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3.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6.xml" ContentType="application/vnd.openxmlformats-officedocument.drawingml.chart+xml"/>
  <Override PartName="/ppt/theme/themeOverride1.xml" ContentType="application/vnd.openxmlformats-officedocument.themeOverride+xml"/>
  <Override PartName="/ppt/charts/chart7.xml" ContentType="application/vnd.openxmlformats-officedocument.drawingml.chart+xml"/>
  <Override PartName="/ppt/theme/themeOverride2.xml" ContentType="application/vnd.openxmlformats-officedocument.themeOverr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8.xml" ContentType="application/vnd.openxmlformats-officedocument.drawingml.chart+xml"/>
  <Override PartName="/ppt/charts/style6.xml" ContentType="application/vnd.ms-office.chartstyle+xml"/>
  <Override PartName="/ppt/charts/colors6.xml" ContentType="application/vnd.ms-office.chartcolorstyle+xml"/>
  <Override PartName="/ppt/charts/chart9.xml" ContentType="application/vnd.openxmlformats-officedocument.drawingml.chart+xml"/>
  <Override PartName="/ppt/charts/style7.xml" ContentType="application/vnd.ms-office.chartstyle+xml"/>
  <Override PartName="/ppt/charts/colors7.xml" ContentType="application/vnd.ms-office.chartcolorstyle+xml"/>
  <Override PartName="/ppt/charts/chart10.xml" ContentType="application/vnd.openxmlformats-officedocument.drawingml.chart+xml"/>
  <Override PartName="/ppt/charts/style8.xml" ContentType="application/vnd.ms-office.chartstyle+xml"/>
  <Override PartName="/ppt/charts/colors8.xml" ContentType="application/vnd.ms-office.chartcolorstyle+xml"/>
  <Override PartName="/ppt/charts/chart11.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3.xml" ContentType="application/vnd.openxmlformats-officedocument.themeOverride+xml"/>
  <Override PartName="/ppt/notesSlides/notesSlide24.xml" ContentType="application/vnd.openxmlformats-officedocument.presentationml.notesSlide+xml"/>
  <Override PartName="/ppt/charts/chart12.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13.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4.xml" ContentType="application/vnd.openxmlformats-officedocument.themeOverride+xml"/>
  <Override PartName="/ppt/notesSlides/notesSlide27.xml" ContentType="application/vnd.openxmlformats-officedocument.presentationml.notesSlide+xml"/>
  <Override PartName="/ppt/charts/chart14.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5.xml" ContentType="application/vnd.openxmlformats-officedocument.themeOverride+xml"/>
  <Override PartName="/ppt/charts/chart15.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6.xml" ContentType="application/vnd.openxmlformats-officedocument.themeOverride+xml"/>
  <Override PartName="/ppt/notesSlides/notesSlide28.xml" ContentType="application/vnd.openxmlformats-officedocument.presentationml.notesSlide+xml"/>
  <Override PartName="/ppt/charts/chart16.xml" ContentType="application/vnd.openxmlformats-officedocument.drawingml.chart+xml"/>
  <Override PartName="/ppt/charts/style14.xml" ContentType="application/vnd.ms-office.chartstyle+xml"/>
  <Override PartName="/ppt/charts/colors14.xml" ContentType="application/vnd.ms-office.chartcolorstyle+xml"/>
  <Override PartName="/ppt/theme/themeOverride7.xml" ContentType="application/vnd.openxmlformats-officedocument.themeOverride+xml"/>
  <Override PartName="/ppt/notesSlides/notesSlide29.xml" ContentType="application/vnd.openxmlformats-officedocument.presentationml.notesSlide+xml"/>
  <Override PartName="/ppt/charts/chart17.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8.xml" ContentType="application/vnd.openxmlformats-officedocument.themeOverride+xml"/>
  <Override PartName="/ppt/notesSlides/notesSlide30.xml" ContentType="application/vnd.openxmlformats-officedocument.presentationml.notesSlide+xml"/>
  <Override PartName="/ppt/charts/chart18.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9.xml" ContentType="application/vnd.openxmlformats-officedocument.themeOverr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rts/chart19.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10.xml" ContentType="application/vnd.openxmlformats-officedocument.themeOverr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rts/chart20.xml" ContentType="application/vnd.openxmlformats-officedocument.drawingml.chart+xml"/>
  <Override PartName="/ppt/charts/style18.xml" ContentType="application/vnd.ms-office.chartstyle+xml"/>
  <Override PartName="/ppt/charts/colors18.xml" ContentType="application/vnd.ms-office.chartcolorstyle+xml"/>
  <Override PartName="/ppt/theme/themeOverride11.xml" ContentType="application/vnd.openxmlformats-officedocument.themeOverride+xml"/>
  <Override PartName="/ppt/notesSlides/notesSlide36.xml" ContentType="application/vnd.openxmlformats-officedocument.presentationml.notesSlide+xml"/>
  <Override PartName="/ppt/charts/chart21.xml" ContentType="application/vnd.openxmlformats-officedocument.drawingml.chart+xml"/>
  <Override PartName="/ppt/charts/style19.xml" ContentType="application/vnd.ms-office.chartstyle+xml"/>
  <Override PartName="/ppt/charts/colors19.xml" ContentType="application/vnd.ms-office.chartcolorstyle+xml"/>
  <Override PartName="/ppt/theme/themeOverride12.xml" ContentType="application/vnd.openxmlformats-officedocument.themeOverr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rts/chart22.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3.xml" ContentType="application/vnd.openxmlformats-officedocument.drawingml.chart+xml"/>
  <Override PartName="/ppt/charts/style21.xml" ContentType="application/vnd.ms-office.chartstyle+xml"/>
  <Override PartName="/ppt/charts/colors21.xml" ContentType="application/vnd.ms-office.chartcolorstyle+xml"/>
  <Override PartName="/ppt/theme/themeOverride13.xml" ContentType="application/vnd.openxmlformats-officedocument.themeOverride+xml"/>
  <Override PartName="/ppt/charts/chart24.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5.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6.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7.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8.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9.xml" ContentType="application/vnd.openxmlformats-officedocument.drawingml.chart+xml"/>
  <Override PartName="/ppt/theme/themeOverride14.xml" ContentType="application/vnd.openxmlformats-officedocument.themeOverride+xml"/>
  <Override PartName="/ppt/charts/chart30.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31.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32.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3.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4.xml" ContentType="application/vnd.openxmlformats-officedocument.drawingml.chart+xml"/>
  <Override PartName="/ppt/charts/style31.xml" ContentType="application/vnd.ms-office.chartstyle+xml"/>
  <Override PartName="/ppt/charts/colors31.xml" ContentType="application/vnd.ms-office.chartcolorstyle+xml"/>
  <Override PartName="/ppt/charts/chart35.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6.xml" ContentType="application/vnd.openxmlformats-officedocument.drawingml.chart+xml"/>
  <Override PartName="/ppt/charts/style33.xml" ContentType="application/vnd.ms-office.chartstyle+xml"/>
  <Override PartName="/ppt/charts/colors33.xml" ContentType="application/vnd.ms-office.chartcolorstyl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4" r:id="rId5"/>
    <p:sldMasterId id="2147483672" r:id="rId6"/>
    <p:sldMasterId id="2147483720" r:id="rId7"/>
  </p:sldMasterIdLst>
  <p:notesMasterIdLst>
    <p:notesMasterId r:id="rId60"/>
  </p:notesMasterIdLst>
  <p:sldIdLst>
    <p:sldId id="258" r:id="rId8"/>
    <p:sldId id="2134806492" r:id="rId9"/>
    <p:sldId id="2134806537" r:id="rId10"/>
    <p:sldId id="273" r:id="rId11"/>
    <p:sldId id="2134806648" r:id="rId12"/>
    <p:sldId id="2134806649" r:id="rId13"/>
    <p:sldId id="2134806539" r:id="rId14"/>
    <p:sldId id="2134806544" r:id="rId15"/>
    <p:sldId id="2134806441" r:id="rId16"/>
    <p:sldId id="2134806651" r:id="rId17"/>
    <p:sldId id="12739" r:id="rId18"/>
    <p:sldId id="2134806652" r:id="rId19"/>
    <p:sldId id="2134806653" r:id="rId20"/>
    <p:sldId id="2134806474" r:id="rId21"/>
    <p:sldId id="2134806552" r:id="rId22"/>
    <p:sldId id="2134806442" r:id="rId23"/>
    <p:sldId id="2134806551" r:id="rId24"/>
    <p:sldId id="2134806525" r:id="rId25"/>
    <p:sldId id="2134806545" r:id="rId26"/>
    <p:sldId id="2134806650" r:id="rId27"/>
    <p:sldId id="2134806466" r:id="rId28"/>
    <p:sldId id="2134806541" r:id="rId29"/>
    <p:sldId id="2134806553" r:id="rId30"/>
    <p:sldId id="2134806546" r:id="rId31"/>
    <p:sldId id="2134806476" r:id="rId32"/>
    <p:sldId id="2134806475" r:id="rId33"/>
    <p:sldId id="2134806473" r:id="rId34"/>
    <p:sldId id="2134806543" r:id="rId35"/>
    <p:sldId id="2134806516" r:id="rId36"/>
    <p:sldId id="2134806478" r:id="rId37"/>
    <p:sldId id="2134806477" r:id="rId38"/>
    <p:sldId id="2134806557" r:id="rId39"/>
    <p:sldId id="2134806548" r:id="rId40"/>
    <p:sldId id="2134806532" r:id="rId41"/>
    <p:sldId id="2134806533" r:id="rId42"/>
    <p:sldId id="2134806556" r:id="rId43"/>
    <p:sldId id="2134806555" r:id="rId44"/>
    <p:sldId id="2134806626" r:id="rId45"/>
    <p:sldId id="2134806560" r:id="rId46"/>
    <p:sldId id="2134806547" r:id="rId47"/>
    <p:sldId id="2134806527" r:id="rId48"/>
    <p:sldId id="2134806566" r:id="rId49"/>
    <p:sldId id="2134806562" r:id="rId50"/>
    <p:sldId id="2134806567" r:id="rId51"/>
    <p:sldId id="2134806568" r:id="rId52"/>
    <p:sldId id="2134806570" r:id="rId53"/>
    <p:sldId id="2134806618" r:id="rId54"/>
    <p:sldId id="2134806611" r:id="rId55"/>
    <p:sldId id="2134806614" r:id="rId56"/>
    <p:sldId id="2134806616" r:id="rId57"/>
    <p:sldId id="2134806617" r:id="rId58"/>
    <p:sldId id="10185" r:id="rId5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273" userDrawn="1">
          <p15:clr>
            <a:srgbClr val="A4A3A4"/>
          </p15:clr>
        </p15:guide>
        <p15:guide id="3" orient="horz" pos="255" userDrawn="1">
          <p15:clr>
            <a:srgbClr val="A4A3A4"/>
          </p15:clr>
        </p15:guide>
        <p15:guide id="4" orient="horz" pos="754" userDrawn="1">
          <p15:clr>
            <a:srgbClr val="A4A3A4"/>
          </p15:clr>
        </p15:guide>
        <p15:guide id="5" orient="horz" pos="935" userDrawn="1">
          <p15:clr>
            <a:srgbClr val="A4A3A4"/>
          </p15:clr>
        </p15:guide>
        <p15:guide id="6" orient="horz" pos="1253" userDrawn="1">
          <p15:clr>
            <a:srgbClr val="A4A3A4"/>
          </p15:clr>
        </p15:guide>
        <p15:guide id="7" orient="horz" pos="1412" userDrawn="1">
          <p15:clr>
            <a:srgbClr val="A4A3A4"/>
          </p15:clr>
        </p15:guide>
        <p15:guide id="8" orient="horz" pos="4110" userDrawn="1">
          <p15:clr>
            <a:srgbClr val="A4A3A4"/>
          </p15:clr>
        </p15:guide>
        <p15:guide id="9" pos="302" userDrawn="1">
          <p15:clr>
            <a:srgbClr val="A4A3A4"/>
          </p15:clr>
        </p15:guide>
        <p15:guide id="10" pos="7355" userDrawn="1">
          <p15:clr>
            <a:srgbClr val="A4A3A4"/>
          </p15:clr>
        </p15:guide>
        <p15:guide id="11" pos="2026" userDrawn="1">
          <p15:clr>
            <a:srgbClr val="A4A3A4"/>
          </p15:clr>
        </p15:guide>
        <p15:guide id="12" pos="2819" userDrawn="1">
          <p15:clr>
            <a:srgbClr val="A4A3A4"/>
          </p15:clr>
        </p15:guide>
        <p15:guide id="13" orient="horz" pos="4020" userDrawn="1">
          <p15:clr>
            <a:srgbClr val="A4A3A4"/>
          </p15:clr>
        </p15:guide>
        <p15:guide id="14" orient="horz" pos="1094" userDrawn="1">
          <p15:clr>
            <a:srgbClr val="A4A3A4"/>
          </p15:clr>
        </p15:guide>
        <p15:guide id="15" pos="4067" userDrawn="1">
          <p15:clr>
            <a:srgbClr val="A4A3A4"/>
          </p15:clr>
        </p15:guide>
        <p15:guide id="16" pos="5201" userDrawn="1">
          <p15:clr>
            <a:srgbClr val="A4A3A4"/>
          </p15:clr>
        </p15:guide>
        <p15:guide id="17" pos="5541"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A3C7E5"/>
    <a:srgbClr val="D9D9D9"/>
    <a:srgbClr val="5497BE"/>
    <a:srgbClr val="0A5D7A"/>
    <a:srgbClr val="A6A6A6"/>
    <a:srgbClr val="F1F1F1"/>
    <a:srgbClr val="DDEAF2"/>
    <a:srgbClr val="E6EEF1"/>
    <a:srgbClr val="595959"/>
    <a:srgbClr val="00B0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336E91B-6C91-4147-9F29-1B80C5C056C1}" v="62" dt="2026-09-21T09:22:49.62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017" autoAdjust="0"/>
    <p:restoredTop sz="94660"/>
  </p:normalViewPr>
  <p:slideViewPr>
    <p:cSldViewPr snapToGrid="0" showGuides="1">
      <p:cViewPr varScale="1">
        <p:scale>
          <a:sx n="101" d="100"/>
          <a:sy n="101" d="100"/>
        </p:scale>
        <p:origin x="330" y="138"/>
      </p:cViewPr>
      <p:guideLst>
        <p:guide orient="horz" pos="2137"/>
        <p:guide pos="3273"/>
        <p:guide orient="horz" pos="255"/>
        <p:guide orient="horz" pos="754"/>
        <p:guide orient="horz" pos="935"/>
        <p:guide orient="horz" pos="1253"/>
        <p:guide orient="horz" pos="1412"/>
        <p:guide orient="horz" pos="4110"/>
        <p:guide pos="302"/>
        <p:guide pos="7355"/>
        <p:guide pos="2026"/>
        <p:guide pos="2819"/>
        <p:guide orient="horz" pos="4020"/>
        <p:guide orient="horz" pos="1094"/>
        <p:guide pos="4067"/>
        <p:guide pos="5201"/>
        <p:guide pos="55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61"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notesMaster" Target="notesMasters/notesMaster1.xml"/><Relationship Id="rId65"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tableStyles" Target="tableStyles.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microsoft.com/office/2018/10/relationships/authors" Target="authors.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ristina Chrep" userId="12c619c9-ccc6-4d5e-b88f-cabf89a1dde5" providerId="ADAL" clId="{BEF2EE2B-7ABC-42C6-BDFA-D2FC3E5D9550}"/>
    <pc:docChg chg="undo redo custSel addSld delSld modSld">
      <pc:chgData name="Kristina Chrep" userId="12c619c9-ccc6-4d5e-b88f-cabf89a1dde5" providerId="ADAL" clId="{BEF2EE2B-7ABC-42C6-BDFA-D2FC3E5D9550}" dt="2026-09-17T19:09:09.192" v="3777" actId="6549"/>
      <pc:docMkLst>
        <pc:docMk/>
      </pc:docMkLst>
      <pc:sldChg chg="modSp mod">
        <pc:chgData name="Kristina Chrep" userId="12c619c9-ccc6-4d5e-b88f-cabf89a1dde5" providerId="ADAL" clId="{BEF2EE2B-7ABC-42C6-BDFA-D2FC3E5D9550}" dt="2026-09-17T18:52:21.287" v="3547" actId="790"/>
        <pc:sldMkLst>
          <pc:docMk/>
          <pc:sldMk cId="1468612379" sldId="273"/>
        </pc:sldMkLst>
        <pc:spChg chg="mod">
          <ac:chgData name="Kristina Chrep" userId="12c619c9-ccc6-4d5e-b88f-cabf89a1dde5" providerId="ADAL" clId="{BEF2EE2B-7ABC-42C6-BDFA-D2FC3E5D9550}" dt="2026-09-17T18:52:21.287" v="3547" actId="790"/>
          <ac:spMkLst>
            <pc:docMk/>
            <pc:sldMk cId="1468612379" sldId="273"/>
            <ac:spMk id="6" creationId="{74C13746-430B-E3E3-3C53-B20D24DFE05E}"/>
          </ac:spMkLst>
        </pc:spChg>
        <pc:spChg chg="mod">
          <ac:chgData name="Kristina Chrep" userId="12c619c9-ccc6-4d5e-b88f-cabf89a1dde5" providerId="ADAL" clId="{BEF2EE2B-7ABC-42C6-BDFA-D2FC3E5D9550}" dt="2026-09-17T18:52:21.287" v="3547" actId="790"/>
          <ac:spMkLst>
            <pc:docMk/>
            <pc:sldMk cId="1468612379" sldId="273"/>
            <ac:spMk id="8" creationId="{32A19926-A20F-3785-4EDD-7BF705A380F2}"/>
          </ac:spMkLst>
        </pc:spChg>
        <pc:spChg chg="mod">
          <ac:chgData name="Kristina Chrep" userId="12c619c9-ccc6-4d5e-b88f-cabf89a1dde5" providerId="ADAL" clId="{BEF2EE2B-7ABC-42C6-BDFA-D2FC3E5D9550}" dt="2026-09-17T18:52:21.287" v="3547" actId="790"/>
          <ac:spMkLst>
            <pc:docMk/>
            <pc:sldMk cId="1468612379" sldId="273"/>
            <ac:spMk id="9" creationId="{DD5DA45D-AEB6-870E-4D33-4F876241DBC4}"/>
          </ac:spMkLst>
        </pc:spChg>
        <pc:spChg chg="mod">
          <ac:chgData name="Kristina Chrep" userId="12c619c9-ccc6-4d5e-b88f-cabf89a1dde5" providerId="ADAL" clId="{BEF2EE2B-7ABC-42C6-BDFA-D2FC3E5D9550}" dt="2026-09-17T18:52:21.287" v="3547" actId="790"/>
          <ac:spMkLst>
            <pc:docMk/>
            <pc:sldMk cId="1468612379" sldId="273"/>
            <ac:spMk id="11" creationId="{0E29EB11-07BC-F43F-67EA-B21E05989061}"/>
          </ac:spMkLst>
        </pc:spChg>
        <pc:spChg chg="mod">
          <ac:chgData name="Kristina Chrep" userId="12c619c9-ccc6-4d5e-b88f-cabf89a1dde5" providerId="ADAL" clId="{BEF2EE2B-7ABC-42C6-BDFA-D2FC3E5D9550}" dt="2026-09-17T18:52:21.287" v="3547" actId="790"/>
          <ac:spMkLst>
            <pc:docMk/>
            <pc:sldMk cId="1468612379" sldId="273"/>
            <ac:spMk id="170" creationId="{86BF1B6F-50BB-ECCA-F2E0-88D60DD8B1ED}"/>
          </ac:spMkLst>
        </pc:spChg>
        <pc:spChg chg="mod">
          <ac:chgData name="Kristina Chrep" userId="12c619c9-ccc6-4d5e-b88f-cabf89a1dde5" providerId="ADAL" clId="{BEF2EE2B-7ABC-42C6-BDFA-D2FC3E5D9550}" dt="2026-09-17T18:52:21.287" v="3547" actId="790"/>
          <ac:spMkLst>
            <pc:docMk/>
            <pc:sldMk cId="1468612379" sldId="273"/>
            <ac:spMk id="171" creationId="{01D8116A-F54A-3346-B644-5F97127DB120}"/>
          </ac:spMkLst>
        </pc:spChg>
        <pc:spChg chg="mod">
          <ac:chgData name="Kristina Chrep" userId="12c619c9-ccc6-4d5e-b88f-cabf89a1dde5" providerId="ADAL" clId="{BEF2EE2B-7ABC-42C6-BDFA-D2FC3E5D9550}" dt="2026-09-17T18:52:21.287" v="3547" actId="790"/>
          <ac:spMkLst>
            <pc:docMk/>
            <pc:sldMk cId="1468612379" sldId="273"/>
            <ac:spMk id="176" creationId="{526DC88E-551B-6C2B-A5AA-1B9F6BDE3941}"/>
          </ac:spMkLst>
        </pc:spChg>
        <pc:spChg chg="mod">
          <ac:chgData name="Kristina Chrep" userId="12c619c9-ccc6-4d5e-b88f-cabf89a1dde5" providerId="ADAL" clId="{BEF2EE2B-7ABC-42C6-BDFA-D2FC3E5D9550}" dt="2026-09-17T18:52:21.287" v="3547" actId="790"/>
          <ac:spMkLst>
            <pc:docMk/>
            <pc:sldMk cId="1468612379" sldId="273"/>
            <ac:spMk id="180" creationId="{9A8DA7CC-A118-11DF-F4FF-6CC0BA5E480B}"/>
          </ac:spMkLst>
        </pc:spChg>
      </pc:sldChg>
      <pc:sldChg chg="addSp modSp mod">
        <pc:chgData name="Kristina Chrep" userId="12c619c9-ccc6-4d5e-b88f-cabf89a1dde5" providerId="ADAL" clId="{BEF2EE2B-7ABC-42C6-BDFA-D2FC3E5D9550}" dt="2026-09-17T18:29:02.234" v="3275" actId="1036"/>
        <pc:sldMkLst>
          <pc:docMk/>
          <pc:sldMk cId="4267358089" sldId="2134806441"/>
        </pc:sldMkLst>
        <pc:spChg chg="mod">
          <ac:chgData name="Kristina Chrep" userId="12c619c9-ccc6-4d5e-b88f-cabf89a1dde5" providerId="ADAL" clId="{BEF2EE2B-7ABC-42C6-BDFA-D2FC3E5D9550}" dt="2026-09-17T18:28:53.362" v="3254" actId="242"/>
          <ac:spMkLst>
            <pc:docMk/>
            <pc:sldMk cId="4267358089" sldId="2134806441"/>
            <ac:spMk id="3" creationId="{A087F35C-39BE-0C0E-B8EF-66F94294E6BB}"/>
          </ac:spMkLst>
        </pc:spChg>
        <pc:spChg chg="add mod">
          <ac:chgData name="Kristina Chrep" userId="12c619c9-ccc6-4d5e-b88f-cabf89a1dde5" providerId="ADAL" clId="{BEF2EE2B-7ABC-42C6-BDFA-D2FC3E5D9550}" dt="2026-09-17T18:23:53.014" v="3227" actId="20577"/>
          <ac:spMkLst>
            <pc:docMk/>
            <pc:sldMk cId="4267358089" sldId="2134806441"/>
            <ac:spMk id="5" creationId="{6FE2B031-B56C-B324-39DD-6EE77A7658CF}"/>
          </ac:spMkLst>
        </pc:spChg>
        <pc:spChg chg="mod">
          <ac:chgData name="Kristina Chrep" userId="12c619c9-ccc6-4d5e-b88f-cabf89a1dde5" providerId="ADAL" clId="{BEF2EE2B-7ABC-42C6-BDFA-D2FC3E5D9550}" dt="2026-09-17T14:05:53.803" v="1620" actId="790"/>
          <ac:spMkLst>
            <pc:docMk/>
            <pc:sldMk cId="4267358089" sldId="2134806441"/>
            <ac:spMk id="118" creationId="{7A68F747-A661-89EF-040A-23AC84ED7753}"/>
          </ac:spMkLst>
        </pc:spChg>
        <pc:spChg chg="mod">
          <ac:chgData name="Kristina Chrep" userId="12c619c9-ccc6-4d5e-b88f-cabf89a1dde5" providerId="ADAL" clId="{BEF2EE2B-7ABC-42C6-BDFA-D2FC3E5D9550}" dt="2026-09-17T18:28:25.998" v="3239" actId="790"/>
          <ac:spMkLst>
            <pc:docMk/>
            <pc:sldMk cId="4267358089" sldId="2134806441"/>
            <ac:spMk id="142" creationId="{4128352E-81E6-39DC-56EB-DD14D35541DB}"/>
          </ac:spMkLst>
        </pc:spChg>
        <pc:spChg chg="mod">
          <ac:chgData name="Kristina Chrep" userId="12c619c9-ccc6-4d5e-b88f-cabf89a1dde5" providerId="ADAL" clId="{BEF2EE2B-7ABC-42C6-BDFA-D2FC3E5D9550}" dt="2026-09-17T14:05:53.803" v="1620" actId="790"/>
          <ac:spMkLst>
            <pc:docMk/>
            <pc:sldMk cId="4267358089" sldId="2134806441"/>
            <ac:spMk id="144" creationId="{8BA505E0-95EE-A602-6F2B-CF67B042B2D2}"/>
          </ac:spMkLst>
        </pc:spChg>
        <pc:spChg chg="mod">
          <ac:chgData name="Kristina Chrep" userId="12c619c9-ccc6-4d5e-b88f-cabf89a1dde5" providerId="ADAL" clId="{BEF2EE2B-7ABC-42C6-BDFA-D2FC3E5D9550}" dt="2026-09-17T14:05:53.803" v="1620" actId="790"/>
          <ac:spMkLst>
            <pc:docMk/>
            <pc:sldMk cId="4267358089" sldId="2134806441"/>
            <ac:spMk id="196" creationId="{E917C1F3-E1C1-18E8-EDA6-2B0CA051A8D4}"/>
          </ac:spMkLst>
        </pc:spChg>
        <pc:spChg chg="mod">
          <ac:chgData name="Kristina Chrep" userId="12c619c9-ccc6-4d5e-b88f-cabf89a1dde5" providerId="ADAL" clId="{BEF2EE2B-7ABC-42C6-BDFA-D2FC3E5D9550}" dt="2026-09-17T18:28:25.998" v="3239" actId="790"/>
          <ac:spMkLst>
            <pc:docMk/>
            <pc:sldMk cId="4267358089" sldId="2134806441"/>
            <ac:spMk id="244" creationId="{D1E8756A-7692-3AC7-AE1C-A370451573CF}"/>
          </ac:spMkLst>
        </pc:spChg>
        <pc:spChg chg="mod">
          <ac:chgData name="Kristina Chrep" userId="12c619c9-ccc6-4d5e-b88f-cabf89a1dde5" providerId="ADAL" clId="{BEF2EE2B-7ABC-42C6-BDFA-D2FC3E5D9550}" dt="2026-09-17T18:28:25.998" v="3239" actId="790"/>
          <ac:spMkLst>
            <pc:docMk/>
            <pc:sldMk cId="4267358089" sldId="2134806441"/>
            <ac:spMk id="269" creationId="{9758DB10-0DBC-D21A-04CC-E7B076E2650B}"/>
          </ac:spMkLst>
        </pc:spChg>
        <pc:spChg chg="mod">
          <ac:chgData name="Kristina Chrep" userId="12c619c9-ccc6-4d5e-b88f-cabf89a1dde5" providerId="ADAL" clId="{BEF2EE2B-7ABC-42C6-BDFA-D2FC3E5D9550}" dt="2026-09-17T14:05:53.803" v="1620" actId="790"/>
          <ac:spMkLst>
            <pc:docMk/>
            <pc:sldMk cId="4267358089" sldId="2134806441"/>
            <ac:spMk id="282" creationId="{9920FE0B-B5CD-C5DA-36B3-CD4C386F3B5B}"/>
          </ac:spMkLst>
        </pc:spChg>
        <pc:spChg chg="mod">
          <ac:chgData name="Kristina Chrep" userId="12c619c9-ccc6-4d5e-b88f-cabf89a1dde5" providerId="ADAL" clId="{BEF2EE2B-7ABC-42C6-BDFA-D2FC3E5D9550}" dt="2026-09-17T18:28:25.998" v="3239" actId="790"/>
          <ac:spMkLst>
            <pc:docMk/>
            <pc:sldMk cId="4267358089" sldId="2134806441"/>
            <ac:spMk id="295" creationId="{391B284B-8799-E6E0-B6DA-8DDEB196E80E}"/>
          </ac:spMkLst>
        </pc:spChg>
        <pc:spChg chg="mod">
          <ac:chgData name="Kristina Chrep" userId="12c619c9-ccc6-4d5e-b88f-cabf89a1dde5" providerId="ADAL" clId="{BEF2EE2B-7ABC-42C6-BDFA-D2FC3E5D9550}" dt="2026-09-17T14:05:53.803" v="1620" actId="790"/>
          <ac:spMkLst>
            <pc:docMk/>
            <pc:sldMk cId="4267358089" sldId="2134806441"/>
            <ac:spMk id="367" creationId="{767063F6-2F8B-44BC-DD8C-ADE52DDDC438}"/>
          </ac:spMkLst>
        </pc:spChg>
        <pc:spChg chg="mod">
          <ac:chgData name="Kristina Chrep" userId="12c619c9-ccc6-4d5e-b88f-cabf89a1dde5" providerId="ADAL" clId="{BEF2EE2B-7ABC-42C6-BDFA-D2FC3E5D9550}" dt="2026-09-17T18:28:25.998" v="3239" actId="790"/>
          <ac:spMkLst>
            <pc:docMk/>
            <pc:sldMk cId="4267358089" sldId="2134806441"/>
            <ac:spMk id="382" creationId="{44F5F1B1-D7F5-6EF8-D19C-4562737D965C}"/>
          </ac:spMkLst>
        </pc:spChg>
        <pc:spChg chg="mod">
          <ac:chgData name="Kristina Chrep" userId="12c619c9-ccc6-4d5e-b88f-cabf89a1dde5" providerId="ADAL" clId="{BEF2EE2B-7ABC-42C6-BDFA-D2FC3E5D9550}" dt="2026-09-17T18:28:25.998" v="3239" actId="790"/>
          <ac:spMkLst>
            <pc:docMk/>
            <pc:sldMk cId="4267358089" sldId="2134806441"/>
            <ac:spMk id="418" creationId="{7CC14EC5-A03A-0D4D-3563-CC9D2EE27B01}"/>
          </ac:spMkLst>
        </pc:spChg>
        <pc:spChg chg="mod">
          <ac:chgData name="Kristina Chrep" userId="12c619c9-ccc6-4d5e-b88f-cabf89a1dde5" providerId="ADAL" clId="{BEF2EE2B-7ABC-42C6-BDFA-D2FC3E5D9550}" dt="2026-09-17T14:05:53.803" v="1620" actId="790"/>
          <ac:spMkLst>
            <pc:docMk/>
            <pc:sldMk cId="4267358089" sldId="2134806441"/>
            <ac:spMk id="428" creationId="{B3053DA6-1D14-2425-4BC3-2E1BEE9DE910}"/>
          </ac:spMkLst>
        </pc:spChg>
        <pc:spChg chg="mod">
          <ac:chgData name="Kristina Chrep" userId="12c619c9-ccc6-4d5e-b88f-cabf89a1dde5" providerId="ADAL" clId="{BEF2EE2B-7ABC-42C6-BDFA-D2FC3E5D9550}" dt="2026-09-17T14:05:53.803" v="1620" actId="790"/>
          <ac:spMkLst>
            <pc:docMk/>
            <pc:sldMk cId="4267358089" sldId="2134806441"/>
            <ac:spMk id="470" creationId="{091B2500-9230-2355-5284-855C146A7A6A}"/>
          </ac:spMkLst>
        </pc:spChg>
        <pc:spChg chg="mod">
          <ac:chgData name="Kristina Chrep" userId="12c619c9-ccc6-4d5e-b88f-cabf89a1dde5" providerId="ADAL" clId="{BEF2EE2B-7ABC-42C6-BDFA-D2FC3E5D9550}" dt="2026-09-17T18:28:25.998" v="3239" actId="790"/>
          <ac:spMkLst>
            <pc:docMk/>
            <pc:sldMk cId="4267358089" sldId="2134806441"/>
            <ac:spMk id="524" creationId="{A8CFBF2D-C8D8-1CAA-897C-74143DF79FE8}"/>
          </ac:spMkLst>
        </pc:spChg>
        <pc:spChg chg="mod">
          <ac:chgData name="Kristina Chrep" userId="12c619c9-ccc6-4d5e-b88f-cabf89a1dde5" providerId="ADAL" clId="{BEF2EE2B-7ABC-42C6-BDFA-D2FC3E5D9550}" dt="2026-09-17T14:05:53.803" v="1620" actId="790"/>
          <ac:spMkLst>
            <pc:docMk/>
            <pc:sldMk cId="4267358089" sldId="2134806441"/>
            <ac:spMk id="538" creationId="{1C3CDC14-560D-A2A3-DD4B-2000BD1C4429}"/>
          </ac:spMkLst>
        </pc:spChg>
        <pc:spChg chg="mod">
          <ac:chgData name="Kristina Chrep" userId="12c619c9-ccc6-4d5e-b88f-cabf89a1dde5" providerId="ADAL" clId="{BEF2EE2B-7ABC-42C6-BDFA-D2FC3E5D9550}" dt="2026-09-17T18:28:25.998" v="3239" actId="790"/>
          <ac:spMkLst>
            <pc:docMk/>
            <pc:sldMk cId="4267358089" sldId="2134806441"/>
            <ac:spMk id="618" creationId="{1CB6B28B-DECB-9164-5B81-C8A67822551C}"/>
          </ac:spMkLst>
        </pc:spChg>
        <pc:spChg chg="mod">
          <ac:chgData name="Kristina Chrep" userId="12c619c9-ccc6-4d5e-b88f-cabf89a1dde5" providerId="ADAL" clId="{BEF2EE2B-7ABC-42C6-BDFA-D2FC3E5D9550}" dt="2026-09-17T14:05:53.803" v="1620" actId="790"/>
          <ac:spMkLst>
            <pc:docMk/>
            <pc:sldMk cId="4267358089" sldId="2134806441"/>
            <ac:spMk id="639" creationId="{1795EFD5-A5D0-C70A-3783-BFB8A3ECDDD8}"/>
          </ac:spMkLst>
        </pc:spChg>
        <pc:spChg chg="mod">
          <ac:chgData name="Kristina Chrep" userId="12c619c9-ccc6-4d5e-b88f-cabf89a1dde5" providerId="ADAL" clId="{BEF2EE2B-7ABC-42C6-BDFA-D2FC3E5D9550}" dt="2026-09-17T18:28:25.998" v="3239" actId="790"/>
          <ac:spMkLst>
            <pc:docMk/>
            <pc:sldMk cId="4267358089" sldId="2134806441"/>
            <ac:spMk id="664" creationId="{2A74391B-8D65-9264-D583-D22FEA80BBAD}"/>
          </ac:spMkLst>
        </pc:spChg>
        <pc:spChg chg="mod">
          <ac:chgData name="Kristina Chrep" userId="12c619c9-ccc6-4d5e-b88f-cabf89a1dde5" providerId="ADAL" clId="{BEF2EE2B-7ABC-42C6-BDFA-D2FC3E5D9550}" dt="2026-09-17T18:28:25.998" v="3239" actId="790"/>
          <ac:spMkLst>
            <pc:docMk/>
            <pc:sldMk cId="4267358089" sldId="2134806441"/>
            <ac:spMk id="725" creationId="{BB2695C8-0D63-3486-FC27-3B2F15B71E97}"/>
          </ac:spMkLst>
        </pc:spChg>
        <pc:spChg chg="mod">
          <ac:chgData name="Kristina Chrep" userId="12c619c9-ccc6-4d5e-b88f-cabf89a1dde5" providerId="ADAL" clId="{BEF2EE2B-7ABC-42C6-BDFA-D2FC3E5D9550}" dt="2026-09-17T14:04:11.704" v="1578" actId="164"/>
          <ac:spMkLst>
            <pc:docMk/>
            <pc:sldMk cId="4267358089" sldId="2134806441"/>
            <ac:spMk id="726" creationId="{71B62FD6-4058-2748-E121-DE26F158F9BC}"/>
          </ac:spMkLst>
        </pc:spChg>
        <pc:spChg chg="mod">
          <ac:chgData name="Kristina Chrep" userId="12c619c9-ccc6-4d5e-b88f-cabf89a1dde5" providerId="ADAL" clId="{BEF2EE2B-7ABC-42C6-BDFA-D2FC3E5D9550}" dt="2026-09-17T14:04:11.704" v="1578" actId="164"/>
          <ac:spMkLst>
            <pc:docMk/>
            <pc:sldMk cId="4267358089" sldId="2134806441"/>
            <ac:spMk id="727" creationId="{96973301-2228-AE2D-B874-A6347926E08E}"/>
          </ac:spMkLst>
        </pc:spChg>
        <pc:spChg chg="mod">
          <ac:chgData name="Kristina Chrep" userId="12c619c9-ccc6-4d5e-b88f-cabf89a1dde5" providerId="ADAL" clId="{BEF2EE2B-7ABC-42C6-BDFA-D2FC3E5D9550}" dt="2026-09-17T14:04:11.704" v="1578" actId="164"/>
          <ac:spMkLst>
            <pc:docMk/>
            <pc:sldMk cId="4267358089" sldId="2134806441"/>
            <ac:spMk id="729" creationId="{5B66F5B3-D4AF-7746-9951-3B1F814EACFF}"/>
          </ac:spMkLst>
        </pc:spChg>
        <pc:spChg chg="mod">
          <ac:chgData name="Kristina Chrep" userId="12c619c9-ccc6-4d5e-b88f-cabf89a1dde5" providerId="ADAL" clId="{BEF2EE2B-7ABC-42C6-BDFA-D2FC3E5D9550}" dt="2026-09-17T14:05:53.803" v="1620" actId="790"/>
          <ac:spMkLst>
            <pc:docMk/>
            <pc:sldMk cId="4267358089" sldId="2134806441"/>
            <ac:spMk id="730" creationId="{7583E3CE-C977-568A-3C13-71E1F6E66728}"/>
          </ac:spMkLst>
        </pc:spChg>
        <pc:spChg chg="mod">
          <ac:chgData name="Kristina Chrep" userId="12c619c9-ccc6-4d5e-b88f-cabf89a1dde5" providerId="ADAL" clId="{BEF2EE2B-7ABC-42C6-BDFA-D2FC3E5D9550}" dt="2026-09-17T14:04:11.704" v="1578" actId="164"/>
          <ac:spMkLst>
            <pc:docMk/>
            <pc:sldMk cId="4267358089" sldId="2134806441"/>
            <ac:spMk id="731" creationId="{E096D4EF-3736-5EF6-2795-B063DBF652FE}"/>
          </ac:spMkLst>
        </pc:spChg>
        <pc:grpChg chg="add mod">
          <ac:chgData name="Kristina Chrep" userId="12c619c9-ccc6-4d5e-b88f-cabf89a1dde5" providerId="ADAL" clId="{BEF2EE2B-7ABC-42C6-BDFA-D2FC3E5D9550}" dt="2026-09-17T14:04:21.263" v="1580" actId="14100"/>
          <ac:grpSpMkLst>
            <pc:docMk/>
            <pc:sldMk cId="4267358089" sldId="2134806441"/>
            <ac:grpSpMk id="2" creationId="{43C283E4-F31D-5EF5-2312-44B273BE8799}"/>
          </ac:grpSpMkLst>
        </pc:grpChg>
        <pc:grpChg chg="mod">
          <ac:chgData name="Kristina Chrep" userId="12c619c9-ccc6-4d5e-b88f-cabf89a1dde5" providerId="ADAL" clId="{BEF2EE2B-7ABC-42C6-BDFA-D2FC3E5D9550}" dt="2026-09-17T14:04:11.704" v="1578" actId="164"/>
          <ac:grpSpMkLst>
            <pc:docMk/>
            <pc:sldMk cId="4267358089" sldId="2134806441"/>
            <ac:grpSpMk id="49" creationId="{B0EA352E-6509-63AB-02C4-5E70A1FEEDCD}"/>
          </ac:grpSpMkLst>
        </pc:grpChg>
        <pc:cxnChg chg="mod">
          <ac:chgData name="Kristina Chrep" userId="12c619c9-ccc6-4d5e-b88f-cabf89a1dde5" providerId="ADAL" clId="{BEF2EE2B-7ABC-42C6-BDFA-D2FC3E5D9550}" dt="2026-09-17T18:29:02.234" v="3275" actId="1036"/>
          <ac:cxnSpMkLst>
            <pc:docMk/>
            <pc:sldMk cId="4267358089" sldId="2134806441"/>
            <ac:cxnSpMk id="736" creationId="{16E040BB-DB36-4AB4-7C32-D4056C9C0FFA}"/>
          </ac:cxnSpMkLst>
        </pc:cxnChg>
      </pc:sldChg>
      <pc:sldChg chg="modSp mod setBg">
        <pc:chgData name="Kristina Chrep" userId="12c619c9-ccc6-4d5e-b88f-cabf89a1dde5" providerId="ADAL" clId="{BEF2EE2B-7ABC-42C6-BDFA-D2FC3E5D9550}" dt="2026-09-17T19:06:32.683" v="3633" actId="6549"/>
        <pc:sldMkLst>
          <pc:docMk/>
          <pc:sldMk cId="2652489505" sldId="2134806442"/>
        </pc:sldMkLst>
        <pc:spChg chg="mod">
          <ac:chgData name="Kristina Chrep" userId="12c619c9-ccc6-4d5e-b88f-cabf89a1dde5" providerId="ADAL" clId="{BEF2EE2B-7ABC-42C6-BDFA-D2FC3E5D9550}" dt="2026-09-17T18:29:23.604" v="3277" actId="20577"/>
          <ac:spMkLst>
            <pc:docMk/>
            <pc:sldMk cId="2652489505" sldId="2134806442"/>
            <ac:spMk id="13" creationId="{E8D78F54-D67C-33C9-A7E6-D40E61EF547A}"/>
          </ac:spMkLst>
        </pc:spChg>
        <pc:spChg chg="mod">
          <ac:chgData name="Kristina Chrep" userId="12c619c9-ccc6-4d5e-b88f-cabf89a1dde5" providerId="ADAL" clId="{BEF2EE2B-7ABC-42C6-BDFA-D2FC3E5D9550}" dt="2026-09-17T09:13:43.843" v="421" actId="790"/>
          <ac:spMkLst>
            <pc:docMk/>
            <pc:sldMk cId="2652489505" sldId="2134806442"/>
            <ac:spMk id="18" creationId="{BD9DA237-642C-BEE2-1D0D-828544B197DD}"/>
          </ac:spMkLst>
        </pc:spChg>
        <pc:spChg chg="mod">
          <ac:chgData name="Kristina Chrep" userId="12c619c9-ccc6-4d5e-b88f-cabf89a1dde5" providerId="ADAL" clId="{BEF2EE2B-7ABC-42C6-BDFA-D2FC3E5D9550}" dt="2026-09-17T19:06:32.683" v="3633" actId="6549"/>
          <ac:spMkLst>
            <pc:docMk/>
            <pc:sldMk cId="2652489505" sldId="2134806442"/>
            <ac:spMk id="22" creationId="{132A9BA1-E8D0-ABFF-E5B9-C9128A8E5B56}"/>
          </ac:spMkLst>
        </pc:spChg>
        <pc:graphicFrameChg chg="mod">
          <ac:chgData name="Kristina Chrep" userId="12c619c9-ccc6-4d5e-b88f-cabf89a1dde5" providerId="ADAL" clId="{BEF2EE2B-7ABC-42C6-BDFA-D2FC3E5D9550}" dt="2026-09-17T08:27:45.726" v="84" actId="1035"/>
          <ac:graphicFrameMkLst>
            <pc:docMk/>
            <pc:sldMk cId="2652489505" sldId="2134806442"/>
            <ac:graphicFrameMk id="2" creationId="{113B709A-3B27-B424-2AC2-8ECF53EE64A1}"/>
          </ac:graphicFrameMkLst>
        </pc:graphicFrameChg>
        <pc:graphicFrameChg chg="modGraphic">
          <ac:chgData name="Kristina Chrep" userId="12c619c9-ccc6-4d5e-b88f-cabf89a1dde5" providerId="ADAL" clId="{BEF2EE2B-7ABC-42C6-BDFA-D2FC3E5D9550}" dt="2026-09-17T08:27:15.233" v="69" actId="21"/>
          <ac:graphicFrameMkLst>
            <pc:docMk/>
            <pc:sldMk cId="2652489505" sldId="2134806442"/>
            <ac:graphicFrameMk id="15" creationId="{73BB7DDD-468F-3489-E5EF-B2D336AE4426}"/>
          </ac:graphicFrameMkLst>
        </pc:graphicFrameChg>
      </pc:sldChg>
      <pc:sldChg chg="modSp mod">
        <pc:chgData name="Kristina Chrep" userId="12c619c9-ccc6-4d5e-b88f-cabf89a1dde5" providerId="ADAL" clId="{BEF2EE2B-7ABC-42C6-BDFA-D2FC3E5D9550}" dt="2026-09-17T19:06:58.395" v="3641" actId="20577"/>
        <pc:sldMkLst>
          <pc:docMk/>
          <pc:sldMk cId="3325767902" sldId="2134806466"/>
        </pc:sldMkLst>
        <pc:spChg chg="mod">
          <ac:chgData name="Kristina Chrep" userId="12c619c9-ccc6-4d5e-b88f-cabf89a1dde5" providerId="ADAL" clId="{BEF2EE2B-7ABC-42C6-BDFA-D2FC3E5D9550}" dt="2026-09-17T14:07:10.925" v="1627" actId="1036"/>
          <ac:spMkLst>
            <pc:docMk/>
            <pc:sldMk cId="3325767902" sldId="2134806466"/>
            <ac:spMk id="19" creationId="{48043F04-514C-F3C2-6D01-D3A2323978FC}"/>
          </ac:spMkLst>
        </pc:spChg>
        <pc:spChg chg="mod">
          <ac:chgData name="Kristina Chrep" userId="12c619c9-ccc6-4d5e-b88f-cabf89a1dde5" providerId="ADAL" clId="{BEF2EE2B-7ABC-42C6-BDFA-D2FC3E5D9550}" dt="2026-09-17T19:06:58.395" v="3641" actId="20577"/>
          <ac:spMkLst>
            <pc:docMk/>
            <pc:sldMk cId="3325767902" sldId="2134806466"/>
            <ac:spMk id="20" creationId="{3E2787B3-76CD-FFF4-06BB-1078CE56E5AD}"/>
          </ac:spMkLst>
        </pc:spChg>
      </pc:sldChg>
      <pc:sldChg chg="modSp mod">
        <pc:chgData name="Kristina Chrep" userId="12c619c9-ccc6-4d5e-b88f-cabf89a1dde5" providerId="ADAL" clId="{BEF2EE2B-7ABC-42C6-BDFA-D2FC3E5D9550}" dt="2026-09-17T14:20:43.244" v="1836" actId="20577"/>
        <pc:sldMkLst>
          <pc:docMk/>
          <pc:sldMk cId="1515945634" sldId="2134806473"/>
        </pc:sldMkLst>
        <pc:spChg chg="mod">
          <ac:chgData name="Kristina Chrep" userId="12c619c9-ccc6-4d5e-b88f-cabf89a1dde5" providerId="ADAL" clId="{BEF2EE2B-7ABC-42C6-BDFA-D2FC3E5D9550}" dt="2026-09-17T14:13:23.939" v="1675" actId="790"/>
          <ac:spMkLst>
            <pc:docMk/>
            <pc:sldMk cId="1515945634" sldId="2134806473"/>
            <ac:spMk id="2" creationId="{0AC32303-8CF6-8701-B35A-6B06B541749A}"/>
          </ac:spMkLst>
        </pc:spChg>
        <pc:spChg chg="mod">
          <ac:chgData name="Kristina Chrep" userId="12c619c9-ccc6-4d5e-b88f-cabf89a1dde5" providerId="ADAL" clId="{BEF2EE2B-7ABC-42C6-BDFA-D2FC3E5D9550}" dt="2026-09-17T14:13:23.939" v="1675" actId="790"/>
          <ac:spMkLst>
            <pc:docMk/>
            <pc:sldMk cId="1515945634" sldId="2134806473"/>
            <ac:spMk id="4" creationId="{1B032781-88F3-DD52-05FB-9107989276EF}"/>
          </ac:spMkLst>
        </pc:spChg>
        <pc:spChg chg="mod">
          <ac:chgData name="Kristina Chrep" userId="12c619c9-ccc6-4d5e-b88f-cabf89a1dde5" providerId="ADAL" clId="{BEF2EE2B-7ABC-42C6-BDFA-D2FC3E5D9550}" dt="2026-09-17T14:13:23.939" v="1675" actId="790"/>
          <ac:spMkLst>
            <pc:docMk/>
            <pc:sldMk cId="1515945634" sldId="2134806473"/>
            <ac:spMk id="7" creationId="{82296CE4-C10E-736E-91A3-A3F9E53E1074}"/>
          </ac:spMkLst>
        </pc:spChg>
        <pc:spChg chg="mod">
          <ac:chgData name="Kristina Chrep" userId="12c619c9-ccc6-4d5e-b88f-cabf89a1dde5" providerId="ADAL" clId="{BEF2EE2B-7ABC-42C6-BDFA-D2FC3E5D9550}" dt="2026-09-17T14:13:23.939" v="1675" actId="790"/>
          <ac:spMkLst>
            <pc:docMk/>
            <pc:sldMk cId="1515945634" sldId="2134806473"/>
            <ac:spMk id="10" creationId="{1A020A0C-50D9-4C8C-5FA7-35EAAC48B44B}"/>
          </ac:spMkLst>
        </pc:spChg>
        <pc:spChg chg="mod">
          <ac:chgData name="Kristina Chrep" userId="12c619c9-ccc6-4d5e-b88f-cabf89a1dde5" providerId="ADAL" clId="{BEF2EE2B-7ABC-42C6-BDFA-D2FC3E5D9550}" dt="2026-09-17T14:13:23.939" v="1675" actId="790"/>
          <ac:spMkLst>
            <pc:docMk/>
            <pc:sldMk cId="1515945634" sldId="2134806473"/>
            <ac:spMk id="11" creationId="{63120CD3-CD43-8D2E-6AD2-4321F2B6AAF8}"/>
          </ac:spMkLst>
        </pc:spChg>
        <pc:spChg chg="mod">
          <ac:chgData name="Kristina Chrep" userId="12c619c9-ccc6-4d5e-b88f-cabf89a1dde5" providerId="ADAL" clId="{BEF2EE2B-7ABC-42C6-BDFA-D2FC3E5D9550}" dt="2026-09-17T14:19:20.788" v="1757" actId="20577"/>
          <ac:spMkLst>
            <pc:docMk/>
            <pc:sldMk cId="1515945634" sldId="2134806473"/>
            <ac:spMk id="19" creationId="{5010B42A-C59A-11E4-31D4-6BFF94F38C3F}"/>
          </ac:spMkLst>
        </pc:spChg>
        <pc:spChg chg="mod">
          <ac:chgData name="Kristina Chrep" userId="12c619c9-ccc6-4d5e-b88f-cabf89a1dde5" providerId="ADAL" clId="{BEF2EE2B-7ABC-42C6-BDFA-D2FC3E5D9550}" dt="2026-09-17T14:19:29.718" v="1763" actId="20577"/>
          <ac:spMkLst>
            <pc:docMk/>
            <pc:sldMk cId="1515945634" sldId="2134806473"/>
            <ac:spMk id="22" creationId="{ED362666-D514-C7CB-EDA2-DF84354898A9}"/>
          </ac:spMkLst>
        </pc:spChg>
        <pc:graphicFrameChg chg="modGraphic">
          <ac:chgData name="Kristina Chrep" userId="12c619c9-ccc6-4d5e-b88f-cabf89a1dde5" providerId="ADAL" clId="{BEF2EE2B-7ABC-42C6-BDFA-D2FC3E5D9550}" dt="2026-09-17T14:20:43.244" v="1836" actId="20577"/>
          <ac:graphicFrameMkLst>
            <pc:docMk/>
            <pc:sldMk cId="1515945634" sldId="2134806473"/>
            <ac:graphicFrameMk id="8" creationId="{36C8BC62-893B-17FF-636F-7E1351D5C398}"/>
          </ac:graphicFrameMkLst>
        </pc:graphicFrameChg>
      </pc:sldChg>
      <pc:sldChg chg="modSp mod">
        <pc:chgData name="Kristina Chrep" userId="12c619c9-ccc6-4d5e-b88f-cabf89a1dde5" providerId="ADAL" clId="{BEF2EE2B-7ABC-42C6-BDFA-D2FC3E5D9550}" dt="2026-09-17T14:20:37.425" v="1835" actId="20577"/>
        <pc:sldMkLst>
          <pc:docMk/>
          <pc:sldMk cId="3808151365" sldId="2134806475"/>
        </pc:sldMkLst>
        <pc:spChg chg="mod">
          <ac:chgData name="Kristina Chrep" userId="12c619c9-ccc6-4d5e-b88f-cabf89a1dde5" providerId="ADAL" clId="{BEF2EE2B-7ABC-42C6-BDFA-D2FC3E5D9550}" dt="2026-09-17T14:13:29.231" v="1676" actId="790"/>
          <ac:spMkLst>
            <pc:docMk/>
            <pc:sldMk cId="3808151365" sldId="2134806475"/>
            <ac:spMk id="2" creationId="{6AFCCEB7-253E-8B9A-90AB-7AD915591BBF}"/>
          </ac:spMkLst>
        </pc:spChg>
        <pc:spChg chg="mod">
          <ac:chgData name="Kristina Chrep" userId="12c619c9-ccc6-4d5e-b88f-cabf89a1dde5" providerId="ADAL" clId="{BEF2EE2B-7ABC-42C6-BDFA-D2FC3E5D9550}" dt="2026-09-17T14:13:29.231" v="1676" actId="790"/>
          <ac:spMkLst>
            <pc:docMk/>
            <pc:sldMk cId="3808151365" sldId="2134806475"/>
            <ac:spMk id="3" creationId="{2F4AF699-ECC5-E14C-F1C9-15BF67AC2CEC}"/>
          </ac:spMkLst>
        </pc:spChg>
        <pc:spChg chg="mod">
          <ac:chgData name="Kristina Chrep" userId="12c619c9-ccc6-4d5e-b88f-cabf89a1dde5" providerId="ADAL" clId="{BEF2EE2B-7ABC-42C6-BDFA-D2FC3E5D9550}" dt="2026-09-17T14:13:29.231" v="1676" actId="790"/>
          <ac:spMkLst>
            <pc:docMk/>
            <pc:sldMk cId="3808151365" sldId="2134806475"/>
            <ac:spMk id="5" creationId="{3422EF44-F674-164B-D398-00EB8CB2A124}"/>
          </ac:spMkLst>
        </pc:spChg>
        <pc:spChg chg="mod">
          <ac:chgData name="Kristina Chrep" userId="12c619c9-ccc6-4d5e-b88f-cabf89a1dde5" providerId="ADAL" clId="{BEF2EE2B-7ABC-42C6-BDFA-D2FC3E5D9550}" dt="2026-09-17T14:13:29.231" v="1676" actId="790"/>
          <ac:spMkLst>
            <pc:docMk/>
            <pc:sldMk cId="3808151365" sldId="2134806475"/>
            <ac:spMk id="6" creationId="{6809A7F3-E3F9-4F91-10DC-98661F9A7E93}"/>
          </ac:spMkLst>
        </pc:spChg>
        <pc:spChg chg="mod">
          <ac:chgData name="Kristina Chrep" userId="12c619c9-ccc6-4d5e-b88f-cabf89a1dde5" providerId="ADAL" clId="{BEF2EE2B-7ABC-42C6-BDFA-D2FC3E5D9550}" dt="2026-09-17T14:13:29.231" v="1676" actId="790"/>
          <ac:spMkLst>
            <pc:docMk/>
            <pc:sldMk cId="3808151365" sldId="2134806475"/>
            <ac:spMk id="9" creationId="{23BD5529-D769-BF29-9906-355ABC97EE32}"/>
          </ac:spMkLst>
        </pc:spChg>
        <pc:spChg chg="mod">
          <ac:chgData name="Kristina Chrep" userId="12c619c9-ccc6-4d5e-b88f-cabf89a1dde5" providerId="ADAL" clId="{BEF2EE2B-7ABC-42C6-BDFA-D2FC3E5D9550}" dt="2026-09-17T14:13:29.231" v="1676" actId="790"/>
          <ac:spMkLst>
            <pc:docMk/>
            <pc:sldMk cId="3808151365" sldId="2134806475"/>
            <ac:spMk id="63" creationId="{61B5F92C-58A6-43C5-73BF-06D3CBB999C7}"/>
          </ac:spMkLst>
        </pc:spChg>
        <pc:spChg chg="mod">
          <ac:chgData name="Kristina Chrep" userId="12c619c9-ccc6-4d5e-b88f-cabf89a1dde5" providerId="ADAL" clId="{BEF2EE2B-7ABC-42C6-BDFA-D2FC3E5D9550}" dt="2026-09-17T14:13:29.231" v="1676" actId="790"/>
          <ac:spMkLst>
            <pc:docMk/>
            <pc:sldMk cId="3808151365" sldId="2134806475"/>
            <ac:spMk id="64" creationId="{03E07600-AF45-ADDF-D2EB-7C01438D9563}"/>
          </ac:spMkLst>
        </pc:spChg>
        <pc:spChg chg="mod">
          <ac:chgData name="Kristina Chrep" userId="12c619c9-ccc6-4d5e-b88f-cabf89a1dde5" providerId="ADAL" clId="{BEF2EE2B-7ABC-42C6-BDFA-D2FC3E5D9550}" dt="2026-09-17T14:20:37.425" v="1835" actId="20577"/>
          <ac:spMkLst>
            <pc:docMk/>
            <pc:sldMk cId="3808151365" sldId="2134806475"/>
            <ac:spMk id="65" creationId="{60B1390F-79D9-7ECD-CB55-0E2E10EDC1A3}"/>
          </ac:spMkLst>
        </pc:spChg>
      </pc:sldChg>
      <pc:sldChg chg="modSp mod">
        <pc:chgData name="Kristina Chrep" userId="12c619c9-ccc6-4d5e-b88f-cabf89a1dde5" providerId="ADAL" clId="{BEF2EE2B-7ABC-42C6-BDFA-D2FC3E5D9550}" dt="2026-09-17T14:13:35.118" v="1677" actId="790"/>
        <pc:sldMkLst>
          <pc:docMk/>
          <pc:sldMk cId="2466816879" sldId="2134806476"/>
        </pc:sldMkLst>
        <pc:spChg chg="mod">
          <ac:chgData name="Kristina Chrep" userId="12c619c9-ccc6-4d5e-b88f-cabf89a1dde5" providerId="ADAL" clId="{BEF2EE2B-7ABC-42C6-BDFA-D2FC3E5D9550}" dt="2026-09-17T14:13:35.118" v="1677" actId="790"/>
          <ac:spMkLst>
            <pc:docMk/>
            <pc:sldMk cId="2466816879" sldId="2134806476"/>
            <ac:spMk id="2" creationId="{E4FAE7B5-2820-72C1-9352-CE290A15A388}"/>
          </ac:spMkLst>
        </pc:spChg>
        <pc:spChg chg="mod">
          <ac:chgData name="Kristina Chrep" userId="12c619c9-ccc6-4d5e-b88f-cabf89a1dde5" providerId="ADAL" clId="{BEF2EE2B-7ABC-42C6-BDFA-D2FC3E5D9550}" dt="2026-09-17T14:13:35.118" v="1677" actId="790"/>
          <ac:spMkLst>
            <pc:docMk/>
            <pc:sldMk cId="2466816879" sldId="2134806476"/>
            <ac:spMk id="4" creationId="{8DE8EC69-2C6C-3311-6B22-56DD2D8B8D05}"/>
          </ac:spMkLst>
        </pc:spChg>
        <pc:spChg chg="mod">
          <ac:chgData name="Kristina Chrep" userId="12c619c9-ccc6-4d5e-b88f-cabf89a1dde5" providerId="ADAL" clId="{BEF2EE2B-7ABC-42C6-BDFA-D2FC3E5D9550}" dt="2026-09-17T14:13:35.118" v="1677" actId="790"/>
          <ac:spMkLst>
            <pc:docMk/>
            <pc:sldMk cId="2466816879" sldId="2134806476"/>
            <ac:spMk id="6" creationId="{CA8934F2-7C34-DF1D-B894-697773B98449}"/>
          </ac:spMkLst>
        </pc:spChg>
        <pc:spChg chg="mod">
          <ac:chgData name="Kristina Chrep" userId="12c619c9-ccc6-4d5e-b88f-cabf89a1dde5" providerId="ADAL" clId="{BEF2EE2B-7ABC-42C6-BDFA-D2FC3E5D9550}" dt="2026-09-17T14:13:35.118" v="1677" actId="790"/>
          <ac:spMkLst>
            <pc:docMk/>
            <pc:sldMk cId="2466816879" sldId="2134806476"/>
            <ac:spMk id="7" creationId="{1D48760B-C922-541C-2CFF-ED099275830A}"/>
          </ac:spMkLst>
        </pc:spChg>
        <pc:spChg chg="mod">
          <ac:chgData name="Kristina Chrep" userId="12c619c9-ccc6-4d5e-b88f-cabf89a1dde5" providerId="ADAL" clId="{BEF2EE2B-7ABC-42C6-BDFA-D2FC3E5D9550}" dt="2026-09-17T14:13:35.118" v="1677" actId="790"/>
          <ac:spMkLst>
            <pc:docMk/>
            <pc:sldMk cId="2466816879" sldId="2134806476"/>
            <ac:spMk id="9" creationId="{A94FE4B0-A2C6-3C38-35CF-ECC17E154786}"/>
          </ac:spMkLst>
        </pc:spChg>
        <pc:spChg chg="mod">
          <ac:chgData name="Kristina Chrep" userId="12c619c9-ccc6-4d5e-b88f-cabf89a1dde5" providerId="ADAL" clId="{BEF2EE2B-7ABC-42C6-BDFA-D2FC3E5D9550}" dt="2026-09-17T14:13:35.118" v="1677" actId="790"/>
          <ac:spMkLst>
            <pc:docMk/>
            <pc:sldMk cId="2466816879" sldId="2134806476"/>
            <ac:spMk id="15" creationId="{F1462C07-08FD-1BB3-9716-4A603370BDFE}"/>
          </ac:spMkLst>
        </pc:spChg>
      </pc:sldChg>
      <pc:sldChg chg="modSp mod">
        <pc:chgData name="Kristina Chrep" userId="12c619c9-ccc6-4d5e-b88f-cabf89a1dde5" providerId="ADAL" clId="{BEF2EE2B-7ABC-42C6-BDFA-D2FC3E5D9550}" dt="2026-09-17T18:32:23.400" v="3288" actId="790"/>
        <pc:sldMkLst>
          <pc:docMk/>
          <pc:sldMk cId="881174966" sldId="2134806477"/>
        </pc:sldMkLst>
        <pc:spChg chg="mod">
          <ac:chgData name="Kristina Chrep" userId="12c619c9-ccc6-4d5e-b88f-cabf89a1dde5" providerId="ADAL" clId="{BEF2EE2B-7ABC-42C6-BDFA-D2FC3E5D9550}" dt="2026-09-17T14:24:29.029" v="1864" actId="790"/>
          <ac:spMkLst>
            <pc:docMk/>
            <pc:sldMk cId="881174966" sldId="2134806477"/>
            <ac:spMk id="3" creationId="{A4154A06-3015-C2ED-216F-A67BE8B8A2CA}"/>
          </ac:spMkLst>
        </pc:spChg>
        <pc:spChg chg="mod">
          <ac:chgData name="Kristina Chrep" userId="12c619c9-ccc6-4d5e-b88f-cabf89a1dde5" providerId="ADAL" clId="{BEF2EE2B-7ABC-42C6-BDFA-D2FC3E5D9550}" dt="2026-09-17T14:24:29.029" v="1864" actId="790"/>
          <ac:spMkLst>
            <pc:docMk/>
            <pc:sldMk cId="881174966" sldId="2134806477"/>
            <ac:spMk id="5" creationId="{F38D38E4-ECC8-FFE8-DF1B-EDB0FDB64902}"/>
          </ac:spMkLst>
        </pc:spChg>
        <pc:spChg chg="mod">
          <ac:chgData name="Kristina Chrep" userId="12c619c9-ccc6-4d5e-b88f-cabf89a1dde5" providerId="ADAL" clId="{BEF2EE2B-7ABC-42C6-BDFA-D2FC3E5D9550}" dt="2026-09-17T14:24:29.029" v="1864" actId="790"/>
          <ac:spMkLst>
            <pc:docMk/>
            <pc:sldMk cId="881174966" sldId="2134806477"/>
            <ac:spMk id="6" creationId="{3C67CCD6-BFE3-F771-2024-FE9DD14044C2}"/>
          </ac:spMkLst>
        </pc:spChg>
        <pc:spChg chg="mod">
          <ac:chgData name="Kristina Chrep" userId="12c619c9-ccc6-4d5e-b88f-cabf89a1dde5" providerId="ADAL" clId="{BEF2EE2B-7ABC-42C6-BDFA-D2FC3E5D9550}" dt="2026-09-17T14:24:29.029" v="1864" actId="790"/>
          <ac:spMkLst>
            <pc:docMk/>
            <pc:sldMk cId="881174966" sldId="2134806477"/>
            <ac:spMk id="7" creationId="{A3C34097-01F0-AABF-E950-DA6BFEB4DEEA}"/>
          </ac:spMkLst>
        </pc:spChg>
        <pc:spChg chg="mod">
          <ac:chgData name="Kristina Chrep" userId="12c619c9-ccc6-4d5e-b88f-cabf89a1dde5" providerId="ADAL" clId="{BEF2EE2B-7ABC-42C6-BDFA-D2FC3E5D9550}" dt="2026-09-17T18:32:23.400" v="3288" actId="790"/>
          <ac:spMkLst>
            <pc:docMk/>
            <pc:sldMk cId="881174966" sldId="2134806477"/>
            <ac:spMk id="15" creationId="{040DFEC5-396D-359B-171D-6831F4FA68B4}"/>
          </ac:spMkLst>
        </pc:spChg>
      </pc:sldChg>
      <pc:sldChg chg="modSp mod">
        <pc:chgData name="Kristina Chrep" userId="12c619c9-ccc6-4d5e-b88f-cabf89a1dde5" providerId="ADAL" clId="{BEF2EE2B-7ABC-42C6-BDFA-D2FC3E5D9550}" dt="2026-09-17T18:32:05.156" v="3278"/>
        <pc:sldMkLst>
          <pc:docMk/>
          <pc:sldMk cId="2556624323" sldId="2134806478"/>
        </pc:sldMkLst>
        <pc:spChg chg="mod">
          <ac:chgData name="Kristina Chrep" userId="12c619c9-ccc6-4d5e-b88f-cabf89a1dde5" providerId="ADAL" clId="{BEF2EE2B-7ABC-42C6-BDFA-D2FC3E5D9550}" dt="2026-09-17T14:21:09.934" v="1837" actId="790"/>
          <ac:spMkLst>
            <pc:docMk/>
            <pc:sldMk cId="2556624323" sldId="2134806478"/>
            <ac:spMk id="3" creationId="{2DE9BB92-1C14-66D6-0811-A04E26097D1D}"/>
          </ac:spMkLst>
        </pc:spChg>
        <pc:spChg chg="mod">
          <ac:chgData name="Kristina Chrep" userId="12c619c9-ccc6-4d5e-b88f-cabf89a1dde5" providerId="ADAL" clId="{BEF2EE2B-7ABC-42C6-BDFA-D2FC3E5D9550}" dt="2026-09-17T14:21:09.934" v="1837" actId="790"/>
          <ac:spMkLst>
            <pc:docMk/>
            <pc:sldMk cId="2556624323" sldId="2134806478"/>
            <ac:spMk id="6" creationId="{44FC5C25-A6B9-AD08-E2B4-95AFDE78E00A}"/>
          </ac:spMkLst>
        </pc:spChg>
        <pc:spChg chg="mod">
          <ac:chgData name="Kristina Chrep" userId="12c619c9-ccc6-4d5e-b88f-cabf89a1dde5" providerId="ADAL" clId="{BEF2EE2B-7ABC-42C6-BDFA-D2FC3E5D9550}" dt="2026-09-17T14:21:09.934" v="1837" actId="790"/>
          <ac:spMkLst>
            <pc:docMk/>
            <pc:sldMk cId="2556624323" sldId="2134806478"/>
            <ac:spMk id="7" creationId="{4BC3245C-9C5D-198C-613D-84B7910E256B}"/>
          </ac:spMkLst>
        </pc:spChg>
        <pc:spChg chg="mod">
          <ac:chgData name="Kristina Chrep" userId="12c619c9-ccc6-4d5e-b88f-cabf89a1dde5" providerId="ADAL" clId="{BEF2EE2B-7ABC-42C6-BDFA-D2FC3E5D9550}" dt="2026-09-17T14:21:09.934" v="1837" actId="790"/>
          <ac:spMkLst>
            <pc:docMk/>
            <pc:sldMk cId="2556624323" sldId="2134806478"/>
            <ac:spMk id="8" creationId="{4971C5CE-3514-093F-96A0-ABE575C8BA2C}"/>
          </ac:spMkLst>
        </pc:spChg>
        <pc:spChg chg="mod">
          <ac:chgData name="Kristina Chrep" userId="12c619c9-ccc6-4d5e-b88f-cabf89a1dde5" providerId="ADAL" clId="{BEF2EE2B-7ABC-42C6-BDFA-D2FC3E5D9550}" dt="2026-09-17T18:32:05.156" v="3278"/>
          <ac:spMkLst>
            <pc:docMk/>
            <pc:sldMk cId="2556624323" sldId="2134806478"/>
            <ac:spMk id="12" creationId="{9675BDBE-C36D-270C-ABC8-CB18F7EF8577}"/>
          </ac:spMkLst>
        </pc:spChg>
        <pc:spChg chg="mod">
          <ac:chgData name="Kristina Chrep" userId="12c619c9-ccc6-4d5e-b88f-cabf89a1dde5" providerId="ADAL" clId="{BEF2EE2B-7ABC-42C6-BDFA-D2FC3E5D9550}" dt="2026-09-17T14:21:09.934" v="1837" actId="790"/>
          <ac:spMkLst>
            <pc:docMk/>
            <pc:sldMk cId="2556624323" sldId="2134806478"/>
            <ac:spMk id="13" creationId="{1F6BD9AE-D6A1-AFAA-C664-9F5E3939D0FF}"/>
          </ac:spMkLst>
        </pc:spChg>
        <pc:spChg chg="mod">
          <ac:chgData name="Kristina Chrep" userId="12c619c9-ccc6-4d5e-b88f-cabf89a1dde5" providerId="ADAL" clId="{BEF2EE2B-7ABC-42C6-BDFA-D2FC3E5D9550}" dt="2026-09-17T14:21:09.934" v="1837" actId="790"/>
          <ac:spMkLst>
            <pc:docMk/>
            <pc:sldMk cId="2556624323" sldId="2134806478"/>
            <ac:spMk id="14" creationId="{581CDEDC-1A3A-67DD-D305-5C92350D36C7}"/>
          </ac:spMkLst>
        </pc:spChg>
        <pc:spChg chg="mod">
          <ac:chgData name="Kristina Chrep" userId="12c619c9-ccc6-4d5e-b88f-cabf89a1dde5" providerId="ADAL" clId="{BEF2EE2B-7ABC-42C6-BDFA-D2FC3E5D9550}" dt="2026-09-17T14:21:09.934" v="1837" actId="790"/>
          <ac:spMkLst>
            <pc:docMk/>
            <pc:sldMk cId="2556624323" sldId="2134806478"/>
            <ac:spMk id="15" creationId="{7015BAAD-F5A8-979B-E774-1B736F8673F7}"/>
          </ac:spMkLst>
        </pc:spChg>
      </pc:sldChg>
      <pc:sldChg chg="modSp mod">
        <pc:chgData name="Kristina Chrep" userId="12c619c9-ccc6-4d5e-b88f-cabf89a1dde5" providerId="ADAL" clId="{BEF2EE2B-7ABC-42C6-BDFA-D2FC3E5D9550}" dt="2026-09-17T14:19:40.762" v="1766" actId="1036"/>
        <pc:sldMkLst>
          <pc:docMk/>
          <pc:sldMk cId="1483240018" sldId="2134806516"/>
        </pc:sldMkLst>
        <pc:spChg chg="mod">
          <ac:chgData name="Kristina Chrep" userId="12c619c9-ccc6-4d5e-b88f-cabf89a1dde5" providerId="ADAL" clId="{BEF2EE2B-7ABC-42C6-BDFA-D2FC3E5D9550}" dt="2026-09-17T09:51:46.038" v="1553"/>
          <ac:spMkLst>
            <pc:docMk/>
            <pc:sldMk cId="1483240018" sldId="2134806516"/>
            <ac:spMk id="12" creationId="{E272F76C-C6FF-6239-61FD-6DFE8A12EE40}"/>
          </ac:spMkLst>
        </pc:spChg>
        <pc:spChg chg="mod">
          <ac:chgData name="Kristina Chrep" userId="12c619c9-ccc6-4d5e-b88f-cabf89a1dde5" providerId="ADAL" clId="{BEF2EE2B-7ABC-42C6-BDFA-D2FC3E5D9550}" dt="2026-09-17T14:19:40.762" v="1766" actId="1036"/>
          <ac:spMkLst>
            <pc:docMk/>
            <pc:sldMk cId="1483240018" sldId="2134806516"/>
            <ac:spMk id="13" creationId="{7EB93031-2984-3842-AB83-39FCDFEF0E13}"/>
          </ac:spMkLst>
        </pc:spChg>
      </pc:sldChg>
      <pc:sldChg chg="modSp mod">
        <pc:chgData name="Kristina Chrep" userId="12c619c9-ccc6-4d5e-b88f-cabf89a1dde5" providerId="ADAL" clId="{BEF2EE2B-7ABC-42C6-BDFA-D2FC3E5D9550}" dt="2026-09-17T14:48:08.277" v="2231" actId="20577"/>
        <pc:sldMkLst>
          <pc:docMk/>
          <pc:sldMk cId="4202044523" sldId="2134806527"/>
        </pc:sldMkLst>
        <pc:spChg chg="mod">
          <ac:chgData name="Kristina Chrep" userId="12c619c9-ccc6-4d5e-b88f-cabf89a1dde5" providerId="ADAL" clId="{BEF2EE2B-7ABC-42C6-BDFA-D2FC3E5D9550}" dt="2026-09-17T14:48:08.277" v="2231" actId="20577"/>
          <ac:spMkLst>
            <pc:docMk/>
            <pc:sldMk cId="4202044523" sldId="2134806527"/>
            <ac:spMk id="11" creationId="{6E930400-0694-AE9F-075D-6823F421D3D3}"/>
          </ac:spMkLst>
        </pc:spChg>
      </pc:sldChg>
      <pc:sldChg chg="modSp mod">
        <pc:chgData name="Kristina Chrep" userId="12c619c9-ccc6-4d5e-b88f-cabf89a1dde5" providerId="ADAL" clId="{BEF2EE2B-7ABC-42C6-BDFA-D2FC3E5D9550}" dt="2026-09-17T18:34:37.683" v="3303"/>
        <pc:sldMkLst>
          <pc:docMk/>
          <pc:sldMk cId="2523403093" sldId="2134806532"/>
        </pc:sldMkLst>
        <pc:spChg chg="mod">
          <ac:chgData name="Kristina Chrep" userId="12c619c9-ccc6-4d5e-b88f-cabf89a1dde5" providerId="ADAL" clId="{BEF2EE2B-7ABC-42C6-BDFA-D2FC3E5D9550}" dt="2026-09-17T18:34:37.683" v="3303"/>
          <ac:spMkLst>
            <pc:docMk/>
            <pc:sldMk cId="2523403093" sldId="2134806532"/>
            <ac:spMk id="20" creationId="{78A59377-3A8E-A6CB-EC73-931DC5CFEF70}"/>
          </ac:spMkLst>
        </pc:spChg>
      </pc:sldChg>
      <pc:sldChg chg="modSp mod">
        <pc:chgData name="Kristina Chrep" userId="12c619c9-ccc6-4d5e-b88f-cabf89a1dde5" providerId="ADAL" clId="{BEF2EE2B-7ABC-42C6-BDFA-D2FC3E5D9550}" dt="2026-09-17T14:35:35.655" v="1982" actId="6549"/>
        <pc:sldMkLst>
          <pc:docMk/>
          <pc:sldMk cId="166055681" sldId="2134806533"/>
        </pc:sldMkLst>
        <pc:spChg chg="mod">
          <ac:chgData name="Kristina Chrep" userId="12c619c9-ccc6-4d5e-b88f-cabf89a1dde5" providerId="ADAL" clId="{BEF2EE2B-7ABC-42C6-BDFA-D2FC3E5D9550}" dt="2026-09-17T08:46:44.994" v="212" actId="790"/>
          <ac:spMkLst>
            <pc:docMk/>
            <pc:sldMk cId="166055681" sldId="2134806533"/>
            <ac:spMk id="3" creationId="{5BB6AA8B-D8E7-C301-9197-90E900F4339A}"/>
          </ac:spMkLst>
        </pc:spChg>
        <pc:spChg chg="mod">
          <ac:chgData name="Kristina Chrep" userId="12c619c9-ccc6-4d5e-b88f-cabf89a1dde5" providerId="ADAL" clId="{BEF2EE2B-7ABC-42C6-BDFA-D2FC3E5D9550}" dt="2026-09-17T08:46:44.994" v="212" actId="790"/>
          <ac:spMkLst>
            <pc:docMk/>
            <pc:sldMk cId="166055681" sldId="2134806533"/>
            <ac:spMk id="5" creationId="{419F3955-632A-F301-B3B0-9EE8836082E1}"/>
          </ac:spMkLst>
        </pc:spChg>
        <pc:spChg chg="mod">
          <ac:chgData name="Kristina Chrep" userId="12c619c9-ccc6-4d5e-b88f-cabf89a1dde5" providerId="ADAL" clId="{BEF2EE2B-7ABC-42C6-BDFA-D2FC3E5D9550}" dt="2026-09-17T08:46:44.994" v="212" actId="790"/>
          <ac:spMkLst>
            <pc:docMk/>
            <pc:sldMk cId="166055681" sldId="2134806533"/>
            <ac:spMk id="8" creationId="{D3849E21-5631-C3C8-5505-3EAC9DFB2F5E}"/>
          </ac:spMkLst>
        </pc:spChg>
        <pc:spChg chg="mod">
          <ac:chgData name="Kristina Chrep" userId="12c619c9-ccc6-4d5e-b88f-cabf89a1dde5" providerId="ADAL" clId="{BEF2EE2B-7ABC-42C6-BDFA-D2FC3E5D9550}" dt="2026-09-17T08:46:44.994" v="212" actId="790"/>
          <ac:spMkLst>
            <pc:docMk/>
            <pc:sldMk cId="166055681" sldId="2134806533"/>
            <ac:spMk id="9" creationId="{88E8A679-4A12-37A0-440D-D1DF6710B8F3}"/>
          </ac:spMkLst>
        </pc:spChg>
        <pc:spChg chg="mod">
          <ac:chgData name="Kristina Chrep" userId="12c619c9-ccc6-4d5e-b88f-cabf89a1dde5" providerId="ADAL" clId="{BEF2EE2B-7ABC-42C6-BDFA-D2FC3E5D9550}" dt="2026-09-17T08:46:44.994" v="212" actId="790"/>
          <ac:spMkLst>
            <pc:docMk/>
            <pc:sldMk cId="166055681" sldId="2134806533"/>
            <ac:spMk id="14" creationId="{B81ED2AD-4BF3-70FD-9B4C-7463161A731F}"/>
          </ac:spMkLst>
        </pc:spChg>
        <pc:spChg chg="mod">
          <ac:chgData name="Kristina Chrep" userId="12c619c9-ccc6-4d5e-b88f-cabf89a1dde5" providerId="ADAL" clId="{BEF2EE2B-7ABC-42C6-BDFA-D2FC3E5D9550}" dt="2026-09-17T08:46:44.994" v="212" actId="790"/>
          <ac:spMkLst>
            <pc:docMk/>
            <pc:sldMk cId="166055681" sldId="2134806533"/>
            <ac:spMk id="15" creationId="{78E7E5A4-6174-5566-0213-E7B80852C3A5}"/>
          </ac:spMkLst>
        </pc:spChg>
        <pc:spChg chg="mod">
          <ac:chgData name="Kristina Chrep" userId="12c619c9-ccc6-4d5e-b88f-cabf89a1dde5" providerId="ADAL" clId="{BEF2EE2B-7ABC-42C6-BDFA-D2FC3E5D9550}" dt="2026-09-17T14:35:35.655" v="1982" actId="6549"/>
          <ac:spMkLst>
            <pc:docMk/>
            <pc:sldMk cId="166055681" sldId="2134806533"/>
            <ac:spMk id="17" creationId="{E1E0613A-0544-417B-BDDC-39001618EDAF}"/>
          </ac:spMkLst>
        </pc:spChg>
        <pc:spChg chg="mod">
          <ac:chgData name="Kristina Chrep" userId="12c619c9-ccc6-4d5e-b88f-cabf89a1dde5" providerId="ADAL" clId="{BEF2EE2B-7ABC-42C6-BDFA-D2FC3E5D9550}" dt="2026-09-17T08:46:44.994" v="212" actId="790"/>
          <ac:spMkLst>
            <pc:docMk/>
            <pc:sldMk cId="166055681" sldId="2134806533"/>
            <ac:spMk id="21" creationId="{B988A853-BE4B-FAF5-DA5F-F48065481465}"/>
          </ac:spMkLst>
        </pc:spChg>
        <pc:graphicFrameChg chg="mod">
          <ac:chgData name="Kristina Chrep" userId="12c619c9-ccc6-4d5e-b88f-cabf89a1dde5" providerId="ADAL" clId="{BEF2EE2B-7ABC-42C6-BDFA-D2FC3E5D9550}" dt="2026-09-17T08:45:50.589" v="195" actId="207"/>
          <ac:graphicFrameMkLst>
            <pc:docMk/>
            <pc:sldMk cId="166055681" sldId="2134806533"/>
            <ac:graphicFrameMk id="4" creationId="{A4654F71-0D41-9001-C47C-F33B03242647}"/>
          </ac:graphicFrameMkLst>
        </pc:graphicFrameChg>
      </pc:sldChg>
      <pc:sldChg chg="delSp modSp mod">
        <pc:chgData name="Kristina Chrep" userId="12c619c9-ccc6-4d5e-b88f-cabf89a1dde5" providerId="ADAL" clId="{BEF2EE2B-7ABC-42C6-BDFA-D2FC3E5D9550}" dt="2026-09-17T19:05:55.075" v="3632" actId="478"/>
        <pc:sldMkLst>
          <pc:docMk/>
          <pc:sldMk cId="4219665283" sldId="2134806539"/>
        </pc:sldMkLst>
        <pc:spChg chg="mod">
          <ac:chgData name="Kristina Chrep" userId="12c619c9-ccc6-4d5e-b88f-cabf89a1dde5" providerId="ADAL" clId="{BEF2EE2B-7ABC-42C6-BDFA-D2FC3E5D9550}" dt="2026-09-17T19:05:52.017" v="3631" actId="790"/>
          <ac:spMkLst>
            <pc:docMk/>
            <pc:sldMk cId="4219665283" sldId="2134806539"/>
            <ac:spMk id="3" creationId="{39D3C69C-8083-1807-DF3A-E592CB152A23}"/>
          </ac:spMkLst>
        </pc:spChg>
        <pc:spChg chg="mod">
          <ac:chgData name="Kristina Chrep" userId="12c619c9-ccc6-4d5e-b88f-cabf89a1dde5" providerId="ADAL" clId="{BEF2EE2B-7ABC-42C6-BDFA-D2FC3E5D9550}" dt="2026-09-17T19:05:52.017" v="3631" actId="790"/>
          <ac:spMkLst>
            <pc:docMk/>
            <pc:sldMk cId="4219665283" sldId="2134806539"/>
            <ac:spMk id="14" creationId="{8DEE035E-D20A-ACC2-28D7-8A02D3AFC4D8}"/>
          </ac:spMkLst>
        </pc:spChg>
      </pc:sldChg>
      <pc:sldChg chg="addSp delSp modSp mod">
        <pc:chgData name="Kristina Chrep" userId="12c619c9-ccc6-4d5e-b88f-cabf89a1dde5" providerId="ADAL" clId="{BEF2EE2B-7ABC-42C6-BDFA-D2FC3E5D9550}" dt="2026-09-17T19:07:55.575" v="3776" actId="167"/>
        <pc:sldMkLst>
          <pc:docMk/>
          <pc:sldMk cId="1460934023" sldId="2134806541"/>
        </pc:sldMkLst>
        <pc:spChg chg="mod">
          <ac:chgData name="Kristina Chrep" userId="12c619c9-ccc6-4d5e-b88f-cabf89a1dde5" providerId="ADAL" clId="{BEF2EE2B-7ABC-42C6-BDFA-D2FC3E5D9550}" dt="2026-09-17T19:07:48.357" v="3704" actId="164"/>
          <ac:spMkLst>
            <pc:docMk/>
            <pc:sldMk cId="1460934023" sldId="2134806541"/>
            <ac:spMk id="123" creationId="{FFA32CA9-0EB3-4490-DA23-309C044364F4}"/>
          </ac:spMkLst>
        </pc:spChg>
        <pc:spChg chg="mod">
          <ac:chgData name="Kristina Chrep" userId="12c619c9-ccc6-4d5e-b88f-cabf89a1dde5" providerId="ADAL" clId="{BEF2EE2B-7ABC-42C6-BDFA-D2FC3E5D9550}" dt="2026-09-17T19:07:48.357" v="3704" actId="164"/>
          <ac:spMkLst>
            <pc:docMk/>
            <pc:sldMk cId="1460934023" sldId="2134806541"/>
            <ac:spMk id="124" creationId="{A977A527-4D90-38EF-72FE-0D81C4ADB3D6}"/>
          </ac:spMkLst>
        </pc:spChg>
        <pc:spChg chg="mod">
          <ac:chgData name="Kristina Chrep" userId="12c619c9-ccc6-4d5e-b88f-cabf89a1dde5" providerId="ADAL" clId="{BEF2EE2B-7ABC-42C6-BDFA-D2FC3E5D9550}" dt="2026-09-17T19:07:48.357" v="3704" actId="164"/>
          <ac:spMkLst>
            <pc:docMk/>
            <pc:sldMk cId="1460934023" sldId="2134806541"/>
            <ac:spMk id="125" creationId="{36F9C253-3C19-12B3-4E8E-288B351F7E19}"/>
          </ac:spMkLst>
        </pc:spChg>
        <pc:spChg chg="mod">
          <ac:chgData name="Kristina Chrep" userId="12c619c9-ccc6-4d5e-b88f-cabf89a1dde5" providerId="ADAL" clId="{BEF2EE2B-7ABC-42C6-BDFA-D2FC3E5D9550}" dt="2026-09-17T19:07:48.357" v="3704" actId="164"/>
          <ac:spMkLst>
            <pc:docMk/>
            <pc:sldMk cId="1460934023" sldId="2134806541"/>
            <ac:spMk id="129" creationId="{1A96B77F-E62E-F4E3-274D-EE9D73BDE43C}"/>
          </ac:spMkLst>
        </pc:spChg>
        <pc:spChg chg="mod">
          <ac:chgData name="Kristina Chrep" userId="12c619c9-ccc6-4d5e-b88f-cabf89a1dde5" providerId="ADAL" clId="{BEF2EE2B-7ABC-42C6-BDFA-D2FC3E5D9550}" dt="2026-09-17T19:07:48.357" v="3704" actId="164"/>
          <ac:spMkLst>
            <pc:docMk/>
            <pc:sldMk cId="1460934023" sldId="2134806541"/>
            <ac:spMk id="130" creationId="{3C8EE0AD-D0EA-03CE-BF16-F09DE83A78D5}"/>
          </ac:spMkLst>
        </pc:spChg>
        <pc:spChg chg="mod">
          <ac:chgData name="Kristina Chrep" userId="12c619c9-ccc6-4d5e-b88f-cabf89a1dde5" providerId="ADAL" clId="{BEF2EE2B-7ABC-42C6-BDFA-D2FC3E5D9550}" dt="2026-09-17T19:07:48.357" v="3704" actId="164"/>
          <ac:spMkLst>
            <pc:docMk/>
            <pc:sldMk cId="1460934023" sldId="2134806541"/>
            <ac:spMk id="131" creationId="{9B2FA525-8431-60CB-7683-680F46CA4A72}"/>
          </ac:spMkLst>
        </pc:spChg>
        <pc:grpChg chg="add mod ord">
          <ac:chgData name="Kristina Chrep" userId="12c619c9-ccc6-4d5e-b88f-cabf89a1dde5" providerId="ADAL" clId="{BEF2EE2B-7ABC-42C6-BDFA-D2FC3E5D9550}" dt="2026-09-17T19:07:55.575" v="3776" actId="167"/>
          <ac:grpSpMkLst>
            <pc:docMk/>
            <pc:sldMk cId="1460934023" sldId="2134806541"/>
            <ac:grpSpMk id="7" creationId="{8AC0FF7B-F279-6F9F-D2F3-8C8720E4DC45}"/>
          </ac:grpSpMkLst>
        </pc:grpChg>
        <pc:grpChg chg="mod">
          <ac:chgData name="Kristina Chrep" userId="12c619c9-ccc6-4d5e-b88f-cabf89a1dde5" providerId="ADAL" clId="{BEF2EE2B-7ABC-42C6-BDFA-D2FC3E5D9550}" dt="2026-09-17T19:07:48.357" v="3704" actId="164"/>
          <ac:grpSpMkLst>
            <pc:docMk/>
            <pc:sldMk cId="1460934023" sldId="2134806541"/>
            <ac:grpSpMk id="73" creationId="{72FF60C4-6977-BD28-7353-F5A6C00B1C25}"/>
          </ac:grpSpMkLst>
        </pc:grpChg>
      </pc:sldChg>
      <pc:sldChg chg="modSp mod">
        <pc:chgData name="Kristina Chrep" userId="12c619c9-ccc6-4d5e-b88f-cabf89a1dde5" providerId="ADAL" clId="{BEF2EE2B-7ABC-42C6-BDFA-D2FC3E5D9550}" dt="2026-09-17T14:16:50.172" v="1718" actId="790"/>
        <pc:sldMkLst>
          <pc:docMk/>
          <pc:sldMk cId="736804597" sldId="2134806543"/>
        </pc:sldMkLst>
        <pc:spChg chg="mod">
          <ac:chgData name="Kristina Chrep" userId="12c619c9-ccc6-4d5e-b88f-cabf89a1dde5" providerId="ADAL" clId="{BEF2EE2B-7ABC-42C6-BDFA-D2FC3E5D9550}" dt="2026-09-17T14:16:50.172" v="1718" actId="790"/>
          <ac:spMkLst>
            <pc:docMk/>
            <pc:sldMk cId="736804597" sldId="2134806543"/>
            <ac:spMk id="7" creationId="{B17B9D89-7887-3E45-452F-B693C9569ABC}"/>
          </ac:spMkLst>
        </pc:spChg>
        <pc:spChg chg="mod">
          <ac:chgData name="Kristina Chrep" userId="12c619c9-ccc6-4d5e-b88f-cabf89a1dde5" providerId="ADAL" clId="{BEF2EE2B-7ABC-42C6-BDFA-D2FC3E5D9550}" dt="2026-09-17T14:16:50.172" v="1718" actId="790"/>
          <ac:spMkLst>
            <pc:docMk/>
            <pc:sldMk cId="736804597" sldId="2134806543"/>
            <ac:spMk id="13" creationId="{AE571483-7B0E-87B4-8D95-A2F317AE6F19}"/>
          </ac:spMkLst>
        </pc:spChg>
        <pc:spChg chg="mod">
          <ac:chgData name="Kristina Chrep" userId="12c619c9-ccc6-4d5e-b88f-cabf89a1dde5" providerId="ADAL" clId="{BEF2EE2B-7ABC-42C6-BDFA-D2FC3E5D9550}" dt="2026-09-17T14:16:50.172" v="1718" actId="790"/>
          <ac:spMkLst>
            <pc:docMk/>
            <pc:sldMk cId="736804597" sldId="2134806543"/>
            <ac:spMk id="14" creationId="{4E78AACB-7C24-ED56-05D9-130C8FA0374A}"/>
          </ac:spMkLst>
        </pc:spChg>
        <pc:spChg chg="mod">
          <ac:chgData name="Kristina Chrep" userId="12c619c9-ccc6-4d5e-b88f-cabf89a1dde5" providerId="ADAL" clId="{BEF2EE2B-7ABC-42C6-BDFA-D2FC3E5D9550}" dt="2026-09-17T14:16:50.172" v="1718" actId="790"/>
          <ac:spMkLst>
            <pc:docMk/>
            <pc:sldMk cId="736804597" sldId="2134806543"/>
            <ac:spMk id="15" creationId="{4A1240DA-971E-68C3-5134-ABD48C54C731}"/>
          </ac:spMkLst>
        </pc:spChg>
        <pc:spChg chg="mod">
          <ac:chgData name="Kristina Chrep" userId="12c619c9-ccc6-4d5e-b88f-cabf89a1dde5" providerId="ADAL" clId="{BEF2EE2B-7ABC-42C6-BDFA-D2FC3E5D9550}" dt="2026-09-17T14:16:50.172" v="1718" actId="790"/>
          <ac:spMkLst>
            <pc:docMk/>
            <pc:sldMk cId="736804597" sldId="2134806543"/>
            <ac:spMk id="21" creationId="{A6F7690B-71A4-2714-E2E2-BDC956DF2D9F}"/>
          </ac:spMkLst>
        </pc:spChg>
        <pc:spChg chg="mod">
          <ac:chgData name="Kristina Chrep" userId="12c619c9-ccc6-4d5e-b88f-cabf89a1dde5" providerId="ADAL" clId="{BEF2EE2B-7ABC-42C6-BDFA-D2FC3E5D9550}" dt="2026-09-17T14:16:50.172" v="1718" actId="790"/>
          <ac:spMkLst>
            <pc:docMk/>
            <pc:sldMk cId="736804597" sldId="2134806543"/>
            <ac:spMk id="25" creationId="{73B2692C-7FE3-559B-1294-03846D1BE527}"/>
          </ac:spMkLst>
        </pc:spChg>
        <pc:spChg chg="mod">
          <ac:chgData name="Kristina Chrep" userId="12c619c9-ccc6-4d5e-b88f-cabf89a1dde5" providerId="ADAL" clId="{BEF2EE2B-7ABC-42C6-BDFA-D2FC3E5D9550}" dt="2026-09-17T14:16:50.172" v="1718" actId="790"/>
          <ac:spMkLst>
            <pc:docMk/>
            <pc:sldMk cId="736804597" sldId="2134806543"/>
            <ac:spMk id="27" creationId="{0F173C8B-0E13-57C9-14C5-6B535385625E}"/>
          </ac:spMkLst>
        </pc:spChg>
        <pc:spChg chg="mod">
          <ac:chgData name="Kristina Chrep" userId="12c619c9-ccc6-4d5e-b88f-cabf89a1dde5" providerId="ADAL" clId="{BEF2EE2B-7ABC-42C6-BDFA-D2FC3E5D9550}" dt="2026-09-17T14:16:50.172" v="1718" actId="790"/>
          <ac:spMkLst>
            <pc:docMk/>
            <pc:sldMk cId="736804597" sldId="2134806543"/>
            <ac:spMk id="28" creationId="{A76BEF54-A9CE-8C93-8754-12EBCA34C17B}"/>
          </ac:spMkLst>
        </pc:spChg>
        <pc:spChg chg="mod">
          <ac:chgData name="Kristina Chrep" userId="12c619c9-ccc6-4d5e-b88f-cabf89a1dde5" providerId="ADAL" clId="{BEF2EE2B-7ABC-42C6-BDFA-D2FC3E5D9550}" dt="2026-09-17T14:16:50.172" v="1718" actId="790"/>
          <ac:spMkLst>
            <pc:docMk/>
            <pc:sldMk cId="736804597" sldId="2134806543"/>
            <ac:spMk id="29" creationId="{F173831F-B7CF-E09E-7FC3-0684B1443F78}"/>
          </ac:spMkLst>
        </pc:spChg>
        <pc:spChg chg="mod">
          <ac:chgData name="Kristina Chrep" userId="12c619c9-ccc6-4d5e-b88f-cabf89a1dde5" providerId="ADAL" clId="{BEF2EE2B-7ABC-42C6-BDFA-D2FC3E5D9550}" dt="2026-09-17T14:16:50.172" v="1718" actId="790"/>
          <ac:spMkLst>
            <pc:docMk/>
            <pc:sldMk cId="736804597" sldId="2134806543"/>
            <ac:spMk id="30" creationId="{179E459B-80E5-5229-FBFE-B65811905872}"/>
          </ac:spMkLst>
        </pc:spChg>
      </pc:sldChg>
      <pc:sldChg chg="addSp modSp mod setBg">
        <pc:chgData name="Kristina Chrep" userId="12c619c9-ccc6-4d5e-b88f-cabf89a1dde5" providerId="ADAL" clId="{BEF2EE2B-7ABC-42C6-BDFA-D2FC3E5D9550}" dt="2026-09-17T09:01:50.518" v="256" actId="14100"/>
        <pc:sldMkLst>
          <pc:docMk/>
          <pc:sldMk cId="336000227" sldId="2134806552"/>
        </pc:sldMkLst>
        <pc:graphicFrameChg chg="mod modGraphic">
          <ac:chgData name="Kristina Chrep" userId="12c619c9-ccc6-4d5e-b88f-cabf89a1dde5" providerId="ADAL" clId="{BEF2EE2B-7ABC-42C6-BDFA-D2FC3E5D9550}" dt="2026-09-17T08:28:14.162" v="95" actId="20577"/>
          <ac:graphicFrameMkLst>
            <pc:docMk/>
            <pc:sldMk cId="336000227" sldId="2134806552"/>
            <ac:graphicFrameMk id="15" creationId="{6145FC50-81F9-B914-EAB1-A3A09037BC3E}"/>
          </ac:graphicFrameMkLst>
        </pc:graphicFrameChg>
        <pc:cxnChg chg="add mod">
          <ac:chgData name="Kristina Chrep" userId="12c619c9-ccc6-4d5e-b88f-cabf89a1dde5" providerId="ADAL" clId="{BEF2EE2B-7ABC-42C6-BDFA-D2FC3E5D9550}" dt="2026-09-17T09:01:50.518" v="256" actId="14100"/>
          <ac:cxnSpMkLst>
            <pc:docMk/>
            <pc:sldMk cId="336000227" sldId="2134806552"/>
            <ac:cxnSpMk id="3" creationId="{11B2CDC8-A5F5-DF5D-3589-07B225FE77A9}"/>
          </ac:cxnSpMkLst>
        </pc:cxnChg>
      </pc:sldChg>
      <pc:sldChg chg="addSp delSp modSp mod">
        <pc:chgData name="Kristina Chrep" userId="12c619c9-ccc6-4d5e-b88f-cabf89a1dde5" providerId="ADAL" clId="{BEF2EE2B-7ABC-42C6-BDFA-D2FC3E5D9550}" dt="2026-09-17T18:36:42.011" v="3317" actId="790"/>
        <pc:sldMkLst>
          <pc:docMk/>
          <pc:sldMk cId="4248452142" sldId="2134806555"/>
        </pc:sldMkLst>
        <pc:spChg chg="mod">
          <ac:chgData name="Kristina Chrep" userId="12c619c9-ccc6-4d5e-b88f-cabf89a1dde5" providerId="ADAL" clId="{BEF2EE2B-7ABC-42C6-BDFA-D2FC3E5D9550}" dt="2026-09-17T14:36:14.206" v="2000" actId="790"/>
          <ac:spMkLst>
            <pc:docMk/>
            <pc:sldMk cId="4248452142" sldId="2134806555"/>
            <ac:spMk id="3" creationId="{4095FE9F-6421-96B2-B05F-B5D52E7B3171}"/>
          </ac:spMkLst>
        </pc:spChg>
        <pc:spChg chg="mod">
          <ac:chgData name="Kristina Chrep" userId="12c619c9-ccc6-4d5e-b88f-cabf89a1dde5" providerId="ADAL" clId="{BEF2EE2B-7ABC-42C6-BDFA-D2FC3E5D9550}" dt="2026-09-17T14:36:14.206" v="2000" actId="790"/>
          <ac:spMkLst>
            <pc:docMk/>
            <pc:sldMk cId="4248452142" sldId="2134806555"/>
            <ac:spMk id="4" creationId="{7EB13693-F0D8-9FAB-8912-CCCEC8B2A9EC}"/>
          </ac:spMkLst>
        </pc:spChg>
        <pc:spChg chg="add mod">
          <ac:chgData name="Kristina Chrep" userId="12c619c9-ccc6-4d5e-b88f-cabf89a1dde5" providerId="ADAL" clId="{BEF2EE2B-7ABC-42C6-BDFA-D2FC3E5D9550}" dt="2026-09-17T18:36:42.011" v="3317" actId="790"/>
          <ac:spMkLst>
            <pc:docMk/>
            <pc:sldMk cId="4248452142" sldId="2134806555"/>
            <ac:spMk id="5" creationId="{D24DD29D-D36D-7A1D-B4BA-CFD0BC58259B}"/>
          </ac:spMkLst>
        </pc:spChg>
        <pc:spChg chg="mod">
          <ac:chgData name="Kristina Chrep" userId="12c619c9-ccc6-4d5e-b88f-cabf89a1dde5" providerId="ADAL" clId="{BEF2EE2B-7ABC-42C6-BDFA-D2FC3E5D9550}" dt="2026-09-17T14:36:14.206" v="2000" actId="790"/>
          <ac:spMkLst>
            <pc:docMk/>
            <pc:sldMk cId="4248452142" sldId="2134806555"/>
            <ac:spMk id="8" creationId="{8DE29158-C4AC-9BB9-9617-7C92124DFCA3}"/>
          </ac:spMkLst>
        </pc:spChg>
        <pc:spChg chg="mod">
          <ac:chgData name="Kristina Chrep" userId="12c619c9-ccc6-4d5e-b88f-cabf89a1dde5" providerId="ADAL" clId="{BEF2EE2B-7ABC-42C6-BDFA-D2FC3E5D9550}" dt="2026-09-17T14:36:14.206" v="2000" actId="790"/>
          <ac:spMkLst>
            <pc:docMk/>
            <pc:sldMk cId="4248452142" sldId="2134806555"/>
            <ac:spMk id="9" creationId="{98CA67C9-0920-9EF4-1CE2-A9094EAE3CCD}"/>
          </ac:spMkLst>
        </pc:spChg>
        <pc:spChg chg="mod">
          <ac:chgData name="Kristina Chrep" userId="12c619c9-ccc6-4d5e-b88f-cabf89a1dde5" providerId="ADAL" clId="{BEF2EE2B-7ABC-42C6-BDFA-D2FC3E5D9550}" dt="2026-09-17T14:36:14.206" v="2000" actId="790"/>
          <ac:spMkLst>
            <pc:docMk/>
            <pc:sldMk cId="4248452142" sldId="2134806555"/>
            <ac:spMk id="14" creationId="{B7B2583A-9116-5F85-5F9A-CDC6068387F9}"/>
          </ac:spMkLst>
        </pc:spChg>
        <pc:spChg chg="mod">
          <ac:chgData name="Kristina Chrep" userId="12c619c9-ccc6-4d5e-b88f-cabf89a1dde5" providerId="ADAL" clId="{BEF2EE2B-7ABC-42C6-BDFA-D2FC3E5D9550}" dt="2026-09-17T14:36:14.206" v="2000" actId="790"/>
          <ac:spMkLst>
            <pc:docMk/>
            <pc:sldMk cId="4248452142" sldId="2134806555"/>
            <ac:spMk id="15" creationId="{C71185B9-3A0F-425D-B9F5-4778B34C0B44}"/>
          </ac:spMkLst>
        </pc:spChg>
        <pc:spChg chg="mod">
          <ac:chgData name="Kristina Chrep" userId="12c619c9-ccc6-4d5e-b88f-cabf89a1dde5" providerId="ADAL" clId="{BEF2EE2B-7ABC-42C6-BDFA-D2FC3E5D9550}" dt="2026-09-17T14:36:14.206" v="2000" actId="790"/>
          <ac:spMkLst>
            <pc:docMk/>
            <pc:sldMk cId="4248452142" sldId="2134806555"/>
            <ac:spMk id="24" creationId="{EE7BC3E7-73FD-53AF-8D44-E1B6E174020F}"/>
          </ac:spMkLst>
        </pc:spChg>
        <pc:spChg chg="mod">
          <ac:chgData name="Kristina Chrep" userId="12c619c9-ccc6-4d5e-b88f-cabf89a1dde5" providerId="ADAL" clId="{BEF2EE2B-7ABC-42C6-BDFA-D2FC3E5D9550}" dt="2026-09-17T14:36:14.206" v="2000" actId="790"/>
          <ac:spMkLst>
            <pc:docMk/>
            <pc:sldMk cId="4248452142" sldId="2134806555"/>
            <ac:spMk id="26" creationId="{16F10CD8-FA91-5525-9787-33551903E67D}"/>
          </ac:spMkLst>
        </pc:spChg>
      </pc:sldChg>
      <pc:sldChg chg="modSp mod setBg">
        <pc:chgData name="Kristina Chrep" userId="12c619c9-ccc6-4d5e-b88f-cabf89a1dde5" providerId="ADAL" clId="{BEF2EE2B-7ABC-42C6-BDFA-D2FC3E5D9550}" dt="2026-09-17T19:09:09.192" v="3777" actId="6549"/>
        <pc:sldMkLst>
          <pc:docMk/>
          <pc:sldMk cId="458341675" sldId="2134806556"/>
        </pc:sldMkLst>
        <pc:spChg chg="mod">
          <ac:chgData name="Kristina Chrep" userId="12c619c9-ccc6-4d5e-b88f-cabf89a1dde5" providerId="ADAL" clId="{BEF2EE2B-7ABC-42C6-BDFA-D2FC3E5D9550}" dt="2026-09-17T19:01:38.071" v="3621" actId="790"/>
          <ac:spMkLst>
            <pc:docMk/>
            <pc:sldMk cId="458341675" sldId="2134806556"/>
            <ac:spMk id="3" creationId="{ACFDAD97-A73D-D642-6D54-B74BBF14EC13}"/>
          </ac:spMkLst>
        </pc:spChg>
        <pc:spChg chg="mod">
          <ac:chgData name="Kristina Chrep" userId="12c619c9-ccc6-4d5e-b88f-cabf89a1dde5" providerId="ADAL" clId="{BEF2EE2B-7ABC-42C6-BDFA-D2FC3E5D9550}" dt="2026-09-17T19:01:38.071" v="3621" actId="790"/>
          <ac:spMkLst>
            <pc:docMk/>
            <pc:sldMk cId="458341675" sldId="2134806556"/>
            <ac:spMk id="5" creationId="{0443C218-77BE-1557-18CD-4055B9F306D9}"/>
          </ac:spMkLst>
        </pc:spChg>
        <pc:spChg chg="mod">
          <ac:chgData name="Kristina Chrep" userId="12c619c9-ccc6-4d5e-b88f-cabf89a1dde5" providerId="ADAL" clId="{BEF2EE2B-7ABC-42C6-BDFA-D2FC3E5D9550}" dt="2026-09-17T19:01:38.071" v="3621" actId="790"/>
          <ac:spMkLst>
            <pc:docMk/>
            <pc:sldMk cId="458341675" sldId="2134806556"/>
            <ac:spMk id="8" creationId="{DA2F95A7-FF34-A4C6-3F3A-4ED89CE4621E}"/>
          </ac:spMkLst>
        </pc:spChg>
        <pc:spChg chg="mod">
          <ac:chgData name="Kristina Chrep" userId="12c619c9-ccc6-4d5e-b88f-cabf89a1dde5" providerId="ADAL" clId="{BEF2EE2B-7ABC-42C6-BDFA-D2FC3E5D9550}" dt="2026-09-17T19:01:38.071" v="3621" actId="790"/>
          <ac:spMkLst>
            <pc:docMk/>
            <pc:sldMk cId="458341675" sldId="2134806556"/>
            <ac:spMk id="10" creationId="{B4D9671D-5D4C-9E97-5307-365B3FA35CE0}"/>
          </ac:spMkLst>
        </pc:spChg>
        <pc:spChg chg="mod">
          <ac:chgData name="Kristina Chrep" userId="12c619c9-ccc6-4d5e-b88f-cabf89a1dde5" providerId="ADAL" clId="{BEF2EE2B-7ABC-42C6-BDFA-D2FC3E5D9550}" dt="2026-09-17T19:09:09.192" v="3777" actId="6549"/>
          <ac:spMkLst>
            <pc:docMk/>
            <pc:sldMk cId="458341675" sldId="2134806556"/>
            <ac:spMk id="13" creationId="{BC0C9383-7C48-937D-9F5F-2096C00E1FC9}"/>
          </ac:spMkLst>
        </pc:spChg>
        <pc:spChg chg="mod">
          <ac:chgData name="Kristina Chrep" userId="12c619c9-ccc6-4d5e-b88f-cabf89a1dde5" providerId="ADAL" clId="{BEF2EE2B-7ABC-42C6-BDFA-D2FC3E5D9550}" dt="2026-09-17T19:01:38.071" v="3621" actId="790"/>
          <ac:spMkLst>
            <pc:docMk/>
            <pc:sldMk cId="458341675" sldId="2134806556"/>
            <ac:spMk id="15" creationId="{5F913A4E-96FE-FBF6-EF7B-07EAD2FF3A78}"/>
          </ac:spMkLst>
        </pc:spChg>
        <pc:spChg chg="mod">
          <ac:chgData name="Kristina Chrep" userId="12c619c9-ccc6-4d5e-b88f-cabf89a1dde5" providerId="ADAL" clId="{BEF2EE2B-7ABC-42C6-BDFA-D2FC3E5D9550}" dt="2026-09-17T19:01:38.071" v="3621" actId="790"/>
          <ac:spMkLst>
            <pc:docMk/>
            <pc:sldMk cId="458341675" sldId="2134806556"/>
            <ac:spMk id="24" creationId="{C58F1FE0-5591-0DED-8981-0E3B3D17959F}"/>
          </ac:spMkLst>
        </pc:spChg>
        <pc:spChg chg="mod">
          <ac:chgData name="Kristina Chrep" userId="12c619c9-ccc6-4d5e-b88f-cabf89a1dde5" providerId="ADAL" clId="{BEF2EE2B-7ABC-42C6-BDFA-D2FC3E5D9550}" dt="2026-09-17T19:01:38.071" v="3621" actId="790"/>
          <ac:spMkLst>
            <pc:docMk/>
            <pc:sldMk cId="458341675" sldId="2134806556"/>
            <ac:spMk id="26" creationId="{C96643B9-DA15-378E-B94C-B4D3B000CFB7}"/>
          </ac:spMkLst>
        </pc:spChg>
      </pc:sldChg>
      <pc:sldChg chg="modSp mod">
        <pc:chgData name="Kristina Chrep" userId="12c619c9-ccc6-4d5e-b88f-cabf89a1dde5" providerId="ADAL" clId="{BEF2EE2B-7ABC-42C6-BDFA-D2FC3E5D9550}" dt="2026-09-17T18:33:21.270" v="3299" actId="790"/>
        <pc:sldMkLst>
          <pc:docMk/>
          <pc:sldMk cId="3411007157" sldId="2134806557"/>
        </pc:sldMkLst>
        <pc:spChg chg="mod">
          <ac:chgData name="Kristina Chrep" userId="12c619c9-ccc6-4d5e-b88f-cabf89a1dde5" providerId="ADAL" clId="{BEF2EE2B-7ABC-42C6-BDFA-D2FC3E5D9550}" dt="2026-09-17T18:33:21.270" v="3299" actId="790"/>
          <ac:spMkLst>
            <pc:docMk/>
            <pc:sldMk cId="3411007157" sldId="2134806557"/>
            <ac:spMk id="7" creationId="{E0D7FF95-1623-499C-3DC6-97999559C83E}"/>
          </ac:spMkLst>
        </pc:spChg>
        <pc:spChg chg="mod">
          <ac:chgData name="Kristina Chrep" userId="12c619c9-ccc6-4d5e-b88f-cabf89a1dde5" providerId="ADAL" clId="{BEF2EE2B-7ABC-42C6-BDFA-D2FC3E5D9550}" dt="2026-09-17T14:30:16.123" v="1901" actId="790"/>
          <ac:spMkLst>
            <pc:docMk/>
            <pc:sldMk cId="3411007157" sldId="2134806557"/>
            <ac:spMk id="14" creationId="{E891A77F-CF6F-7D6D-35EE-8D712F668801}"/>
          </ac:spMkLst>
        </pc:spChg>
        <pc:spChg chg="mod">
          <ac:chgData name="Kristina Chrep" userId="12c619c9-ccc6-4d5e-b88f-cabf89a1dde5" providerId="ADAL" clId="{BEF2EE2B-7ABC-42C6-BDFA-D2FC3E5D9550}" dt="2026-09-17T14:30:16.123" v="1901" actId="790"/>
          <ac:spMkLst>
            <pc:docMk/>
            <pc:sldMk cId="3411007157" sldId="2134806557"/>
            <ac:spMk id="18" creationId="{6ED41F6D-B753-107B-2D52-5D3E3E5B9136}"/>
          </ac:spMkLst>
        </pc:spChg>
        <pc:spChg chg="mod">
          <ac:chgData name="Kristina Chrep" userId="12c619c9-ccc6-4d5e-b88f-cabf89a1dde5" providerId="ADAL" clId="{BEF2EE2B-7ABC-42C6-BDFA-D2FC3E5D9550}" dt="2026-09-17T14:30:16.123" v="1901" actId="790"/>
          <ac:spMkLst>
            <pc:docMk/>
            <pc:sldMk cId="3411007157" sldId="2134806557"/>
            <ac:spMk id="19" creationId="{A5F36406-7894-959E-D363-EF7AAB88D1AB}"/>
          </ac:spMkLst>
        </pc:spChg>
        <pc:spChg chg="mod">
          <ac:chgData name="Kristina Chrep" userId="12c619c9-ccc6-4d5e-b88f-cabf89a1dde5" providerId="ADAL" clId="{BEF2EE2B-7ABC-42C6-BDFA-D2FC3E5D9550}" dt="2026-09-17T14:30:16.123" v="1901" actId="790"/>
          <ac:spMkLst>
            <pc:docMk/>
            <pc:sldMk cId="3411007157" sldId="2134806557"/>
            <ac:spMk id="20" creationId="{18C9AB64-6668-5578-2E42-29EBCAC581CB}"/>
          </ac:spMkLst>
        </pc:spChg>
        <pc:spChg chg="mod">
          <ac:chgData name="Kristina Chrep" userId="12c619c9-ccc6-4d5e-b88f-cabf89a1dde5" providerId="ADAL" clId="{BEF2EE2B-7ABC-42C6-BDFA-D2FC3E5D9550}" dt="2026-09-17T14:30:16.123" v="1901" actId="790"/>
          <ac:spMkLst>
            <pc:docMk/>
            <pc:sldMk cId="3411007157" sldId="2134806557"/>
            <ac:spMk id="24" creationId="{120475E3-222D-E18F-3A9C-750C1CE8DA9C}"/>
          </ac:spMkLst>
        </pc:spChg>
        <pc:spChg chg="mod">
          <ac:chgData name="Kristina Chrep" userId="12c619c9-ccc6-4d5e-b88f-cabf89a1dde5" providerId="ADAL" clId="{BEF2EE2B-7ABC-42C6-BDFA-D2FC3E5D9550}" dt="2026-09-17T14:30:16.123" v="1901" actId="790"/>
          <ac:spMkLst>
            <pc:docMk/>
            <pc:sldMk cId="3411007157" sldId="2134806557"/>
            <ac:spMk id="27" creationId="{7B6D737F-0D5C-DECC-0144-4074EC2C84CF}"/>
          </ac:spMkLst>
        </pc:spChg>
        <pc:spChg chg="mod">
          <ac:chgData name="Kristina Chrep" userId="12c619c9-ccc6-4d5e-b88f-cabf89a1dde5" providerId="ADAL" clId="{BEF2EE2B-7ABC-42C6-BDFA-D2FC3E5D9550}" dt="2026-09-17T14:30:16.123" v="1901" actId="790"/>
          <ac:spMkLst>
            <pc:docMk/>
            <pc:sldMk cId="3411007157" sldId="2134806557"/>
            <ac:spMk id="33" creationId="{E34876FB-1BD3-9E8F-966B-93EE1E5CB558}"/>
          </ac:spMkLst>
        </pc:spChg>
        <pc:spChg chg="mod">
          <ac:chgData name="Kristina Chrep" userId="12c619c9-ccc6-4d5e-b88f-cabf89a1dde5" providerId="ADAL" clId="{BEF2EE2B-7ABC-42C6-BDFA-D2FC3E5D9550}" dt="2026-09-17T14:30:16.123" v="1901" actId="790"/>
          <ac:spMkLst>
            <pc:docMk/>
            <pc:sldMk cId="3411007157" sldId="2134806557"/>
            <ac:spMk id="42" creationId="{5963C774-0A29-F061-1101-5E88B1804DE7}"/>
          </ac:spMkLst>
        </pc:spChg>
        <pc:spChg chg="mod">
          <ac:chgData name="Kristina Chrep" userId="12c619c9-ccc6-4d5e-b88f-cabf89a1dde5" providerId="ADAL" clId="{BEF2EE2B-7ABC-42C6-BDFA-D2FC3E5D9550}" dt="2026-09-17T14:30:16.123" v="1901" actId="790"/>
          <ac:spMkLst>
            <pc:docMk/>
            <pc:sldMk cId="3411007157" sldId="2134806557"/>
            <ac:spMk id="51" creationId="{AFD3BEEB-C6EC-C7DA-67A6-AA2C76350EDA}"/>
          </ac:spMkLst>
        </pc:spChg>
        <pc:spChg chg="mod">
          <ac:chgData name="Kristina Chrep" userId="12c619c9-ccc6-4d5e-b88f-cabf89a1dde5" providerId="ADAL" clId="{BEF2EE2B-7ABC-42C6-BDFA-D2FC3E5D9550}" dt="2026-09-17T14:30:16.123" v="1901" actId="790"/>
          <ac:spMkLst>
            <pc:docMk/>
            <pc:sldMk cId="3411007157" sldId="2134806557"/>
            <ac:spMk id="59" creationId="{F21A4E62-3C7A-4E34-7159-0FCA85C37A8F}"/>
          </ac:spMkLst>
        </pc:spChg>
        <pc:graphicFrameChg chg="mod modGraphic">
          <ac:chgData name="Kristina Chrep" userId="12c619c9-ccc6-4d5e-b88f-cabf89a1dde5" providerId="ADAL" clId="{BEF2EE2B-7ABC-42C6-BDFA-D2FC3E5D9550}" dt="2026-09-17T14:29:51.535" v="1881" actId="14734"/>
          <ac:graphicFrameMkLst>
            <pc:docMk/>
            <pc:sldMk cId="3411007157" sldId="2134806557"/>
            <ac:graphicFrameMk id="63" creationId="{EC3EF5C0-FE93-C774-2DF5-A1C47BE841AC}"/>
          </ac:graphicFrameMkLst>
        </pc:graphicFrameChg>
        <pc:graphicFrameChg chg="modGraphic">
          <ac:chgData name="Kristina Chrep" userId="12c619c9-ccc6-4d5e-b88f-cabf89a1dde5" providerId="ADAL" clId="{BEF2EE2B-7ABC-42C6-BDFA-D2FC3E5D9550}" dt="2026-09-17T14:29:25.180" v="1877" actId="14734"/>
          <ac:graphicFrameMkLst>
            <pc:docMk/>
            <pc:sldMk cId="3411007157" sldId="2134806557"/>
            <ac:graphicFrameMk id="66" creationId="{5E88CC58-8CE7-F726-3FA1-C141F489E030}"/>
          </ac:graphicFrameMkLst>
        </pc:graphicFrameChg>
        <pc:graphicFrameChg chg="mod modGraphic">
          <ac:chgData name="Kristina Chrep" userId="12c619c9-ccc6-4d5e-b88f-cabf89a1dde5" providerId="ADAL" clId="{BEF2EE2B-7ABC-42C6-BDFA-D2FC3E5D9550}" dt="2026-09-17T14:29:48.875" v="1879" actId="14734"/>
          <ac:graphicFrameMkLst>
            <pc:docMk/>
            <pc:sldMk cId="3411007157" sldId="2134806557"/>
            <ac:graphicFrameMk id="67" creationId="{B31E5D87-3E73-B453-FABD-A66EDE584B5A}"/>
          </ac:graphicFrameMkLst>
        </pc:graphicFrameChg>
        <pc:graphicFrameChg chg="mod modGraphic">
          <ac:chgData name="Kristina Chrep" userId="12c619c9-ccc6-4d5e-b88f-cabf89a1dde5" providerId="ADAL" clId="{BEF2EE2B-7ABC-42C6-BDFA-D2FC3E5D9550}" dt="2026-09-17T14:30:07.505" v="1900" actId="1037"/>
          <ac:graphicFrameMkLst>
            <pc:docMk/>
            <pc:sldMk cId="3411007157" sldId="2134806557"/>
            <ac:graphicFrameMk id="68" creationId="{D15FFC1C-B9A8-4CCA-AB18-BFFAC703A356}"/>
          </ac:graphicFrameMkLst>
        </pc:graphicFrameChg>
        <pc:graphicFrameChg chg="mod modGraphic">
          <ac:chgData name="Kristina Chrep" userId="12c619c9-ccc6-4d5e-b88f-cabf89a1dde5" providerId="ADAL" clId="{BEF2EE2B-7ABC-42C6-BDFA-D2FC3E5D9550}" dt="2026-09-17T14:30:07.505" v="1900" actId="1037"/>
          <ac:graphicFrameMkLst>
            <pc:docMk/>
            <pc:sldMk cId="3411007157" sldId="2134806557"/>
            <ac:graphicFrameMk id="69" creationId="{E5157311-7DA4-A3E1-44D0-084A7F75F8F6}"/>
          </ac:graphicFrameMkLst>
        </pc:graphicFrameChg>
        <pc:graphicFrameChg chg="mod modGraphic">
          <ac:chgData name="Kristina Chrep" userId="12c619c9-ccc6-4d5e-b88f-cabf89a1dde5" providerId="ADAL" clId="{BEF2EE2B-7ABC-42C6-BDFA-D2FC3E5D9550}" dt="2026-09-17T14:30:07.505" v="1900" actId="1037"/>
          <ac:graphicFrameMkLst>
            <pc:docMk/>
            <pc:sldMk cId="3411007157" sldId="2134806557"/>
            <ac:graphicFrameMk id="70" creationId="{4E1A67DE-63D3-997A-F0EF-E0442160A57B}"/>
          </ac:graphicFrameMkLst>
        </pc:graphicFrameChg>
      </pc:sldChg>
      <pc:sldChg chg="addSp delSp modSp mod">
        <pc:chgData name="Kristina Chrep" userId="12c619c9-ccc6-4d5e-b88f-cabf89a1dde5" providerId="ADAL" clId="{BEF2EE2B-7ABC-42C6-BDFA-D2FC3E5D9550}" dt="2026-09-17T18:33:28.966" v="3300"/>
        <pc:sldMkLst>
          <pc:docMk/>
          <pc:sldMk cId="2807696157" sldId="2134806560"/>
        </pc:sldMkLst>
        <pc:spChg chg="mod">
          <ac:chgData name="Kristina Chrep" userId="12c619c9-ccc6-4d5e-b88f-cabf89a1dde5" providerId="ADAL" clId="{BEF2EE2B-7ABC-42C6-BDFA-D2FC3E5D9550}" dt="2026-09-17T14:47:28.981" v="2220" actId="790"/>
          <ac:spMkLst>
            <pc:docMk/>
            <pc:sldMk cId="2807696157" sldId="2134806560"/>
            <ac:spMk id="5" creationId="{698BAFB5-E878-F6E9-621F-4C315A6D45AF}"/>
          </ac:spMkLst>
        </pc:spChg>
        <pc:spChg chg="add mod">
          <ac:chgData name="Kristina Chrep" userId="12c619c9-ccc6-4d5e-b88f-cabf89a1dde5" providerId="ADAL" clId="{BEF2EE2B-7ABC-42C6-BDFA-D2FC3E5D9550}" dt="2026-09-17T18:33:28.966" v="3300"/>
          <ac:spMkLst>
            <pc:docMk/>
            <pc:sldMk cId="2807696157" sldId="2134806560"/>
            <ac:spMk id="9" creationId="{A5A4AF6D-53D1-409C-5923-3005D7F37DE8}"/>
          </ac:spMkLst>
        </pc:spChg>
        <pc:spChg chg="mod">
          <ac:chgData name="Kristina Chrep" userId="12c619c9-ccc6-4d5e-b88f-cabf89a1dde5" providerId="ADAL" clId="{BEF2EE2B-7ABC-42C6-BDFA-D2FC3E5D9550}" dt="2026-09-17T14:47:28.981" v="2220" actId="790"/>
          <ac:spMkLst>
            <pc:docMk/>
            <pc:sldMk cId="2807696157" sldId="2134806560"/>
            <ac:spMk id="64" creationId="{245D5EB8-7099-8463-3A61-750D7E5EC1FC}"/>
          </ac:spMkLst>
        </pc:spChg>
        <pc:spChg chg="mod">
          <ac:chgData name="Kristina Chrep" userId="12c619c9-ccc6-4d5e-b88f-cabf89a1dde5" providerId="ADAL" clId="{BEF2EE2B-7ABC-42C6-BDFA-D2FC3E5D9550}" dt="2026-09-17T14:47:28.981" v="2220" actId="790"/>
          <ac:spMkLst>
            <pc:docMk/>
            <pc:sldMk cId="2807696157" sldId="2134806560"/>
            <ac:spMk id="71" creationId="{BD3E91A7-103F-24DD-5AD0-58D829041CEE}"/>
          </ac:spMkLst>
        </pc:spChg>
        <pc:spChg chg="mod">
          <ac:chgData name="Kristina Chrep" userId="12c619c9-ccc6-4d5e-b88f-cabf89a1dde5" providerId="ADAL" clId="{BEF2EE2B-7ABC-42C6-BDFA-D2FC3E5D9550}" dt="2026-09-17T14:47:28.981" v="2220" actId="790"/>
          <ac:spMkLst>
            <pc:docMk/>
            <pc:sldMk cId="2807696157" sldId="2134806560"/>
            <ac:spMk id="75" creationId="{34CF1E32-5C27-6307-759A-CBBF26D22038}"/>
          </ac:spMkLst>
        </pc:spChg>
        <pc:spChg chg="mod">
          <ac:chgData name="Kristina Chrep" userId="12c619c9-ccc6-4d5e-b88f-cabf89a1dde5" providerId="ADAL" clId="{BEF2EE2B-7ABC-42C6-BDFA-D2FC3E5D9550}" dt="2026-09-17T14:47:28.981" v="2220" actId="790"/>
          <ac:spMkLst>
            <pc:docMk/>
            <pc:sldMk cId="2807696157" sldId="2134806560"/>
            <ac:spMk id="77" creationId="{A48EAEF9-661F-7F15-C05B-6B5D18980545}"/>
          </ac:spMkLst>
        </pc:spChg>
        <pc:spChg chg="mod">
          <ac:chgData name="Kristina Chrep" userId="12c619c9-ccc6-4d5e-b88f-cabf89a1dde5" providerId="ADAL" clId="{BEF2EE2B-7ABC-42C6-BDFA-D2FC3E5D9550}" dt="2026-09-17T14:47:28.981" v="2220" actId="790"/>
          <ac:spMkLst>
            <pc:docMk/>
            <pc:sldMk cId="2807696157" sldId="2134806560"/>
            <ac:spMk id="96" creationId="{BF6C82A7-85E3-508B-87BB-6F1020BCF26D}"/>
          </ac:spMkLst>
        </pc:spChg>
        <pc:spChg chg="mod">
          <ac:chgData name="Kristina Chrep" userId="12c619c9-ccc6-4d5e-b88f-cabf89a1dde5" providerId="ADAL" clId="{BEF2EE2B-7ABC-42C6-BDFA-D2FC3E5D9550}" dt="2026-09-17T14:47:28.981" v="2220" actId="790"/>
          <ac:spMkLst>
            <pc:docMk/>
            <pc:sldMk cId="2807696157" sldId="2134806560"/>
            <ac:spMk id="104" creationId="{D4BABAD1-0F9C-2B6E-300B-E6B1300EA939}"/>
          </ac:spMkLst>
        </pc:spChg>
        <pc:spChg chg="mod">
          <ac:chgData name="Kristina Chrep" userId="12c619c9-ccc6-4d5e-b88f-cabf89a1dde5" providerId="ADAL" clId="{BEF2EE2B-7ABC-42C6-BDFA-D2FC3E5D9550}" dt="2026-09-17T14:47:28.981" v="2220" actId="790"/>
          <ac:spMkLst>
            <pc:docMk/>
            <pc:sldMk cId="2807696157" sldId="2134806560"/>
            <ac:spMk id="107" creationId="{EF4489A5-CEB9-7ED3-A1ED-48A213308EDD}"/>
          </ac:spMkLst>
        </pc:spChg>
        <pc:spChg chg="mod">
          <ac:chgData name="Kristina Chrep" userId="12c619c9-ccc6-4d5e-b88f-cabf89a1dde5" providerId="ADAL" clId="{BEF2EE2B-7ABC-42C6-BDFA-D2FC3E5D9550}" dt="2026-09-17T14:47:28.981" v="2220" actId="790"/>
          <ac:spMkLst>
            <pc:docMk/>
            <pc:sldMk cId="2807696157" sldId="2134806560"/>
            <ac:spMk id="111" creationId="{83E19AB6-A575-BA19-9744-0FE2F590C4E7}"/>
          </ac:spMkLst>
        </pc:spChg>
        <pc:spChg chg="mod">
          <ac:chgData name="Kristina Chrep" userId="12c619c9-ccc6-4d5e-b88f-cabf89a1dde5" providerId="ADAL" clId="{BEF2EE2B-7ABC-42C6-BDFA-D2FC3E5D9550}" dt="2026-09-17T14:47:28.981" v="2220" actId="790"/>
          <ac:spMkLst>
            <pc:docMk/>
            <pc:sldMk cId="2807696157" sldId="2134806560"/>
            <ac:spMk id="116" creationId="{9582AEE7-485E-038B-4485-AE6AD24C4313}"/>
          </ac:spMkLst>
        </pc:spChg>
        <pc:graphicFrameChg chg="modGraphic">
          <ac:chgData name="Kristina Chrep" userId="12c619c9-ccc6-4d5e-b88f-cabf89a1dde5" providerId="ADAL" clId="{BEF2EE2B-7ABC-42C6-BDFA-D2FC3E5D9550}" dt="2026-09-17T14:46:38.914" v="2162" actId="14734"/>
          <ac:graphicFrameMkLst>
            <pc:docMk/>
            <pc:sldMk cId="2807696157" sldId="2134806560"/>
            <ac:graphicFrameMk id="3" creationId="{3F9E2A3F-A899-B7AC-9900-926EC4659A6C}"/>
          </ac:graphicFrameMkLst>
        </pc:graphicFrameChg>
        <pc:graphicFrameChg chg="mod modGraphic">
          <ac:chgData name="Kristina Chrep" userId="12c619c9-ccc6-4d5e-b88f-cabf89a1dde5" providerId="ADAL" clId="{BEF2EE2B-7ABC-42C6-BDFA-D2FC3E5D9550}" dt="2026-09-17T14:46:45.392" v="2165" actId="14734"/>
          <ac:graphicFrameMkLst>
            <pc:docMk/>
            <pc:sldMk cId="2807696157" sldId="2134806560"/>
            <ac:graphicFrameMk id="119" creationId="{12488564-662D-428D-63F3-48E3FD41B32C}"/>
          </ac:graphicFrameMkLst>
        </pc:graphicFrameChg>
        <pc:graphicFrameChg chg="mod modGraphic">
          <ac:chgData name="Kristina Chrep" userId="12c619c9-ccc6-4d5e-b88f-cabf89a1dde5" providerId="ADAL" clId="{BEF2EE2B-7ABC-42C6-BDFA-D2FC3E5D9550}" dt="2026-09-17T14:46:46.644" v="2166" actId="14734"/>
          <ac:graphicFrameMkLst>
            <pc:docMk/>
            <pc:sldMk cId="2807696157" sldId="2134806560"/>
            <ac:graphicFrameMk id="120" creationId="{95F7F78A-A748-F01D-4BAE-2C44247E22DF}"/>
          </ac:graphicFrameMkLst>
        </pc:graphicFrameChg>
        <pc:graphicFrameChg chg="mod modGraphic">
          <ac:chgData name="Kristina Chrep" userId="12c619c9-ccc6-4d5e-b88f-cabf89a1dde5" providerId="ADAL" clId="{BEF2EE2B-7ABC-42C6-BDFA-D2FC3E5D9550}" dt="2026-09-17T14:47:03.412" v="2191" actId="1037"/>
          <ac:graphicFrameMkLst>
            <pc:docMk/>
            <pc:sldMk cId="2807696157" sldId="2134806560"/>
            <ac:graphicFrameMk id="121" creationId="{75115397-FBB2-08D1-438F-11D9EC8A9E07}"/>
          </ac:graphicFrameMkLst>
        </pc:graphicFrameChg>
        <pc:graphicFrameChg chg="mod modGraphic">
          <ac:chgData name="Kristina Chrep" userId="12c619c9-ccc6-4d5e-b88f-cabf89a1dde5" providerId="ADAL" clId="{BEF2EE2B-7ABC-42C6-BDFA-D2FC3E5D9550}" dt="2026-09-17T14:47:03.412" v="2191" actId="1037"/>
          <ac:graphicFrameMkLst>
            <pc:docMk/>
            <pc:sldMk cId="2807696157" sldId="2134806560"/>
            <ac:graphicFrameMk id="122" creationId="{294E436C-3B61-0184-AD66-3FD5697888D5}"/>
          </ac:graphicFrameMkLst>
        </pc:graphicFrameChg>
        <pc:graphicFrameChg chg="mod modGraphic">
          <ac:chgData name="Kristina Chrep" userId="12c619c9-ccc6-4d5e-b88f-cabf89a1dde5" providerId="ADAL" clId="{BEF2EE2B-7ABC-42C6-BDFA-D2FC3E5D9550}" dt="2026-09-17T14:47:03.412" v="2191" actId="1037"/>
          <ac:graphicFrameMkLst>
            <pc:docMk/>
            <pc:sldMk cId="2807696157" sldId="2134806560"/>
            <ac:graphicFrameMk id="123" creationId="{FB7089CD-8E97-F74D-570F-14FF495BEFF4}"/>
          </ac:graphicFrameMkLst>
        </pc:graphicFrameChg>
      </pc:sldChg>
      <pc:sldChg chg="modSp">
        <pc:chgData name="Kristina Chrep" userId="12c619c9-ccc6-4d5e-b88f-cabf89a1dde5" providerId="ADAL" clId="{BEF2EE2B-7ABC-42C6-BDFA-D2FC3E5D9550}" dt="2026-09-17T14:51:07.459" v="2264"/>
        <pc:sldMkLst>
          <pc:docMk/>
          <pc:sldMk cId="3607733178" sldId="2134806562"/>
        </pc:sldMkLst>
        <pc:spChg chg="mod">
          <ac:chgData name="Kristina Chrep" userId="12c619c9-ccc6-4d5e-b88f-cabf89a1dde5" providerId="ADAL" clId="{BEF2EE2B-7ABC-42C6-BDFA-D2FC3E5D9550}" dt="2026-09-17T14:51:07.459" v="2264"/>
          <ac:spMkLst>
            <pc:docMk/>
            <pc:sldMk cId="3607733178" sldId="2134806562"/>
            <ac:spMk id="12" creationId="{A8C68298-787A-5228-671D-4C3644DF5082}"/>
          </ac:spMkLst>
        </pc:spChg>
      </pc:sldChg>
      <pc:sldChg chg="modSp mod">
        <pc:chgData name="Kristina Chrep" userId="12c619c9-ccc6-4d5e-b88f-cabf89a1dde5" providerId="ADAL" clId="{BEF2EE2B-7ABC-42C6-BDFA-D2FC3E5D9550}" dt="2026-09-17T18:48:25.242" v="3516" actId="6549"/>
        <pc:sldMkLst>
          <pc:docMk/>
          <pc:sldMk cId="3531673580" sldId="2134806566"/>
        </pc:sldMkLst>
        <pc:spChg chg="mod">
          <ac:chgData name="Kristina Chrep" userId="12c619c9-ccc6-4d5e-b88f-cabf89a1dde5" providerId="ADAL" clId="{BEF2EE2B-7ABC-42C6-BDFA-D2FC3E5D9550}" dt="2026-09-17T14:50:33.526" v="2263" actId="790"/>
          <ac:spMkLst>
            <pc:docMk/>
            <pc:sldMk cId="3531673580" sldId="2134806566"/>
            <ac:spMk id="3" creationId="{27E18D60-22B1-AA21-0896-E7895ADAB3D6}"/>
          </ac:spMkLst>
        </pc:spChg>
        <pc:spChg chg="mod">
          <ac:chgData name="Kristina Chrep" userId="12c619c9-ccc6-4d5e-b88f-cabf89a1dde5" providerId="ADAL" clId="{BEF2EE2B-7ABC-42C6-BDFA-D2FC3E5D9550}" dt="2026-09-17T14:50:33.526" v="2263" actId="790"/>
          <ac:spMkLst>
            <pc:docMk/>
            <pc:sldMk cId="3531673580" sldId="2134806566"/>
            <ac:spMk id="8" creationId="{6880D00A-E9B6-7747-5DD6-FC88355A4A73}"/>
          </ac:spMkLst>
        </pc:spChg>
        <pc:spChg chg="mod">
          <ac:chgData name="Kristina Chrep" userId="12c619c9-ccc6-4d5e-b88f-cabf89a1dde5" providerId="ADAL" clId="{BEF2EE2B-7ABC-42C6-BDFA-D2FC3E5D9550}" dt="2026-09-17T14:50:33.526" v="2263" actId="790"/>
          <ac:spMkLst>
            <pc:docMk/>
            <pc:sldMk cId="3531673580" sldId="2134806566"/>
            <ac:spMk id="9" creationId="{620BC10E-6193-4F64-4460-1F4E4C3E4EFC}"/>
          </ac:spMkLst>
        </pc:spChg>
        <pc:spChg chg="mod">
          <ac:chgData name="Kristina Chrep" userId="12c619c9-ccc6-4d5e-b88f-cabf89a1dde5" providerId="ADAL" clId="{BEF2EE2B-7ABC-42C6-BDFA-D2FC3E5D9550}" dt="2026-09-17T15:22:01.110" v="2805" actId="20577"/>
          <ac:spMkLst>
            <pc:docMk/>
            <pc:sldMk cId="3531673580" sldId="2134806566"/>
            <ac:spMk id="12" creationId="{97F6072B-E9F8-271D-EBF8-6F48F2AA648D}"/>
          </ac:spMkLst>
        </pc:spChg>
        <pc:spChg chg="mod">
          <ac:chgData name="Kristina Chrep" userId="12c619c9-ccc6-4d5e-b88f-cabf89a1dde5" providerId="ADAL" clId="{BEF2EE2B-7ABC-42C6-BDFA-D2FC3E5D9550}" dt="2026-09-17T18:48:25.242" v="3516" actId="6549"/>
          <ac:spMkLst>
            <pc:docMk/>
            <pc:sldMk cId="3531673580" sldId="2134806566"/>
            <ac:spMk id="14" creationId="{2651EBFB-13B9-6DC8-23B3-3755397B1D46}"/>
          </ac:spMkLst>
        </pc:spChg>
        <pc:spChg chg="mod">
          <ac:chgData name="Kristina Chrep" userId="12c619c9-ccc6-4d5e-b88f-cabf89a1dde5" providerId="ADAL" clId="{BEF2EE2B-7ABC-42C6-BDFA-D2FC3E5D9550}" dt="2026-09-17T14:50:33.526" v="2263" actId="790"/>
          <ac:spMkLst>
            <pc:docMk/>
            <pc:sldMk cId="3531673580" sldId="2134806566"/>
            <ac:spMk id="20" creationId="{C5DB3FCD-3F96-8BCF-378C-EF374ACFBFAC}"/>
          </ac:spMkLst>
        </pc:spChg>
      </pc:sldChg>
      <pc:sldChg chg="addSp delSp modSp mod">
        <pc:chgData name="Kristina Chrep" userId="12c619c9-ccc6-4d5e-b88f-cabf89a1dde5" providerId="ADAL" clId="{BEF2EE2B-7ABC-42C6-BDFA-D2FC3E5D9550}" dt="2026-09-17T18:38:05.226" v="3331" actId="20577"/>
        <pc:sldMkLst>
          <pc:docMk/>
          <pc:sldMk cId="303421979" sldId="2134806567"/>
        </pc:sldMkLst>
        <pc:spChg chg="mod">
          <ac:chgData name="Kristina Chrep" userId="12c619c9-ccc6-4d5e-b88f-cabf89a1dde5" providerId="ADAL" clId="{BEF2EE2B-7ABC-42C6-BDFA-D2FC3E5D9550}" dt="2026-09-17T18:06:33.590" v="3108" actId="790"/>
          <ac:spMkLst>
            <pc:docMk/>
            <pc:sldMk cId="303421979" sldId="2134806567"/>
            <ac:spMk id="3" creationId="{52A97CAC-1C2D-948F-D7B8-29C46CDB98C3}"/>
          </ac:spMkLst>
        </pc:spChg>
        <pc:spChg chg="mod">
          <ac:chgData name="Kristina Chrep" userId="12c619c9-ccc6-4d5e-b88f-cabf89a1dde5" providerId="ADAL" clId="{BEF2EE2B-7ABC-42C6-BDFA-D2FC3E5D9550}" dt="2026-09-17T18:06:33.590" v="3108" actId="790"/>
          <ac:spMkLst>
            <pc:docMk/>
            <pc:sldMk cId="303421979" sldId="2134806567"/>
            <ac:spMk id="5" creationId="{01767A94-0CE1-4F36-B798-ECE0F51F477B}"/>
          </ac:spMkLst>
        </pc:spChg>
        <pc:spChg chg="mod">
          <ac:chgData name="Kristina Chrep" userId="12c619c9-ccc6-4d5e-b88f-cabf89a1dde5" providerId="ADAL" clId="{BEF2EE2B-7ABC-42C6-BDFA-D2FC3E5D9550}" dt="2026-09-17T18:06:33.590" v="3108" actId="790"/>
          <ac:spMkLst>
            <pc:docMk/>
            <pc:sldMk cId="303421979" sldId="2134806567"/>
            <ac:spMk id="7" creationId="{C337C2F1-824D-B643-7C73-C17081210B28}"/>
          </ac:spMkLst>
        </pc:spChg>
        <pc:spChg chg="mod">
          <ac:chgData name="Kristina Chrep" userId="12c619c9-ccc6-4d5e-b88f-cabf89a1dde5" providerId="ADAL" clId="{BEF2EE2B-7ABC-42C6-BDFA-D2FC3E5D9550}" dt="2026-09-17T18:06:33.590" v="3108" actId="790"/>
          <ac:spMkLst>
            <pc:docMk/>
            <pc:sldMk cId="303421979" sldId="2134806567"/>
            <ac:spMk id="8" creationId="{9CBD2DA7-773B-61C4-B300-9E33F85D137D}"/>
          </ac:spMkLst>
        </pc:spChg>
        <pc:spChg chg="mod">
          <ac:chgData name="Kristina Chrep" userId="12c619c9-ccc6-4d5e-b88f-cabf89a1dde5" providerId="ADAL" clId="{BEF2EE2B-7ABC-42C6-BDFA-D2FC3E5D9550}" dt="2026-09-17T18:06:33.590" v="3108" actId="790"/>
          <ac:spMkLst>
            <pc:docMk/>
            <pc:sldMk cId="303421979" sldId="2134806567"/>
            <ac:spMk id="9" creationId="{C7765565-AC7C-C1D1-A148-97E2A924CF0F}"/>
          </ac:spMkLst>
        </pc:spChg>
        <pc:spChg chg="add mod">
          <ac:chgData name="Kristina Chrep" userId="12c619c9-ccc6-4d5e-b88f-cabf89a1dde5" providerId="ADAL" clId="{BEF2EE2B-7ABC-42C6-BDFA-D2FC3E5D9550}" dt="2026-09-17T18:38:05.226" v="3331" actId="20577"/>
          <ac:spMkLst>
            <pc:docMk/>
            <pc:sldMk cId="303421979" sldId="2134806567"/>
            <ac:spMk id="10" creationId="{75ED054A-42A6-10DF-2C3D-7A0820CF1D3A}"/>
          </ac:spMkLst>
        </pc:spChg>
        <pc:spChg chg="mod">
          <ac:chgData name="Kristina Chrep" userId="12c619c9-ccc6-4d5e-b88f-cabf89a1dde5" providerId="ADAL" clId="{BEF2EE2B-7ABC-42C6-BDFA-D2FC3E5D9550}" dt="2026-09-17T18:06:33.590" v="3108" actId="790"/>
          <ac:spMkLst>
            <pc:docMk/>
            <pc:sldMk cId="303421979" sldId="2134806567"/>
            <ac:spMk id="12" creationId="{CA0FEC3F-8D83-6537-5625-46E3B4AAAC90}"/>
          </ac:spMkLst>
        </pc:spChg>
        <pc:spChg chg="mod">
          <ac:chgData name="Kristina Chrep" userId="12c619c9-ccc6-4d5e-b88f-cabf89a1dde5" providerId="ADAL" clId="{BEF2EE2B-7ABC-42C6-BDFA-D2FC3E5D9550}" dt="2026-09-17T18:06:33.590" v="3108" actId="790"/>
          <ac:spMkLst>
            <pc:docMk/>
            <pc:sldMk cId="303421979" sldId="2134806567"/>
            <ac:spMk id="13" creationId="{29239C55-2ABE-760B-2869-2FE9EB5C43B1}"/>
          </ac:spMkLst>
        </pc:spChg>
        <pc:spChg chg="mod">
          <ac:chgData name="Kristina Chrep" userId="12c619c9-ccc6-4d5e-b88f-cabf89a1dde5" providerId="ADAL" clId="{BEF2EE2B-7ABC-42C6-BDFA-D2FC3E5D9550}" dt="2026-09-17T18:06:33.590" v="3108" actId="790"/>
          <ac:spMkLst>
            <pc:docMk/>
            <pc:sldMk cId="303421979" sldId="2134806567"/>
            <ac:spMk id="18" creationId="{77E62D80-7928-9B76-3EEA-09AC44B942CE}"/>
          </ac:spMkLst>
        </pc:spChg>
        <pc:spChg chg="mod">
          <ac:chgData name="Kristina Chrep" userId="12c619c9-ccc6-4d5e-b88f-cabf89a1dde5" providerId="ADAL" clId="{BEF2EE2B-7ABC-42C6-BDFA-D2FC3E5D9550}" dt="2026-09-17T18:11:32.672" v="3191" actId="20577"/>
          <ac:spMkLst>
            <pc:docMk/>
            <pc:sldMk cId="303421979" sldId="2134806567"/>
            <ac:spMk id="21" creationId="{7F4645E9-B9F1-91E5-14F7-1545F94CA058}"/>
          </ac:spMkLst>
        </pc:spChg>
      </pc:sldChg>
      <pc:sldChg chg="modSp mod">
        <pc:chgData name="Kristina Chrep" userId="12c619c9-ccc6-4d5e-b88f-cabf89a1dde5" providerId="ADAL" clId="{BEF2EE2B-7ABC-42C6-BDFA-D2FC3E5D9550}" dt="2026-09-17T15:06:30.298" v="2476" actId="790"/>
        <pc:sldMkLst>
          <pc:docMk/>
          <pc:sldMk cId="3247671959" sldId="2134806568"/>
        </pc:sldMkLst>
        <pc:spChg chg="mod">
          <ac:chgData name="Kristina Chrep" userId="12c619c9-ccc6-4d5e-b88f-cabf89a1dde5" providerId="ADAL" clId="{BEF2EE2B-7ABC-42C6-BDFA-D2FC3E5D9550}" dt="2026-09-17T15:06:30.298" v="2476" actId="790"/>
          <ac:spMkLst>
            <pc:docMk/>
            <pc:sldMk cId="3247671959" sldId="2134806568"/>
            <ac:spMk id="3" creationId="{81B3AAAE-4538-DF2F-6672-307010921918}"/>
          </ac:spMkLst>
        </pc:spChg>
        <pc:spChg chg="mod">
          <ac:chgData name="Kristina Chrep" userId="12c619c9-ccc6-4d5e-b88f-cabf89a1dde5" providerId="ADAL" clId="{BEF2EE2B-7ABC-42C6-BDFA-D2FC3E5D9550}" dt="2026-09-17T15:06:30.298" v="2476" actId="790"/>
          <ac:spMkLst>
            <pc:docMk/>
            <pc:sldMk cId="3247671959" sldId="2134806568"/>
            <ac:spMk id="5" creationId="{CC7BBECC-F057-CCB0-1E70-634CF2F5A74F}"/>
          </ac:spMkLst>
        </pc:spChg>
        <pc:spChg chg="mod">
          <ac:chgData name="Kristina Chrep" userId="12c619c9-ccc6-4d5e-b88f-cabf89a1dde5" providerId="ADAL" clId="{BEF2EE2B-7ABC-42C6-BDFA-D2FC3E5D9550}" dt="2026-09-17T15:06:30.298" v="2476" actId="790"/>
          <ac:spMkLst>
            <pc:docMk/>
            <pc:sldMk cId="3247671959" sldId="2134806568"/>
            <ac:spMk id="6" creationId="{41A312C6-953D-D2B2-572F-5B0ECD2D8402}"/>
          </ac:spMkLst>
        </pc:spChg>
        <pc:spChg chg="mod">
          <ac:chgData name="Kristina Chrep" userId="12c619c9-ccc6-4d5e-b88f-cabf89a1dde5" providerId="ADAL" clId="{BEF2EE2B-7ABC-42C6-BDFA-D2FC3E5D9550}" dt="2026-09-17T15:06:30.298" v="2476" actId="790"/>
          <ac:spMkLst>
            <pc:docMk/>
            <pc:sldMk cId="3247671959" sldId="2134806568"/>
            <ac:spMk id="7" creationId="{F2FEF1B2-CA5D-A079-7FE8-40FFBCC30365}"/>
          </ac:spMkLst>
        </pc:spChg>
        <pc:spChg chg="mod">
          <ac:chgData name="Kristina Chrep" userId="12c619c9-ccc6-4d5e-b88f-cabf89a1dde5" providerId="ADAL" clId="{BEF2EE2B-7ABC-42C6-BDFA-D2FC3E5D9550}" dt="2026-09-17T15:06:30.298" v="2476" actId="790"/>
          <ac:spMkLst>
            <pc:docMk/>
            <pc:sldMk cId="3247671959" sldId="2134806568"/>
            <ac:spMk id="8" creationId="{76BD9DB5-E225-9560-4163-53220AFB3815}"/>
          </ac:spMkLst>
        </pc:spChg>
        <pc:spChg chg="mod">
          <ac:chgData name="Kristina Chrep" userId="12c619c9-ccc6-4d5e-b88f-cabf89a1dde5" providerId="ADAL" clId="{BEF2EE2B-7ABC-42C6-BDFA-D2FC3E5D9550}" dt="2026-09-17T15:06:30.298" v="2476" actId="790"/>
          <ac:spMkLst>
            <pc:docMk/>
            <pc:sldMk cId="3247671959" sldId="2134806568"/>
            <ac:spMk id="9" creationId="{3B82DA16-8CFF-4A1E-CB69-5688F897B902}"/>
          </ac:spMkLst>
        </pc:spChg>
        <pc:spChg chg="mod">
          <ac:chgData name="Kristina Chrep" userId="12c619c9-ccc6-4d5e-b88f-cabf89a1dde5" providerId="ADAL" clId="{BEF2EE2B-7ABC-42C6-BDFA-D2FC3E5D9550}" dt="2026-09-17T15:06:30.298" v="2476" actId="790"/>
          <ac:spMkLst>
            <pc:docMk/>
            <pc:sldMk cId="3247671959" sldId="2134806568"/>
            <ac:spMk id="12" creationId="{66A057E4-DD34-3D0B-7F3E-FDFB7B9E965C}"/>
          </ac:spMkLst>
        </pc:spChg>
        <pc:spChg chg="mod">
          <ac:chgData name="Kristina Chrep" userId="12c619c9-ccc6-4d5e-b88f-cabf89a1dde5" providerId="ADAL" clId="{BEF2EE2B-7ABC-42C6-BDFA-D2FC3E5D9550}" dt="2026-09-17T15:06:30.298" v="2476" actId="790"/>
          <ac:spMkLst>
            <pc:docMk/>
            <pc:sldMk cId="3247671959" sldId="2134806568"/>
            <ac:spMk id="17" creationId="{55DC9CF4-37F3-6394-0221-806500DEEDCD}"/>
          </ac:spMkLst>
        </pc:spChg>
      </pc:sldChg>
      <pc:sldChg chg="addSp delSp modSp mod">
        <pc:chgData name="Kristina Chrep" userId="12c619c9-ccc6-4d5e-b88f-cabf89a1dde5" providerId="ADAL" clId="{BEF2EE2B-7ABC-42C6-BDFA-D2FC3E5D9550}" dt="2026-09-17T18:33:34.405" v="3301"/>
        <pc:sldMkLst>
          <pc:docMk/>
          <pc:sldMk cId="2432345051" sldId="2134806570"/>
        </pc:sldMkLst>
        <pc:spChg chg="add mod">
          <ac:chgData name="Kristina Chrep" userId="12c619c9-ccc6-4d5e-b88f-cabf89a1dde5" providerId="ADAL" clId="{BEF2EE2B-7ABC-42C6-BDFA-D2FC3E5D9550}" dt="2026-09-17T18:33:34.405" v="3301"/>
          <ac:spMkLst>
            <pc:docMk/>
            <pc:sldMk cId="2432345051" sldId="2134806570"/>
            <ac:spMk id="10" creationId="{FCAE0226-A12D-2E36-2FE6-F1590043B7A7}"/>
          </ac:spMkLst>
        </pc:spChg>
        <pc:spChg chg="mod">
          <ac:chgData name="Kristina Chrep" userId="12c619c9-ccc6-4d5e-b88f-cabf89a1dde5" providerId="ADAL" clId="{BEF2EE2B-7ABC-42C6-BDFA-D2FC3E5D9550}" dt="2026-09-17T15:19:48.127" v="2801" actId="790"/>
          <ac:spMkLst>
            <pc:docMk/>
            <pc:sldMk cId="2432345051" sldId="2134806570"/>
            <ac:spMk id="73" creationId="{376CDE69-9E4F-F71D-EDC7-4452ABBEF70F}"/>
          </ac:spMkLst>
        </pc:spChg>
        <pc:spChg chg="mod">
          <ac:chgData name="Kristina Chrep" userId="12c619c9-ccc6-4d5e-b88f-cabf89a1dde5" providerId="ADAL" clId="{BEF2EE2B-7ABC-42C6-BDFA-D2FC3E5D9550}" dt="2026-09-17T15:19:48.127" v="2801" actId="790"/>
          <ac:spMkLst>
            <pc:docMk/>
            <pc:sldMk cId="2432345051" sldId="2134806570"/>
            <ac:spMk id="74" creationId="{3E940A77-9ED8-763C-21B2-7C195FF425C0}"/>
          </ac:spMkLst>
        </pc:spChg>
        <pc:spChg chg="mod">
          <ac:chgData name="Kristina Chrep" userId="12c619c9-ccc6-4d5e-b88f-cabf89a1dde5" providerId="ADAL" clId="{BEF2EE2B-7ABC-42C6-BDFA-D2FC3E5D9550}" dt="2026-09-17T15:19:48.127" v="2801" actId="790"/>
          <ac:spMkLst>
            <pc:docMk/>
            <pc:sldMk cId="2432345051" sldId="2134806570"/>
            <ac:spMk id="82" creationId="{7B9E3485-1FD4-658D-2BDD-7CEB6E758118}"/>
          </ac:spMkLst>
        </pc:spChg>
        <pc:spChg chg="mod">
          <ac:chgData name="Kristina Chrep" userId="12c619c9-ccc6-4d5e-b88f-cabf89a1dde5" providerId="ADAL" clId="{BEF2EE2B-7ABC-42C6-BDFA-D2FC3E5D9550}" dt="2026-09-17T15:19:48.127" v="2801" actId="790"/>
          <ac:spMkLst>
            <pc:docMk/>
            <pc:sldMk cId="2432345051" sldId="2134806570"/>
            <ac:spMk id="83" creationId="{9F4C1F4B-207A-7146-128D-8B6CEE102FC0}"/>
          </ac:spMkLst>
        </pc:spChg>
        <pc:spChg chg="mod">
          <ac:chgData name="Kristina Chrep" userId="12c619c9-ccc6-4d5e-b88f-cabf89a1dde5" providerId="ADAL" clId="{BEF2EE2B-7ABC-42C6-BDFA-D2FC3E5D9550}" dt="2026-09-17T15:19:48.127" v="2801" actId="790"/>
          <ac:spMkLst>
            <pc:docMk/>
            <pc:sldMk cId="2432345051" sldId="2134806570"/>
            <ac:spMk id="85" creationId="{5A13D216-7E24-B4C1-0798-2739DC1C51F8}"/>
          </ac:spMkLst>
        </pc:spChg>
        <pc:spChg chg="mod">
          <ac:chgData name="Kristina Chrep" userId="12c619c9-ccc6-4d5e-b88f-cabf89a1dde5" providerId="ADAL" clId="{BEF2EE2B-7ABC-42C6-BDFA-D2FC3E5D9550}" dt="2026-09-17T15:19:48.127" v="2801" actId="790"/>
          <ac:spMkLst>
            <pc:docMk/>
            <pc:sldMk cId="2432345051" sldId="2134806570"/>
            <ac:spMk id="86" creationId="{8E9B3DBA-75F0-9291-A678-D6BE40E89676}"/>
          </ac:spMkLst>
        </pc:spChg>
        <pc:spChg chg="mod">
          <ac:chgData name="Kristina Chrep" userId="12c619c9-ccc6-4d5e-b88f-cabf89a1dde5" providerId="ADAL" clId="{BEF2EE2B-7ABC-42C6-BDFA-D2FC3E5D9550}" dt="2026-09-17T15:19:48.127" v="2801" actId="790"/>
          <ac:spMkLst>
            <pc:docMk/>
            <pc:sldMk cId="2432345051" sldId="2134806570"/>
            <ac:spMk id="88" creationId="{C643BBE7-8F6A-341B-B14B-DB133C347B03}"/>
          </ac:spMkLst>
        </pc:spChg>
        <pc:spChg chg="mod">
          <ac:chgData name="Kristina Chrep" userId="12c619c9-ccc6-4d5e-b88f-cabf89a1dde5" providerId="ADAL" clId="{BEF2EE2B-7ABC-42C6-BDFA-D2FC3E5D9550}" dt="2026-09-17T15:19:48.127" v="2801" actId="790"/>
          <ac:spMkLst>
            <pc:docMk/>
            <pc:sldMk cId="2432345051" sldId="2134806570"/>
            <ac:spMk id="100" creationId="{4C847B09-24B9-A79D-9EA7-7A5448394F09}"/>
          </ac:spMkLst>
        </pc:spChg>
        <pc:spChg chg="mod">
          <ac:chgData name="Kristina Chrep" userId="12c619c9-ccc6-4d5e-b88f-cabf89a1dde5" providerId="ADAL" clId="{BEF2EE2B-7ABC-42C6-BDFA-D2FC3E5D9550}" dt="2026-09-17T15:19:48.127" v="2801" actId="790"/>
          <ac:spMkLst>
            <pc:docMk/>
            <pc:sldMk cId="2432345051" sldId="2134806570"/>
            <ac:spMk id="101" creationId="{925259A8-F55D-E338-69AD-EE7BBF87D11A}"/>
          </ac:spMkLst>
        </pc:spChg>
        <pc:spChg chg="mod">
          <ac:chgData name="Kristina Chrep" userId="12c619c9-ccc6-4d5e-b88f-cabf89a1dde5" providerId="ADAL" clId="{BEF2EE2B-7ABC-42C6-BDFA-D2FC3E5D9550}" dt="2026-09-17T15:19:48.127" v="2801" actId="790"/>
          <ac:spMkLst>
            <pc:docMk/>
            <pc:sldMk cId="2432345051" sldId="2134806570"/>
            <ac:spMk id="111" creationId="{5F02E1EF-B19F-7313-AB76-9CF04A6AC002}"/>
          </ac:spMkLst>
        </pc:spChg>
        <pc:graphicFrameChg chg="modGraphic">
          <ac:chgData name="Kristina Chrep" userId="12c619c9-ccc6-4d5e-b88f-cabf89a1dde5" providerId="ADAL" clId="{BEF2EE2B-7ABC-42C6-BDFA-D2FC3E5D9550}" dt="2026-09-17T15:09:43.620" v="2561" actId="790"/>
          <ac:graphicFrameMkLst>
            <pc:docMk/>
            <pc:sldMk cId="2432345051" sldId="2134806570"/>
            <ac:graphicFrameMk id="2" creationId="{D41A3949-60ED-2E7A-698B-11A194FF5A12}"/>
          </ac:graphicFrameMkLst>
        </pc:graphicFrameChg>
        <pc:graphicFrameChg chg="mod modGraphic">
          <ac:chgData name="Kristina Chrep" userId="12c619c9-ccc6-4d5e-b88f-cabf89a1dde5" providerId="ADAL" clId="{BEF2EE2B-7ABC-42C6-BDFA-D2FC3E5D9550}" dt="2026-09-17T15:10:31.975" v="2595" actId="14734"/>
          <ac:graphicFrameMkLst>
            <pc:docMk/>
            <pc:sldMk cId="2432345051" sldId="2134806570"/>
            <ac:graphicFrameMk id="24" creationId="{7FC18A94-854E-F08C-D15A-D0FF38215913}"/>
          </ac:graphicFrameMkLst>
        </pc:graphicFrameChg>
        <pc:graphicFrameChg chg="mod modGraphic">
          <ac:chgData name="Kristina Chrep" userId="12c619c9-ccc6-4d5e-b88f-cabf89a1dde5" providerId="ADAL" clId="{BEF2EE2B-7ABC-42C6-BDFA-D2FC3E5D9550}" dt="2026-09-17T15:10:28.027" v="2594" actId="14734"/>
          <ac:graphicFrameMkLst>
            <pc:docMk/>
            <pc:sldMk cId="2432345051" sldId="2134806570"/>
            <ac:graphicFrameMk id="35" creationId="{3BD59A4B-201A-FC8E-BEA9-FFA9DFEC84B0}"/>
          </ac:graphicFrameMkLst>
        </pc:graphicFrameChg>
        <pc:graphicFrameChg chg="mod modGraphic">
          <ac:chgData name="Kristina Chrep" userId="12c619c9-ccc6-4d5e-b88f-cabf89a1dde5" providerId="ADAL" clId="{BEF2EE2B-7ABC-42C6-BDFA-D2FC3E5D9550}" dt="2026-09-17T15:11:18.232" v="2668" actId="1038"/>
          <ac:graphicFrameMkLst>
            <pc:docMk/>
            <pc:sldMk cId="2432345051" sldId="2134806570"/>
            <ac:graphicFrameMk id="46" creationId="{222D6BD2-2934-DC3A-32CB-70BFF67424AE}"/>
          </ac:graphicFrameMkLst>
        </pc:graphicFrameChg>
        <pc:graphicFrameChg chg="mod modGraphic">
          <ac:chgData name="Kristina Chrep" userId="12c619c9-ccc6-4d5e-b88f-cabf89a1dde5" providerId="ADAL" clId="{BEF2EE2B-7ABC-42C6-BDFA-D2FC3E5D9550}" dt="2026-09-17T15:11:38.095" v="2739" actId="1037"/>
          <ac:graphicFrameMkLst>
            <pc:docMk/>
            <pc:sldMk cId="2432345051" sldId="2134806570"/>
            <ac:graphicFrameMk id="57" creationId="{A83469E9-F96A-A389-17FC-2FB8646560C4}"/>
          </ac:graphicFrameMkLst>
        </pc:graphicFrameChg>
        <pc:graphicFrameChg chg="mod modGraphic">
          <ac:chgData name="Kristina Chrep" userId="12c619c9-ccc6-4d5e-b88f-cabf89a1dde5" providerId="ADAL" clId="{BEF2EE2B-7ABC-42C6-BDFA-D2FC3E5D9550}" dt="2026-09-17T15:19:39.767" v="2800" actId="1038"/>
          <ac:graphicFrameMkLst>
            <pc:docMk/>
            <pc:sldMk cId="2432345051" sldId="2134806570"/>
            <ac:graphicFrameMk id="124" creationId="{B1C0CF89-422E-9D75-D5CE-FF91FD59C408}"/>
          </ac:graphicFrameMkLst>
        </pc:graphicFrameChg>
        <pc:picChg chg="mod">
          <ac:chgData name="Kristina Chrep" userId="12c619c9-ccc6-4d5e-b88f-cabf89a1dde5" providerId="ADAL" clId="{BEF2EE2B-7ABC-42C6-BDFA-D2FC3E5D9550}" dt="2026-09-17T15:10:39.462" v="2622" actId="1037"/>
          <ac:picMkLst>
            <pc:docMk/>
            <pc:sldMk cId="2432345051" sldId="2134806570"/>
            <ac:picMk id="9" creationId="{4F5A40BC-8A89-5657-0A8E-0DEC0AB1DDA1}"/>
          </ac:picMkLst>
        </pc:picChg>
        <pc:picChg chg="mod">
          <ac:chgData name="Kristina Chrep" userId="12c619c9-ccc6-4d5e-b88f-cabf89a1dde5" providerId="ADAL" clId="{BEF2EE2B-7ABC-42C6-BDFA-D2FC3E5D9550}" dt="2026-09-17T15:09:17.306" v="2559" actId="1038"/>
          <ac:picMkLst>
            <pc:docMk/>
            <pc:sldMk cId="2432345051" sldId="2134806570"/>
            <ac:picMk id="14" creationId="{C4E14AE7-7EF9-BF1F-F8CA-0C92597963E0}"/>
          </ac:picMkLst>
        </pc:picChg>
        <pc:picChg chg="mod">
          <ac:chgData name="Kristina Chrep" userId="12c619c9-ccc6-4d5e-b88f-cabf89a1dde5" providerId="ADAL" clId="{BEF2EE2B-7ABC-42C6-BDFA-D2FC3E5D9550}" dt="2026-09-17T15:09:17.306" v="2559" actId="1038"/>
          <ac:picMkLst>
            <pc:docMk/>
            <pc:sldMk cId="2432345051" sldId="2134806570"/>
            <ac:picMk id="15" creationId="{A1B4F0E8-ECB1-885F-2040-75C01BF916A1}"/>
          </ac:picMkLst>
        </pc:picChg>
        <pc:picChg chg="mod">
          <ac:chgData name="Kristina Chrep" userId="12c619c9-ccc6-4d5e-b88f-cabf89a1dde5" providerId="ADAL" clId="{BEF2EE2B-7ABC-42C6-BDFA-D2FC3E5D9550}" dt="2026-09-17T15:09:17.306" v="2559" actId="1038"/>
          <ac:picMkLst>
            <pc:docMk/>
            <pc:sldMk cId="2432345051" sldId="2134806570"/>
            <ac:picMk id="16" creationId="{C7D39E71-28A7-1AA9-57B3-E248BFBA44D9}"/>
          </ac:picMkLst>
        </pc:picChg>
        <pc:picChg chg="mod">
          <ac:chgData name="Kristina Chrep" userId="12c619c9-ccc6-4d5e-b88f-cabf89a1dde5" providerId="ADAL" clId="{BEF2EE2B-7ABC-42C6-BDFA-D2FC3E5D9550}" dt="2026-09-17T15:09:17.306" v="2559" actId="1038"/>
          <ac:picMkLst>
            <pc:docMk/>
            <pc:sldMk cId="2432345051" sldId="2134806570"/>
            <ac:picMk id="17" creationId="{0CF87CE9-AB03-89AB-9912-A6392BAD3A39}"/>
          </ac:picMkLst>
        </pc:picChg>
        <pc:picChg chg="mod">
          <ac:chgData name="Kristina Chrep" userId="12c619c9-ccc6-4d5e-b88f-cabf89a1dde5" providerId="ADAL" clId="{BEF2EE2B-7ABC-42C6-BDFA-D2FC3E5D9550}" dt="2026-09-17T15:09:17.306" v="2559" actId="1038"/>
          <ac:picMkLst>
            <pc:docMk/>
            <pc:sldMk cId="2432345051" sldId="2134806570"/>
            <ac:picMk id="18" creationId="{42ED14B7-1B23-961D-545E-196DA4B790C0}"/>
          </ac:picMkLst>
        </pc:picChg>
        <pc:picChg chg="mod">
          <ac:chgData name="Kristina Chrep" userId="12c619c9-ccc6-4d5e-b88f-cabf89a1dde5" providerId="ADAL" clId="{BEF2EE2B-7ABC-42C6-BDFA-D2FC3E5D9550}" dt="2026-09-17T15:09:17.306" v="2559" actId="1038"/>
          <ac:picMkLst>
            <pc:docMk/>
            <pc:sldMk cId="2432345051" sldId="2134806570"/>
            <ac:picMk id="19" creationId="{34D31B80-2075-403B-EAF8-BA5D0C02A7A0}"/>
          </ac:picMkLst>
        </pc:picChg>
        <pc:picChg chg="mod">
          <ac:chgData name="Kristina Chrep" userId="12c619c9-ccc6-4d5e-b88f-cabf89a1dde5" providerId="ADAL" clId="{BEF2EE2B-7ABC-42C6-BDFA-D2FC3E5D9550}" dt="2026-09-17T15:09:17.306" v="2559" actId="1038"/>
          <ac:picMkLst>
            <pc:docMk/>
            <pc:sldMk cId="2432345051" sldId="2134806570"/>
            <ac:picMk id="21" creationId="{4DBCB694-2C08-05E1-E63C-19BE26A39E62}"/>
          </ac:picMkLst>
        </pc:picChg>
        <pc:picChg chg="mod">
          <ac:chgData name="Kristina Chrep" userId="12c619c9-ccc6-4d5e-b88f-cabf89a1dde5" providerId="ADAL" clId="{BEF2EE2B-7ABC-42C6-BDFA-D2FC3E5D9550}" dt="2026-09-17T15:10:15.229" v="2591" actId="1038"/>
          <ac:picMkLst>
            <pc:docMk/>
            <pc:sldMk cId="2432345051" sldId="2134806570"/>
            <ac:picMk id="25" creationId="{CE60E759-659B-9C53-6223-4B1DD1545C37}"/>
          </ac:picMkLst>
        </pc:picChg>
        <pc:picChg chg="mod">
          <ac:chgData name="Kristina Chrep" userId="12c619c9-ccc6-4d5e-b88f-cabf89a1dde5" providerId="ADAL" clId="{BEF2EE2B-7ABC-42C6-BDFA-D2FC3E5D9550}" dt="2026-09-17T15:10:15.229" v="2591" actId="1038"/>
          <ac:picMkLst>
            <pc:docMk/>
            <pc:sldMk cId="2432345051" sldId="2134806570"/>
            <ac:picMk id="26" creationId="{CC25688F-684A-7689-5F8A-91A370A2981E}"/>
          </ac:picMkLst>
        </pc:picChg>
        <pc:picChg chg="mod">
          <ac:chgData name="Kristina Chrep" userId="12c619c9-ccc6-4d5e-b88f-cabf89a1dde5" providerId="ADAL" clId="{BEF2EE2B-7ABC-42C6-BDFA-D2FC3E5D9550}" dt="2026-09-17T15:10:15.229" v="2591" actId="1038"/>
          <ac:picMkLst>
            <pc:docMk/>
            <pc:sldMk cId="2432345051" sldId="2134806570"/>
            <ac:picMk id="27" creationId="{6E352BC2-FF0D-A9E4-80F8-84CBF6B23DD8}"/>
          </ac:picMkLst>
        </pc:picChg>
        <pc:picChg chg="mod">
          <ac:chgData name="Kristina Chrep" userId="12c619c9-ccc6-4d5e-b88f-cabf89a1dde5" providerId="ADAL" clId="{BEF2EE2B-7ABC-42C6-BDFA-D2FC3E5D9550}" dt="2026-09-17T15:10:15.229" v="2591" actId="1038"/>
          <ac:picMkLst>
            <pc:docMk/>
            <pc:sldMk cId="2432345051" sldId="2134806570"/>
            <ac:picMk id="28" creationId="{B5F07BCC-D3B9-2F4D-3494-1712A3013269}"/>
          </ac:picMkLst>
        </pc:picChg>
        <pc:picChg chg="mod">
          <ac:chgData name="Kristina Chrep" userId="12c619c9-ccc6-4d5e-b88f-cabf89a1dde5" providerId="ADAL" clId="{BEF2EE2B-7ABC-42C6-BDFA-D2FC3E5D9550}" dt="2026-09-17T15:10:15.229" v="2591" actId="1038"/>
          <ac:picMkLst>
            <pc:docMk/>
            <pc:sldMk cId="2432345051" sldId="2134806570"/>
            <ac:picMk id="29" creationId="{46290D89-14D1-D75D-D975-76A6C6FA9479}"/>
          </ac:picMkLst>
        </pc:picChg>
        <pc:picChg chg="mod">
          <ac:chgData name="Kristina Chrep" userId="12c619c9-ccc6-4d5e-b88f-cabf89a1dde5" providerId="ADAL" clId="{BEF2EE2B-7ABC-42C6-BDFA-D2FC3E5D9550}" dt="2026-09-17T15:10:15.229" v="2591" actId="1038"/>
          <ac:picMkLst>
            <pc:docMk/>
            <pc:sldMk cId="2432345051" sldId="2134806570"/>
            <ac:picMk id="30" creationId="{4AB8257C-CFDF-C7DE-F4DC-A79C59175C8C}"/>
          </ac:picMkLst>
        </pc:picChg>
        <pc:picChg chg="mod">
          <ac:chgData name="Kristina Chrep" userId="12c619c9-ccc6-4d5e-b88f-cabf89a1dde5" providerId="ADAL" clId="{BEF2EE2B-7ABC-42C6-BDFA-D2FC3E5D9550}" dt="2026-09-17T15:10:15.229" v="2591" actId="1038"/>
          <ac:picMkLst>
            <pc:docMk/>
            <pc:sldMk cId="2432345051" sldId="2134806570"/>
            <ac:picMk id="31" creationId="{FE338A04-EE12-3BD0-A1D2-76E880139A76}"/>
          </ac:picMkLst>
        </pc:picChg>
        <pc:picChg chg="mod">
          <ac:chgData name="Kristina Chrep" userId="12c619c9-ccc6-4d5e-b88f-cabf89a1dde5" providerId="ADAL" clId="{BEF2EE2B-7ABC-42C6-BDFA-D2FC3E5D9550}" dt="2026-09-17T15:10:39.462" v="2622" actId="1037"/>
          <ac:picMkLst>
            <pc:docMk/>
            <pc:sldMk cId="2432345051" sldId="2134806570"/>
            <ac:picMk id="36" creationId="{34AD5D82-F5F8-F913-25D0-EEBF219BBD4A}"/>
          </ac:picMkLst>
        </pc:picChg>
        <pc:picChg chg="mod">
          <ac:chgData name="Kristina Chrep" userId="12c619c9-ccc6-4d5e-b88f-cabf89a1dde5" providerId="ADAL" clId="{BEF2EE2B-7ABC-42C6-BDFA-D2FC3E5D9550}" dt="2026-09-17T15:10:39.462" v="2622" actId="1037"/>
          <ac:picMkLst>
            <pc:docMk/>
            <pc:sldMk cId="2432345051" sldId="2134806570"/>
            <ac:picMk id="37" creationId="{554076FD-F0EA-1D1B-7A60-63F1BA337DD3}"/>
          </ac:picMkLst>
        </pc:picChg>
        <pc:picChg chg="mod">
          <ac:chgData name="Kristina Chrep" userId="12c619c9-ccc6-4d5e-b88f-cabf89a1dde5" providerId="ADAL" clId="{BEF2EE2B-7ABC-42C6-BDFA-D2FC3E5D9550}" dt="2026-09-17T15:10:39.462" v="2622" actId="1037"/>
          <ac:picMkLst>
            <pc:docMk/>
            <pc:sldMk cId="2432345051" sldId="2134806570"/>
            <ac:picMk id="38" creationId="{59DC84AE-60C7-7E36-8237-3D1DD46664C0}"/>
          </ac:picMkLst>
        </pc:picChg>
        <pc:picChg chg="mod">
          <ac:chgData name="Kristina Chrep" userId="12c619c9-ccc6-4d5e-b88f-cabf89a1dde5" providerId="ADAL" clId="{BEF2EE2B-7ABC-42C6-BDFA-D2FC3E5D9550}" dt="2026-09-17T15:10:39.462" v="2622" actId="1037"/>
          <ac:picMkLst>
            <pc:docMk/>
            <pc:sldMk cId="2432345051" sldId="2134806570"/>
            <ac:picMk id="39" creationId="{400A58A3-65EA-799B-1B24-3955E7370F4A}"/>
          </ac:picMkLst>
        </pc:picChg>
        <pc:picChg chg="mod">
          <ac:chgData name="Kristina Chrep" userId="12c619c9-ccc6-4d5e-b88f-cabf89a1dde5" providerId="ADAL" clId="{BEF2EE2B-7ABC-42C6-BDFA-D2FC3E5D9550}" dt="2026-09-17T15:10:39.462" v="2622" actId="1037"/>
          <ac:picMkLst>
            <pc:docMk/>
            <pc:sldMk cId="2432345051" sldId="2134806570"/>
            <ac:picMk id="40" creationId="{D0CFA470-CE5D-E409-DEB3-460A3CB57FFA}"/>
          </ac:picMkLst>
        </pc:picChg>
        <pc:picChg chg="mod">
          <ac:chgData name="Kristina Chrep" userId="12c619c9-ccc6-4d5e-b88f-cabf89a1dde5" providerId="ADAL" clId="{BEF2EE2B-7ABC-42C6-BDFA-D2FC3E5D9550}" dt="2026-09-17T15:10:39.462" v="2622" actId="1037"/>
          <ac:picMkLst>
            <pc:docMk/>
            <pc:sldMk cId="2432345051" sldId="2134806570"/>
            <ac:picMk id="41" creationId="{3AA94C86-D416-52D2-6999-4F87411C13AF}"/>
          </ac:picMkLst>
        </pc:picChg>
        <pc:picChg chg="mod">
          <ac:chgData name="Kristina Chrep" userId="12c619c9-ccc6-4d5e-b88f-cabf89a1dde5" providerId="ADAL" clId="{BEF2EE2B-7ABC-42C6-BDFA-D2FC3E5D9550}" dt="2026-09-17T15:11:18.232" v="2668" actId="1038"/>
          <ac:picMkLst>
            <pc:docMk/>
            <pc:sldMk cId="2432345051" sldId="2134806570"/>
            <ac:picMk id="47" creationId="{AA1939F9-745F-6F1D-D07D-DEC441D0900C}"/>
          </ac:picMkLst>
        </pc:picChg>
        <pc:picChg chg="mod">
          <ac:chgData name="Kristina Chrep" userId="12c619c9-ccc6-4d5e-b88f-cabf89a1dde5" providerId="ADAL" clId="{BEF2EE2B-7ABC-42C6-BDFA-D2FC3E5D9550}" dt="2026-09-17T15:11:18.232" v="2668" actId="1038"/>
          <ac:picMkLst>
            <pc:docMk/>
            <pc:sldMk cId="2432345051" sldId="2134806570"/>
            <ac:picMk id="48" creationId="{B041E6E9-09EE-DAE4-A29A-6778937A98A3}"/>
          </ac:picMkLst>
        </pc:picChg>
        <pc:picChg chg="mod">
          <ac:chgData name="Kristina Chrep" userId="12c619c9-ccc6-4d5e-b88f-cabf89a1dde5" providerId="ADAL" clId="{BEF2EE2B-7ABC-42C6-BDFA-D2FC3E5D9550}" dt="2026-09-17T15:11:18.232" v="2668" actId="1038"/>
          <ac:picMkLst>
            <pc:docMk/>
            <pc:sldMk cId="2432345051" sldId="2134806570"/>
            <ac:picMk id="49" creationId="{4E84DC71-F744-B52A-F5E9-D71D25909460}"/>
          </ac:picMkLst>
        </pc:picChg>
        <pc:picChg chg="mod">
          <ac:chgData name="Kristina Chrep" userId="12c619c9-ccc6-4d5e-b88f-cabf89a1dde5" providerId="ADAL" clId="{BEF2EE2B-7ABC-42C6-BDFA-D2FC3E5D9550}" dt="2026-09-17T15:11:18.232" v="2668" actId="1038"/>
          <ac:picMkLst>
            <pc:docMk/>
            <pc:sldMk cId="2432345051" sldId="2134806570"/>
            <ac:picMk id="50" creationId="{6860E22B-33A0-C584-5D7D-52111F992470}"/>
          </ac:picMkLst>
        </pc:picChg>
        <pc:picChg chg="mod">
          <ac:chgData name="Kristina Chrep" userId="12c619c9-ccc6-4d5e-b88f-cabf89a1dde5" providerId="ADAL" clId="{BEF2EE2B-7ABC-42C6-BDFA-D2FC3E5D9550}" dt="2026-09-17T15:11:18.232" v="2668" actId="1038"/>
          <ac:picMkLst>
            <pc:docMk/>
            <pc:sldMk cId="2432345051" sldId="2134806570"/>
            <ac:picMk id="51" creationId="{536955F0-4D5D-7BE5-969B-C5F7865E3200}"/>
          </ac:picMkLst>
        </pc:picChg>
        <pc:picChg chg="mod">
          <ac:chgData name="Kristina Chrep" userId="12c619c9-ccc6-4d5e-b88f-cabf89a1dde5" providerId="ADAL" clId="{BEF2EE2B-7ABC-42C6-BDFA-D2FC3E5D9550}" dt="2026-09-17T15:11:18.232" v="2668" actId="1038"/>
          <ac:picMkLst>
            <pc:docMk/>
            <pc:sldMk cId="2432345051" sldId="2134806570"/>
            <ac:picMk id="52" creationId="{9E7EDE1F-31F6-4B89-075E-F65075803864}"/>
          </ac:picMkLst>
        </pc:picChg>
        <pc:picChg chg="mod">
          <ac:chgData name="Kristina Chrep" userId="12c619c9-ccc6-4d5e-b88f-cabf89a1dde5" providerId="ADAL" clId="{BEF2EE2B-7ABC-42C6-BDFA-D2FC3E5D9550}" dt="2026-09-17T15:11:38.095" v="2739" actId="1037"/>
          <ac:picMkLst>
            <pc:docMk/>
            <pc:sldMk cId="2432345051" sldId="2134806570"/>
            <ac:picMk id="58" creationId="{1F7A3C7A-07DF-5E84-4DB3-BD5B552A5A0E}"/>
          </ac:picMkLst>
        </pc:picChg>
        <pc:picChg chg="mod">
          <ac:chgData name="Kristina Chrep" userId="12c619c9-ccc6-4d5e-b88f-cabf89a1dde5" providerId="ADAL" clId="{BEF2EE2B-7ABC-42C6-BDFA-D2FC3E5D9550}" dt="2026-09-17T15:11:38.095" v="2739" actId="1037"/>
          <ac:picMkLst>
            <pc:docMk/>
            <pc:sldMk cId="2432345051" sldId="2134806570"/>
            <ac:picMk id="59" creationId="{7A7B4356-9A11-FBE1-4DB7-46CB302219A6}"/>
          </ac:picMkLst>
        </pc:picChg>
        <pc:picChg chg="mod">
          <ac:chgData name="Kristina Chrep" userId="12c619c9-ccc6-4d5e-b88f-cabf89a1dde5" providerId="ADAL" clId="{BEF2EE2B-7ABC-42C6-BDFA-D2FC3E5D9550}" dt="2026-09-17T15:11:38.095" v="2739" actId="1037"/>
          <ac:picMkLst>
            <pc:docMk/>
            <pc:sldMk cId="2432345051" sldId="2134806570"/>
            <ac:picMk id="60" creationId="{641135AE-79D7-C32D-ADB3-619F12B61EF8}"/>
          </ac:picMkLst>
        </pc:picChg>
        <pc:picChg chg="mod">
          <ac:chgData name="Kristina Chrep" userId="12c619c9-ccc6-4d5e-b88f-cabf89a1dde5" providerId="ADAL" clId="{BEF2EE2B-7ABC-42C6-BDFA-D2FC3E5D9550}" dt="2026-09-17T15:11:38.095" v="2739" actId="1037"/>
          <ac:picMkLst>
            <pc:docMk/>
            <pc:sldMk cId="2432345051" sldId="2134806570"/>
            <ac:picMk id="61" creationId="{78A2955C-0370-9D4D-5C7E-23E905809CC1}"/>
          </ac:picMkLst>
        </pc:picChg>
        <pc:picChg chg="mod">
          <ac:chgData name="Kristina Chrep" userId="12c619c9-ccc6-4d5e-b88f-cabf89a1dde5" providerId="ADAL" clId="{BEF2EE2B-7ABC-42C6-BDFA-D2FC3E5D9550}" dt="2026-09-17T15:11:38.095" v="2739" actId="1037"/>
          <ac:picMkLst>
            <pc:docMk/>
            <pc:sldMk cId="2432345051" sldId="2134806570"/>
            <ac:picMk id="63" creationId="{9FD5AE0B-DA66-EB57-89C7-4338052E586E}"/>
          </ac:picMkLst>
        </pc:picChg>
        <pc:picChg chg="mod">
          <ac:chgData name="Kristina Chrep" userId="12c619c9-ccc6-4d5e-b88f-cabf89a1dde5" providerId="ADAL" clId="{BEF2EE2B-7ABC-42C6-BDFA-D2FC3E5D9550}" dt="2026-09-17T15:11:38.095" v="2739" actId="1037"/>
          <ac:picMkLst>
            <pc:docMk/>
            <pc:sldMk cId="2432345051" sldId="2134806570"/>
            <ac:picMk id="66" creationId="{483B8A30-5306-8609-1BB2-226853ED7065}"/>
          </ac:picMkLst>
        </pc:picChg>
        <pc:picChg chg="mod">
          <ac:chgData name="Kristina Chrep" userId="12c619c9-ccc6-4d5e-b88f-cabf89a1dde5" providerId="ADAL" clId="{BEF2EE2B-7ABC-42C6-BDFA-D2FC3E5D9550}" dt="2026-09-17T15:11:38.095" v="2739" actId="1037"/>
          <ac:picMkLst>
            <pc:docMk/>
            <pc:sldMk cId="2432345051" sldId="2134806570"/>
            <ac:picMk id="119" creationId="{572864DB-49A0-7B32-9778-7AC49CD0B6B0}"/>
          </ac:picMkLst>
        </pc:picChg>
        <pc:picChg chg="mod">
          <ac:chgData name="Kristina Chrep" userId="12c619c9-ccc6-4d5e-b88f-cabf89a1dde5" providerId="ADAL" clId="{BEF2EE2B-7ABC-42C6-BDFA-D2FC3E5D9550}" dt="2026-09-17T15:19:39.767" v="2800" actId="1038"/>
          <ac:picMkLst>
            <pc:docMk/>
            <pc:sldMk cId="2432345051" sldId="2134806570"/>
            <ac:picMk id="123" creationId="{C1820ACA-FB52-00DD-2DC6-7E42D9352913}"/>
          </ac:picMkLst>
        </pc:picChg>
        <pc:picChg chg="mod">
          <ac:chgData name="Kristina Chrep" userId="12c619c9-ccc6-4d5e-b88f-cabf89a1dde5" providerId="ADAL" clId="{BEF2EE2B-7ABC-42C6-BDFA-D2FC3E5D9550}" dt="2026-09-17T15:19:39.767" v="2800" actId="1038"/>
          <ac:picMkLst>
            <pc:docMk/>
            <pc:sldMk cId="2432345051" sldId="2134806570"/>
            <ac:picMk id="125" creationId="{C26ADDB4-50F2-58A4-4FB5-C586E14131C1}"/>
          </ac:picMkLst>
        </pc:picChg>
        <pc:picChg chg="mod">
          <ac:chgData name="Kristina Chrep" userId="12c619c9-ccc6-4d5e-b88f-cabf89a1dde5" providerId="ADAL" clId="{BEF2EE2B-7ABC-42C6-BDFA-D2FC3E5D9550}" dt="2026-09-17T15:19:39.767" v="2800" actId="1038"/>
          <ac:picMkLst>
            <pc:docMk/>
            <pc:sldMk cId="2432345051" sldId="2134806570"/>
            <ac:picMk id="126" creationId="{D7240B9A-0F65-8190-A7B5-25AC329707FB}"/>
          </ac:picMkLst>
        </pc:picChg>
        <pc:picChg chg="mod">
          <ac:chgData name="Kristina Chrep" userId="12c619c9-ccc6-4d5e-b88f-cabf89a1dde5" providerId="ADAL" clId="{BEF2EE2B-7ABC-42C6-BDFA-D2FC3E5D9550}" dt="2026-09-17T15:19:39.767" v="2800" actId="1038"/>
          <ac:picMkLst>
            <pc:docMk/>
            <pc:sldMk cId="2432345051" sldId="2134806570"/>
            <ac:picMk id="127" creationId="{48672D62-42DF-C2BC-6F64-1A7AD623F7BB}"/>
          </ac:picMkLst>
        </pc:picChg>
        <pc:picChg chg="mod">
          <ac:chgData name="Kristina Chrep" userId="12c619c9-ccc6-4d5e-b88f-cabf89a1dde5" providerId="ADAL" clId="{BEF2EE2B-7ABC-42C6-BDFA-D2FC3E5D9550}" dt="2026-09-17T15:19:39.767" v="2800" actId="1038"/>
          <ac:picMkLst>
            <pc:docMk/>
            <pc:sldMk cId="2432345051" sldId="2134806570"/>
            <ac:picMk id="128" creationId="{A83D5A15-8106-A010-7B26-70240F6CF32E}"/>
          </ac:picMkLst>
        </pc:picChg>
        <pc:picChg chg="mod">
          <ac:chgData name="Kristina Chrep" userId="12c619c9-ccc6-4d5e-b88f-cabf89a1dde5" providerId="ADAL" clId="{BEF2EE2B-7ABC-42C6-BDFA-D2FC3E5D9550}" dt="2026-09-17T15:19:39.767" v="2800" actId="1038"/>
          <ac:picMkLst>
            <pc:docMk/>
            <pc:sldMk cId="2432345051" sldId="2134806570"/>
            <ac:picMk id="129" creationId="{6F36660B-DED3-2549-4E35-40123BCA4E2B}"/>
          </ac:picMkLst>
        </pc:picChg>
        <pc:picChg chg="mod">
          <ac:chgData name="Kristina Chrep" userId="12c619c9-ccc6-4d5e-b88f-cabf89a1dde5" providerId="ADAL" clId="{BEF2EE2B-7ABC-42C6-BDFA-D2FC3E5D9550}" dt="2026-09-17T15:19:39.767" v="2800" actId="1038"/>
          <ac:picMkLst>
            <pc:docMk/>
            <pc:sldMk cId="2432345051" sldId="2134806570"/>
            <ac:picMk id="130" creationId="{679BCB8D-9D5F-AE53-DD7D-A0CA21204775}"/>
          </ac:picMkLst>
        </pc:picChg>
        <pc:picChg chg="mod">
          <ac:chgData name="Kristina Chrep" userId="12c619c9-ccc6-4d5e-b88f-cabf89a1dde5" providerId="ADAL" clId="{BEF2EE2B-7ABC-42C6-BDFA-D2FC3E5D9550}" dt="2026-09-17T15:19:39.767" v="2800" actId="1038"/>
          <ac:picMkLst>
            <pc:docMk/>
            <pc:sldMk cId="2432345051" sldId="2134806570"/>
            <ac:picMk id="137" creationId="{AA1B1F80-7BE6-3EC6-D620-46D6FBC8FB7E}"/>
          </ac:picMkLst>
        </pc:picChg>
        <pc:picChg chg="mod">
          <ac:chgData name="Kristina Chrep" userId="12c619c9-ccc6-4d5e-b88f-cabf89a1dde5" providerId="ADAL" clId="{BEF2EE2B-7ABC-42C6-BDFA-D2FC3E5D9550}" dt="2026-09-17T15:11:18.232" v="2668" actId="1038"/>
          <ac:picMkLst>
            <pc:docMk/>
            <pc:sldMk cId="2432345051" sldId="2134806570"/>
            <ac:picMk id="141" creationId="{00830A06-8701-159C-8F98-AB5BD0607BDB}"/>
          </ac:picMkLst>
        </pc:picChg>
      </pc:sldChg>
      <pc:sldChg chg="addSp delSp modSp mod setBg modNotesTx">
        <pc:chgData name="Kristina Chrep" userId="12c619c9-ccc6-4d5e-b88f-cabf89a1dde5" providerId="ADAL" clId="{BEF2EE2B-7ABC-42C6-BDFA-D2FC3E5D9550}" dt="2026-09-17T18:01:13.407" v="2982" actId="207"/>
        <pc:sldMkLst>
          <pc:docMk/>
          <pc:sldMk cId="3137123096" sldId="2134806611"/>
        </pc:sldMkLst>
        <pc:spChg chg="mod">
          <ac:chgData name="Kristina Chrep" userId="12c619c9-ccc6-4d5e-b88f-cabf89a1dde5" providerId="ADAL" clId="{BEF2EE2B-7ABC-42C6-BDFA-D2FC3E5D9550}" dt="2026-09-17T09:53:07.585" v="1556" actId="14100"/>
          <ac:spMkLst>
            <pc:docMk/>
            <pc:sldMk cId="3137123096" sldId="2134806611"/>
            <ac:spMk id="11" creationId="{29777BA7-2F24-C2D1-6BCE-60DECCD5D1B8}"/>
          </ac:spMkLst>
        </pc:spChg>
        <pc:spChg chg="mod">
          <ac:chgData name="Kristina Chrep" userId="12c619c9-ccc6-4d5e-b88f-cabf89a1dde5" providerId="ADAL" clId="{BEF2EE2B-7ABC-42C6-BDFA-D2FC3E5D9550}" dt="2026-09-17T08:29:14.980" v="99"/>
          <ac:spMkLst>
            <pc:docMk/>
            <pc:sldMk cId="3137123096" sldId="2134806611"/>
            <ac:spMk id="12" creationId="{E55A6265-76DF-E30D-1392-CEC9AB5D9377}"/>
          </ac:spMkLst>
        </pc:spChg>
        <pc:spChg chg="mod">
          <ac:chgData name="Kristina Chrep" userId="12c619c9-ccc6-4d5e-b88f-cabf89a1dde5" providerId="ADAL" clId="{BEF2EE2B-7ABC-42C6-BDFA-D2FC3E5D9550}" dt="2026-09-17T09:52:38.695" v="1554"/>
          <ac:spMkLst>
            <pc:docMk/>
            <pc:sldMk cId="3137123096" sldId="2134806611"/>
            <ac:spMk id="22" creationId="{1D3DED31-11CE-9F27-9159-17A88FD0F1A6}"/>
          </ac:spMkLst>
        </pc:spChg>
        <pc:spChg chg="add del">
          <ac:chgData name="Kristina Chrep" userId="12c619c9-ccc6-4d5e-b88f-cabf89a1dde5" providerId="ADAL" clId="{BEF2EE2B-7ABC-42C6-BDFA-D2FC3E5D9550}" dt="2026-09-17T08:29:22.018" v="101" actId="478"/>
          <ac:spMkLst>
            <pc:docMk/>
            <pc:sldMk cId="3137123096" sldId="2134806611"/>
            <ac:spMk id="27" creationId="{7DA23E4C-713E-17C7-D408-DF6A87551CCC}"/>
          </ac:spMkLst>
        </pc:spChg>
        <pc:spChg chg="mod">
          <ac:chgData name="Kristina Chrep" userId="12c619c9-ccc6-4d5e-b88f-cabf89a1dde5" providerId="ADAL" clId="{BEF2EE2B-7ABC-42C6-BDFA-D2FC3E5D9550}" dt="2026-09-17T18:01:13.407" v="2982" actId="207"/>
          <ac:spMkLst>
            <pc:docMk/>
            <pc:sldMk cId="3137123096" sldId="2134806611"/>
            <ac:spMk id="38" creationId="{92F6265F-54E6-0DA7-BA2B-91453C19B030}"/>
          </ac:spMkLst>
        </pc:spChg>
      </pc:sldChg>
      <pc:sldChg chg="modSp mod setBg">
        <pc:chgData name="Kristina Chrep" userId="12c619c9-ccc6-4d5e-b88f-cabf89a1dde5" providerId="ADAL" clId="{BEF2EE2B-7ABC-42C6-BDFA-D2FC3E5D9550}" dt="2026-09-17T18:40:02.222" v="3335" actId="27918"/>
        <pc:sldMkLst>
          <pc:docMk/>
          <pc:sldMk cId="521859243" sldId="2134806614"/>
        </pc:sldMkLst>
        <pc:spChg chg="mod">
          <ac:chgData name="Kristina Chrep" userId="12c619c9-ccc6-4d5e-b88f-cabf89a1dde5" providerId="ADAL" clId="{BEF2EE2B-7ABC-42C6-BDFA-D2FC3E5D9550}" dt="2026-09-17T15:23:49.126" v="2832" actId="790"/>
          <ac:spMkLst>
            <pc:docMk/>
            <pc:sldMk cId="521859243" sldId="2134806614"/>
            <ac:spMk id="30" creationId="{315F7CBE-0152-62AD-8FC8-E8EAD5AE9317}"/>
          </ac:spMkLst>
        </pc:spChg>
        <pc:spChg chg="mod">
          <ac:chgData name="Kristina Chrep" userId="12c619c9-ccc6-4d5e-b88f-cabf89a1dde5" providerId="ADAL" clId="{BEF2EE2B-7ABC-42C6-BDFA-D2FC3E5D9550}" dt="2026-09-17T15:23:49.126" v="2832" actId="790"/>
          <ac:spMkLst>
            <pc:docMk/>
            <pc:sldMk cId="521859243" sldId="2134806614"/>
            <ac:spMk id="38" creationId="{1069CFAF-9B0A-FDF7-9B03-F48CF2FE67A7}"/>
          </ac:spMkLst>
        </pc:spChg>
        <pc:spChg chg="mod">
          <ac:chgData name="Kristina Chrep" userId="12c619c9-ccc6-4d5e-b88f-cabf89a1dde5" providerId="ADAL" clId="{BEF2EE2B-7ABC-42C6-BDFA-D2FC3E5D9550}" dt="2026-09-17T15:23:49.126" v="2832" actId="790"/>
          <ac:spMkLst>
            <pc:docMk/>
            <pc:sldMk cId="521859243" sldId="2134806614"/>
            <ac:spMk id="47" creationId="{C841E0D7-E128-659D-386A-E7AD5120A8CF}"/>
          </ac:spMkLst>
        </pc:spChg>
        <pc:spChg chg="mod">
          <ac:chgData name="Kristina Chrep" userId="12c619c9-ccc6-4d5e-b88f-cabf89a1dde5" providerId="ADAL" clId="{BEF2EE2B-7ABC-42C6-BDFA-D2FC3E5D9550}" dt="2026-09-17T15:23:49.126" v="2832" actId="790"/>
          <ac:spMkLst>
            <pc:docMk/>
            <pc:sldMk cId="521859243" sldId="2134806614"/>
            <ac:spMk id="48" creationId="{D3DBFFB0-CF6C-76DD-67B7-B55692597CAA}"/>
          </ac:spMkLst>
        </pc:spChg>
        <pc:spChg chg="mod">
          <ac:chgData name="Kristina Chrep" userId="12c619c9-ccc6-4d5e-b88f-cabf89a1dde5" providerId="ADAL" clId="{BEF2EE2B-7ABC-42C6-BDFA-D2FC3E5D9550}" dt="2026-09-17T15:23:49.126" v="2832" actId="790"/>
          <ac:spMkLst>
            <pc:docMk/>
            <pc:sldMk cId="521859243" sldId="2134806614"/>
            <ac:spMk id="50" creationId="{ABD1B50D-833C-1EE8-8883-A7FE721AD1DF}"/>
          </ac:spMkLst>
        </pc:spChg>
        <pc:spChg chg="mod">
          <ac:chgData name="Kristina Chrep" userId="12c619c9-ccc6-4d5e-b88f-cabf89a1dde5" providerId="ADAL" clId="{BEF2EE2B-7ABC-42C6-BDFA-D2FC3E5D9550}" dt="2026-09-17T15:23:49.126" v="2832" actId="790"/>
          <ac:spMkLst>
            <pc:docMk/>
            <pc:sldMk cId="521859243" sldId="2134806614"/>
            <ac:spMk id="55" creationId="{FBD3188F-A47C-F44D-31DD-5FE8925308EF}"/>
          </ac:spMkLst>
        </pc:spChg>
        <pc:spChg chg="mod">
          <ac:chgData name="Kristina Chrep" userId="12c619c9-ccc6-4d5e-b88f-cabf89a1dde5" providerId="ADAL" clId="{BEF2EE2B-7ABC-42C6-BDFA-D2FC3E5D9550}" dt="2026-09-17T15:23:49.126" v="2832" actId="790"/>
          <ac:spMkLst>
            <pc:docMk/>
            <pc:sldMk cId="521859243" sldId="2134806614"/>
            <ac:spMk id="57" creationId="{A1C21EA3-6582-F782-D80B-2F592DB182E6}"/>
          </ac:spMkLst>
        </pc:spChg>
        <pc:spChg chg="mod">
          <ac:chgData name="Kristina Chrep" userId="12c619c9-ccc6-4d5e-b88f-cabf89a1dde5" providerId="ADAL" clId="{BEF2EE2B-7ABC-42C6-BDFA-D2FC3E5D9550}" dt="2026-09-17T09:45:00.060" v="1508" actId="790"/>
          <ac:spMkLst>
            <pc:docMk/>
            <pc:sldMk cId="521859243" sldId="2134806614"/>
            <ac:spMk id="59" creationId="{3E138962-1479-0EAF-89BA-3E4D4FFE6200}"/>
          </ac:spMkLst>
        </pc:spChg>
        <pc:spChg chg="mod">
          <ac:chgData name="Kristina Chrep" userId="12c619c9-ccc6-4d5e-b88f-cabf89a1dde5" providerId="ADAL" clId="{BEF2EE2B-7ABC-42C6-BDFA-D2FC3E5D9550}" dt="2026-09-17T18:01:17.190" v="2983" actId="207"/>
          <ac:spMkLst>
            <pc:docMk/>
            <pc:sldMk cId="521859243" sldId="2134806614"/>
            <ac:spMk id="63" creationId="{B1DF1963-173A-E8D1-6480-D6AD5368B7D2}"/>
          </ac:spMkLst>
        </pc:spChg>
        <pc:spChg chg="mod">
          <ac:chgData name="Kristina Chrep" userId="12c619c9-ccc6-4d5e-b88f-cabf89a1dde5" providerId="ADAL" clId="{BEF2EE2B-7ABC-42C6-BDFA-D2FC3E5D9550}" dt="2026-09-17T15:23:49.126" v="2832" actId="790"/>
          <ac:spMkLst>
            <pc:docMk/>
            <pc:sldMk cId="521859243" sldId="2134806614"/>
            <ac:spMk id="65" creationId="{54F66EDF-BD18-D1F6-9E0B-4A4FBA646ADD}"/>
          </ac:spMkLst>
        </pc:spChg>
        <pc:spChg chg="mod">
          <ac:chgData name="Kristina Chrep" userId="12c619c9-ccc6-4d5e-b88f-cabf89a1dde5" providerId="ADAL" clId="{BEF2EE2B-7ABC-42C6-BDFA-D2FC3E5D9550}" dt="2026-09-17T15:23:49.126" v="2832" actId="790"/>
          <ac:spMkLst>
            <pc:docMk/>
            <pc:sldMk cId="521859243" sldId="2134806614"/>
            <ac:spMk id="69" creationId="{055A7435-0106-A885-B5AE-264B7554D5E8}"/>
          </ac:spMkLst>
        </pc:spChg>
      </pc:sldChg>
      <pc:sldChg chg="modSp mod">
        <pc:chgData name="Kristina Chrep" userId="12c619c9-ccc6-4d5e-b88f-cabf89a1dde5" providerId="ADAL" clId="{BEF2EE2B-7ABC-42C6-BDFA-D2FC3E5D9550}" dt="2026-09-17T18:41:23.042" v="3356" actId="1035"/>
        <pc:sldMkLst>
          <pc:docMk/>
          <pc:sldMk cId="2590153298" sldId="2134806616"/>
        </pc:sldMkLst>
        <pc:spChg chg="mod">
          <ac:chgData name="Kristina Chrep" userId="12c619c9-ccc6-4d5e-b88f-cabf89a1dde5" providerId="ADAL" clId="{BEF2EE2B-7ABC-42C6-BDFA-D2FC3E5D9550}" dt="2026-09-17T18:14:18.654" v="3224" actId="790"/>
          <ac:spMkLst>
            <pc:docMk/>
            <pc:sldMk cId="2590153298" sldId="2134806616"/>
            <ac:spMk id="14" creationId="{E7C2008A-EEB4-911A-C7FC-BDA28E6B26D2}"/>
          </ac:spMkLst>
        </pc:spChg>
        <pc:spChg chg="mod">
          <ac:chgData name="Kristina Chrep" userId="12c619c9-ccc6-4d5e-b88f-cabf89a1dde5" providerId="ADAL" clId="{BEF2EE2B-7ABC-42C6-BDFA-D2FC3E5D9550}" dt="2026-09-17T18:14:18.654" v="3224" actId="790"/>
          <ac:spMkLst>
            <pc:docMk/>
            <pc:sldMk cId="2590153298" sldId="2134806616"/>
            <ac:spMk id="16" creationId="{3E64E071-C7E2-DDD8-CD03-C2CBD0CC7BC9}"/>
          </ac:spMkLst>
        </pc:spChg>
        <pc:spChg chg="mod">
          <ac:chgData name="Kristina Chrep" userId="12c619c9-ccc6-4d5e-b88f-cabf89a1dde5" providerId="ADAL" clId="{BEF2EE2B-7ABC-42C6-BDFA-D2FC3E5D9550}" dt="2026-09-17T18:14:22.968" v="3225"/>
          <ac:spMkLst>
            <pc:docMk/>
            <pc:sldMk cId="2590153298" sldId="2134806616"/>
            <ac:spMk id="18" creationId="{2340C794-DB71-D8C7-B054-DEF50EDCFC97}"/>
          </ac:spMkLst>
        </pc:spChg>
        <pc:spChg chg="mod">
          <ac:chgData name="Kristina Chrep" userId="12c619c9-ccc6-4d5e-b88f-cabf89a1dde5" providerId="ADAL" clId="{BEF2EE2B-7ABC-42C6-BDFA-D2FC3E5D9550}" dt="2026-09-17T18:14:18.654" v="3224" actId="790"/>
          <ac:spMkLst>
            <pc:docMk/>
            <pc:sldMk cId="2590153298" sldId="2134806616"/>
            <ac:spMk id="20" creationId="{452C87BA-88B8-1F29-06BB-1D36A7F90B9C}"/>
          </ac:spMkLst>
        </pc:spChg>
        <pc:spChg chg="mod">
          <ac:chgData name="Kristina Chrep" userId="12c619c9-ccc6-4d5e-b88f-cabf89a1dde5" providerId="ADAL" clId="{BEF2EE2B-7ABC-42C6-BDFA-D2FC3E5D9550}" dt="2026-09-17T18:14:18.654" v="3224" actId="790"/>
          <ac:spMkLst>
            <pc:docMk/>
            <pc:sldMk cId="2590153298" sldId="2134806616"/>
            <ac:spMk id="22" creationId="{90362D14-D1A9-06A8-45C8-ACBEEE5177D4}"/>
          </ac:spMkLst>
        </pc:spChg>
        <pc:spChg chg="mod">
          <ac:chgData name="Kristina Chrep" userId="12c619c9-ccc6-4d5e-b88f-cabf89a1dde5" providerId="ADAL" clId="{BEF2EE2B-7ABC-42C6-BDFA-D2FC3E5D9550}" dt="2026-09-17T18:14:18.654" v="3224" actId="790"/>
          <ac:spMkLst>
            <pc:docMk/>
            <pc:sldMk cId="2590153298" sldId="2134806616"/>
            <ac:spMk id="29" creationId="{DF6C877F-457F-F8A1-7108-CFA99E07AD64}"/>
          </ac:spMkLst>
        </pc:spChg>
        <pc:spChg chg="mod">
          <ac:chgData name="Kristina Chrep" userId="12c619c9-ccc6-4d5e-b88f-cabf89a1dde5" providerId="ADAL" clId="{BEF2EE2B-7ABC-42C6-BDFA-D2FC3E5D9550}" dt="2026-09-17T18:41:23.042" v="3356" actId="1035"/>
          <ac:spMkLst>
            <pc:docMk/>
            <pc:sldMk cId="2590153298" sldId="2134806616"/>
            <ac:spMk id="32" creationId="{D36CD6BB-9C27-BB44-A011-51B67E3F3D36}"/>
          </ac:spMkLst>
        </pc:spChg>
        <pc:spChg chg="mod">
          <ac:chgData name="Kristina Chrep" userId="12c619c9-ccc6-4d5e-b88f-cabf89a1dde5" providerId="ADAL" clId="{BEF2EE2B-7ABC-42C6-BDFA-D2FC3E5D9550}" dt="2026-09-17T18:14:18.654" v="3224" actId="790"/>
          <ac:spMkLst>
            <pc:docMk/>
            <pc:sldMk cId="2590153298" sldId="2134806616"/>
            <ac:spMk id="63" creationId="{6745B070-2FB9-2A05-E276-845244E7CD26}"/>
          </ac:spMkLst>
        </pc:spChg>
        <pc:graphicFrameChg chg="modGraphic">
          <ac:chgData name="Kristina Chrep" userId="12c619c9-ccc6-4d5e-b88f-cabf89a1dde5" providerId="ADAL" clId="{BEF2EE2B-7ABC-42C6-BDFA-D2FC3E5D9550}" dt="2026-09-17T17:55:36.832" v="2885" actId="20577"/>
          <ac:graphicFrameMkLst>
            <pc:docMk/>
            <pc:sldMk cId="2590153298" sldId="2134806616"/>
            <ac:graphicFrameMk id="41" creationId="{9017E329-0DAD-8AD6-90D5-6F1C5E862490}"/>
          </ac:graphicFrameMkLst>
        </pc:graphicFrameChg>
      </pc:sldChg>
      <pc:sldChg chg="addSp modSp mod">
        <pc:chgData name="Kristina Chrep" userId="12c619c9-ccc6-4d5e-b88f-cabf89a1dde5" providerId="ADAL" clId="{BEF2EE2B-7ABC-42C6-BDFA-D2FC3E5D9550}" dt="2026-09-17T18:08:42.041" v="3146" actId="790"/>
        <pc:sldMkLst>
          <pc:docMk/>
          <pc:sldMk cId="3965992017" sldId="2134806617"/>
        </pc:sldMkLst>
        <pc:spChg chg="add mod">
          <ac:chgData name="Kristina Chrep" userId="12c619c9-ccc6-4d5e-b88f-cabf89a1dde5" providerId="ADAL" clId="{BEF2EE2B-7ABC-42C6-BDFA-D2FC3E5D9550}" dt="2026-09-17T18:08:42.041" v="3146" actId="790"/>
          <ac:spMkLst>
            <pc:docMk/>
            <pc:sldMk cId="3965992017" sldId="2134806617"/>
            <ac:spMk id="3" creationId="{72DA05EE-6356-4C8C-4369-C5C9CCCF43F3}"/>
          </ac:spMkLst>
        </pc:spChg>
        <pc:spChg chg="mod">
          <ac:chgData name="Kristina Chrep" userId="12c619c9-ccc6-4d5e-b88f-cabf89a1dde5" providerId="ADAL" clId="{BEF2EE2B-7ABC-42C6-BDFA-D2FC3E5D9550}" dt="2026-09-17T18:08:42.041" v="3146" actId="790"/>
          <ac:spMkLst>
            <pc:docMk/>
            <pc:sldMk cId="3965992017" sldId="2134806617"/>
            <ac:spMk id="15" creationId="{6C99AD31-A46C-6F30-69B3-E323B6475B7C}"/>
          </ac:spMkLst>
        </pc:spChg>
        <pc:spChg chg="mod">
          <ac:chgData name="Kristina Chrep" userId="12c619c9-ccc6-4d5e-b88f-cabf89a1dde5" providerId="ADAL" clId="{BEF2EE2B-7ABC-42C6-BDFA-D2FC3E5D9550}" dt="2026-09-17T18:08:42.041" v="3146" actId="790"/>
          <ac:spMkLst>
            <pc:docMk/>
            <pc:sldMk cId="3965992017" sldId="2134806617"/>
            <ac:spMk id="20" creationId="{8166B772-703D-CA2E-72D9-03D11964E838}"/>
          </ac:spMkLst>
        </pc:spChg>
        <pc:spChg chg="mod">
          <ac:chgData name="Kristina Chrep" userId="12c619c9-ccc6-4d5e-b88f-cabf89a1dde5" providerId="ADAL" clId="{BEF2EE2B-7ABC-42C6-BDFA-D2FC3E5D9550}" dt="2026-09-17T18:08:42.041" v="3146" actId="790"/>
          <ac:spMkLst>
            <pc:docMk/>
            <pc:sldMk cId="3965992017" sldId="2134806617"/>
            <ac:spMk id="21" creationId="{F27F647B-F36C-994B-3097-4C1BC40B5721}"/>
          </ac:spMkLst>
        </pc:spChg>
        <pc:spChg chg="mod">
          <ac:chgData name="Kristina Chrep" userId="12c619c9-ccc6-4d5e-b88f-cabf89a1dde5" providerId="ADAL" clId="{BEF2EE2B-7ABC-42C6-BDFA-D2FC3E5D9550}" dt="2026-09-17T18:08:42.041" v="3146" actId="790"/>
          <ac:spMkLst>
            <pc:docMk/>
            <pc:sldMk cId="3965992017" sldId="2134806617"/>
            <ac:spMk id="23" creationId="{FF24D177-D219-26A0-4F37-2CE715780D8E}"/>
          </ac:spMkLst>
        </pc:spChg>
        <pc:spChg chg="mod">
          <ac:chgData name="Kristina Chrep" userId="12c619c9-ccc6-4d5e-b88f-cabf89a1dde5" providerId="ADAL" clId="{BEF2EE2B-7ABC-42C6-BDFA-D2FC3E5D9550}" dt="2026-09-17T18:08:42.041" v="3146" actId="790"/>
          <ac:spMkLst>
            <pc:docMk/>
            <pc:sldMk cId="3965992017" sldId="2134806617"/>
            <ac:spMk id="25" creationId="{D7CF5C8F-6D70-95DE-9CAA-37B72CBDE309}"/>
          </ac:spMkLst>
        </pc:spChg>
        <pc:spChg chg="mod">
          <ac:chgData name="Kristina Chrep" userId="12c619c9-ccc6-4d5e-b88f-cabf89a1dde5" providerId="ADAL" clId="{BEF2EE2B-7ABC-42C6-BDFA-D2FC3E5D9550}" dt="2026-09-17T18:08:42.041" v="3146" actId="790"/>
          <ac:spMkLst>
            <pc:docMk/>
            <pc:sldMk cId="3965992017" sldId="2134806617"/>
            <ac:spMk id="38" creationId="{35B83B08-8B37-9588-326B-F42C60E67B0C}"/>
          </ac:spMkLst>
        </pc:spChg>
        <pc:spChg chg="mod">
          <ac:chgData name="Kristina Chrep" userId="12c619c9-ccc6-4d5e-b88f-cabf89a1dde5" providerId="ADAL" clId="{BEF2EE2B-7ABC-42C6-BDFA-D2FC3E5D9550}" dt="2026-09-17T18:08:42.041" v="3146" actId="790"/>
          <ac:spMkLst>
            <pc:docMk/>
            <pc:sldMk cId="3965992017" sldId="2134806617"/>
            <ac:spMk id="63" creationId="{1B1B6964-6D6F-D05E-8FE8-2AEF38C31768}"/>
          </ac:spMkLst>
        </pc:spChg>
      </pc:sldChg>
      <pc:sldChg chg="addSp modSp mod">
        <pc:chgData name="Kristina Chrep" userId="12c619c9-ccc6-4d5e-b88f-cabf89a1dde5" providerId="ADAL" clId="{BEF2EE2B-7ABC-42C6-BDFA-D2FC3E5D9550}" dt="2026-09-17T18:38:47.981" v="3332"/>
        <pc:sldMkLst>
          <pc:docMk/>
          <pc:sldMk cId="2626192628" sldId="2134806618"/>
        </pc:sldMkLst>
        <pc:spChg chg="mod">
          <ac:chgData name="Kristina Chrep" userId="12c619c9-ccc6-4d5e-b88f-cabf89a1dde5" providerId="ADAL" clId="{BEF2EE2B-7ABC-42C6-BDFA-D2FC3E5D9550}" dt="2026-09-17T09:15:11.126" v="498" actId="790"/>
          <ac:spMkLst>
            <pc:docMk/>
            <pc:sldMk cId="2626192628" sldId="2134806618"/>
            <ac:spMk id="4" creationId="{89EAA9A3-7753-9ED0-B5B9-02EF65822D9D}"/>
          </ac:spMkLst>
        </pc:spChg>
        <pc:spChg chg="mod">
          <ac:chgData name="Kristina Chrep" userId="12c619c9-ccc6-4d5e-b88f-cabf89a1dde5" providerId="ADAL" clId="{BEF2EE2B-7ABC-42C6-BDFA-D2FC3E5D9550}" dt="2026-09-17T09:15:11.126" v="498" actId="790"/>
          <ac:spMkLst>
            <pc:docMk/>
            <pc:sldMk cId="2626192628" sldId="2134806618"/>
            <ac:spMk id="6" creationId="{16C48975-E718-ED2B-A368-72AB8402ADFF}"/>
          </ac:spMkLst>
        </pc:spChg>
        <pc:spChg chg="mod">
          <ac:chgData name="Kristina Chrep" userId="12c619c9-ccc6-4d5e-b88f-cabf89a1dde5" providerId="ADAL" clId="{BEF2EE2B-7ABC-42C6-BDFA-D2FC3E5D9550}" dt="2026-09-17T09:15:11.126" v="498" actId="790"/>
          <ac:spMkLst>
            <pc:docMk/>
            <pc:sldMk cId="2626192628" sldId="2134806618"/>
            <ac:spMk id="8" creationId="{3D5D0977-1C20-6634-3EA6-F8411932DC6B}"/>
          </ac:spMkLst>
        </pc:spChg>
        <pc:spChg chg="mod">
          <ac:chgData name="Kristina Chrep" userId="12c619c9-ccc6-4d5e-b88f-cabf89a1dde5" providerId="ADAL" clId="{BEF2EE2B-7ABC-42C6-BDFA-D2FC3E5D9550}" dt="2026-09-17T09:15:11.126" v="498" actId="790"/>
          <ac:spMkLst>
            <pc:docMk/>
            <pc:sldMk cId="2626192628" sldId="2134806618"/>
            <ac:spMk id="9" creationId="{3B325DA7-1E1D-6A53-0864-073248CF19A3}"/>
          </ac:spMkLst>
        </pc:spChg>
        <pc:spChg chg="mod">
          <ac:chgData name="Kristina Chrep" userId="12c619c9-ccc6-4d5e-b88f-cabf89a1dde5" providerId="ADAL" clId="{BEF2EE2B-7ABC-42C6-BDFA-D2FC3E5D9550}" dt="2026-09-17T09:15:11.126" v="498" actId="790"/>
          <ac:spMkLst>
            <pc:docMk/>
            <pc:sldMk cId="2626192628" sldId="2134806618"/>
            <ac:spMk id="10" creationId="{8C90BB6C-658F-BB8B-F67C-9BBB6B118348}"/>
          </ac:spMkLst>
        </pc:spChg>
        <pc:spChg chg="mod">
          <ac:chgData name="Kristina Chrep" userId="12c619c9-ccc6-4d5e-b88f-cabf89a1dde5" providerId="ADAL" clId="{BEF2EE2B-7ABC-42C6-BDFA-D2FC3E5D9550}" dt="2026-09-17T09:15:11.126" v="498" actId="790"/>
          <ac:spMkLst>
            <pc:docMk/>
            <pc:sldMk cId="2626192628" sldId="2134806618"/>
            <ac:spMk id="11" creationId="{F27AE9E7-3DD0-4CC6-DAEE-9B3FDE02E526}"/>
          </ac:spMkLst>
        </pc:spChg>
        <pc:spChg chg="add mod">
          <ac:chgData name="Kristina Chrep" userId="12c619c9-ccc6-4d5e-b88f-cabf89a1dde5" providerId="ADAL" clId="{BEF2EE2B-7ABC-42C6-BDFA-D2FC3E5D9550}" dt="2026-09-17T18:38:47.981" v="3332"/>
          <ac:spMkLst>
            <pc:docMk/>
            <pc:sldMk cId="2626192628" sldId="2134806618"/>
            <ac:spMk id="12" creationId="{B001E8C3-1002-2F5C-BD40-0E09DB0BD31E}"/>
          </ac:spMkLst>
        </pc:spChg>
        <pc:graphicFrameChg chg="modGraphic">
          <ac:chgData name="Kristina Chrep" userId="12c619c9-ccc6-4d5e-b88f-cabf89a1dde5" providerId="ADAL" clId="{BEF2EE2B-7ABC-42C6-BDFA-D2FC3E5D9550}" dt="2026-09-17T09:15:01.840" v="497" actId="14100"/>
          <ac:graphicFrameMkLst>
            <pc:docMk/>
            <pc:sldMk cId="2626192628" sldId="2134806618"/>
            <ac:graphicFrameMk id="2" creationId="{3863741E-83D5-9523-ECCD-2BF23667C6C9}"/>
          </ac:graphicFrameMkLst>
        </pc:graphicFrameChg>
      </pc:sldChg>
      <pc:sldChg chg="modSp mod">
        <pc:chgData name="Kristina Chrep" userId="12c619c9-ccc6-4d5e-b88f-cabf89a1dde5" providerId="ADAL" clId="{BEF2EE2B-7ABC-42C6-BDFA-D2FC3E5D9550}" dt="2026-09-17T18:37:29.028" v="3328" actId="20577"/>
        <pc:sldMkLst>
          <pc:docMk/>
          <pc:sldMk cId="3838278520" sldId="2134806626"/>
        </pc:sldMkLst>
        <pc:spChg chg="mod">
          <ac:chgData name="Kristina Chrep" userId="12c619c9-ccc6-4d5e-b88f-cabf89a1dde5" providerId="ADAL" clId="{BEF2EE2B-7ABC-42C6-BDFA-D2FC3E5D9550}" dt="2026-09-17T14:38:51.215" v="2041" actId="790"/>
          <ac:spMkLst>
            <pc:docMk/>
            <pc:sldMk cId="3838278520" sldId="2134806626"/>
            <ac:spMk id="3" creationId="{CCF9FF22-B0F7-8A67-1E1C-736295700ABA}"/>
          </ac:spMkLst>
        </pc:spChg>
        <pc:spChg chg="mod">
          <ac:chgData name="Kristina Chrep" userId="12c619c9-ccc6-4d5e-b88f-cabf89a1dde5" providerId="ADAL" clId="{BEF2EE2B-7ABC-42C6-BDFA-D2FC3E5D9550}" dt="2026-09-17T14:38:51.215" v="2041" actId="790"/>
          <ac:spMkLst>
            <pc:docMk/>
            <pc:sldMk cId="3838278520" sldId="2134806626"/>
            <ac:spMk id="14" creationId="{4D9D0586-0EB6-DE15-4CD5-3FBA9DB36EE2}"/>
          </ac:spMkLst>
        </pc:spChg>
        <pc:spChg chg="mod">
          <ac:chgData name="Kristina Chrep" userId="12c619c9-ccc6-4d5e-b88f-cabf89a1dde5" providerId="ADAL" clId="{BEF2EE2B-7ABC-42C6-BDFA-D2FC3E5D9550}" dt="2026-09-17T14:39:03.353" v="2043" actId="20577"/>
          <ac:spMkLst>
            <pc:docMk/>
            <pc:sldMk cId="3838278520" sldId="2134806626"/>
            <ac:spMk id="20" creationId="{029ACEDF-1220-E139-041C-421A0A49D66B}"/>
          </ac:spMkLst>
        </pc:spChg>
        <pc:spChg chg="mod">
          <ac:chgData name="Kristina Chrep" userId="12c619c9-ccc6-4d5e-b88f-cabf89a1dde5" providerId="ADAL" clId="{BEF2EE2B-7ABC-42C6-BDFA-D2FC3E5D9550}" dt="2026-09-17T18:37:29.028" v="3328" actId="20577"/>
          <ac:spMkLst>
            <pc:docMk/>
            <pc:sldMk cId="3838278520" sldId="2134806626"/>
            <ac:spMk id="21" creationId="{D3D66E62-FC3F-3E83-3978-CAF1E1909947}"/>
          </ac:spMkLst>
        </pc:spChg>
        <pc:spChg chg="mod">
          <ac:chgData name="Kristina Chrep" userId="12c619c9-ccc6-4d5e-b88f-cabf89a1dde5" providerId="ADAL" clId="{BEF2EE2B-7ABC-42C6-BDFA-D2FC3E5D9550}" dt="2026-09-17T14:38:51.215" v="2041" actId="790"/>
          <ac:spMkLst>
            <pc:docMk/>
            <pc:sldMk cId="3838278520" sldId="2134806626"/>
            <ac:spMk id="30" creationId="{BB2CDB07-BC15-3807-B3C8-89223FCF06E2}"/>
          </ac:spMkLst>
        </pc:spChg>
        <pc:spChg chg="mod">
          <ac:chgData name="Kristina Chrep" userId="12c619c9-ccc6-4d5e-b88f-cabf89a1dde5" providerId="ADAL" clId="{BEF2EE2B-7ABC-42C6-BDFA-D2FC3E5D9550}" dt="2026-09-17T14:38:51.215" v="2041" actId="790"/>
          <ac:spMkLst>
            <pc:docMk/>
            <pc:sldMk cId="3838278520" sldId="2134806626"/>
            <ac:spMk id="41" creationId="{F8359265-71D8-420F-EA9E-12EC4B2FA2B0}"/>
          </ac:spMkLst>
        </pc:spChg>
        <pc:spChg chg="mod">
          <ac:chgData name="Kristina Chrep" userId="12c619c9-ccc6-4d5e-b88f-cabf89a1dde5" providerId="ADAL" clId="{BEF2EE2B-7ABC-42C6-BDFA-D2FC3E5D9550}" dt="2026-09-17T14:38:59.779" v="2042" actId="20577"/>
          <ac:spMkLst>
            <pc:docMk/>
            <pc:sldMk cId="3838278520" sldId="2134806626"/>
            <ac:spMk id="48" creationId="{1C98FA52-441D-DCD5-1372-6D31BEB0B2C4}"/>
          </ac:spMkLst>
        </pc:spChg>
      </pc:sldChg>
      <pc:sldChg chg="modSp mod">
        <pc:chgData name="Kristina Chrep" userId="12c619c9-ccc6-4d5e-b88f-cabf89a1dde5" providerId="ADAL" clId="{BEF2EE2B-7ABC-42C6-BDFA-D2FC3E5D9550}" dt="2026-09-17T18:54:10.679" v="3595" actId="20577"/>
        <pc:sldMkLst>
          <pc:docMk/>
          <pc:sldMk cId="2362475730" sldId="2134806648"/>
        </pc:sldMkLst>
        <pc:spChg chg="mod">
          <ac:chgData name="Kristina Chrep" userId="12c619c9-ccc6-4d5e-b88f-cabf89a1dde5" providerId="ADAL" clId="{BEF2EE2B-7ABC-42C6-BDFA-D2FC3E5D9550}" dt="2026-09-17T18:53:40.384" v="3593" actId="790"/>
          <ac:spMkLst>
            <pc:docMk/>
            <pc:sldMk cId="2362475730" sldId="2134806648"/>
            <ac:spMk id="3" creationId="{D8F2FB9C-B71F-60B7-5292-AF75A9C308E9}"/>
          </ac:spMkLst>
        </pc:spChg>
        <pc:spChg chg="mod">
          <ac:chgData name="Kristina Chrep" userId="12c619c9-ccc6-4d5e-b88f-cabf89a1dde5" providerId="ADAL" clId="{BEF2EE2B-7ABC-42C6-BDFA-D2FC3E5D9550}" dt="2026-09-17T18:53:40.384" v="3593" actId="790"/>
          <ac:spMkLst>
            <pc:docMk/>
            <pc:sldMk cId="2362475730" sldId="2134806648"/>
            <ac:spMk id="6" creationId="{4A1F7471-8322-6741-BBAB-BA1E31E88426}"/>
          </ac:spMkLst>
        </pc:spChg>
        <pc:spChg chg="mod">
          <ac:chgData name="Kristina Chrep" userId="12c619c9-ccc6-4d5e-b88f-cabf89a1dde5" providerId="ADAL" clId="{BEF2EE2B-7ABC-42C6-BDFA-D2FC3E5D9550}" dt="2026-09-17T18:53:40.384" v="3593" actId="790"/>
          <ac:spMkLst>
            <pc:docMk/>
            <pc:sldMk cId="2362475730" sldId="2134806648"/>
            <ac:spMk id="9" creationId="{B4916CF0-548A-30DB-48C4-9165FE5E323A}"/>
          </ac:spMkLst>
        </pc:spChg>
        <pc:spChg chg="mod">
          <ac:chgData name="Kristina Chrep" userId="12c619c9-ccc6-4d5e-b88f-cabf89a1dde5" providerId="ADAL" clId="{BEF2EE2B-7ABC-42C6-BDFA-D2FC3E5D9550}" dt="2026-09-17T18:53:40.384" v="3593" actId="790"/>
          <ac:spMkLst>
            <pc:docMk/>
            <pc:sldMk cId="2362475730" sldId="2134806648"/>
            <ac:spMk id="11" creationId="{34CA612B-B231-D1C6-BFCC-0BEF45520156}"/>
          </ac:spMkLst>
        </pc:spChg>
        <pc:spChg chg="mod">
          <ac:chgData name="Kristina Chrep" userId="12c619c9-ccc6-4d5e-b88f-cabf89a1dde5" providerId="ADAL" clId="{BEF2EE2B-7ABC-42C6-BDFA-D2FC3E5D9550}" dt="2026-09-17T18:54:10.679" v="3595" actId="20577"/>
          <ac:spMkLst>
            <pc:docMk/>
            <pc:sldMk cId="2362475730" sldId="2134806648"/>
            <ac:spMk id="12" creationId="{7545A732-121F-214F-A63E-A5CE5127E019}"/>
          </ac:spMkLst>
        </pc:spChg>
        <pc:spChg chg="mod">
          <ac:chgData name="Kristina Chrep" userId="12c619c9-ccc6-4d5e-b88f-cabf89a1dde5" providerId="ADAL" clId="{BEF2EE2B-7ABC-42C6-BDFA-D2FC3E5D9550}" dt="2026-09-17T18:53:40.384" v="3593" actId="790"/>
          <ac:spMkLst>
            <pc:docMk/>
            <pc:sldMk cId="2362475730" sldId="2134806648"/>
            <ac:spMk id="170" creationId="{875390D7-CDB2-F755-D52A-D026720E2D9F}"/>
          </ac:spMkLst>
        </pc:spChg>
        <pc:spChg chg="mod">
          <ac:chgData name="Kristina Chrep" userId="12c619c9-ccc6-4d5e-b88f-cabf89a1dde5" providerId="ADAL" clId="{BEF2EE2B-7ABC-42C6-BDFA-D2FC3E5D9550}" dt="2026-09-17T18:53:40.384" v="3593" actId="790"/>
          <ac:spMkLst>
            <pc:docMk/>
            <pc:sldMk cId="2362475730" sldId="2134806648"/>
            <ac:spMk id="171" creationId="{7882DF3E-4A47-5811-851B-36AD4DFA1B87}"/>
          </ac:spMkLst>
        </pc:spChg>
        <pc:spChg chg="mod">
          <ac:chgData name="Kristina Chrep" userId="12c619c9-ccc6-4d5e-b88f-cabf89a1dde5" providerId="ADAL" clId="{BEF2EE2B-7ABC-42C6-BDFA-D2FC3E5D9550}" dt="2026-09-17T18:53:40.384" v="3593" actId="790"/>
          <ac:spMkLst>
            <pc:docMk/>
            <pc:sldMk cId="2362475730" sldId="2134806648"/>
            <ac:spMk id="176" creationId="{F1109F9D-9D35-3F36-ACB2-CC573450105E}"/>
          </ac:spMkLst>
        </pc:spChg>
      </pc:sldChg>
      <pc:sldChg chg="modSp mod">
        <pc:chgData name="Kristina Chrep" userId="12c619c9-ccc6-4d5e-b88f-cabf89a1dde5" providerId="ADAL" clId="{BEF2EE2B-7ABC-42C6-BDFA-D2FC3E5D9550}" dt="2026-09-17T18:54:02.774" v="3594" actId="6549"/>
        <pc:sldMkLst>
          <pc:docMk/>
          <pc:sldMk cId="4111086481" sldId="2134806649"/>
        </pc:sldMkLst>
        <pc:spChg chg="mod">
          <ac:chgData name="Kristina Chrep" userId="12c619c9-ccc6-4d5e-b88f-cabf89a1dde5" providerId="ADAL" clId="{BEF2EE2B-7ABC-42C6-BDFA-D2FC3E5D9550}" dt="2026-09-17T18:54:02.774" v="3594" actId="6549"/>
          <ac:spMkLst>
            <pc:docMk/>
            <pc:sldMk cId="4111086481" sldId="2134806649"/>
            <ac:spMk id="12" creationId="{8891FFFC-C0A6-7499-1B05-85D00F78C362}"/>
          </ac:spMkLst>
        </pc:spChg>
      </pc:sldChg>
      <pc:sldChg chg="addSp delSp modSp add mod setBg modNotesTx">
        <pc:chgData name="Kristina Chrep" userId="12c619c9-ccc6-4d5e-b88f-cabf89a1dde5" providerId="ADAL" clId="{BEF2EE2B-7ABC-42C6-BDFA-D2FC3E5D9550}" dt="2026-09-17T08:41:48.711" v="194" actId="20577"/>
        <pc:sldMkLst>
          <pc:docMk/>
          <pc:sldMk cId="1481085709" sldId="2134806650"/>
        </pc:sldMkLst>
        <pc:spChg chg="mod">
          <ac:chgData name="Kristina Chrep" userId="12c619c9-ccc6-4d5e-b88f-cabf89a1dde5" providerId="ADAL" clId="{BEF2EE2B-7ABC-42C6-BDFA-D2FC3E5D9550}" dt="2026-09-17T08:41:11.789" v="190" actId="790"/>
          <ac:spMkLst>
            <pc:docMk/>
            <pc:sldMk cId="1481085709" sldId="2134806650"/>
            <ac:spMk id="6" creationId="{5F0C2143-31BE-307A-715E-CDE2488B1BC5}"/>
          </ac:spMkLst>
        </pc:spChg>
        <pc:spChg chg="mod">
          <ac:chgData name="Kristina Chrep" userId="12c619c9-ccc6-4d5e-b88f-cabf89a1dde5" providerId="ADAL" clId="{BEF2EE2B-7ABC-42C6-BDFA-D2FC3E5D9550}" dt="2026-09-17T08:41:48.711" v="194" actId="20577"/>
          <ac:spMkLst>
            <pc:docMk/>
            <pc:sldMk cId="1481085709" sldId="2134806650"/>
            <ac:spMk id="17" creationId="{CA14AC6E-43CA-B1E1-CBA1-0061E6EB6942}"/>
          </ac:spMkLst>
        </pc:spChg>
        <pc:spChg chg="mod">
          <ac:chgData name="Kristina Chrep" userId="12c619c9-ccc6-4d5e-b88f-cabf89a1dde5" providerId="ADAL" clId="{BEF2EE2B-7ABC-42C6-BDFA-D2FC3E5D9550}" dt="2026-09-17T08:41:11.789" v="190" actId="790"/>
          <ac:spMkLst>
            <pc:docMk/>
            <pc:sldMk cId="1481085709" sldId="2134806650"/>
            <ac:spMk id="19" creationId="{3D05126F-307D-75AF-8062-33F242F8D533}"/>
          </ac:spMkLst>
        </pc:spChg>
        <pc:spChg chg="mod">
          <ac:chgData name="Kristina Chrep" userId="12c619c9-ccc6-4d5e-b88f-cabf89a1dde5" providerId="ADAL" clId="{BEF2EE2B-7ABC-42C6-BDFA-D2FC3E5D9550}" dt="2026-09-17T08:41:11.789" v="190" actId="790"/>
          <ac:spMkLst>
            <pc:docMk/>
            <pc:sldMk cId="1481085709" sldId="2134806650"/>
            <ac:spMk id="28" creationId="{C69B2335-8790-011C-497F-F3092591D200}"/>
          </ac:spMkLst>
        </pc:spChg>
        <pc:spChg chg="mod">
          <ac:chgData name="Kristina Chrep" userId="12c619c9-ccc6-4d5e-b88f-cabf89a1dde5" providerId="ADAL" clId="{BEF2EE2B-7ABC-42C6-BDFA-D2FC3E5D9550}" dt="2026-09-17T08:41:11.789" v="190" actId="790"/>
          <ac:spMkLst>
            <pc:docMk/>
            <pc:sldMk cId="1481085709" sldId="2134806650"/>
            <ac:spMk id="29" creationId="{4A646BBB-A164-CBD1-F6D3-561C14C47909}"/>
          </ac:spMkLst>
        </pc:spChg>
        <pc:spChg chg="mod">
          <ac:chgData name="Kristina Chrep" userId="12c619c9-ccc6-4d5e-b88f-cabf89a1dde5" providerId="ADAL" clId="{BEF2EE2B-7ABC-42C6-BDFA-D2FC3E5D9550}" dt="2026-09-17T08:41:11.789" v="190" actId="790"/>
          <ac:spMkLst>
            <pc:docMk/>
            <pc:sldMk cId="1481085709" sldId="2134806650"/>
            <ac:spMk id="42" creationId="{95F37EC7-FBC3-2DB7-EDEE-A5910DDE043C}"/>
          </ac:spMkLst>
        </pc:spChg>
        <pc:spChg chg="mod">
          <ac:chgData name="Kristina Chrep" userId="12c619c9-ccc6-4d5e-b88f-cabf89a1dde5" providerId="ADAL" clId="{BEF2EE2B-7ABC-42C6-BDFA-D2FC3E5D9550}" dt="2026-09-17T08:41:11.789" v="190" actId="790"/>
          <ac:spMkLst>
            <pc:docMk/>
            <pc:sldMk cId="1481085709" sldId="2134806650"/>
            <ac:spMk id="43" creationId="{51E068CE-65E4-588D-E757-586B642DF697}"/>
          </ac:spMkLst>
        </pc:spChg>
        <pc:spChg chg="mod">
          <ac:chgData name="Kristina Chrep" userId="12c619c9-ccc6-4d5e-b88f-cabf89a1dde5" providerId="ADAL" clId="{BEF2EE2B-7ABC-42C6-BDFA-D2FC3E5D9550}" dt="2026-09-17T08:41:11.789" v="190" actId="790"/>
          <ac:spMkLst>
            <pc:docMk/>
            <pc:sldMk cId="1481085709" sldId="2134806650"/>
            <ac:spMk id="44" creationId="{A6CD7844-2AB7-C984-AF08-F49A8C7C8D70}"/>
          </ac:spMkLst>
        </pc:spChg>
        <pc:spChg chg="mod">
          <ac:chgData name="Kristina Chrep" userId="12c619c9-ccc6-4d5e-b88f-cabf89a1dde5" providerId="ADAL" clId="{BEF2EE2B-7ABC-42C6-BDFA-D2FC3E5D9550}" dt="2026-09-17T08:41:11.789" v="190" actId="790"/>
          <ac:spMkLst>
            <pc:docMk/>
            <pc:sldMk cId="1481085709" sldId="2134806650"/>
            <ac:spMk id="55" creationId="{862FED71-A212-C8EC-72EA-C3D6A7BACE57}"/>
          </ac:spMkLst>
        </pc:spChg>
        <pc:spChg chg="mod">
          <ac:chgData name="Kristina Chrep" userId="12c619c9-ccc6-4d5e-b88f-cabf89a1dde5" providerId="ADAL" clId="{BEF2EE2B-7ABC-42C6-BDFA-D2FC3E5D9550}" dt="2026-09-17T08:41:11.789" v="190" actId="790"/>
          <ac:spMkLst>
            <pc:docMk/>
            <pc:sldMk cId="1481085709" sldId="2134806650"/>
            <ac:spMk id="58" creationId="{59CD7DAD-6CF7-6946-6C23-5AC7B4453A70}"/>
          </ac:spMkLst>
        </pc:spChg>
        <pc:spChg chg="add">
          <ac:chgData name="Kristina Chrep" userId="12c619c9-ccc6-4d5e-b88f-cabf89a1dde5" providerId="ADAL" clId="{BEF2EE2B-7ABC-42C6-BDFA-D2FC3E5D9550}" dt="2026-09-17T08:32:57.635" v="120" actId="22"/>
          <ac:spMkLst>
            <pc:docMk/>
            <pc:sldMk cId="1481085709" sldId="2134806650"/>
            <ac:spMk id="65" creationId="{86B6B09F-624F-0B80-4F61-5140E70E4A44}"/>
          </ac:spMkLst>
        </pc:spChg>
        <pc:spChg chg="add">
          <ac:chgData name="Kristina Chrep" userId="12c619c9-ccc6-4d5e-b88f-cabf89a1dde5" providerId="ADAL" clId="{BEF2EE2B-7ABC-42C6-BDFA-D2FC3E5D9550}" dt="2026-09-17T08:32:57.635" v="120" actId="22"/>
          <ac:spMkLst>
            <pc:docMk/>
            <pc:sldMk cId="1481085709" sldId="2134806650"/>
            <ac:spMk id="69" creationId="{2F613CD8-5604-1489-C776-94CD13A65AD8}"/>
          </ac:spMkLst>
        </pc:spChg>
        <pc:spChg chg="add">
          <ac:chgData name="Kristina Chrep" userId="12c619c9-ccc6-4d5e-b88f-cabf89a1dde5" providerId="ADAL" clId="{BEF2EE2B-7ABC-42C6-BDFA-D2FC3E5D9550}" dt="2026-09-17T08:32:57.635" v="120" actId="22"/>
          <ac:spMkLst>
            <pc:docMk/>
            <pc:sldMk cId="1481085709" sldId="2134806650"/>
            <ac:spMk id="71" creationId="{347ADF28-5903-1E24-19EC-6CF5C905E31C}"/>
          </ac:spMkLst>
        </pc:spChg>
        <pc:spChg chg="add">
          <ac:chgData name="Kristina Chrep" userId="12c619c9-ccc6-4d5e-b88f-cabf89a1dde5" providerId="ADAL" clId="{BEF2EE2B-7ABC-42C6-BDFA-D2FC3E5D9550}" dt="2026-09-17T08:32:57.635" v="120" actId="22"/>
          <ac:spMkLst>
            <pc:docMk/>
            <pc:sldMk cId="1481085709" sldId="2134806650"/>
            <ac:spMk id="73" creationId="{ADB4557B-137B-BF4D-C26E-2C68C543B46F}"/>
          </ac:spMkLst>
        </pc:spChg>
        <pc:spChg chg="add">
          <ac:chgData name="Kristina Chrep" userId="12c619c9-ccc6-4d5e-b88f-cabf89a1dde5" providerId="ADAL" clId="{BEF2EE2B-7ABC-42C6-BDFA-D2FC3E5D9550}" dt="2026-09-17T08:32:57.635" v="120" actId="22"/>
          <ac:spMkLst>
            <pc:docMk/>
            <pc:sldMk cId="1481085709" sldId="2134806650"/>
            <ac:spMk id="75" creationId="{FFCFD84B-8D5B-64BF-3C2E-1B0DA98C26CC}"/>
          </ac:spMkLst>
        </pc:spChg>
        <pc:spChg chg="add">
          <ac:chgData name="Kristina Chrep" userId="12c619c9-ccc6-4d5e-b88f-cabf89a1dde5" providerId="ADAL" clId="{BEF2EE2B-7ABC-42C6-BDFA-D2FC3E5D9550}" dt="2026-09-17T08:32:57.635" v="120" actId="22"/>
          <ac:spMkLst>
            <pc:docMk/>
            <pc:sldMk cId="1481085709" sldId="2134806650"/>
            <ac:spMk id="77" creationId="{792FAA80-BAF2-4EF8-3E45-FDD0A7C79701}"/>
          </ac:spMkLst>
        </pc:spChg>
        <pc:spChg chg="add">
          <ac:chgData name="Kristina Chrep" userId="12c619c9-ccc6-4d5e-b88f-cabf89a1dde5" providerId="ADAL" clId="{BEF2EE2B-7ABC-42C6-BDFA-D2FC3E5D9550}" dt="2026-09-17T08:32:57.635" v="120" actId="22"/>
          <ac:spMkLst>
            <pc:docMk/>
            <pc:sldMk cId="1481085709" sldId="2134806650"/>
            <ac:spMk id="79" creationId="{3DCEBF2F-9B61-AF71-1A0B-2441F7D7B859}"/>
          </ac:spMkLst>
        </pc:spChg>
        <pc:spChg chg="add">
          <ac:chgData name="Kristina Chrep" userId="12c619c9-ccc6-4d5e-b88f-cabf89a1dde5" providerId="ADAL" clId="{BEF2EE2B-7ABC-42C6-BDFA-D2FC3E5D9550}" dt="2026-09-17T08:32:57.635" v="120" actId="22"/>
          <ac:spMkLst>
            <pc:docMk/>
            <pc:sldMk cId="1481085709" sldId="2134806650"/>
            <ac:spMk id="81" creationId="{FF1B65A2-BD05-F6B3-1F85-ED4A002DC9EC}"/>
          </ac:spMkLst>
        </pc:spChg>
        <pc:spChg chg="add mod">
          <ac:chgData name="Kristina Chrep" userId="12c619c9-ccc6-4d5e-b88f-cabf89a1dde5" providerId="ADAL" clId="{BEF2EE2B-7ABC-42C6-BDFA-D2FC3E5D9550}" dt="2026-09-17T08:41:15.640" v="192" actId="1035"/>
          <ac:spMkLst>
            <pc:docMk/>
            <pc:sldMk cId="1481085709" sldId="2134806650"/>
            <ac:spMk id="83" creationId="{4A755F25-579A-B19E-45C4-2D65036811E4}"/>
          </ac:spMkLst>
        </pc:spChg>
      </pc:sldChg>
    </pc:docChg>
  </pc:docChgLst>
  <pc:docChgLst>
    <pc:chgData name="Dirk Hoogenboom" userId="70822725-7542-43be-9668-0a062a0ca7d7" providerId="ADAL" clId="{2980A2F4-72F3-4CBC-BA57-0B87B8582856}"/>
    <pc:docChg chg="mod">
      <pc:chgData name="Dirk Hoogenboom" userId="70822725-7542-43be-9668-0a062a0ca7d7" providerId="ADAL" clId="{2980A2F4-72F3-4CBC-BA57-0B87B8582856}" dt="2026-09-17T06:34:26.607" v="0"/>
      <pc:docMkLst>
        <pc:docMk/>
      </pc:docMkLst>
    </pc:docChg>
  </pc:docChgLst>
  <pc:docChgLst>
    <pc:chgData name="Renate Kunovic" userId="bcc96583-8817-4403-b5e6-43ed662b08ac" providerId="ADAL" clId="{6E543051-848A-4C7C-A0C8-1D1480121D14}"/>
    <pc:docChg chg="undo custSel addSld delSld modSld sldOrd">
      <pc:chgData name="Renate Kunovic" userId="bcc96583-8817-4403-b5e6-43ed662b08ac" providerId="ADAL" clId="{6E543051-848A-4C7C-A0C8-1D1480121D14}" dt="2026-09-21T09:24:10.242" v="1455" actId="20577"/>
      <pc:docMkLst>
        <pc:docMk/>
      </pc:docMkLst>
      <pc:sldChg chg="modSp mod">
        <pc:chgData name="Renate Kunovic" userId="bcc96583-8817-4403-b5e6-43ed662b08ac" providerId="ADAL" clId="{6E543051-848A-4C7C-A0C8-1D1480121D14}" dt="2026-09-18T13:37:20.705" v="5"/>
        <pc:sldMkLst>
          <pc:docMk/>
          <pc:sldMk cId="1468612379" sldId="273"/>
        </pc:sldMkLst>
        <pc:spChg chg="mod">
          <ac:chgData name="Renate Kunovic" userId="bcc96583-8817-4403-b5e6-43ed662b08ac" providerId="ADAL" clId="{6E543051-848A-4C7C-A0C8-1D1480121D14}" dt="2026-09-18T13:37:20.705" v="5"/>
          <ac:spMkLst>
            <pc:docMk/>
            <pc:sldMk cId="1468612379" sldId="273"/>
            <ac:spMk id="8" creationId="{32A19926-A20F-3785-4EDD-7BF705A380F2}"/>
          </ac:spMkLst>
        </pc:spChg>
        <pc:spChg chg="mod">
          <ac:chgData name="Renate Kunovic" userId="bcc96583-8817-4403-b5e6-43ed662b08ac" providerId="ADAL" clId="{6E543051-848A-4C7C-A0C8-1D1480121D14}" dt="2026-09-18T13:36:42.729" v="0"/>
          <ac:spMkLst>
            <pc:docMk/>
            <pc:sldMk cId="1468612379" sldId="273"/>
            <ac:spMk id="180" creationId="{9A8DA7CC-A118-11DF-F4FF-6CC0BA5E480B}"/>
          </ac:spMkLst>
        </pc:spChg>
      </pc:sldChg>
      <pc:sldChg chg="modSp add mod setBg">
        <pc:chgData name="Renate Kunovic" userId="bcc96583-8817-4403-b5e6-43ed662b08ac" providerId="ADAL" clId="{6E543051-848A-4C7C-A0C8-1D1480121D14}" dt="2026-09-21T09:16:57.541" v="1354"/>
        <pc:sldMkLst>
          <pc:docMk/>
          <pc:sldMk cId="678300076" sldId="12739"/>
        </pc:sldMkLst>
        <pc:spChg chg="mod">
          <ac:chgData name="Renate Kunovic" userId="bcc96583-8817-4403-b5e6-43ed662b08ac" providerId="ADAL" clId="{6E543051-848A-4C7C-A0C8-1D1480121D14}" dt="2026-09-21T09:01:33.218" v="1283" actId="14100"/>
          <ac:spMkLst>
            <pc:docMk/>
            <pc:sldMk cId="678300076" sldId="12739"/>
            <ac:spMk id="3" creationId="{D749C5B0-7B71-FE80-FC9B-4767F1A93070}"/>
          </ac:spMkLst>
        </pc:spChg>
        <pc:spChg chg="mod">
          <ac:chgData name="Renate Kunovic" userId="bcc96583-8817-4403-b5e6-43ed662b08ac" providerId="ADAL" clId="{6E543051-848A-4C7C-A0C8-1D1480121D14}" dt="2026-09-21T09:16:45.036" v="1353" actId="108"/>
          <ac:spMkLst>
            <pc:docMk/>
            <pc:sldMk cId="678300076" sldId="12739"/>
            <ac:spMk id="10" creationId="{AC64DA1A-2DD9-8B81-1278-CDED6A4DBA8D}"/>
          </ac:spMkLst>
        </pc:spChg>
      </pc:sldChg>
      <pc:sldChg chg="modSp mod">
        <pc:chgData name="Renate Kunovic" userId="bcc96583-8817-4403-b5e6-43ed662b08ac" providerId="ADAL" clId="{6E543051-848A-4C7C-A0C8-1D1480121D14}" dt="2026-09-21T08:52:56.298" v="1198" actId="113"/>
        <pc:sldMkLst>
          <pc:docMk/>
          <pc:sldMk cId="2652489505" sldId="2134806442"/>
        </pc:sldMkLst>
        <pc:spChg chg="mod">
          <ac:chgData name="Renate Kunovic" userId="bcc96583-8817-4403-b5e6-43ed662b08ac" providerId="ADAL" clId="{6E543051-848A-4C7C-A0C8-1D1480121D14}" dt="2026-09-18T13:42:16.400" v="67"/>
          <ac:spMkLst>
            <pc:docMk/>
            <pc:sldMk cId="2652489505" sldId="2134806442"/>
            <ac:spMk id="22" creationId="{132A9BA1-E8D0-ABFF-E5B9-C9128A8E5B56}"/>
          </ac:spMkLst>
        </pc:spChg>
        <pc:graphicFrameChg chg="mod modGraphic">
          <ac:chgData name="Renate Kunovic" userId="bcc96583-8817-4403-b5e6-43ed662b08ac" providerId="ADAL" clId="{6E543051-848A-4C7C-A0C8-1D1480121D14}" dt="2026-09-21T08:52:56.298" v="1198" actId="113"/>
          <ac:graphicFrameMkLst>
            <pc:docMk/>
            <pc:sldMk cId="2652489505" sldId="2134806442"/>
            <ac:graphicFrameMk id="15" creationId="{73BB7DDD-468F-3489-E5EF-B2D336AE4426}"/>
          </ac:graphicFrameMkLst>
        </pc:graphicFrameChg>
      </pc:sldChg>
      <pc:sldChg chg="modSp mod">
        <pc:chgData name="Renate Kunovic" userId="bcc96583-8817-4403-b5e6-43ed662b08ac" providerId="ADAL" clId="{6E543051-848A-4C7C-A0C8-1D1480121D14}" dt="2026-09-18T13:49:50.609" v="207" actId="27918"/>
        <pc:sldMkLst>
          <pc:docMk/>
          <pc:sldMk cId="3325767902" sldId="2134806466"/>
        </pc:sldMkLst>
        <pc:spChg chg="mod">
          <ac:chgData name="Renate Kunovic" userId="bcc96583-8817-4403-b5e6-43ed662b08ac" providerId="ADAL" clId="{6E543051-848A-4C7C-A0C8-1D1480121D14}" dt="2026-09-18T13:49:18.772" v="197" actId="20577"/>
          <ac:spMkLst>
            <pc:docMk/>
            <pc:sldMk cId="3325767902" sldId="2134806466"/>
            <ac:spMk id="7" creationId="{E1E1F133-FC98-2405-ECDD-35EC5FFB6F71}"/>
          </ac:spMkLst>
        </pc:spChg>
        <pc:spChg chg="mod">
          <ac:chgData name="Renate Kunovic" userId="bcc96583-8817-4403-b5e6-43ed662b08ac" providerId="ADAL" clId="{6E543051-848A-4C7C-A0C8-1D1480121D14}" dt="2026-09-18T13:49:09.992" v="195"/>
          <ac:spMkLst>
            <pc:docMk/>
            <pc:sldMk cId="3325767902" sldId="2134806466"/>
            <ac:spMk id="12" creationId="{62E2F4C9-F344-50CD-751D-F6E56498A75C}"/>
          </ac:spMkLst>
        </pc:spChg>
        <pc:spChg chg="mod">
          <ac:chgData name="Renate Kunovic" userId="bcc96583-8817-4403-b5e6-43ed662b08ac" providerId="ADAL" clId="{6E543051-848A-4C7C-A0C8-1D1480121D14}" dt="2026-09-18T13:49:20.700" v="199" actId="20577"/>
          <ac:spMkLst>
            <pc:docMk/>
            <pc:sldMk cId="3325767902" sldId="2134806466"/>
            <ac:spMk id="15" creationId="{862FBA9C-029A-1E94-EC7A-66F16786B558}"/>
          </ac:spMkLst>
        </pc:spChg>
      </pc:sldChg>
      <pc:sldChg chg="addSp modSp mod">
        <pc:chgData name="Renate Kunovic" userId="bcc96583-8817-4403-b5e6-43ed662b08ac" providerId="ADAL" clId="{6E543051-848A-4C7C-A0C8-1D1480121D14}" dt="2026-09-18T13:59:53.775" v="311" actId="27918"/>
        <pc:sldMkLst>
          <pc:docMk/>
          <pc:sldMk cId="1515945634" sldId="2134806473"/>
        </pc:sldMkLst>
        <pc:spChg chg="mod">
          <ac:chgData name="Renate Kunovic" userId="bcc96583-8817-4403-b5e6-43ed662b08ac" providerId="ADAL" clId="{6E543051-848A-4C7C-A0C8-1D1480121D14}" dt="2026-09-18T13:57:57.503" v="277"/>
          <ac:spMkLst>
            <pc:docMk/>
            <pc:sldMk cId="1515945634" sldId="2134806473"/>
            <ac:spMk id="7" creationId="{82296CE4-C10E-736E-91A3-A3F9E53E1074}"/>
          </ac:spMkLst>
        </pc:spChg>
        <pc:spChg chg="mod">
          <ac:chgData name="Renate Kunovic" userId="bcc96583-8817-4403-b5e6-43ed662b08ac" providerId="ADAL" clId="{6E543051-848A-4C7C-A0C8-1D1480121D14}" dt="2026-09-18T13:58:44.327" v="291"/>
          <ac:spMkLst>
            <pc:docMk/>
            <pc:sldMk cId="1515945634" sldId="2134806473"/>
            <ac:spMk id="11" creationId="{63120CD3-CD43-8D2E-6AD2-4321F2B6AAF8}"/>
          </ac:spMkLst>
        </pc:spChg>
        <pc:graphicFrameChg chg="mod">
          <ac:chgData name="Renate Kunovic" userId="bcc96583-8817-4403-b5e6-43ed662b08ac" providerId="ADAL" clId="{6E543051-848A-4C7C-A0C8-1D1480121D14}" dt="2026-09-18T13:59:38.995" v="305"/>
          <ac:graphicFrameMkLst>
            <pc:docMk/>
            <pc:sldMk cId="1515945634" sldId="2134806473"/>
            <ac:graphicFrameMk id="14" creationId="{0F8D15F6-766B-9B23-0CFC-8F588B3DA334}"/>
          </ac:graphicFrameMkLst>
        </pc:graphicFrameChg>
      </pc:sldChg>
      <pc:sldChg chg="addSp modSp mod ord">
        <pc:chgData name="Renate Kunovic" userId="bcc96583-8817-4403-b5e6-43ed662b08ac" providerId="ADAL" clId="{6E543051-848A-4C7C-A0C8-1D1480121D14}" dt="2026-09-21T08:51:46.677" v="1164"/>
        <pc:sldMkLst>
          <pc:docMk/>
          <pc:sldMk cId="3754026013" sldId="2134806474"/>
        </pc:sldMkLst>
        <pc:spChg chg="add mod ord">
          <ac:chgData name="Renate Kunovic" userId="bcc96583-8817-4403-b5e6-43ed662b08ac" providerId="ADAL" clId="{6E543051-848A-4C7C-A0C8-1D1480121D14}" dt="2026-09-21T08:51:03.168" v="1153" actId="1076"/>
          <ac:spMkLst>
            <pc:docMk/>
            <pc:sldMk cId="3754026013" sldId="2134806474"/>
            <ac:spMk id="4" creationId="{AE0A43E4-2E94-E88A-0769-C68AA5E54078}"/>
          </ac:spMkLst>
        </pc:spChg>
        <pc:graphicFrameChg chg="mod modGraphic">
          <ac:chgData name="Renate Kunovic" userId="bcc96583-8817-4403-b5e6-43ed662b08ac" providerId="ADAL" clId="{6E543051-848A-4C7C-A0C8-1D1480121D14}" dt="2026-09-21T08:51:46.677" v="1164"/>
          <ac:graphicFrameMkLst>
            <pc:docMk/>
            <pc:sldMk cId="3754026013" sldId="2134806474"/>
            <ac:graphicFrameMk id="15" creationId="{954DF68F-D59D-5DB2-D66D-B05F64426088}"/>
          </ac:graphicFrameMkLst>
        </pc:graphicFrameChg>
      </pc:sldChg>
      <pc:sldChg chg="addSp delSp modSp mod">
        <pc:chgData name="Renate Kunovic" userId="bcc96583-8817-4403-b5e6-43ed662b08ac" providerId="ADAL" clId="{6E543051-848A-4C7C-A0C8-1D1480121D14}" dt="2026-09-18T13:59:14.757" v="300" actId="20577"/>
        <pc:sldMkLst>
          <pc:docMk/>
          <pc:sldMk cId="3808151365" sldId="2134806475"/>
        </pc:sldMkLst>
        <pc:spChg chg="mod">
          <ac:chgData name="Renate Kunovic" userId="bcc96583-8817-4403-b5e6-43ed662b08ac" providerId="ADAL" clId="{6E543051-848A-4C7C-A0C8-1D1480121D14}" dt="2026-09-18T13:57:54.808" v="276"/>
          <ac:spMkLst>
            <pc:docMk/>
            <pc:sldMk cId="3808151365" sldId="2134806475"/>
            <ac:spMk id="2" creationId="{6AFCCEB7-253E-8B9A-90AB-7AD915591BBF}"/>
          </ac:spMkLst>
        </pc:spChg>
        <pc:spChg chg="mod">
          <ac:chgData name="Renate Kunovic" userId="bcc96583-8817-4403-b5e6-43ed662b08ac" providerId="ADAL" clId="{6E543051-848A-4C7C-A0C8-1D1480121D14}" dt="2026-09-18T13:59:13.115" v="298" actId="20577"/>
          <ac:spMkLst>
            <pc:docMk/>
            <pc:sldMk cId="3808151365" sldId="2134806475"/>
            <ac:spMk id="3" creationId="{2F4AF699-ECC5-E14C-F1C9-15BF67AC2CEC}"/>
          </ac:spMkLst>
        </pc:spChg>
        <pc:spChg chg="add mod">
          <ac:chgData name="Renate Kunovic" userId="bcc96583-8817-4403-b5e6-43ed662b08ac" providerId="ADAL" clId="{6E543051-848A-4C7C-A0C8-1D1480121D14}" dt="2026-09-18T13:58:28.068" v="286" actId="6549"/>
          <ac:spMkLst>
            <pc:docMk/>
            <pc:sldMk cId="3808151365" sldId="2134806475"/>
            <ac:spMk id="11" creationId="{1B94CC11-09B6-0BB2-13AD-4C612FFB19E8}"/>
          </ac:spMkLst>
        </pc:spChg>
        <pc:spChg chg="mod">
          <ac:chgData name="Renate Kunovic" userId="bcc96583-8817-4403-b5e6-43ed662b08ac" providerId="ADAL" clId="{6E543051-848A-4C7C-A0C8-1D1480121D14}" dt="2026-09-18T13:59:14.757" v="300" actId="20577"/>
          <ac:spMkLst>
            <pc:docMk/>
            <pc:sldMk cId="3808151365" sldId="2134806475"/>
            <ac:spMk id="63" creationId="{61B5F92C-58A6-43C5-73BF-06D3CBB999C7}"/>
          </ac:spMkLst>
        </pc:spChg>
      </pc:sldChg>
      <pc:sldChg chg="modSp mod">
        <pc:chgData name="Renate Kunovic" userId="bcc96583-8817-4403-b5e6-43ed662b08ac" providerId="ADAL" clId="{6E543051-848A-4C7C-A0C8-1D1480121D14}" dt="2026-09-18T13:58:30.995" v="288" actId="6549"/>
        <pc:sldMkLst>
          <pc:docMk/>
          <pc:sldMk cId="2466816879" sldId="2134806476"/>
        </pc:sldMkLst>
        <pc:spChg chg="mod">
          <ac:chgData name="Renate Kunovic" userId="bcc96583-8817-4403-b5e6-43ed662b08ac" providerId="ADAL" clId="{6E543051-848A-4C7C-A0C8-1D1480121D14}" dt="2026-09-18T13:58:30.995" v="288" actId="6549"/>
          <ac:spMkLst>
            <pc:docMk/>
            <pc:sldMk cId="2466816879" sldId="2134806476"/>
            <ac:spMk id="7" creationId="{1D48760B-C922-541C-2CFF-ED099275830A}"/>
          </ac:spMkLst>
        </pc:spChg>
        <pc:spChg chg="mod">
          <ac:chgData name="Renate Kunovic" userId="bcc96583-8817-4403-b5e6-43ed662b08ac" providerId="ADAL" clId="{6E543051-848A-4C7C-A0C8-1D1480121D14}" dt="2026-09-18T13:56:32.522" v="261"/>
          <ac:spMkLst>
            <pc:docMk/>
            <pc:sldMk cId="2466816879" sldId="2134806476"/>
            <ac:spMk id="9" creationId="{A94FE4B0-A2C6-3C38-35CF-ECC17E154786}"/>
          </ac:spMkLst>
        </pc:spChg>
      </pc:sldChg>
      <pc:sldChg chg="modSp mod">
        <pc:chgData name="Renate Kunovic" userId="bcc96583-8817-4403-b5e6-43ed662b08ac" providerId="ADAL" clId="{6E543051-848A-4C7C-A0C8-1D1480121D14}" dt="2026-09-18T14:01:19.442" v="362" actId="20577"/>
        <pc:sldMkLst>
          <pc:docMk/>
          <pc:sldMk cId="881174966" sldId="2134806477"/>
        </pc:sldMkLst>
        <pc:spChg chg="mod">
          <ac:chgData name="Renate Kunovic" userId="bcc96583-8817-4403-b5e6-43ed662b08ac" providerId="ADAL" clId="{6E543051-848A-4C7C-A0C8-1D1480121D14}" dt="2026-09-18T13:59:04.142" v="296"/>
          <ac:spMkLst>
            <pc:docMk/>
            <pc:sldMk cId="881174966" sldId="2134806477"/>
            <ac:spMk id="5" creationId="{F38D38E4-ECC8-FFE8-DF1B-EDB0FDB64902}"/>
          </ac:spMkLst>
        </pc:spChg>
        <pc:spChg chg="mod">
          <ac:chgData name="Renate Kunovic" userId="bcc96583-8817-4403-b5e6-43ed662b08ac" providerId="ADAL" clId="{6E543051-848A-4C7C-A0C8-1D1480121D14}" dt="2026-09-18T13:58:56.701" v="295"/>
          <ac:spMkLst>
            <pc:docMk/>
            <pc:sldMk cId="881174966" sldId="2134806477"/>
            <ac:spMk id="7" creationId="{A3C34097-01F0-AABF-E950-DA6BFEB4DEEA}"/>
          </ac:spMkLst>
        </pc:spChg>
        <pc:graphicFrameChg chg="modGraphic">
          <ac:chgData name="Renate Kunovic" userId="bcc96583-8817-4403-b5e6-43ed662b08ac" providerId="ADAL" clId="{6E543051-848A-4C7C-A0C8-1D1480121D14}" dt="2026-09-18T14:01:19.442" v="362" actId="20577"/>
          <ac:graphicFrameMkLst>
            <pc:docMk/>
            <pc:sldMk cId="881174966" sldId="2134806477"/>
            <ac:graphicFrameMk id="2" creationId="{3171B152-CFFA-2435-3196-34179DD58354}"/>
          </ac:graphicFrameMkLst>
        </pc:graphicFrameChg>
      </pc:sldChg>
      <pc:sldChg chg="modSp mod">
        <pc:chgData name="Renate Kunovic" userId="bcc96583-8817-4403-b5e6-43ed662b08ac" providerId="ADAL" clId="{6E543051-848A-4C7C-A0C8-1D1480121D14}" dt="2026-09-18T14:00:54.915" v="338" actId="20577"/>
        <pc:sldMkLst>
          <pc:docMk/>
          <pc:sldMk cId="2556624323" sldId="2134806478"/>
        </pc:sldMkLst>
        <pc:spChg chg="mod">
          <ac:chgData name="Renate Kunovic" userId="bcc96583-8817-4403-b5e6-43ed662b08ac" providerId="ADAL" clId="{6E543051-848A-4C7C-A0C8-1D1480121D14}" dt="2026-09-18T13:58:06.450" v="280"/>
          <ac:spMkLst>
            <pc:docMk/>
            <pc:sldMk cId="2556624323" sldId="2134806478"/>
            <ac:spMk id="3" creationId="{2DE9BB92-1C14-66D6-0811-A04E26097D1D}"/>
          </ac:spMkLst>
        </pc:spChg>
        <pc:spChg chg="mod">
          <ac:chgData name="Renate Kunovic" userId="bcc96583-8817-4403-b5e6-43ed662b08ac" providerId="ADAL" clId="{6E543051-848A-4C7C-A0C8-1D1480121D14}" dt="2026-09-18T13:58:53.649" v="294"/>
          <ac:spMkLst>
            <pc:docMk/>
            <pc:sldMk cId="2556624323" sldId="2134806478"/>
            <ac:spMk id="7" creationId="{4BC3245C-9C5D-198C-613D-84B7910E256B}"/>
          </ac:spMkLst>
        </pc:spChg>
        <pc:spChg chg="mod">
          <ac:chgData name="Renate Kunovic" userId="bcc96583-8817-4403-b5e6-43ed662b08ac" providerId="ADAL" clId="{6E543051-848A-4C7C-A0C8-1D1480121D14}" dt="2026-09-18T14:00:54.915" v="338" actId="20577"/>
          <ac:spMkLst>
            <pc:docMk/>
            <pc:sldMk cId="2556624323" sldId="2134806478"/>
            <ac:spMk id="8" creationId="{4971C5CE-3514-093F-96A0-ABE575C8BA2C}"/>
          </ac:spMkLst>
        </pc:spChg>
        <pc:spChg chg="mod">
          <ac:chgData name="Renate Kunovic" userId="bcc96583-8817-4403-b5e6-43ed662b08ac" providerId="ADAL" clId="{6E543051-848A-4C7C-A0C8-1D1480121D14}" dt="2026-09-18T14:00:53.228" v="336" actId="20577"/>
          <ac:spMkLst>
            <pc:docMk/>
            <pc:sldMk cId="2556624323" sldId="2134806478"/>
            <ac:spMk id="13" creationId="{1F6BD9AE-D6A1-AFAA-C664-9F5E3939D0FF}"/>
          </ac:spMkLst>
        </pc:spChg>
      </pc:sldChg>
      <pc:sldChg chg="modSp mod">
        <pc:chgData name="Renate Kunovic" userId="bcc96583-8817-4403-b5e6-43ed662b08ac" providerId="ADAL" clId="{6E543051-848A-4C7C-A0C8-1D1480121D14}" dt="2026-09-18T14:00:48.789" v="334"/>
        <pc:sldMkLst>
          <pc:docMk/>
          <pc:sldMk cId="1483240018" sldId="2134806516"/>
        </pc:sldMkLst>
        <pc:spChg chg="mod">
          <ac:chgData name="Renate Kunovic" userId="bcc96583-8817-4403-b5e6-43ed662b08ac" providerId="ADAL" clId="{6E543051-848A-4C7C-A0C8-1D1480121D14}" dt="2026-09-18T13:58:50.161" v="293"/>
          <ac:spMkLst>
            <pc:docMk/>
            <pc:sldMk cId="1483240018" sldId="2134806516"/>
            <ac:spMk id="7" creationId="{417FD054-7813-A959-4C81-6D46C30075C7}"/>
          </ac:spMkLst>
        </pc:spChg>
        <pc:spChg chg="mod">
          <ac:chgData name="Renate Kunovic" userId="bcc96583-8817-4403-b5e6-43ed662b08ac" providerId="ADAL" clId="{6E543051-848A-4C7C-A0C8-1D1480121D14}" dt="2026-09-18T14:00:16.932" v="327" actId="20577"/>
          <ac:spMkLst>
            <pc:docMk/>
            <pc:sldMk cId="1483240018" sldId="2134806516"/>
            <ac:spMk id="10" creationId="{504A1EA7-E997-2645-2A41-1DB2506C0E37}"/>
          </ac:spMkLst>
        </pc:spChg>
        <pc:spChg chg="mod">
          <ac:chgData name="Renate Kunovic" userId="bcc96583-8817-4403-b5e6-43ed662b08ac" providerId="ADAL" clId="{6E543051-848A-4C7C-A0C8-1D1480121D14}" dt="2026-09-18T14:00:18.534" v="329" actId="20577"/>
          <ac:spMkLst>
            <pc:docMk/>
            <pc:sldMk cId="1483240018" sldId="2134806516"/>
            <ac:spMk id="11" creationId="{C81E069E-AFE0-C332-1D58-B0347342AB56}"/>
          </ac:spMkLst>
        </pc:spChg>
        <pc:spChg chg="mod">
          <ac:chgData name="Renate Kunovic" userId="bcc96583-8817-4403-b5e6-43ed662b08ac" providerId="ADAL" clId="{6E543051-848A-4C7C-A0C8-1D1480121D14}" dt="2026-09-18T13:58:03.310" v="279"/>
          <ac:spMkLst>
            <pc:docMk/>
            <pc:sldMk cId="1483240018" sldId="2134806516"/>
            <ac:spMk id="12" creationId="{E272F76C-C6FF-6239-61FD-6DFE8A12EE40}"/>
          </ac:spMkLst>
        </pc:spChg>
        <pc:graphicFrameChg chg="mod">
          <ac:chgData name="Renate Kunovic" userId="bcc96583-8817-4403-b5e6-43ed662b08ac" providerId="ADAL" clId="{6E543051-848A-4C7C-A0C8-1D1480121D14}" dt="2026-09-18T14:00:48.789" v="334"/>
          <ac:graphicFrameMkLst>
            <pc:docMk/>
            <pc:sldMk cId="1483240018" sldId="2134806516"/>
            <ac:graphicFrameMk id="3" creationId="{7F04B306-3C08-29DD-8BFE-8EC0D850B7CD}"/>
          </ac:graphicFrameMkLst>
        </pc:graphicFrameChg>
      </pc:sldChg>
      <pc:sldChg chg="modSp mod">
        <pc:chgData name="Renate Kunovic" userId="bcc96583-8817-4403-b5e6-43ed662b08ac" providerId="ADAL" clId="{6E543051-848A-4C7C-A0C8-1D1480121D14}" dt="2026-09-18T13:47:51.981" v="173" actId="27918"/>
        <pc:sldMkLst>
          <pc:docMk/>
          <pc:sldMk cId="2082063482" sldId="2134806525"/>
        </pc:sldMkLst>
        <pc:spChg chg="mod">
          <ac:chgData name="Renate Kunovic" userId="bcc96583-8817-4403-b5e6-43ed662b08ac" providerId="ADAL" clId="{6E543051-848A-4C7C-A0C8-1D1480121D14}" dt="2026-09-18T13:42:21.127" v="69"/>
          <ac:spMkLst>
            <pc:docMk/>
            <pc:sldMk cId="2082063482" sldId="2134806525"/>
            <ac:spMk id="17" creationId="{061B90A4-5B68-59BF-1AF6-40D00527CB4B}"/>
          </ac:spMkLst>
        </pc:spChg>
        <pc:graphicFrameChg chg="mod modGraphic">
          <ac:chgData name="Renate Kunovic" userId="bcc96583-8817-4403-b5e6-43ed662b08ac" providerId="ADAL" clId="{6E543051-848A-4C7C-A0C8-1D1480121D14}" dt="2026-09-18T13:47:22.955" v="166"/>
          <ac:graphicFrameMkLst>
            <pc:docMk/>
            <pc:sldMk cId="2082063482" sldId="2134806525"/>
            <ac:graphicFrameMk id="13" creationId="{ABB6E9CE-F279-D66D-E360-88B1C7206D53}"/>
          </ac:graphicFrameMkLst>
        </pc:graphicFrameChg>
      </pc:sldChg>
      <pc:sldChg chg="modSp mod setBg">
        <pc:chgData name="Renate Kunovic" userId="bcc96583-8817-4403-b5e6-43ed662b08ac" providerId="ADAL" clId="{6E543051-848A-4C7C-A0C8-1D1480121D14}" dt="2026-09-21T09:23:56.349" v="1451" actId="20577"/>
        <pc:sldMkLst>
          <pc:docMk/>
          <pc:sldMk cId="4202044523" sldId="2134806527"/>
        </pc:sldMkLst>
        <pc:spChg chg="mod">
          <ac:chgData name="Renate Kunovic" userId="bcc96583-8817-4403-b5e6-43ed662b08ac" providerId="ADAL" clId="{6E543051-848A-4C7C-A0C8-1D1480121D14}" dt="2026-09-18T15:22:52.146" v="520" actId="6549"/>
          <ac:spMkLst>
            <pc:docMk/>
            <pc:sldMk cId="4202044523" sldId="2134806527"/>
            <ac:spMk id="3" creationId="{33F2BB2F-847F-5432-8603-B152C2BAFDF6}"/>
          </ac:spMkLst>
        </pc:spChg>
        <pc:spChg chg="mod">
          <ac:chgData name="Renate Kunovic" userId="bcc96583-8817-4403-b5e6-43ed662b08ac" providerId="ADAL" clId="{6E543051-848A-4C7C-A0C8-1D1480121D14}" dt="2026-09-18T15:21:29.348" v="503"/>
          <ac:spMkLst>
            <pc:docMk/>
            <pc:sldMk cId="4202044523" sldId="2134806527"/>
            <ac:spMk id="6" creationId="{F2F9F478-990C-A4D6-D7CE-9DFD1E009F1A}"/>
          </ac:spMkLst>
        </pc:spChg>
        <pc:spChg chg="mod">
          <ac:chgData name="Renate Kunovic" userId="bcc96583-8817-4403-b5e6-43ed662b08ac" providerId="ADAL" clId="{6E543051-848A-4C7C-A0C8-1D1480121D14}" dt="2026-09-18T15:22:47.113" v="519"/>
          <ac:spMkLst>
            <pc:docMk/>
            <pc:sldMk cId="4202044523" sldId="2134806527"/>
            <ac:spMk id="7" creationId="{09D6A52B-868F-0418-78CC-C3E2DF60E782}"/>
          </ac:spMkLst>
        </pc:spChg>
        <pc:graphicFrameChg chg="mod modGraphic">
          <ac:chgData name="Renate Kunovic" userId="bcc96583-8817-4403-b5e6-43ed662b08ac" providerId="ADAL" clId="{6E543051-848A-4C7C-A0C8-1D1480121D14}" dt="2026-09-21T09:23:56.349" v="1451" actId="20577"/>
          <ac:graphicFrameMkLst>
            <pc:docMk/>
            <pc:sldMk cId="4202044523" sldId="2134806527"/>
            <ac:graphicFrameMk id="14" creationId="{89FD993B-6750-4C48-AEB5-123AFDD38CE2}"/>
          </ac:graphicFrameMkLst>
        </pc:graphicFrameChg>
        <pc:graphicFrameChg chg="ord">
          <ac:chgData name="Renate Kunovic" userId="bcc96583-8817-4403-b5e6-43ed662b08ac" providerId="ADAL" clId="{6E543051-848A-4C7C-A0C8-1D1480121D14}" dt="2026-09-21T09:23:54.133" v="1447" actId="167"/>
          <ac:graphicFrameMkLst>
            <pc:docMk/>
            <pc:sldMk cId="4202044523" sldId="2134806527"/>
            <ac:graphicFrameMk id="15" creationId="{28BF9634-79D6-6A5A-3D04-EEF1475D1035}"/>
          </ac:graphicFrameMkLst>
        </pc:graphicFrameChg>
        <pc:graphicFrameChg chg="mod modGraphic">
          <ac:chgData name="Renate Kunovic" userId="bcc96583-8817-4403-b5e6-43ed662b08ac" providerId="ADAL" clId="{6E543051-848A-4C7C-A0C8-1D1480121D14}" dt="2026-09-18T15:27:57.729" v="572" actId="404"/>
          <ac:graphicFrameMkLst>
            <pc:docMk/>
            <pc:sldMk cId="4202044523" sldId="2134806527"/>
            <ac:graphicFrameMk id="23" creationId="{9A1B9EE1-F534-2990-18BB-5339050F1C4A}"/>
          </ac:graphicFrameMkLst>
        </pc:graphicFrameChg>
      </pc:sldChg>
      <pc:sldChg chg="delSp modSp mod">
        <pc:chgData name="Renate Kunovic" userId="bcc96583-8817-4403-b5e6-43ed662b08ac" providerId="ADAL" clId="{6E543051-848A-4C7C-A0C8-1D1480121D14}" dt="2026-09-18T15:36:30.720" v="717" actId="478"/>
        <pc:sldMkLst>
          <pc:docMk/>
          <pc:sldMk cId="2523403093" sldId="2134806532"/>
        </pc:sldMkLst>
        <pc:spChg chg="mod">
          <ac:chgData name="Renate Kunovic" userId="bcc96583-8817-4403-b5e6-43ed662b08ac" providerId="ADAL" clId="{6E543051-848A-4C7C-A0C8-1D1480121D14}" dt="2026-09-18T15:24:33.550" v="536"/>
          <ac:spMkLst>
            <pc:docMk/>
            <pc:sldMk cId="2523403093" sldId="2134806532"/>
            <ac:spMk id="13" creationId="{9C98AA38-8082-D1F1-F03D-471B448933A7}"/>
          </ac:spMkLst>
        </pc:spChg>
        <pc:spChg chg="mod">
          <ac:chgData name="Renate Kunovic" userId="bcc96583-8817-4403-b5e6-43ed662b08ac" providerId="ADAL" clId="{6E543051-848A-4C7C-A0C8-1D1480121D14}" dt="2026-09-18T15:20:56.434" v="497" actId="207"/>
          <ac:spMkLst>
            <pc:docMk/>
            <pc:sldMk cId="2523403093" sldId="2134806532"/>
            <ac:spMk id="14" creationId="{F948E9BD-3E0B-F79F-2A47-C87F1EC863E0}"/>
          </ac:spMkLst>
        </pc:spChg>
        <pc:spChg chg="mod">
          <ac:chgData name="Renate Kunovic" userId="bcc96583-8817-4403-b5e6-43ed662b08ac" providerId="ADAL" clId="{6E543051-848A-4C7C-A0C8-1D1480121D14}" dt="2026-09-18T15:21:06.601" v="498"/>
          <ac:spMkLst>
            <pc:docMk/>
            <pc:sldMk cId="2523403093" sldId="2134806532"/>
            <ac:spMk id="21" creationId="{CA40B174-C7F8-FCC6-F29B-3C91F6700ED9}"/>
          </ac:spMkLst>
        </pc:spChg>
        <pc:spChg chg="mod">
          <ac:chgData name="Renate Kunovic" userId="bcc96583-8817-4403-b5e6-43ed662b08ac" providerId="ADAL" clId="{6E543051-848A-4C7C-A0C8-1D1480121D14}" dt="2026-09-18T15:24:21.904" v="534"/>
          <ac:spMkLst>
            <pc:docMk/>
            <pc:sldMk cId="2523403093" sldId="2134806532"/>
            <ac:spMk id="22" creationId="{AD946B26-A2D3-FC93-1608-3203D86219F2}"/>
          </ac:spMkLst>
        </pc:spChg>
        <pc:spChg chg="mod">
          <ac:chgData name="Renate Kunovic" userId="bcc96583-8817-4403-b5e6-43ed662b08ac" providerId="ADAL" clId="{6E543051-848A-4C7C-A0C8-1D1480121D14}" dt="2026-09-18T15:24:18.745" v="533" actId="1076"/>
          <ac:spMkLst>
            <pc:docMk/>
            <pc:sldMk cId="2523403093" sldId="2134806532"/>
            <ac:spMk id="24" creationId="{C2D4D1F7-A937-9D35-D2B8-734535EA2F53}"/>
          </ac:spMkLst>
        </pc:spChg>
        <pc:spChg chg="mod">
          <ac:chgData name="Renate Kunovic" userId="bcc96583-8817-4403-b5e6-43ed662b08ac" providerId="ADAL" clId="{6E543051-848A-4C7C-A0C8-1D1480121D14}" dt="2026-09-18T15:24:50.445" v="540"/>
          <ac:spMkLst>
            <pc:docMk/>
            <pc:sldMk cId="2523403093" sldId="2134806532"/>
            <ac:spMk id="25" creationId="{152A70DD-219B-BF14-586E-49E4381CFFD8}"/>
          </ac:spMkLst>
        </pc:spChg>
        <pc:spChg chg="mod">
          <ac:chgData name="Renate Kunovic" userId="bcc96583-8817-4403-b5e6-43ed662b08ac" providerId="ADAL" clId="{6E543051-848A-4C7C-A0C8-1D1480121D14}" dt="2026-09-18T15:24:09.696" v="531"/>
          <ac:spMkLst>
            <pc:docMk/>
            <pc:sldMk cId="2523403093" sldId="2134806532"/>
            <ac:spMk id="28" creationId="{61B5F74D-6297-35C9-33C7-0AE5A6233559}"/>
          </ac:spMkLst>
        </pc:spChg>
        <pc:spChg chg="mod">
          <ac:chgData name="Renate Kunovic" userId="bcc96583-8817-4403-b5e6-43ed662b08ac" providerId="ADAL" clId="{6E543051-848A-4C7C-A0C8-1D1480121D14}" dt="2026-09-18T15:24:05.373" v="530"/>
          <ac:spMkLst>
            <pc:docMk/>
            <pc:sldMk cId="2523403093" sldId="2134806532"/>
            <ac:spMk id="31" creationId="{812B2741-65F3-8987-1B41-3EF09125C435}"/>
          </ac:spMkLst>
        </pc:spChg>
        <pc:spChg chg="mod">
          <ac:chgData name="Renate Kunovic" userId="bcc96583-8817-4403-b5e6-43ed662b08ac" providerId="ADAL" clId="{6E543051-848A-4C7C-A0C8-1D1480121D14}" dt="2026-09-18T15:24:00.558" v="529"/>
          <ac:spMkLst>
            <pc:docMk/>
            <pc:sldMk cId="2523403093" sldId="2134806532"/>
            <ac:spMk id="35" creationId="{78F466AE-B683-2A60-CEB3-29FF27B33E07}"/>
          </ac:spMkLst>
        </pc:spChg>
        <pc:spChg chg="mod">
          <ac:chgData name="Renate Kunovic" userId="bcc96583-8817-4403-b5e6-43ed662b08ac" providerId="ADAL" clId="{6E543051-848A-4C7C-A0C8-1D1480121D14}" dt="2026-09-18T15:24:38.181" v="537"/>
          <ac:spMkLst>
            <pc:docMk/>
            <pc:sldMk cId="2523403093" sldId="2134806532"/>
            <ac:spMk id="51" creationId="{8C77A71F-6BC0-9D62-26B3-B102DFA7369A}"/>
          </ac:spMkLst>
        </pc:spChg>
        <pc:spChg chg="mod">
          <ac:chgData name="Renate Kunovic" userId="bcc96583-8817-4403-b5e6-43ed662b08ac" providerId="ADAL" clId="{6E543051-848A-4C7C-A0C8-1D1480121D14}" dt="2026-09-18T15:24:42.432" v="538"/>
          <ac:spMkLst>
            <pc:docMk/>
            <pc:sldMk cId="2523403093" sldId="2134806532"/>
            <ac:spMk id="52" creationId="{B5316F0C-D552-8764-B6BC-9342DC3DD7BE}"/>
          </ac:spMkLst>
        </pc:spChg>
        <pc:spChg chg="mod">
          <ac:chgData name="Renate Kunovic" userId="bcc96583-8817-4403-b5e6-43ed662b08ac" providerId="ADAL" clId="{6E543051-848A-4C7C-A0C8-1D1480121D14}" dt="2026-09-18T15:24:46.123" v="539"/>
          <ac:spMkLst>
            <pc:docMk/>
            <pc:sldMk cId="2523403093" sldId="2134806532"/>
            <ac:spMk id="55" creationId="{942FFAE0-8572-0D60-AC20-BFE0953BE636}"/>
          </ac:spMkLst>
        </pc:spChg>
        <pc:graphicFrameChg chg="mod">
          <ac:chgData name="Renate Kunovic" userId="bcc96583-8817-4403-b5e6-43ed662b08ac" providerId="ADAL" clId="{6E543051-848A-4C7C-A0C8-1D1480121D14}" dt="2026-09-18T15:25:26.334" v="543"/>
          <ac:graphicFrameMkLst>
            <pc:docMk/>
            <pc:sldMk cId="2523403093" sldId="2134806532"/>
            <ac:graphicFrameMk id="17" creationId="{2107A146-AE71-8BD8-776B-E05C1873398E}"/>
          </ac:graphicFrameMkLst>
        </pc:graphicFrameChg>
      </pc:sldChg>
      <pc:sldChg chg="modSp mod">
        <pc:chgData name="Renate Kunovic" userId="bcc96583-8817-4403-b5e6-43ed662b08ac" providerId="ADAL" clId="{6E543051-848A-4C7C-A0C8-1D1480121D14}" dt="2026-09-18T15:27:15.861" v="562"/>
        <pc:sldMkLst>
          <pc:docMk/>
          <pc:sldMk cId="166055681" sldId="2134806533"/>
        </pc:sldMkLst>
        <pc:spChg chg="mod">
          <ac:chgData name="Renate Kunovic" userId="bcc96583-8817-4403-b5e6-43ed662b08ac" providerId="ADAL" clId="{6E543051-848A-4C7C-A0C8-1D1480121D14}" dt="2026-09-18T15:23:13.132" v="524"/>
          <ac:spMkLst>
            <pc:docMk/>
            <pc:sldMk cId="166055681" sldId="2134806533"/>
            <ac:spMk id="9" creationId="{88E8A679-4A12-37A0-440D-D1DF6710B8F3}"/>
          </ac:spMkLst>
        </pc:spChg>
        <pc:spChg chg="mod">
          <ac:chgData name="Renate Kunovic" userId="bcc96583-8817-4403-b5e6-43ed662b08ac" providerId="ADAL" clId="{6E543051-848A-4C7C-A0C8-1D1480121D14}" dt="2026-09-18T15:25:35.314" v="545" actId="20577"/>
          <ac:spMkLst>
            <pc:docMk/>
            <pc:sldMk cId="166055681" sldId="2134806533"/>
            <ac:spMk id="14" creationId="{B81ED2AD-4BF3-70FD-9B4C-7463161A731F}"/>
          </ac:spMkLst>
        </pc:spChg>
        <pc:spChg chg="mod">
          <ac:chgData name="Renate Kunovic" userId="bcc96583-8817-4403-b5e6-43ed662b08ac" providerId="ADAL" clId="{6E543051-848A-4C7C-A0C8-1D1480121D14}" dt="2026-09-18T15:25:38.898" v="546" actId="1076"/>
          <ac:spMkLst>
            <pc:docMk/>
            <pc:sldMk cId="166055681" sldId="2134806533"/>
            <ac:spMk id="15" creationId="{78E7E5A4-6174-5566-0213-E7B80852C3A5}"/>
          </ac:spMkLst>
        </pc:spChg>
        <pc:spChg chg="mod">
          <ac:chgData name="Renate Kunovic" userId="bcc96583-8817-4403-b5e6-43ed662b08ac" providerId="ADAL" clId="{6E543051-848A-4C7C-A0C8-1D1480121D14}" dt="2026-09-18T15:21:11.480" v="499"/>
          <ac:spMkLst>
            <pc:docMk/>
            <pc:sldMk cId="166055681" sldId="2134806533"/>
            <ac:spMk id="21" creationId="{B988A853-BE4B-FAF5-DA5F-F48065481465}"/>
          </ac:spMkLst>
        </pc:spChg>
        <pc:graphicFrameChg chg="mod">
          <ac:chgData name="Renate Kunovic" userId="bcc96583-8817-4403-b5e6-43ed662b08ac" providerId="ADAL" clId="{6E543051-848A-4C7C-A0C8-1D1480121D14}" dt="2026-09-18T15:26:23.541" v="548"/>
          <ac:graphicFrameMkLst>
            <pc:docMk/>
            <pc:sldMk cId="166055681" sldId="2134806533"/>
            <ac:graphicFrameMk id="2" creationId="{6D40872F-C4D9-EC43-53BB-6CFBE26FD230}"/>
          </ac:graphicFrameMkLst>
        </pc:graphicFrameChg>
        <pc:graphicFrameChg chg="mod">
          <ac:chgData name="Renate Kunovic" userId="bcc96583-8817-4403-b5e6-43ed662b08ac" providerId="ADAL" clId="{6E543051-848A-4C7C-A0C8-1D1480121D14}" dt="2026-09-18T15:26:43.118" v="553"/>
          <ac:graphicFrameMkLst>
            <pc:docMk/>
            <pc:sldMk cId="166055681" sldId="2134806533"/>
            <ac:graphicFrameMk id="6" creationId="{D165D604-4A86-34E2-D2E8-F21ECF13C38D}"/>
          </ac:graphicFrameMkLst>
        </pc:graphicFrameChg>
        <pc:graphicFrameChg chg="mod">
          <ac:chgData name="Renate Kunovic" userId="bcc96583-8817-4403-b5e6-43ed662b08ac" providerId="ADAL" clId="{6E543051-848A-4C7C-A0C8-1D1480121D14}" dt="2026-09-18T15:27:15.861" v="562"/>
          <ac:graphicFrameMkLst>
            <pc:docMk/>
            <pc:sldMk cId="166055681" sldId="2134806533"/>
            <ac:graphicFrameMk id="7" creationId="{FB4DBF3F-3501-A35C-F04A-117893D41E6B}"/>
          </ac:graphicFrameMkLst>
        </pc:graphicFrameChg>
      </pc:sldChg>
      <pc:sldChg chg="modSp mod">
        <pc:chgData name="Renate Kunovic" userId="bcc96583-8817-4403-b5e6-43ed662b08ac" providerId="ADAL" clId="{6E543051-848A-4C7C-A0C8-1D1480121D14}" dt="2026-09-21T08:47:33.357" v="1139" actId="20577"/>
        <pc:sldMkLst>
          <pc:docMk/>
          <pc:sldMk cId="4219665283" sldId="2134806539"/>
        </pc:sldMkLst>
        <pc:spChg chg="mod">
          <ac:chgData name="Renate Kunovic" userId="bcc96583-8817-4403-b5e6-43ed662b08ac" providerId="ADAL" clId="{6E543051-848A-4C7C-A0C8-1D1480121D14}" dt="2026-09-21T08:47:33.357" v="1139" actId="20577"/>
          <ac:spMkLst>
            <pc:docMk/>
            <pc:sldMk cId="4219665283" sldId="2134806539"/>
            <ac:spMk id="3" creationId="{39D3C69C-8083-1807-DF3A-E592CB152A23}"/>
          </ac:spMkLst>
        </pc:spChg>
      </pc:sldChg>
      <pc:sldChg chg="modSp mod">
        <pc:chgData name="Renate Kunovic" userId="bcc96583-8817-4403-b5e6-43ed662b08ac" providerId="ADAL" clId="{6E543051-848A-4C7C-A0C8-1D1480121D14}" dt="2026-09-18T13:51:06.005" v="223" actId="20577"/>
        <pc:sldMkLst>
          <pc:docMk/>
          <pc:sldMk cId="1460934023" sldId="2134806541"/>
        </pc:sldMkLst>
        <pc:spChg chg="mod">
          <ac:chgData name="Renate Kunovic" userId="bcc96583-8817-4403-b5e6-43ed662b08ac" providerId="ADAL" clId="{6E543051-848A-4C7C-A0C8-1D1480121D14}" dt="2026-09-18T13:50:41.040" v="208"/>
          <ac:spMkLst>
            <pc:docMk/>
            <pc:sldMk cId="1460934023" sldId="2134806541"/>
            <ac:spMk id="5" creationId="{88DEFA77-9B61-0DF0-D0E5-3CEAC32D6CDE}"/>
          </ac:spMkLst>
        </pc:spChg>
        <pc:spChg chg="mod">
          <ac:chgData name="Renate Kunovic" userId="bcc96583-8817-4403-b5e6-43ed662b08ac" providerId="ADAL" clId="{6E543051-848A-4C7C-A0C8-1D1480121D14}" dt="2026-09-18T13:50:50.857" v="211" actId="20577"/>
          <ac:spMkLst>
            <pc:docMk/>
            <pc:sldMk cId="1460934023" sldId="2134806541"/>
            <ac:spMk id="6" creationId="{C1D0A0A2-AF8A-DBE6-311C-81867DBBEC71}"/>
          </ac:spMkLst>
        </pc:spChg>
        <pc:spChg chg="mod">
          <ac:chgData name="Renate Kunovic" userId="bcc96583-8817-4403-b5e6-43ed662b08ac" providerId="ADAL" clId="{6E543051-848A-4C7C-A0C8-1D1480121D14}" dt="2026-09-18T13:51:02.112" v="219" actId="20577"/>
          <ac:spMkLst>
            <pc:docMk/>
            <pc:sldMk cId="1460934023" sldId="2134806541"/>
            <ac:spMk id="123" creationId="{FFA32CA9-0EB3-4490-DA23-309C044364F4}"/>
          </ac:spMkLst>
        </pc:spChg>
        <pc:spChg chg="mod">
          <ac:chgData name="Renate Kunovic" userId="bcc96583-8817-4403-b5e6-43ed662b08ac" providerId="ADAL" clId="{6E543051-848A-4C7C-A0C8-1D1480121D14}" dt="2026-09-18T13:50:57.383" v="215" actId="20577"/>
          <ac:spMkLst>
            <pc:docMk/>
            <pc:sldMk cId="1460934023" sldId="2134806541"/>
            <ac:spMk id="124" creationId="{A977A527-4D90-38EF-72FE-0D81C4ADB3D6}"/>
          </ac:spMkLst>
        </pc:spChg>
        <pc:spChg chg="mod">
          <ac:chgData name="Renate Kunovic" userId="bcc96583-8817-4403-b5e6-43ed662b08ac" providerId="ADAL" clId="{6E543051-848A-4C7C-A0C8-1D1480121D14}" dt="2026-09-18T13:50:55.464" v="213" actId="20577"/>
          <ac:spMkLst>
            <pc:docMk/>
            <pc:sldMk cId="1460934023" sldId="2134806541"/>
            <ac:spMk id="125" creationId="{36F9C253-3C19-12B3-4E8E-288B351F7E19}"/>
          </ac:spMkLst>
        </pc:spChg>
        <pc:spChg chg="mod">
          <ac:chgData name="Renate Kunovic" userId="bcc96583-8817-4403-b5e6-43ed662b08ac" providerId="ADAL" clId="{6E543051-848A-4C7C-A0C8-1D1480121D14}" dt="2026-09-18T13:51:00.139" v="217" actId="20577"/>
          <ac:spMkLst>
            <pc:docMk/>
            <pc:sldMk cId="1460934023" sldId="2134806541"/>
            <ac:spMk id="129" creationId="{1A96B77F-E62E-F4E3-274D-EE9D73BDE43C}"/>
          </ac:spMkLst>
        </pc:spChg>
        <pc:spChg chg="mod">
          <ac:chgData name="Renate Kunovic" userId="bcc96583-8817-4403-b5e6-43ed662b08ac" providerId="ADAL" clId="{6E543051-848A-4C7C-A0C8-1D1480121D14}" dt="2026-09-18T13:51:03.833" v="221" actId="20577"/>
          <ac:spMkLst>
            <pc:docMk/>
            <pc:sldMk cId="1460934023" sldId="2134806541"/>
            <ac:spMk id="130" creationId="{3C8EE0AD-D0EA-03CE-BF16-F09DE83A78D5}"/>
          </ac:spMkLst>
        </pc:spChg>
        <pc:spChg chg="mod">
          <ac:chgData name="Renate Kunovic" userId="bcc96583-8817-4403-b5e6-43ed662b08ac" providerId="ADAL" clId="{6E543051-848A-4C7C-A0C8-1D1480121D14}" dt="2026-09-18T13:51:06.005" v="223" actId="20577"/>
          <ac:spMkLst>
            <pc:docMk/>
            <pc:sldMk cId="1460934023" sldId="2134806541"/>
            <ac:spMk id="131" creationId="{9B2FA525-8431-60CB-7683-680F46CA4A72}"/>
          </ac:spMkLst>
        </pc:spChg>
      </pc:sldChg>
      <pc:sldChg chg="modSp mod">
        <pc:chgData name="Renate Kunovic" userId="bcc96583-8817-4403-b5e6-43ed662b08ac" providerId="ADAL" clId="{6E543051-848A-4C7C-A0C8-1D1480121D14}" dt="2026-09-18T14:00:11.388" v="325" actId="20577"/>
        <pc:sldMkLst>
          <pc:docMk/>
          <pc:sldMk cId="736804597" sldId="2134806543"/>
        </pc:sldMkLst>
        <pc:spChg chg="mod">
          <ac:chgData name="Renate Kunovic" userId="bcc96583-8817-4403-b5e6-43ed662b08ac" providerId="ADAL" clId="{6E543051-848A-4C7C-A0C8-1D1480121D14}" dt="2026-09-18T14:00:06.955" v="319" actId="20577"/>
          <ac:spMkLst>
            <pc:docMk/>
            <pc:sldMk cId="736804597" sldId="2134806543"/>
            <ac:spMk id="4" creationId="{E5D1696F-3917-8026-0B5C-1F4E4BF2D1F7}"/>
          </ac:spMkLst>
        </pc:spChg>
        <pc:spChg chg="mod">
          <ac:chgData name="Renate Kunovic" userId="bcc96583-8817-4403-b5e6-43ed662b08ac" providerId="ADAL" clId="{6E543051-848A-4C7C-A0C8-1D1480121D14}" dt="2026-09-18T14:00:09.086" v="323" actId="20577"/>
          <ac:spMkLst>
            <pc:docMk/>
            <pc:sldMk cId="736804597" sldId="2134806543"/>
            <ac:spMk id="7" creationId="{B17B9D89-7887-3E45-452F-B693C9569ABC}"/>
          </ac:spMkLst>
        </pc:spChg>
        <pc:spChg chg="mod">
          <ac:chgData name="Renate Kunovic" userId="bcc96583-8817-4403-b5e6-43ed662b08ac" providerId="ADAL" clId="{6E543051-848A-4C7C-A0C8-1D1480121D14}" dt="2026-09-18T13:58:47.388" v="292"/>
          <ac:spMkLst>
            <pc:docMk/>
            <pc:sldMk cId="736804597" sldId="2134806543"/>
            <ac:spMk id="11" creationId="{B85ED6E4-7CA9-AA3B-EB83-7F5C437B9C8C}"/>
          </ac:spMkLst>
        </pc:spChg>
        <pc:spChg chg="mod">
          <ac:chgData name="Renate Kunovic" userId="bcc96583-8817-4403-b5e6-43ed662b08ac" providerId="ADAL" clId="{6E543051-848A-4C7C-A0C8-1D1480121D14}" dt="2026-09-18T14:00:02.474" v="313" actId="20577"/>
          <ac:spMkLst>
            <pc:docMk/>
            <pc:sldMk cId="736804597" sldId="2134806543"/>
            <ac:spMk id="15" creationId="{4A1240DA-971E-68C3-5134-ABD48C54C731}"/>
          </ac:spMkLst>
        </pc:spChg>
        <pc:spChg chg="mod">
          <ac:chgData name="Renate Kunovic" userId="bcc96583-8817-4403-b5e6-43ed662b08ac" providerId="ADAL" clId="{6E543051-848A-4C7C-A0C8-1D1480121D14}" dt="2026-09-18T14:00:03.954" v="315" actId="20577"/>
          <ac:spMkLst>
            <pc:docMk/>
            <pc:sldMk cId="736804597" sldId="2134806543"/>
            <ac:spMk id="25" creationId="{73B2692C-7FE3-559B-1294-03846D1BE527}"/>
          </ac:spMkLst>
        </pc:spChg>
        <pc:spChg chg="mod">
          <ac:chgData name="Renate Kunovic" userId="bcc96583-8817-4403-b5e6-43ed662b08ac" providerId="ADAL" clId="{6E543051-848A-4C7C-A0C8-1D1480121D14}" dt="2026-09-18T14:00:05.665" v="317" actId="20577"/>
          <ac:spMkLst>
            <pc:docMk/>
            <pc:sldMk cId="736804597" sldId="2134806543"/>
            <ac:spMk id="27" creationId="{0F173C8B-0E13-57C9-14C5-6B535385625E}"/>
          </ac:spMkLst>
        </pc:spChg>
        <pc:spChg chg="mod">
          <ac:chgData name="Renate Kunovic" userId="bcc96583-8817-4403-b5e6-43ed662b08ac" providerId="ADAL" clId="{6E543051-848A-4C7C-A0C8-1D1480121D14}" dt="2026-09-18T14:00:11.388" v="325" actId="20577"/>
          <ac:spMkLst>
            <pc:docMk/>
            <pc:sldMk cId="736804597" sldId="2134806543"/>
            <ac:spMk id="30" creationId="{179E459B-80E5-5229-FBFE-B65811905872}"/>
          </ac:spMkLst>
        </pc:spChg>
        <pc:spChg chg="mod">
          <ac:chgData name="Renate Kunovic" userId="bcc96583-8817-4403-b5e6-43ed662b08ac" providerId="ADAL" clId="{6E543051-848A-4C7C-A0C8-1D1480121D14}" dt="2026-09-18T13:58:00.544" v="278"/>
          <ac:spMkLst>
            <pc:docMk/>
            <pc:sldMk cId="736804597" sldId="2134806543"/>
            <ac:spMk id="3075" creationId="{AA6D892E-A95B-A37D-9218-FE33D235072E}"/>
          </ac:spMkLst>
        </pc:spChg>
      </pc:sldChg>
      <pc:sldChg chg="setBg">
        <pc:chgData name="Renate Kunovic" userId="bcc96583-8817-4403-b5e6-43ed662b08ac" providerId="ADAL" clId="{6E543051-848A-4C7C-A0C8-1D1480121D14}" dt="2026-09-18T15:20:43.241" v="495"/>
        <pc:sldMkLst>
          <pc:docMk/>
          <pc:sldMk cId="3425468547" sldId="2134806548"/>
        </pc:sldMkLst>
      </pc:sldChg>
      <pc:sldChg chg="modSp mod">
        <pc:chgData name="Renate Kunovic" userId="bcc96583-8817-4403-b5e6-43ed662b08ac" providerId="ADAL" clId="{6E543051-848A-4C7C-A0C8-1D1480121D14}" dt="2026-09-21T08:53:55.841" v="1239"/>
        <pc:sldMkLst>
          <pc:docMk/>
          <pc:sldMk cId="499732747" sldId="2134806551"/>
        </pc:sldMkLst>
        <pc:spChg chg="mod">
          <ac:chgData name="Renate Kunovic" userId="bcc96583-8817-4403-b5e6-43ed662b08ac" providerId="ADAL" clId="{6E543051-848A-4C7C-A0C8-1D1480121D14}" dt="2026-09-18T13:42:18.722" v="68"/>
          <ac:spMkLst>
            <pc:docMk/>
            <pc:sldMk cId="499732747" sldId="2134806551"/>
            <ac:spMk id="17" creationId="{B38C69F5-D8BC-E5C1-0DDB-BF7E342D69B0}"/>
          </ac:spMkLst>
        </pc:spChg>
        <pc:graphicFrameChg chg="mod modGraphic">
          <ac:chgData name="Renate Kunovic" userId="bcc96583-8817-4403-b5e6-43ed662b08ac" providerId="ADAL" clId="{6E543051-848A-4C7C-A0C8-1D1480121D14}" dt="2026-09-21T08:53:55.841" v="1239"/>
          <ac:graphicFrameMkLst>
            <pc:docMk/>
            <pc:sldMk cId="499732747" sldId="2134806551"/>
            <ac:graphicFrameMk id="15" creationId="{5620E967-0ABC-13B7-D079-3DAE3E82DBAB}"/>
          </ac:graphicFrameMkLst>
        </pc:graphicFrameChg>
      </pc:sldChg>
      <pc:sldChg chg="modSp mod ord">
        <pc:chgData name="Renate Kunovic" userId="bcc96583-8817-4403-b5e6-43ed662b08ac" providerId="ADAL" clId="{6E543051-848A-4C7C-A0C8-1D1480121D14}" dt="2026-09-21T08:52:28.167" v="1186"/>
        <pc:sldMkLst>
          <pc:docMk/>
          <pc:sldMk cId="336000227" sldId="2134806552"/>
        </pc:sldMkLst>
        <pc:graphicFrameChg chg="mod">
          <ac:chgData name="Renate Kunovic" userId="bcc96583-8817-4403-b5e6-43ed662b08ac" providerId="ADAL" clId="{6E543051-848A-4C7C-A0C8-1D1480121D14}" dt="2026-09-18T13:46:09.429" v="155" actId="207"/>
          <ac:graphicFrameMkLst>
            <pc:docMk/>
            <pc:sldMk cId="336000227" sldId="2134806552"/>
            <ac:graphicFrameMk id="2" creationId="{EBC151CF-C980-849B-02AD-EAEEF764A529}"/>
          </ac:graphicFrameMkLst>
        </pc:graphicFrameChg>
        <pc:graphicFrameChg chg="mod modGraphic">
          <ac:chgData name="Renate Kunovic" userId="bcc96583-8817-4403-b5e6-43ed662b08ac" providerId="ADAL" clId="{6E543051-848A-4C7C-A0C8-1D1480121D14}" dt="2026-09-21T08:52:28.167" v="1186"/>
          <ac:graphicFrameMkLst>
            <pc:docMk/>
            <pc:sldMk cId="336000227" sldId="2134806552"/>
            <ac:graphicFrameMk id="15" creationId="{6145FC50-81F9-B914-EAB1-A3A09037BC3E}"/>
          </ac:graphicFrameMkLst>
        </pc:graphicFrameChg>
      </pc:sldChg>
      <pc:sldChg chg="modSp mod">
        <pc:chgData name="Renate Kunovic" userId="bcc96583-8817-4403-b5e6-43ed662b08ac" providerId="ADAL" clId="{6E543051-848A-4C7C-A0C8-1D1480121D14}" dt="2026-09-18T13:54:17.067" v="260"/>
        <pc:sldMkLst>
          <pc:docMk/>
          <pc:sldMk cId="879188567" sldId="2134806553"/>
        </pc:sldMkLst>
        <pc:spChg chg="mod">
          <ac:chgData name="Renate Kunovic" userId="bcc96583-8817-4403-b5e6-43ed662b08ac" providerId="ADAL" clId="{6E543051-848A-4C7C-A0C8-1D1480121D14}" dt="2026-09-18T13:51:38.616" v="227" actId="6549"/>
          <ac:spMkLst>
            <pc:docMk/>
            <pc:sldMk cId="879188567" sldId="2134806553"/>
            <ac:spMk id="5" creationId="{E2B93DA2-41CD-34AD-3C55-60A58430FCE4}"/>
          </ac:spMkLst>
        </pc:spChg>
        <pc:graphicFrameChg chg="mod modGraphic">
          <ac:chgData name="Renate Kunovic" userId="bcc96583-8817-4403-b5e6-43ed662b08ac" providerId="ADAL" clId="{6E543051-848A-4C7C-A0C8-1D1480121D14}" dt="2026-09-18T13:54:17.067" v="260"/>
          <ac:graphicFrameMkLst>
            <pc:docMk/>
            <pc:sldMk cId="879188567" sldId="2134806553"/>
            <ac:graphicFrameMk id="12" creationId="{BF8DFF16-095C-14BB-B132-8DAA46587652}"/>
          </ac:graphicFrameMkLst>
        </pc:graphicFrameChg>
      </pc:sldChg>
      <pc:sldChg chg="modSp mod setBg">
        <pc:chgData name="Renate Kunovic" userId="bcc96583-8817-4403-b5e6-43ed662b08ac" providerId="ADAL" clId="{6E543051-848A-4C7C-A0C8-1D1480121D14}" dt="2026-09-18T15:45:07.284" v="1116"/>
        <pc:sldMkLst>
          <pc:docMk/>
          <pc:sldMk cId="4248452142" sldId="2134806555"/>
        </pc:sldMkLst>
        <pc:spChg chg="mod">
          <ac:chgData name="Renate Kunovic" userId="bcc96583-8817-4403-b5e6-43ed662b08ac" providerId="ADAL" clId="{6E543051-848A-4C7C-A0C8-1D1480121D14}" dt="2026-09-18T15:44:53.544" v="1113" actId="20577"/>
          <ac:spMkLst>
            <pc:docMk/>
            <pc:sldMk cId="4248452142" sldId="2134806555"/>
            <ac:spMk id="4" creationId="{7EB13693-F0D8-9FAB-8912-CCCEC8B2A9EC}"/>
          </ac:spMkLst>
        </pc:spChg>
        <pc:spChg chg="mod">
          <ac:chgData name="Renate Kunovic" userId="bcc96583-8817-4403-b5e6-43ed662b08ac" providerId="ADAL" clId="{6E543051-848A-4C7C-A0C8-1D1480121D14}" dt="2026-09-18T15:44:55.336" v="1115" actId="20577"/>
          <ac:spMkLst>
            <pc:docMk/>
            <pc:sldMk cId="4248452142" sldId="2134806555"/>
            <ac:spMk id="14" creationId="{B7B2583A-9116-5F85-5F9A-CDC6068387F9}"/>
          </ac:spMkLst>
        </pc:spChg>
        <pc:spChg chg="mod">
          <ac:chgData name="Renate Kunovic" userId="bcc96583-8817-4403-b5e6-43ed662b08ac" providerId="ADAL" clId="{6E543051-848A-4C7C-A0C8-1D1480121D14}" dt="2026-09-18T15:21:20.430" v="501"/>
          <ac:spMkLst>
            <pc:docMk/>
            <pc:sldMk cId="4248452142" sldId="2134806555"/>
            <ac:spMk id="24" creationId="{EE7BC3E7-73FD-53AF-8D44-E1B6E174020F}"/>
          </ac:spMkLst>
        </pc:spChg>
        <pc:spChg chg="mod">
          <ac:chgData name="Renate Kunovic" userId="bcc96583-8817-4403-b5e6-43ed662b08ac" providerId="ADAL" clId="{6E543051-848A-4C7C-A0C8-1D1480121D14}" dt="2026-09-18T15:23:04.366" v="522"/>
          <ac:spMkLst>
            <pc:docMk/>
            <pc:sldMk cId="4248452142" sldId="2134806555"/>
            <ac:spMk id="26" creationId="{16F10CD8-FA91-5525-9787-33551903E67D}"/>
          </ac:spMkLst>
        </pc:spChg>
        <pc:graphicFrameChg chg="mod">
          <ac:chgData name="Renate Kunovic" userId="bcc96583-8817-4403-b5e6-43ed662b08ac" providerId="ADAL" clId="{6E543051-848A-4C7C-A0C8-1D1480121D14}" dt="2026-09-18T15:27:34.634" v="565"/>
          <ac:graphicFrameMkLst>
            <pc:docMk/>
            <pc:sldMk cId="4248452142" sldId="2134806555"/>
            <ac:graphicFrameMk id="6" creationId="{6263F209-D8C2-FB9D-5F89-AA6AAB5500B8}"/>
          </ac:graphicFrameMkLst>
        </pc:graphicFrameChg>
      </pc:sldChg>
      <pc:sldChg chg="modSp mod setBg">
        <pc:chgData name="Renate Kunovic" userId="bcc96583-8817-4403-b5e6-43ed662b08ac" providerId="ADAL" clId="{6E543051-848A-4C7C-A0C8-1D1480121D14}" dt="2026-09-18T15:45:52.391" v="1138"/>
        <pc:sldMkLst>
          <pc:docMk/>
          <pc:sldMk cId="458341675" sldId="2134806556"/>
        </pc:sldMkLst>
        <pc:spChg chg="mod">
          <ac:chgData name="Renate Kunovic" userId="bcc96583-8817-4403-b5e6-43ed662b08ac" providerId="ADAL" clId="{6E543051-848A-4C7C-A0C8-1D1480121D14}" dt="2026-09-18T15:45:22.185" v="1122" actId="20577"/>
          <ac:spMkLst>
            <pc:docMk/>
            <pc:sldMk cId="458341675" sldId="2134806556"/>
            <ac:spMk id="10" creationId="{B4D9671D-5D4C-9E97-5307-365B3FA35CE0}"/>
          </ac:spMkLst>
        </pc:spChg>
        <pc:spChg chg="mod">
          <ac:chgData name="Renate Kunovic" userId="bcc96583-8817-4403-b5e6-43ed662b08ac" providerId="ADAL" clId="{6E543051-848A-4C7C-A0C8-1D1480121D14}" dt="2026-09-18T15:45:19.700" v="1120" actId="20577"/>
          <ac:spMkLst>
            <pc:docMk/>
            <pc:sldMk cId="458341675" sldId="2134806556"/>
            <ac:spMk id="15" creationId="{5F913A4E-96FE-FBF6-EF7B-07EAD2FF3A78}"/>
          </ac:spMkLst>
        </pc:spChg>
        <pc:spChg chg="mod">
          <ac:chgData name="Renate Kunovic" userId="bcc96583-8817-4403-b5e6-43ed662b08ac" providerId="ADAL" clId="{6E543051-848A-4C7C-A0C8-1D1480121D14}" dt="2026-09-18T15:21:16.738" v="500"/>
          <ac:spMkLst>
            <pc:docMk/>
            <pc:sldMk cId="458341675" sldId="2134806556"/>
            <ac:spMk id="24" creationId="{C58F1FE0-5591-0DED-8981-0E3B3D17959F}"/>
          </ac:spMkLst>
        </pc:spChg>
        <pc:spChg chg="mod">
          <ac:chgData name="Renate Kunovic" userId="bcc96583-8817-4403-b5e6-43ed662b08ac" providerId="ADAL" clId="{6E543051-848A-4C7C-A0C8-1D1480121D14}" dt="2026-09-18T15:23:08.838" v="523"/>
          <ac:spMkLst>
            <pc:docMk/>
            <pc:sldMk cId="458341675" sldId="2134806556"/>
            <ac:spMk id="26" creationId="{C96643B9-DA15-378E-B94C-B4D3B000CFB7}"/>
          </ac:spMkLst>
        </pc:spChg>
        <pc:graphicFrameChg chg="mod">
          <ac:chgData name="Renate Kunovic" userId="bcc96583-8817-4403-b5e6-43ed662b08ac" providerId="ADAL" clId="{6E543051-848A-4C7C-A0C8-1D1480121D14}" dt="2026-09-18T15:27:31.417" v="564"/>
          <ac:graphicFrameMkLst>
            <pc:docMk/>
            <pc:sldMk cId="458341675" sldId="2134806556"/>
            <ac:graphicFrameMk id="6" creationId="{7AF3E7DA-4F54-942A-FC6E-A73DFBFBB69D}"/>
          </ac:graphicFrameMkLst>
        </pc:graphicFrameChg>
        <pc:graphicFrameChg chg="mod modGraphic">
          <ac:chgData name="Renate Kunovic" userId="bcc96583-8817-4403-b5e6-43ed662b08ac" providerId="ADAL" clId="{6E543051-848A-4C7C-A0C8-1D1480121D14}" dt="2026-09-18T15:45:37.693" v="1133"/>
          <ac:graphicFrameMkLst>
            <pc:docMk/>
            <pc:sldMk cId="458341675" sldId="2134806556"/>
            <ac:graphicFrameMk id="16" creationId="{70605DE4-09DA-84F6-3C0A-0465447BE0DA}"/>
          </ac:graphicFrameMkLst>
        </pc:graphicFrameChg>
      </pc:sldChg>
      <pc:sldChg chg="modSp mod">
        <pc:chgData name="Renate Kunovic" userId="bcc96583-8817-4403-b5e6-43ed662b08ac" providerId="ADAL" clId="{6E543051-848A-4C7C-A0C8-1D1480121D14}" dt="2026-09-18T14:04:14.959" v="492" actId="20577"/>
        <pc:sldMkLst>
          <pc:docMk/>
          <pc:sldMk cId="3411007157" sldId="2134806557"/>
        </pc:sldMkLst>
        <pc:spChg chg="mod">
          <ac:chgData name="Renate Kunovic" userId="bcc96583-8817-4403-b5e6-43ed662b08ac" providerId="ADAL" clId="{6E543051-848A-4C7C-A0C8-1D1480121D14}" dt="2026-09-18T13:58:09.391" v="281"/>
          <ac:spMkLst>
            <pc:docMk/>
            <pc:sldMk cId="3411007157" sldId="2134806557"/>
            <ac:spMk id="8" creationId="{260F12FA-572A-AF88-724C-E29A147919D6}"/>
          </ac:spMkLst>
        </pc:spChg>
        <pc:graphicFrameChg chg="modGraphic">
          <ac:chgData name="Renate Kunovic" userId="bcc96583-8817-4403-b5e6-43ed662b08ac" providerId="ADAL" clId="{6E543051-848A-4C7C-A0C8-1D1480121D14}" dt="2026-09-18T14:03:51.875" v="465" actId="108"/>
          <ac:graphicFrameMkLst>
            <pc:docMk/>
            <pc:sldMk cId="3411007157" sldId="2134806557"/>
            <ac:graphicFrameMk id="63" creationId="{EC3EF5C0-FE93-C774-2DF5-A1C47BE841AC}"/>
          </ac:graphicFrameMkLst>
        </pc:graphicFrameChg>
        <pc:graphicFrameChg chg="mod modGraphic">
          <ac:chgData name="Renate Kunovic" userId="bcc96583-8817-4403-b5e6-43ed662b08ac" providerId="ADAL" clId="{6E543051-848A-4C7C-A0C8-1D1480121D14}" dt="2026-09-18T14:03:47.847" v="463" actId="108"/>
          <ac:graphicFrameMkLst>
            <pc:docMk/>
            <pc:sldMk cId="3411007157" sldId="2134806557"/>
            <ac:graphicFrameMk id="66" creationId="{5E88CC58-8CE7-F726-3FA1-C141F489E030}"/>
          </ac:graphicFrameMkLst>
        </pc:graphicFrameChg>
        <pc:graphicFrameChg chg="modGraphic">
          <ac:chgData name="Renate Kunovic" userId="bcc96583-8817-4403-b5e6-43ed662b08ac" providerId="ADAL" clId="{6E543051-848A-4C7C-A0C8-1D1480121D14}" dt="2026-09-18T14:03:50.024" v="464" actId="108"/>
          <ac:graphicFrameMkLst>
            <pc:docMk/>
            <pc:sldMk cId="3411007157" sldId="2134806557"/>
            <ac:graphicFrameMk id="67" creationId="{B31E5D87-3E73-B453-FABD-A66EDE584B5A}"/>
          </ac:graphicFrameMkLst>
        </pc:graphicFrameChg>
        <pc:graphicFrameChg chg="mod modGraphic">
          <ac:chgData name="Renate Kunovic" userId="bcc96583-8817-4403-b5e6-43ed662b08ac" providerId="ADAL" clId="{6E543051-848A-4C7C-A0C8-1D1480121D14}" dt="2026-09-18T14:03:53.555" v="466" actId="108"/>
          <ac:graphicFrameMkLst>
            <pc:docMk/>
            <pc:sldMk cId="3411007157" sldId="2134806557"/>
            <ac:graphicFrameMk id="68" creationId="{D15FFC1C-B9A8-4CCA-AB18-BFFAC703A356}"/>
          </ac:graphicFrameMkLst>
        </pc:graphicFrameChg>
        <pc:graphicFrameChg chg="mod modGraphic">
          <ac:chgData name="Renate Kunovic" userId="bcc96583-8817-4403-b5e6-43ed662b08ac" providerId="ADAL" clId="{6E543051-848A-4C7C-A0C8-1D1480121D14}" dt="2026-09-18T14:03:37.788" v="458" actId="108"/>
          <ac:graphicFrameMkLst>
            <pc:docMk/>
            <pc:sldMk cId="3411007157" sldId="2134806557"/>
            <ac:graphicFrameMk id="69" creationId="{E5157311-7DA4-A3E1-44D0-084A7F75F8F6}"/>
          </ac:graphicFrameMkLst>
        </pc:graphicFrameChg>
        <pc:graphicFrameChg chg="modGraphic">
          <ac:chgData name="Renate Kunovic" userId="bcc96583-8817-4403-b5e6-43ed662b08ac" providerId="ADAL" clId="{6E543051-848A-4C7C-A0C8-1D1480121D14}" dt="2026-09-18T14:04:14.959" v="492" actId="20577"/>
          <ac:graphicFrameMkLst>
            <pc:docMk/>
            <pc:sldMk cId="3411007157" sldId="2134806557"/>
            <ac:graphicFrameMk id="70" creationId="{4E1A67DE-63D3-997A-F0EF-E0442160A57B}"/>
          </ac:graphicFrameMkLst>
        </pc:graphicFrameChg>
      </pc:sldChg>
      <pc:sldChg chg="modSp mod setBg">
        <pc:chgData name="Renate Kunovic" userId="bcc96583-8817-4403-b5e6-43ed662b08ac" providerId="ADAL" clId="{6E543051-848A-4C7C-A0C8-1D1480121D14}" dt="2026-09-18T15:44:10.393" v="1101"/>
        <pc:sldMkLst>
          <pc:docMk/>
          <pc:sldMk cId="2807696157" sldId="2134806560"/>
        </pc:sldMkLst>
        <pc:graphicFrameChg chg="mod">
          <ac:chgData name="Renate Kunovic" userId="bcc96583-8817-4403-b5e6-43ed662b08ac" providerId="ADAL" clId="{6E543051-848A-4C7C-A0C8-1D1480121D14}" dt="2026-09-18T15:44:02.231" v="1098"/>
          <ac:graphicFrameMkLst>
            <pc:docMk/>
            <pc:sldMk cId="2807696157" sldId="2134806560"/>
            <ac:graphicFrameMk id="3" creationId="{3F9E2A3F-A899-B7AC-9900-926EC4659A6C}"/>
          </ac:graphicFrameMkLst>
        </pc:graphicFrameChg>
        <pc:graphicFrameChg chg="mod">
          <ac:chgData name="Renate Kunovic" userId="bcc96583-8817-4403-b5e6-43ed662b08ac" providerId="ADAL" clId="{6E543051-848A-4C7C-A0C8-1D1480121D14}" dt="2026-09-18T15:44:04.266" v="1099"/>
          <ac:graphicFrameMkLst>
            <pc:docMk/>
            <pc:sldMk cId="2807696157" sldId="2134806560"/>
            <ac:graphicFrameMk id="119" creationId="{12488564-662D-428D-63F3-48E3FD41B32C}"/>
          </ac:graphicFrameMkLst>
        </pc:graphicFrameChg>
        <pc:graphicFrameChg chg="mod">
          <ac:chgData name="Renate Kunovic" userId="bcc96583-8817-4403-b5e6-43ed662b08ac" providerId="ADAL" clId="{6E543051-848A-4C7C-A0C8-1D1480121D14}" dt="2026-09-18T15:44:06.063" v="1100"/>
          <ac:graphicFrameMkLst>
            <pc:docMk/>
            <pc:sldMk cId="2807696157" sldId="2134806560"/>
            <ac:graphicFrameMk id="120" creationId="{95F7F78A-A748-F01D-4BAE-2C44247E22DF}"/>
          </ac:graphicFrameMkLst>
        </pc:graphicFrameChg>
        <pc:graphicFrameChg chg="mod">
          <ac:chgData name="Renate Kunovic" userId="bcc96583-8817-4403-b5e6-43ed662b08ac" providerId="ADAL" clId="{6E543051-848A-4C7C-A0C8-1D1480121D14}" dt="2026-09-18T15:43:59.558" v="1097"/>
          <ac:graphicFrameMkLst>
            <pc:docMk/>
            <pc:sldMk cId="2807696157" sldId="2134806560"/>
            <ac:graphicFrameMk id="121" creationId="{75115397-FBB2-08D1-438F-11D9EC8A9E07}"/>
          </ac:graphicFrameMkLst>
        </pc:graphicFrameChg>
        <pc:graphicFrameChg chg="modGraphic">
          <ac:chgData name="Renate Kunovic" userId="bcc96583-8817-4403-b5e6-43ed662b08ac" providerId="ADAL" clId="{6E543051-848A-4C7C-A0C8-1D1480121D14}" dt="2026-09-18T15:43:51.661" v="1095" actId="207"/>
          <ac:graphicFrameMkLst>
            <pc:docMk/>
            <pc:sldMk cId="2807696157" sldId="2134806560"/>
            <ac:graphicFrameMk id="122" creationId="{294E436C-3B61-0184-AD66-3FD5697888D5}"/>
          </ac:graphicFrameMkLst>
        </pc:graphicFrameChg>
        <pc:graphicFrameChg chg="mod">
          <ac:chgData name="Renate Kunovic" userId="bcc96583-8817-4403-b5e6-43ed662b08ac" providerId="ADAL" clId="{6E543051-848A-4C7C-A0C8-1D1480121D14}" dt="2026-09-18T15:43:56.599" v="1096"/>
          <ac:graphicFrameMkLst>
            <pc:docMk/>
            <pc:sldMk cId="2807696157" sldId="2134806560"/>
            <ac:graphicFrameMk id="123" creationId="{FB7089CD-8E97-F74D-570F-14FF495BEFF4}"/>
          </ac:graphicFrameMkLst>
        </pc:graphicFrameChg>
      </pc:sldChg>
      <pc:sldChg chg="modSp mod">
        <pc:chgData name="Renate Kunovic" userId="bcc96583-8817-4403-b5e6-43ed662b08ac" providerId="ADAL" clId="{6E543051-848A-4C7C-A0C8-1D1480121D14}" dt="2026-09-21T09:24:10.242" v="1455" actId="20577"/>
        <pc:sldMkLst>
          <pc:docMk/>
          <pc:sldMk cId="3607733178" sldId="2134806562"/>
        </pc:sldMkLst>
        <pc:spChg chg="mod">
          <ac:chgData name="Renate Kunovic" userId="bcc96583-8817-4403-b5e6-43ed662b08ac" providerId="ADAL" clId="{6E543051-848A-4C7C-A0C8-1D1480121D14}" dt="2026-09-18T15:22:31.622" v="517" actId="6549"/>
          <ac:spMkLst>
            <pc:docMk/>
            <pc:sldMk cId="3607733178" sldId="2134806562"/>
            <ac:spMk id="3" creationId="{4A866597-68F9-DAF4-AB54-3C35F1350287}"/>
          </ac:spMkLst>
        </pc:spChg>
        <pc:spChg chg="mod">
          <ac:chgData name="Renate Kunovic" userId="bcc96583-8817-4403-b5e6-43ed662b08ac" providerId="ADAL" clId="{6E543051-848A-4C7C-A0C8-1D1480121D14}" dt="2026-09-18T15:21:36.509" v="505"/>
          <ac:spMkLst>
            <pc:docMk/>
            <pc:sldMk cId="3607733178" sldId="2134806562"/>
            <ac:spMk id="6" creationId="{06A3EB4B-FAD9-5F56-4DAF-ED5888127CF8}"/>
          </ac:spMkLst>
        </pc:spChg>
        <pc:spChg chg="mod">
          <ac:chgData name="Renate Kunovic" userId="bcc96583-8817-4403-b5e6-43ed662b08ac" providerId="ADAL" clId="{6E543051-848A-4C7C-A0C8-1D1480121D14}" dt="2026-09-18T15:22:27.251" v="516"/>
          <ac:spMkLst>
            <pc:docMk/>
            <pc:sldMk cId="3607733178" sldId="2134806562"/>
            <ac:spMk id="7" creationId="{61C7831B-4359-EF38-9E7A-D9736E595455}"/>
          </ac:spMkLst>
        </pc:spChg>
        <pc:graphicFrameChg chg="mod modGraphic">
          <ac:chgData name="Renate Kunovic" userId="bcc96583-8817-4403-b5e6-43ed662b08ac" providerId="ADAL" clId="{6E543051-848A-4C7C-A0C8-1D1480121D14}" dt="2026-09-21T09:24:10.242" v="1455" actId="20577"/>
          <ac:graphicFrameMkLst>
            <pc:docMk/>
            <pc:sldMk cId="3607733178" sldId="2134806562"/>
            <ac:graphicFrameMk id="14" creationId="{69A3D1A2-07A3-3732-4B99-02DA0AD28439}"/>
          </ac:graphicFrameMkLst>
        </pc:graphicFrameChg>
        <pc:graphicFrameChg chg="ord">
          <ac:chgData name="Renate Kunovic" userId="bcc96583-8817-4403-b5e6-43ed662b08ac" providerId="ADAL" clId="{6E543051-848A-4C7C-A0C8-1D1480121D14}" dt="2026-09-18T15:37:56.430" v="738" actId="167"/>
          <ac:graphicFrameMkLst>
            <pc:docMk/>
            <pc:sldMk cId="3607733178" sldId="2134806562"/>
            <ac:graphicFrameMk id="15" creationId="{36B4FE96-0445-3F1B-27C1-52F9ADF3117B}"/>
          </ac:graphicFrameMkLst>
        </pc:graphicFrameChg>
      </pc:sldChg>
      <pc:sldChg chg="modSp mod setBg">
        <pc:chgData name="Renate Kunovic" userId="bcc96583-8817-4403-b5e6-43ed662b08ac" providerId="ADAL" clId="{6E543051-848A-4C7C-A0C8-1D1480121D14}" dt="2026-09-21T08:55:15.297" v="1254" actId="20577"/>
        <pc:sldMkLst>
          <pc:docMk/>
          <pc:sldMk cId="3531673580" sldId="2134806566"/>
        </pc:sldMkLst>
        <pc:spChg chg="mod">
          <ac:chgData name="Renate Kunovic" userId="bcc96583-8817-4403-b5e6-43ed662b08ac" providerId="ADAL" clId="{6E543051-848A-4C7C-A0C8-1D1480121D14}" dt="2026-09-18T15:21:32.529" v="504"/>
          <ac:spMkLst>
            <pc:docMk/>
            <pc:sldMk cId="3531673580" sldId="2134806566"/>
            <ac:spMk id="8" creationId="{6880D00A-E9B6-7747-5DD6-FC88355A4A73}"/>
          </ac:spMkLst>
        </pc:spChg>
        <pc:spChg chg="mod">
          <ac:chgData name="Renate Kunovic" userId="bcc96583-8817-4403-b5e6-43ed662b08ac" providerId="ADAL" clId="{6E543051-848A-4C7C-A0C8-1D1480121D14}" dt="2026-09-18T15:22:41.419" v="518"/>
          <ac:spMkLst>
            <pc:docMk/>
            <pc:sldMk cId="3531673580" sldId="2134806566"/>
            <ac:spMk id="9" creationId="{620BC10E-6193-4F64-4460-1F4E4C3E4EFC}"/>
          </ac:spMkLst>
        </pc:spChg>
        <pc:graphicFrameChg chg="mod modGraphic">
          <ac:chgData name="Renate Kunovic" userId="bcc96583-8817-4403-b5e6-43ed662b08ac" providerId="ADAL" clId="{6E543051-848A-4C7C-A0C8-1D1480121D14}" dt="2026-09-21T08:55:15.297" v="1254" actId="20577"/>
          <ac:graphicFrameMkLst>
            <pc:docMk/>
            <pc:sldMk cId="3531673580" sldId="2134806566"/>
            <ac:graphicFrameMk id="15" creationId="{0806E265-BD54-6C41-771D-3F77A90289EF}"/>
          </ac:graphicFrameMkLst>
        </pc:graphicFrameChg>
      </pc:sldChg>
      <pc:sldChg chg="modSp mod">
        <pc:chgData name="Renate Kunovic" userId="bcc96583-8817-4403-b5e6-43ed662b08ac" providerId="ADAL" clId="{6E543051-848A-4C7C-A0C8-1D1480121D14}" dt="2026-09-18T15:38:21.411" v="748" actId="20577"/>
        <pc:sldMkLst>
          <pc:docMk/>
          <pc:sldMk cId="303421979" sldId="2134806567"/>
        </pc:sldMkLst>
        <pc:spChg chg="mod">
          <ac:chgData name="Renate Kunovic" userId="bcc96583-8817-4403-b5e6-43ed662b08ac" providerId="ADAL" clId="{6E543051-848A-4C7C-A0C8-1D1480121D14}" dt="2026-09-18T15:38:19.599" v="746" actId="20577"/>
          <ac:spMkLst>
            <pc:docMk/>
            <pc:sldMk cId="303421979" sldId="2134806567"/>
            <ac:spMk id="7" creationId="{C337C2F1-824D-B643-7C73-C17081210B28}"/>
          </ac:spMkLst>
        </pc:spChg>
        <pc:spChg chg="mod">
          <ac:chgData name="Renate Kunovic" userId="bcc96583-8817-4403-b5e6-43ed662b08ac" providerId="ADAL" clId="{6E543051-848A-4C7C-A0C8-1D1480121D14}" dt="2026-09-18T15:21:39.639" v="506"/>
          <ac:spMkLst>
            <pc:docMk/>
            <pc:sldMk cId="303421979" sldId="2134806567"/>
            <ac:spMk id="8" creationId="{9CBD2DA7-773B-61C4-B300-9E33F85D137D}"/>
          </ac:spMkLst>
        </pc:spChg>
        <pc:spChg chg="mod">
          <ac:chgData name="Renate Kunovic" userId="bcc96583-8817-4403-b5e6-43ed662b08ac" providerId="ADAL" clId="{6E543051-848A-4C7C-A0C8-1D1480121D14}" dt="2026-09-18T15:22:20.380" v="515"/>
          <ac:spMkLst>
            <pc:docMk/>
            <pc:sldMk cId="303421979" sldId="2134806567"/>
            <ac:spMk id="9" creationId="{C7765565-AC7C-C1D1-A148-97E2A924CF0F}"/>
          </ac:spMkLst>
        </pc:spChg>
        <pc:spChg chg="mod">
          <ac:chgData name="Renate Kunovic" userId="bcc96583-8817-4403-b5e6-43ed662b08ac" providerId="ADAL" clId="{6E543051-848A-4C7C-A0C8-1D1480121D14}" dt="2026-09-18T15:38:21.411" v="748" actId="20577"/>
          <ac:spMkLst>
            <pc:docMk/>
            <pc:sldMk cId="303421979" sldId="2134806567"/>
            <ac:spMk id="13" creationId="{29239C55-2ABE-760B-2869-2FE9EB5C43B1}"/>
          </ac:spMkLst>
        </pc:spChg>
        <pc:graphicFrameChg chg="mod">
          <ac:chgData name="Renate Kunovic" userId="bcc96583-8817-4403-b5e6-43ed662b08ac" providerId="ADAL" clId="{6E543051-848A-4C7C-A0C8-1D1480121D14}" dt="2026-09-18T15:28:17.265" v="576"/>
          <ac:graphicFrameMkLst>
            <pc:docMk/>
            <pc:sldMk cId="303421979" sldId="2134806567"/>
            <ac:graphicFrameMk id="2" creationId="{7EAFEEC9-69DA-7A9E-952C-E51A18BA3CF0}"/>
          </ac:graphicFrameMkLst>
        </pc:graphicFrameChg>
      </pc:sldChg>
      <pc:sldChg chg="modSp mod">
        <pc:chgData name="Renate Kunovic" userId="bcc96583-8817-4403-b5e6-43ed662b08ac" providerId="ADAL" clId="{6E543051-848A-4C7C-A0C8-1D1480121D14}" dt="2026-09-21T08:55:30.744" v="1262" actId="20577"/>
        <pc:sldMkLst>
          <pc:docMk/>
          <pc:sldMk cId="3247671959" sldId="2134806568"/>
        </pc:sldMkLst>
        <pc:spChg chg="mod">
          <ac:chgData name="Renate Kunovic" userId="bcc96583-8817-4403-b5e6-43ed662b08ac" providerId="ADAL" clId="{6E543051-848A-4C7C-A0C8-1D1480121D14}" dt="2026-09-18T15:38:48.288" v="811" actId="1038"/>
          <ac:spMkLst>
            <pc:docMk/>
            <pc:sldMk cId="3247671959" sldId="2134806568"/>
            <ac:spMk id="6" creationId="{41A312C6-953D-D2B2-572F-5B0ECD2D8402}"/>
          </ac:spMkLst>
        </pc:spChg>
        <pc:spChg chg="mod">
          <ac:chgData name="Renate Kunovic" userId="bcc96583-8817-4403-b5e6-43ed662b08ac" providerId="ADAL" clId="{6E543051-848A-4C7C-A0C8-1D1480121D14}" dt="2026-09-18T15:21:42.657" v="507"/>
          <ac:spMkLst>
            <pc:docMk/>
            <pc:sldMk cId="3247671959" sldId="2134806568"/>
            <ac:spMk id="8" creationId="{76BD9DB5-E225-9560-4163-53220AFB3815}"/>
          </ac:spMkLst>
        </pc:spChg>
        <pc:spChg chg="mod">
          <ac:chgData name="Renate Kunovic" userId="bcc96583-8817-4403-b5e6-43ed662b08ac" providerId="ADAL" clId="{6E543051-848A-4C7C-A0C8-1D1480121D14}" dt="2026-09-18T15:22:12.898" v="514" actId="207"/>
          <ac:spMkLst>
            <pc:docMk/>
            <pc:sldMk cId="3247671959" sldId="2134806568"/>
            <ac:spMk id="9" creationId="{3B82DA16-8CFF-4A1E-CB69-5688F897B902}"/>
          </ac:spMkLst>
        </pc:spChg>
        <pc:spChg chg="mod">
          <ac:chgData name="Renate Kunovic" userId="bcc96583-8817-4403-b5e6-43ed662b08ac" providerId="ADAL" clId="{6E543051-848A-4C7C-A0C8-1D1480121D14}" dt="2026-09-18T15:39:13.059" v="1000" actId="1038"/>
          <ac:spMkLst>
            <pc:docMk/>
            <pc:sldMk cId="3247671959" sldId="2134806568"/>
            <ac:spMk id="17" creationId="{55DC9CF4-37F3-6394-0221-806500DEEDCD}"/>
          </ac:spMkLst>
        </pc:spChg>
        <pc:graphicFrameChg chg="modGraphic">
          <ac:chgData name="Renate Kunovic" userId="bcc96583-8817-4403-b5e6-43ed662b08ac" providerId="ADAL" clId="{6E543051-848A-4C7C-A0C8-1D1480121D14}" dt="2026-09-18T15:38:39.794" v="762" actId="20577"/>
          <ac:graphicFrameMkLst>
            <pc:docMk/>
            <pc:sldMk cId="3247671959" sldId="2134806568"/>
            <ac:graphicFrameMk id="13" creationId="{C789F854-E8A0-A808-717D-FC82F6F1FFD7}"/>
          </ac:graphicFrameMkLst>
        </pc:graphicFrameChg>
        <pc:graphicFrameChg chg="mod modGraphic">
          <ac:chgData name="Renate Kunovic" userId="bcc96583-8817-4403-b5e6-43ed662b08ac" providerId="ADAL" clId="{6E543051-848A-4C7C-A0C8-1D1480121D14}" dt="2026-09-21T08:55:30.744" v="1262" actId="20577"/>
          <ac:graphicFrameMkLst>
            <pc:docMk/>
            <pc:sldMk cId="3247671959" sldId="2134806568"/>
            <ac:graphicFrameMk id="38" creationId="{E2918E4B-2921-6634-DA29-58F44F43BF8E}"/>
          </ac:graphicFrameMkLst>
        </pc:graphicFrameChg>
        <pc:picChg chg="mod">
          <ac:chgData name="Renate Kunovic" userId="bcc96583-8817-4403-b5e6-43ed662b08ac" providerId="ADAL" clId="{6E543051-848A-4C7C-A0C8-1D1480121D14}" dt="2026-09-18T15:39:13.059" v="1000" actId="1038"/>
          <ac:picMkLst>
            <pc:docMk/>
            <pc:sldMk cId="3247671959" sldId="2134806568"/>
            <ac:picMk id="16" creationId="{DF62E43C-F0AF-E3EA-974E-0DF5ECFDCBA9}"/>
          </ac:picMkLst>
        </pc:picChg>
        <pc:picChg chg="mod">
          <ac:chgData name="Renate Kunovic" userId="bcc96583-8817-4403-b5e6-43ed662b08ac" providerId="ADAL" clId="{6E543051-848A-4C7C-A0C8-1D1480121D14}" dt="2026-09-18T15:39:07.508" v="963" actId="1038"/>
          <ac:picMkLst>
            <pc:docMk/>
            <pc:sldMk cId="3247671959" sldId="2134806568"/>
            <ac:picMk id="25" creationId="{0D3D2BB8-E483-7B74-78B0-C59F86BAAFEA}"/>
          </ac:picMkLst>
        </pc:picChg>
        <pc:picChg chg="mod">
          <ac:chgData name="Renate Kunovic" userId="bcc96583-8817-4403-b5e6-43ed662b08ac" providerId="ADAL" clId="{6E543051-848A-4C7C-A0C8-1D1480121D14}" dt="2026-09-18T15:38:53.524" v="851" actId="1037"/>
          <ac:picMkLst>
            <pc:docMk/>
            <pc:sldMk cId="3247671959" sldId="2134806568"/>
            <ac:picMk id="29" creationId="{04A770BF-C5B5-664B-4E5B-37728421EF41}"/>
          </ac:picMkLst>
        </pc:picChg>
        <pc:picChg chg="mod">
          <ac:chgData name="Renate Kunovic" userId="bcc96583-8817-4403-b5e6-43ed662b08ac" providerId="ADAL" clId="{6E543051-848A-4C7C-A0C8-1D1480121D14}" dt="2026-09-18T15:39:16.574" v="1001" actId="1076"/>
          <ac:picMkLst>
            <pc:docMk/>
            <pc:sldMk cId="3247671959" sldId="2134806568"/>
            <ac:picMk id="31" creationId="{D967D257-9BA7-E400-0BF5-078F6A09DC8B}"/>
          </ac:picMkLst>
        </pc:picChg>
        <pc:picChg chg="mod">
          <ac:chgData name="Renate Kunovic" userId="bcc96583-8817-4403-b5e6-43ed662b08ac" providerId="ADAL" clId="{6E543051-848A-4C7C-A0C8-1D1480121D14}" dt="2026-09-18T15:38:48.288" v="811" actId="1038"/>
          <ac:picMkLst>
            <pc:docMk/>
            <pc:sldMk cId="3247671959" sldId="2134806568"/>
            <ac:picMk id="35" creationId="{22D0FBAF-3980-B9B4-A36F-376F14263D1B}"/>
          </ac:picMkLst>
        </pc:picChg>
      </pc:sldChg>
      <pc:sldChg chg="addSp delSp modSp mod setBg">
        <pc:chgData name="Renate Kunovic" userId="bcc96583-8817-4403-b5e6-43ed662b08ac" providerId="ADAL" clId="{6E543051-848A-4C7C-A0C8-1D1480121D14}" dt="2026-09-18T15:41:52.164" v="1056" actId="1076"/>
        <pc:sldMkLst>
          <pc:docMk/>
          <pc:sldMk cId="2432345051" sldId="2134806570"/>
        </pc:sldMkLst>
        <pc:spChg chg="mod">
          <ac:chgData name="Renate Kunovic" userId="bcc96583-8817-4403-b5e6-43ed662b08ac" providerId="ADAL" clId="{6E543051-848A-4C7C-A0C8-1D1480121D14}" dt="2026-09-18T15:39:48.142" v="1006" actId="207"/>
          <ac:spMkLst>
            <pc:docMk/>
            <pc:sldMk cId="2432345051" sldId="2134806570"/>
            <ac:spMk id="8" creationId="{7C22147D-5130-B77B-1238-E904C503F682}"/>
          </ac:spMkLst>
        </pc:spChg>
        <pc:graphicFrameChg chg="mod">
          <ac:chgData name="Renate Kunovic" userId="bcc96583-8817-4403-b5e6-43ed662b08ac" providerId="ADAL" clId="{6E543051-848A-4C7C-A0C8-1D1480121D14}" dt="2026-09-18T15:41:21.876" v="1048"/>
          <ac:graphicFrameMkLst>
            <pc:docMk/>
            <pc:sldMk cId="2432345051" sldId="2134806570"/>
            <ac:graphicFrameMk id="2" creationId="{D41A3949-60ED-2E7A-698B-11A194FF5A12}"/>
          </ac:graphicFrameMkLst>
        </pc:graphicFrameChg>
        <pc:graphicFrameChg chg="mod">
          <ac:chgData name="Renate Kunovic" userId="bcc96583-8817-4403-b5e6-43ed662b08ac" providerId="ADAL" clId="{6E543051-848A-4C7C-A0C8-1D1480121D14}" dt="2026-09-18T15:41:24.494" v="1049"/>
          <ac:graphicFrameMkLst>
            <pc:docMk/>
            <pc:sldMk cId="2432345051" sldId="2134806570"/>
            <ac:graphicFrameMk id="24" creationId="{7FC18A94-854E-F08C-D15A-D0FF38215913}"/>
          </ac:graphicFrameMkLst>
        </pc:graphicFrameChg>
        <pc:graphicFrameChg chg="mod">
          <ac:chgData name="Renate Kunovic" userId="bcc96583-8817-4403-b5e6-43ed662b08ac" providerId="ADAL" clId="{6E543051-848A-4C7C-A0C8-1D1480121D14}" dt="2026-09-18T15:41:26.419" v="1050"/>
          <ac:graphicFrameMkLst>
            <pc:docMk/>
            <pc:sldMk cId="2432345051" sldId="2134806570"/>
            <ac:graphicFrameMk id="35" creationId="{3BD59A4B-201A-FC8E-BEA9-FFA9DFEC84B0}"/>
          </ac:graphicFrameMkLst>
        </pc:graphicFrameChg>
        <pc:graphicFrameChg chg="mod">
          <ac:chgData name="Renate Kunovic" userId="bcc96583-8817-4403-b5e6-43ed662b08ac" providerId="ADAL" clId="{6E543051-848A-4C7C-A0C8-1D1480121D14}" dt="2026-09-18T15:41:19.018" v="1047"/>
          <ac:graphicFrameMkLst>
            <pc:docMk/>
            <pc:sldMk cId="2432345051" sldId="2134806570"/>
            <ac:graphicFrameMk id="46" creationId="{222D6BD2-2934-DC3A-32CB-70BFF67424AE}"/>
          </ac:graphicFrameMkLst>
        </pc:graphicFrameChg>
        <pc:graphicFrameChg chg="mod">
          <ac:chgData name="Renate Kunovic" userId="bcc96583-8817-4403-b5e6-43ed662b08ac" providerId="ADAL" clId="{6E543051-848A-4C7C-A0C8-1D1480121D14}" dt="2026-09-18T15:41:16.619" v="1046"/>
          <ac:graphicFrameMkLst>
            <pc:docMk/>
            <pc:sldMk cId="2432345051" sldId="2134806570"/>
            <ac:graphicFrameMk id="57" creationId="{A83469E9-F96A-A389-17FC-2FB8646560C4}"/>
          </ac:graphicFrameMkLst>
        </pc:graphicFrameChg>
        <pc:graphicFrameChg chg="modGraphic">
          <ac:chgData name="Renate Kunovic" userId="bcc96583-8817-4403-b5e6-43ed662b08ac" providerId="ADAL" clId="{6E543051-848A-4C7C-A0C8-1D1480121D14}" dt="2026-09-18T15:41:04.698" v="1045" actId="20577"/>
          <ac:graphicFrameMkLst>
            <pc:docMk/>
            <pc:sldMk cId="2432345051" sldId="2134806570"/>
            <ac:graphicFrameMk id="124" creationId="{B1C0CF89-422E-9D75-D5CE-FF91FD59C408}"/>
          </ac:graphicFrameMkLst>
        </pc:graphicFrameChg>
        <pc:picChg chg="add mod">
          <ac:chgData name="Renate Kunovic" userId="bcc96583-8817-4403-b5e6-43ed662b08ac" providerId="ADAL" clId="{6E543051-848A-4C7C-A0C8-1D1480121D14}" dt="2026-09-18T15:40:26.432" v="1018" actId="1076"/>
          <ac:picMkLst>
            <pc:docMk/>
            <pc:sldMk cId="2432345051" sldId="2134806570"/>
            <ac:picMk id="7" creationId="{1690023E-F8BD-765F-10D1-B689C6F7C2A4}"/>
          </ac:picMkLst>
        </pc:picChg>
        <pc:picChg chg="add mod">
          <ac:chgData name="Renate Kunovic" userId="bcc96583-8817-4403-b5e6-43ed662b08ac" providerId="ADAL" clId="{6E543051-848A-4C7C-A0C8-1D1480121D14}" dt="2026-09-18T15:40:30.877" v="1020" actId="1076"/>
          <ac:picMkLst>
            <pc:docMk/>
            <pc:sldMk cId="2432345051" sldId="2134806570"/>
            <ac:picMk id="22" creationId="{2FF2E675-78A3-78DB-149A-839C8638D1C3}"/>
          </ac:picMkLst>
        </pc:picChg>
        <pc:picChg chg="mod">
          <ac:chgData name="Renate Kunovic" userId="bcc96583-8817-4403-b5e6-43ed662b08ac" providerId="ADAL" clId="{6E543051-848A-4C7C-A0C8-1D1480121D14}" dt="2026-09-18T15:40:37.112" v="1022" actId="1076"/>
          <ac:picMkLst>
            <pc:docMk/>
            <pc:sldMk cId="2432345051" sldId="2134806570"/>
            <ac:picMk id="31" creationId="{FE338A04-EE12-3BD0-A1D2-76E880139A76}"/>
          </ac:picMkLst>
        </pc:picChg>
        <pc:picChg chg="add mod">
          <ac:chgData name="Renate Kunovic" userId="bcc96583-8817-4403-b5e6-43ed662b08ac" providerId="ADAL" clId="{6E543051-848A-4C7C-A0C8-1D1480121D14}" dt="2026-09-18T15:40:43.321" v="1025" actId="1076"/>
          <ac:picMkLst>
            <pc:docMk/>
            <pc:sldMk cId="2432345051" sldId="2134806570"/>
            <ac:picMk id="32" creationId="{2CBE7904-AB3D-9CE6-B097-C176DE3938FC}"/>
          </ac:picMkLst>
        </pc:picChg>
        <pc:picChg chg="add mod">
          <ac:chgData name="Renate Kunovic" userId="bcc96583-8817-4403-b5e6-43ed662b08ac" providerId="ADAL" clId="{6E543051-848A-4C7C-A0C8-1D1480121D14}" dt="2026-09-18T15:41:52.164" v="1056" actId="1076"/>
          <ac:picMkLst>
            <pc:docMk/>
            <pc:sldMk cId="2432345051" sldId="2134806570"/>
            <ac:picMk id="42" creationId="{8003A22D-7E5A-AA95-ACC4-3B1B863A2594}"/>
          </ac:picMkLst>
        </pc:picChg>
        <pc:picChg chg="add mod">
          <ac:chgData name="Renate Kunovic" userId="bcc96583-8817-4403-b5e6-43ed662b08ac" providerId="ADAL" clId="{6E543051-848A-4C7C-A0C8-1D1480121D14}" dt="2026-09-18T15:41:50.160" v="1055" actId="1076"/>
          <ac:picMkLst>
            <pc:docMk/>
            <pc:sldMk cId="2432345051" sldId="2134806570"/>
            <ac:picMk id="45" creationId="{B062F2F3-6E6C-652C-8CC2-F777F19877C0}"/>
          </ac:picMkLst>
        </pc:picChg>
        <pc:picChg chg="add mod">
          <ac:chgData name="Renate Kunovic" userId="bcc96583-8817-4403-b5e6-43ed662b08ac" providerId="ADAL" clId="{6E543051-848A-4C7C-A0C8-1D1480121D14}" dt="2026-09-18T15:41:50.160" v="1055" actId="1076"/>
          <ac:picMkLst>
            <pc:docMk/>
            <pc:sldMk cId="2432345051" sldId="2134806570"/>
            <ac:picMk id="55" creationId="{060E597B-16D3-F537-D512-91A19DB1D52C}"/>
          </ac:picMkLst>
        </pc:picChg>
        <pc:picChg chg="mod">
          <ac:chgData name="Renate Kunovic" userId="bcc96583-8817-4403-b5e6-43ed662b08ac" providerId="ADAL" clId="{6E543051-848A-4C7C-A0C8-1D1480121D14}" dt="2026-09-18T15:40:24.398" v="1017" actId="1076"/>
          <ac:picMkLst>
            <pc:docMk/>
            <pc:sldMk cId="2432345051" sldId="2134806570"/>
            <ac:picMk id="119" creationId="{572864DB-49A0-7B32-9778-7AC49CD0B6B0}"/>
          </ac:picMkLst>
        </pc:picChg>
        <pc:picChg chg="mod">
          <ac:chgData name="Renate Kunovic" userId="bcc96583-8817-4403-b5e6-43ed662b08ac" providerId="ADAL" clId="{6E543051-848A-4C7C-A0C8-1D1480121D14}" dt="2026-09-18T15:40:38.998" v="1023" actId="1076"/>
          <ac:picMkLst>
            <pc:docMk/>
            <pc:sldMk cId="2432345051" sldId="2134806570"/>
            <ac:picMk id="123" creationId="{C1820ACA-FB52-00DD-2DC6-7E42D9352913}"/>
          </ac:picMkLst>
        </pc:picChg>
      </pc:sldChg>
      <pc:sldChg chg="modSp mod">
        <pc:chgData name="Renate Kunovic" userId="bcc96583-8817-4403-b5e6-43ed662b08ac" providerId="ADAL" clId="{6E543051-848A-4C7C-A0C8-1D1480121D14}" dt="2026-09-21T08:55:55.238" v="1266" actId="27918"/>
        <pc:sldMkLst>
          <pc:docMk/>
          <pc:sldMk cId="3137123096" sldId="2134806611"/>
        </pc:sldMkLst>
        <pc:spChg chg="mod">
          <ac:chgData name="Renate Kunovic" userId="bcc96583-8817-4403-b5e6-43ed662b08ac" providerId="ADAL" clId="{6E543051-848A-4C7C-A0C8-1D1480121D14}" dt="2026-09-18T15:21:49.608" v="508"/>
          <ac:spMkLst>
            <pc:docMk/>
            <pc:sldMk cId="3137123096" sldId="2134806611"/>
            <ac:spMk id="9" creationId="{211014F5-5E11-B326-54DE-9F15CD74044B}"/>
          </ac:spMkLst>
        </pc:spChg>
        <pc:spChg chg="mod">
          <ac:chgData name="Renate Kunovic" userId="bcc96583-8817-4403-b5e6-43ed662b08ac" providerId="ADAL" clId="{6E543051-848A-4C7C-A0C8-1D1480121D14}" dt="2026-09-18T15:21:54.734" v="509"/>
          <ac:spMkLst>
            <pc:docMk/>
            <pc:sldMk cId="3137123096" sldId="2134806611"/>
            <ac:spMk id="10" creationId="{0AFA3FC5-F980-EE6B-AF21-7A76DD7F35FF}"/>
          </ac:spMkLst>
        </pc:spChg>
        <pc:spChg chg="mod">
          <ac:chgData name="Renate Kunovic" userId="bcc96583-8817-4403-b5e6-43ed662b08ac" providerId="ADAL" clId="{6E543051-848A-4C7C-A0C8-1D1480121D14}" dt="2026-09-18T15:28:44.116" v="590" actId="20577"/>
          <ac:spMkLst>
            <pc:docMk/>
            <pc:sldMk cId="3137123096" sldId="2134806611"/>
            <ac:spMk id="23" creationId="{684F888A-5FC4-9A88-7D42-4233FED89DED}"/>
          </ac:spMkLst>
        </pc:spChg>
        <pc:spChg chg="mod">
          <ac:chgData name="Renate Kunovic" userId="bcc96583-8817-4403-b5e6-43ed662b08ac" providerId="ADAL" clId="{6E543051-848A-4C7C-A0C8-1D1480121D14}" dt="2026-09-18T15:28:42.374" v="588" actId="20577"/>
          <ac:spMkLst>
            <pc:docMk/>
            <pc:sldMk cId="3137123096" sldId="2134806611"/>
            <ac:spMk id="24" creationId="{6E63F7E1-01C3-72DB-A1D2-64F0799A9386}"/>
          </ac:spMkLst>
        </pc:spChg>
        <pc:spChg chg="mod">
          <ac:chgData name="Renate Kunovic" userId="bcc96583-8817-4403-b5e6-43ed662b08ac" providerId="ADAL" clId="{6E543051-848A-4C7C-A0C8-1D1480121D14}" dt="2026-09-18T15:28:38.586" v="584" actId="20577"/>
          <ac:spMkLst>
            <pc:docMk/>
            <pc:sldMk cId="3137123096" sldId="2134806611"/>
            <ac:spMk id="25" creationId="{39E3D4C5-2941-1DA5-D22B-09AC863AEA02}"/>
          </ac:spMkLst>
        </pc:spChg>
        <pc:spChg chg="mod">
          <ac:chgData name="Renate Kunovic" userId="bcc96583-8817-4403-b5e6-43ed662b08ac" providerId="ADAL" clId="{6E543051-848A-4C7C-A0C8-1D1480121D14}" dt="2026-09-18T15:28:29.589" v="578" actId="20577"/>
          <ac:spMkLst>
            <pc:docMk/>
            <pc:sldMk cId="3137123096" sldId="2134806611"/>
            <ac:spMk id="29" creationId="{BC9134C7-792E-62CA-56CA-9AAAE9B5BA2A}"/>
          </ac:spMkLst>
        </pc:spChg>
        <pc:spChg chg="mod">
          <ac:chgData name="Renate Kunovic" userId="bcc96583-8817-4403-b5e6-43ed662b08ac" providerId="ADAL" clId="{6E543051-848A-4C7C-A0C8-1D1480121D14}" dt="2026-09-18T15:28:36.325" v="582" actId="20577"/>
          <ac:spMkLst>
            <pc:docMk/>
            <pc:sldMk cId="3137123096" sldId="2134806611"/>
            <ac:spMk id="30" creationId="{540E3CB6-CC04-0D82-BD7D-A46160EC8A82}"/>
          </ac:spMkLst>
        </pc:spChg>
        <pc:spChg chg="mod">
          <ac:chgData name="Renate Kunovic" userId="bcc96583-8817-4403-b5e6-43ed662b08ac" providerId="ADAL" clId="{6E543051-848A-4C7C-A0C8-1D1480121D14}" dt="2026-09-18T15:28:31.455" v="580" actId="20577"/>
          <ac:spMkLst>
            <pc:docMk/>
            <pc:sldMk cId="3137123096" sldId="2134806611"/>
            <ac:spMk id="46" creationId="{00000000-0000-0000-0000-000000000000}"/>
          </ac:spMkLst>
        </pc:spChg>
        <pc:spChg chg="mod">
          <ac:chgData name="Renate Kunovic" userId="bcc96583-8817-4403-b5e6-43ed662b08ac" providerId="ADAL" clId="{6E543051-848A-4C7C-A0C8-1D1480121D14}" dt="2026-09-18T15:28:40.445" v="586" actId="20577"/>
          <ac:spMkLst>
            <pc:docMk/>
            <pc:sldMk cId="3137123096" sldId="2134806611"/>
            <ac:spMk id="49" creationId="{6A3CEDBD-7AB5-3A37-5A0B-2726F4BB86FC}"/>
          </ac:spMkLst>
        </pc:spChg>
        <pc:graphicFrameChg chg="mod">
          <ac:chgData name="Renate Kunovic" userId="bcc96583-8817-4403-b5e6-43ed662b08ac" providerId="ADAL" clId="{6E543051-848A-4C7C-A0C8-1D1480121D14}" dt="2026-09-18T15:29:21.391" v="601" actId="207"/>
          <ac:graphicFrameMkLst>
            <pc:docMk/>
            <pc:sldMk cId="3137123096" sldId="2134806611"/>
            <ac:graphicFrameMk id="31" creationId="{25810D3C-B9E9-F0D0-61A1-6EE3B3B7F35A}"/>
          </ac:graphicFrameMkLst>
        </pc:graphicFrameChg>
      </pc:sldChg>
      <pc:sldChg chg="modSp mod">
        <pc:chgData name="Renate Kunovic" userId="bcc96583-8817-4403-b5e6-43ed662b08ac" providerId="ADAL" clId="{6E543051-848A-4C7C-A0C8-1D1480121D14}" dt="2026-09-18T15:35:07.210" v="707" actId="27918"/>
        <pc:sldMkLst>
          <pc:docMk/>
          <pc:sldMk cId="521859243" sldId="2134806614"/>
        </pc:sldMkLst>
        <pc:spChg chg="mod">
          <ac:chgData name="Renate Kunovic" userId="bcc96583-8817-4403-b5e6-43ed662b08ac" providerId="ADAL" clId="{6E543051-848A-4C7C-A0C8-1D1480121D14}" dt="2026-09-18T15:31:00.749" v="634"/>
          <ac:spMkLst>
            <pc:docMk/>
            <pc:sldMk cId="521859243" sldId="2134806614"/>
            <ac:spMk id="47" creationId="{C841E0D7-E128-659D-386A-E7AD5120A8CF}"/>
          </ac:spMkLst>
        </pc:spChg>
        <pc:spChg chg="mod">
          <ac:chgData name="Renate Kunovic" userId="bcc96583-8817-4403-b5e6-43ed662b08ac" providerId="ADAL" clId="{6E543051-848A-4C7C-A0C8-1D1480121D14}" dt="2026-09-18T15:21:58.507" v="510"/>
          <ac:spMkLst>
            <pc:docMk/>
            <pc:sldMk cId="521859243" sldId="2134806614"/>
            <ac:spMk id="50" creationId="{ABD1B50D-833C-1EE8-8883-A7FE721AD1DF}"/>
          </ac:spMkLst>
        </pc:spChg>
        <pc:graphicFrameChg chg="mod modGraphic">
          <ac:chgData name="Renate Kunovic" userId="bcc96583-8817-4403-b5e6-43ed662b08ac" providerId="ADAL" clId="{6E543051-848A-4C7C-A0C8-1D1480121D14}" dt="2026-09-18T15:30:32.474" v="629"/>
          <ac:graphicFrameMkLst>
            <pc:docMk/>
            <pc:sldMk cId="521859243" sldId="2134806614"/>
            <ac:graphicFrameMk id="21" creationId="{910E77F0-3554-A6FB-9923-4551EF1480F3}"/>
          </ac:graphicFrameMkLst>
        </pc:graphicFrameChg>
      </pc:sldChg>
      <pc:sldChg chg="delSp modSp mod">
        <pc:chgData name="Renate Kunovic" userId="bcc96583-8817-4403-b5e6-43ed662b08ac" providerId="ADAL" clId="{6E543051-848A-4C7C-A0C8-1D1480121D14}" dt="2026-09-18T15:33:25.619" v="681" actId="27918"/>
        <pc:sldMkLst>
          <pc:docMk/>
          <pc:sldMk cId="2590153298" sldId="2134806616"/>
        </pc:sldMkLst>
        <pc:spChg chg="mod">
          <ac:chgData name="Renate Kunovic" userId="bcc96583-8817-4403-b5e6-43ed662b08ac" providerId="ADAL" clId="{6E543051-848A-4C7C-A0C8-1D1480121D14}" dt="2026-09-18T15:31:04.441" v="635"/>
          <ac:spMkLst>
            <pc:docMk/>
            <pc:sldMk cId="2590153298" sldId="2134806616"/>
            <ac:spMk id="16" creationId="{3E64E071-C7E2-DDD8-CD03-C2CBD0CC7BC9}"/>
          </ac:spMkLst>
        </pc:spChg>
        <pc:spChg chg="mod">
          <ac:chgData name="Renate Kunovic" userId="bcc96583-8817-4403-b5e6-43ed662b08ac" providerId="ADAL" clId="{6E543051-848A-4C7C-A0C8-1D1480121D14}" dt="2026-09-18T15:22:01.954" v="511"/>
          <ac:spMkLst>
            <pc:docMk/>
            <pc:sldMk cId="2590153298" sldId="2134806616"/>
            <ac:spMk id="18" creationId="{2340C794-DB71-D8C7-B054-DEF50EDCFC97}"/>
          </ac:spMkLst>
        </pc:spChg>
        <pc:graphicFrameChg chg="mod">
          <ac:chgData name="Renate Kunovic" userId="bcc96583-8817-4403-b5e6-43ed662b08ac" providerId="ADAL" clId="{6E543051-848A-4C7C-A0C8-1D1480121D14}" dt="2026-09-18T15:30:41.932" v="632"/>
          <ac:graphicFrameMkLst>
            <pc:docMk/>
            <pc:sldMk cId="2590153298" sldId="2134806616"/>
            <ac:graphicFrameMk id="6" creationId="{83AC38B1-4A00-6BE4-E08C-401EE9067091}"/>
          </ac:graphicFrameMkLst>
        </pc:graphicFrameChg>
        <pc:graphicFrameChg chg="mod">
          <ac:chgData name="Renate Kunovic" userId="bcc96583-8817-4403-b5e6-43ed662b08ac" providerId="ADAL" clId="{6E543051-848A-4C7C-A0C8-1D1480121D14}" dt="2026-09-18T15:30:38.155" v="631" actId="1076"/>
          <ac:graphicFrameMkLst>
            <pc:docMk/>
            <pc:sldMk cId="2590153298" sldId="2134806616"/>
            <ac:graphicFrameMk id="11" creationId="{F81FB0AE-2FD6-5D0C-851C-90F1125F51A4}"/>
          </ac:graphicFrameMkLst>
        </pc:graphicFrameChg>
        <pc:graphicFrameChg chg="mod">
          <ac:chgData name="Renate Kunovic" userId="bcc96583-8817-4403-b5e6-43ed662b08ac" providerId="ADAL" clId="{6E543051-848A-4C7C-A0C8-1D1480121D14}" dt="2026-09-18T15:33:15.963" v="677" actId="207"/>
          <ac:graphicFrameMkLst>
            <pc:docMk/>
            <pc:sldMk cId="2590153298" sldId="2134806616"/>
            <ac:graphicFrameMk id="42" creationId="{7105D39D-87E9-6205-A8D9-2170124DE6E8}"/>
          </ac:graphicFrameMkLst>
        </pc:graphicFrameChg>
      </pc:sldChg>
      <pc:sldChg chg="modSp mod">
        <pc:chgData name="Renate Kunovic" userId="bcc96583-8817-4403-b5e6-43ed662b08ac" providerId="ADAL" clId="{6E543051-848A-4C7C-A0C8-1D1480121D14}" dt="2026-09-18T15:32:00.684" v="653" actId="27918"/>
        <pc:sldMkLst>
          <pc:docMk/>
          <pc:sldMk cId="3965992017" sldId="2134806617"/>
        </pc:sldMkLst>
        <pc:spChg chg="mod">
          <ac:chgData name="Renate Kunovic" userId="bcc96583-8817-4403-b5e6-43ed662b08ac" providerId="ADAL" clId="{6E543051-848A-4C7C-A0C8-1D1480121D14}" dt="2026-09-18T15:31:07.969" v="636"/>
          <ac:spMkLst>
            <pc:docMk/>
            <pc:sldMk cId="3965992017" sldId="2134806617"/>
            <ac:spMk id="20" creationId="{8166B772-703D-CA2E-72D9-03D11964E838}"/>
          </ac:spMkLst>
        </pc:spChg>
        <pc:spChg chg="mod">
          <ac:chgData name="Renate Kunovic" userId="bcc96583-8817-4403-b5e6-43ed662b08ac" providerId="ADAL" clId="{6E543051-848A-4C7C-A0C8-1D1480121D14}" dt="2026-09-18T15:22:07.121" v="512"/>
          <ac:spMkLst>
            <pc:docMk/>
            <pc:sldMk cId="3965992017" sldId="2134806617"/>
            <ac:spMk id="25" creationId="{D7CF5C8F-6D70-95DE-9CAA-37B72CBDE309}"/>
          </ac:spMkLst>
        </pc:spChg>
        <pc:graphicFrameChg chg="mod">
          <ac:chgData name="Renate Kunovic" userId="bcc96583-8817-4403-b5e6-43ed662b08ac" providerId="ADAL" clId="{6E543051-848A-4C7C-A0C8-1D1480121D14}" dt="2026-09-18T15:30:45.457" v="633"/>
          <ac:graphicFrameMkLst>
            <pc:docMk/>
            <pc:sldMk cId="3965992017" sldId="2134806617"/>
            <ac:graphicFrameMk id="26" creationId="{F51067C9-CA24-E178-BEE6-88E3880DA213}"/>
          </ac:graphicFrameMkLst>
        </pc:graphicFrameChg>
      </pc:sldChg>
      <pc:sldChg chg="addSp modSp mod setBg">
        <pc:chgData name="Renate Kunovic" userId="bcc96583-8817-4403-b5e6-43ed662b08ac" providerId="ADAL" clId="{6E543051-848A-4C7C-A0C8-1D1480121D14}" dt="2026-09-18T15:44:30.875" v="1107"/>
        <pc:sldMkLst>
          <pc:docMk/>
          <pc:sldMk cId="3838278520" sldId="2134806626"/>
        </pc:sldMkLst>
        <pc:spChg chg="add mod">
          <ac:chgData name="Renate Kunovic" userId="bcc96583-8817-4403-b5e6-43ed662b08ac" providerId="ADAL" clId="{6E543051-848A-4C7C-A0C8-1D1480121D14}" dt="2026-09-18T15:44:27.706" v="1106" actId="767"/>
          <ac:spMkLst>
            <pc:docMk/>
            <pc:sldMk cId="3838278520" sldId="2134806626"/>
            <ac:spMk id="2" creationId="{2326FF36-874B-38B8-E097-79B330246B14}"/>
          </ac:spMkLst>
        </pc:spChg>
        <pc:spChg chg="mod">
          <ac:chgData name="Renate Kunovic" userId="bcc96583-8817-4403-b5e6-43ed662b08ac" providerId="ADAL" clId="{6E543051-848A-4C7C-A0C8-1D1480121D14}" dt="2026-09-18T15:22:58.984" v="521"/>
          <ac:spMkLst>
            <pc:docMk/>
            <pc:sldMk cId="3838278520" sldId="2134806626"/>
            <ac:spMk id="14" creationId="{4D9D0586-0EB6-DE15-4CD5-3FBA9DB36EE2}"/>
          </ac:spMkLst>
        </pc:spChg>
        <pc:spChg chg="mod">
          <ac:chgData name="Renate Kunovic" userId="bcc96583-8817-4403-b5e6-43ed662b08ac" providerId="ADAL" clId="{6E543051-848A-4C7C-A0C8-1D1480121D14}" dt="2026-09-18T15:21:24.626" v="502"/>
          <ac:spMkLst>
            <pc:docMk/>
            <pc:sldMk cId="3838278520" sldId="2134806626"/>
            <ac:spMk id="21" creationId="{D3D66E62-FC3F-3E83-3978-CAF1E1909947}"/>
          </ac:spMkLst>
        </pc:spChg>
        <pc:graphicFrameChg chg="mod">
          <ac:chgData name="Renate Kunovic" userId="bcc96583-8817-4403-b5e6-43ed662b08ac" providerId="ADAL" clId="{6E543051-848A-4C7C-A0C8-1D1480121D14}" dt="2026-09-18T15:27:38.343" v="566"/>
          <ac:graphicFrameMkLst>
            <pc:docMk/>
            <pc:sldMk cId="3838278520" sldId="2134806626"/>
            <ac:graphicFrameMk id="44" creationId="{BE287789-B7B9-351E-0A82-8613E4F5D7C3}"/>
          </ac:graphicFrameMkLst>
        </pc:graphicFrameChg>
      </pc:sldChg>
      <pc:sldChg chg="modSp mod">
        <pc:chgData name="Renate Kunovic" userId="bcc96583-8817-4403-b5e6-43ed662b08ac" providerId="ADAL" clId="{6E543051-848A-4C7C-A0C8-1D1480121D14}" dt="2026-09-18T13:38:13.944" v="18" actId="20577"/>
        <pc:sldMkLst>
          <pc:docMk/>
          <pc:sldMk cId="2362475730" sldId="2134806648"/>
        </pc:sldMkLst>
        <pc:spChg chg="mod">
          <ac:chgData name="Renate Kunovic" userId="bcc96583-8817-4403-b5e6-43ed662b08ac" providerId="ADAL" clId="{6E543051-848A-4C7C-A0C8-1D1480121D14}" dt="2026-09-18T13:37:42.867" v="6"/>
          <ac:spMkLst>
            <pc:docMk/>
            <pc:sldMk cId="2362475730" sldId="2134806648"/>
            <ac:spMk id="3" creationId="{D8F2FB9C-B71F-60B7-5292-AF75A9C308E9}"/>
          </ac:spMkLst>
        </pc:spChg>
        <pc:spChg chg="mod">
          <ac:chgData name="Renate Kunovic" userId="bcc96583-8817-4403-b5e6-43ed662b08ac" providerId="ADAL" clId="{6E543051-848A-4C7C-A0C8-1D1480121D14}" dt="2026-09-18T13:38:13.944" v="18" actId="20577"/>
          <ac:spMkLst>
            <pc:docMk/>
            <pc:sldMk cId="2362475730" sldId="2134806648"/>
            <ac:spMk id="12" creationId="{7545A732-121F-214F-A63E-A5CE5127E019}"/>
          </ac:spMkLst>
        </pc:spChg>
      </pc:sldChg>
      <pc:sldChg chg="modSp mod">
        <pc:chgData name="Renate Kunovic" userId="bcc96583-8817-4403-b5e6-43ed662b08ac" providerId="ADAL" clId="{6E543051-848A-4C7C-A0C8-1D1480121D14}" dt="2026-09-18T13:38:34.421" v="24"/>
        <pc:sldMkLst>
          <pc:docMk/>
          <pc:sldMk cId="4111086481" sldId="2134806649"/>
        </pc:sldMkLst>
        <pc:spChg chg="mod">
          <ac:chgData name="Renate Kunovic" userId="bcc96583-8817-4403-b5e6-43ed662b08ac" providerId="ADAL" clId="{6E543051-848A-4C7C-A0C8-1D1480121D14}" dt="2026-09-18T13:38:34.421" v="24"/>
          <ac:spMkLst>
            <pc:docMk/>
            <pc:sldMk cId="4111086481" sldId="2134806649"/>
            <ac:spMk id="3" creationId="{C554CEAE-AB04-C340-34CC-48CC580A9DEA}"/>
          </ac:spMkLst>
        </pc:spChg>
        <pc:spChg chg="mod">
          <ac:chgData name="Renate Kunovic" userId="bcc96583-8817-4403-b5e6-43ed662b08ac" providerId="ADAL" clId="{6E543051-848A-4C7C-A0C8-1D1480121D14}" dt="2026-09-18T13:38:31.685" v="23"/>
          <ac:spMkLst>
            <pc:docMk/>
            <pc:sldMk cId="4111086481" sldId="2134806649"/>
            <ac:spMk id="12" creationId="{8891FFFC-C0A6-7499-1B05-85D00F78C362}"/>
          </ac:spMkLst>
        </pc:spChg>
      </pc:sldChg>
      <pc:sldChg chg="modSp mod">
        <pc:chgData name="Renate Kunovic" userId="bcc96583-8817-4403-b5e6-43ed662b08ac" providerId="ADAL" clId="{6E543051-848A-4C7C-A0C8-1D1480121D14}" dt="2026-09-21T08:54:03.503" v="1241" actId="20577"/>
        <pc:sldMkLst>
          <pc:docMk/>
          <pc:sldMk cId="1481085709" sldId="2134806650"/>
        </pc:sldMkLst>
        <pc:spChg chg="mod">
          <ac:chgData name="Renate Kunovic" userId="bcc96583-8817-4403-b5e6-43ed662b08ac" providerId="ADAL" clId="{6E543051-848A-4C7C-A0C8-1D1480121D14}" dt="2026-09-18T13:48:37.873" v="181" actId="207"/>
          <ac:spMkLst>
            <pc:docMk/>
            <pc:sldMk cId="1481085709" sldId="2134806650"/>
            <ac:spMk id="65" creationId="{86B6B09F-624F-0B80-4F61-5140E70E4A44}"/>
          </ac:spMkLst>
        </pc:spChg>
        <pc:spChg chg="mod">
          <ac:chgData name="Renate Kunovic" userId="bcc96583-8817-4403-b5e6-43ed662b08ac" providerId="ADAL" clId="{6E543051-848A-4C7C-A0C8-1D1480121D14}" dt="2026-09-18T13:48:52.614" v="192" actId="20577"/>
          <ac:spMkLst>
            <pc:docMk/>
            <pc:sldMk cId="1481085709" sldId="2134806650"/>
            <ac:spMk id="69" creationId="{2F613CD8-5604-1489-C776-94CD13A65AD8}"/>
          </ac:spMkLst>
        </pc:spChg>
        <pc:spChg chg="mod">
          <ac:chgData name="Renate Kunovic" userId="bcc96583-8817-4403-b5e6-43ed662b08ac" providerId="ADAL" clId="{6E543051-848A-4C7C-A0C8-1D1480121D14}" dt="2026-09-18T13:48:46.869" v="186" actId="20577"/>
          <ac:spMkLst>
            <pc:docMk/>
            <pc:sldMk cId="1481085709" sldId="2134806650"/>
            <ac:spMk id="71" creationId="{347ADF28-5903-1E24-19EC-6CF5C905E31C}"/>
          </ac:spMkLst>
        </pc:spChg>
        <pc:spChg chg="mod">
          <ac:chgData name="Renate Kunovic" userId="bcc96583-8817-4403-b5e6-43ed662b08ac" providerId="ADAL" clId="{6E543051-848A-4C7C-A0C8-1D1480121D14}" dt="2026-09-18T13:48:43.084" v="183" actId="20577"/>
          <ac:spMkLst>
            <pc:docMk/>
            <pc:sldMk cId="1481085709" sldId="2134806650"/>
            <ac:spMk id="73" creationId="{ADB4557B-137B-BF4D-C26E-2C68C543B46F}"/>
          </ac:spMkLst>
        </pc:spChg>
        <pc:spChg chg="mod">
          <ac:chgData name="Renate Kunovic" userId="bcc96583-8817-4403-b5e6-43ed662b08ac" providerId="ADAL" clId="{6E543051-848A-4C7C-A0C8-1D1480121D14}" dt="2026-09-18T13:48:50.201" v="190" actId="20577"/>
          <ac:spMkLst>
            <pc:docMk/>
            <pc:sldMk cId="1481085709" sldId="2134806650"/>
            <ac:spMk id="75" creationId="{FFCFD84B-8D5B-64BF-3C2E-1B0DA98C26CC}"/>
          </ac:spMkLst>
        </pc:spChg>
        <pc:spChg chg="mod">
          <ac:chgData name="Renate Kunovic" userId="bcc96583-8817-4403-b5e6-43ed662b08ac" providerId="ADAL" clId="{6E543051-848A-4C7C-A0C8-1D1480121D14}" dt="2026-09-18T13:51:15.588" v="225" actId="20577"/>
          <ac:spMkLst>
            <pc:docMk/>
            <pc:sldMk cId="1481085709" sldId="2134806650"/>
            <ac:spMk id="77" creationId="{792FAA80-BAF2-4EF8-3E45-FDD0A7C79701}"/>
          </ac:spMkLst>
        </pc:spChg>
        <pc:spChg chg="mod">
          <ac:chgData name="Renate Kunovic" userId="bcc96583-8817-4403-b5e6-43ed662b08ac" providerId="ADAL" clId="{6E543051-848A-4C7C-A0C8-1D1480121D14}" dt="2026-09-18T13:48:54.619" v="194" actId="20577"/>
          <ac:spMkLst>
            <pc:docMk/>
            <pc:sldMk cId="1481085709" sldId="2134806650"/>
            <ac:spMk id="79" creationId="{3DCEBF2F-9B61-AF71-1A0B-2441F7D7B859}"/>
          </ac:spMkLst>
        </pc:spChg>
        <pc:spChg chg="mod">
          <ac:chgData name="Renate Kunovic" userId="bcc96583-8817-4403-b5e6-43ed662b08ac" providerId="ADAL" clId="{6E543051-848A-4C7C-A0C8-1D1480121D14}" dt="2026-09-21T08:54:03.503" v="1241" actId="20577"/>
          <ac:spMkLst>
            <pc:docMk/>
            <pc:sldMk cId="1481085709" sldId="2134806650"/>
            <ac:spMk id="81" creationId="{FF1B65A2-BD05-F6B3-1F85-ED4A002DC9EC}"/>
          </ac:spMkLst>
        </pc:spChg>
        <pc:spChg chg="mod">
          <ac:chgData name="Renate Kunovic" userId="bcc96583-8817-4403-b5e6-43ed662b08ac" providerId="ADAL" clId="{6E543051-848A-4C7C-A0C8-1D1480121D14}" dt="2026-09-18T13:48:18.819" v="174"/>
          <ac:spMkLst>
            <pc:docMk/>
            <pc:sldMk cId="1481085709" sldId="2134806650"/>
            <ac:spMk id="83" creationId="{4A755F25-579A-B19E-45C4-2D65036811E4}"/>
          </ac:spMkLst>
        </pc:spChg>
      </pc:sldChg>
      <pc:sldChg chg="modSp add mod setBg">
        <pc:chgData name="Renate Kunovic" userId="bcc96583-8817-4403-b5e6-43ed662b08ac" providerId="ADAL" clId="{6E543051-848A-4C7C-A0C8-1D1480121D14}" dt="2026-09-21T09:02:17.580" v="1340"/>
        <pc:sldMkLst>
          <pc:docMk/>
          <pc:sldMk cId="3799989712" sldId="2134806651"/>
        </pc:sldMkLst>
        <pc:spChg chg="mod">
          <ac:chgData name="Renate Kunovic" userId="bcc96583-8817-4403-b5e6-43ed662b08ac" providerId="ADAL" clId="{6E543051-848A-4C7C-A0C8-1D1480121D14}" dt="2026-09-21T09:02:10.529" v="1339" actId="14100"/>
          <ac:spMkLst>
            <pc:docMk/>
            <pc:sldMk cId="3799989712" sldId="2134806651"/>
            <ac:spMk id="6" creationId="{7A2B44BF-FFE2-B17D-7319-D09D778F8D78}"/>
          </ac:spMkLst>
        </pc:spChg>
        <pc:spChg chg="mod">
          <ac:chgData name="Renate Kunovic" userId="bcc96583-8817-4403-b5e6-43ed662b08ac" providerId="ADAL" clId="{6E543051-848A-4C7C-A0C8-1D1480121D14}" dt="2026-09-21T09:01:07.615" v="1279" actId="6549"/>
          <ac:spMkLst>
            <pc:docMk/>
            <pc:sldMk cId="3799989712" sldId="2134806651"/>
            <ac:spMk id="10" creationId="{26518122-5BE7-8D1A-F3B8-0F0018DC5BA2}"/>
          </ac:spMkLst>
        </pc:spChg>
      </pc:sldChg>
      <pc:sldChg chg="modSp add mod setBg">
        <pc:chgData name="Renate Kunovic" userId="bcc96583-8817-4403-b5e6-43ed662b08ac" providerId="ADAL" clId="{6E543051-848A-4C7C-A0C8-1D1480121D14}" dt="2026-09-21T09:19:50.212" v="1410"/>
        <pc:sldMkLst>
          <pc:docMk/>
          <pc:sldMk cId="4069256984" sldId="2134806652"/>
        </pc:sldMkLst>
        <pc:spChg chg="mod">
          <ac:chgData name="Renate Kunovic" userId="bcc96583-8817-4403-b5e6-43ed662b08ac" providerId="ADAL" clId="{6E543051-848A-4C7C-A0C8-1D1480121D14}" dt="2026-09-21T09:19:38.260" v="1406" actId="20577"/>
          <ac:spMkLst>
            <pc:docMk/>
            <pc:sldMk cId="4069256984" sldId="2134806652"/>
            <ac:spMk id="6" creationId="{9C411EBC-4F41-BE1A-D23D-B57BF6DABC79}"/>
          </ac:spMkLst>
        </pc:spChg>
        <pc:spChg chg="mod">
          <ac:chgData name="Renate Kunovic" userId="bcc96583-8817-4403-b5e6-43ed662b08ac" providerId="ADAL" clId="{6E543051-848A-4C7C-A0C8-1D1480121D14}" dt="2026-09-21T09:19:46.811" v="1409" actId="108"/>
          <ac:spMkLst>
            <pc:docMk/>
            <pc:sldMk cId="4069256984" sldId="2134806652"/>
            <ac:spMk id="10" creationId="{75A71E47-DDF6-3B79-DBCA-8594567D2759}"/>
          </ac:spMkLst>
        </pc:spChg>
      </pc:sldChg>
      <pc:sldChg chg="modSp add mod setBg">
        <pc:chgData name="Renate Kunovic" userId="bcc96583-8817-4403-b5e6-43ed662b08ac" providerId="ADAL" clId="{6E543051-848A-4C7C-A0C8-1D1480121D14}" dt="2026-09-21T09:22:49.628" v="1444"/>
        <pc:sldMkLst>
          <pc:docMk/>
          <pc:sldMk cId="2551044213" sldId="2134806653"/>
        </pc:sldMkLst>
        <pc:spChg chg="mod">
          <ac:chgData name="Renate Kunovic" userId="bcc96583-8817-4403-b5e6-43ed662b08ac" providerId="ADAL" clId="{6E543051-848A-4C7C-A0C8-1D1480121D14}" dt="2026-09-21T09:22:17.376" v="1443" actId="108"/>
          <ac:spMkLst>
            <pc:docMk/>
            <pc:sldMk cId="2551044213" sldId="2134806653"/>
            <ac:spMk id="5" creationId="{44A07452-C9F9-D053-4A2F-D13DD2C52CB9}"/>
          </ac:spMkLst>
        </pc:spChg>
        <pc:spChg chg="mod">
          <ac:chgData name="Renate Kunovic" userId="bcc96583-8817-4403-b5e6-43ed662b08ac" providerId="ADAL" clId="{6E543051-848A-4C7C-A0C8-1D1480121D14}" dt="2026-09-21T09:20:25.793" v="1416" actId="20577"/>
          <ac:spMkLst>
            <pc:docMk/>
            <pc:sldMk cId="2551044213" sldId="2134806653"/>
            <ac:spMk id="6" creationId="{4C4A45C3-8DAC-2B86-F23F-92FB8BAD510B}"/>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1.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2.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6.xml"/><Relationship Id="rId1" Type="http://schemas.microsoft.com/office/2011/relationships/chartStyle" Target="style6.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7.xml"/><Relationship Id="rId1" Type="http://schemas.microsoft.com/office/2011/relationships/chartStyle" Target="style7.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8.xml"/><Relationship Id="rId1" Type="http://schemas.microsoft.com/office/2011/relationships/chartStyle" Target="style8.xml"/></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0.xml"/><Relationship Id="rId1" Type="http://schemas.microsoft.com/office/2011/relationships/chartStyle" Target="style10.xml"/></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Microsoft_Excel_Worksheet12.xlsx"/></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package" Target="../embeddings/Microsoft_Excel_Worksheet13.xlsx"/></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package" Target="../embeddings/Microsoft_Excel_Worksheet14.xlsx"/></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package" Target="../embeddings/Microsoft_Excel_Worksheet15.xlsx"/></Relationships>
</file>

<file path=ppt/charts/_rels/chart17.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package" Target="../embeddings/Microsoft_Excel_Worksheet16.xlsx"/></Relationships>
</file>

<file path=ppt/charts/_rels/chart18.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package" Target="../embeddings/Microsoft_Excel_Worksheet17.xlsx"/></Relationships>
</file>

<file path=ppt/charts/_rels/chart19.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package" Target="../embeddings/Microsoft_Excel_Worksheet18.xlsx"/></Relationships>
</file>

<file path=ppt/charts/_rels/chart20.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18.xml"/><Relationship Id="rId1" Type="http://schemas.microsoft.com/office/2011/relationships/chartStyle" Target="style18.xml"/><Relationship Id="rId4" Type="http://schemas.openxmlformats.org/officeDocument/2006/relationships/package" Target="../embeddings/Microsoft_Excel_Worksheet19.xlsx"/></Relationships>
</file>

<file path=ppt/charts/_rels/chart21.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19.xml"/><Relationship Id="rId1" Type="http://schemas.microsoft.com/office/2011/relationships/chartStyle" Target="style19.xml"/><Relationship Id="rId4" Type="http://schemas.openxmlformats.org/officeDocument/2006/relationships/package" Target="../embeddings/Microsoft_Excel_Worksheet20.xlsx"/></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0.xml"/><Relationship Id="rId1" Type="http://schemas.microsoft.com/office/2011/relationships/chartStyle" Target="style20.xml"/></Relationships>
</file>

<file path=ppt/charts/_rels/chart23.xml.rels><?xml version="1.0" encoding="UTF-8" standalone="yes"?>
<Relationships xmlns="http://schemas.openxmlformats.org/package/2006/relationships"><Relationship Id="rId3" Type="http://schemas.openxmlformats.org/officeDocument/2006/relationships/themeOverride" Target="../theme/themeOverride13.xml"/><Relationship Id="rId2" Type="http://schemas.microsoft.com/office/2011/relationships/chartColorStyle" Target="colors21.xml"/><Relationship Id="rId1" Type="http://schemas.microsoft.com/office/2011/relationships/chartStyle" Target="style21.xml"/><Relationship Id="rId4" Type="http://schemas.openxmlformats.org/officeDocument/2006/relationships/package" Target="../embeddings/Microsoft_Excel_Worksheet22.xlsx"/></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2.xml"/><Relationship Id="rId1" Type="http://schemas.microsoft.com/office/2011/relationships/chartStyle" Target="style22.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3.xml"/><Relationship Id="rId1" Type="http://schemas.microsoft.com/office/2011/relationships/chartStyle" Target="style23.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4.xml"/><Relationship Id="rId1" Type="http://schemas.microsoft.com/office/2011/relationships/chartStyle" Target="style24.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5.xml"/><Relationship Id="rId1" Type="http://schemas.microsoft.com/office/2011/relationships/chartStyle" Target="style25.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6.xml"/><Relationship Id="rId1" Type="http://schemas.microsoft.com/office/2011/relationships/chartStyle" Target="style26.xml"/></Relationships>
</file>

<file path=ppt/charts/_rels/chart29.xml.rels><?xml version="1.0" encoding="UTF-8" standalone="yes"?>
<Relationships xmlns="http://schemas.openxmlformats.org/package/2006/relationships"><Relationship Id="rId2" Type="http://schemas.openxmlformats.org/officeDocument/2006/relationships/package" Target="../embeddings/Microsoft_Excel_Worksheet28.xlsx"/><Relationship Id="rId1" Type="http://schemas.openxmlformats.org/officeDocument/2006/relationships/themeOverride" Target="../theme/themeOverride14.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27.xml"/><Relationship Id="rId1" Type="http://schemas.microsoft.com/office/2011/relationships/chartStyle" Target="style27.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28.xml"/><Relationship Id="rId1" Type="http://schemas.microsoft.com/office/2011/relationships/chartStyle" Target="style28.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29.xml"/><Relationship Id="rId1" Type="http://schemas.microsoft.com/office/2011/relationships/chartStyle" Target="style29.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0.xml"/><Relationship Id="rId1" Type="http://schemas.microsoft.com/office/2011/relationships/chartStyle" Target="style30.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1.xml"/><Relationship Id="rId1" Type="http://schemas.microsoft.com/office/2011/relationships/chartStyle" Target="style31.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2.xml"/><Relationship Id="rId1" Type="http://schemas.microsoft.com/office/2011/relationships/chartStyle" Target="style32.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3.xml"/><Relationship Id="rId1" Type="http://schemas.microsoft.com/office/2011/relationships/chartStyle" Target="style3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1"/>
          <c:h val="1"/>
        </c:manualLayout>
      </c:layout>
      <c:barChart>
        <c:barDir val="bar"/>
        <c:grouping val="clustered"/>
        <c:varyColors val="0"/>
        <c:ser>
          <c:idx val="0"/>
          <c:order val="0"/>
          <c:tx>
            <c:strRef>
              <c:f>Sheet1!$B$1</c:f>
              <c:strCache>
                <c:ptCount val="1"/>
              </c:strCache>
            </c:strRef>
          </c:tx>
          <c:spPr>
            <a:solidFill>
              <a:srgbClr val="D9D9D9"/>
            </a:solidFill>
            <a:ln w="19050">
              <a:solidFill>
                <a:schemeClr val="bg1"/>
              </a:solidFill>
            </a:ln>
            <a:effectLst/>
          </c:spPr>
          <c:invertIfNegative val="0"/>
          <c:dPt>
            <c:idx val="0"/>
            <c:invertIfNegative val="0"/>
            <c:bubble3D val="0"/>
            <c:spPr>
              <a:solidFill>
                <a:srgbClr val="0A5D7A"/>
              </a:solidFill>
              <a:ln w="19050">
                <a:solidFill>
                  <a:schemeClr val="bg1"/>
                </a:solidFill>
              </a:ln>
              <a:effectLst/>
            </c:spPr>
            <c:extLst>
              <c:ext xmlns:c16="http://schemas.microsoft.com/office/drawing/2014/chart" uri="{C3380CC4-5D6E-409C-BE32-E72D297353CC}">
                <c16:uniqueId val="{00000001-8E3A-4469-928A-211BD3658B24}"/>
              </c:ext>
            </c:extLst>
          </c:dPt>
          <c:dPt>
            <c:idx val="1"/>
            <c:invertIfNegative val="0"/>
            <c:bubble3D val="0"/>
            <c:spPr>
              <a:solidFill>
                <a:srgbClr val="0A5D7A"/>
              </a:solidFill>
              <a:ln w="19050">
                <a:solidFill>
                  <a:schemeClr val="bg1"/>
                </a:solidFill>
              </a:ln>
              <a:effectLst/>
            </c:spPr>
            <c:extLst>
              <c:ext xmlns:c16="http://schemas.microsoft.com/office/drawing/2014/chart" uri="{C3380CC4-5D6E-409C-BE32-E72D297353CC}">
                <c16:uniqueId val="{00000003-8E3A-4469-928A-211BD3658B24}"/>
              </c:ext>
            </c:extLst>
          </c:dPt>
          <c:dPt>
            <c:idx val="2"/>
            <c:invertIfNegative val="0"/>
            <c:bubble3D val="0"/>
            <c:spPr>
              <a:solidFill>
                <a:srgbClr val="0A5D7A"/>
              </a:solidFill>
              <a:ln w="19050">
                <a:solidFill>
                  <a:schemeClr val="bg1"/>
                </a:solidFill>
              </a:ln>
              <a:effectLst/>
            </c:spPr>
            <c:extLst>
              <c:ext xmlns:c16="http://schemas.microsoft.com/office/drawing/2014/chart" uri="{C3380CC4-5D6E-409C-BE32-E72D297353CC}">
                <c16:uniqueId val="{00000005-8E3A-4469-928A-211BD3658B24}"/>
              </c:ext>
            </c:extLst>
          </c:dPt>
          <c:dLbls>
            <c:dLbl>
              <c:idx val="1"/>
              <c:numFmt formatCode="0%" sourceLinked="0"/>
              <c:spPr>
                <a:noFill/>
                <a:ln>
                  <a:noFill/>
                </a:ln>
                <a:effectLst/>
              </c:spPr>
              <c:txPr>
                <a:bodyPr rot="0" spcFirstLastPara="1" vertOverflow="ellipsis" vert="horz" wrap="square" lIns="38100" tIns="19050" rIns="38100" bIns="19050" anchor="ctr" anchorCtr="0">
                  <a:spAutoFit/>
                </a:bodyPr>
                <a:lstStyle/>
                <a:p>
                  <a:pPr algn="ctr">
                    <a:defRPr lang="en-US" sz="1200" b="0" i="0" u="none" strike="noStrike" kern="1200" baseline="0">
                      <a:solidFill>
                        <a:srgbClr val="0A5D7A"/>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E3A-4469-928A-211BD3658B24}"/>
                </c:ext>
              </c:extLst>
            </c:dLbl>
            <c:dLbl>
              <c:idx val="2"/>
              <c:numFmt formatCode="0%" sourceLinked="0"/>
              <c:spPr>
                <a:noFill/>
                <a:ln>
                  <a:noFill/>
                </a:ln>
                <a:effectLst/>
              </c:spPr>
              <c:txPr>
                <a:bodyPr rot="0" spcFirstLastPara="1" vertOverflow="ellipsis" vert="horz" wrap="square" lIns="38100" tIns="19050" rIns="38100" bIns="19050" anchor="ctr" anchorCtr="0">
                  <a:spAutoFit/>
                </a:bodyPr>
                <a:lstStyle/>
                <a:p>
                  <a:pPr algn="ctr">
                    <a:defRPr lang="en-US" sz="1200" b="0" i="0" u="none" strike="noStrike" kern="1200" baseline="0">
                      <a:solidFill>
                        <a:srgbClr val="0A5D7A"/>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E3A-4469-928A-211BD3658B24}"/>
                </c:ext>
              </c:extLst>
            </c:dLbl>
            <c:dLbl>
              <c:idx val="3"/>
              <c:tx>
                <c:rich>
                  <a:bodyPr rot="0" spcFirstLastPara="1" vertOverflow="ellipsis" vert="horz" wrap="square" lIns="38100" tIns="19050" rIns="38100" bIns="19050" anchor="ctr" anchorCtr="0">
                    <a:spAutoFit/>
                  </a:bodyPr>
                  <a:lstStyle/>
                  <a:p>
                    <a:pPr algn="ctr">
                      <a:defRPr lang="en-US" sz="1200" b="0" i="0" u="none" strike="noStrike" kern="1200" baseline="0">
                        <a:solidFill>
                          <a:srgbClr val="A6A6A6"/>
                        </a:solidFill>
                        <a:latin typeface="+mn-lt"/>
                        <a:ea typeface="+mn-ea"/>
                        <a:cs typeface="+mn-cs"/>
                      </a:defRPr>
                    </a:pPr>
                    <a:fld id="{0B441D25-FBC8-4EFC-97EF-8E7A8AABA6C9}" type="VALUE">
                      <a:rPr lang="en-US">
                        <a:latin typeface="Arial" panose="020B0604020202020204" pitchFamily="34" charset="0"/>
                      </a:rPr>
                      <a:pPr algn="ctr">
                        <a:defRPr lang="en-US" sz="1200">
                          <a:solidFill>
                            <a:srgbClr val="A6A6A6"/>
                          </a:solidFill>
                        </a:defRPr>
                      </a:pPr>
                      <a:t>[VALUE]</a:t>
                    </a:fld>
                    <a:endParaRPr lang="en-US"/>
                  </a:p>
                </c:rich>
              </c:tx>
              <c:numFmt formatCode="0%" sourceLinked="0"/>
              <c:spPr>
                <a:noFill/>
                <a:ln>
                  <a:noFill/>
                </a:ln>
                <a:effectLst/>
              </c:spPr>
              <c:txPr>
                <a:bodyPr rot="0" spcFirstLastPara="1" vertOverflow="ellipsis" vert="horz" wrap="square" lIns="38100" tIns="19050" rIns="38100" bIns="19050" anchor="ctr" anchorCtr="0">
                  <a:spAutoFit/>
                </a:bodyPr>
                <a:lstStyle/>
                <a:p>
                  <a:pPr algn="ctr">
                    <a:defRPr lang="en-US" sz="1200" b="0" i="0" u="none" strike="noStrike" kern="1200" baseline="0">
                      <a:solidFill>
                        <a:srgbClr val="A6A6A6"/>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65B7-4A17-9F6E-A21B23C0F5A8}"/>
                </c:ext>
              </c:extLst>
            </c:dLbl>
            <c:dLbl>
              <c:idx val="4"/>
              <c:tx>
                <c:rich>
                  <a:bodyPr rot="0" spcFirstLastPara="1" vertOverflow="ellipsis" vert="horz" wrap="square" lIns="38100" tIns="19050" rIns="38100" bIns="19050" anchor="ctr" anchorCtr="0">
                    <a:spAutoFit/>
                  </a:bodyPr>
                  <a:lstStyle/>
                  <a:p>
                    <a:pPr algn="ctr">
                      <a:defRPr lang="en-US" sz="1200" b="0" i="0" u="none" strike="noStrike" kern="1200" baseline="0">
                        <a:solidFill>
                          <a:srgbClr val="A6A6A6"/>
                        </a:solidFill>
                        <a:latin typeface="+mn-lt"/>
                        <a:ea typeface="+mn-ea"/>
                        <a:cs typeface="+mn-cs"/>
                      </a:defRPr>
                    </a:pPr>
                    <a:fld id="{8F73DC5C-CC56-45E3-8A87-CAAB34BF18CE}" type="VALUE">
                      <a:rPr lang="en-US">
                        <a:latin typeface="Arial" panose="020B0604020202020204" pitchFamily="34" charset="0"/>
                      </a:rPr>
                      <a:pPr algn="ctr">
                        <a:defRPr lang="en-US" sz="1200">
                          <a:solidFill>
                            <a:srgbClr val="A6A6A6"/>
                          </a:solidFill>
                        </a:defRPr>
                      </a:pPr>
                      <a:t>[VALUE]</a:t>
                    </a:fld>
                    <a:endParaRPr lang="en-US"/>
                  </a:p>
                </c:rich>
              </c:tx>
              <c:numFmt formatCode="0%" sourceLinked="0"/>
              <c:spPr>
                <a:noFill/>
                <a:ln>
                  <a:noFill/>
                </a:ln>
                <a:effectLst/>
              </c:spPr>
              <c:txPr>
                <a:bodyPr rot="0" spcFirstLastPara="1" vertOverflow="ellipsis" vert="horz" wrap="square" lIns="38100" tIns="19050" rIns="38100" bIns="19050" anchor="ctr" anchorCtr="0">
                  <a:spAutoFit/>
                </a:bodyPr>
                <a:lstStyle/>
                <a:p>
                  <a:pPr algn="ctr">
                    <a:defRPr lang="en-US" sz="1200" b="0" i="0" u="none" strike="noStrike" kern="1200" baseline="0">
                      <a:solidFill>
                        <a:srgbClr val="A6A6A6"/>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65B7-4A17-9F6E-A21B23C0F5A8}"/>
                </c:ext>
              </c:extLst>
            </c:dLbl>
            <c:dLbl>
              <c:idx val="5"/>
              <c:tx>
                <c:rich>
                  <a:bodyPr rot="0" spcFirstLastPara="1" vertOverflow="ellipsis" vert="horz" wrap="square" lIns="38100" tIns="19050" rIns="38100" bIns="19050" anchor="ctr" anchorCtr="0">
                    <a:spAutoFit/>
                  </a:bodyPr>
                  <a:lstStyle/>
                  <a:p>
                    <a:pPr algn="ctr">
                      <a:defRPr lang="en-US" sz="1200" b="0" i="0" u="none" strike="noStrike" kern="1200" baseline="0">
                        <a:solidFill>
                          <a:srgbClr val="A6A6A6"/>
                        </a:solidFill>
                        <a:latin typeface="+mn-lt"/>
                        <a:ea typeface="+mn-ea"/>
                        <a:cs typeface="+mn-cs"/>
                      </a:defRPr>
                    </a:pPr>
                    <a:fld id="{635AD52C-4000-47EC-B2FB-6CDFD8346831}" type="VALUE">
                      <a:rPr lang="en-US">
                        <a:latin typeface="Arial" panose="020B0604020202020204" pitchFamily="34" charset="0"/>
                      </a:rPr>
                      <a:pPr algn="ctr">
                        <a:defRPr lang="en-US" sz="1200">
                          <a:solidFill>
                            <a:srgbClr val="A6A6A6"/>
                          </a:solidFill>
                        </a:defRPr>
                      </a:pPr>
                      <a:t>[VALUE]</a:t>
                    </a:fld>
                    <a:endParaRPr lang="en-US"/>
                  </a:p>
                </c:rich>
              </c:tx>
              <c:numFmt formatCode="0%" sourceLinked="0"/>
              <c:spPr>
                <a:noFill/>
                <a:ln>
                  <a:noFill/>
                </a:ln>
                <a:effectLst/>
              </c:spPr>
              <c:txPr>
                <a:bodyPr rot="0" spcFirstLastPara="1" vertOverflow="ellipsis" vert="horz" wrap="square" lIns="38100" tIns="19050" rIns="38100" bIns="19050" anchor="ctr" anchorCtr="0">
                  <a:spAutoFit/>
                </a:bodyPr>
                <a:lstStyle/>
                <a:p>
                  <a:pPr algn="ctr">
                    <a:defRPr lang="en-US" sz="1200" b="0" i="0" u="none" strike="noStrike" kern="1200" baseline="0">
                      <a:solidFill>
                        <a:srgbClr val="A6A6A6"/>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8E3A-4469-928A-211BD3658B24}"/>
                </c:ext>
              </c:extLst>
            </c:dLbl>
            <c:dLbl>
              <c:idx val="6"/>
              <c:tx>
                <c:rich>
                  <a:bodyPr rot="0" spcFirstLastPara="1" vertOverflow="ellipsis" vert="horz" wrap="square" lIns="38100" tIns="19050" rIns="38100" bIns="19050" anchor="ctr" anchorCtr="0">
                    <a:spAutoFit/>
                  </a:bodyPr>
                  <a:lstStyle/>
                  <a:p>
                    <a:pPr algn="ctr">
                      <a:defRPr lang="en-US" sz="1200" b="0" i="0" u="none" strike="noStrike" kern="1200" baseline="0">
                        <a:solidFill>
                          <a:srgbClr val="A6A6A6"/>
                        </a:solidFill>
                        <a:latin typeface="+mn-lt"/>
                        <a:ea typeface="+mn-ea"/>
                        <a:cs typeface="+mn-cs"/>
                      </a:defRPr>
                    </a:pPr>
                    <a:fld id="{B1F514F8-27C2-4171-8B2F-CD847FE379AE}" type="VALUE">
                      <a:rPr lang="en-US">
                        <a:latin typeface="Arial" panose="020B0604020202020204" pitchFamily="34" charset="0"/>
                      </a:rPr>
                      <a:pPr algn="ctr">
                        <a:defRPr lang="en-US" sz="1200">
                          <a:solidFill>
                            <a:srgbClr val="A6A6A6"/>
                          </a:solidFill>
                        </a:defRPr>
                      </a:pPr>
                      <a:t>[VALUE]</a:t>
                    </a:fld>
                    <a:endParaRPr lang="en-US"/>
                  </a:p>
                </c:rich>
              </c:tx>
              <c:numFmt formatCode="0%" sourceLinked="0"/>
              <c:spPr>
                <a:noFill/>
                <a:ln>
                  <a:noFill/>
                </a:ln>
                <a:effectLst/>
              </c:spPr>
              <c:txPr>
                <a:bodyPr rot="0" spcFirstLastPara="1" vertOverflow="ellipsis" vert="horz" wrap="square" lIns="38100" tIns="19050" rIns="38100" bIns="19050" anchor="ctr" anchorCtr="0">
                  <a:spAutoFit/>
                </a:bodyPr>
                <a:lstStyle/>
                <a:p>
                  <a:pPr algn="ctr">
                    <a:defRPr lang="en-US" sz="1200" b="0" i="0" u="none" strike="noStrike" kern="1200" baseline="0">
                      <a:solidFill>
                        <a:srgbClr val="A6A6A6"/>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8E3A-4469-928A-211BD3658B24}"/>
                </c:ext>
              </c:extLst>
            </c:dLbl>
            <c:dLbl>
              <c:idx val="7"/>
              <c:tx>
                <c:rich>
                  <a:bodyPr rot="0" spcFirstLastPara="1" vertOverflow="ellipsis" vert="horz" wrap="square" lIns="38100" tIns="19050" rIns="38100" bIns="19050" anchor="ctr" anchorCtr="0">
                    <a:spAutoFit/>
                  </a:bodyPr>
                  <a:lstStyle/>
                  <a:p>
                    <a:pPr algn="ctr">
                      <a:defRPr lang="en-US" sz="1200" b="0" i="0" u="none" strike="noStrike" kern="1200" baseline="0">
                        <a:solidFill>
                          <a:srgbClr val="A6A6A6"/>
                        </a:solidFill>
                        <a:latin typeface="+mn-lt"/>
                        <a:ea typeface="+mn-ea"/>
                        <a:cs typeface="+mn-cs"/>
                      </a:defRPr>
                    </a:pPr>
                    <a:fld id="{7440F252-E646-44BF-B791-1D998CA3AFBD}" type="VALUE">
                      <a:rPr lang="en-US">
                        <a:latin typeface="Arial" panose="020B0604020202020204" pitchFamily="34" charset="0"/>
                      </a:rPr>
                      <a:pPr algn="ctr">
                        <a:defRPr lang="en-US" sz="1200">
                          <a:solidFill>
                            <a:srgbClr val="A6A6A6"/>
                          </a:solidFill>
                        </a:defRPr>
                      </a:pPr>
                      <a:t>[VALUE]</a:t>
                    </a:fld>
                    <a:endParaRPr lang="en-US"/>
                  </a:p>
                </c:rich>
              </c:tx>
              <c:numFmt formatCode="0%" sourceLinked="0"/>
              <c:spPr>
                <a:noFill/>
                <a:ln>
                  <a:noFill/>
                </a:ln>
                <a:effectLst/>
              </c:spPr>
              <c:txPr>
                <a:bodyPr rot="0" spcFirstLastPara="1" vertOverflow="ellipsis" vert="horz" wrap="square" lIns="38100" tIns="19050" rIns="38100" bIns="19050" anchor="ctr" anchorCtr="0">
                  <a:spAutoFit/>
                </a:bodyPr>
                <a:lstStyle/>
                <a:p>
                  <a:pPr algn="ctr">
                    <a:defRPr lang="en-US" sz="1200" b="0" i="0" u="none" strike="noStrike" kern="1200" baseline="0">
                      <a:solidFill>
                        <a:srgbClr val="A6A6A6"/>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8-8E3A-4469-928A-211BD3658B24}"/>
                </c:ext>
              </c:extLst>
            </c:dLbl>
            <c:dLbl>
              <c:idx val="8"/>
              <c:numFmt formatCode="0%" sourceLinked="0"/>
              <c:spPr>
                <a:noFill/>
                <a:ln>
                  <a:noFill/>
                </a:ln>
                <a:effectLst/>
              </c:spPr>
              <c:txPr>
                <a:bodyPr rot="0" spcFirstLastPara="1" vertOverflow="ellipsis" vert="horz" wrap="square" lIns="38100" tIns="19050" rIns="38100" bIns="19050" anchor="ctr" anchorCtr="0">
                  <a:spAutoFit/>
                </a:bodyPr>
                <a:lstStyle/>
                <a:p>
                  <a:pPr algn="ctr">
                    <a:defRPr lang="en-US" sz="1200" b="0" i="0" u="none" strike="noStrike" kern="1200" baseline="0">
                      <a:solidFill>
                        <a:srgbClr val="A6A6A6"/>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62D3-4D31-BF2A-BD68B1C1005D}"/>
                </c:ext>
              </c:extLst>
            </c:dLbl>
            <c:numFmt formatCode="0%" sourceLinked="0"/>
            <c:spPr>
              <a:noFill/>
              <a:ln>
                <a:noFill/>
              </a:ln>
              <a:effectLst/>
            </c:spPr>
            <c:txPr>
              <a:bodyPr rot="0" spcFirstLastPara="1" vertOverflow="ellipsis" vert="horz" wrap="square" lIns="38100" tIns="19050" rIns="38100" bIns="19050" anchor="ctr" anchorCtr="0">
                <a:spAutoFit/>
              </a:bodyPr>
              <a:lstStyle/>
              <a:p>
                <a:pPr algn="ctr">
                  <a:defRPr lang="en-US" sz="1200" b="0" i="0" u="none" strike="noStrike" kern="1200" baseline="0">
                    <a:solidFill>
                      <a:schemeClr val="bg1"/>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Owner / Director/ Manager</c:v>
                </c:pt>
                <c:pt idx="1">
                  <c:v>Installer/ Plumber</c:v>
                </c:pt>
                <c:pt idx="2">
                  <c:v>Calculator / Work Planner</c:v>
                </c:pt>
                <c:pt idx="3">
                  <c:v>Project manager / leader</c:v>
                </c:pt>
                <c:pt idx="4">
                  <c:v>Purchaser</c:v>
                </c:pt>
                <c:pt idx="5">
                  <c:v>Sales</c:v>
                </c:pt>
                <c:pt idx="6">
                  <c:v>Engineer / designer</c:v>
                </c:pt>
                <c:pt idx="7">
                  <c:v>Site manager</c:v>
                </c:pt>
                <c:pt idx="8">
                  <c:v>Advisor / consultant</c:v>
                </c:pt>
                <c:pt idx="10">
                  <c:v>1-4 FTE</c:v>
                </c:pt>
                <c:pt idx="11">
                  <c:v>5-14 FTE</c:v>
                </c:pt>
                <c:pt idx="12">
                  <c:v>15 and more FTE</c:v>
                </c:pt>
              </c:strCache>
            </c:strRef>
          </c:cat>
          <c:val>
            <c:numRef>
              <c:f>Sheet1!$B$2:$B$14</c:f>
              <c:numCache>
                <c:formatCode>###0%</c:formatCode>
                <c:ptCount val="13"/>
                <c:pt idx="0">
                  <c:v>0.45</c:v>
                </c:pt>
                <c:pt idx="1">
                  <c:v>0.2</c:v>
                </c:pt>
                <c:pt idx="2">
                  <c:v>0.15</c:v>
                </c:pt>
                <c:pt idx="3">
                  <c:v>7.0000000000000007E-2</c:v>
                </c:pt>
                <c:pt idx="4">
                  <c:v>7.0000000000000007E-2</c:v>
                </c:pt>
                <c:pt idx="5">
                  <c:v>7.0000000000000007E-2</c:v>
                </c:pt>
                <c:pt idx="6">
                  <c:v>0.01</c:v>
                </c:pt>
                <c:pt idx="7">
                  <c:v>0.02</c:v>
                </c:pt>
                <c:pt idx="8">
                  <c:v>0.03</c:v>
                </c:pt>
                <c:pt idx="10">
                  <c:v>0.5</c:v>
                </c:pt>
                <c:pt idx="11">
                  <c:v>0.25</c:v>
                </c:pt>
                <c:pt idx="12">
                  <c:v>0.25</c:v>
                </c:pt>
              </c:numCache>
            </c:numRef>
          </c:val>
          <c:extLst>
            <c:ext xmlns:c16="http://schemas.microsoft.com/office/drawing/2014/chart" uri="{C3380CC4-5D6E-409C-BE32-E72D297353CC}">
              <c16:uniqueId val="{00000009-8E3A-4469-928A-211BD3658B24}"/>
            </c:ext>
          </c:extLst>
        </c:ser>
        <c:dLbls>
          <c:showLegendKey val="0"/>
          <c:showVal val="0"/>
          <c:showCatName val="0"/>
          <c:showSerName val="0"/>
          <c:showPercent val="0"/>
          <c:showBubbleSize val="0"/>
        </c:dLbls>
        <c:gapWidth val="30"/>
        <c:axId val="642943664"/>
        <c:axId val="642945960"/>
      </c:barChart>
      <c:catAx>
        <c:axId val="642943664"/>
        <c:scaling>
          <c:orientation val="maxMin"/>
        </c:scaling>
        <c:delete val="1"/>
        <c:axPos val="l"/>
        <c:numFmt formatCode="General" sourceLinked="1"/>
        <c:majorTickMark val="none"/>
        <c:minorTickMark val="none"/>
        <c:tickLblPos val="nextTo"/>
        <c:crossAx val="642945960"/>
        <c:crosses val="autoZero"/>
        <c:auto val="1"/>
        <c:lblAlgn val="ctr"/>
        <c:lblOffset val="100"/>
        <c:noMultiLvlLbl val="0"/>
      </c:catAx>
      <c:valAx>
        <c:axId val="642945960"/>
        <c:scaling>
          <c:orientation val="minMax"/>
          <c:max val="1"/>
        </c:scaling>
        <c:delete val="1"/>
        <c:axPos val="t"/>
        <c:numFmt formatCode="###0%" sourceLinked="1"/>
        <c:majorTickMark val="out"/>
        <c:minorTickMark val="none"/>
        <c:tickLblPos val="nextTo"/>
        <c:crossAx val="6429436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1"/>
          <c:h val="1"/>
        </c:manualLayout>
      </c:layout>
      <c:barChart>
        <c:barDir val="bar"/>
        <c:grouping val="clustered"/>
        <c:varyColors val="0"/>
        <c:ser>
          <c:idx val="0"/>
          <c:order val="0"/>
          <c:tx>
            <c:strRef>
              <c:f>Sheet1!$B$1</c:f>
              <c:strCache>
                <c:ptCount val="1"/>
              </c:strCache>
            </c:strRef>
          </c:tx>
          <c:spPr>
            <a:solidFill>
              <a:srgbClr val="D9D9D9"/>
            </a:solidFill>
            <a:ln w="19050">
              <a:solidFill>
                <a:schemeClr val="bg1"/>
              </a:solidFill>
            </a:ln>
            <a:effectLst/>
          </c:spPr>
          <c:invertIfNegative val="0"/>
          <c:dPt>
            <c:idx val="0"/>
            <c:invertIfNegative val="0"/>
            <c:bubble3D val="0"/>
            <c:spPr>
              <a:solidFill>
                <a:srgbClr val="0A5D7A"/>
              </a:solidFill>
              <a:ln w="19050">
                <a:solidFill>
                  <a:schemeClr val="bg1"/>
                </a:solidFill>
              </a:ln>
              <a:effectLst/>
            </c:spPr>
            <c:extLst>
              <c:ext xmlns:c16="http://schemas.microsoft.com/office/drawing/2014/chart" uri="{C3380CC4-5D6E-409C-BE32-E72D297353CC}">
                <c16:uniqueId val="{00000001-8E3A-4469-928A-211BD3658B24}"/>
              </c:ext>
            </c:extLst>
          </c:dPt>
          <c:dPt>
            <c:idx val="1"/>
            <c:invertIfNegative val="0"/>
            <c:bubble3D val="0"/>
            <c:spPr>
              <a:solidFill>
                <a:srgbClr val="0A5D7A"/>
              </a:solidFill>
              <a:ln w="19050">
                <a:solidFill>
                  <a:schemeClr val="bg1"/>
                </a:solidFill>
              </a:ln>
              <a:effectLst/>
            </c:spPr>
            <c:extLst>
              <c:ext xmlns:c16="http://schemas.microsoft.com/office/drawing/2014/chart" uri="{C3380CC4-5D6E-409C-BE32-E72D297353CC}">
                <c16:uniqueId val="{00000003-8E3A-4469-928A-211BD3658B24}"/>
              </c:ext>
            </c:extLst>
          </c:dPt>
          <c:dPt>
            <c:idx val="2"/>
            <c:invertIfNegative val="0"/>
            <c:bubble3D val="0"/>
            <c:spPr>
              <a:solidFill>
                <a:srgbClr val="0A5D7A"/>
              </a:solidFill>
              <a:ln w="19050">
                <a:solidFill>
                  <a:schemeClr val="bg1"/>
                </a:solidFill>
              </a:ln>
              <a:effectLst/>
            </c:spPr>
            <c:extLst>
              <c:ext xmlns:c16="http://schemas.microsoft.com/office/drawing/2014/chart" uri="{C3380CC4-5D6E-409C-BE32-E72D297353CC}">
                <c16:uniqueId val="{00000005-8E3A-4469-928A-211BD3658B24}"/>
              </c:ext>
            </c:extLst>
          </c:dPt>
          <c:dPt>
            <c:idx val="3"/>
            <c:invertIfNegative val="0"/>
            <c:bubble3D val="0"/>
            <c:spPr>
              <a:solidFill>
                <a:srgbClr val="0A5D7A"/>
              </a:solidFill>
              <a:ln w="19050">
                <a:solidFill>
                  <a:schemeClr val="bg1"/>
                </a:solidFill>
              </a:ln>
              <a:effectLst/>
            </c:spPr>
            <c:extLst>
              <c:ext xmlns:c16="http://schemas.microsoft.com/office/drawing/2014/chart" uri="{C3380CC4-5D6E-409C-BE32-E72D297353CC}">
                <c16:uniqueId val="{00000007-65B7-4A17-9F6E-A21B23C0F5A8}"/>
              </c:ext>
            </c:extLst>
          </c:dPt>
          <c:dLbls>
            <c:dLbl>
              <c:idx val="0"/>
              <c:layout>
                <c:manualLayout>
                  <c:x val="-0.25230916813184784"/>
                  <c:y val="3.8746605068205953E-18"/>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E3A-4469-928A-211BD3658B24}"/>
                </c:ext>
              </c:extLst>
            </c:dLbl>
            <c:dLbl>
              <c:idx val="3"/>
              <c:layout>
                <c:manualLayout>
                  <c:x val="-0.2463018069858515"/>
                  <c:y val="-6.7631219209821772E-3"/>
                </c:manualLayout>
              </c:layout>
              <c:tx>
                <c:rich>
                  <a:bodyPr/>
                  <a:lstStyle/>
                  <a:p>
                    <a:fld id="{0B441D25-FBC8-4EFC-97EF-8E7A8AABA6C9}" type="VALUE">
                      <a:rPr lang="en-US">
                        <a:solidFill>
                          <a:schemeClr val="bg1"/>
                        </a:solidFill>
                        <a:latin typeface="Arial" panose="020B0604020202020204" pitchFamily="34" charset="0"/>
                      </a:rPr>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65B7-4A17-9F6E-A21B23C0F5A8}"/>
                </c:ext>
              </c:extLst>
            </c:dLbl>
            <c:dLbl>
              <c:idx val="4"/>
              <c:tx>
                <c:rich>
                  <a:bodyPr rot="0" spcFirstLastPara="1" vertOverflow="ellipsis" vert="horz" wrap="square" lIns="38100" tIns="19050" rIns="38100" bIns="19050" anchor="ctr" anchorCtr="0">
                    <a:spAutoFit/>
                  </a:bodyPr>
                  <a:lstStyle/>
                  <a:p>
                    <a:pPr algn="ctr">
                      <a:defRPr lang="en-US" sz="1200" b="0" i="0" u="none" strike="noStrike" kern="1200" baseline="0">
                        <a:solidFill>
                          <a:srgbClr val="A6A6A6"/>
                        </a:solidFill>
                        <a:latin typeface="+mn-lt"/>
                        <a:ea typeface="+mn-ea"/>
                        <a:cs typeface="+mn-cs"/>
                      </a:defRPr>
                    </a:pPr>
                    <a:fld id="{8F73DC5C-CC56-45E3-8A87-CAAB34BF18CE}" type="VALUE">
                      <a:rPr lang="en-US">
                        <a:latin typeface="Arial" panose="020B0604020202020204" pitchFamily="34" charset="0"/>
                      </a:rPr>
                      <a:pPr algn="ctr">
                        <a:defRPr lang="en-US" sz="1200">
                          <a:solidFill>
                            <a:srgbClr val="A6A6A6"/>
                          </a:solidFill>
                        </a:defRPr>
                      </a:pPr>
                      <a:t>[VALUE]</a:t>
                    </a:fld>
                    <a:endParaRPr lang="en-US"/>
                  </a:p>
                </c:rich>
              </c:tx>
              <c:numFmt formatCode="0%" sourceLinked="0"/>
              <c:spPr>
                <a:noFill/>
                <a:ln>
                  <a:noFill/>
                </a:ln>
                <a:effectLst/>
              </c:spPr>
              <c:txPr>
                <a:bodyPr rot="0" spcFirstLastPara="1" vertOverflow="ellipsis" vert="horz" wrap="square" lIns="38100" tIns="19050" rIns="38100" bIns="19050" anchor="ctr" anchorCtr="0">
                  <a:spAutoFit/>
                </a:bodyPr>
                <a:lstStyle/>
                <a:p>
                  <a:pPr algn="ctr">
                    <a:defRPr lang="en-US" sz="1200" b="0" i="0" u="none" strike="noStrike" kern="1200" baseline="0">
                      <a:solidFill>
                        <a:srgbClr val="A6A6A6"/>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65B7-4A17-9F6E-A21B23C0F5A8}"/>
                </c:ext>
              </c:extLst>
            </c:dLbl>
            <c:dLbl>
              <c:idx val="5"/>
              <c:tx>
                <c:rich>
                  <a:bodyPr rot="0" spcFirstLastPara="1" vertOverflow="ellipsis" vert="horz" wrap="square" lIns="38100" tIns="19050" rIns="38100" bIns="19050" anchor="ctr" anchorCtr="0">
                    <a:spAutoFit/>
                  </a:bodyPr>
                  <a:lstStyle/>
                  <a:p>
                    <a:pPr algn="ctr">
                      <a:defRPr lang="en-US" sz="1200" b="0" i="0" u="none" strike="noStrike" kern="1200" baseline="0">
                        <a:solidFill>
                          <a:srgbClr val="A6A6A6"/>
                        </a:solidFill>
                        <a:latin typeface="+mn-lt"/>
                        <a:ea typeface="+mn-ea"/>
                        <a:cs typeface="+mn-cs"/>
                      </a:defRPr>
                    </a:pPr>
                    <a:fld id="{635AD52C-4000-47EC-B2FB-6CDFD8346831}" type="VALUE">
                      <a:rPr lang="en-US">
                        <a:latin typeface="Arial" panose="020B0604020202020204" pitchFamily="34" charset="0"/>
                      </a:rPr>
                      <a:pPr algn="ctr">
                        <a:defRPr lang="en-US" sz="1200">
                          <a:solidFill>
                            <a:srgbClr val="A6A6A6"/>
                          </a:solidFill>
                        </a:defRPr>
                      </a:pPr>
                      <a:t>[VALUE]</a:t>
                    </a:fld>
                    <a:endParaRPr lang="en-US"/>
                  </a:p>
                </c:rich>
              </c:tx>
              <c:numFmt formatCode="0%" sourceLinked="0"/>
              <c:spPr>
                <a:noFill/>
                <a:ln>
                  <a:noFill/>
                </a:ln>
                <a:effectLst/>
              </c:spPr>
              <c:txPr>
                <a:bodyPr rot="0" spcFirstLastPara="1" vertOverflow="ellipsis" vert="horz" wrap="square" lIns="38100" tIns="19050" rIns="38100" bIns="19050" anchor="ctr" anchorCtr="0">
                  <a:spAutoFit/>
                </a:bodyPr>
                <a:lstStyle/>
                <a:p>
                  <a:pPr algn="ctr">
                    <a:defRPr lang="en-US" sz="1200" b="0" i="0" u="none" strike="noStrike" kern="1200" baseline="0">
                      <a:solidFill>
                        <a:srgbClr val="A6A6A6"/>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8E3A-4469-928A-211BD3658B24}"/>
                </c:ext>
              </c:extLst>
            </c:dLbl>
            <c:numFmt formatCode="0%" sourceLinked="0"/>
            <c:spPr>
              <a:noFill/>
              <a:ln>
                <a:noFill/>
              </a:ln>
              <a:effectLst/>
            </c:spPr>
            <c:txPr>
              <a:bodyPr rot="0" spcFirstLastPara="1" vertOverflow="ellipsis" vert="horz" wrap="square" lIns="38100" tIns="19050" rIns="38100" bIns="19050" anchor="ctr" anchorCtr="0">
                <a:spAutoFit/>
              </a:bodyPr>
              <a:lstStyle/>
              <a:p>
                <a:pPr algn="ctr">
                  <a:defRPr lang="en-US" sz="1200" b="0" i="0" u="none" strike="noStrike" kern="1200" baseline="0">
                    <a:solidFill>
                      <a:schemeClr val="bg1"/>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Sheet1!$A$2:$A$7</c:f>
              <c:numCache>
                <c:formatCode>General</c:formatCode>
                <c:ptCount val="6"/>
              </c:numCache>
            </c:numRef>
          </c:cat>
          <c:val>
            <c:numRef>
              <c:f>Sheet1!$B$2:$B$7</c:f>
              <c:numCache>
                <c:formatCode>###0%</c:formatCode>
                <c:ptCount val="6"/>
                <c:pt idx="0">
                  <c:v>0.25</c:v>
                </c:pt>
                <c:pt idx="1">
                  <c:v>0.25</c:v>
                </c:pt>
                <c:pt idx="2">
                  <c:v>0.25</c:v>
                </c:pt>
                <c:pt idx="3">
                  <c:v>0.25</c:v>
                </c:pt>
                <c:pt idx="5">
                  <c:v>0.25</c:v>
                </c:pt>
              </c:numCache>
            </c:numRef>
          </c:val>
          <c:extLst>
            <c:ext xmlns:c16="http://schemas.microsoft.com/office/drawing/2014/chart" uri="{C3380CC4-5D6E-409C-BE32-E72D297353CC}">
              <c16:uniqueId val="{00000009-8E3A-4469-928A-211BD3658B24}"/>
            </c:ext>
          </c:extLst>
        </c:ser>
        <c:dLbls>
          <c:showLegendKey val="0"/>
          <c:showVal val="0"/>
          <c:showCatName val="0"/>
          <c:showSerName val="0"/>
          <c:showPercent val="0"/>
          <c:showBubbleSize val="0"/>
        </c:dLbls>
        <c:gapWidth val="30"/>
        <c:axId val="642943664"/>
        <c:axId val="642945960"/>
      </c:barChart>
      <c:catAx>
        <c:axId val="642943664"/>
        <c:scaling>
          <c:orientation val="maxMin"/>
        </c:scaling>
        <c:delete val="1"/>
        <c:axPos val="l"/>
        <c:numFmt formatCode="General" sourceLinked="1"/>
        <c:majorTickMark val="none"/>
        <c:minorTickMark val="none"/>
        <c:tickLblPos val="nextTo"/>
        <c:crossAx val="642945960"/>
        <c:crosses val="autoZero"/>
        <c:auto val="1"/>
        <c:lblAlgn val="ctr"/>
        <c:lblOffset val="100"/>
        <c:noMultiLvlLbl val="0"/>
      </c:catAx>
      <c:valAx>
        <c:axId val="642945960"/>
        <c:scaling>
          <c:orientation val="minMax"/>
          <c:max val="1"/>
        </c:scaling>
        <c:delete val="1"/>
        <c:axPos val="t"/>
        <c:numFmt formatCode="###0%" sourceLinked="1"/>
        <c:majorTickMark val="out"/>
        <c:minorTickMark val="none"/>
        <c:tickLblPos val="nextTo"/>
        <c:crossAx val="6429436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1"/>
          <c:h val="1"/>
        </c:manualLayout>
      </c:layout>
      <c:barChart>
        <c:barDir val="bar"/>
        <c:grouping val="clustered"/>
        <c:varyColors val="0"/>
        <c:ser>
          <c:idx val="0"/>
          <c:order val="0"/>
          <c:tx>
            <c:strRef>
              <c:f>Sheet1!$B$1</c:f>
              <c:strCache>
                <c:ptCount val="1"/>
              </c:strCache>
            </c:strRef>
          </c:tx>
          <c:spPr>
            <a:solidFill>
              <a:srgbClr val="D9D9D9"/>
            </a:solidFill>
            <a:ln w="19050">
              <a:solidFill>
                <a:schemeClr val="bg1"/>
              </a:solidFill>
            </a:ln>
            <a:effectLst/>
          </c:spPr>
          <c:invertIfNegative val="0"/>
          <c:dPt>
            <c:idx val="0"/>
            <c:invertIfNegative val="0"/>
            <c:bubble3D val="0"/>
            <c:spPr>
              <a:solidFill>
                <a:srgbClr val="0A5D7A"/>
              </a:solidFill>
              <a:ln w="19050">
                <a:solidFill>
                  <a:schemeClr val="bg1"/>
                </a:solidFill>
              </a:ln>
              <a:effectLst/>
            </c:spPr>
            <c:extLst>
              <c:ext xmlns:c16="http://schemas.microsoft.com/office/drawing/2014/chart" uri="{C3380CC4-5D6E-409C-BE32-E72D297353CC}">
                <c16:uniqueId val="{00000001-8E3A-4469-928A-211BD3658B24}"/>
              </c:ext>
            </c:extLst>
          </c:dPt>
          <c:dPt>
            <c:idx val="1"/>
            <c:invertIfNegative val="0"/>
            <c:bubble3D val="0"/>
            <c:spPr>
              <a:solidFill>
                <a:srgbClr val="0A5D7A"/>
              </a:solidFill>
              <a:ln w="19050">
                <a:solidFill>
                  <a:schemeClr val="bg1"/>
                </a:solidFill>
              </a:ln>
              <a:effectLst/>
            </c:spPr>
            <c:extLst>
              <c:ext xmlns:c16="http://schemas.microsoft.com/office/drawing/2014/chart" uri="{C3380CC4-5D6E-409C-BE32-E72D297353CC}">
                <c16:uniqueId val="{00000003-8E3A-4469-928A-211BD3658B24}"/>
              </c:ext>
            </c:extLst>
          </c:dPt>
          <c:dPt>
            <c:idx val="2"/>
            <c:invertIfNegative val="0"/>
            <c:bubble3D val="0"/>
            <c:spPr>
              <a:solidFill>
                <a:srgbClr val="0A5D7A"/>
              </a:solidFill>
              <a:ln w="19050">
                <a:solidFill>
                  <a:schemeClr val="bg1"/>
                </a:solidFill>
              </a:ln>
              <a:effectLst/>
            </c:spPr>
            <c:extLst>
              <c:ext xmlns:c16="http://schemas.microsoft.com/office/drawing/2014/chart" uri="{C3380CC4-5D6E-409C-BE32-E72D297353CC}">
                <c16:uniqueId val="{00000005-8E3A-4469-928A-211BD3658B24}"/>
              </c:ext>
            </c:extLst>
          </c:dPt>
          <c:dPt>
            <c:idx val="3"/>
            <c:invertIfNegative val="0"/>
            <c:bubble3D val="0"/>
            <c:spPr>
              <a:solidFill>
                <a:srgbClr val="0A5D7A"/>
              </a:solidFill>
              <a:ln w="19050">
                <a:solidFill>
                  <a:schemeClr val="bg1"/>
                </a:solidFill>
              </a:ln>
              <a:effectLst/>
            </c:spPr>
            <c:extLst>
              <c:ext xmlns:c16="http://schemas.microsoft.com/office/drawing/2014/chart" uri="{C3380CC4-5D6E-409C-BE32-E72D297353CC}">
                <c16:uniqueId val="{00000006-E21C-48F7-8B11-B88C02BEB4E1}"/>
              </c:ext>
            </c:extLst>
          </c:dPt>
          <c:dLbls>
            <c:numFmt formatCode="0%" sourceLinked="0"/>
            <c:spPr>
              <a:noFill/>
              <a:ln>
                <a:noFill/>
              </a:ln>
              <a:effectLst/>
            </c:spPr>
            <c:txPr>
              <a:bodyPr rot="0" spcFirstLastPara="1" vertOverflow="ellipsis" vert="horz" wrap="square" lIns="38100" tIns="19050" rIns="38100" bIns="19050" anchor="ctr" anchorCtr="0">
                <a:spAutoFit/>
              </a:bodyPr>
              <a:lstStyle/>
              <a:p>
                <a:pPr algn="ctr">
                  <a:defRPr lang="en-US" sz="1200" b="0" i="0" u="none" strike="noStrike" kern="1200" baseline="0">
                    <a:solidFill>
                      <a:schemeClr val="bg1"/>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HVAC installation</c:v>
                </c:pt>
                <c:pt idx="1">
                  <c:v>Plumbing/sanitary installaiton</c:v>
                </c:pt>
                <c:pt idx="2">
                  <c:v>Refridgeration installation</c:v>
                </c:pt>
                <c:pt idx="3">
                  <c:v>Electrical installation</c:v>
                </c:pt>
              </c:strCache>
            </c:strRef>
          </c:cat>
          <c:val>
            <c:numRef>
              <c:f>Sheet1!$B$2:$B$5</c:f>
              <c:numCache>
                <c:formatCode>###0%</c:formatCode>
                <c:ptCount val="4"/>
                <c:pt idx="0">
                  <c:v>0.25</c:v>
                </c:pt>
                <c:pt idx="1">
                  <c:v>0.25</c:v>
                </c:pt>
                <c:pt idx="2">
                  <c:v>0.25</c:v>
                </c:pt>
                <c:pt idx="3">
                  <c:v>0.25</c:v>
                </c:pt>
              </c:numCache>
            </c:numRef>
          </c:val>
          <c:extLst>
            <c:ext xmlns:c16="http://schemas.microsoft.com/office/drawing/2014/chart" uri="{C3380CC4-5D6E-409C-BE32-E72D297353CC}">
              <c16:uniqueId val="{00000009-8E3A-4469-928A-211BD3658B24}"/>
            </c:ext>
          </c:extLst>
        </c:ser>
        <c:dLbls>
          <c:showLegendKey val="0"/>
          <c:showVal val="0"/>
          <c:showCatName val="0"/>
          <c:showSerName val="0"/>
          <c:showPercent val="0"/>
          <c:showBubbleSize val="0"/>
        </c:dLbls>
        <c:gapWidth val="30"/>
        <c:axId val="642943664"/>
        <c:axId val="642945960"/>
      </c:barChart>
      <c:catAx>
        <c:axId val="642943664"/>
        <c:scaling>
          <c:orientation val="maxMin"/>
        </c:scaling>
        <c:delete val="1"/>
        <c:axPos val="l"/>
        <c:numFmt formatCode="General" sourceLinked="1"/>
        <c:majorTickMark val="none"/>
        <c:minorTickMark val="none"/>
        <c:tickLblPos val="nextTo"/>
        <c:crossAx val="642945960"/>
        <c:crosses val="autoZero"/>
        <c:auto val="1"/>
        <c:lblAlgn val="ctr"/>
        <c:lblOffset val="100"/>
        <c:noMultiLvlLbl val="0"/>
      </c:catAx>
      <c:valAx>
        <c:axId val="642945960"/>
        <c:scaling>
          <c:orientation val="minMax"/>
          <c:max val="1"/>
        </c:scaling>
        <c:delete val="1"/>
        <c:axPos val="t"/>
        <c:numFmt formatCode="###0%" sourceLinked="1"/>
        <c:majorTickMark val="out"/>
        <c:minorTickMark val="none"/>
        <c:tickLblPos val="nextTo"/>
        <c:crossAx val="6429436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1"/>
          <c:h val="1"/>
        </c:manualLayout>
      </c:layout>
      <c:barChart>
        <c:barDir val="bar"/>
        <c:grouping val="clustered"/>
        <c:varyColors val="0"/>
        <c:ser>
          <c:idx val="0"/>
          <c:order val="0"/>
          <c:tx>
            <c:strRef>
              <c:f>Sheet1!$B$1</c:f>
              <c:strCache>
                <c:ptCount val="1"/>
              </c:strCache>
            </c:strRef>
          </c:tx>
          <c:spPr>
            <a:solidFill>
              <a:srgbClr val="D9D9D9"/>
            </a:solidFill>
            <a:ln w="19050">
              <a:solidFill>
                <a:schemeClr val="bg1"/>
              </a:solidFill>
            </a:ln>
            <a:effectLst/>
          </c:spPr>
          <c:invertIfNegative val="0"/>
          <c:dPt>
            <c:idx val="0"/>
            <c:invertIfNegative val="0"/>
            <c:bubble3D val="0"/>
            <c:spPr>
              <a:solidFill>
                <a:srgbClr val="0A5D7A"/>
              </a:solidFill>
              <a:ln w="19050">
                <a:solidFill>
                  <a:schemeClr val="bg1"/>
                </a:solidFill>
              </a:ln>
              <a:effectLst/>
            </c:spPr>
            <c:extLst>
              <c:ext xmlns:c16="http://schemas.microsoft.com/office/drawing/2014/chart" uri="{C3380CC4-5D6E-409C-BE32-E72D297353CC}">
                <c16:uniqueId val="{00000001-8E3A-4469-928A-211BD3658B24}"/>
              </c:ext>
            </c:extLst>
          </c:dPt>
          <c:dPt>
            <c:idx val="1"/>
            <c:invertIfNegative val="0"/>
            <c:bubble3D val="0"/>
            <c:spPr>
              <a:solidFill>
                <a:srgbClr val="0A5D7A"/>
              </a:solidFill>
              <a:ln w="19050">
                <a:solidFill>
                  <a:schemeClr val="bg1"/>
                </a:solidFill>
              </a:ln>
              <a:effectLst/>
            </c:spPr>
            <c:extLst>
              <c:ext xmlns:c16="http://schemas.microsoft.com/office/drawing/2014/chart" uri="{C3380CC4-5D6E-409C-BE32-E72D297353CC}">
                <c16:uniqueId val="{00000003-8E3A-4469-928A-211BD3658B24}"/>
              </c:ext>
            </c:extLst>
          </c:dPt>
          <c:dPt>
            <c:idx val="2"/>
            <c:invertIfNegative val="0"/>
            <c:bubble3D val="0"/>
            <c:spPr>
              <a:solidFill>
                <a:srgbClr val="D9D9D9"/>
              </a:solidFill>
              <a:ln w="19050">
                <a:solidFill>
                  <a:schemeClr val="bg1"/>
                </a:solidFill>
              </a:ln>
              <a:effectLst/>
            </c:spPr>
            <c:extLst>
              <c:ext xmlns:c16="http://schemas.microsoft.com/office/drawing/2014/chart" uri="{C3380CC4-5D6E-409C-BE32-E72D297353CC}">
                <c16:uniqueId val="{00000005-8E3A-4469-928A-211BD3658B24}"/>
              </c:ext>
            </c:extLst>
          </c:dPt>
          <c:dPt>
            <c:idx val="3"/>
            <c:invertIfNegative val="0"/>
            <c:bubble3D val="0"/>
            <c:spPr>
              <a:solidFill>
                <a:srgbClr val="D9D9D9"/>
              </a:solidFill>
              <a:ln w="19050">
                <a:solidFill>
                  <a:schemeClr val="bg1"/>
                </a:solidFill>
              </a:ln>
              <a:effectLst/>
            </c:spPr>
            <c:extLst>
              <c:ext xmlns:c16="http://schemas.microsoft.com/office/drawing/2014/chart" uri="{C3380CC4-5D6E-409C-BE32-E72D297353CC}">
                <c16:uniqueId val="{00000006-E21C-48F7-8B11-B88C02BEB4E1}"/>
              </c:ext>
            </c:extLst>
          </c:dPt>
          <c:dPt>
            <c:idx val="4"/>
            <c:invertIfNegative val="0"/>
            <c:bubble3D val="0"/>
            <c:spPr>
              <a:solidFill>
                <a:srgbClr val="D9D9D9"/>
              </a:solidFill>
              <a:ln w="19050">
                <a:solidFill>
                  <a:schemeClr val="bg1"/>
                </a:solidFill>
              </a:ln>
              <a:effectLst/>
            </c:spPr>
            <c:extLst>
              <c:ext xmlns:c16="http://schemas.microsoft.com/office/drawing/2014/chart" uri="{C3380CC4-5D6E-409C-BE32-E72D297353CC}">
                <c16:uniqueId val="{00000007-E21C-48F7-8B11-B88C02BEB4E1}"/>
              </c:ext>
            </c:extLst>
          </c:dPt>
          <c:dPt>
            <c:idx val="5"/>
            <c:invertIfNegative val="0"/>
            <c:bubble3D val="0"/>
            <c:spPr>
              <a:solidFill>
                <a:schemeClr val="bg1">
                  <a:lumMod val="85000"/>
                </a:schemeClr>
              </a:solidFill>
              <a:ln w="19050">
                <a:solidFill>
                  <a:schemeClr val="bg1"/>
                </a:solidFill>
              </a:ln>
              <a:effectLst/>
            </c:spPr>
            <c:extLst>
              <c:ext xmlns:c16="http://schemas.microsoft.com/office/drawing/2014/chart" uri="{C3380CC4-5D6E-409C-BE32-E72D297353CC}">
                <c16:uniqueId val="{00000008-E21C-48F7-8B11-B88C02BEB4E1}"/>
              </c:ext>
            </c:extLst>
          </c:dPt>
          <c:dPt>
            <c:idx val="6"/>
            <c:invertIfNegative val="0"/>
            <c:bubble3D val="0"/>
            <c:spPr>
              <a:solidFill>
                <a:schemeClr val="bg1">
                  <a:lumMod val="85000"/>
                </a:schemeClr>
              </a:solidFill>
              <a:ln w="19050">
                <a:solidFill>
                  <a:schemeClr val="bg1"/>
                </a:solidFill>
              </a:ln>
              <a:effectLst/>
            </c:spPr>
            <c:extLst>
              <c:ext xmlns:c16="http://schemas.microsoft.com/office/drawing/2014/chart" uri="{C3380CC4-5D6E-409C-BE32-E72D297353CC}">
                <c16:uniqueId val="{00000009-E21C-48F7-8B11-B88C02BEB4E1}"/>
              </c:ext>
            </c:extLst>
          </c:dPt>
          <c:dLbls>
            <c:numFmt formatCode="0%" sourceLinked="0"/>
            <c:spPr>
              <a:noFill/>
              <a:ln>
                <a:noFill/>
              </a:ln>
              <a:effectLst/>
            </c:spPr>
            <c:txPr>
              <a:bodyPr rot="0" spcFirstLastPara="1" vertOverflow="ellipsis" vert="horz" wrap="square" lIns="38100" tIns="19050" rIns="38100" bIns="19050" anchor="ctr" anchorCtr="0">
                <a:spAutoFit/>
              </a:bodyPr>
              <a:lstStyle/>
              <a:p>
                <a:pPr algn="ctr">
                  <a:defRPr lang="en-US" sz="1200" b="0" i="0" u="none" strike="noStrike" kern="1200" baseline="0">
                    <a:solidFill>
                      <a:schemeClr val="bg1"/>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Plumbing/Hot &amp; cold water distribution</c:v>
                </c:pt>
                <c:pt idx="1">
                  <c:v>Boilers</c:v>
                </c:pt>
                <c:pt idx="2">
                  <c:v>Sanitary ware installation</c:v>
                </c:pt>
                <c:pt idx="3">
                  <c:v>Domestic hot water/DHW systems</c:v>
                </c:pt>
                <c:pt idx="4">
                  <c:v>Heat pumps</c:v>
                </c:pt>
                <c:pt idx="5">
                  <c:v>Heat emitters (radiators, fan coils, convectors, furnaces)</c:v>
                </c:pt>
                <c:pt idx="6">
                  <c:v>Underfloor heating/UFH</c:v>
                </c:pt>
                <c:pt idx="7">
                  <c:v>Ventilation</c:v>
                </c:pt>
                <c:pt idx="8">
                  <c:v>Water pumps</c:v>
                </c:pt>
                <c:pt idx="9">
                  <c:v>Air conditioning and cooling</c:v>
                </c:pt>
              </c:strCache>
            </c:strRef>
          </c:cat>
          <c:val>
            <c:numRef>
              <c:f>Sheet1!$B$2:$B$11</c:f>
              <c:numCache>
                <c:formatCode>###0%</c:formatCode>
                <c:ptCount val="10"/>
                <c:pt idx="0">
                  <c:v>0.25</c:v>
                </c:pt>
                <c:pt idx="1">
                  <c:v>0.18</c:v>
                </c:pt>
                <c:pt idx="2">
                  <c:v>0.1</c:v>
                </c:pt>
                <c:pt idx="3">
                  <c:v>0.1</c:v>
                </c:pt>
                <c:pt idx="4">
                  <c:v>0.1</c:v>
                </c:pt>
                <c:pt idx="5">
                  <c:v>0.1</c:v>
                </c:pt>
                <c:pt idx="6">
                  <c:v>0.1</c:v>
                </c:pt>
                <c:pt idx="7">
                  <c:v>0.1</c:v>
                </c:pt>
                <c:pt idx="8">
                  <c:v>0.1</c:v>
                </c:pt>
                <c:pt idx="9">
                  <c:v>0.1</c:v>
                </c:pt>
              </c:numCache>
            </c:numRef>
          </c:val>
          <c:extLst>
            <c:ext xmlns:c16="http://schemas.microsoft.com/office/drawing/2014/chart" uri="{C3380CC4-5D6E-409C-BE32-E72D297353CC}">
              <c16:uniqueId val="{00000009-8E3A-4469-928A-211BD3658B24}"/>
            </c:ext>
          </c:extLst>
        </c:ser>
        <c:dLbls>
          <c:showLegendKey val="0"/>
          <c:showVal val="0"/>
          <c:showCatName val="0"/>
          <c:showSerName val="0"/>
          <c:showPercent val="0"/>
          <c:showBubbleSize val="0"/>
        </c:dLbls>
        <c:gapWidth val="30"/>
        <c:axId val="642943664"/>
        <c:axId val="642945960"/>
      </c:barChart>
      <c:catAx>
        <c:axId val="642943664"/>
        <c:scaling>
          <c:orientation val="maxMin"/>
        </c:scaling>
        <c:delete val="1"/>
        <c:axPos val="l"/>
        <c:numFmt formatCode="General" sourceLinked="1"/>
        <c:majorTickMark val="none"/>
        <c:minorTickMark val="none"/>
        <c:tickLblPos val="nextTo"/>
        <c:crossAx val="642945960"/>
        <c:crosses val="autoZero"/>
        <c:auto val="1"/>
        <c:lblAlgn val="ctr"/>
        <c:lblOffset val="100"/>
        <c:noMultiLvlLbl val="0"/>
      </c:catAx>
      <c:valAx>
        <c:axId val="642945960"/>
        <c:scaling>
          <c:orientation val="minMax"/>
          <c:max val="1"/>
        </c:scaling>
        <c:delete val="1"/>
        <c:axPos val="t"/>
        <c:numFmt formatCode="###0%" sourceLinked="1"/>
        <c:majorTickMark val="out"/>
        <c:minorTickMark val="none"/>
        <c:tickLblPos val="nextTo"/>
        <c:crossAx val="6429436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1"/>
          <c:h val="1"/>
        </c:manualLayout>
      </c:layout>
      <c:barChart>
        <c:barDir val="bar"/>
        <c:grouping val="clustered"/>
        <c:varyColors val="0"/>
        <c:ser>
          <c:idx val="0"/>
          <c:order val="0"/>
          <c:tx>
            <c:strRef>
              <c:f>Sheet1!$B$1</c:f>
              <c:strCache>
                <c:ptCount val="1"/>
              </c:strCache>
            </c:strRef>
          </c:tx>
          <c:spPr>
            <a:solidFill>
              <a:srgbClr val="D9D9D9"/>
            </a:solidFill>
            <a:ln w="19050">
              <a:solidFill>
                <a:schemeClr val="bg1"/>
              </a:solidFill>
            </a:ln>
            <a:effectLst/>
          </c:spPr>
          <c:invertIfNegative val="0"/>
          <c:dPt>
            <c:idx val="0"/>
            <c:invertIfNegative val="0"/>
            <c:bubble3D val="0"/>
            <c:spPr>
              <a:solidFill>
                <a:srgbClr val="0A5D7A"/>
              </a:solidFill>
              <a:ln w="19050">
                <a:solidFill>
                  <a:schemeClr val="bg1"/>
                </a:solidFill>
              </a:ln>
              <a:effectLst/>
            </c:spPr>
            <c:extLst>
              <c:ext xmlns:c16="http://schemas.microsoft.com/office/drawing/2014/chart" uri="{C3380CC4-5D6E-409C-BE32-E72D297353CC}">
                <c16:uniqueId val="{00000001-F9B4-4CC2-875B-66FE0FF08221}"/>
              </c:ext>
            </c:extLst>
          </c:dPt>
          <c:dPt>
            <c:idx val="1"/>
            <c:invertIfNegative val="0"/>
            <c:bubble3D val="0"/>
            <c:spPr>
              <a:solidFill>
                <a:srgbClr val="0A5D7A"/>
              </a:solidFill>
              <a:ln w="19050">
                <a:solidFill>
                  <a:schemeClr val="bg1"/>
                </a:solidFill>
              </a:ln>
              <a:effectLst/>
            </c:spPr>
            <c:extLst>
              <c:ext xmlns:c16="http://schemas.microsoft.com/office/drawing/2014/chart" uri="{C3380CC4-5D6E-409C-BE32-E72D297353CC}">
                <c16:uniqueId val="{00000003-F9B4-4CC2-875B-66FE0FF08221}"/>
              </c:ext>
            </c:extLst>
          </c:dPt>
          <c:dPt>
            <c:idx val="2"/>
            <c:invertIfNegative val="0"/>
            <c:bubble3D val="0"/>
            <c:spPr>
              <a:solidFill>
                <a:srgbClr val="0A5D7A"/>
              </a:solidFill>
              <a:ln w="19050">
                <a:solidFill>
                  <a:schemeClr val="bg1"/>
                </a:solidFill>
              </a:ln>
              <a:effectLst/>
            </c:spPr>
            <c:extLst>
              <c:ext xmlns:c16="http://schemas.microsoft.com/office/drawing/2014/chart" uri="{C3380CC4-5D6E-409C-BE32-E72D297353CC}">
                <c16:uniqueId val="{00000005-F9B4-4CC2-875B-66FE0FF08221}"/>
              </c:ext>
            </c:extLst>
          </c:dPt>
          <c:dPt>
            <c:idx val="3"/>
            <c:invertIfNegative val="0"/>
            <c:bubble3D val="0"/>
            <c:spPr>
              <a:solidFill>
                <a:srgbClr val="0A5D7A"/>
              </a:solidFill>
              <a:ln w="19050">
                <a:solidFill>
                  <a:schemeClr val="bg1"/>
                </a:solidFill>
              </a:ln>
              <a:effectLst/>
            </c:spPr>
            <c:extLst>
              <c:ext xmlns:c16="http://schemas.microsoft.com/office/drawing/2014/chart" uri="{C3380CC4-5D6E-409C-BE32-E72D297353CC}">
                <c16:uniqueId val="{00000007-F9B4-4CC2-875B-66FE0FF08221}"/>
              </c:ext>
            </c:extLst>
          </c:dPt>
          <c:dPt>
            <c:idx val="4"/>
            <c:invertIfNegative val="0"/>
            <c:bubble3D val="0"/>
            <c:spPr>
              <a:solidFill>
                <a:srgbClr val="0A5D7A"/>
              </a:solidFill>
              <a:ln w="19050">
                <a:solidFill>
                  <a:schemeClr val="bg1"/>
                </a:solidFill>
              </a:ln>
              <a:effectLst/>
            </c:spPr>
            <c:extLst>
              <c:ext xmlns:c16="http://schemas.microsoft.com/office/drawing/2014/chart" uri="{C3380CC4-5D6E-409C-BE32-E72D297353CC}">
                <c16:uniqueId val="{00000009-F9B4-4CC2-875B-66FE0FF08221}"/>
              </c:ext>
            </c:extLst>
          </c:dPt>
          <c:dPt>
            <c:idx val="5"/>
            <c:invertIfNegative val="0"/>
            <c:bubble3D val="0"/>
            <c:spPr>
              <a:solidFill>
                <a:srgbClr val="0A5D7A"/>
              </a:solidFill>
              <a:ln w="19050">
                <a:solidFill>
                  <a:schemeClr val="bg1"/>
                </a:solidFill>
              </a:ln>
              <a:effectLst/>
            </c:spPr>
            <c:extLst>
              <c:ext xmlns:c16="http://schemas.microsoft.com/office/drawing/2014/chart" uri="{C3380CC4-5D6E-409C-BE32-E72D297353CC}">
                <c16:uniqueId val="{0000000B-F9B4-4CC2-875B-66FE0FF08221}"/>
              </c:ext>
            </c:extLst>
          </c:dPt>
          <c:dPt>
            <c:idx val="6"/>
            <c:invertIfNegative val="0"/>
            <c:bubble3D val="0"/>
            <c:spPr>
              <a:solidFill>
                <a:srgbClr val="0A5D7A"/>
              </a:solidFill>
              <a:ln w="19050">
                <a:solidFill>
                  <a:schemeClr val="bg1"/>
                </a:solidFill>
              </a:ln>
              <a:effectLst/>
            </c:spPr>
            <c:extLst>
              <c:ext xmlns:c16="http://schemas.microsoft.com/office/drawing/2014/chart" uri="{C3380CC4-5D6E-409C-BE32-E72D297353CC}">
                <c16:uniqueId val="{0000000D-F9B4-4CC2-875B-66FE0FF08221}"/>
              </c:ext>
            </c:extLst>
          </c:dPt>
          <c:dLbls>
            <c:numFmt formatCode="0%" sourceLinked="0"/>
            <c:spPr>
              <a:noFill/>
              <a:ln>
                <a:noFill/>
              </a:ln>
              <a:effectLst/>
            </c:spPr>
            <c:txPr>
              <a:bodyPr rot="0" spcFirstLastPara="1" vertOverflow="ellipsis" vert="horz" wrap="square" lIns="38100" tIns="19050" rIns="38100" bIns="19050" anchor="ctr" anchorCtr="0">
                <a:spAutoFit/>
              </a:bodyPr>
              <a:lstStyle/>
              <a:p>
                <a:pPr algn="ctr">
                  <a:defRPr lang="en-US" sz="1200" b="0" i="0" u="none" strike="noStrike" kern="1200" baseline="0">
                    <a:solidFill>
                      <a:schemeClr val="bg1"/>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Sheet1!$A$2:$A$12</c:f>
              <c:numCache>
                <c:formatCode>General</c:formatCode>
                <c:ptCount val="11"/>
              </c:numCache>
            </c:numRef>
          </c:cat>
          <c:val>
            <c:numRef>
              <c:f>Sheet1!$B$2:$B$12</c:f>
              <c:numCache>
                <c:formatCode>###0%</c:formatCode>
                <c:ptCount val="11"/>
                <c:pt idx="0">
                  <c:v>0.2</c:v>
                </c:pt>
                <c:pt idx="1">
                  <c:v>0.2</c:v>
                </c:pt>
                <c:pt idx="2">
                  <c:v>0.2</c:v>
                </c:pt>
                <c:pt idx="3">
                  <c:v>0.2</c:v>
                </c:pt>
                <c:pt idx="4">
                  <c:v>0.2</c:v>
                </c:pt>
                <c:pt idx="7">
                  <c:v>0.25</c:v>
                </c:pt>
                <c:pt idx="8">
                  <c:v>0.25</c:v>
                </c:pt>
                <c:pt idx="9">
                  <c:v>0.25</c:v>
                </c:pt>
                <c:pt idx="10">
                  <c:v>0.25</c:v>
                </c:pt>
              </c:numCache>
            </c:numRef>
          </c:val>
          <c:extLst>
            <c:ext xmlns:c16="http://schemas.microsoft.com/office/drawing/2014/chart" uri="{C3380CC4-5D6E-409C-BE32-E72D297353CC}">
              <c16:uniqueId val="{0000000E-F9B4-4CC2-875B-66FE0FF08221}"/>
            </c:ext>
          </c:extLst>
        </c:ser>
        <c:dLbls>
          <c:showLegendKey val="0"/>
          <c:showVal val="0"/>
          <c:showCatName val="0"/>
          <c:showSerName val="0"/>
          <c:showPercent val="0"/>
          <c:showBubbleSize val="0"/>
        </c:dLbls>
        <c:gapWidth val="30"/>
        <c:axId val="642943664"/>
        <c:axId val="642945960"/>
      </c:barChart>
      <c:catAx>
        <c:axId val="642943664"/>
        <c:scaling>
          <c:orientation val="maxMin"/>
        </c:scaling>
        <c:delete val="1"/>
        <c:axPos val="l"/>
        <c:numFmt formatCode="General" sourceLinked="1"/>
        <c:majorTickMark val="none"/>
        <c:minorTickMark val="none"/>
        <c:tickLblPos val="nextTo"/>
        <c:crossAx val="642945960"/>
        <c:crosses val="autoZero"/>
        <c:auto val="1"/>
        <c:lblAlgn val="ctr"/>
        <c:lblOffset val="100"/>
        <c:noMultiLvlLbl val="0"/>
      </c:catAx>
      <c:valAx>
        <c:axId val="642945960"/>
        <c:scaling>
          <c:orientation val="minMax"/>
          <c:max val="1"/>
        </c:scaling>
        <c:delete val="1"/>
        <c:axPos val="t"/>
        <c:numFmt formatCode="###0%" sourceLinked="1"/>
        <c:majorTickMark val="out"/>
        <c:minorTickMark val="none"/>
        <c:tickLblPos val="nextTo"/>
        <c:crossAx val="6429436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
          <c:y val="0"/>
          <c:w val="1"/>
          <c:h val="1"/>
        </c:manualLayout>
      </c:layout>
      <c:barChart>
        <c:barDir val="bar"/>
        <c:grouping val="percentStacked"/>
        <c:varyColors val="0"/>
        <c:ser>
          <c:idx val="0"/>
          <c:order val="0"/>
          <c:tx>
            <c:strRef>
              <c:f>Sheet1!$B$1</c:f>
              <c:strCache>
                <c:ptCount val="1"/>
                <c:pt idx="0">
                  <c:v>Grow</c:v>
                </c:pt>
              </c:strCache>
            </c:strRef>
          </c:tx>
          <c:spPr>
            <a:solidFill>
              <a:srgbClr val="0A5D7A"/>
            </a:solidFill>
            <a:ln w="19050">
              <a:solidFill>
                <a:sysClr val="window" lastClr="FFFFFF"/>
              </a:solidFill>
            </a:ln>
            <a:effectLst/>
          </c:spPr>
          <c:invertIfNegative val="0"/>
          <c:dPt>
            <c:idx val="0"/>
            <c:invertIfNegative val="0"/>
            <c:bubble3D val="0"/>
            <c:extLst>
              <c:ext xmlns:c16="http://schemas.microsoft.com/office/drawing/2014/chart" uri="{C3380CC4-5D6E-409C-BE32-E72D297353CC}">
                <c16:uniqueId val="{00000000-9990-4116-B0D8-D00660F4D870}"/>
              </c:ext>
            </c:extLst>
          </c:dPt>
          <c:dLbls>
            <c:spPr>
              <a:noFill/>
              <a:ln>
                <a:noFill/>
              </a:ln>
              <a:effectLst/>
            </c:spPr>
            <c:txPr>
              <a:bodyPr wrap="square" lIns="38100" tIns="19050" rIns="38100" bIns="19050" anchor="ctr" anchorCtr="0">
                <a:spAutoFit/>
              </a:bodyPr>
              <a:lstStyle/>
              <a:p>
                <a:pPr algn="ctr">
                  <a:defRPr lang="en-US" sz="1200" b="0" i="0" u="none" strike="noStrike" kern="1200" baseline="0">
                    <a:solidFill>
                      <a:schemeClr val="bg1"/>
                    </a:solidFill>
                    <a:latin typeface="Arial" panose="020B0604020202020204" pitchFamily="34" charset="0"/>
                    <a:ea typeface="+mn-ea"/>
                    <a:cs typeface="Arial" panose="020B0604020202020204" pitchFamily="34" charset="0"/>
                  </a:defRPr>
                </a:pPr>
                <a:endParaRPr lang="nl-NL"/>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c:f>
              <c:strCache>
                <c:ptCount val="1"/>
                <c:pt idx="0">
                  <c:v>United Kingdom</c:v>
                </c:pt>
              </c:strCache>
            </c:strRef>
          </c:cat>
          <c:val>
            <c:numRef>
              <c:f>Sheet1!$B$2</c:f>
              <c:numCache>
                <c:formatCode>0%</c:formatCode>
                <c:ptCount val="1"/>
                <c:pt idx="0">
                  <c:v>0.25</c:v>
                </c:pt>
              </c:numCache>
            </c:numRef>
          </c:val>
          <c:extLst>
            <c:ext xmlns:c16="http://schemas.microsoft.com/office/drawing/2014/chart" uri="{C3380CC4-5D6E-409C-BE32-E72D297353CC}">
              <c16:uniqueId val="{00000001-9990-4116-B0D8-D00660F4D870}"/>
            </c:ext>
          </c:extLst>
        </c:ser>
        <c:ser>
          <c:idx val="1"/>
          <c:order val="1"/>
          <c:tx>
            <c:strRef>
              <c:f>Sheet1!$C$1</c:f>
              <c:strCache>
                <c:ptCount val="1"/>
                <c:pt idx="0">
                  <c:v>Stable</c:v>
                </c:pt>
              </c:strCache>
            </c:strRef>
          </c:tx>
          <c:spPr>
            <a:solidFill>
              <a:srgbClr val="D9D9D9"/>
            </a:solidFill>
            <a:ln w="19050">
              <a:solidFill>
                <a:sysClr val="window" lastClr="FFFFFF"/>
              </a:solidFill>
            </a:ln>
            <a:effectLst/>
          </c:spPr>
          <c:invertIfNegative val="0"/>
          <c:dPt>
            <c:idx val="0"/>
            <c:invertIfNegative val="0"/>
            <c:bubble3D val="0"/>
            <c:extLst>
              <c:ext xmlns:c16="http://schemas.microsoft.com/office/drawing/2014/chart" uri="{C3380CC4-5D6E-409C-BE32-E72D297353CC}">
                <c16:uniqueId val="{00000002-9990-4116-B0D8-D00660F4D870}"/>
              </c:ext>
            </c:extLst>
          </c:dPt>
          <c:dLbls>
            <c:spPr>
              <a:noFill/>
              <a:ln>
                <a:noFill/>
              </a:ln>
              <a:effectLst/>
            </c:spPr>
            <c:txPr>
              <a:bodyPr wrap="square" lIns="38100" tIns="19050" rIns="38100" bIns="19050" anchor="ctr" anchorCtr="0">
                <a:spAutoFit/>
              </a:bodyPr>
              <a:lstStyle/>
              <a:p>
                <a:pPr algn="ctr">
                  <a:defRPr lang="en-US" sz="1200" b="0" i="0" u="none" strike="noStrike" kern="1200" baseline="0">
                    <a:solidFill>
                      <a:schemeClr val="bg1"/>
                    </a:solidFill>
                    <a:latin typeface="Arial" panose="020B0604020202020204" pitchFamily="34" charset="0"/>
                    <a:ea typeface="+mn-ea"/>
                    <a:cs typeface="Arial" panose="020B0604020202020204" pitchFamily="34" charset="0"/>
                  </a:defRPr>
                </a:pPr>
                <a:endParaRPr lang="nl-NL"/>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c:f>
              <c:strCache>
                <c:ptCount val="1"/>
                <c:pt idx="0">
                  <c:v>United Kingdom</c:v>
                </c:pt>
              </c:strCache>
            </c:strRef>
          </c:cat>
          <c:val>
            <c:numRef>
              <c:f>Sheet1!$C$2</c:f>
              <c:numCache>
                <c:formatCode>0%</c:formatCode>
                <c:ptCount val="1"/>
                <c:pt idx="0">
                  <c:v>0.25</c:v>
                </c:pt>
              </c:numCache>
            </c:numRef>
          </c:val>
          <c:extLst>
            <c:ext xmlns:c16="http://schemas.microsoft.com/office/drawing/2014/chart" uri="{C3380CC4-5D6E-409C-BE32-E72D297353CC}">
              <c16:uniqueId val="{00000003-9990-4116-B0D8-D00660F4D870}"/>
            </c:ext>
          </c:extLst>
        </c:ser>
        <c:ser>
          <c:idx val="2"/>
          <c:order val="2"/>
          <c:tx>
            <c:strRef>
              <c:f>Sheet1!$D$1</c:f>
              <c:strCache>
                <c:ptCount val="1"/>
                <c:pt idx="0">
                  <c:v>Decline</c:v>
                </c:pt>
              </c:strCache>
            </c:strRef>
          </c:tx>
          <c:spPr>
            <a:solidFill>
              <a:sysClr val="window" lastClr="FFFFFF">
                <a:lumMod val="75000"/>
              </a:sysClr>
            </a:solidFill>
            <a:ln w="19050">
              <a:solidFill>
                <a:sysClr val="window" lastClr="FFFFFF"/>
              </a:solidFill>
            </a:ln>
            <a:effectLst/>
          </c:spPr>
          <c:invertIfNegative val="0"/>
          <c:dPt>
            <c:idx val="0"/>
            <c:invertIfNegative val="0"/>
            <c:bubble3D val="0"/>
            <c:spPr>
              <a:solidFill>
                <a:srgbClr val="EF7D00"/>
              </a:solidFill>
              <a:ln w="19050">
                <a:solidFill>
                  <a:sysClr val="window" lastClr="FFFFFF"/>
                </a:solidFill>
              </a:ln>
              <a:effectLst/>
            </c:spPr>
            <c:extLst>
              <c:ext xmlns:c16="http://schemas.microsoft.com/office/drawing/2014/chart" uri="{C3380CC4-5D6E-409C-BE32-E72D297353CC}">
                <c16:uniqueId val="{00000004-9990-4116-B0D8-D00660F4D870}"/>
              </c:ext>
            </c:extLst>
          </c:dPt>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9990-4116-B0D8-D00660F4D870}"/>
                </c:ext>
              </c:extLst>
            </c:dLbl>
            <c:spPr>
              <a:noFill/>
              <a:ln>
                <a:noFill/>
              </a:ln>
              <a:effectLst/>
            </c:spPr>
            <c:txPr>
              <a:bodyPr wrap="square" lIns="38100" tIns="19050" rIns="38100" bIns="19050" anchor="ctr" anchorCtr="0">
                <a:spAutoFit/>
              </a:bodyPr>
              <a:lstStyle/>
              <a:p>
                <a:pPr algn="ctr">
                  <a:defRPr lang="en-US" sz="12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ext>
            </c:extLst>
          </c:dLbls>
          <c:cat>
            <c:strRef>
              <c:f>Sheet1!$A$2</c:f>
              <c:strCache>
                <c:ptCount val="1"/>
                <c:pt idx="0">
                  <c:v>United Kingdom</c:v>
                </c:pt>
              </c:strCache>
            </c:strRef>
          </c:cat>
          <c:val>
            <c:numRef>
              <c:f>Sheet1!$D$2</c:f>
              <c:numCache>
                <c:formatCode>0%</c:formatCode>
                <c:ptCount val="1"/>
                <c:pt idx="0">
                  <c:v>0.25</c:v>
                </c:pt>
              </c:numCache>
            </c:numRef>
          </c:val>
          <c:extLst>
            <c:ext xmlns:c16="http://schemas.microsoft.com/office/drawing/2014/chart" uri="{C3380CC4-5D6E-409C-BE32-E72D297353CC}">
              <c16:uniqueId val="{00000005-9990-4116-B0D8-D00660F4D870}"/>
            </c:ext>
          </c:extLst>
        </c:ser>
        <c:ser>
          <c:idx val="3"/>
          <c:order val="3"/>
          <c:tx>
            <c:strRef>
              <c:f>Sheet1!$E$1</c:f>
              <c:strCache>
                <c:ptCount val="1"/>
                <c:pt idx="0">
                  <c:v>Don'tknow</c:v>
                </c:pt>
              </c:strCache>
            </c:strRef>
          </c:tx>
          <c:invertIfNegative val="0"/>
          <c:dPt>
            <c:idx val="0"/>
            <c:invertIfNegative val="0"/>
            <c:bubble3D val="0"/>
            <c:spPr>
              <a:solidFill>
                <a:srgbClr val="A6A6A6"/>
              </a:solidFill>
              <a:ln w="19050">
                <a:solidFill>
                  <a:sysClr val="window" lastClr="FFFFFF"/>
                </a:solidFill>
              </a:ln>
            </c:spPr>
            <c:extLst>
              <c:ext xmlns:c16="http://schemas.microsoft.com/office/drawing/2014/chart" uri="{C3380CC4-5D6E-409C-BE32-E72D297353CC}">
                <c16:uniqueId val="{00000007-9990-4116-B0D8-D00660F4D870}"/>
              </c:ext>
            </c:extLst>
          </c:dPt>
          <c:dLbls>
            <c:dLbl>
              <c:idx val="0"/>
              <c:spPr>
                <a:noFill/>
                <a:ln>
                  <a:noFill/>
                </a:ln>
                <a:effectLst/>
              </c:spPr>
              <c:txPr>
                <a:bodyPr wrap="square" lIns="38100" tIns="19050" rIns="38100" bIns="19050" anchor="ctr" anchorCtr="0">
                  <a:noAutofit/>
                </a:bodyPr>
                <a:lstStyle/>
                <a:p>
                  <a:pPr algn="ctr">
                    <a:defRPr lang="en-US" sz="12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7.0673293252725936E-2"/>
                      <c:h val="0.43527634381992525"/>
                    </c:manualLayout>
                  </c15:layout>
                </c:ext>
                <c:ext xmlns:c16="http://schemas.microsoft.com/office/drawing/2014/chart" uri="{C3380CC4-5D6E-409C-BE32-E72D297353CC}">
                  <c16:uniqueId val="{00000007-9990-4116-B0D8-D00660F4D870}"/>
                </c:ext>
              </c:extLst>
            </c:dLbl>
            <c:spPr>
              <a:noFill/>
              <a:ln>
                <a:noFill/>
              </a:ln>
              <a:effectLst/>
            </c:spPr>
            <c:txPr>
              <a:bodyPr wrap="square" lIns="38100" tIns="19050" rIns="38100" bIns="19050" anchor="ctr" anchorCtr="0">
                <a:spAutoFit/>
              </a:bodyPr>
              <a:lstStyle/>
              <a:p>
                <a:pPr algn="ctr">
                  <a:defRPr lang="en-US" sz="12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c:f>
              <c:strCache>
                <c:ptCount val="1"/>
                <c:pt idx="0">
                  <c:v>United Kingdom</c:v>
                </c:pt>
              </c:strCache>
            </c:strRef>
          </c:cat>
          <c:val>
            <c:numRef>
              <c:f>Sheet1!$E$2</c:f>
              <c:numCache>
                <c:formatCode>0%</c:formatCode>
                <c:ptCount val="1"/>
                <c:pt idx="0">
                  <c:v>0.25</c:v>
                </c:pt>
              </c:numCache>
            </c:numRef>
          </c:val>
          <c:extLst>
            <c:ext xmlns:c16="http://schemas.microsoft.com/office/drawing/2014/chart" uri="{C3380CC4-5D6E-409C-BE32-E72D297353CC}">
              <c16:uniqueId val="{00000006-9990-4116-B0D8-D00660F4D870}"/>
            </c:ext>
          </c:extLst>
        </c:ser>
        <c:dLbls>
          <c:showLegendKey val="0"/>
          <c:showVal val="0"/>
          <c:showCatName val="0"/>
          <c:showSerName val="0"/>
          <c:showPercent val="0"/>
          <c:showBubbleSize val="0"/>
        </c:dLbls>
        <c:gapWidth val="50"/>
        <c:overlap val="100"/>
        <c:axId val="1101485080"/>
        <c:axId val="1101488032"/>
      </c:barChart>
      <c:catAx>
        <c:axId val="1101485080"/>
        <c:scaling>
          <c:orientation val="maxMin"/>
        </c:scaling>
        <c:delete val="1"/>
        <c:axPos val="l"/>
        <c:numFmt formatCode="General" sourceLinked="1"/>
        <c:majorTickMark val="out"/>
        <c:minorTickMark val="none"/>
        <c:tickLblPos val="nextTo"/>
        <c:crossAx val="1101488032"/>
        <c:crosses val="autoZero"/>
        <c:auto val="1"/>
        <c:lblAlgn val="ctr"/>
        <c:lblOffset val="100"/>
        <c:noMultiLvlLbl val="0"/>
      </c:catAx>
      <c:valAx>
        <c:axId val="1101488032"/>
        <c:scaling>
          <c:orientation val="minMax"/>
          <c:max val="1"/>
        </c:scaling>
        <c:delete val="1"/>
        <c:axPos val="t"/>
        <c:numFmt formatCode="0%" sourceLinked="1"/>
        <c:majorTickMark val="out"/>
        <c:minorTickMark val="none"/>
        <c:tickLblPos val="nextTo"/>
        <c:crossAx val="1101485080"/>
        <c:crosses val="autoZero"/>
        <c:crossBetween val="between"/>
      </c:valAx>
      <c:spPr>
        <a:noFill/>
        <a:ln w="25400">
          <a:noFill/>
        </a:ln>
        <a:effectLst/>
      </c:spPr>
    </c:plotArea>
    <c:plotVisOnly val="1"/>
    <c:dispBlanksAs val="gap"/>
    <c:showDLblsOverMax val="0"/>
  </c:chart>
  <c:spPr>
    <a:noFill/>
    <a:ln w="19050">
      <a:solidFill>
        <a:sysClr val="window" lastClr="FFFFFF"/>
      </a:solidFill>
    </a:ln>
    <a:effectLst/>
  </c:spPr>
  <c:txPr>
    <a:bodyPr/>
    <a:lstStyle/>
    <a:p>
      <a:pPr>
        <a:defRPr/>
      </a:pPr>
      <a:endParaRPr lang="nl-NL"/>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
          <c:y val="0"/>
          <c:w val="1"/>
          <c:h val="1"/>
        </c:manualLayout>
      </c:layout>
      <c:barChart>
        <c:barDir val="bar"/>
        <c:grouping val="percentStacked"/>
        <c:varyColors val="0"/>
        <c:ser>
          <c:idx val="0"/>
          <c:order val="0"/>
          <c:tx>
            <c:strRef>
              <c:f>Sheet1!$B$1</c:f>
              <c:strCache>
                <c:ptCount val="1"/>
                <c:pt idx="0">
                  <c:v>Grow</c:v>
                </c:pt>
              </c:strCache>
            </c:strRef>
          </c:tx>
          <c:spPr>
            <a:solidFill>
              <a:srgbClr val="0A5D7A"/>
            </a:solidFill>
            <a:ln w="19050">
              <a:solidFill>
                <a:sysClr val="window" lastClr="FFFFFF"/>
              </a:solidFill>
            </a:ln>
            <a:effectLst/>
          </c:spPr>
          <c:invertIfNegative val="0"/>
          <c:dPt>
            <c:idx val="0"/>
            <c:invertIfNegative val="0"/>
            <c:bubble3D val="0"/>
            <c:extLst>
              <c:ext xmlns:c16="http://schemas.microsoft.com/office/drawing/2014/chart" uri="{C3380CC4-5D6E-409C-BE32-E72D297353CC}">
                <c16:uniqueId val="{00000000-55FA-4BEA-8F91-BAD049C735BF}"/>
              </c:ext>
            </c:extLst>
          </c:dPt>
          <c:dLbls>
            <c:spPr>
              <a:noFill/>
              <a:ln>
                <a:noFill/>
              </a:ln>
              <a:effectLst/>
            </c:spPr>
            <c:txPr>
              <a:bodyPr wrap="square" lIns="38100" tIns="19050" rIns="38100" bIns="19050" anchor="ctr" anchorCtr="0">
                <a:spAutoFit/>
              </a:bodyPr>
              <a:lstStyle/>
              <a:p>
                <a:pPr algn="ctr">
                  <a:defRPr lang="en-US" sz="1200" b="0" i="0" u="none" strike="noStrike" kern="1200" baseline="0">
                    <a:solidFill>
                      <a:schemeClr val="bg1"/>
                    </a:solidFill>
                    <a:latin typeface="Arial" panose="020B0604020202020204" pitchFamily="34" charset="0"/>
                    <a:ea typeface="+mn-ea"/>
                    <a:cs typeface="Arial" panose="020B0604020202020204" pitchFamily="34" charset="0"/>
                  </a:defRPr>
                </a:pPr>
                <a:endParaRPr lang="nl-NL"/>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c:f>
              <c:strCache>
                <c:ptCount val="1"/>
                <c:pt idx="0">
                  <c:v>United Kingdom</c:v>
                </c:pt>
              </c:strCache>
            </c:strRef>
          </c:cat>
          <c:val>
            <c:numRef>
              <c:f>Sheet1!$B$2</c:f>
              <c:numCache>
                <c:formatCode>0%</c:formatCode>
                <c:ptCount val="1"/>
                <c:pt idx="0">
                  <c:v>0.25</c:v>
                </c:pt>
              </c:numCache>
            </c:numRef>
          </c:val>
          <c:extLst>
            <c:ext xmlns:c16="http://schemas.microsoft.com/office/drawing/2014/chart" uri="{C3380CC4-5D6E-409C-BE32-E72D297353CC}">
              <c16:uniqueId val="{00000001-55FA-4BEA-8F91-BAD049C735BF}"/>
            </c:ext>
          </c:extLst>
        </c:ser>
        <c:ser>
          <c:idx val="1"/>
          <c:order val="1"/>
          <c:tx>
            <c:strRef>
              <c:f>Sheet1!$C$1</c:f>
              <c:strCache>
                <c:ptCount val="1"/>
                <c:pt idx="0">
                  <c:v>Stable</c:v>
                </c:pt>
              </c:strCache>
            </c:strRef>
          </c:tx>
          <c:spPr>
            <a:solidFill>
              <a:srgbClr val="D9D9D9"/>
            </a:solidFill>
            <a:ln w="19050">
              <a:solidFill>
                <a:sysClr val="window" lastClr="FFFFFF"/>
              </a:solidFill>
            </a:ln>
            <a:effectLst/>
          </c:spPr>
          <c:invertIfNegative val="0"/>
          <c:dPt>
            <c:idx val="0"/>
            <c:invertIfNegative val="0"/>
            <c:bubble3D val="0"/>
            <c:extLst>
              <c:ext xmlns:c16="http://schemas.microsoft.com/office/drawing/2014/chart" uri="{C3380CC4-5D6E-409C-BE32-E72D297353CC}">
                <c16:uniqueId val="{00000002-55FA-4BEA-8F91-BAD049C735BF}"/>
              </c:ext>
            </c:extLst>
          </c:dPt>
          <c:dLbls>
            <c:spPr>
              <a:noFill/>
              <a:ln>
                <a:noFill/>
              </a:ln>
              <a:effectLst/>
            </c:spPr>
            <c:txPr>
              <a:bodyPr wrap="square" lIns="38100" tIns="19050" rIns="38100" bIns="19050" anchor="ctr" anchorCtr="0">
                <a:spAutoFit/>
              </a:bodyPr>
              <a:lstStyle/>
              <a:p>
                <a:pPr algn="ctr">
                  <a:defRPr lang="en-US" sz="1200" b="0" i="0" u="none" strike="noStrike" kern="1200" baseline="0">
                    <a:solidFill>
                      <a:schemeClr val="bg1"/>
                    </a:solidFill>
                    <a:latin typeface="Arial" panose="020B0604020202020204" pitchFamily="34" charset="0"/>
                    <a:ea typeface="+mn-ea"/>
                    <a:cs typeface="Arial" panose="020B0604020202020204" pitchFamily="34" charset="0"/>
                  </a:defRPr>
                </a:pPr>
                <a:endParaRPr lang="nl-NL"/>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c:f>
              <c:strCache>
                <c:ptCount val="1"/>
                <c:pt idx="0">
                  <c:v>United Kingdom</c:v>
                </c:pt>
              </c:strCache>
            </c:strRef>
          </c:cat>
          <c:val>
            <c:numRef>
              <c:f>Sheet1!$C$2</c:f>
              <c:numCache>
                <c:formatCode>0%</c:formatCode>
                <c:ptCount val="1"/>
                <c:pt idx="0">
                  <c:v>0.25</c:v>
                </c:pt>
              </c:numCache>
            </c:numRef>
          </c:val>
          <c:extLst>
            <c:ext xmlns:c16="http://schemas.microsoft.com/office/drawing/2014/chart" uri="{C3380CC4-5D6E-409C-BE32-E72D297353CC}">
              <c16:uniqueId val="{00000003-55FA-4BEA-8F91-BAD049C735BF}"/>
            </c:ext>
          </c:extLst>
        </c:ser>
        <c:ser>
          <c:idx val="2"/>
          <c:order val="2"/>
          <c:tx>
            <c:strRef>
              <c:f>Sheet1!$D$1</c:f>
              <c:strCache>
                <c:ptCount val="1"/>
                <c:pt idx="0">
                  <c:v>Decline</c:v>
                </c:pt>
              </c:strCache>
            </c:strRef>
          </c:tx>
          <c:spPr>
            <a:solidFill>
              <a:sysClr val="window" lastClr="FFFFFF">
                <a:lumMod val="75000"/>
              </a:sysClr>
            </a:solidFill>
            <a:ln w="19050">
              <a:solidFill>
                <a:sysClr val="window" lastClr="FFFFFF"/>
              </a:solidFill>
            </a:ln>
            <a:effectLst/>
          </c:spPr>
          <c:invertIfNegative val="0"/>
          <c:dPt>
            <c:idx val="0"/>
            <c:invertIfNegative val="0"/>
            <c:bubble3D val="0"/>
            <c:spPr>
              <a:solidFill>
                <a:srgbClr val="EF7D00"/>
              </a:solidFill>
              <a:ln w="19050">
                <a:solidFill>
                  <a:sysClr val="window" lastClr="FFFFFF"/>
                </a:solidFill>
              </a:ln>
              <a:effectLst/>
            </c:spPr>
            <c:extLst>
              <c:ext xmlns:c16="http://schemas.microsoft.com/office/drawing/2014/chart" uri="{C3380CC4-5D6E-409C-BE32-E72D297353CC}">
                <c16:uniqueId val="{00000005-55FA-4BEA-8F91-BAD049C735BF}"/>
              </c:ext>
            </c:extLst>
          </c:dPt>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5FA-4BEA-8F91-BAD049C735BF}"/>
                </c:ext>
              </c:extLst>
            </c:dLbl>
            <c:spPr>
              <a:noFill/>
              <a:ln>
                <a:noFill/>
              </a:ln>
              <a:effectLst/>
            </c:spPr>
            <c:txPr>
              <a:bodyPr wrap="square" lIns="38100" tIns="19050" rIns="38100" bIns="19050" anchor="ctr" anchorCtr="0">
                <a:spAutoFit/>
              </a:bodyPr>
              <a:lstStyle/>
              <a:p>
                <a:pPr algn="ctr">
                  <a:defRPr lang="en-US" sz="12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ext>
            </c:extLst>
          </c:dLbls>
          <c:cat>
            <c:strRef>
              <c:f>Sheet1!$A$2</c:f>
              <c:strCache>
                <c:ptCount val="1"/>
                <c:pt idx="0">
                  <c:v>United Kingdom</c:v>
                </c:pt>
              </c:strCache>
            </c:strRef>
          </c:cat>
          <c:val>
            <c:numRef>
              <c:f>Sheet1!$D$2</c:f>
              <c:numCache>
                <c:formatCode>0%</c:formatCode>
                <c:ptCount val="1"/>
                <c:pt idx="0">
                  <c:v>0.25</c:v>
                </c:pt>
              </c:numCache>
            </c:numRef>
          </c:val>
          <c:extLst>
            <c:ext xmlns:c16="http://schemas.microsoft.com/office/drawing/2014/chart" uri="{C3380CC4-5D6E-409C-BE32-E72D297353CC}">
              <c16:uniqueId val="{00000006-55FA-4BEA-8F91-BAD049C735BF}"/>
            </c:ext>
          </c:extLst>
        </c:ser>
        <c:ser>
          <c:idx val="3"/>
          <c:order val="3"/>
          <c:tx>
            <c:strRef>
              <c:f>Sheet1!$E$1</c:f>
              <c:strCache>
                <c:ptCount val="1"/>
                <c:pt idx="0">
                  <c:v>Don'tknow</c:v>
                </c:pt>
              </c:strCache>
            </c:strRef>
          </c:tx>
          <c:invertIfNegative val="0"/>
          <c:dPt>
            <c:idx val="0"/>
            <c:invertIfNegative val="0"/>
            <c:bubble3D val="0"/>
            <c:spPr>
              <a:solidFill>
                <a:srgbClr val="A6A6A6"/>
              </a:solidFill>
              <a:ln w="19050">
                <a:solidFill>
                  <a:sysClr val="window" lastClr="FFFFFF"/>
                </a:solidFill>
              </a:ln>
            </c:spPr>
            <c:extLst>
              <c:ext xmlns:c16="http://schemas.microsoft.com/office/drawing/2014/chart" uri="{C3380CC4-5D6E-409C-BE32-E72D297353CC}">
                <c16:uniqueId val="{00000008-55FA-4BEA-8F91-BAD049C735BF}"/>
              </c:ext>
            </c:extLst>
          </c:dPt>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55FA-4BEA-8F91-BAD049C735BF}"/>
                </c:ext>
              </c:extLst>
            </c:dLbl>
            <c:spPr>
              <a:noFill/>
              <a:ln>
                <a:noFill/>
              </a:ln>
              <a:effectLst/>
            </c:spPr>
            <c:txPr>
              <a:bodyPr wrap="square" lIns="38100" tIns="19050" rIns="38100" bIns="19050" anchor="ctr">
                <a:spAutoFit/>
              </a:bodyPr>
              <a:lstStyle/>
              <a:p>
                <a:pPr>
                  <a:defRPr sz="1200">
                    <a:solidFill>
                      <a:schemeClr val="bg1"/>
                    </a:solidFill>
                    <a:latin typeface="Arial" panose="020B0604020202020204" pitchFamily="34" charset="0"/>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ext>
            </c:extLst>
          </c:dLbls>
          <c:cat>
            <c:strRef>
              <c:f>Sheet1!$A$2</c:f>
              <c:strCache>
                <c:ptCount val="1"/>
                <c:pt idx="0">
                  <c:v>United Kingdom</c:v>
                </c:pt>
              </c:strCache>
            </c:strRef>
          </c:cat>
          <c:val>
            <c:numRef>
              <c:f>Sheet1!$E$2</c:f>
              <c:numCache>
                <c:formatCode>0%</c:formatCode>
                <c:ptCount val="1"/>
                <c:pt idx="0">
                  <c:v>0.25</c:v>
                </c:pt>
              </c:numCache>
            </c:numRef>
          </c:val>
          <c:extLst>
            <c:ext xmlns:c16="http://schemas.microsoft.com/office/drawing/2014/chart" uri="{C3380CC4-5D6E-409C-BE32-E72D297353CC}">
              <c16:uniqueId val="{00000009-55FA-4BEA-8F91-BAD049C735BF}"/>
            </c:ext>
          </c:extLst>
        </c:ser>
        <c:dLbls>
          <c:showLegendKey val="0"/>
          <c:showVal val="0"/>
          <c:showCatName val="0"/>
          <c:showSerName val="0"/>
          <c:showPercent val="0"/>
          <c:showBubbleSize val="0"/>
        </c:dLbls>
        <c:gapWidth val="50"/>
        <c:overlap val="100"/>
        <c:axId val="1101485080"/>
        <c:axId val="1101488032"/>
      </c:barChart>
      <c:catAx>
        <c:axId val="1101485080"/>
        <c:scaling>
          <c:orientation val="maxMin"/>
        </c:scaling>
        <c:delete val="1"/>
        <c:axPos val="l"/>
        <c:numFmt formatCode="General" sourceLinked="1"/>
        <c:majorTickMark val="out"/>
        <c:minorTickMark val="none"/>
        <c:tickLblPos val="nextTo"/>
        <c:crossAx val="1101488032"/>
        <c:crosses val="autoZero"/>
        <c:auto val="1"/>
        <c:lblAlgn val="ctr"/>
        <c:lblOffset val="100"/>
        <c:noMultiLvlLbl val="0"/>
      </c:catAx>
      <c:valAx>
        <c:axId val="1101488032"/>
        <c:scaling>
          <c:orientation val="minMax"/>
          <c:max val="1"/>
        </c:scaling>
        <c:delete val="1"/>
        <c:axPos val="t"/>
        <c:numFmt formatCode="0%" sourceLinked="1"/>
        <c:majorTickMark val="out"/>
        <c:minorTickMark val="none"/>
        <c:tickLblPos val="nextTo"/>
        <c:crossAx val="1101485080"/>
        <c:crosses val="autoZero"/>
        <c:crossBetween val="between"/>
      </c:valAx>
      <c:spPr>
        <a:noFill/>
        <a:ln w="25400">
          <a:noFill/>
        </a:ln>
        <a:effectLst/>
      </c:spPr>
    </c:plotArea>
    <c:plotVisOnly val="1"/>
    <c:dispBlanksAs val="gap"/>
    <c:showDLblsOverMax val="0"/>
  </c:chart>
  <c:spPr>
    <a:noFill/>
    <a:ln w="19050">
      <a:solidFill>
        <a:sysClr val="window" lastClr="FFFFFF"/>
      </a:solidFill>
    </a:ln>
    <a:effectLst/>
  </c:spPr>
  <c:txPr>
    <a:bodyPr/>
    <a:lstStyle/>
    <a:p>
      <a:pPr>
        <a:defRPr/>
      </a:pPr>
      <a:endParaRPr lang="nl-NL"/>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264614062542"/>
          <c:y val="2.4487323699922126E-2"/>
          <c:w val="0.89447353859374579"/>
          <c:h val="0.76849250975678762"/>
        </c:manualLayout>
      </c:layout>
      <c:lineChart>
        <c:grouping val="standard"/>
        <c:varyColors val="0"/>
        <c:ser>
          <c:idx val="0"/>
          <c:order val="0"/>
          <c:tx>
            <c:strRef>
              <c:f>Blad1!$B$1</c:f>
              <c:strCache>
                <c:ptCount val="1"/>
                <c:pt idx="0">
                  <c:v>users</c:v>
                </c:pt>
              </c:strCache>
            </c:strRef>
          </c:tx>
          <c:spPr>
            <a:ln w="28575" cap="rnd">
              <a:solidFill>
                <a:schemeClr val="accent2"/>
              </a:solidFill>
              <a:round/>
            </a:ln>
            <a:effectLst/>
          </c:spPr>
          <c:marker>
            <c:symbol val="circle"/>
            <c:size val="7"/>
            <c:spPr>
              <a:solidFill>
                <a:schemeClr val="accent2"/>
              </a:solidFill>
              <a:ln w="19050">
                <a:solidFill>
                  <a:schemeClr val="accent2"/>
                </a:solidFill>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AF5-407D-A67B-2B180589D50F}"/>
                </c:ext>
              </c:extLst>
            </c:dLbl>
            <c:dLbl>
              <c:idx val="1"/>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AF5-407D-A67B-2B180589D50F}"/>
                </c:ext>
              </c:extLst>
            </c:dLbl>
            <c:dLbl>
              <c:idx val="2"/>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AF5-407D-A67B-2B180589D50F}"/>
                </c:ext>
              </c:extLst>
            </c:dLbl>
            <c:dLbl>
              <c:idx val="3"/>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9BE-4C99-9F1F-19E26C7DAF4C}"/>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accent2"/>
                    </a:solidFill>
                    <a:latin typeface="+mn-lt"/>
                    <a:ea typeface="+mn-ea"/>
                    <a:cs typeface="+mn-cs"/>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Blad1!$A$2:$A$5</c:f>
              <c:numCache>
                <c:formatCode>General</c:formatCode>
                <c:ptCount val="4"/>
                <c:pt idx="0">
                  <c:v>2019</c:v>
                </c:pt>
                <c:pt idx="1">
                  <c:v>2023</c:v>
                </c:pt>
                <c:pt idx="2">
                  <c:v>2025</c:v>
                </c:pt>
                <c:pt idx="3">
                  <c:v>2026</c:v>
                </c:pt>
              </c:numCache>
            </c:numRef>
          </c:cat>
          <c:val>
            <c:numRef>
              <c:f>Blad1!$B$2:$B$5</c:f>
              <c:numCache>
                <c:formatCode>0%</c:formatCode>
                <c:ptCount val="4"/>
                <c:pt idx="0">
                  <c:v>0.2</c:v>
                </c:pt>
                <c:pt idx="1">
                  <c:v>0.2</c:v>
                </c:pt>
                <c:pt idx="2">
                  <c:v>0.2</c:v>
                </c:pt>
                <c:pt idx="3">
                  <c:v>0.2</c:v>
                </c:pt>
              </c:numCache>
            </c:numRef>
          </c:val>
          <c:smooth val="0"/>
          <c:extLst>
            <c:ext xmlns:c16="http://schemas.microsoft.com/office/drawing/2014/chart" uri="{C3380CC4-5D6E-409C-BE32-E72D297353CC}">
              <c16:uniqueId val="{00000003-2AF5-407D-A67B-2B180589D50F}"/>
            </c:ext>
          </c:extLst>
        </c:ser>
        <c:dLbls>
          <c:showLegendKey val="0"/>
          <c:showVal val="0"/>
          <c:showCatName val="0"/>
          <c:showSerName val="0"/>
          <c:showPercent val="0"/>
          <c:showBubbleSize val="0"/>
        </c:dLbls>
        <c:marker val="1"/>
        <c:smooth val="0"/>
        <c:axId val="637728736"/>
        <c:axId val="637732672"/>
      </c:lineChart>
      <c:catAx>
        <c:axId val="637728736"/>
        <c:scaling>
          <c:orientation val="minMax"/>
        </c:scaling>
        <c:delete val="0"/>
        <c:axPos val="b"/>
        <c:numFmt formatCode="General" sourceLinked="1"/>
        <c:majorTickMark val="out"/>
        <c:minorTickMark val="none"/>
        <c:tickLblPos val="nextTo"/>
        <c:spPr>
          <a:noFill/>
          <a:ln w="9525" cap="flat" cmpd="sng" algn="ctr">
            <a:solidFill>
              <a:schemeClr val="bg1">
                <a:lumMod val="75000"/>
              </a:schemeClr>
            </a:solidFill>
            <a:round/>
          </a:ln>
          <a:effectLst/>
        </c:spPr>
        <c:txPr>
          <a:bodyPr rot="-60000000" spcFirstLastPara="1" vertOverflow="ellipsis" vert="horz" wrap="square" anchor="ctr" anchorCtr="1"/>
          <a:lstStyle/>
          <a:p>
            <a:pPr>
              <a:defRPr sz="1100" b="0" i="0" u="none" strike="noStrike" kern="1200" baseline="0">
                <a:solidFill>
                  <a:schemeClr val="bg1">
                    <a:lumMod val="50000"/>
                  </a:schemeClr>
                </a:solidFill>
                <a:latin typeface="+mn-lt"/>
                <a:ea typeface="+mn-ea"/>
                <a:cs typeface="+mn-cs"/>
              </a:defRPr>
            </a:pPr>
            <a:endParaRPr lang="en-US"/>
          </a:p>
        </c:txPr>
        <c:crossAx val="637732672"/>
        <c:crosses val="autoZero"/>
        <c:auto val="1"/>
        <c:lblAlgn val="ctr"/>
        <c:lblOffset val="100"/>
        <c:noMultiLvlLbl val="0"/>
      </c:catAx>
      <c:valAx>
        <c:axId val="637732672"/>
        <c:scaling>
          <c:orientation val="minMax"/>
          <c:max val="1"/>
          <c:min val="0"/>
        </c:scaling>
        <c:delete val="1"/>
        <c:axPos val="l"/>
        <c:numFmt formatCode="0%" sourceLinked="1"/>
        <c:majorTickMark val="out"/>
        <c:minorTickMark val="none"/>
        <c:tickLblPos val="nextTo"/>
        <c:crossAx val="637728736"/>
        <c:crosses val="autoZero"/>
        <c:crossBetween val="between"/>
        <c:majorUnit val="0.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264614062542"/>
          <c:y val="2.4487323699922126E-2"/>
          <c:w val="0.89447353859374579"/>
          <c:h val="0.76849250975678762"/>
        </c:manualLayout>
      </c:layout>
      <c:lineChart>
        <c:grouping val="standard"/>
        <c:varyColors val="0"/>
        <c:ser>
          <c:idx val="0"/>
          <c:order val="0"/>
          <c:tx>
            <c:strRef>
              <c:f>Blad1!$B$1</c:f>
              <c:strCache>
                <c:ptCount val="1"/>
                <c:pt idx="0">
                  <c:v>users</c:v>
                </c:pt>
              </c:strCache>
            </c:strRef>
          </c:tx>
          <c:spPr>
            <a:ln w="28575" cap="rnd">
              <a:solidFill>
                <a:schemeClr val="accent2"/>
              </a:solidFill>
              <a:round/>
            </a:ln>
            <a:effectLst/>
          </c:spPr>
          <c:marker>
            <c:symbol val="circle"/>
            <c:size val="7"/>
            <c:spPr>
              <a:solidFill>
                <a:schemeClr val="accent2"/>
              </a:solidFill>
              <a:ln w="19050">
                <a:solidFill>
                  <a:schemeClr val="accent2"/>
                </a:solidFill>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AF5-407D-A67B-2B180589D50F}"/>
                </c:ext>
              </c:extLst>
            </c:dLbl>
            <c:dLbl>
              <c:idx val="1"/>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AF5-407D-A67B-2B180589D50F}"/>
                </c:ext>
              </c:extLst>
            </c:dLbl>
            <c:dLbl>
              <c:idx val="2"/>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AF5-407D-A67B-2B180589D50F}"/>
                </c:ext>
              </c:extLst>
            </c:dLbl>
            <c:dLbl>
              <c:idx val="3"/>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ECB-4C83-BB86-EDF02E08F2D9}"/>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accent2"/>
                    </a:solidFill>
                    <a:latin typeface="+mn-lt"/>
                    <a:ea typeface="+mn-ea"/>
                    <a:cs typeface="+mn-cs"/>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Blad1!$A$2:$A$5</c:f>
              <c:numCache>
                <c:formatCode>General</c:formatCode>
                <c:ptCount val="4"/>
                <c:pt idx="0">
                  <c:v>2019</c:v>
                </c:pt>
                <c:pt idx="1">
                  <c:v>2023</c:v>
                </c:pt>
                <c:pt idx="2">
                  <c:v>2025</c:v>
                </c:pt>
                <c:pt idx="3">
                  <c:v>2026</c:v>
                </c:pt>
              </c:numCache>
            </c:numRef>
          </c:cat>
          <c:val>
            <c:numRef>
              <c:f>Blad1!$B$2:$B$5</c:f>
              <c:numCache>
                <c:formatCode>0%</c:formatCode>
                <c:ptCount val="4"/>
                <c:pt idx="0">
                  <c:v>0.5</c:v>
                </c:pt>
                <c:pt idx="1">
                  <c:v>0.5</c:v>
                </c:pt>
                <c:pt idx="2">
                  <c:v>0.5</c:v>
                </c:pt>
                <c:pt idx="3">
                  <c:v>0.5</c:v>
                </c:pt>
              </c:numCache>
            </c:numRef>
          </c:val>
          <c:smooth val="0"/>
          <c:extLst>
            <c:ext xmlns:c16="http://schemas.microsoft.com/office/drawing/2014/chart" uri="{C3380CC4-5D6E-409C-BE32-E72D297353CC}">
              <c16:uniqueId val="{00000003-2AF5-407D-A67B-2B180589D50F}"/>
            </c:ext>
          </c:extLst>
        </c:ser>
        <c:dLbls>
          <c:showLegendKey val="0"/>
          <c:showVal val="0"/>
          <c:showCatName val="0"/>
          <c:showSerName val="0"/>
          <c:showPercent val="0"/>
          <c:showBubbleSize val="0"/>
        </c:dLbls>
        <c:marker val="1"/>
        <c:smooth val="0"/>
        <c:axId val="637728736"/>
        <c:axId val="637732672"/>
      </c:lineChart>
      <c:catAx>
        <c:axId val="637728736"/>
        <c:scaling>
          <c:orientation val="minMax"/>
        </c:scaling>
        <c:delete val="0"/>
        <c:axPos val="b"/>
        <c:numFmt formatCode="General" sourceLinked="1"/>
        <c:majorTickMark val="out"/>
        <c:minorTickMark val="none"/>
        <c:tickLblPos val="nextTo"/>
        <c:spPr>
          <a:noFill/>
          <a:ln w="9525" cap="flat" cmpd="sng" algn="ctr">
            <a:solidFill>
              <a:schemeClr val="bg1">
                <a:lumMod val="75000"/>
              </a:schemeClr>
            </a:solidFill>
            <a:round/>
          </a:ln>
          <a:effectLst/>
        </c:spPr>
        <c:txPr>
          <a:bodyPr rot="-60000000" spcFirstLastPara="1" vertOverflow="ellipsis" vert="horz" wrap="square" anchor="ctr" anchorCtr="1"/>
          <a:lstStyle/>
          <a:p>
            <a:pPr>
              <a:defRPr sz="1100" b="0" i="0" u="none" strike="noStrike" kern="1200" baseline="0">
                <a:solidFill>
                  <a:schemeClr val="bg1">
                    <a:lumMod val="50000"/>
                  </a:schemeClr>
                </a:solidFill>
                <a:latin typeface="+mn-lt"/>
                <a:ea typeface="+mn-ea"/>
                <a:cs typeface="+mn-cs"/>
              </a:defRPr>
            </a:pPr>
            <a:endParaRPr lang="en-US"/>
          </a:p>
        </c:txPr>
        <c:crossAx val="637732672"/>
        <c:crosses val="autoZero"/>
        <c:auto val="1"/>
        <c:lblAlgn val="ctr"/>
        <c:lblOffset val="100"/>
        <c:noMultiLvlLbl val="0"/>
      </c:catAx>
      <c:valAx>
        <c:axId val="637732672"/>
        <c:scaling>
          <c:orientation val="minMax"/>
          <c:max val="1"/>
          <c:min val="0"/>
        </c:scaling>
        <c:delete val="1"/>
        <c:axPos val="l"/>
        <c:numFmt formatCode="0%" sourceLinked="1"/>
        <c:majorTickMark val="out"/>
        <c:minorTickMark val="none"/>
        <c:tickLblPos val="nextTo"/>
        <c:crossAx val="637728736"/>
        <c:crosses val="autoZero"/>
        <c:crossBetween val="between"/>
        <c:majorUnit val="0.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1.9059586064237393E-2"/>
          <c:w val="1"/>
          <c:h val="0.83809538663850114"/>
        </c:manualLayout>
      </c:layout>
      <c:lineChart>
        <c:grouping val="standard"/>
        <c:varyColors val="0"/>
        <c:ser>
          <c:idx val="0"/>
          <c:order val="0"/>
          <c:tx>
            <c:strRef>
              <c:f>Blad1!$B$1</c:f>
              <c:strCache>
                <c:ptCount val="1"/>
                <c:pt idx="0">
                  <c:v>Familiarity</c:v>
                </c:pt>
              </c:strCache>
            </c:strRef>
          </c:tx>
          <c:spPr>
            <a:ln w="28575" cap="rnd">
              <a:solidFill>
                <a:srgbClr val="7DB5DF"/>
              </a:solidFill>
              <a:round/>
            </a:ln>
            <a:effectLst/>
          </c:spPr>
          <c:marker>
            <c:symbol val="circle"/>
            <c:size val="7"/>
            <c:spPr>
              <a:solidFill>
                <a:srgbClr val="7DB5DF"/>
              </a:solidFill>
              <a:ln w="9525">
                <a:solidFill>
                  <a:schemeClr val="bg1"/>
                </a:solidFill>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BE9-49F0-A51B-933F360EBDB5}"/>
                </c:ext>
              </c:extLst>
            </c:dLbl>
            <c:dLbl>
              <c:idx val="1"/>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BE9-49F0-A51B-933F360EBDB5}"/>
                </c:ext>
              </c:extLst>
            </c:dLbl>
            <c:dLbl>
              <c:idx val="2"/>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BE9-49F0-A51B-933F360EBDB5}"/>
                </c:ext>
              </c:extLst>
            </c:dLbl>
            <c:dLbl>
              <c:idx val="3"/>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C93-47BE-B3DB-2153C9EF511D}"/>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7DB5DF"/>
                    </a:solidFill>
                    <a:latin typeface="+mn-lt"/>
                    <a:ea typeface="+mn-ea"/>
                    <a:cs typeface="+mn-cs"/>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Blad1!$A$2:$A$5</c:f>
              <c:numCache>
                <c:formatCode>General</c:formatCode>
                <c:ptCount val="4"/>
                <c:pt idx="0">
                  <c:v>2020</c:v>
                </c:pt>
                <c:pt idx="1">
                  <c:v>2022</c:v>
                </c:pt>
                <c:pt idx="2">
                  <c:v>2024</c:v>
                </c:pt>
                <c:pt idx="3">
                  <c:v>2026</c:v>
                </c:pt>
              </c:numCache>
            </c:numRef>
          </c:cat>
          <c:val>
            <c:numRef>
              <c:f>Blad1!$B$2:$B$5</c:f>
              <c:numCache>
                <c:formatCode>0%</c:formatCode>
                <c:ptCount val="4"/>
                <c:pt idx="0">
                  <c:v>0.4</c:v>
                </c:pt>
                <c:pt idx="1">
                  <c:v>0.4</c:v>
                </c:pt>
                <c:pt idx="2">
                  <c:v>0.4</c:v>
                </c:pt>
                <c:pt idx="3">
                  <c:v>0.4</c:v>
                </c:pt>
              </c:numCache>
            </c:numRef>
          </c:val>
          <c:smooth val="0"/>
          <c:extLst>
            <c:ext xmlns:c16="http://schemas.microsoft.com/office/drawing/2014/chart" uri="{C3380CC4-5D6E-409C-BE32-E72D297353CC}">
              <c16:uniqueId val="{00000003-ABE9-49F0-A51B-933F360EBDB5}"/>
            </c:ext>
          </c:extLst>
        </c:ser>
        <c:ser>
          <c:idx val="1"/>
          <c:order val="1"/>
          <c:tx>
            <c:strRef>
              <c:f>Blad1!$C$1</c:f>
              <c:strCache>
                <c:ptCount val="1"/>
                <c:pt idx="0">
                  <c:v>BIM user</c:v>
                </c:pt>
              </c:strCache>
            </c:strRef>
          </c:tx>
          <c:spPr>
            <a:ln w="28575" cap="rnd">
              <a:solidFill>
                <a:srgbClr val="0A5D7A"/>
              </a:solidFill>
              <a:round/>
            </a:ln>
            <a:effectLst/>
          </c:spPr>
          <c:marker>
            <c:symbol val="circle"/>
            <c:size val="7"/>
            <c:spPr>
              <a:solidFill>
                <a:srgbClr val="0A5D7A"/>
              </a:solidFill>
              <a:ln w="9525" cmpd="sng">
                <a:solidFill>
                  <a:schemeClr val="bg1"/>
                </a:solidFill>
              </a:ln>
              <a:effectLst/>
            </c:spPr>
          </c:marker>
          <c:dPt>
            <c:idx val="0"/>
            <c:marker>
              <c:symbol val="circle"/>
              <c:size val="7"/>
              <c:spPr>
                <a:solidFill>
                  <a:srgbClr val="0A5D7A"/>
                </a:solidFill>
                <a:ln w="9525" cmpd="sng">
                  <a:solidFill>
                    <a:schemeClr val="bg1"/>
                  </a:solidFill>
                </a:ln>
                <a:effectLst/>
              </c:spPr>
            </c:marker>
            <c:bubble3D val="0"/>
            <c:spPr>
              <a:ln w="28575" cap="rnd">
                <a:solidFill>
                  <a:srgbClr val="0A5D7A"/>
                </a:solidFill>
                <a:round/>
              </a:ln>
              <a:effectLst/>
            </c:spPr>
            <c:extLst>
              <c:ext xmlns:c16="http://schemas.microsoft.com/office/drawing/2014/chart" uri="{C3380CC4-5D6E-409C-BE32-E72D297353CC}">
                <c16:uniqueId val="{00000005-ABE9-49F0-A51B-933F360EBDB5}"/>
              </c:ext>
            </c:extLst>
          </c:dPt>
          <c:dPt>
            <c:idx val="1"/>
            <c:marker>
              <c:symbol val="circle"/>
              <c:size val="7"/>
              <c:spPr>
                <a:solidFill>
                  <a:srgbClr val="0A5D7A"/>
                </a:solidFill>
                <a:ln w="9525" cmpd="sng">
                  <a:solidFill>
                    <a:schemeClr val="bg1"/>
                  </a:solidFill>
                  <a:prstDash val="solid"/>
                </a:ln>
                <a:effectLst/>
              </c:spPr>
            </c:marker>
            <c:bubble3D val="0"/>
            <c:spPr>
              <a:ln w="28575" cap="rnd">
                <a:solidFill>
                  <a:srgbClr val="0A5D7A"/>
                </a:solidFill>
                <a:prstDash val="solid"/>
                <a:round/>
              </a:ln>
              <a:effectLst/>
            </c:spPr>
            <c:extLst>
              <c:ext xmlns:c16="http://schemas.microsoft.com/office/drawing/2014/chart" uri="{C3380CC4-5D6E-409C-BE32-E72D297353CC}">
                <c16:uniqueId val="{00000007-ABE9-49F0-A51B-933F360EBDB5}"/>
              </c:ext>
            </c:extLst>
          </c:dPt>
          <c:dPt>
            <c:idx val="2"/>
            <c:marker>
              <c:symbol val="circle"/>
              <c:size val="7"/>
              <c:spPr>
                <a:solidFill>
                  <a:srgbClr val="0A5D7A"/>
                </a:solidFill>
                <a:ln w="9525" cmpd="sng">
                  <a:solidFill>
                    <a:schemeClr val="bg1"/>
                  </a:solidFill>
                  <a:prstDash val="sysDot"/>
                </a:ln>
                <a:effectLst/>
              </c:spPr>
            </c:marker>
            <c:bubble3D val="0"/>
            <c:spPr>
              <a:ln w="28575" cap="rnd" cmpd="sng">
                <a:solidFill>
                  <a:srgbClr val="0A5D7A"/>
                </a:solidFill>
                <a:prstDash val="solid"/>
                <a:round/>
              </a:ln>
              <a:effectLst/>
            </c:spPr>
            <c:extLst>
              <c:ext xmlns:c16="http://schemas.microsoft.com/office/drawing/2014/chart" uri="{C3380CC4-5D6E-409C-BE32-E72D297353CC}">
                <c16:uniqueId val="{00000009-ABE9-49F0-A51B-933F360EBDB5}"/>
              </c:ext>
            </c:extLst>
          </c:dPt>
          <c:dPt>
            <c:idx val="5"/>
            <c:marker>
              <c:symbol val="circle"/>
              <c:size val="7"/>
              <c:spPr>
                <a:solidFill>
                  <a:srgbClr val="A6A6A6"/>
                </a:solidFill>
                <a:ln w="9525" cmpd="sng">
                  <a:solidFill>
                    <a:schemeClr val="bg1"/>
                  </a:solidFill>
                  <a:prstDash val="solid"/>
                </a:ln>
                <a:effectLst/>
              </c:spPr>
            </c:marker>
            <c:bubble3D val="0"/>
            <c:extLst>
              <c:ext xmlns:c16="http://schemas.microsoft.com/office/drawing/2014/chart" uri="{C3380CC4-5D6E-409C-BE32-E72D297353CC}">
                <c16:uniqueId val="{0000000A-ABE9-49F0-A51B-933F360EBDB5}"/>
              </c:ext>
            </c:extLst>
          </c:dPt>
          <c:dPt>
            <c:idx val="6"/>
            <c:marker>
              <c:symbol val="circle"/>
              <c:size val="7"/>
              <c:spPr>
                <a:solidFill>
                  <a:srgbClr val="A6A6A6"/>
                </a:solidFill>
                <a:ln w="9525" cmpd="sng">
                  <a:solidFill>
                    <a:schemeClr val="bg1"/>
                  </a:solidFill>
                  <a:prstDash val="solid"/>
                </a:ln>
                <a:effectLst/>
              </c:spPr>
            </c:marker>
            <c:bubble3D val="0"/>
            <c:extLst>
              <c:ext xmlns:c16="http://schemas.microsoft.com/office/drawing/2014/chart" uri="{C3380CC4-5D6E-409C-BE32-E72D297353CC}">
                <c16:uniqueId val="{0000000B-ABE9-49F0-A51B-933F360EBDB5}"/>
              </c:ext>
            </c:extLst>
          </c:dPt>
          <c:dPt>
            <c:idx val="7"/>
            <c:marker>
              <c:symbol val="circle"/>
              <c:size val="7"/>
              <c:spPr>
                <a:solidFill>
                  <a:srgbClr val="A6A6A6"/>
                </a:solidFill>
                <a:ln w="9525" cmpd="sng">
                  <a:solidFill>
                    <a:schemeClr val="bg1"/>
                  </a:solidFill>
                </a:ln>
                <a:effectLst/>
              </c:spPr>
            </c:marker>
            <c:bubble3D val="0"/>
            <c:extLst>
              <c:ext xmlns:c16="http://schemas.microsoft.com/office/drawing/2014/chart" uri="{C3380CC4-5D6E-409C-BE32-E72D297353CC}">
                <c16:uniqueId val="{0000000C-ABE9-49F0-A51B-933F360EBDB5}"/>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0A5D7A"/>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Blad1!$A$2:$A$5</c:f>
              <c:numCache>
                <c:formatCode>General</c:formatCode>
                <c:ptCount val="4"/>
                <c:pt idx="0">
                  <c:v>2020</c:v>
                </c:pt>
                <c:pt idx="1">
                  <c:v>2022</c:v>
                </c:pt>
                <c:pt idx="2">
                  <c:v>2024</c:v>
                </c:pt>
                <c:pt idx="3">
                  <c:v>2026</c:v>
                </c:pt>
              </c:numCache>
            </c:numRef>
          </c:cat>
          <c:val>
            <c:numRef>
              <c:f>Blad1!$C$2:$C$5</c:f>
              <c:numCache>
                <c:formatCode>0%</c:formatCode>
                <c:ptCount val="4"/>
                <c:pt idx="0">
                  <c:v>0.3</c:v>
                </c:pt>
                <c:pt idx="1">
                  <c:v>0.3</c:v>
                </c:pt>
                <c:pt idx="2">
                  <c:v>0.3</c:v>
                </c:pt>
                <c:pt idx="3">
                  <c:v>0.3</c:v>
                </c:pt>
              </c:numCache>
            </c:numRef>
          </c:val>
          <c:smooth val="0"/>
          <c:extLst>
            <c:ext xmlns:c16="http://schemas.microsoft.com/office/drawing/2014/chart" uri="{C3380CC4-5D6E-409C-BE32-E72D297353CC}">
              <c16:uniqueId val="{0000000D-ABE9-49F0-A51B-933F360EBDB5}"/>
            </c:ext>
          </c:extLst>
        </c:ser>
        <c:dLbls>
          <c:showLegendKey val="0"/>
          <c:showVal val="0"/>
          <c:showCatName val="0"/>
          <c:showSerName val="0"/>
          <c:showPercent val="0"/>
          <c:showBubbleSize val="0"/>
        </c:dLbls>
        <c:marker val="1"/>
        <c:smooth val="0"/>
        <c:axId val="637728736"/>
        <c:axId val="637732672"/>
      </c:lineChart>
      <c:catAx>
        <c:axId val="637728736"/>
        <c:scaling>
          <c:orientation val="minMax"/>
        </c:scaling>
        <c:delete val="0"/>
        <c:axPos val="b"/>
        <c:numFmt formatCode="General" sourceLinked="1"/>
        <c:majorTickMark val="none"/>
        <c:minorTickMark val="none"/>
        <c:tickLblPos val="nextTo"/>
        <c:spPr>
          <a:noFill/>
          <a:ln w="9525" cap="flat" cmpd="sng" algn="ctr">
            <a:solidFill>
              <a:schemeClr val="bg1">
                <a:lumMod val="75000"/>
              </a:schemeClr>
            </a:solidFill>
            <a:round/>
          </a:ln>
          <a:effectLst/>
        </c:spPr>
        <c:txPr>
          <a:bodyPr rot="-60000000" spcFirstLastPara="1" vertOverflow="ellipsis" vert="horz" wrap="square" anchor="ctr" anchorCtr="1"/>
          <a:lstStyle/>
          <a:p>
            <a:pPr>
              <a:defRPr sz="1100" b="0" i="0" u="none" strike="noStrike" kern="1200" baseline="0">
                <a:solidFill>
                  <a:srgbClr val="A6A6A6"/>
                </a:solidFill>
                <a:latin typeface="+mn-lt"/>
                <a:ea typeface="+mn-ea"/>
                <a:cs typeface="+mn-cs"/>
              </a:defRPr>
            </a:pPr>
            <a:endParaRPr lang="en-US"/>
          </a:p>
        </c:txPr>
        <c:crossAx val="637732672"/>
        <c:crosses val="autoZero"/>
        <c:auto val="1"/>
        <c:lblAlgn val="ctr"/>
        <c:lblOffset val="100"/>
        <c:noMultiLvlLbl val="0"/>
      </c:catAx>
      <c:valAx>
        <c:axId val="637732672"/>
        <c:scaling>
          <c:orientation val="minMax"/>
          <c:max val="1"/>
          <c:min val="0"/>
        </c:scaling>
        <c:delete val="1"/>
        <c:axPos val="l"/>
        <c:numFmt formatCode="0%" sourceLinked="1"/>
        <c:majorTickMark val="out"/>
        <c:minorTickMark val="none"/>
        <c:tickLblPos val="nextTo"/>
        <c:crossAx val="637728736"/>
        <c:crosses val="autoZero"/>
        <c:crossBetween val="between"/>
        <c:majorUnit val="0.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0403155434837956E-2"/>
          <c:y val="0"/>
          <c:w val="0.82743386526721641"/>
          <c:h val="1"/>
        </c:manualLayout>
      </c:layout>
      <c:doughnutChart>
        <c:varyColors val="1"/>
        <c:ser>
          <c:idx val="0"/>
          <c:order val="0"/>
          <c:tx>
            <c:strRef>
              <c:f>Sheet1!$B$1</c:f>
              <c:strCache>
                <c:ptCount val="1"/>
                <c:pt idx="0">
                  <c:v>Sales</c:v>
                </c:pt>
              </c:strCache>
            </c:strRef>
          </c:tx>
          <c:spPr>
            <a:solidFill>
              <a:schemeClr val="accent1"/>
            </a:solidFill>
          </c:spPr>
          <c:dPt>
            <c:idx val="0"/>
            <c:bubble3D val="0"/>
            <c:spPr>
              <a:solidFill>
                <a:srgbClr val="0A5D7A"/>
              </a:solidFill>
              <a:ln w="19050">
                <a:solidFill>
                  <a:schemeClr val="lt1"/>
                </a:solidFill>
              </a:ln>
              <a:effectLst/>
            </c:spPr>
            <c:extLst>
              <c:ext xmlns:c16="http://schemas.microsoft.com/office/drawing/2014/chart" uri="{C3380CC4-5D6E-409C-BE32-E72D297353CC}">
                <c16:uniqueId val="{00000001-3932-43C6-80A2-09A95A060CE7}"/>
              </c:ext>
            </c:extLst>
          </c:dPt>
          <c:dPt>
            <c:idx val="1"/>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3-3932-43C6-80A2-09A95A060CE7}"/>
              </c:ext>
            </c:extLst>
          </c:dPt>
          <c:dLbls>
            <c:dLbl>
              <c:idx val="0"/>
              <c:layout>
                <c:manualLayout>
                  <c:x val="-0.20480049297760805"/>
                  <c:y val="0.17225547521487852"/>
                </c:manualLayout>
              </c:layout>
              <c:spPr>
                <a:noFill/>
                <a:ln>
                  <a:noFill/>
                </a:ln>
                <a:effectLst/>
              </c:spPr>
              <c:txPr>
                <a:bodyPr rot="0" spcFirstLastPara="1" vertOverflow="ellipsis" vert="horz" wrap="square" lIns="38100" tIns="19050" rIns="38100" bIns="19050" anchor="ctr" anchorCtr="1">
                  <a:noAutofit/>
                </a:bodyPr>
                <a:lstStyle/>
                <a:p>
                  <a:pPr>
                    <a:defRPr sz="1800" b="1" i="0" u="none" strike="noStrike" kern="1200" baseline="0">
                      <a:solidFill>
                        <a:srgbClr val="0A5D7A"/>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54302814789602727"/>
                      <c:h val="0.19395966509195323"/>
                    </c:manualLayout>
                  </c15:layout>
                </c:ext>
                <c:ext xmlns:c16="http://schemas.microsoft.com/office/drawing/2014/chart" uri="{C3380CC4-5D6E-409C-BE32-E72D297353CC}">
                  <c16:uniqueId val="{00000001-3932-43C6-80A2-09A95A060CE7}"/>
                </c:ext>
              </c:extLst>
            </c:dLbl>
            <c:dLbl>
              <c:idx val="1"/>
              <c:delete val="1"/>
              <c:extLst>
                <c:ext xmlns:c15="http://schemas.microsoft.com/office/drawing/2012/chart" uri="{CE6537A1-D6FC-4f65-9D91-7224C49458BB}"/>
                <c:ext xmlns:c16="http://schemas.microsoft.com/office/drawing/2014/chart" uri="{C3380CC4-5D6E-409C-BE32-E72D297353CC}">
                  <c16:uniqueId val="{00000003-3932-43C6-80A2-09A95A060CE7}"/>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%BIM projects</c:v>
                </c:pt>
                <c:pt idx="1">
                  <c:v>non-BIM projects</c:v>
                </c:pt>
              </c:strCache>
            </c:strRef>
          </c:cat>
          <c:val>
            <c:numRef>
              <c:f>Sheet1!$B$2:$B$3</c:f>
              <c:numCache>
                <c:formatCode>0%</c:formatCode>
                <c:ptCount val="2"/>
                <c:pt idx="0">
                  <c:v>0.33</c:v>
                </c:pt>
                <c:pt idx="1">
                  <c:v>0.67</c:v>
                </c:pt>
              </c:numCache>
            </c:numRef>
          </c:val>
          <c:extLst>
            <c:ext xmlns:c16="http://schemas.microsoft.com/office/drawing/2014/chart" uri="{C3380CC4-5D6E-409C-BE32-E72D297353CC}">
              <c16:uniqueId val="{00000004-3932-43C6-80A2-09A95A060CE7}"/>
            </c:ext>
          </c:extLst>
        </c:ser>
        <c:dLbls>
          <c:showLegendKey val="0"/>
          <c:showVal val="0"/>
          <c:showCatName val="0"/>
          <c:showSerName val="0"/>
          <c:showPercent val="0"/>
          <c:showBubbleSize val="0"/>
          <c:showLeaderLines val="1"/>
        </c:dLbls>
        <c:firstSliceAng val="0"/>
        <c:holeSize val="62"/>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1.9059586064237393E-2"/>
          <c:w val="1"/>
          <c:h val="0.83809538663850114"/>
        </c:manualLayout>
      </c:layout>
      <c:lineChart>
        <c:grouping val="standard"/>
        <c:varyColors val="0"/>
        <c:ser>
          <c:idx val="0"/>
          <c:order val="0"/>
          <c:tx>
            <c:strRef>
              <c:f>Blad1!$B$1</c:f>
              <c:strCache>
                <c:ptCount val="1"/>
                <c:pt idx="0">
                  <c:v>Non-residential</c:v>
                </c:pt>
              </c:strCache>
            </c:strRef>
          </c:tx>
          <c:spPr>
            <a:ln w="28575" cap="rnd">
              <a:solidFill>
                <a:srgbClr val="0A5D7A"/>
              </a:solidFill>
              <a:round/>
            </a:ln>
            <a:effectLst/>
          </c:spPr>
          <c:marker>
            <c:symbol val="circle"/>
            <c:size val="7"/>
            <c:spPr>
              <a:solidFill>
                <a:srgbClr val="0A5D7A"/>
              </a:solidFill>
              <a:ln w="9525" cmpd="sng">
                <a:solidFill>
                  <a:schemeClr val="bg1"/>
                </a:solidFill>
              </a:ln>
              <a:effectLst/>
            </c:spPr>
          </c:marker>
          <c:dPt>
            <c:idx val="0"/>
            <c:marker>
              <c:symbol val="circle"/>
              <c:size val="7"/>
              <c:spPr>
                <a:solidFill>
                  <a:srgbClr val="0A5D7A"/>
                </a:solidFill>
                <a:ln w="9525" cmpd="sng">
                  <a:solidFill>
                    <a:schemeClr val="bg1"/>
                  </a:solidFill>
                </a:ln>
                <a:effectLst/>
              </c:spPr>
            </c:marker>
            <c:bubble3D val="0"/>
            <c:spPr>
              <a:ln w="28575" cap="rnd">
                <a:solidFill>
                  <a:srgbClr val="0A5D7A"/>
                </a:solidFill>
                <a:round/>
              </a:ln>
              <a:effectLst/>
            </c:spPr>
            <c:extLst>
              <c:ext xmlns:c16="http://schemas.microsoft.com/office/drawing/2014/chart" uri="{C3380CC4-5D6E-409C-BE32-E72D297353CC}">
                <c16:uniqueId val="{00000000-2E68-45C3-B66F-FE9C442A95C3}"/>
              </c:ext>
            </c:extLst>
          </c:dPt>
          <c:dPt>
            <c:idx val="1"/>
            <c:marker>
              <c:symbol val="circle"/>
              <c:size val="7"/>
              <c:spPr>
                <a:solidFill>
                  <a:srgbClr val="0A5D7A"/>
                </a:solidFill>
                <a:ln w="9525" cmpd="sng">
                  <a:solidFill>
                    <a:schemeClr val="bg1"/>
                  </a:solidFill>
                  <a:prstDash val="solid"/>
                </a:ln>
                <a:effectLst/>
              </c:spPr>
            </c:marker>
            <c:bubble3D val="0"/>
            <c:spPr>
              <a:ln w="28575" cap="rnd">
                <a:solidFill>
                  <a:srgbClr val="0A5D7A"/>
                </a:solidFill>
                <a:prstDash val="solid"/>
                <a:round/>
              </a:ln>
              <a:effectLst/>
            </c:spPr>
            <c:extLst>
              <c:ext xmlns:c16="http://schemas.microsoft.com/office/drawing/2014/chart" uri="{C3380CC4-5D6E-409C-BE32-E72D297353CC}">
                <c16:uniqueId val="{00000001-2E68-45C3-B66F-FE9C442A95C3}"/>
              </c:ext>
            </c:extLst>
          </c:dPt>
          <c:dPt>
            <c:idx val="2"/>
            <c:marker>
              <c:symbol val="circle"/>
              <c:size val="7"/>
              <c:spPr>
                <a:solidFill>
                  <a:srgbClr val="0A5D7A"/>
                </a:solidFill>
                <a:ln w="9525" cmpd="sng">
                  <a:solidFill>
                    <a:schemeClr val="bg1"/>
                  </a:solidFill>
                  <a:prstDash val="sysDot"/>
                </a:ln>
                <a:effectLst/>
              </c:spPr>
            </c:marker>
            <c:bubble3D val="0"/>
            <c:spPr>
              <a:ln w="28575" cap="rnd" cmpd="sng">
                <a:solidFill>
                  <a:srgbClr val="0A5D7A"/>
                </a:solidFill>
                <a:prstDash val="solid"/>
                <a:round/>
              </a:ln>
              <a:effectLst/>
            </c:spPr>
            <c:extLst>
              <c:ext xmlns:c16="http://schemas.microsoft.com/office/drawing/2014/chart" uri="{C3380CC4-5D6E-409C-BE32-E72D297353CC}">
                <c16:uniqueId val="{00000002-2E68-45C3-B66F-FE9C442A95C3}"/>
              </c:ext>
            </c:extLst>
          </c:dPt>
          <c:dLbls>
            <c:dLbl>
              <c:idx val="0"/>
              <c:layout>
                <c:manualLayout>
                  <c:x val="-9.0354093679537825E-2"/>
                  <c:y val="9.285909121456452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E68-45C3-B66F-FE9C442A95C3}"/>
                </c:ext>
              </c:extLst>
            </c:dLbl>
            <c:dLbl>
              <c:idx val="1"/>
              <c:layout>
                <c:manualLayout>
                  <c:x val="-7.4981215129212367E-2"/>
                  <c:y val="7.640067175433473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E68-45C3-B66F-FE9C442A95C3}"/>
                </c:ext>
              </c:extLst>
            </c:dLbl>
            <c:dLbl>
              <c:idx val="2"/>
              <c:layout>
                <c:manualLayout>
                  <c:x val="-9.8040532954700541E-2"/>
                  <c:y val="9.705419027907728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E68-45C3-B66F-FE9C442A95C3}"/>
                </c:ext>
              </c:extLst>
            </c:dLbl>
            <c:dLbl>
              <c:idx val="3"/>
              <c:layout>
                <c:manualLayout>
                  <c:x val="-5.9626796137776092E-2"/>
                  <c:y val="8.328517792924895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6E5-488D-B789-869DE34B4A92}"/>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0A5D7A"/>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Blad1!$A$2:$A$5</c:f>
              <c:numCache>
                <c:formatCode>General</c:formatCode>
                <c:ptCount val="4"/>
                <c:pt idx="0">
                  <c:v>2021</c:v>
                </c:pt>
                <c:pt idx="1">
                  <c:v>2023</c:v>
                </c:pt>
                <c:pt idx="2">
                  <c:v>2025</c:v>
                </c:pt>
                <c:pt idx="3">
                  <c:v>2026</c:v>
                </c:pt>
              </c:numCache>
            </c:numRef>
          </c:cat>
          <c:val>
            <c:numRef>
              <c:f>Blad1!$B$2:$B$5</c:f>
              <c:numCache>
                <c:formatCode>0%</c:formatCode>
                <c:ptCount val="4"/>
                <c:pt idx="0">
                  <c:v>0.5</c:v>
                </c:pt>
                <c:pt idx="1">
                  <c:v>0.5</c:v>
                </c:pt>
                <c:pt idx="2">
                  <c:v>0.5</c:v>
                </c:pt>
                <c:pt idx="3">
                  <c:v>0.5</c:v>
                </c:pt>
              </c:numCache>
            </c:numRef>
          </c:val>
          <c:smooth val="0"/>
          <c:extLst>
            <c:ext xmlns:c16="http://schemas.microsoft.com/office/drawing/2014/chart" uri="{C3380CC4-5D6E-409C-BE32-E72D297353CC}">
              <c16:uniqueId val="{00000003-2E68-45C3-B66F-FE9C442A95C3}"/>
            </c:ext>
          </c:extLst>
        </c:ser>
        <c:dLbls>
          <c:showLegendKey val="0"/>
          <c:showVal val="0"/>
          <c:showCatName val="0"/>
          <c:showSerName val="0"/>
          <c:showPercent val="0"/>
          <c:showBubbleSize val="0"/>
        </c:dLbls>
        <c:marker val="1"/>
        <c:smooth val="0"/>
        <c:axId val="637728736"/>
        <c:axId val="637732672"/>
      </c:lineChart>
      <c:catAx>
        <c:axId val="637728736"/>
        <c:scaling>
          <c:orientation val="minMax"/>
        </c:scaling>
        <c:delete val="0"/>
        <c:axPos val="b"/>
        <c:numFmt formatCode="General" sourceLinked="1"/>
        <c:majorTickMark val="none"/>
        <c:minorTickMark val="none"/>
        <c:tickLblPos val="nextTo"/>
        <c:spPr>
          <a:noFill/>
          <a:ln w="9525" cap="flat" cmpd="sng" algn="ctr">
            <a:solidFill>
              <a:schemeClr val="bg1">
                <a:lumMod val="75000"/>
              </a:schemeClr>
            </a:solidFill>
            <a:round/>
          </a:ln>
          <a:effectLst/>
        </c:spPr>
        <c:txPr>
          <a:bodyPr rot="-60000000" spcFirstLastPara="1" vertOverflow="ellipsis" vert="horz" wrap="square" anchor="ctr" anchorCtr="1"/>
          <a:lstStyle/>
          <a:p>
            <a:pPr>
              <a:defRPr sz="1100" b="0" i="0" u="none" strike="noStrike" kern="1200" baseline="0">
                <a:solidFill>
                  <a:srgbClr val="A6A6A6"/>
                </a:solidFill>
                <a:latin typeface="+mn-lt"/>
                <a:ea typeface="+mn-ea"/>
                <a:cs typeface="+mn-cs"/>
              </a:defRPr>
            </a:pPr>
            <a:endParaRPr lang="en-US"/>
          </a:p>
        </c:txPr>
        <c:crossAx val="637732672"/>
        <c:crosses val="autoZero"/>
        <c:auto val="1"/>
        <c:lblAlgn val="ctr"/>
        <c:lblOffset val="100"/>
        <c:noMultiLvlLbl val="0"/>
      </c:catAx>
      <c:valAx>
        <c:axId val="637732672"/>
        <c:scaling>
          <c:orientation val="minMax"/>
          <c:max val="1"/>
          <c:min val="0"/>
        </c:scaling>
        <c:delete val="1"/>
        <c:axPos val="l"/>
        <c:numFmt formatCode="0%" sourceLinked="1"/>
        <c:majorTickMark val="out"/>
        <c:minorTickMark val="none"/>
        <c:tickLblPos val="nextTo"/>
        <c:crossAx val="637728736"/>
        <c:crosses val="autoZero"/>
        <c:crossBetween val="between"/>
        <c:majorUnit val="0.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
          <c:y val="0"/>
          <c:w val="1"/>
          <c:h val="1"/>
        </c:manualLayout>
      </c:layout>
      <c:barChart>
        <c:barDir val="bar"/>
        <c:grouping val="clustered"/>
        <c:varyColors val="0"/>
        <c:ser>
          <c:idx val="0"/>
          <c:order val="0"/>
          <c:tx>
            <c:strRef>
              <c:f>Sheet1!$B$1</c:f>
              <c:strCache>
                <c:ptCount val="1"/>
              </c:strCache>
            </c:strRef>
          </c:tx>
          <c:spPr>
            <a:solidFill>
              <a:schemeClr val="accent1"/>
            </a:solidFill>
            <a:ln w="19050">
              <a:solidFill>
                <a:schemeClr val="bg1"/>
              </a:solidFill>
            </a:ln>
            <a:effectLst/>
          </c:spPr>
          <c:invertIfNegative val="0"/>
          <c:dPt>
            <c:idx val="0"/>
            <c:invertIfNegative val="0"/>
            <c:bubble3D val="0"/>
            <c:spPr>
              <a:solidFill>
                <a:schemeClr val="accent1"/>
              </a:solidFill>
              <a:ln w="19050">
                <a:solidFill>
                  <a:schemeClr val="bg1"/>
                </a:solidFill>
              </a:ln>
              <a:effectLst/>
            </c:spPr>
            <c:extLst>
              <c:ext xmlns:c16="http://schemas.microsoft.com/office/drawing/2014/chart" uri="{C3380CC4-5D6E-409C-BE32-E72D297353CC}">
                <c16:uniqueId val="{00000001-0733-467E-B7EA-724CF402A678}"/>
              </c:ext>
            </c:extLst>
          </c:dPt>
          <c:dPt>
            <c:idx val="1"/>
            <c:invertIfNegative val="0"/>
            <c:bubble3D val="0"/>
            <c:spPr>
              <a:solidFill>
                <a:schemeClr val="accent1"/>
              </a:solidFill>
              <a:ln w="19050">
                <a:solidFill>
                  <a:schemeClr val="bg1"/>
                </a:solidFill>
              </a:ln>
              <a:effectLst/>
            </c:spPr>
            <c:extLst>
              <c:ext xmlns:c16="http://schemas.microsoft.com/office/drawing/2014/chart" uri="{C3380CC4-5D6E-409C-BE32-E72D297353CC}">
                <c16:uniqueId val="{00000003-0733-467E-B7EA-724CF402A678}"/>
              </c:ext>
            </c:extLst>
          </c:dPt>
          <c:dPt>
            <c:idx val="2"/>
            <c:invertIfNegative val="0"/>
            <c:bubble3D val="0"/>
            <c:spPr>
              <a:solidFill>
                <a:schemeClr val="accent1"/>
              </a:solidFill>
              <a:ln w="19050">
                <a:solidFill>
                  <a:schemeClr val="bg1"/>
                </a:solidFill>
              </a:ln>
              <a:effectLst/>
            </c:spPr>
            <c:extLst>
              <c:ext xmlns:c16="http://schemas.microsoft.com/office/drawing/2014/chart" uri="{C3380CC4-5D6E-409C-BE32-E72D297353CC}">
                <c16:uniqueId val="{00000005-0733-467E-B7EA-724CF402A678}"/>
              </c:ext>
            </c:extLst>
          </c:dPt>
          <c:dLbls>
            <c:dLbl>
              <c:idx val="2"/>
              <c:numFmt formatCode="0%" sourceLinked="0"/>
              <c:spPr>
                <a:noFill/>
                <a:ln>
                  <a:noFill/>
                </a:ln>
                <a:effectLst/>
              </c:spPr>
              <c:txPr>
                <a:bodyPr rot="0" spcFirstLastPara="1" vertOverflow="ellipsis" vert="horz" wrap="square" lIns="38100" tIns="19050" rIns="38100" bIns="19050" anchor="ctr" anchorCtr="0">
                  <a:spAutoFit/>
                </a:bodyPr>
                <a:lstStyle/>
                <a:p>
                  <a:pPr algn="ctr">
                    <a:defRPr lang="en-US" sz="1200" b="0" i="0" u="none" strike="noStrike" kern="1200" baseline="0">
                      <a:solidFill>
                        <a:srgbClr val="0A5D7A"/>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733-467E-B7EA-724CF402A678}"/>
                </c:ext>
              </c:extLst>
            </c:dLbl>
            <c:dLbl>
              <c:idx val="3"/>
              <c:numFmt formatCode="0%" sourceLinked="0"/>
              <c:spPr>
                <a:noFill/>
                <a:ln>
                  <a:noFill/>
                </a:ln>
                <a:effectLst/>
              </c:spPr>
              <c:txPr>
                <a:bodyPr rot="0" spcFirstLastPara="1" vertOverflow="ellipsis" vert="horz" wrap="square" lIns="38100" tIns="19050" rIns="38100" bIns="19050" anchor="ctr" anchorCtr="0">
                  <a:spAutoFit/>
                </a:bodyPr>
                <a:lstStyle/>
                <a:p>
                  <a:pPr algn="ctr">
                    <a:defRPr lang="en-US" sz="1200" b="0" i="0" u="none" strike="noStrike" kern="1200" baseline="0">
                      <a:solidFill>
                        <a:srgbClr val="0A5D7A"/>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ECB-424E-A4D4-AD1AD28C8750}"/>
                </c:ext>
              </c:extLst>
            </c:dLbl>
            <c:dLbl>
              <c:idx val="4"/>
              <c:numFmt formatCode="0%" sourceLinked="0"/>
              <c:spPr>
                <a:noFill/>
                <a:ln>
                  <a:noFill/>
                </a:ln>
                <a:effectLst/>
              </c:spPr>
              <c:txPr>
                <a:bodyPr rot="0" spcFirstLastPara="1" vertOverflow="ellipsis" vert="horz" wrap="square" lIns="38100" tIns="19050" rIns="38100" bIns="19050" anchor="ctr" anchorCtr="0">
                  <a:spAutoFit/>
                </a:bodyPr>
                <a:lstStyle/>
                <a:p>
                  <a:pPr algn="ctr">
                    <a:defRPr lang="en-US" sz="1200" b="0" i="0" u="none" strike="noStrike" kern="1200" baseline="0">
                      <a:solidFill>
                        <a:srgbClr val="0A5D7A"/>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ECB-424E-A4D4-AD1AD28C8750}"/>
                </c:ext>
              </c:extLst>
            </c:dLbl>
            <c:numFmt formatCode="0%" sourceLinked="0"/>
            <c:spPr>
              <a:noFill/>
              <a:ln>
                <a:noFill/>
              </a:ln>
              <a:effectLst/>
            </c:spPr>
            <c:txPr>
              <a:bodyPr rot="0" spcFirstLastPara="1" vertOverflow="ellipsis" vert="horz" wrap="square" lIns="38100" tIns="19050" rIns="38100" bIns="19050" anchor="ctr" anchorCtr="0">
                <a:spAutoFit/>
              </a:bodyPr>
              <a:lstStyle/>
              <a:p>
                <a:pPr algn="ctr">
                  <a:defRPr lang="en-US" sz="1200" b="0" i="0" u="none" strike="noStrike" kern="1200" baseline="0">
                    <a:solidFill>
                      <a:schemeClr val="bg1"/>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Price competition/margin pressure</c:v>
                </c:pt>
                <c:pt idx="1">
                  <c:v>Recruiting/retaining skilled workers</c:v>
                </c:pt>
                <c:pt idx="2">
                  <c:v>Keeping up with regulations</c:v>
                </c:pt>
                <c:pt idx="3">
                  <c:v>Customer expectations are changing too fast</c:v>
                </c:pt>
                <c:pt idx="4">
                  <c:v>Acquiring new projects</c:v>
                </c:pt>
              </c:strCache>
            </c:strRef>
          </c:cat>
          <c:val>
            <c:numRef>
              <c:f>Sheet1!$B$2:$B$6</c:f>
              <c:numCache>
                <c:formatCode>###0%</c:formatCode>
                <c:ptCount val="5"/>
                <c:pt idx="0">
                  <c:v>0.2</c:v>
                </c:pt>
                <c:pt idx="1">
                  <c:v>0.2</c:v>
                </c:pt>
                <c:pt idx="2">
                  <c:v>0.2</c:v>
                </c:pt>
                <c:pt idx="3">
                  <c:v>0.2</c:v>
                </c:pt>
                <c:pt idx="4">
                  <c:v>0.2</c:v>
                </c:pt>
              </c:numCache>
            </c:numRef>
          </c:val>
          <c:extLst>
            <c:ext xmlns:c16="http://schemas.microsoft.com/office/drawing/2014/chart" uri="{C3380CC4-5D6E-409C-BE32-E72D297353CC}">
              <c16:uniqueId val="{00000006-0733-467E-B7EA-724CF402A678}"/>
            </c:ext>
          </c:extLst>
        </c:ser>
        <c:dLbls>
          <c:showLegendKey val="0"/>
          <c:showVal val="0"/>
          <c:showCatName val="0"/>
          <c:showSerName val="0"/>
          <c:showPercent val="0"/>
          <c:showBubbleSize val="0"/>
        </c:dLbls>
        <c:gapWidth val="30"/>
        <c:axId val="642943664"/>
        <c:axId val="642945960"/>
      </c:barChart>
      <c:catAx>
        <c:axId val="642943664"/>
        <c:scaling>
          <c:orientation val="maxMin"/>
        </c:scaling>
        <c:delete val="1"/>
        <c:axPos val="l"/>
        <c:numFmt formatCode="General" sourceLinked="1"/>
        <c:majorTickMark val="none"/>
        <c:minorTickMark val="none"/>
        <c:tickLblPos val="nextTo"/>
        <c:crossAx val="642945960"/>
        <c:crosses val="autoZero"/>
        <c:auto val="1"/>
        <c:lblAlgn val="ctr"/>
        <c:lblOffset val="100"/>
        <c:noMultiLvlLbl val="0"/>
      </c:catAx>
      <c:valAx>
        <c:axId val="642945960"/>
        <c:scaling>
          <c:orientation val="minMax"/>
          <c:max val="1"/>
        </c:scaling>
        <c:delete val="1"/>
        <c:axPos val="t"/>
        <c:numFmt formatCode="###0%" sourceLinked="1"/>
        <c:majorTickMark val="out"/>
        <c:minorTickMark val="none"/>
        <c:tickLblPos val="nextTo"/>
        <c:crossAx val="6429436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
          <c:y val="0"/>
          <c:w val="1"/>
          <c:h val="1"/>
        </c:manualLayout>
      </c:layout>
      <c:barChart>
        <c:barDir val="bar"/>
        <c:grouping val="clustered"/>
        <c:varyColors val="0"/>
        <c:ser>
          <c:idx val="0"/>
          <c:order val="0"/>
          <c:tx>
            <c:strRef>
              <c:f>Sheet1!$B$1</c:f>
              <c:strCache>
                <c:ptCount val="1"/>
              </c:strCache>
            </c:strRef>
          </c:tx>
          <c:spPr>
            <a:solidFill>
              <a:schemeClr val="accent1"/>
            </a:solidFill>
            <a:ln w="19050">
              <a:solidFill>
                <a:schemeClr val="bg1"/>
              </a:solidFill>
            </a:ln>
            <a:effectLst/>
          </c:spPr>
          <c:invertIfNegative val="0"/>
          <c:dPt>
            <c:idx val="0"/>
            <c:invertIfNegative val="0"/>
            <c:bubble3D val="0"/>
            <c:spPr>
              <a:solidFill>
                <a:srgbClr val="D9D9D9"/>
              </a:solidFill>
              <a:ln w="19050">
                <a:solidFill>
                  <a:schemeClr val="bg1"/>
                </a:solidFill>
              </a:ln>
              <a:effectLst/>
            </c:spPr>
            <c:extLst>
              <c:ext xmlns:c16="http://schemas.microsoft.com/office/drawing/2014/chart" uri="{C3380CC4-5D6E-409C-BE32-E72D297353CC}">
                <c16:uniqueId val="{00000001-C5C4-4005-9D76-19C220DF9053}"/>
              </c:ext>
            </c:extLst>
          </c:dPt>
          <c:dPt>
            <c:idx val="1"/>
            <c:invertIfNegative val="0"/>
            <c:bubble3D val="0"/>
            <c:spPr>
              <a:solidFill>
                <a:schemeClr val="accent1"/>
              </a:solidFill>
              <a:ln w="19050">
                <a:solidFill>
                  <a:schemeClr val="bg1"/>
                </a:solidFill>
              </a:ln>
              <a:effectLst/>
            </c:spPr>
            <c:extLst>
              <c:ext xmlns:c16="http://schemas.microsoft.com/office/drawing/2014/chart" uri="{C3380CC4-5D6E-409C-BE32-E72D297353CC}">
                <c16:uniqueId val="{00000003-C5C4-4005-9D76-19C220DF9053}"/>
              </c:ext>
            </c:extLst>
          </c:dPt>
          <c:dPt>
            <c:idx val="2"/>
            <c:invertIfNegative val="0"/>
            <c:bubble3D val="0"/>
            <c:spPr>
              <a:solidFill>
                <a:srgbClr val="0A5D7A"/>
              </a:solidFill>
              <a:ln w="19050">
                <a:solidFill>
                  <a:schemeClr val="bg1"/>
                </a:solidFill>
              </a:ln>
              <a:effectLst/>
            </c:spPr>
            <c:extLst>
              <c:ext xmlns:c16="http://schemas.microsoft.com/office/drawing/2014/chart" uri="{C3380CC4-5D6E-409C-BE32-E72D297353CC}">
                <c16:uniqueId val="{00000005-C5C4-4005-9D76-19C220DF9053}"/>
              </c:ext>
            </c:extLst>
          </c:dPt>
          <c:dLbls>
            <c:numFmt formatCode="0%" sourceLinked="0"/>
            <c:spPr>
              <a:noFill/>
              <a:ln>
                <a:noFill/>
              </a:ln>
              <a:effectLst/>
            </c:spPr>
            <c:txPr>
              <a:bodyPr rot="0" spcFirstLastPara="1" vertOverflow="ellipsis" vert="horz" wrap="square" lIns="38100" tIns="19050" rIns="38100" bIns="19050" anchor="ctr" anchorCtr="0">
                <a:spAutoFit/>
              </a:bodyPr>
              <a:lstStyle/>
              <a:p>
                <a:pPr algn="ctr">
                  <a:defRPr lang="en-US" sz="1200" b="0" i="0" u="none" strike="noStrike" kern="1200" baseline="0">
                    <a:solidFill>
                      <a:schemeClr val="bg1"/>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Accept the quote without change</c:v>
                </c:pt>
                <c:pt idx="1">
                  <c:v>Negotiate harder on labour</c:v>
                </c:pt>
                <c:pt idx="2">
                  <c:v>Ask for budget revisions or multiple quotes</c:v>
                </c:pt>
                <c:pt idx="3">
                  <c:v>Push for cheaper alternatives (e.g. product downgrades, PL brands, white label products)</c:v>
                </c:pt>
                <c:pt idx="4">
                  <c:v>Delay or cancel projects</c:v>
                </c:pt>
              </c:strCache>
            </c:strRef>
          </c:cat>
          <c:val>
            <c:numRef>
              <c:f>Sheet1!$B$2:$B$6</c:f>
              <c:numCache>
                <c:formatCode>###0%</c:formatCode>
                <c:ptCount val="5"/>
                <c:pt idx="0">
                  <c:v>0.2</c:v>
                </c:pt>
                <c:pt idx="1">
                  <c:v>0.2</c:v>
                </c:pt>
                <c:pt idx="2">
                  <c:v>0.2</c:v>
                </c:pt>
                <c:pt idx="3">
                  <c:v>0.2</c:v>
                </c:pt>
                <c:pt idx="4">
                  <c:v>0.2</c:v>
                </c:pt>
              </c:numCache>
            </c:numRef>
          </c:val>
          <c:extLst>
            <c:ext xmlns:c16="http://schemas.microsoft.com/office/drawing/2014/chart" uri="{C3380CC4-5D6E-409C-BE32-E72D297353CC}">
              <c16:uniqueId val="{00000006-C5C4-4005-9D76-19C220DF9053}"/>
            </c:ext>
          </c:extLst>
        </c:ser>
        <c:dLbls>
          <c:showLegendKey val="0"/>
          <c:showVal val="0"/>
          <c:showCatName val="0"/>
          <c:showSerName val="0"/>
          <c:showPercent val="0"/>
          <c:showBubbleSize val="0"/>
        </c:dLbls>
        <c:gapWidth val="30"/>
        <c:axId val="642943664"/>
        <c:axId val="642945960"/>
      </c:barChart>
      <c:catAx>
        <c:axId val="642943664"/>
        <c:scaling>
          <c:orientation val="maxMin"/>
        </c:scaling>
        <c:delete val="1"/>
        <c:axPos val="l"/>
        <c:numFmt formatCode="General" sourceLinked="1"/>
        <c:majorTickMark val="none"/>
        <c:minorTickMark val="none"/>
        <c:tickLblPos val="nextTo"/>
        <c:crossAx val="642945960"/>
        <c:crosses val="autoZero"/>
        <c:auto val="1"/>
        <c:lblAlgn val="ctr"/>
        <c:lblOffset val="100"/>
        <c:noMultiLvlLbl val="0"/>
      </c:catAx>
      <c:valAx>
        <c:axId val="642945960"/>
        <c:scaling>
          <c:orientation val="minMax"/>
          <c:max val="1"/>
        </c:scaling>
        <c:delete val="1"/>
        <c:axPos val="t"/>
        <c:numFmt formatCode="###0%" sourceLinked="1"/>
        <c:majorTickMark val="out"/>
        <c:minorTickMark val="none"/>
        <c:tickLblPos val="nextTo"/>
        <c:crossAx val="6429436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
          <c:y val="0"/>
          <c:w val="1"/>
          <c:h val="1"/>
        </c:manualLayout>
      </c:layout>
      <c:barChart>
        <c:barDir val="bar"/>
        <c:grouping val="clustered"/>
        <c:varyColors val="0"/>
        <c:ser>
          <c:idx val="0"/>
          <c:order val="0"/>
          <c:tx>
            <c:strRef>
              <c:f>Sheet1!$B$1</c:f>
              <c:strCache>
                <c:ptCount val="1"/>
              </c:strCache>
            </c:strRef>
          </c:tx>
          <c:spPr>
            <a:solidFill>
              <a:schemeClr val="accent1"/>
            </a:solidFill>
            <a:ln w="19050">
              <a:solidFill>
                <a:schemeClr val="bg1"/>
              </a:solidFill>
            </a:ln>
            <a:effectLst/>
          </c:spPr>
          <c:invertIfNegative val="0"/>
          <c:dPt>
            <c:idx val="0"/>
            <c:invertIfNegative val="0"/>
            <c:bubble3D val="0"/>
            <c:spPr>
              <a:solidFill>
                <a:schemeClr val="accent1"/>
              </a:solidFill>
              <a:ln w="19050">
                <a:solidFill>
                  <a:schemeClr val="bg1"/>
                </a:solidFill>
              </a:ln>
              <a:effectLst/>
            </c:spPr>
            <c:extLst>
              <c:ext xmlns:c16="http://schemas.microsoft.com/office/drawing/2014/chart" uri="{C3380CC4-5D6E-409C-BE32-E72D297353CC}">
                <c16:uniqueId val="{00000001-6323-4A9B-A971-B8C87B12C3DB}"/>
              </c:ext>
            </c:extLst>
          </c:dPt>
          <c:dPt>
            <c:idx val="1"/>
            <c:invertIfNegative val="0"/>
            <c:bubble3D val="0"/>
            <c:spPr>
              <a:solidFill>
                <a:schemeClr val="accent1"/>
              </a:solidFill>
              <a:ln w="19050">
                <a:solidFill>
                  <a:schemeClr val="bg1"/>
                </a:solidFill>
              </a:ln>
              <a:effectLst/>
            </c:spPr>
            <c:extLst>
              <c:ext xmlns:c16="http://schemas.microsoft.com/office/drawing/2014/chart" uri="{C3380CC4-5D6E-409C-BE32-E72D297353CC}">
                <c16:uniqueId val="{00000003-6323-4A9B-A971-B8C87B12C3DB}"/>
              </c:ext>
            </c:extLst>
          </c:dPt>
          <c:dPt>
            <c:idx val="2"/>
            <c:invertIfNegative val="0"/>
            <c:bubble3D val="0"/>
            <c:spPr>
              <a:solidFill>
                <a:schemeClr val="accent1"/>
              </a:solidFill>
              <a:ln w="19050">
                <a:solidFill>
                  <a:schemeClr val="bg1"/>
                </a:solidFill>
              </a:ln>
              <a:effectLst/>
            </c:spPr>
            <c:extLst>
              <c:ext xmlns:c16="http://schemas.microsoft.com/office/drawing/2014/chart" uri="{C3380CC4-5D6E-409C-BE32-E72D297353CC}">
                <c16:uniqueId val="{00000005-6323-4A9B-A971-B8C87B12C3DB}"/>
              </c:ext>
            </c:extLst>
          </c:dPt>
          <c:dLbls>
            <c:dLbl>
              <c:idx val="2"/>
              <c:layout>
                <c:manualLayout>
                  <c:x val="-0.18591409681265722"/>
                  <c:y val="1.2770201501752808E-6"/>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323-4A9B-A971-B8C87B12C3DB}"/>
                </c:ext>
              </c:extLst>
            </c:dLbl>
            <c:dLbl>
              <c:idx val="3"/>
              <c:layout>
                <c:manualLayout>
                  <c:x val="4.4265261145870769E-3"/>
                  <c:y val="7.4332355876741254E-17"/>
                </c:manualLayout>
              </c:layout>
              <c:numFmt formatCode="0%" sourceLinked="0"/>
              <c:spPr>
                <a:noFill/>
                <a:ln>
                  <a:noFill/>
                </a:ln>
                <a:effectLst/>
              </c:spPr>
              <c:txPr>
                <a:bodyPr rot="0" spcFirstLastPara="1" vertOverflow="ellipsis" vert="horz" wrap="square" lIns="38100" tIns="19050" rIns="38100" bIns="19050" anchor="ctr" anchorCtr="0">
                  <a:spAutoFit/>
                </a:bodyPr>
                <a:lstStyle/>
                <a:p>
                  <a:pPr algn="ctr">
                    <a:defRPr lang="en-US" sz="1200" b="0" i="0" u="none" strike="noStrike" kern="1200" baseline="0">
                      <a:solidFill>
                        <a:srgbClr val="0A5D7A"/>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6323-4A9B-A971-B8C87B12C3DB}"/>
                </c:ext>
              </c:extLst>
            </c:dLbl>
            <c:dLbl>
              <c:idx val="4"/>
              <c:numFmt formatCode="0%" sourceLinked="0"/>
              <c:spPr>
                <a:noFill/>
                <a:ln>
                  <a:noFill/>
                </a:ln>
                <a:effectLst/>
              </c:spPr>
              <c:txPr>
                <a:bodyPr rot="0" spcFirstLastPara="1" vertOverflow="ellipsis" vert="horz" wrap="square" lIns="38100" tIns="19050" rIns="38100" bIns="19050" anchor="ctr" anchorCtr="0">
                  <a:spAutoFit/>
                </a:bodyPr>
                <a:lstStyle/>
                <a:p>
                  <a:pPr algn="ctr">
                    <a:defRPr lang="en-US" sz="1200" b="0" i="0" u="none" strike="noStrike" kern="1200" baseline="0">
                      <a:solidFill>
                        <a:srgbClr val="0A5D7A"/>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323-4A9B-A971-B8C87B12C3DB}"/>
                </c:ext>
              </c:extLst>
            </c:dLbl>
            <c:numFmt formatCode="0%" sourceLinked="0"/>
            <c:spPr>
              <a:noFill/>
              <a:ln>
                <a:noFill/>
              </a:ln>
              <a:effectLst/>
            </c:spPr>
            <c:txPr>
              <a:bodyPr rot="0" spcFirstLastPara="1" vertOverflow="ellipsis" vert="horz" wrap="square" lIns="38100" tIns="19050" rIns="38100" bIns="19050" anchor="ctr" anchorCtr="0">
                <a:spAutoFit/>
              </a:bodyPr>
              <a:lstStyle/>
              <a:p>
                <a:pPr algn="ctr">
                  <a:defRPr lang="en-US" sz="1200" b="0" i="0" u="none" strike="noStrike" kern="1200" baseline="0">
                    <a:solidFill>
                      <a:schemeClr val="bg1"/>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Brand choice</c:v>
                </c:pt>
                <c:pt idx="1">
                  <c:v>Durability/product quality</c:v>
                </c:pt>
                <c:pt idx="2">
                  <c:v>After-sales service/warranty</c:v>
                </c:pt>
                <c:pt idx="3">
                  <c:v>Smart/digital features</c:v>
                </c:pt>
                <c:pt idx="4">
                  <c:v>Energy efficiency</c:v>
                </c:pt>
              </c:strCache>
            </c:strRef>
          </c:cat>
          <c:val>
            <c:numRef>
              <c:f>Sheet1!$B$2:$B$6</c:f>
              <c:numCache>
                <c:formatCode>###0%</c:formatCode>
                <c:ptCount val="5"/>
                <c:pt idx="0">
                  <c:v>0.2</c:v>
                </c:pt>
                <c:pt idx="1">
                  <c:v>0.2</c:v>
                </c:pt>
                <c:pt idx="2">
                  <c:v>0.2</c:v>
                </c:pt>
                <c:pt idx="3">
                  <c:v>0.2</c:v>
                </c:pt>
                <c:pt idx="4">
                  <c:v>0.2</c:v>
                </c:pt>
              </c:numCache>
            </c:numRef>
          </c:val>
          <c:extLst>
            <c:ext xmlns:c16="http://schemas.microsoft.com/office/drawing/2014/chart" uri="{C3380CC4-5D6E-409C-BE32-E72D297353CC}">
              <c16:uniqueId val="{00000008-6323-4A9B-A971-B8C87B12C3DB}"/>
            </c:ext>
          </c:extLst>
        </c:ser>
        <c:dLbls>
          <c:showLegendKey val="0"/>
          <c:showVal val="0"/>
          <c:showCatName val="0"/>
          <c:showSerName val="0"/>
          <c:showPercent val="0"/>
          <c:showBubbleSize val="0"/>
        </c:dLbls>
        <c:gapWidth val="30"/>
        <c:axId val="642943664"/>
        <c:axId val="642945960"/>
      </c:barChart>
      <c:catAx>
        <c:axId val="642943664"/>
        <c:scaling>
          <c:orientation val="maxMin"/>
        </c:scaling>
        <c:delete val="1"/>
        <c:axPos val="l"/>
        <c:numFmt formatCode="General" sourceLinked="1"/>
        <c:majorTickMark val="none"/>
        <c:minorTickMark val="none"/>
        <c:tickLblPos val="nextTo"/>
        <c:crossAx val="642945960"/>
        <c:crosses val="autoZero"/>
        <c:auto val="1"/>
        <c:lblAlgn val="ctr"/>
        <c:lblOffset val="100"/>
        <c:noMultiLvlLbl val="0"/>
      </c:catAx>
      <c:valAx>
        <c:axId val="642945960"/>
        <c:scaling>
          <c:orientation val="minMax"/>
          <c:max val="1"/>
        </c:scaling>
        <c:delete val="1"/>
        <c:axPos val="t"/>
        <c:numFmt formatCode="###0%" sourceLinked="1"/>
        <c:majorTickMark val="out"/>
        <c:minorTickMark val="none"/>
        <c:tickLblPos val="nextTo"/>
        <c:crossAx val="6429436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
          <c:y val="0"/>
          <c:w val="1"/>
          <c:h val="1"/>
        </c:manualLayout>
      </c:layout>
      <c:barChart>
        <c:barDir val="bar"/>
        <c:grouping val="clustered"/>
        <c:varyColors val="0"/>
        <c:ser>
          <c:idx val="0"/>
          <c:order val="0"/>
          <c:tx>
            <c:strRef>
              <c:f>Sheet1!$B$1</c:f>
              <c:strCache>
                <c:ptCount val="1"/>
              </c:strCache>
            </c:strRef>
          </c:tx>
          <c:spPr>
            <a:solidFill>
              <a:schemeClr val="accent1"/>
            </a:solidFill>
            <a:ln w="19050">
              <a:solidFill>
                <a:schemeClr val="bg1"/>
              </a:solidFill>
            </a:ln>
            <a:effectLst/>
          </c:spPr>
          <c:invertIfNegative val="0"/>
          <c:dPt>
            <c:idx val="0"/>
            <c:invertIfNegative val="0"/>
            <c:bubble3D val="0"/>
            <c:spPr>
              <a:solidFill>
                <a:schemeClr val="accent1"/>
              </a:solidFill>
              <a:ln w="19050">
                <a:solidFill>
                  <a:schemeClr val="bg1"/>
                </a:solidFill>
              </a:ln>
              <a:effectLst/>
            </c:spPr>
            <c:extLst>
              <c:ext xmlns:c16="http://schemas.microsoft.com/office/drawing/2014/chart" uri="{C3380CC4-5D6E-409C-BE32-E72D297353CC}">
                <c16:uniqueId val="{00000001-6323-4A9B-A971-B8C87B12C3DB}"/>
              </c:ext>
            </c:extLst>
          </c:dPt>
          <c:dPt>
            <c:idx val="1"/>
            <c:invertIfNegative val="0"/>
            <c:bubble3D val="0"/>
            <c:spPr>
              <a:solidFill>
                <a:schemeClr val="accent1"/>
              </a:solidFill>
              <a:ln w="19050">
                <a:solidFill>
                  <a:schemeClr val="bg1"/>
                </a:solidFill>
              </a:ln>
              <a:effectLst/>
            </c:spPr>
            <c:extLst>
              <c:ext xmlns:c16="http://schemas.microsoft.com/office/drawing/2014/chart" uri="{C3380CC4-5D6E-409C-BE32-E72D297353CC}">
                <c16:uniqueId val="{00000003-6323-4A9B-A971-B8C87B12C3DB}"/>
              </c:ext>
            </c:extLst>
          </c:dPt>
          <c:dPt>
            <c:idx val="2"/>
            <c:invertIfNegative val="0"/>
            <c:bubble3D val="0"/>
            <c:spPr>
              <a:solidFill>
                <a:schemeClr val="accent1"/>
              </a:solidFill>
              <a:ln w="19050">
                <a:solidFill>
                  <a:schemeClr val="bg1"/>
                </a:solidFill>
              </a:ln>
              <a:effectLst/>
            </c:spPr>
            <c:extLst>
              <c:ext xmlns:c16="http://schemas.microsoft.com/office/drawing/2014/chart" uri="{C3380CC4-5D6E-409C-BE32-E72D297353CC}">
                <c16:uniqueId val="{00000005-6323-4A9B-A971-B8C87B12C3DB}"/>
              </c:ext>
            </c:extLst>
          </c:dPt>
          <c:dLbls>
            <c:numFmt formatCode="0%" sourceLinked="0"/>
            <c:spPr>
              <a:noFill/>
              <a:ln>
                <a:noFill/>
              </a:ln>
              <a:effectLst/>
            </c:spPr>
            <c:txPr>
              <a:bodyPr rot="0" spcFirstLastPara="1" vertOverflow="ellipsis" vert="horz" wrap="square" lIns="38100" tIns="19050" rIns="38100" bIns="19050" anchor="ctr" anchorCtr="0">
                <a:spAutoFit/>
              </a:bodyPr>
              <a:lstStyle/>
              <a:p>
                <a:pPr algn="ctr">
                  <a:defRPr lang="en-US" sz="1200" b="0" i="0" u="none" strike="noStrike" kern="1200" baseline="0">
                    <a:solidFill>
                      <a:schemeClr val="bg1"/>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Better price or margin conditions</c:v>
                </c:pt>
                <c:pt idx="1">
                  <c:v>Clear quality or durability advantage</c:v>
                </c:pt>
                <c:pt idx="2">
                  <c:v>Faster / more reliable availability</c:v>
                </c:pt>
                <c:pt idx="3">
                  <c:v>Technical support/service</c:v>
                </c:pt>
                <c:pt idx="4">
                  <c:v>Stronger brand reputation with customers</c:v>
                </c:pt>
              </c:strCache>
            </c:strRef>
          </c:cat>
          <c:val>
            <c:numRef>
              <c:f>Sheet1!$B$2:$B$6</c:f>
              <c:numCache>
                <c:formatCode>###0%</c:formatCode>
                <c:ptCount val="5"/>
                <c:pt idx="0">
                  <c:v>0.5</c:v>
                </c:pt>
                <c:pt idx="1">
                  <c:v>0.5</c:v>
                </c:pt>
                <c:pt idx="2">
                  <c:v>0.5</c:v>
                </c:pt>
                <c:pt idx="3">
                  <c:v>0.5</c:v>
                </c:pt>
                <c:pt idx="4">
                  <c:v>0.5</c:v>
                </c:pt>
              </c:numCache>
            </c:numRef>
          </c:val>
          <c:extLst>
            <c:ext xmlns:c16="http://schemas.microsoft.com/office/drawing/2014/chart" uri="{C3380CC4-5D6E-409C-BE32-E72D297353CC}">
              <c16:uniqueId val="{00000008-6323-4A9B-A971-B8C87B12C3DB}"/>
            </c:ext>
          </c:extLst>
        </c:ser>
        <c:dLbls>
          <c:showLegendKey val="0"/>
          <c:showVal val="0"/>
          <c:showCatName val="0"/>
          <c:showSerName val="0"/>
          <c:showPercent val="0"/>
          <c:showBubbleSize val="0"/>
        </c:dLbls>
        <c:gapWidth val="30"/>
        <c:axId val="642943664"/>
        <c:axId val="642945960"/>
      </c:barChart>
      <c:catAx>
        <c:axId val="642943664"/>
        <c:scaling>
          <c:orientation val="maxMin"/>
        </c:scaling>
        <c:delete val="1"/>
        <c:axPos val="l"/>
        <c:numFmt formatCode="General" sourceLinked="1"/>
        <c:majorTickMark val="none"/>
        <c:minorTickMark val="none"/>
        <c:tickLblPos val="nextTo"/>
        <c:crossAx val="642945960"/>
        <c:crosses val="autoZero"/>
        <c:auto val="1"/>
        <c:lblAlgn val="ctr"/>
        <c:lblOffset val="100"/>
        <c:noMultiLvlLbl val="0"/>
      </c:catAx>
      <c:valAx>
        <c:axId val="642945960"/>
        <c:scaling>
          <c:orientation val="minMax"/>
          <c:max val="1"/>
        </c:scaling>
        <c:delete val="1"/>
        <c:axPos val="t"/>
        <c:numFmt formatCode="###0%" sourceLinked="1"/>
        <c:majorTickMark val="out"/>
        <c:minorTickMark val="none"/>
        <c:tickLblPos val="nextTo"/>
        <c:crossAx val="6429436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
          <c:y val="0"/>
          <c:w val="1"/>
          <c:h val="1"/>
        </c:manualLayout>
      </c:layout>
      <c:barChart>
        <c:barDir val="bar"/>
        <c:grouping val="clustered"/>
        <c:varyColors val="0"/>
        <c:ser>
          <c:idx val="0"/>
          <c:order val="0"/>
          <c:tx>
            <c:strRef>
              <c:f>Sheet1!$B$1</c:f>
              <c:strCache>
                <c:ptCount val="1"/>
              </c:strCache>
            </c:strRef>
          </c:tx>
          <c:spPr>
            <a:solidFill>
              <a:schemeClr val="accent1"/>
            </a:solidFill>
            <a:ln w="19050">
              <a:solidFill>
                <a:schemeClr val="bg1"/>
              </a:solidFill>
            </a:ln>
            <a:effectLst/>
          </c:spPr>
          <c:invertIfNegative val="0"/>
          <c:dPt>
            <c:idx val="0"/>
            <c:invertIfNegative val="0"/>
            <c:bubble3D val="0"/>
            <c:spPr>
              <a:solidFill>
                <a:schemeClr val="accent1"/>
              </a:solidFill>
              <a:ln w="19050">
                <a:solidFill>
                  <a:schemeClr val="bg1"/>
                </a:solidFill>
              </a:ln>
              <a:effectLst/>
            </c:spPr>
            <c:extLst>
              <c:ext xmlns:c16="http://schemas.microsoft.com/office/drawing/2014/chart" uri="{C3380CC4-5D6E-409C-BE32-E72D297353CC}">
                <c16:uniqueId val="{00000001-6323-4A9B-A971-B8C87B12C3DB}"/>
              </c:ext>
            </c:extLst>
          </c:dPt>
          <c:dPt>
            <c:idx val="1"/>
            <c:invertIfNegative val="0"/>
            <c:bubble3D val="0"/>
            <c:spPr>
              <a:solidFill>
                <a:schemeClr val="accent1"/>
              </a:solidFill>
              <a:ln w="19050">
                <a:solidFill>
                  <a:schemeClr val="bg1"/>
                </a:solidFill>
              </a:ln>
              <a:effectLst/>
            </c:spPr>
            <c:extLst>
              <c:ext xmlns:c16="http://schemas.microsoft.com/office/drawing/2014/chart" uri="{C3380CC4-5D6E-409C-BE32-E72D297353CC}">
                <c16:uniqueId val="{00000003-6323-4A9B-A971-B8C87B12C3DB}"/>
              </c:ext>
            </c:extLst>
          </c:dPt>
          <c:dPt>
            <c:idx val="2"/>
            <c:invertIfNegative val="0"/>
            <c:bubble3D val="0"/>
            <c:spPr>
              <a:solidFill>
                <a:schemeClr val="accent1"/>
              </a:solidFill>
              <a:ln w="19050">
                <a:solidFill>
                  <a:schemeClr val="bg1"/>
                </a:solidFill>
              </a:ln>
              <a:effectLst/>
            </c:spPr>
            <c:extLst>
              <c:ext xmlns:c16="http://schemas.microsoft.com/office/drawing/2014/chart" uri="{C3380CC4-5D6E-409C-BE32-E72D297353CC}">
                <c16:uniqueId val="{00000005-6323-4A9B-A971-B8C87B12C3DB}"/>
              </c:ext>
            </c:extLst>
          </c:dPt>
          <c:dLbls>
            <c:numFmt formatCode="0%" sourceLinked="0"/>
            <c:spPr>
              <a:noFill/>
              <a:ln>
                <a:noFill/>
              </a:ln>
              <a:effectLst/>
            </c:spPr>
            <c:txPr>
              <a:bodyPr rot="0" spcFirstLastPara="1" vertOverflow="ellipsis" vert="horz" wrap="square" lIns="38100" tIns="19050" rIns="38100" bIns="19050" anchor="ctr" anchorCtr="0">
                <a:spAutoFit/>
              </a:bodyPr>
              <a:lstStyle/>
              <a:p>
                <a:pPr algn="ctr">
                  <a:defRPr lang="en-US" sz="1200" b="0" i="0" u="none" strike="noStrike" kern="1200" baseline="0">
                    <a:solidFill>
                      <a:schemeClr val="bg1"/>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Projects with better margins</c:v>
                </c:pt>
                <c:pt idx="1">
                  <c:v>Preferred / regular customers</c:v>
                </c:pt>
                <c:pt idx="2">
                  <c:v>Shorter duration projects</c:v>
                </c:pt>
                <c:pt idx="3">
                  <c:v>Easier projects to install</c:v>
                </c:pt>
                <c:pt idx="4">
                  <c:v>Projects manageable with avilable labour</c:v>
                </c:pt>
              </c:strCache>
            </c:strRef>
          </c:cat>
          <c:val>
            <c:numRef>
              <c:f>Sheet1!$B$2:$B$6</c:f>
              <c:numCache>
                <c:formatCode>###0%</c:formatCode>
                <c:ptCount val="5"/>
                <c:pt idx="0">
                  <c:v>0.5</c:v>
                </c:pt>
                <c:pt idx="1">
                  <c:v>0.5</c:v>
                </c:pt>
                <c:pt idx="2">
                  <c:v>0.5</c:v>
                </c:pt>
                <c:pt idx="3">
                  <c:v>0.5</c:v>
                </c:pt>
                <c:pt idx="4">
                  <c:v>0.5</c:v>
                </c:pt>
              </c:numCache>
            </c:numRef>
          </c:val>
          <c:extLst>
            <c:ext xmlns:c16="http://schemas.microsoft.com/office/drawing/2014/chart" uri="{C3380CC4-5D6E-409C-BE32-E72D297353CC}">
              <c16:uniqueId val="{00000008-6323-4A9B-A971-B8C87B12C3DB}"/>
            </c:ext>
          </c:extLst>
        </c:ser>
        <c:dLbls>
          <c:showLegendKey val="0"/>
          <c:showVal val="0"/>
          <c:showCatName val="0"/>
          <c:showSerName val="0"/>
          <c:showPercent val="0"/>
          <c:showBubbleSize val="0"/>
        </c:dLbls>
        <c:gapWidth val="30"/>
        <c:axId val="642943664"/>
        <c:axId val="642945960"/>
      </c:barChart>
      <c:catAx>
        <c:axId val="642943664"/>
        <c:scaling>
          <c:orientation val="maxMin"/>
        </c:scaling>
        <c:delete val="1"/>
        <c:axPos val="l"/>
        <c:numFmt formatCode="General" sourceLinked="1"/>
        <c:majorTickMark val="none"/>
        <c:minorTickMark val="none"/>
        <c:tickLblPos val="nextTo"/>
        <c:crossAx val="642945960"/>
        <c:crosses val="autoZero"/>
        <c:auto val="1"/>
        <c:lblAlgn val="ctr"/>
        <c:lblOffset val="100"/>
        <c:noMultiLvlLbl val="0"/>
      </c:catAx>
      <c:valAx>
        <c:axId val="642945960"/>
        <c:scaling>
          <c:orientation val="minMax"/>
          <c:max val="1"/>
        </c:scaling>
        <c:delete val="1"/>
        <c:axPos val="t"/>
        <c:numFmt formatCode="###0%" sourceLinked="1"/>
        <c:majorTickMark val="out"/>
        <c:minorTickMark val="none"/>
        <c:tickLblPos val="nextTo"/>
        <c:crossAx val="6429436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
          <c:y val="0"/>
          <c:w val="1"/>
          <c:h val="1"/>
        </c:manualLayout>
      </c:layout>
      <c:barChart>
        <c:barDir val="bar"/>
        <c:grouping val="clustered"/>
        <c:varyColors val="0"/>
        <c:ser>
          <c:idx val="0"/>
          <c:order val="0"/>
          <c:tx>
            <c:strRef>
              <c:f>Sheet1!$B$1</c:f>
              <c:strCache>
                <c:ptCount val="1"/>
              </c:strCache>
            </c:strRef>
          </c:tx>
          <c:spPr>
            <a:solidFill>
              <a:schemeClr val="accent1"/>
            </a:solidFill>
            <a:ln w="19050">
              <a:solidFill>
                <a:schemeClr val="bg1"/>
              </a:solidFill>
            </a:ln>
            <a:effectLst/>
          </c:spPr>
          <c:invertIfNegative val="0"/>
          <c:dPt>
            <c:idx val="0"/>
            <c:invertIfNegative val="0"/>
            <c:bubble3D val="0"/>
            <c:spPr>
              <a:solidFill>
                <a:schemeClr val="accent1"/>
              </a:solidFill>
              <a:ln w="19050">
                <a:solidFill>
                  <a:schemeClr val="bg1"/>
                </a:solidFill>
              </a:ln>
              <a:effectLst/>
            </c:spPr>
            <c:extLst>
              <c:ext xmlns:c16="http://schemas.microsoft.com/office/drawing/2014/chart" uri="{C3380CC4-5D6E-409C-BE32-E72D297353CC}">
                <c16:uniqueId val="{00000001-7185-4BDC-8888-C86358B96E75}"/>
              </c:ext>
            </c:extLst>
          </c:dPt>
          <c:dPt>
            <c:idx val="1"/>
            <c:invertIfNegative val="0"/>
            <c:bubble3D val="0"/>
            <c:spPr>
              <a:solidFill>
                <a:schemeClr val="accent1"/>
              </a:solidFill>
              <a:ln w="19050">
                <a:solidFill>
                  <a:schemeClr val="bg1"/>
                </a:solidFill>
              </a:ln>
              <a:effectLst/>
            </c:spPr>
            <c:extLst>
              <c:ext xmlns:c16="http://schemas.microsoft.com/office/drawing/2014/chart" uri="{C3380CC4-5D6E-409C-BE32-E72D297353CC}">
                <c16:uniqueId val="{00000003-7185-4BDC-8888-C86358B96E75}"/>
              </c:ext>
            </c:extLst>
          </c:dPt>
          <c:dPt>
            <c:idx val="2"/>
            <c:invertIfNegative val="0"/>
            <c:bubble3D val="0"/>
            <c:spPr>
              <a:solidFill>
                <a:schemeClr val="accent1"/>
              </a:solidFill>
              <a:ln w="19050">
                <a:solidFill>
                  <a:schemeClr val="bg1"/>
                </a:solidFill>
              </a:ln>
              <a:effectLst/>
            </c:spPr>
            <c:extLst>
              <c:ext xmlns:c16="http://schemas.microsoft.com/office/drawing/2014/chart" uri="{C3380CC4-5D6E-409C-BE32-E72D297353CC}">
                <c16:uniqueId val="{00000005-7185-4BDC-8888-C86358B96E75}"/>
              </c:ext>
            </c:extLst>
          </c:dPt>
          <c:dLbls>
            <c:numFmt formatCode="0%" sourceLinked="0"/>
            <c:spPr>
              <a:noFill/>
              <a:ln>
                <a:noFill/>
              </a:ln>
              <a:effectLst/>
            </c:spPr>
            <c:txPr>
              <a:bodyPr rot="0" spcFirstLastPara="1" vertOverflow="ellipsis" vert="horz" wrap="square" lIns="38100" tIns="19050" rIns="38100" bIns="19050" anchor="ctr" anchorCtr="0">
                <a:spAutoFit/>
              </a:bodyPr>
              <a:lstStyle/>
              <a:p>
                <a:pPr algn="ctr">
                  <a:defRPr lang="en-US" sz="1200" b="0" i="0" u="none" strike="noStrike" kern="1200" baseline="0">
                    <a:solidFill>
                      <a:schemeClr val="bg1"/>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Accounting and invoicing</c:v>
                </c:pt>
                <c:pt idx="1">
                  <c:v>Job and customer management</c:v>
                </c:pt>
                <c:pt idx="2">
                  <c:v>Purchasing or ordering materials</c:v>
                </c:pt>
                <c:pt idx="3">
                  <c:v>Inventory management</c:v>
                </c:pt>
                <c:pt idx="4">
                  <c:v>Manufacturer information or support</c:v>
                </c:pt>
              </c:strCache>
            </c:strRef>
          </c:cat>
          <c:val>
            <c:numRef>
              <c:f>Sheet1!$B$2:$B$6</c:f>
              <c:numCache>
                <c:formatCode>###0%</c:formatCode>
                <c:ptCount val="5"/>
                <c:pt idx="0">
                  <c:v>0.5</c:v>
                </c:pt>
                <c:pt idx="1">
                  <c:v>0.5</c:v>
                </c:pt>
                <c:pt idx="2">
                  <c:v>0.5</c:v>
                </c:pt>
                <c:pt idx="3">
                  <c:v>0.5</c:v>
                </c:pt>
                <c:pt idx="4">
                  <c:v>0.5</c:v>
                </c:pt>
              </c:numCache>
            </c:numRef>
          </c:val>
          <c:extLst>
            <c:ext xmlns:c16="http://schemas.microsoft.com/office/drawing/2014/chart" uri="{C3380CC4-5D6E-409C-BE32-E72D297353CC}">
              <c16:uniqueId val="{00000006-7185-4BDC-8888-C86358B96E75}"/>
            </c:ext>
          </c:extLst>
        </c:ser>
        <c:dLbls>
          <c:showLegendKey val="0"/>
          <c:showVal val="0"/>
          <c:showCatName val="0"/>
          <c:showSerName val="0"/>
          <c:showPercent val="0"/>
          <c:showBubbleSize val="0"/>
        </c:dLbls>
        <c:gapWidth val="30"/>
        <c:axId val="642943664"/>
        <c:axId val="642945960"/>
      </c:barChart>
      <c:catAx>
        <c:axId val="642943664"/>
        <c:scaling>
          <c:orientation val="maxMin"/>
        </c:scaling>
        <c:delete val="1"/>
        <c:axPos val="l"/>
        <c:numFmt formatCode="General" sourceLinked="1"/>
        <c:majorTickMark val="none"/>
        <c:minorTickMark val="none"/>
        <c:tickLblPos val="nextTo"/>
        <c:crossAx val="642945960"/>
        <c:crosses val="autoZero"/>
        <c:auto val="1"/>
        <c:lblAlgn val="ctr"/>
        <c:lblOffset val="100"/>
        <c:noMultiLvlLbl val="0"/>
      </c:catAx>
      <c:valAx>
        <c:axId val="642945960"/>
        <c:scaling>
          <c:orientation val="minMax"/>
          <c:max val="1"/>
        </c:scaling>
        <c:delete val="1"/>
        <c:axPos val="t"/>
        <c:numFmt formatCode="###0%" sourceLinked="1"/>
        <c:majorTickMark val="out"/>
        <c:minorTickMark val="none"/>
        <c:tickLblPos val="nextTo"/>
        <c:crossAx val="6429436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
          <c:y val="0"/>
          <c:w val="1"/>
          <c:h val="1"/>
        </c:manualLayout>
      </c:layout>
      <c:barChart>
        <c:barDir val="bar"/>
        <c:grouping val="clustered"/>
        <c:varyColors val="0"/>
        <c:ser>
          <c:idx val="0"/>
          <c:order val="0"/>
          <c:tx>
            <c:strRef>
              <c:f>Sheet1!$B$1</c:f>
              <c:strCache>
                <c:ptCount val="1"/>
              </c:strCache>
            </c:strRef>
          </c:tx>
          <c:spPr>
            <a:solidFill>
              <a:schemeClr val="accent1"/>
            </a:solidFill>
            <a:ln w="19050">
              <a:solidFill>
                <a:schemeClr val="bg1"/>
              </a:solidFill>
            </a:ln>
            <a:effectLst/>
          </c:spPr>
          <c:invertIfNegative val="0"/>
          <c:dPt>
            <c:idx val="0"/>
            <c:invertIfNegative val="0"/>
            <c:bubble3D val="0"/>
            <c:spPr>
              <a:solidFill>
                <a:schemeClr val="accent1"/>
              </a:solidFill>
              <a:ln w="19050">
                <a:solidFill>
                  <a:schemeClr val="bg1"/>
                </a:solidFill>
              </a:ln>
              <a:effectLst/>
            </c:spPr>
            <c:extLst>
              <c:ext xmlns:c16="http://schemas.microsoft.com/office/drawing/2014/chart" uri="{C3380CC4-5D6E-409C-BE32-E72D297353CC}">
                <c16:uniqueId val="{00000001-0733-467E-B7EA-724CF402A678}"/>
              </c:ext>
            </c:extLst>
          </c:dPt>
          <c:dPt>
            <c:idx val="1"/>
            <c:invertIfNegative val="0"/>
            <c:bubble3D val="0"/>
            <c:spPr>
              <a:solidFill>
                <a:schemeClr val="accent1"/>
              </a:solidFill>
              <a:ln w="19050">
                <a:solidFill>
                  <a:schemeClr val="bg1"/>
                </a:solidFill>
              </a:ln>
              <a:effectLst/>
            </c:spPr>
            <c:extLst>
              <c:ext xmlns:c16="http://schemas.microsoft.com/office/drawing/2014/chart" uri="{C3380CC4-5D6E-409C-BE32-E72D297353CC}">
                <c16:uniqueId val="{00000003-0733-467E-B7EA-724CF402A678}"/>
              </c:ext>
            </c:extLst>
          </c:dPt>
          <c:dPt>
            <c:idx val="2"/>
            <c:invertIfNegative val="0"/>
            <c:bubble3D val="0"/>
            <c:spPr>
              <a:solidFill>
                <a:schemeClr val="accent1"/>
              </a:solidFill>
              <a:ln w="19050">
                <a:solidFill>
                  <a:schemeClr val="bg1"/>
                </a:solidFill>
              </a:ln>
              <a:effectLst/>
            </c:spPr>
            <c:extLst>
              <c:ext xmlns:c16="http://schemas.microsoft.com/office/drawing/2014/chart" uri="{C3380CC4-5D6E-409C-BE32-E72D297353CC}">
                <c16:uniqueId val="{00000005-0733-467E-B7EA-724CF402A678}"/>
              </c:ext>
            </c:extLst>
          </c:dPt>
          <c:dLbls>
            <c:numFmt formatCode="0%" sourceLinked="0"/>
            <c:spPr>
              <a:noFill/>
              <a:ln>
                <a:noFill/>
              </a:ln>
              <a:effectLst/>
            </c:spPr>
            <c:txPr>
              <a:bodyPr rot="0" spcFirstLastPara="1" vertOverflow="ellipsis" vert="horz" wrap="square" lIns="38100" tIns="19050" rIns="38100" bIns="19050" anchor="ctr" anchorCtr="0">
                <a:spAutoFit/>
              </a:bodyPr>
              <a:lstStyle/>
              <a:p>
                <a:pPr algn="ctr">
                  <a:defRPr lang="en-US" sz="1200" b="0" i="0" u="none" strike="noStrike" kern="1200" baseline="0">
                    <a:solidFill>
                      <a:schemeClr val="bg1"/>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12"/>
                <c:pt idx="0">
                  <c:v>Printed product documentation</c:v>
                </c:pt>
                <c:pt idx="1">
                  <c:v>Trade or manufacturer magazines</c:v>
                </c:pt>
                <c:pt idx="9">
                  <c:v>Advice from the wholesaler</c:v>
                </c:pt>
                <c:pt idx="10">
                  <c:v>Manufacturer’s representative</c:v>
                </c:pt>
                <c:pt idx="11">
                  <c:v>Trade shows OR events at manufacturers’/wholesalers’ sites</c:v>
                </c:pt>
              </c:strCache>
            </c:strRef>
          </c:cat>
          <c:val>
            <c:numRef>
              <c:f>Sheet1!$B$2:$B$13</c:f>
              <c:numCache>
                <c:formatCode>###0%</c:formatCode>
                <c:ptCount val="12"/>
                <c:pt idx="0">
                  <c:v>0.5</c:v>
                </c:pt>
                <c:pt idx="1">
                  <c:v>0.5</c:v>
                </c:pt>
                <c:pt idx="9">
                  <c:v>0.5</c:v>
                </c:pt>
                <c:pt idx="10">
                  <c:v>0.5</c:v>
                </c:pt>
                <c:pt idx="11">
                  <c:v>0.5</c:v>
                </c:pt>
              </c:numCache>
            </c:numRef>
          </c:val>
          <c:extLst>
            <c:ext xmlns:c16="http://schemas.microsoft.com/office/drawing/2014/chart" uri="{C3380CC4-5D6E-409C-BE32-E72D297353CC}">
              <c16:uniqueId val="{00000006-0733-467E-B7EA-724CF402A678}"/>
            </c:ext>
          </c:extLst>
        </c:ser>
        <c:dLbls>
          <c:showLegendKey val="0"/>
          <c:showVal val="0"/>
          <c:showCatName val="0"/>
          <c:showSerName val="0"/>
          <c:showPercent val="0"/>
          <c:showBubbleSize val="0"/>
        </c:dLbls>
        <c:gapWidth val="30"/>
        <c:axId val="642943664"/>
        <c:axId val="642945960"/>
      </c:barChart>
      <c:catAx>
        <c:axId val="642943664"/>
        <c:scaling>
          <c:orientation val="maxMin"/>
        </c:scaling>
        <c:delete val="1"/>
        <c:axPos val="l"/>
        <c:numFmt formatCode="General" sourceLinked="1"/>
        <c:majorTickMark val="none"/>
        <c:minorTickMark val="none"/>
        <c:tickLblPos val="nextTo"/>
        <c:crossAx val="642945960"/>
        <c:crosses val="autoZero"/>
        <c:auto val="1"/>
        <c:lblAlgn val="ctr"/>
        <c:lblOffset val="100"/>
        <c:noMultiLvlLbl val="0"/>
      </c:catAx>
      <c:valAx>
        <c:axId val="642945960"/>
        <c:scaling>
          <c:orientation val="minMax"/>
          <c:max val="1"/>
        </c:scaling>
        <c:delete val="1"/>
        <c:axPos val="t"/>
        <c:numFmt formatCode="###0%" sourceLinked="1"/>
        <c:majorTickMark val="out"/>
        <c:minorTickMark val="none"/>
        <c:tickLblPos val="nextTo"/>
        <c:crossAx val="6429436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
          <c:y val="0"/>
          <c:w val="1"/>
          <c:h val="1"/>
        </c:manualLayout>
      </c:layout>
      <c:barChart>
        <c:barDir val="bar"/>
        <c:grouping val="clustered"/>
        <c:varyColors val="0"/>
        <c:ser>
          <c:idx val="0"/>
          <c:order val="0"/>
          <c:tx>
            <c:strRef>
              <c:f>Sheet1!$B$1</c:f>
              <c:strCache>
                <c:ptCount val="1"/>
              </c:strCache>
            </c:strRef>
          </c:tx>
          <c:spPr>
            <a:solidFill>
              <a:schemeClr val="accent1"/>
            </a:solidFill>
            <a:ln w="19050">
              <a:solidFill>
                <a:schemeClr val="bg1"/>
              </a:solidFill>
            </a:ln>
            <a:effectLst/>
          </c:spPr>
          <c:invertIfNegative val="0"/>
          <c:dPt>
            <c:idx val="0"/>
            <c:invertIfNegative val="0"/>
            <c:bubble3D val="0"/>
            <c:spPr>
              <a:solidFill>
                <a:schemeClr val="accent1"/>
              </a:solidFill>
              <a:ln w="19050">
                <a:solidFill>
                  <a:schemeClr val="bg1"/>
                </a:solidFill>
              </a:ln>
              <a:effectLst/>
            </c:spPr>
            <c:extLst>
              <c:ext xmlns:c16="http://schemas.microsoft.com/office/drawing/2014/chart" uri="{C3380CC4-5D6E-409C-BE32-E72D297353CC}">
                <c16:uniqueId val="{00000001-0733-467E-B7EA-724CF402A678}"/>
              </c:ext>
            </c:extLst>
          </c:dPt>
          <c:dPt>
            <c:idx val="3"/>
            <c:invertIfNegative val="0"/>
            <c:bubble3D val="0"/>
            <c:spPr>
              <a:solidFill>
                <a:schemeClr val="accent1"/>
              </a:solidFill>
              <a:ln w="19050">
                <a:solidFill>
                  <a:schemeClr val="bg1"/>
                </a:solidFill>
              </a:ln>
              <a:effectLst/>
            </c:spPr>
            <c:extLst>
              <c:ext xmlns:c16="http://schemas.microsoft.com/office/drawing/2014/chart" uri="{C3380CC4-5D6E-409C-BE32-E72D297353CC}">
                <c16:uniqueId val="{00000003-2612-4F4A-9301-6E81BBF0AE78}"/>
              </c:ext>
            </c:extLst>
          </c:dPt>
          <c:dPt>
            <c:idx val="4"/>
            <c:invertIfNegative val="0"/>
            <c:bubble3D val="0"/>
            <c:spPr>
              <a:solidFill>
                <a:schemeClr val="accent1"/>
              </a:solidFill>
              <a:ln w="19050">
                <a:solidFill>
                  <a:schemeClr val="bg1"/>
                </a:solidFill>
              </a:ln>
              <a:effectLst/>
            </c:spPr>
            <c:extLst>
              <c:ext xmlns:c16="http://schemas.microsoft.com/office/drawing/2014/chart" uri="{C3380CC4-5D6E-409C-BE32-E72D297353CC}">
                <c16:uniqueId val="{00000005-2612-4F4A-9301-6E81BBF0AE78}"/>
              </c:ext>
            </c:extLst>
          </c:dPt>
          <c:dLbls>
            <c:numFmt formatCode="0%" sourceLinked="0"/>
            <c:spPr>
              <a:noFill/>
              <a:ln>
                <a:noFill/>
              </a:ln>
              <a:effectLst/>
            </c:spPr>
            <c:txPr>
              <a:bodyPr rot="0" spcFirstLastPara="1" vertOverflow="ellipsis" vert="horz" wrap="square" lIns="38100" tIns="19050" rIns="38100" bIns="19050" anchor="ctr" anchorCtr="0">
                <a:spAutoFit/>
              </a:bodyPr>
              <a:lstStyle/>
              <a:p>
                <a:pPr algn="ctr">
                  <a:defRPr lang="en-US" sz="1200" b="0" i="0" u="none" strike="noStrike" kern="1200" baseline="0">
                    <a:solidFill>
                      <a:schemeClr val="bg1"/>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12"/>
                <c:pt idx="0">
                  <c:v>Searching on the Internet</c:v>
                </c:pt>
                <c:pt idx="1">
                  <c:v>Manufacturers’ websites</c:v>
                </c:pt>
                <c:pt idx="2">
                  <c:v>Wholesalers’ websites</c:v>
                </c:pt>
                <c:pt idx="3">
                  <c:v>Digital product documentation</c:v>
                </c:pt>
                <c:pt idx="4">
                  <c:v>Manufacturer or wholesaler apps</c:v>
                </c:pt>
                <c:pt idx="5">
                  <c:v>Email newsletters from manufacturers/wholesalers</c:v>
                </c:pt>
                <c:pt idx="6">
                  <c:v>AI chat tools</c:v>
                </c:pt>
                <c:pt idx="9">
                  <c:v>Social or professional networks</c:v>
                </c:pt>
                <c:pt idx="10">
                  <c:v>YouTube</c:v>
                </c:pt>
                <c:pt idx="11">
                  <c:v>Messenger apps</c:v>
                </c:pt>
              </c:strCache>
            </c:strRef>
          </c:cat>
          <c:val>
            <c:numRef>
              <c:f>Sheet1!$B$2:$B$13</c:f>
              <c:numCache>
                <c:formatCode>###0%</c:formatCode>
                <c:ptCount val="12"/>
                <c:pt idx="0">
                  <c:v>0.5</c:v>
                </c:pt>
                <c:pt idx="1">
                  <c:v>0.5</c:v>
                </c:pt>
                <c:pt idx="2">
                  <c:v>0.5</c:v>
                </c:pt>
                <c:pt idx="3">
                  <c:v>0.5</c:v>
                </c:pt>
                <c:pt idx="4">
                  <c:v>0.5</c:v>
                </c:pt>
                <c:pt idx="5">
                  <c:v>0.5</c:v>
                </c:pt>
                <c:pt idx="6">
                  <c:v>0.5</c:v>
                </c:pt>
                <c:pt idx="9">
                  <c:v>0.5</c:v>
                </c:pt>
                <c:pt idx="10">
                  <c:v>0.5</c:v>
                </c:pt>
                <c:pt idx="11">
                  <c:v>0.5</c:v>
                </c:pt>
              </c:numCache>
            </c:numRef>
          </c:val>
          <c:extLst>
            <c:ext xmlns:c16="http://schemas.microsoft.com/office/drawing/2014/chart" uri="{C3380CC4-5D6E-409C-BE32-E72D297353CC}">
              <c16:uniqueId val="{00000006-0733-467E-B7EA-724CF402A678}"/>
            </c:ext>
          </c:extLst>
        </c:ser>
        <c:dLbls>
          <c:showLegendKey val="0"/>
          <c:showVal val="0"/>
          <c:showCatName val="0"/>
          <c:showSerName val="0"/>
          <c:showPercent val="0"/>
          <c:showBubbleSize val="0"/>
        </c:dLbls>
        <c:gapWidth val="30"/>
        <c:axId val="642943664"/>
        <c:axId val="642945960"/>
      </c:barChart>
      <c:catAx>
        <c:axId val="642943664"/>
        <c:scaling>
          <c:orientation val="maxMin"/>
        </c:scaling>
        <c:delete val="1"/>
        <c:axPos val="l"/>
        <c:numFmt formatCode="General" sourceLinked="1"/>
        <c:majorTickMark val="none"/>
        <c:minorTickMark val="none"/>
        <c:tickLblPos val="nextTo"/>
        <c:crossAx val="642945960"/>
        <c:crosses val="autoZero"/>
        <c:auto val="1"/>
        <c:lblAlgn val="ctr"/>
        <c:lblOffset val="100"/>
        <c:noMultiLvlLbl val="0"/>
      </c:catAx>
      <c:valAx>
        <c:axId val="642945960"/>
        <c:scaling>
          <c:orientation val="minMax"/>
          <c:max val="1"/>
        </c:scaling>
        <c:delete val="1"/>
        <c:axPos val="t"/>
        <c:numFmt formatCode="###0%" sourceLinked="1"/>
        <c:majorTickMark val="out"/>
        <c:minorTickMark val="none"/>
        <c:tickLblPos val="nextTo"/>
        <c:crossAx val="6429436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
          <c:y val="0"/>
          <c:w val="1"/>
          <c:h val="1"/>
        </c:manualLayout>
      </c:layout>
      <c:barChart>
        <c:barDir val="bar"/>
        <c:grouping val="clustered"/>
        <c:varyColors val="0"/>
        <c:ser>
          <c:idx val="0"/>
          <c:order val="0"/>
          <c:tx>
            <c:strRef>
              <c:f>Sheet1!$B$1</c:f>
              <c:strCache>
                <c:ptCount val="1"/>
              </c:strCache>
            </c:strRef>
          </c:tx>
          <c:spPr>
            <a:solidFill>
              <a:schemeClr val="accent1"/>
            </a:solidFill>
            <a:ln w="19050">
              <a:solidFill>
                <a:schemeClr val="bg1"/>
              </a:solidFill>
            </a:ln>
            <a:effectLst/>
          </c:spPr>
          <c:invertIfNegative val="0"/>
          <c:dPt>
            <c:idx val="0"/>
            <c:invertIfNegative val="0"/>
            <c:bubble3D val="0"/>
            <c:spPr>
              <a:solidFill>
                <a:schemeClr val="accent1"/>
              </a:solidFill>
              <a:ln w="19050">
                <a:solidFill>
                  <a:schemeClr val="bg1"/>
                </a:solidFill>
              </a:ln>
              <a:effectLst/>
            </c:spPr>
            <c:extLst>
              <c:ext xmlns:c16="http://schemas.microsoft.com/office/drawing/2014/chart" uri="{C3380CC4-5D6E-409C-BE32-E72D297353CC}">
                <c16:uniqueId val="{00000001-0FFD-4F33-979C-377F3D48AA05}"/>
              </c:ext>
            </c:extLst>
          </c:dPt>
          <c:dPt>
            <c:idx val="1"/>
            <c:invertIfNegative val="0"/>
            <c:bubble3D val="0"/>
            <c:spPr>
              <a:solidFill>
                <a:schemeClr val="accent1"/>
              </a:solidFill>
              <a:ln w="19050">
                <a:solidFill>
                  <a:schemeClr val="bg1"/>
                </a:solidFill>
              </a:ln>
              <a:effectLst/>
            </c:spPr>
            <c:extLst>
              <c:ext xmlns:c16="http://schemas.microsoft.com/office/drawing/2014/chart" uri="{C3380CC4-5D6E-409C-BE32-E72D297353CC}">
                <c16:uniqueId val="{00000003-0FFD-4F33-979C-377F3D48AA05}"/>
              </c:ext>
            </c:extLst>
          </c:dPt>
          <c:dPt>
            <c:idx val="2"/>
            <c:invertIfNegative val="0"/>
            <c:bubble3D val="0"/>
            <c:spPr>
              <a:solidFill>
                <a:schemeClr val="accent1"/>
              </a:solidFill>
              <a:ln w="19050">
                <a:solidFill>
                  <a:schemeClr val="bg1"/>
                </a:solidFill>
              </a:ln>
              <a:effectLst/>
            </c:spPr>
            <c:extLst>
              <c:ext xmlns:c16="http://schemas.microsoft.com/office/drawing/2014/chart" uri="{C3380CC4-5D6E-409C-BE32-E72D297353CC}">
                <c16:uniqueId val="{00000005-0FFD-4F33-979C-377F3D48AA05}"/>
              </c:ext>
            </c:extLst>
          </c:dPt>
          <c:dLbls>
            <c:numFmt formatCode="0%" sourceLinked="0"/>
            <c:spPr>
              <a:noFill/>
              <a:ln>
                <a:noFill/>
              </a:ln>
              <a:effectLst/>
            </c:spPr>
            <c:txPr>
              <a:bodyPr rot="0" spcFirstLastPara="1" vertOverflow="ellipsis" vert="horz" wrap="square" lIns="38100" tIns="19050" rIns="38100" bIns="19050" anchor="ctr" anchorCtr="0">
                <a:spAutoFit/>
              </a:bodyPr>
              <a:lstStyle/>
              <a:p>
                <a:pPr algn="ctr">
                  <a:defRPr lang="en-US" sz="1200" b="0" i="0" u="none" strike="noStrike" kern="1200" baseline="0">
                    <a:solidFill>
                      <a:schemeClr val="bg1"/>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Manufacturer websites</c:v>
                </c:pt>
                <c:pt idx="1">
                  <c:v>Wholesaler websites</c:v>
                </c:pt>
                <c:pt idx="2">
                  <c:v>Search engines (e.g. Google)</c:v>
                </c:pt>
              </c:strCache>
            </c:strRef>
          </c:cat>
          <c:val>
            <c:numRef>
              <c:f>Sheet1!$B$2:$B$4</c:f>
              <c:numCache>
                <c:formatCode>###0%</c:formatCode>
                <c:ptCount val="3"/>
                <c:pt idx="0">
                  <c:v>0.5</c:v>
                </c:pt>
                <c:pt idx="1">
                  <c:v>0.5</c:v>
                </c:pt>
                <c:pt idx="2">
                  <c:v>0.5</c:v>
                </c:pt>
              </c:numCache>
            </c:numRef>
          </c:val>
          <c:extLst>
            <c:ext xmlns:c16="http://schemas.microsoft.com/office/drawing/2014/chart" uri="{C3380CC4-5D6E-409C-BE32-E72D297353CC}">
              <c16:uniqueId val="{00000008-0FFD-4F33-979C-377F3D48AA05}"/>
            </c:ext>
          </c:extLst>
        </c:ser>
        <c:dLbls>
          <c:showLegendKey val="0"/>
          <c:showVal val="0"/>
          <c:showCatName val="0"/>
          <c:showSerName val="0"/>
          <c:showPercent val="0"/>
          <c:showBubbleSize val="0"/>
        </c:dLbls>
        <c:gapWidth val="30"/>
        <c:axId val="642943664"/>
        <c:axId val="642945960"/>
      </c:barChart>
      <c:catAx>
        <c:axId val="642943664"/>
        <c:scaling>
          <c:orientation val="maxMin"/>
        </c:scaling>
        <c:delete val="1"/>
        <c:axPos val="l"/>
        <c:numFmt formatCode="General" sourceLinked="1"/>
        <c:majorTickMark val="none"/>
        <c:minorTickMark val="none"/>
        <c:tickLblPos val="nextTo"/>
        <c:crossAx val="642945960"/>
        <c:crosses val="autoZero"/>
        <c:auto val="1"/>
        <c:lblAlgn val="ctr"/>
        <c:lblOffset val="100"/>
        <c:noMultiLvlLbl val="0"/>
      </c:catAx>
      <c:valAx>
        <c:axId val="642945960"/>
        <c:scaling>
          <c:orientation val="minMax"/>
          <c:max val="1"/>
        </c:scaling>
        <c:delete val="1"/>
        <c:axPos val="t"/>
        <c:numFmt formatCode="###0%" sourceLinked="1"/>
        <c:majorTickMark val="out"/>
        <c:minorTickMark val="none"/>
        <c:tickLblPos val="nextTo"/>
        <c:crossAx val="6429436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Series 1</c:v>
                </c:pt>
              </c:strCache>
            </c:strRef>
          </c:tx>
          <c:spPr>
            <a:ln w="19050" cap="rnd">
              <a:solidFill>
                <a:schemeClr val="bg1">
                  <a:lumMod val="65000"/>
                </a:schemeClr>
              </a:solidFill>
              <a:round/>
            </a:ln>
            <a:effectLst/>
          </c:spPr>
          <c:marker>
            <c:symbol val="circle"/>
            <c:size val="5"/>
            <c:spPr>
              <a:solidFill>
                <a:schemeClr val="accent1"/>
              </a:solidFill>
              <a:ln w="9525">
                <a:solidFill>
                  <a:schemeClr val="accent1"/>
                </a:solidFill>
              </a:ln>
              <a:effectLst/>
            </c:spPr>
          </c:marker>
          <c:dPt>
            <c:idx val="1"/>
            <c:marker>
              <c:symbol val="circle"/>
              <c:size val="5"/>
              <c:spPr>
                <a:solidFill>
                  <a:schemeClr val="accent4"/>
                </a:solidFill>
                <a:ln w="9525">
                  <a:solidFill>
                    <a:schemeClr val="accent4"/>
                  </a:solidFill>
                </a:ln>
                <a:effectLst/>
              </c:spPr>
            </c:marker>
            <c:bubble3D val="0"/>
            <c:spPr>
              <a:ln w="19050" cap="rnd">
                <a:solidFill>
                  <a:schemeClr val="bg1">
                    <a:lumMod val="65000"/>
                  </a:schemeClr>
                </a:solidFill>
                <a:round/>
              </a:ln>
              <a:effectLst/>
            </c:spPr>
            <c:extLst>
              <c:ext xmlns:c16="http://schemas.microsoft.com/office/drawing/2014/chart" uri="{C3380CC4-5D6E-409C-BE32-E72D297353CC}">
                <c16:uniqueId val="{00000000-316A-4CCD-B05D-D748A7787409}"/>
              </c:ext>
            </c:extLst>
          </c:dPt>
          <c:dPt>
            <c:idx val="2"/>
            <c:marker>
              <c:symbol val="circle"/>
              <c:size val="5"/>
              <c:spPr>
                <a:solidFill>
                  <a:schemeClr val="accent4"/>
                </a:solidFill>
                <a:ln w="9525">
                  <a:solidFill>
                    <a:schemeClr val="accent4"/>
                  </a:solidFill>
                </a:ln>
                <a:effectLst/>
              </c:spPr>
            </c:marker>
            <c:bubble3D val="0"/>
            <c:spPr>
              <a:ln w="19050" cap="rnd">
                <a:solidFill>
                  <a:schemeClr val="bg1">
                    <a:lumMod val="65000"/>
                  </a:schemeClr>
                </a:solidFill>
                <a:round/>
              </a:ln>
              <a:effectLst/>
            </c:spPr>
            <c:extLst>
              <c:ext xmlns:c16="http://schemas.microsoft.com/office/drawing/2014/chart" uri="{C3380CC4-5D6E-409C-BE32-E72D297353CC}">
                <c16:uniqueId val="{00000001-316A-4CCD-B05D-D748A7787409}"/>
              </c:ext>
            </c:extLst>
          </c:dPt>
          <c:dPt>
            <c:idx val="8"/>
            <c:marker>
              <c:symbol val="circle"/>
              <c:size val="5"/>
              <c:spPr>
                <a:noFill/>
                <a:ln w="9525">
                  <a:solidFill>
                    <a:schemeClr val="accent1"/>
                  </a:solidFill>
                </a:ln>
                <a:effectLst/>
              </c:spPr>
            </c:marker>
            <c:bubble3D val="0"/>
            <c:spPr>
              <a:ln w="19050" cap="rnd">
                <a:solidFill>
                  <a:schemeClr val="bg1">
                    <a:lumMod val="65000"/>
                  </a:schemeClr>
                </a:solidFill>
                <a:prstDash val="lgDash"/>
                <a:round/>
              </a:ln>
              <a:effectLst/>
            </c:spPr>
            <c:extLst>
              <c:ext xmlns:c16="http://schemas.microsoft.com/office/drawing/2014/chart" uri="{C3380CC4-5D6E-409C-BE32-E72D297353CC}">
                <c16:uniqueId val="{00000002-316A-4CCD-B05D-D748A7787409}"/>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2"/>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2019</c:v>
                </c:pt>
                <c:pt idx="1">
                  <c:v>2020</c:v>
                </c:pt>
                <c:pt idx="2">
                  <c:v>2021</c:v>
                </c:pt>
                <c:pt idx="3">
                  <c:v>2022</c:v>
                </c:pt>
                <c:pt idx="4">
                  <c:v>2023</c:v>
                </c:pt>
                <c:pt idx="5">
                  <c:v>2024</c:v>
                </c:pt>
                <c:pt idx="6">
                  <c:v>2025</c:v>
                </c:pt>
                <c:pt idx="7">
                  <c:v>2026</c:v>
                </c:pt>
                <c:pt idx="8">
                  <c:v>2027
Exp.</c:v>
                </c:pt>
              </c:strCache>
            </c:strRef>
          </c:cat>
          <c:val>
            <c:numRef>
              <c:f>Sheet1!$B$2:$B$10</c:f>
              <c:numCache>
                <c:formatCode>0%</c:formatCode>
                <c:ptCount val="9"/>
                <c:pt idx="0">
                  <c:v>0.2</c:v>
                </c:pt>
                <c:pt idx="1">
                  <c:v>-0.2</c:v>
                </c:pt>
                <c:pt idx="2">
                  <c:v>0.2</c:v>
                </c:pt>
                <c:pt idx="3">
                  <c:v>0.2</c:v>
                </c:pt>
                <c:pt idx="4" formatCode="###0%">
                  <c:v>0.2</c:v>
                </c:pt>
                <c:pt idx="5">
                  <c:v>0.2</c:v>
                </c:pt>
                <c:pt idx="6">
                  <c:v>0.2</c:v>
                </c:pt>
                <c:pt idx="7">
                  <c:v>0.2</c:v>
                </c:pt>
                <c:pt idx="8">
                  <c:v>0.3</c:v>
                </c:pt>
              </c:numCache>
            </c:numRef>
          </c:val>
          <c:smooth val="0"/>
          <c:extLst>
            <c:ext xmlns:c16="http://schemas.microsoft.com/office/drawing/2014/chart" uri="{C3380CC4-5D6E-409C-BE32-E72D297353CC}">
              <c16:uniqueId val="{00000000-47F7-401A-95B7-713011459CC3}"/>
            </c:ext>
          </c:extLst>
        </c:ser>
        <c:dLbls>
          <c:dLblPos val="t"/>
          <c:showLegendKey val="0"/>
          <c:showVal val="1"/>
          <c:showCatName val="0"/>
          <c:showSerName val="0"/>
          <c:showPercent val="0"/>
          <c:showBubbleSize val="0"/>
        </c:dLbls>
        <c:marker val="1"/>
        <c:smooth val="0"/>
        <c:axId val="1119755000"/>
        <c:axId val="1119752480"/>
      </c:lineChart>
      <c:catAx>
        <c:axId val="1119755000"/>
        <c:scaling>
          <c:orientation val="minMax"/>
        </c:scaling>
        <c:delete val="0"/>
        <c:axPos val="b"/>
        <c:numFmt formatCode="General"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rgbClr val="A6A6A6"/>
                </a:solidFill>
                <a:latin typeface="+mn-lt"/>
                <a:ea typeface="+mn-ea"/>
                <a:cs typeface="+mn-cs"/>
              </a:defRPr>
            </a:pPr>
            <a:endParaRPr lang="en-US"/>
          </a:p>
        </c:txPr>
        <c:crossAx val="1119752480"/>
        <c:crossesAt val="0"/>
        <c:auto val="1"/>
        <c:lblAlgn val="ctr"/>
        <c:lblOffset val="100"/>
        <c:noMultiLvlLbl val="0"/>
      </c:catAx>
      <c:valAx>
        <c:axId val="1119752480"/>
        <c:scaling>
          <c:orientation val="minMax"/>
          <c:max val="0.4"/>
          <c:min val="-0.4"/>
        </c:scaling>
        <c:delete val="1"/>
        <c:axPos val="l"/>
        <c:numFmt formatCode="0%" sourceLinked="1"/>
        <c:majorTickMark val="out"/>
        <c:minorTickMark val="none"/>
        <c:tickLblPos val="nextTo"/>
        <c:crossAx val="1119755000"/>
        <c:crosses val="autoZero"/>
        <c:crossBetween val="between"/>
        <c:majorUnit val="0.2"/>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spPr>
            <a:ln w="25400" cap="rnd">
              <a:solidFill>
                <a:srgbClr val="0A5D7A"/>
              </a:solidFill>
              <a:round/>
            </a:ln>
            <a:effectLst/>
          </c:spPr>
          <c:marker>
            <c:symbol val="none"/>
          </c:marker>
          <c:dPt>
            <c:idx val="7"/>
            <c:marker>
              <c:symbol val="circle"/>
              <c:size val="5"/>
              <c:spPr>
                <a:solidFill>
                  <a:srgbClr val="0A5D7A"/>
                </a:solidFill>
                <a:ln w="9525">
                  <a:solidFill>
                    <a:srgbClr val="0A5D7A"/>
                  </a:solidFill>
                </a:ln>
                <a:effectLst/>
              </c:spPr>
            </c:marker>
            <c:bubble3D val="0"/>
            <c:extLst>
              <c:ext xmlns:c16="http://schemas.microsoft.com/office/drawing/2014/chart" uri="{C3380CC4-5D6E-409C-BE32-E72D297353CC}">
                <c16:uniqueId val="{00000006-F983-41E6-81E0-CE130DBA6C69}"/>
              </c:ext>
            </c:extLst>
          </c:dPt>
          <c:dLbls>
            <c:dLbl>
              <c:idx val="7"/>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F983-41E6-81E0-CE130DBA6C69}"/>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0A5D7A"/>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UK!$A$13:$B$20</c:f>
              <c:strCache>
                <c:ptCount val="8"/>
                <c:pt idx="0">
                  <c:v>2019</c:v>
                </c:pt>
                <c:pt idx="1">
                  <c:v>2020</c:v>
                </c:pt>
                <c:pt idx="2">
                  <c:v>2021</c:v>
                </c:pt>
                <c:pt idx="3">
                  <c:v>2022</c:v>
                </c:pt>
                <c:pt idx="4">
                  <c:v>2023</c:v>
                </c:pt>
                <c:pt idx="5">
                  <c:v>2024</c:v>
                </c:pt>
                <c:pt idx="6">
                  <c:v>2025</c:v>
                </c:pt>
                <c:pt idx="7">
                  <c:v>2026</c:v>
                </c:pt>
              </c:strCache>
            </c:strRef>
          </c:cat>
          <c:val>
            <c:numRef>
              <c:f>UK!$C$13:$C$20</c:f>
              <c:numCache>
                <c:formatCode>0.0</c:formatCode>
                <c:ptCount val="8"/>
                <c:pt idx="0">
                  <c:v>2</c:v>
                </c:pt>
                <c:pt idx="1">
                  <c:v>2</c:v>
                </c:pt>
                <c:pt idx="2">
                  <c:v>2</c:v>
                </c:pt>
                <c:pt idx="3">
                  <c:v>2</c:v>
                </c:pt>
                <c:pt idx="4">
                  <c:v>2</c:v>
                </c:pt>
                <c:pt idx="5">
                  <c:v>2</c:v>
                </c:pt>
                <c:pt idx="6">
                  <c:v>2</c:v>
                </c:pt>
                <c:pt idx="7">
                  <c:v>2</c:v>
                </c:pt>
              </c:numCache>
            </c:numRef>
          </c:val>
          <c:smooth val="0"/>
          <c:extLst>
            <c:ext xmlns:c16="http://schemas.microsoft.com/office/drawing/2014/chart" uri="{C3380CC4-5D6E-409C-BE32-E72D297353CC}">
              <c16:uniqueId val="{00000001-F983-41E6-81E0-CE130DBA6C69}"/>
            </c:ext>
          </c:extLst>
        </c:ser>
        <c:ser>
          <c:idx val="1"/>
          <c:order val="1"/>
          <c:spPr>
            <a:ln w="25400" cap="rnd">
              <a:solidFill>
                <a:sysClr val="window" lastClr="FFFFFF">
                  <a:lumMod val="75000"/>
                </a:sysClr>
              </a:solidFill>
              <a:round/>
            </a:ln>
            <a:effectLst/>
          </c:spPr>
          <c:marker>
            <c:symbol val="none"/>
          </c:marker>
          <c:dPt>
            <c:idx val="7"/>
            <c:marker>
              <c:symbol val="circle"/>
              <c:size val="5"/>
              <c:spPr>
                <a:solidFill>
                  <a:srgbClr val="A6A6A6"/>
                </a:solidFill>
                <a:ln w="9525">
                  <a:solidFill>
                    <a:srgbClr val="A6A6A6"/>
                  </a:solidFill>
                </a:ln>
                <a:effectLst/>
              </c:spPr>
            </c:marker>
            <c:bubble3D val="0"/>
            <c:extLst>
              <c:ext xmlns:c16="http://schemas.microsoft.com/office/drawing/2014/chart" uri="{C3380CC4-5D6E-409C-BE32-E72D297353CC}">
                <c16:uniqueId val="{00000007-F983-41E6-81E0-CE130DBA6C69}"/>
              </c:ext>
            </c:extLst>
          </c:dPt>
          <c:dLbls>
            <c:dLbl>
              <c:idx val="7"/>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F983-41E6-81E0-CE130DBA6C69}"/>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A6A6A6"/>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UK!$A$13:$B$20</c:f>
              <c:strCache>
                <c:ptCount val="8"/>
                <c:pt idx="0">
                  <c:v>2019</c:v>
                </c:pt>
                <c:pt idx="1">
                  <c:v>2020</c:v>
                </c:pt>
                <c:pt idx="2">
                  <c:v>2021</c:v>
                </c:pt>
                <c:pt idx="3">
                  <c:v>2022</c:v>
                </c:pt>
                <c:pt idx="4">
                  <c:v>2023</c:v>
                </c:pt>
                <c:pt idx="5">
                  <c:v>2024</c:v>
                </c:pt>
                <c:pt idx="6">
                  <c:v>2025</c:v>
                </c:pt>
                <c:pt idx="7">
                  <c:v>2026</c:v>
                </c:pt>
              </c:strCache>
            </c:strRef>
          </c:cat>
          <c:val>
            <c:numRef>
              <c:f>UK!$D$13:$D$20</c:f>
              <c:numCache>
                <c:formatCode>0.0</c:formatCode>
                <c:ptCount val="8"/>
                <c:pt idx="0">
                  <c:v>2.5</c:v>
                </c:pt>
                <c:pt idx="1">
                  <c:v>2.5</c:v>
                </c:pt>
                <c:pt idx="2">
                  <c:v>2.5</c:v>
                </c:pt>
                <c:pt idx="3">
                  <c:v>2.5</c:v>
                </c:pt>
                <c:pt idx="4">
                  <c:v>2.5</c:v>
                </c:pt>
                <c:pt idx="5">
                  <c:v>2.5</c:v>
                </c:pt>
                <c:pt idx="6">
                  <c:v>2.5</c:v>
                </c:pt>
                <c:pt idx="7">
                  <c:v>2.5</c:v>
                </c:pt>
              </c:numCache>
            </c:numRef>
          </c:val>
          <c:smooth val="0"/>
          <c:extLst>
            <c:ext xmlns:c16="http://schemas.microsoft.com/office/drawing/2014/chart" uri="{C3380CC4-5D6E-409C-BE32-E72D297353CC}">
              <c16:uniqueId val="{00000003-F983-41E6-81E0-CE130DBA6C69}"/>
            </c:ext>
          </c:extLst>
        </c:ser>
        <c:dLbls>
          <c:showLegendKey val="0"/>
          <c:showVal val="0"/>
          <c:showCatName val="0"/>
          <c:showSerName val="0"/>
          <c:showPercent val="0"/>
          <c:showBubbleSize val="0"/>
        </c:dLbls>
        <c:smooth val="0"/>
        <c:axId val="730723656"/>
        <c:axId val="730716112"/>
      </c:lineChart>
      <c:catAx>
        <c:axId val="730723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en-US"/>
          </a:p>
        </c:txPr>
        <c:crossAx val="730716112"/>
        <c:crosses val="autoZero"/>
        <c:auto val="1"/>
        <c:lblAlgn val="ctr"/>
        <c:lblOffset val="100"/>
        <c:noMultiLvlLbl val="0"/>
      </c:catAx>
      <c:valAx>
        <c:axId val="730716112"/>
        <c:scaling>
          <c:orientation val="minMax"/>
          <c:max val="10"/>
          <c:min val="0"/>
        </c:scaling>
        <c:delete val="0"/>
        <c:axPos val="l"/>
        <c:numFmt formatCode="#,##0" sourceLinked="0"/>
        <c:majorTickMark val="none"/>
        <c:minorTickMark val="none"/>
        <c:tickLblPos val="nextTo"/>
        <c:spPr>
          <a:noFill/>
          <a:ln>
            <a:solidFill>
              <a:schemeClr val="bg1">
                <a:lumMod val="75000"/>
              </a:schemeClr>
            </a:solidFill>
          </a:ln>
          <a:effectLst/>
        </c:spPr>
        <c:txPr>
          <a:bodyPr rot="-60000000" spcFirstLastPara="1" vertOverflow="ellipsis" vert="horz" wrap="square" anchor="ctr" anchorCtr="1"/>
          <a:lstStyle/>
          <a:p>
            <a:pPr>
              <a:defRPr sz="900" b="0" i="0" u="none" strike="noStrike" kern="1200" baseline="0">
                <a:solidFill>
                  <a:schemeClr val="bg1">
                    <a:lumMod val="65000"/>
                  </a:schemeClr>
                </a:solidFill>
                <a:latin typeface="Arial" panose="020B0604020202020204" pitchFamily="34" charset="0"/>
                <a:ea typeface="+mn-ea"/>
                <a:cs typeface="Arial" panose="020B0604020202020204" pitchFamily="34" charset="0"/>
              </a:defRPr>
            </a:pPr>
            <a:endParaRPr lang="en-US"/>
          </a:p>
        </c:txPr>
        <c:crossAx val="730723656"/>
        <c:crosses val="autoZero"/>
        <c:crossBetween val="between"/>
        <c:majorUnit val="3"/>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4.3134160789193271E-2"/>
          <c:w val="1"/>
          <c:h val="0.80340595688964644"/>
        </c:manualLayout>
      </c:layout>
      <c:barChart>
        <c:barDir val="bar"/>
        <c:grouping val="clustered"/>
        <c:varyColors val="0"/>
        <c:ser>
          <c:idx val="0"/>
          <c:order val="0"/>
          <c:tx>
            <c:strRef>
              <c:f>Blad1!$B$1</c:f>
              <c:strCache>
                <c:ptCount val="1"/>
                <c:pt idx="0">
                  <c:v>Awareness</c:v>
                </c:pt>
              </c:strCache>
            </c:strRef>
          </c:tx>
          <c:spPr>
            <a:solidFill>
              <a:schemeClr val="accent1"/>
            </a:solidFill>
            <a:ln>
              <a:solidFill>
                <a:srgbClr val="0A5D7A"/>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rgbClr val="0A5D7A"/>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Blad1!$A$2:$A$3</c:f>
              <c:strCache>
                <c:ptCount val="2"/>
                <c:pt idx="0">
                  <c:v>UK</c:v>
                </c:pt>
                <c:pt idx="1">
                  <c:v>EU avg.</c:v>
                </c:pt>
              </c:strCache>
            </c:strRef>
          </c:cat>
          <c:val>
            <c:numRef>
              <c:f>Blad1!$B$2:$B$3</c:f>
              <c:numCache>
                <c:formatCode>0%</c:formatCode>
                <c:ptCount val="2"/>
                <c:pt idx="0">
                  <c:v>0.6</c:v>
                </c:pt>
                <c:pt idx="1">
                  <c:v>0.6</c:v>
                </c:pt>
              </c:numCache>
            </c:numRef>
          </c:val>
          <c:extLst>
            <c:ext xmlns:c16="http://schemas.microsoft.com/office/drawing/2014/chart" uri="{C3380CC4-5D6E-409C-BE32-E72D297353CC}">
              <c16:uniqueId val="{00000000-38CF-4D83-846D-B3F31F038D4F}"/>
            </c:ext>
          </c:extLst>
        </c:ser>
        <c:ser>
          <c:idx val="1"/>
          <c:order val="1"/>
          <c:tx>
            <c:strRef>
              <c:f>Blad1!$C$1</c:f>
              <c:strCache>
                <c:ptCount val="1"/>
                <c:pt idx="0">
                  <c:v>Usage</c:v>
                </c:pt>
              </c:strCache>
            </c:strRef>
          </c:tx>
          <c:spPr>
            <a:solidFill>
              <a:srgbClr val="A3C7E5"/>
            </a:solidFill>
            <a:ln>
              <a:solidFill>
                <a:srgbClr val="8EB7CE"/>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rgbClr val="8EB7CE"/>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Blad1!$A$2:$A$3</c:f>
              <c:strCache>
                <c:ptCount val="2"/>
                <c:pt idx="0">
                  <c:v>UK</c:v>
                </c:pt>
                <c:pt idx="1">
                  <c:v>EU avg.</c:v>
                </c:pt>
              </c:strCache>
            </c:strRef>
          </c:cat>
          <c:val>
            <c:numRef>
              <c:f>Blad1!$C$2:$C$3</c:f>
              <c:numCache>
                <c:formatCode>0%</c:formatCode>
                <c:ptCount val="2"/>
                <c:pt idx="0">
                  <c:v>0.5</c:v>
                </c:pt>
                <c:pt idx="1">
                  <c:v>0.5</c:v>
                </c:pt>
              </c:numCache>
            </c:numRef>
          </c:val>
          <c:extLst>
            <c:ext xmlns:c16="http://schemas.microsoft.com/office/drawing/2014/chart" uri="{C3380CC4-5D6E-409C-BE32-E72D297353CC}">
              <c16:uniqueId val="{00000001-38CF-4D83-846D-B3F31F038D4F}"/>
            </c:ext>
          </c:extLst>
        </c:ser>
        <c:dLbls>
          <c:showLegendKey val="0"/>
          <c:showVal val="0"/>
          <c:showCatName val="0"/>
          <c:showSerName val="0"/>
          <c:showPercent val="0"/>
          <c:showBubbleSize val="0"/>
        </c:dLbls>
        <c:gapWidth val="100"/>
        <c:axId val="637728736"/>
        <c:axId val="637732672"/>
      </c:barChart>
      <c:catAx>
        <c:axId val="637728736"/>
        <c:scaling>
          <c:orientation val="maxMin"/>
        </c:scaling>
        <c:delete val="0"/>
        <c:axPos val="l"/>
        <c:numFmt formatCode="General" sourceLinked="1"/>
        <c:majorTickMark val="out"/>
        <c:minorTickMark val="none"/>
        <c:tickLblPos val="nextTo"/>
        <c:spPr>
          <a:noFill/>
          <a:ln w="9525" cap="flat" cmpd="sng" algn="ctr">
            <a:solidFill>
              <a:schemeClr val="bg1">
                <a:lumMod val="75000"/>
              </a:schemeClr>
            </a:solidFill>
            <a:round/>
          </a:ln>
          <a:effectLst/>
        </c:spPr>
        <c:txPr>
          <a:bodyPr rot="-60000000" spcFirstLastPara="1" vertOverflow="ellipsis" vert="horz" wrap="square" anchor="ctr" anchorCtr="1"/>
          <a:lstStyle/>
          <a:p>
            <a:pPr>
              <a:defRPr sz="800" b="0" i="0" u="none" strike="noStrike" kern="1200" baseline="0">
                <a:solidFill>
                  <a:srgbClr val="A6A6A6"/>
                </a:solidFill>
                <a:latin typeface="+mn-lt"/>
                <a:ea typeface="+mn-ea"/>
                <a:cs typeface="+mn-cs"/>
              </a:defRPr>
            </a:pPr>
            <a:endParaRPr lang="en-US"/>
          </a:p>
        </c:txPr>
        <c:crossAx val="637732672"/>
        <c:crosses val="autoZero"/>
        <c:auto val="1"/>
        <c:lblAlgn val="ctr"/>
        <c:lblOffset val="100"/>
        <c:noMultiLvlLbl val="0"/>
      </c:catAx>
      <c:valAx>
        <c:axId val="637732672"/>
        <c:scaling>
          <c:orientation val="minMax"/>
          <c:max val="1"/>
          <c:min val="0"/>
        </c:scaling>
        <c:delete val="1"/>
        <c:axPos val="t"/>
        <c:numFmt formatCode="0%" sourceLinked="1"/>
        <c:majorTickMark val="out"/>
        <c:minorTickMark val="none"/>
        <c:tickLblPos val="nextTo"/>
        <c:crossAx val="637728736"/>
        <c:crosses val="autoZero"/>
        <c:crossBetween val="between"/>
        <c:majorUnit val="0.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bg1"/>
      </a:solid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5.8010919756281056E-3"/>
          <c:w val="0.99660466436238337"/>
          <c:h val="0.98593750346025999"/>
        </c:manualLayout>
      </c:layout>
      <c:barChart>
        <c:barDir val="bar"/>
        <c:grouping val="clustered"/>
        <c:varyColors val="0"/>
        <c:ser>
          <c:idx val="0"/>
          <c:order val="0"/>
          <c:tx>
            <c:strRef>
              <c:f>Blad1!$B$1</c:f>
              <c:strCache>
                <c:ptCount val="1"/>
                <c:pt idx="0">
                  <c:v>Saldo</c:v>
                </c:pt>
              </c:strCache>
            </c:strRef>
          </c:tx>
          <c:spPr>
            <a:solidFill>
              <a:schemeClr val="accent1"/>
            </a:solidFill>
            <a:ln>
              <a:noFill/>
            </a:ln>
            <a:effectLst/>
          </c:spPr>
          <c:invertIfNegative val="0"/>
          <c:dPt>
            <c:idx val="0"/>
            <c:invertIfNegative val="0"/>
            <c:bubble3D val="0"/>
            <c:extLst>
              <c:ext xmlns:c16="http://schemas.microsoft.com/office/drawing/2014/chart" uri="{C3380CC4-5D6E-409C-BE32-E72D297353CC}">
                <c16:uniqueId val="{00000000-0665-4020-B404-1A7A133E990B}"/>
              </c:ext>
            </c:extLst>
          </c:dPt>
          <c:dPt>
            <c:idx val="1"/>
            <c:invertIfNegative val="0"/>
            <c:bubble3D val="0"/>
            <c:spPr>
              <a:solidFill>
                <a:srgbClr val="5497BE"/>
              </a:solidFill>
              <a:ln>
                <a:noFill/>
              </a:ln>
              <a:effectLst/>
            </c:spPr>
            <c:extLst>
              <c:ext xmlns:c16="http://schemas.microsoft.com/office/drawing/2014/chart" uri="{C3380CC4-5D6E-409C-BE32-E72D297353CC}">
                <c16:uniqueId val="{00000001-0665-4020-B404-1A7A133E990B}"/>
              </c:ext>
            </c:extLst>
          </c:dPt>
          <c:dPt>
            <c:idx val="2"/>
            <c:invertIfNegative val="0"/>
            <c:bubble3D val="0"/>
            <c:extLst>
              <c:ext xmlns:c16="http://schemas.microsoft.com/office/drawing/2014/chart" uri="{C3380CC4-5D6E-409C-BE32-E72D297353CC}">
                <c16:uniqueId val="{00000002-0665-4020-B404-1A7A133E990B}"/>
              </c:ext>
            </c:extLst>
          </c:dPt>
          <c:dPt>
            <c:idx val="3"/>
            <c:invertIfNegative val="0"/>
            <c:bubble3D val="0"/>
            <c:extLst>
              <c:ext xmlns:c16="http://schemas.microsoft.com/office/drawing/2014/chart" uri="{C3380CC4-5D6E-409C-BE32-E72D297353CC}">
                <c16:uniqueId val="{00000003-0665-4020-B404-1A7A133E990B}"/>
              </c:ext>
            </c:extLst>
          </c:dPt>
          <c:dPt>
            <c:idx val="4"/>
            <c:invertIfNegative val="0"/>
            <c:bubble3D val="0"/>
            <c:extLst>
              <c:ext xmlns:c16="http://schemas.microsoft.com/office/drawing/2014/chart" uri="{C3380CC4-5D6E-409C-BE32-E72D297353CC}">
                <c16:uniqueId val="{00000005-0665-4020-B404-1A7A133E990B}"/>
              </c:ext>
            </c:extLst>
          </c:dPt>
          <c:dPt>
            <c:idx val="5"/>
            <c:invertIfNegative val="0"/>
            <c:bubble3D val="0"/>
            <c:extLst>
              <c:ext xmlns:c16="http://schemas.microsoft.com/office/drawing/2014/chart" uri="{C3380CC4-5D6E-409C-BE32-E72D297353CC}">
                <c16:uniqueId val="{00000007-0665-4020-B404-1A7A133E990B}"/>
              </c:ext>
            </c:extLst>
          </c:dPt>
          <c:dPt>
            <c:idx val="6"/>
            <c:invertIfNegative val="0"/>
            <c:bubble3D val="0"/>
            <c:spPr>
              <a:solidFill>
                <a:schemeClr val="accent1"/>
              </a:solidFill>
              <a:ln w="28575" cap="rnd">
                <a:noFill/>
                <a:round/>
              </a:ln>
              <a:effectLst/>
            </c:spPr>
            <c:extLst>
              <c:ext xmlns:c16="http://schemas.microsoft.com/office/drawing/2014/chart" uri="{C3380CC4-5D6E-409C-BE32-E72D297353CC}">
                <c16:uniqueId val="{00000009-0665-4020-B404-1A7A133E990B}"/>
              </c:ext>
            </c:extLst>
          </c:dPt>
          <c:dPt>
            <c:idx val="7"/>
            <c:invertIfNegative val="0"/>
            <c:bubble3D val="0"/>
            <c:spPr>
              <a:solidFill>
                <a:schemeClr val="accent1"/>
              </a:solidFill>
              <a:ln w="28575" cap="rnd">
                <a:noFill/>
                <a:round/>
              </a:ln>
              <a:effectLst/>
            </c:spPr>
            <c:extLst>
              <c:ext xmlns:c16="http://schemas.microsoft.com/office/drawing/2014/chart" uri="{C3380CC4-5D6E-409C-BE32-E72D297353CC}">
                <c16:uniqueId val="{0000000B-0665-4020-B404-1A7A133E990B}"/>
              </c:ext>
            </c:extLst>
          </c:dPt>
          <c:dPt>
            <c:idx val="8"/>
            <c:invertIfNegative val="0"/>
            <c:bubble3D val="0"/>
            <c:spPr>
              <a:solidFill>
                <a:schemeClr val="accent1"/>
              </a:solidFill>
              <a:ln w="28575" cap="rnd">
                <a:noFill/>
                <a:round/>
              </a:ln>
              <a:effectLst/>
            </c:spPr>
            <c:extLst>
              <c:ext xmlns:c16="http://schemas.microsoft.com/office/drawing/2014/chart" uri="{C3380CC4-5D6E-409C-BE32-E72D297353CC}">
                <c16:uniqueId val="{0000000D-0665-4020-B404-1A7A133E990B}"/>
              </c:ext>
            </c:extLst>
          </c:dPt>
          <c:dPt>
            <c:idx val="9"/>
            <c:invertIfNegative val="0"/>
            <c:bubble3D val="0"/>
            <c:spPr>
              <a:solidFill>
                <a:schemeClr val="accent1"/>
              </a:solidFill>
              <a:ln w="28575" cap="rnd">
                <a:noFill/>
                <a:round/>
              </a:ln>
              <a:effectLst/>
            </c:spPr>
            <c:extLst>
              <c:ext xmlns:c16="http://schemas.microsoft.com/office/drawing/2014/chart" uri="{C3380CC4-5D6E-409C-BE32-E72D297353CC}">
                <c16:uniqueId val="{0000000F-0665-4020-B404-1A7A133E990B}"/>
              </c:ext>
            </c:extLst>
          </c:dPt>
          <c:dPt>
            <c:idx val="10"/>
            <c:invertIfNegative val="0"/>
            <c:bubble3D val="0"/>
            <c:spPr>
              <a:solidFill>
                <a:schemeClr val="accent1"/>
              </a:solidFill>
              <a:ln w="28575" cap="rnd">
                <a:noFill/>
                <a:round/>
              </a:ln>
              <a:effectLst/>
            </c:spPr>
            <c:extLst>
              <c:ext xmlns:c16="http://schemas.microsoft.com/office/drawing/2014/chart" uri="{C3380CC4-5D6E-409C-BE32-E72D297353CC}">
                <c16:uniqueId val="{00000011-0665-4020-B404-1A7A133E990B}"/>
              </c:ext>
            </c:extLst>
          </c:dPt>
          <c:dPt>
            <c:idx val="11"/>
            <c:invertIfNegative val="0"/>
            <c:bubble3D val="0"/>
            <c:extLst>
              <c:ext xmlns:c16="http://schemas.microsoft.com/office/drawing/2014/chart" uri="{C3380CC4-5D6E-409C-BE32-E72D297353CC}">
                <c16:uniqueId val="{00000012-0665-4020-B404-1A7A133E990B}"/>
              </c:ext>
            </c:extLst>
          </c:dPt>
          <c:dPt>
            <c:idx val="12"/>
            <c:invertIfNegative val="0"/>
            <c:bubble3D val="0"/>
            <c:extLst>
              <c:ext xmlns:c16="http://schemas.microsoft.com/office/drawing/2014/chart" uri="{C3380CC4-5D6E-409C-BE32-E72D297353CC}">
                <c16:uniqueId val="{00000013-0665-4020-B404-1A7A133E990B}"/>
              </c:ext>
            </c:extLst>
          </c:dPt>
          <c:dPt>
            <c:idx val="13"/>
            <c:invertIfNegative val="0"/>
            <c:bubble3D val="0"/>
            <c:extLst>
              <c:ext xmlns:c16="http://schemas.microsoft.com/office/drawing/2014/chart" uri="{C3380CC4-5D6E-409C-BE32-E72D297353CC}">
                <c16:uniqueId val="{00000014-0665-4020-B404-1A7A133E990B}"/>
              </c:ext>
            </c:extLst>
          </c:dPt>
          <c:dPt>
            <c:idx val="14"/>
            <c:invertIfNegative val="0"/>
            <c:bubble3D val="0"/>
            <c:spPr>
              <a:solidFill>
                <a:schemeClr val="accent1"/>
              </a:solidFill>
              <a:ln w="28575" cap="rnd">
                <a:noFill/>
                <a:round/>
              </a:ln>
              <a:effectLst/>
            </c:spPr>
            <c:extLst>
              <c:ext xmlns:c16="http://schemas.microsoft.com/office/drawing/2014/chart" uri="{C3380CC4-5D6E-409C-BE32-E72D297353CC}">
                <c16:uniqueId val="{00000016-0665-4020-B404-1A7A133E990B}"/>
              </c:ext>
            </c:extLst>
          </c:dPt>
          <c:dPt>
            <c:idx val="15"/>
            <c:invertIfNegative val="0"/>
            <c:bubble3D val="0"/>
            <c:extLst>
              <c:ext xmlns:c16="http://schemas.microsoft.com/office/drawing/2014/chart" uri="{C3380CC4-5D6E-409C-BE32-E72D297353CC}">
                <c16:uniqueId val="{00000017-0665-4020-B404-1A7A133E990B}"/>
              </c:ext>
            </c:extLst>
          </c:dPt>
          <c:dLbls>
            <c:dLbl>
              <c:idx val="1"/>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5497BE"/>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1-0665-4020-B404-1A7A133E990B}"/>
                </c:ext>
              </c:extLst>
            </c:dLbl>
            <c:dLbl>
              <c:idx val="14"/>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0A5D7A"/>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6-0665-4020-B404-1A7A133E990B}"/>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0A5D7A"/>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Blad1!$A$2:$A$3</c:f>
              <c:strCache>
                <c:ptCount val="2"/>
                <c:pt idx="0">
                  <c:v>Current labour shortage</c:v>
                </c:pt>
                <c:pt idx="1">
                  <c:v>Expectation</c:v>
                </c:pt>
              </c:strCache>
            </c:strRef>
          </c:cat>
          <c:val>
            <c:numRef>
              <c:f>Blad1!$B$2:$B$3</c:f>
              <c:numCache>
                <c:formatCode>###0%</c:formatCode>
                <c:ptCount val="2"/>
                <c:pt idx="0">
                  <c:v>0.5</c:v>
                </c:pt>
                <c:pt idx="1">
                  <c:v>0.5</c:v>
                </c:pt>
              </c:numCache>
            </c:numRef>
          </c:val>
          <c:extLst>
            <c:ext xmlns:c16="http://schemas.microsoft.com/office/drawing/2014/chart" uri="{C3380CC4-5D6E-409C-BE32-E72D297353CC}">
              <c16:uniqueId val="{00000018-0665-4020-B404-1A7A133E990B}"/>
            </c:ext>
          </c:extLst>
        </c:ser>
        <c:dLbls>
          <c:showLegendKey val="0"/>
          <c:showVal val="0"/>
          <c:showCatName val="0"/>
          <c:showSerName val="0"/>
          <c:showPercent val="0"/>
          <c:showBubbleSize val="0"/>
        </c:dLbls>
        <c:gapWidth val="100"/>
        <c:axId val="625423160"/>
        <c:axId val="625427424"/>
      </c:barChart>
      <c:catAx>
        <c:axId val="625423160"/>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rgbClr val="A6A6A6"/>
                </a:solidFill>
                <a:latin typeface="+mn-lt"/>
                <a:ea typeface="+mn-ea"/>
                <a:cs typeface="+mn-cs"/>
              </a:defRPr>
            </a:pPr>
            <a:endParaRPr lang="nl-NL"/>
          </a:p>
        </c:txPr>
        <c:crossAx val="625427424"/>
        <c:crosses val="autoZero"/>
        <c:auto val="1"/>
        <c:lblAlgn val="ctr"/>
        <c:lblOffset val="100"/>
        <c:noMultiLvlLbl val="0"/>
      </c:catAx>
      <c:valAx>
        <c:axId val="625427424"/>
        <c:scaling>
          <c:orientation val="minMax"/>
        </c:scaling>
        <c:delete val="1"/>
        <c:axPos val="t"/>
        <c:numFmt formatCode="###0%" sourceLinked="1"/>
        <c:majorTickMark val="out"/>
        <c:minorTickMark val="none"/>
        <c:tickLblPos val="nextTo"/>
        <c:crossAx val="625423160"/>
        <c:crosses val="autoZero"/>
        <c:crossBetween val="between"/>
        <c:majorUnit val="1"/>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5.8010919756281056E-3"/>
          <c:w val="0.99660466436238337"/>
          <c:h val="0.98593750346025999"/>
        </c:manualLayout>
      </c:layout>
      <c:barChart>
        <c:barDir val="bar"/>
        <c:grouping val="clustered"/>
        <c:varyColors val="0"/>
        <c:ser>
          <c:idx val="0"/>
          <c:order val="0"/>
          <c:tx>
            <c:strRef>
              <c:f>Blad1!$B$1</c:f>
              <c:strCache>
                <c:ptCount val="1"/>
                <c:pt idx="0">
                  <c:v>Saldo</c:v>
                </c:pt>
              </c:strCache>
            </c:strRef>
          </c:tx>
          <c:spPr>
            <a:solidFill>
              <a:schemeClr val="accent1"/>
            </a:solidFill>
            <a:ln>
              <a:noFill/>
            </a:ln>
            <a:effectLst/>
          </c:spPr>
          <c:invertIfNegative val="0"/>
          <c:dPt>
            <c:idx val="0"/>
            <c:invertIfNegative val="0"/>
            <c:bubble3D val="0"/>
            <c:extLst>
              <c:ext xmlns:c16="http://schemas.microsoft.com/office/drawing/2014/chart" uri="{C3380CC4-5D6E-409C-BE32-E72D297353CC}">
                <c16:uniqueId val="{00000000-0229-46F0-B082-EABA6E22558A}"/>
              </c:ext>
            </c:extLst>
          </c:dPt>
          <c:dPt>
            <c:idx val="1"/>
            <c:invertIfNegative val="0"/>
            <c:bubble3D val="0"/>
            <c:spPr>
              <a:solidFill>
                <a:srgbClr val="5497BE"/>
              </a:solidFill>
              <a:ln>
                <a:noFill/>
              </a:ln>
              <a:effectLst/>
            </c:spPr>
            <c:extLst>
              <c:ext xmlns:c16="http://schemas.microsoft.com/office/drawing/2014/chart" uri="{C3380CC4-5D6E-409C-BE32-E72D297353CC}">
                <c16:uniqueId val="{00000002-0229-46F0-B082-EABA6E22558A}"/>
              </c:ext>
            </c:extLst>
          </c:dPt>
          <c:dPt>
            <c:idx val="2"/>
            <c:invertIfNegative val="0"/>
            <c:bubble3D val="0"/>
            <c:extLst>
              <c:ext xmlns:c16="http://schemas.microsoft.com/office/drawing/2014/chart" uri="{C3380CC4-5D6E-409C-BE32-E72D297353CC}">
                <c16:uniqueId val="{00000003-0229-46F0-B082-EABA6E22558A}"/>
              </c:ext>
            </c:extLst>
          </c:dPt>
          <c:dPt>
            <c:idx val="3"/>
            <c:invertIfNegative val="0"/>
            <c:bubble3D val="0"/>
            <c:extLst>
              <c:ext xmlns:c16="http://schemas.microsoft.com/office/drawing/2014/chart" uri="{C3380CC4-5D6E-409C-BE32-E72D297353CC}">
                <c16:uniqueId val="{00000004-0229-46F0-B082-EABA6E22558A}"/>
              </c:ext>
            </c:extLst>
          </c:dPt>
          <c:dPt>
            <c:idx val="4"/>
            <c:invertIfNegative val="0"/>
            <c:bubble3D val="0"/>
            <c:extLst>
              <c:ext xmlns:c16="http://schemas.microsoft.com/office/drawing/2014/chart" uri="{C3380CC4-5D6E-409C-BE32-E72D297353CC}">
                <c16:uniqueId val="{00000005-0229-46F0-B082-EABA6E22558A}"/>
              </c:ext>
            </c:extLst>
          </c:dPt>
          <c:dPt>
            <c:idx val="5"/>
            <c:invertIfNegative val="0"/>
            <c:bubble3D val="0"/>
            <c:extLst>
              <c:ext xmlns:c16="http://schemas.microsoft.com/office/drawing/2014/chart" uri="{C3380CC4-5D6E-409C-BE32-E72D297353CC}">
                <c16:uniqueId val="{00000006-0229-46F0-B082-EABA6E22558A}"/>
              </c:ext>
            </c:extLst>
          </c:dPt>
          <c:dPt>
            <c:idx val="6"/>
            <c:invertIfNegative val="0"/>
            <c:bubble3D val="0"/>
            <c:spPr>
              <a:solidFill>
                <a:schemeClr val="accent1"/>
              </a:solidFill>
              <a:ln w="28575" cap="rnd">
                <a:noFill/>
                <a:round/>
              </a:ln>
              <a:effectLst/>
            </c:spPr>
            <c:extLst>
              <c:ext xmlns:c16="http://schemas.microsoft.com/office/drawing/2014/chart" uri="{C3380CC4-5D6E-409C-BE32-E72D297353CC}">
                <c16:uniqueId val="{00000008-0229-46F0-B082-EABA6E22558A}"/>
              </c:ext>
            </c:extLst>
          </c:dPt>
          <c:dPt>
            <c:idx val="7"/>
            <c:invertIfNegative val="0"/>
            <c:bubble3D val="0"/>
            <c:spPr>
              <a:solidFill>
                <a:schemeClr val="accent1"/>
              </a:solidFill>
              <a:ln w="28575" cap="rnd">
                <a:noFill/>
                <a:round/>
              </a:ln>
              <a:effectLst/>
            </c:spPr>
            <c:extLst>
              <c:ext xmlns:c16="http://schemas.microsoft.com/office/drawing/2014/chart" uri="{C3380CC4-5D6E-409C-BE32-E72D297353CC}">
                <c16:uniqueId val="{0000000A-0229-46F0-B082-EABA6E22558A}"/>
              </c:ext>
            </c:extLst>
          </c:dPt>
          <c:dPt>
            <c:idx val="8"/>
            <c:invertIfNegative val="0"/>
            <c:bubble3D val="0"/>
            <c:spPr>
              <a:solidFill>
                <a:schemeClr val="accent1"/>
              </a:solidFill>
              <a:ln w="28575" cap="rnd">
                <a:noFill/>
                <a:round/>
              </a:ln>
              <a:effectLst/>
            </c:spPr>
            <c:extLst>
              <c:ext xmlns:c16="http://schemas.microsoft.com/office/drawing/2014/chart" uri="{C3380CC4-5D6E-409C-BE32-E72D297353CC}">
                <c16:uniqueId val="{0000000C-0229-46F0-B082-EABA6E22558A}"/>
              </c:ext>
            </c:extLst>
          </c:dPt>
          <c:dPt>
            <c:idx val="9"/>
            <c:invertIfNegative val="0"/>
            <c:bubble3D val="0"/>
            <c:spPr>
              <a:solidFill>
                <a:schemeClr val="accent1"/>
              </a:solidFill>
              <a:ln w="28575" cap="rnd">
                <a:noFill/>
                <a:round/>
              </a:ln>
              <a:effectLst/>
            </c:spPr>
            <c:extLst>
              <c:ext xmlns:c16="http://schemas.microsoft.com/office/drawing/2014/chart" uri="{C3380CC4-5D6E-409C-BE32-E72D297353CC}">
                <c16:uniqueId val="{0000000E-0229-46F0-B082-EABA6E22558A}"/>
              </c:ext>
            </c:extLst>
          </c:dPt>
          <c:dPt>
            <c:idx val="10"/>
            <c:invertIfNegative val="0"/>
            <c:bubble3D val="0"/>
            <c:spPr>
              <a:solidFill>
                <a:schemeClr val="accent1"/>
              </a:solidFill>
              <a:ln w="28575" cap="rnd">
                <a:noFill/>
                <a:round/>
              </a:ln>
              <a:effectLst/>
            </c:spPr>
            <c:extLst>
              <c:ext xmlns:c16="http://schemas.microsoft.com/office/drawing/2014/chart" uri="{C3380CC4-5D6E-409C-BE32-E72D297353CC}">
                <c16:uniqueId val="{00000010-0229-46F0-B082-EABA6E22558A}"/>
              </c:ext>
            </c:extLst>
          </c:dPt>
          <c:dPt>
            <c:idx val="11"/>
            <c:invertIfNegative val="0"/>
            <c:bubble3D val="0"/>
            <c:extLst>
              <c:ext xmlns:c16="http://schemas.microsoft.com/office/drawing/2014/chart" uri="{C3380CC4-5D6E-409C-BE32-E72D297353CC}">
                <c16:uniqueId val="{00000011-0229-46F0-B082-EABA6E22558A}"/>
              </c:ext>
            </c:extLst>
          </c:dPt>
          <c:dPt>
            <c:idx val="12"/>
            <c:invertIfNegative val="0"/>
            <c:bubble3D val="0"/>
            <c:extLst>
              <c:ext xmlns:c16="http://schemas.microsoft.com/office/drawing/2014/chart" uri="{C3380CC4-5D6E-409C-BE32-E72D297353CC}">
                <c16:uniqueId val="{00000012-0229-46F0-B082-EABA6E22558A}"/>
              </c:ext>
            </c:extLst>
          </c:dPt>
          <c:dPt>
            <c:idx val="13"/>
            <c:invertIfNegative val="0"/>
            <c:bubble3D val="0"/>
            <c:extLst>
              <c:ext xmlns:c16="http://schemas.microsoft.com/office/drawing/2014/chart" uri="{C3380CC4-5D6E-409C-BE32-E72D297353CC}">
                <c16:uniqueId val="{00000013-0229-46F0-B082-EABA6E22558A}"/>
              </c:ext>
            </c:extLst>
          </c:dPt>
          <c:dPt>
            <c:idx val="14"/>
            <c:invertIfNegative val="0"/>
            <c:bubble3D val="0"/>
            <c:spPr>
              <a:solidFill>
                <a:schemeClr val="accent1"/>
              </a:solidFill>
              <a:ln w="28575" cap="rnd">
                <a:noFill/>
                <a:round/>
              </a:ln>
              <a:effectLst/>
            </c:spPr>
            <c:extLst>
              <c:ext xmlns:c16="http://schemas.microsoft.com/office/drawing/2014/chart" uri="{C3380CC4-5D6E-409C-BE32-E72D297353CC}">
                <c16:uniqueId val="{00000015-0229-46F0-B082-EABA6E22558A}"/>
              </c:ext>
            </c:extLst>
          </c:dPt>
          <c:dPt>
            <c:idx val="15"/>
            <c:invertIfNegative val="0"/>
            <c:bubble3D val="0"/>
            <c:extLst>
              <c:ext xmlns:c16="http://schemas.microsoft.com/office/drawing/2014/chart" uri="{C3380CC4-5D6E-409C-BE32-E72D297353CC}">
                <c16:uniqueId val="{00000016-0229-46F0-B082-EABA6E22558A}"/>
              </c:ext>
            </c:extLst>
          </c:dPt>
          <c:dLbls>
            <c:dLbl>
              <c:idx val="1"/>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5497BE"/>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2-0229-46F0-B082-EABA6E22558A}"/>
                </c:ext>
              </c:extLst>
            </c:dLbl>
            <c:dLbl>
              <c:idx val="14"/>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0A5D7A"/>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5-0229-46F0-B082-EABA6E22558A}"/>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0A5D7A"/>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Blad1!$A$2:$A$3</c:f>
              <c:strCache>
                <c:ptCount val="2"/>
                <c:pt idx="0">
                  <c:v>UK</c:v>
                </c:pt>
                <c:pt idx="1">
                  <c:v>EU avg.</c:v>
                </c:pt>
              </c:strCache>
            </c:strRef>
          </c:cat>
          <c:val>
            <c:numRef>
              <c:f>Blad1!$B$2:$B$3</c:f>
              <c:numCache>
                <c:formatCode>###0%</c:formatCode>
                <c:ptCount val="2"/>
                <c:pt idx="0">
                  <c:v>0.5</c:v>
                </c:pt>
                <c:pt idx="1">
                  <c:v>0.5</c:v>
                </c:pt>
              </c:numCache>
            </c:numRef>
          </c:val>
          <c:extLst>
            <c:ext xmlns:c16="http://schemas.microsoft.com/office/drawing/2014/chart" uri="{C3380CC4-5D6E-409C-BE32-E72D297353CC}">
              <c16:uniqueId val="{00000017-0229-46F0-B082-EABA6E22558A}"/>
            </c:ext>
          </c:extLst>
        </c:ser>
        <c:dLbls>
          <c:showLegendKey val="0"/>
          <c:showVal val="0"/>
          <c:showCatName val="0"/>
          <c:showSerName val="0"/>
          <c:showPercent val="0"/>
          <c:showBubbleSize val="0"/>
        </c:dLbls>
        <c:gapWidth val="100"/>
        <c:axId val="625423160"/>
        <c:axId val="625427424"/>
      </c:barChart>
      <c:catAx>
        <c:axId val="625423160"/>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rgbClr val="A6A6A6"/>
                </a:solidFill>
                <a:latin typeface="+mn-lt"/>
                <a:ea typeface="+mn-ea"/>
                <a:cs typeface="+mn-cs"/>
              </a:defRPr>
            </a:pPr>
            <a:endParaRPr lang="nl-NL"/>
          </a:p>
        </c:txPr>
        <c:crossAx val="625427424"/>
        <c:crosses val="autoZero"/>
        <c:auto val="1"/>
        <c:lblAlgn val="ctr"/>
        <c:lblOffset val="100"/>
        <c:noMultiLvlLbl val="0"/>
      </c:catAx>
      <c:valAx>
        <c:axId val="625427424"/>
        <c:scaling>
          <c:orientation val="minMax"/>
        </c:scaling>
        <c:delete val="1"/>
        <c:axPos val="t"/>
        <c:numFmt formatCode="###0%" sourceLinked="1"/>
        <c:majorTickMark val="out"/>
        <c:minorTickMark val="none"/>
        <c:tickLblPos val="nextTo"/>
        <c:crossAx val="625423160"/>
        <c:crosses val="autoZero"/>
        <c:crossBetween val="between"/>
        <c:majorUnit val="1"/>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5.8010919756281056E-3"/>
          <c:w val="0.99660466436238337"/>
          <c:h val="0.98593750346025999"/>
        </c:manualLayout>
      </c:layout>
      <c:barChart>
        <c:barDir val="col"/>
        <c:grouping val="clustered"/>
        <c:varyColors val="0"/>
        <c:ser>
          <c:idx val="0"/>
          <c:order val="0"/>
          <c:tx>
            <c:strRef>
              <c:f>Blad1!$B$1</c:f>
              <c:strCache>
                <c:ptCount val="1"/>
                <c:pt idx="0">
                  <c:v>Saldo</c:v>
                </c:pt>
              </c:strCache>
            </c:strRef>
          </c:tx>
          <c:spPr>
            <a:solidFill>
              <a:schemeClr val="accent1"/>
            </a:solidFill>
            <a:ln>
              <a:noFill/>
            </a:ln>
            <a:effectLst/>
          </c:spPr>
          <c:invertIfNegative val="0"/>
          <c:dPt>
            <c:idx val="0"/>
            <c:invertIfNegative val="0"/>
            <c:bubble3D val="0"/>
            <c:extLst>
              <c:ext xmlns:c16="http://schemas.microsoft.com/office/drawing/2014/chart" uri="{C3380CC4-5D6E-409C-BE32-E72D297353CC}">
                <c16:uniqueId val="{00000000-4F33-42F5-B7EF-DC28E2F4D0E9}"/>
              </c:ext>
            </c:extLst>
          </c:dPt>
          <c:dPt>
            <c:idx val="1"/>
            <c:invertIfNegative val="0"/>
            <c:bubble3D val="0"/>
            <c:spPr>
              <a:solidFill>
                <a:srgbClr val="5497BE"/>
              </a:solidFill>
              <a:ln>
                <a:noFill/>
              </a:ln>
              <a:effectLst/>
            </c:spPr>
            <c:extLst>
              <c:ext xmlns:c16="http://schemas.microsoft.com/office/drawing/2014/chart" uri="{C3380CC4-5D6E-409C-BE32-E72D297353CC}">
                <c16:uniqueId val="{00000002-4F33-42F5-B7EF-DC28E2F4D0E9}"/>
              </c:ext>
            </c:extLst>
          </c:dPt>
          <c:dPt>
            <c:idx val="2"/>
            <c:invertIfNegative val="0"/>
            <c:bubble3D val="0"/>
            <c:extLst>
              <c:ext xmlns:c16="http://schemas.microsoft.com/office/drawing/2014/chart" uri="{C3380CC4-5D6E-409C-BE32-E72D297353CC}">
                <c16:uniqueId val="{00000003-4F33-42F5-B7EF-DC28E2F4D0E9}"/>
              </c:ext>
            </c:extLst>
          </c:dPt>
          <c:dPt>
            <c:idx val="3"/>
            <c:invertIfNegative val="0"/>
            <c:bubble3D val="0"/>
            <c:extLst>
              <c:ext xmlns:c16="http://schemas.microsoft.com/office/drawing/2014/chart" uri="{C3380CC4-5D6E-409C-BE32-E72D297353CC}">
                <c16:uniqueId val="{00000004-4F33-42F5-B7EF-DC28E2F4D0E9}"/>
              </c:ext>
            </c:extLst>
          </c:dPt>
          <c:dPt>
            <c:idx val="4"/>
            <c:invertIfNegative val="0"/>
            <c:bubble3D val="0"/>
            <c:spPr>
              <a:solidFill>
                <a:srgbClr val="5497BE"/>
              </a:solidFill>
              <a:ln>
                <a:noFill/>
              </a:ln>
              <a:effectLst/>
            </c:spPr>
            <c:extLst>
              <c:ext xmlns:c16="http://schemas.microsoft.com/office/drawing/2014/chart" uri="{C3380CC4-5D6E-409C-BE32-E72D297353CC}">
                <c16:uniqueId val="{00000005-4F33-42F5-B7EF-DC28E2F4D0E9}"/>
              </c:ext>
            </c:extLst>
          </c:dPt>
          <c:dPt>
            <c:idx val="5"/>
            <c:invertIfNegative val="0"/>
            <c:bubble3D val="0"/>
            <c:extLst>
              <c:ext xmlns:c16="http://schemas.microsoft.com/office/drawing/2014/chart" uri="{C3380CC4-5D6E-409C-BE32-E72D297353CC}">
                <c16:uniqueId val="{00000006-4F33-42F5-B7EF-DC28E2F4D0E9}"/>
              </c:ext>
            </c:extLst>
          </c:dPt>
          <c:dPt>
            <c:idx val="6"/>
            <c:invertIfNegative val="0"/>
            <c:bubble3D val="0"/>
            <c:spPr>
              <a:solidFill>
                <a:schemeClr val="accent1"/>
              </a:solidFill>
              <a:ln w="28575" cap="rnd">
                <a:noFill/>
                <a:round/>
              </a:ln>
              <a:effectLst/>
            </c:spPr>
            <c:extLst>
              <c:ext xmlns:c16="http://schemas.microsoft.com/office/drawing/2014/chart" uri="{C3380CC4-5D6E-409C-BE32-E72D297353CC}">
                <c16:uniqueId val="{00000008-4F33-42F5-B7EF-DC28E2F4D0E9}"/>
              </c:ext>
            </c:extLst>
          </c:dPt>
          <c:dPt>
            <c:idx val="7"/>
            <c:invertIfNegative val="0"/>
            <c:bubble3D val="0"/>
            <c:spPr>
              <a:solidFill>
                <a:schemeClr val="accent1"/>
              </a:solidFill>
              <a:ln w="28575" cap="rnd">
                <a:noFill/>
                <a:round/>
              </a:ln>
              <a:effectLst/>
            </c:spPr>
            <c:extLst>
              <c:ext xmlns:c16="http://schemas.microsoft.com/office/drawing/2014/chart" uri="{C3380CC4-5D6E-409C-BE32-E72D297353CC}">
                <c16:uniqueId val="{0000000A-4F33-42F5-B7EF-DC28E2F4D0E9}"/>
              </c:ext>
            </c:extLst>
          </c:dPt>
          <c:dPt>
            <c:idx val="8"/>
            <c:invertIfNegative val="0"/>
            <c:bubble3D val="0"/>
            <c:spPr>
              <a:solidFill>
                <a:schemeClr val="accent1"/>
              </a:solidFill>
              <a:ln w="28575" cap="rnd">
                <a:noFill/>
                <a:round/>
              </a:ln>
              <a:effectLst/>
            </c:spPr>
            <c:extLst>
              <c:ext xmlns:c16="http://schemas.microsoft.com/office/drawing/2014/chart" uri="{C3380CC4-5D6E-409C-BE32-E72D297353CC}">
                <c16:uniqueId val="{0000000C-4F33-42F5-B7EF-DC28E2F4D0E9}"/>
              </c:ext>
            </c:extLst>
          </c:dPt>
          <c:dPt>
            <c:idx val="9"/>
            <c:invertIfNegative val="0"/>
            <c:bubble3D val="0"/>
            <c:spPr>
              <a:solidFill>
                <a:schemeClr val="accent1"/>
              </a:solidFill>
              <a:ln w="28575" cap="rnd">
                <a:noFill/>
                <a:round/>
              </a:ln>
              <a:effectLst/>
            </c:spPr>
            <c:extLst>
              <c:ext xmlns:c16="http://schemas.microsoft.com/office/drawing/2014/chart" uri="{C3380CC4-5D6E-409C-BE32-E72D297353CC}">
                <c16:uniqueId val="{0000000E-4F33-42F5-B7EF-DC28E2F4D0E9}"/>
              </c:ext>
            </c:extLst>
          </c:dPt>
          <c:dPt>
            <c:idx val="10"/>
            <c:invertIfNegative val="0"/>
            <c:bubble3D val="0"/>
            <c:spPr>
              <a:solidFill>
                <a:schemeClr val="accent1"/>
              </a:solidFill>
              <a:ln w="28575" cap="rnd">
                <a:noFill/>
                <a:round/>
              </a:ln>
              <a:effectLst/>
            </c:spPr>
            <c:extLst>
              <c:ext xmlns:c16="http://schemas.microsoft.com/office/drawing/2014/chart" uri="{C3380CC4-5D6E-409C-BE32-E72D297353CC}">
                <c16:uniqueId val="{00000010-4F33-42F5-B7EF-DC28E2F4D0E9}"/>
              </c:ext>
            </c:extLst>
          </c:dPt>
          <c:dPt>
            <c:idx val="11"/>
            <c:invertIfNegative val="0"/>
            <c:bubble3D val="0"/>
            <c:extLst>
              <c:ext xmlns:c16="http://schemas.microsoft.com/office/drawing/2014/chart" uri="{C3380CC4-5D6E-409C-BE32-E72D297353CC}">
                <c16:uniqueId val="{00000011-4F33-42F5-B7EF-DC28E2F4D0E9}"/>
              </c:ext>
            </c:extLst>
          </c:dPt>
          <c:dPt>
            <c:idx val="12"/>
            <c:invertIfNegative val="0"/>
            <c:bubble3D val="0"/>
            <c:extLst>
              <c:ext xmlns:c16="http://schemas.microsoft.com/office/drawing/2014/chart" uri="{C3380CC4-5D6E-409C-BE32-E72D297353CC}">
                <c16:uniqueId val="{00000012-4F33-42F5-B7EF-DC28E2F4D0E9}"/>
              </c:ext>
            </c:extLst>
          </c:dPt>
          <c:dPt>
            <c:idx val="13"/>
            <c:invertIfNegative val="0"/>
            <c:bubble3D val="0"/>
            <c:extLst>
              <c:ext xmlns:c16="http://schemas.microsoft.com/office/drawing/2014/chart" uri="{C3380CC4-5D6E-409C-BE32-E72D297353CC}">
                <c16:uniqueId val="{00000013-4F33-42F5-B7EF-DC28E2F4D0E9}"/>
              </c:ext>
            </c:extLst>
          </c:dPt>
          <c:dPt>
            <c:idx val="14"/>
            <c:invertIfNegative val="0"/>
            <c:bubble3D val="0"/>
            <c:spPr>
              <a:solidFill>
                <a:schemeClr val="accent1"/>
              </a:solidFill>
              <a:ln w="28575" cap="rnd">
                <a:noFill/>
                <a:round/>
              </a:ln>
              <a:effectLst/>
            </c:spPr>
            <c:extLst>
              <c:ext xmlns:c16="http://schemas.microsoft.com/office/drawing/2014/chart" uri="{C3380CC4-5D6E-409C-BE32-E72D297353CC}">
                <c16:uniqueId val="{00000015-4F33-42F5-B7EF-DC28E2F4D0E9}"/>
              </c:ext>
            </c:extLst>
          </c:dPt>
          <c:dPt>
            <c:idx val="15"/>
            <c:invertIfNegative val="0"/>
            <c:bubble3D val="0"/>
            <c:extLst>
              <c:ext xmlns:c16="http://schemas.microsoft.com/office/drawing/2014/chart" uri="{C3380CC4-5D6E-409C-BE32-E72D297353CC}">
                <c16:uniqueId val="{00000016-4F33-42F5-B7EF-DC28E2F4D0E9}"/>
              </c:ext>
            </c:extLst>
          </c:dPt>
          <c:dLbls>
            <c:dLbl>
              <c:idx val="0"/>
              <c:dLblPos val="outEnd"/>
              <c:showLegendKey val="0"/>
              <c:showVal val="1"/>
              <c:showCatName val="0"/>
              <c:showSerName val="0"/>
              <c:showPercent val="0"/>
              <c:showBubbleSize val="0"/>
              <c:extLst>
                <c:ext xmlns:c15="http://schemas.microsoft.com/office/drawing/2012/chart" uri="{CE6537A1-D6FC-4f65-9D91-7224C49458BB}">
                  <c15:layout>
                    <c:manualLayout>
                      <c:w val="0.1832676907395068"/>
                      <c:h val="0.44176985794506934"/>
                    </c:manualLayout>
                  </c15:layout>
                </c:ext>
                <c:ext xmlns:c16="http://schemas.microsoft.com/office/drawing/2014/chart" uri="{C3380CC4-5D6E-409C-BE32-E72D297353CC}">
                  <c16:uniqueId val="{00000000-4F33-42F5-B7EF-DC28E2F4D0E9}"/>
                </c:ext>
              </c:extLst>
            </c:dLbl>
            <c:dLbl>
              <c:idx val="1"/>
              <c:spPr>
                <a:noFill/>
                <a:ln>
                  <a:noFill/>
                </a:ln>
                <a:effectLst/>
              </c:spPr>
              <c:txPr>
                <a:bodyPr rot="0" spcFirstLastPara="1" vertOverflow="overflow" horzOverflow="overflow" vert="horz" wrap="square" lIns="38100" tIns="19050" rIns="38100" bIns="19050" anchor="ctr" anchorCtr="1">
                  <a:noAutofit/>
                </a:bodyPr>
                <a:lstStyle/>
                <a:p>
                  <a:pPr>
                    <a:defRPr sz="1000" b="0" i="0" u="none" strike="noStrike" kern="1200" baseline="0">
                      <a:solidFill>
                        <a:srgbClr val="5497BE"/>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15:layout>
                    <c:manualLayout>
                      <c:w val="0.18544633904702063"/>
                      <c:h val="0.3835402890158171"/>
                    </c:manualLayout>
                  </c15:layout>
                </c:ext>
                <c:ext xmlns:c16="http://schemas.microsoft.com/office/drawing/2014/chart" uri="{C3380CC4-5D6E-409C-BE32-E72D297353CC}">
                  <c16:uniqueId val="{00000002-4F33-42F5-B7EF-DC28E2F4D0E9}"/>
                </c:ext>
              </c:extLst>
            </c:dLbl>
            <c:dLbl>
              <c:idx val="4"/>
              <c:spPr>
                <a:noFill/>
                <a:ln>
                  <a:noFill/>
                </a:ln>
                <a:effectLst/>
              </c:spPr>
              <c:txPr>
                <a:bodyPr rot="0" spcFirstLastPara="1" vertOverflow="overflow" horzOverflow="overflow" vert="horz" wrap="square" lIns="38100" tIns="19050" rIns="38100" bIns="19050" anchor="ctr" anchorCtr="1">
                  <a:normAutofit/>
                </a:bodyPr>
                <a:lstStyle/>
                <a:p>
                  <a:pPr>
                    <a:defRPr sz="1000" b="0" i="0" u="none" strike="noStrike" kern="1200" baseline="0">
                      <a:solidFill>
                        <a:srgbClr val="5497BE"/>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ext>
                <c:ext xmlns:c16="http://schemas.microsoft.com/office/drawing/2014/chart" uri="{C3380CC4-5D6E-409C-BE32-E72D297353CC}">
                  <c16:uniqueId val="{00000005-4F33-42F5-B7EF-DC28E2F4D0E9}"/>
                </c:ext>
              </c:extLst>
            </c:dLbl>
            <c:dLbl>
              <c:idx val="14"/>
              <c:spPr>
                <a:noFill/>
                <a:ln>
                  <a:noFill/>
                </a:ln>
                <a:effectLst/>
              </c:spPr>
              <c:txPr>
                <a:bodyPr rot="0" spcFirstLastPara="1" vertOverflow="overflow" horzOverflow="overflow" vert="horz" wrap="square" lIns="38100" tIns="19050" rIns="38100" bIns="19050" anchor="ctr" anchorCtr="1">
                  <a:spAutoFit/>
                </a:bodyPr>
                <a:lstStyle/>
                <a:p>
                  <a:pPr>
                    <a:defRPr sz="1100" b="0" i="0" u="none" strike="noStrike" kern="1200" baseline="0">
                      <a:solidFill>
                        <a:srgbClr val="0A5D7A"/>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15-4F33-42F5-B7EF-DC28E2F4D0E9}"/>
                </c:ext>
              </c:extLst>
            </c:dLbl>
            <c:spPr>
              <a:noFill/>
              <a:ln>
                <a:noFill/>
              </a:ln>
              <a:effectLst/>
            </c:spPr>
            <c:txPr>
              <a:bodyPr rot="0" spcFirstLastPara="1" vertOverflow="overflow" horzOverflow="overflow" vert="horz" wrap="square" lIns="38100" tIns="19050" rIns="38100" bIns="19050" anchor="ctr" anchorCtr="1">
                <a:normAutofit/>
              </a:bodyPr>
              <a:lstStyle/>
              <a:p>
                <a:pPr>
                  <a:defRPr sz="1000" b="0" i="0" u="none" strike="noStrike" kern="1200" baseline="0">
                    <a:solidFill>
                      <a:srgbClr val="0A5D7A"/>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Blad1!$A$2:$A$6</c:f>
              <c:strCache>
                <c:ptCount val="2"/>
                <c:pt idx="0">
                  <c:v>UK</c:v>
                </c:pt>
                <c:pt idx="1">
                  <c:v>EU</c:v>
                </c:pt>
              </c:strCache>
            </c:strRef>
          </c:cat>
          <c:val>
            <c:numRef>
              <c:f>Blad1!$B$2:$B$6</c:f>
              <c:numCache>
                <c:formatCode>###0%</c:formatCode>
                <c:ptCount val="5"/>
                <c:pt idx="0">
                  <c:v>0.5</c:v>
                </c:pt>
                <c:pt idx="1">
                  <c:v>0.5</c:v>
                </c:pt>
              </c:numCache>
            </c:numRef>
          </c:val>
          <c:extLst>
            <c:ext xmlns:c16="http://schemas.microsoft.com/office/drawing/2014/chart" uri="{C3380CC4-5D6E-409C-BE32-E72D297353CC}">
              <c16:uniqueId val="{00000017-4F33-42F5-B7EF-DC28E2F4D0E9}"/>
            </c:ext>
          </c:extLst>
        </c:ser>
        <c:dLbls>
          <c:showLegendKey val="0"/>
          <c:showVal val="0"/>
          <c:showCatName val="0"/>
          <c:showSerName val="0"/>
          <c:showPercent val="0"/>
          <c:showBubbleSize val="0"/>
        </c:dLbls>
        <c:gapWidth val="100"/>
        <c:axId val="625423160"/>
        <c:axId val="625427424"/>
      </c:barChart>
      <c:catAx>
        <c:axId val="625423160"/>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rgbClr val="A6A6A6"/>
                </a:solidFill>
                <a:latin typeface="+mn-lt"/>
                <a:ea typeface="+mn-ea"/>
                <a:cs typeface="+mn-cs"/>
              </a:defRPr>
            </a:pPr>
            <a:endParaRPr lang="nl-NL"/>
          </a:p>
        </c:txPr>
        <c:crossAx val="625427424"/>
        <c:crosses val="autoZero"/>
        <c:auto val="1"/>
        <c:lblAlgn val="ctr"/>
        <c:lblOffset val="100"/>
        <c:noMultiLvlLbl val="0"/>
      </c:catAx>
      <c:valAx>
        <c:axId val="625427424"/>
        <c:scaling>
          <c:orientation val="minMax"/>
        </c:scaling>
        <c:delete val="1"/>
        <c:axPos val="l"/>
        <c:numFmt formatCode="###0%" sourceLinked="1"/>
        <c:majorTickMark val="out"/>
        <c:minorTickMark val="none"/>
        <c:tickLblPos val="nextTo"/>
        <c:crossAx val="625423160"/>
        <c:crosses val="autoZero"/>
        <c:crossBetween val="between"/>
        <c:majorUnit val="1"/>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5.8010919756281056E-3"/>
          <c:w val="0.99660466436238337"/>
          <c:h val="0.98593750346025999"/>
        </c:manualLayout>
      </c:layout>
      <c:barChart>
        <c:barDir val="col"/>
        <c:grouping val="clustered"/>
        <c:varyColors val="0"/>
        <c:ser>
          <c:idx val="0"/>
          <c:order val="0"/>
          <c:tx>
            <c:strRef>
              <c:f>Blad1!$B$1</c:f>
              <c:strCache>
                <c:ptCount val="1"/>
                <c:pt idx="0">
                  <c:v>Saldo</c:v>
                </c:pt>
              </c:strCache>
            </c:strRef>
          </c:tx>
          <c:spPr>
            <a:solidFill>
              <a:schemeClr val="accent1"/>
            </a:solidFill>
            <a:ln>
              <a:noFill/>
            </a:ln>
            <a:effectLst/>
          </c:spPr>
          <c:invertIfNegative val="0"/>
          <c:dPt>
            <c:idx val="0"/>
            <c:invertIfNegative val="0"/>
            <c:bubble3D val="0"/>
            <c:extLst>
              <c:ext xmlns:c16="http://schemas.microsoft.com/office/drawing/2014/chart" uri="{C3380CC4-5D6E-409C-BE32-E72D297353CC}">
                <c16:uniqueId val="{00000000-B6F8-4BC6-840B-D8206344F54C}"/>
              </c:ext>
            </c:extLst>
          </c:dPt>
          <c:dPt>
            <c:idx val="1"/>
            <c:invertIfNegative val="0"/>
            <c:bubble3D val="0"/>
            <c:spPr>
              <a:solidFill>
                <a:srgbClr val="5497BE"/>
              </a:solidFill>
              <a:ln>
                <a:noFill/>
              </a:ln>
              <a:effectLst/>
            </c:spPr>
            <c:extLst>
              <c:ext xmlns:c16="http://schemas.microsoft.com/office/drawing/2014/chart" uri="{C3380CC4-5D6E-409C-BE32-E72D297353CC}">
                <c16:uniqueId val="{00000002-B6F8-4BC6-840B-D8206344F54C}"/>
              </c:ext>
            </c:extLst>
          </c:dPt>
          <c:dPt>
            <c:idx val="2"/>
            <c:invertIfNegative val="0"/>
            <c:bubble3D val="0"/>
            <c:extLst>
              <c:ext xmlns:c16="http://schemas.microsoft.com/office/drawing/2014/chart" uri="{C3380CC4-5D6E-409C-BE32-E72D297353CC}">
                <c16:uniqueId val="{00000003-B6F8-4BC6-840B-D8206344F54C}"/>
              </c:ext>
            </c:extLst>
          </c:dPt>
          <c:dPt>
            <c:idx val="3"/>
            <c:invertIfNegative val="0"/>
            <c:bubble3D val="0"/>
            <c:extLst>
              <c:ext xmlns:c16="http://schemas.microsoft.com/office/drawing/2014/chart" uri="{C3380CC4-5D6E-409C-BE32-E72D297353CC}">
                <c16:uniqueId val="{00000004-B6F8-4BC6-840B-D8206344F54C}"/>
              </c:ext>
            </c:extLst>
          </c:dPt>
          <c:dPt>
            <c:idx val="4"/>
            <c:invertIfNegative val="0"/>
            <c:bubble3D val="0"/>
            <c:spPr>
              <a:solidFill>
                <a:srgbClr val="5497BE"/>
              </a:solidFill>
              <a:ln>
                <a:noFill/>
              </a:ln>
              <a:effectLst/>
            </c:spPr>
            <c:extLst>
              <c:ext xmlns:c16="http://schemas.microsoft.com/office/drawing/2014/chart" uri="{C3380CC4-5D6E-409C-BE32-E72D297353CC}">
                <c16:uniqueId val="{00000006-B6F8-4BC6-840B-D8206344F54C}"/>
              </c:ext>
            </c:extLst>
          </c:dPt>
          <c:dPt>
            <c:idx val="5"/>
            <c:invertIfNegative val="0"/>
            <c:bubble3D val="0"/>
            <c:extLst>
              <c:ext xmlns:c16="http://schemas.microsoft.com/office/drawing/2014/chart" uri="{C3380CC4-5D6E-409C-BE32-E72D297353CC}">
                <c16:uniqueId val="{00000007-B6F8-4BC6-840B-D8206344F54C}"/>
              </c:ext>
            </c:extLst>
          </c:dPt>
          <c:dPt>
            <c:idx val="6"/>
            <c:invertIfNegative val="0"/>
            <c:bubble3D val="0"/>
            <c:spPr>
              <a:solidFill>
                <a:schemeClr val="accent1"/>
              </a:solidFill>
              <a:ln w="28575" cap="rnd">
                <a:noFill/>
                <a:round/>
              </a:ln>
              <a:effectLst/>
            </c:spPr>
            <c:extLst>
              <c:ext xmlns:c16="http://schemas.microsoft.com/office/drawing/2014/chart" uri="{C3380CC4-5D6E-409C-BE32-E72D297353CC}">
                <c16:uniqueId val="{00000009-B6F8-4BC6-840B-D8206344F54C}"/>
              </c:ext>
            </c:extLst>
          </c:dPt>
          <c:dPt>
            <c:idx val="7"/>
            <c:invertIfNegative val="0"/>
            <c:bubble3D val="0"/>
            <c:spPr>
              <a:solidFill>
                <a:schemeClr val="accent1"/>
              </a:solidFill>
              <a:ln w="28575" cap="rnd">
                <a:noFill/>
                <a:round/>
              </a:ln>
              <a:effectLst/>
            </c:spPr>
            <c:extLst>
              <c:ext xmlns:c16="http://schemas.microsoft.com/office/drawing/2014/chart" uri="{C3380CC4-5D6E-409C-BE32-E72D297353CC}">
                <c16:uniqueId val="{0000000B-B6F8-4BC6-840B-D8206344F54C}"/>
              </c:ext>
            </c:extLst>
          </c:dPt>
          <c:dPt>
            <c:idx val="8"/>
            <c:invertIfNegative val="0"/>
            <c:bubble3D val="0"/>
            <c:spPr>
              <a:solidFill>
                <a:schemeClr val="accent1"/>
              </a:solidFill>
              <a:ln w="28575" cap="rnd">
                <a:noFill/>
                <a:round/>
              </a:ln>
              <a:effectLst/>
            </c:spPr>
            <c:extLst>
              <c:ext xmlns:c16="http://schemas.microsoft.com/office/drawing/2014/chart" uri="{C3380CC4-5D6E-409C-BE32-E72D297353CC}">
                <c16:uniqueId val="{0000000D-B6F8-4BC6-840B-D8206344F54C}"/>
              </c:ext>
            </c:extLst>
          </c:dPt>
          <c:dPt>
            <c:idx val="9"/>
            <c:invertIfNegative val="0"/>
            <c:bubble3D val="0"/>
            <c:spPr>
              <a:solidFill>
                <a:schemeClr val="accent1"/>
              </a:solidFill>
              <a:ln w="28575" cap="rnd">
                <a:noFill/>
                <a:round/>
              </a:ln>
              <a:effectLst/>
            </c:spPr>
            <c:extLst>
              <c:ext xmlns:c16="http://schemas.microsoft.com/office/drawing/2014/chart" uri="{C3380CC4-5D6E-409C-BE32-E72D297353CC}">
                <c16:uniqueId val="{0000000F-B6F8-4BC6-840B-D8206344F54C}"/>
              </c:ext>
            </c:extLst>
          </c:dPt>
          <c:dPt>
            <c:idx val="10"/>
            <c:invertIfNegative val="0"/>
            <c:bubble3D val="0"/>
            <c:spPr>
              <a:solidFill>
                <a:schemeClr val="accent1"/>
              </a:solidFill>
              <a:ln w="28575" cap="rnd">
                <a:noFill/>
                <a:round/>
              </a:ln>
              <a:effectLst/>
            </c:spPr>
            <c:extLst>
              <c:ext xmlns:c16="http://schemas.microsoft.com/office/drawing/2014/chart" uri="{C3380CC4-5D6E-409C-BE32-E72D297353CC}">
                <c16:uniqueId val="{00000011-B6F8-4BC6-840B-D8206344F54C}"/>
              </c:ext>
            </c:extLst>
          </c:dPt>
          <c:dPt>
            <c:idx val="11"/>
            <c:invertIfNegative val="0"/>
            <c:bubble3D val="0"/>
            <c:extLst>
              <c:ext xmlns:c16="http://schemas.microsoft.com/office/drawing/2014/chart" uri="{C3380CC4-5D6E-409C-BE32-E72D297353CC}">
                <c16:uniqueId val="{00000012-B6F8-4BC6-840B-D8206344F54C}"/>
              </c:ext>
            </c:extLst>
          </c:dPt>
          <c:dPt>
            <c:idx val="12"/>
            <c:invertIfNegative val="0"/>
            <c:bubble3D val="0"/>
            <c:extLst>
              <c:ext xmlns:c16="http://schemas.microsoft.com/office/drawing/2014/chart" uri="{C3380CC4-5D6E-409C-BE32-E72D297353CC}">
                <c16:uniqueId val="{00000013-B6F8-4BC6-840B-D8206344F54C}"/>
              </c:ext>
            </c:extLst>
          </c:dPt>
          <c:dPt>
            <c:idx val="13"/>
            <c:invertIfNegative val="0"/>
            <c:bubble3D val="0"/>
            <c:extLst>
              <c:ext xmlns:c16="http://schemas.microsoft.com/office/drawing/2014/chart" uri="{C3380CC4-5D6E-409C-BE32-E72D297353CC}">
                <c16:uniqueId val="{00000014-B6F8-4BC6-840B-D8206344F54C}"/>
              </c:ext>
            </c:extLst>
          </c:dPt>
          <c:dPt>
            <c:idx val="14"/>
            <c:invertIfNegative val="0"/>
            <c:bubble3D val="0"/>
            <c:spPr>
              <a:solidFill>
                <a:schemeClr val="accent1"/>
              </a:solidFill>
              <a:ln w="28575" cap="rnd">
                <a:noFill/>
                <a:round/>
              </a:ln>
              <a:effectLst/>
            </c:spPr>
            <c:extLst>
              <c:ext xmlns:c16="http://schemas.microsoft.com/office/drawing/2014/chart" uri="{C3380CC4-5D6E-409C-BE32-E72D297353CC}">
                <c16:uniqueId val="{00000016-B6F8-4BC6-840B-D8206344F54C}"/>
              </c:ext>
            </c:extLst>
          </c:dPt>
          <c:dPt>
            <c:idx val="15"/>
            <c:invertIfNegative val="0"/>
            <c:bubble3D val="0"/>
            <c:extLst>
              <c:ext xmlns:c16="http://schemas.microsoft.com/office/drawing/2014/chart" uri="{C3380CC4-5D6E-409C-BE32-E72D297353CC}">
                <c16:uniqueId val="{00000017-B6F8-4BC6-840B-D8206344F54C}"/>
              </c:ext>
            </c:extLst>
          </c:dPt>
          <c:dLbls>
            <c:dLbl>
              <c:idx val="0"/>
              <c:dLblPos val="outEnd"/>
              <c:showLegendKey val="0"/>
              <c:showVal val="1"/>
              <c:showCatName val="0"/>
              <c:showSerName val="0"/>
              <c:showPercent val="0"/>
              <c:showBubbleSize val="0"/>
              <c:extLst>
                <c:ext xmlns:c15="http://schemas.microsoft.com/office/drawing/2012/chart" uri="{CE6537A1-D6FC-4f65-9D91-7224C49458BB}">
                  <c15:layout>
                    <c:manualLayout>
                      <c:w val="0.1832676907395068"/>
                      <c:h val="0.44176985794506934"/>
                    </c:manualLayout>
                  </c15:layout>
                </c:ext>
                <c:ext xmlns:c16="http://schemas.microsoft.com/office/drawing/2014/chart" uri="{C3380CC4-5D6E-409C-BE32-E72D297353CC}">
                  <c16:uniqueId val="{00000000-B6F8-4BC6-840B-D8206344F54C}"/>
                </c:ext>
              </c:extLst>
            </c:dLbl>
            <c:dLbl>
              <c:idx val="1"/>
              <c:spPr>
                <a:noFill/>
                <a:ln>
                  <a:noFill/>
                </a:ln>
                <a:effectLst/>
              </c:spPr>
              <c:txPr>
                <a:bodyPr rot="0" spcFirstLastPara="1" vertOverflow="overflow" horzOverflow="overflow" vert="horz" wrap="square" lIns="38100" tIns="19050" rIns="38100" bIns="19050" anchor="ctr" anchorCtr="1">
                  <a:noAutofit/>
                </a:bodyPr>
                <a:lstStyle/>
                <a:p>
                  <a:pPr>
                    <a:defRPr sz="1000" b="0" i="0" u="none" strike="noStrike" kern="1200" baseline="0">
                      <a:solidFill>
                        <a:srgbClr val="5497BE"/>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15:layout>
                    <c:manualLayout>
                      <c:w val="0.18544633904702063"/>
                      <c:h val="0.3835402890158171"/>
                    </c:manualLayout>
                  </c15:layout>
                </c:ext>
                <c:ext xmlns:c16="http://schemas.microsoft.com/office/drawing/2014/chart" uri="{C3380CC4-5D6E-409C-BE32-E72D297353CC}">
                  <c16:uniqueId val="{00000002-B6F8-4BC6-840B-D8206344F54C}"/>
                </c:ext>
              </c:extLst>
            </c:dLbl>
            <c:dLbl>
              <c:idx val="4"/>
              <c:spPr>
                <a:noFill/>
                <a:ln>
                  <a:noFill/>
                </a:ln>
                <a:effectLst/>
              </c:spPr>
              <c:txPr>
                <a:bodyPr rot="0" spcFirstLastPara="1" vertOverflow="overflow" horzOverflow="overflow" vert="horz" wrap="square" lIns="38100" tIns="19050" rIns="38100" bIns="19050" anchor="ctr" anchorCtr="1">
                  <a:normAutofit/>
                </a:bodyPr>
                <a:lstStyle/>
                <a:p>
                  <a:pPr>
                    <a:defRPr sz="1000" b="0" i="0" u="none" strike="noStrike" kern="1200" baseline="0">
                      <a:solidFill>
                        <a:srgbClr val="5497BE"/>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ext>
                <c:ext xmlns:c16="http://schemas.microsoft.com/office/drawing/2014/chart" uri="{C3380CC4-5D6E-409C-BE32-E72D297353CC}">
                  <c16:uniqueId val="{00000006-B6F8-4BC6-840B-D8206344F54C}"/>
                </c:ext>
              </c:extLst>
            </c:dLbl>
            <c:dLbl>
              <c:idx val="14"/>
              <c:spPr>
                <a:noFill/>
                <a:ln>
                  <a:noFill/>
                </a:ln>
                <a:effectLst/>
              </c:spPr>
              <c:txPr>
                <a:bodyPr rot="0" spcFirstLastPara="1" vertOverflow="overflow" horzOverflow="overflow" vert="horz" wrap="square" lIns="38100" tIns="19050" rIns="38100" bIns="19050" anchor="ctr" anchorCtr="1">
                  <a:spAutoFit/>
                </a:bodyPr>
                <a:lstStyle/>
                <a:p>
                  <a:pPr>
                    <a:defRPr sz="1100" b="0" i="0" u="none" strike="noStrike" kern="1200" baseline="0">
                      <a:solidFill>
                        <a:srgbClr val="0A5D7A"/>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16-B6F8-4BC6-840B-D8206344F54C}"/>
                </c:ext>
              </c:extLst>
            </c:dLbl>
            <c:spPr>
              <a:noFill/>
              <a:ln>
                <a:noFill/>
              </a:ln>
              <a:effectLst/>
            </c:spPr>
            <c:txPr>
              <a:bodyPr rot="0" spcFirstLastPara="1" vertOverflow="overflow" horzOverflow="overflow" vert="horz" wrap="square" lIns="38100" tIns="19050" rIns="38100" bIns="19050" anchor="ctr" anchorCtr="1">
                <a:normAutofit/>
              </a:bodyPr>
              <a:lstStyle/>
              <a:p>
                <a:pPr>
                  <a:defRPr sz="1000" b="0" i="0" u="none" strike="noStrike" kern="1200" baseline="0">
                    <a:solidFill>
                      <a:srgbClr val="0A5D7A"/>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Blad1!$A$2:$A$6</c:f>
              <c:strCache>
                <c:ptCount val="5"/>
                <c:pt idx="0">
                  <c:v>UK</c:v>
                </c:pt>
                <c:pt idx="1">
                  <c:v>EU</c:v>
                </c:pt>
                <c:pt idx="3">
                  <c:v>UK</c:v>
                </c:pt>
                <c:pt idx="4">
                  <c:v>EU</c:v>
                </c:pt>
              </c:strCache>
            </c:strRef>
          </c:cat>
          <c:val>
            <c:numRef>
              <c:f>Blad1!$B$2:$B$6</c:f>
              <c:numCache>
                <c:formatCode>###0%</c:formatCode>
                <c:ptCount val="5"/>
                <c:pt idx="0">
                  <c:v>0.5</c:v>
                </c:pt>
                <c:pt idx="1">
                  <c:v>0.5</c:v>
                </c:pt>
                <c:pt idx="3">
                  <c:v>0.5</c:v>
                </c:pt>
                <c:pt idx="4">
                  <c:v>0.5</c:v>
                </c:pt>
              </c:numCache>
            </c:numRef>
          </c:val>
          <c:extLst>
            <c:ext xmlns:c16="http://schemas.microsoft.com/office/drawing/2014/chart" uri="{C3380CC4-5D6E-409C-BE32-E72D297353CC}">
              <c16:uniqueId val="{00000018-B6F8-4BC6-840B-D8206344F54C}"/>
            </c:ext>
          </c:extLst>
        </c:ser>
        <c:dLbls>
          <c:showLegendKey val="0"/>
          <c:showVal val="0"/>
          <c:showCatName val="0"/>
          <c:showSerName val="0"/>
          <c:showPercent val="0"/>
          <c:showBubbleSize val="0"/>
        </c:dLbls>
        <c:gapWidth val="100"/>
        <c:axId val="625423160"/>
        <c:axId val="625427424"/>
      </c:barChart>
      <c:catAx>
        <c:axId val="625423160"/>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rgbClr val="A6A6A6"/>
                </a:solidFill>
                <a:latin typeface="+mn-lt"/>
                <a:ea typeface="+mn-ea"/>
                <a:cs typeface="+mn-cs"/>
              </a:defRPr>
            </a:pPr>
            <a:endParaRPr lang="nl-NL"/>
          </a:p>
        </c:txPr>
        <c:crossAx val="625427424"/>
        <c:crosses val="autoZero"/>
        <c:auto val="1"/>
        <c:lblAlgn val="ctr"/>
        <c:lblOffset val="100"/>
        <c:noMultiLvlLbl val="0"/>
      </c:catAx>
      <c:valAx>
        <c:axId val="625427424"/>
        <c:scaling>
          <c:orientation val="minMax"/>
        </c:scaling>
        <c:delete val="1"/>
        <c:axPos val="l"/>
        <c:numFmt formatCode="###0%" sourceLinked="1"/>
        <c:majorTickMark val="out"/>
        <c:minorTickMark val="none"/>
        <c:tickLblPos val="nextTo"/>
        <c:crossAx val="625423160"/>
        <c:crosses val="autoZero"/>
        <c:crossBetween val="between"/>
        <c:majorUnit val="1"/>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
          <c:y val="0"/>
          <c:w val="1"/>
          <c:h val="1"/>
        </c:manualLayout>
      </c:layout>
      <c:barChart>
        <c:barDir val="bar"/>
        <c:grouping val="clustered"/>
        <c:varyColors val="0"/>
        <c:ser>
          <c:idx val="0"/>
          <c:order val="0"/>
          <c:tx>
            <c:strRef>
              <c:f>Sheet1!$B$1</c:f>
              <c:strCache>
                <c:ptCount val="1"/>
              </c:strCache>
            </c:strRef>
          </c:tx>
          <c:spPr>
            <a:solidFill>
              <a:schemeClr val="accent1"/>
            </a:solidFill>
            <a:ln w="19050">
              <a:solidFill>
                <a:schemeClr val="bg1"/>
              </a:solidFill>
            </a:ln>
            <a:effectLst/>
          </c:spPr>
          <c:invertIfNegative val="0"/>
          <c:dPt>
            <c:idx val="0"/>
            <c:invertIfNegative val="0"/>
            <c:bubble3D val="0"/>
            <c:extLst>
              <c:ext xmlns:c16="http://schemas.microsoft.com/office/drawing/2014/chart" uri="{C3380CC4-5D6E-409C-BE32-E72D297353CC}">
                <c16:uniqueId val="{00000001-CCE5-40B8-A81F-914DDA898D1C}"/>
              </c:ext>
            </c:extLst>
          </c:dPt>
          <c:dPt>
            <c:idx val="1"/>
            <c:invertIfNegative val="0"/>
            <c:bubble3D val="0"/>
            <c:extLst>
              <c:ext xmlns:c16="http://schemas.microsoft.com/office/drawing/2014/chart" uri="{C3380CC4-5D6E-409C-BE32-E72D297353CC}">
                <c16:uniqueId val="{00000003-CCE5-40B8-A81F-914DDA898D1C}"/>
              </c:ext>
            </c:extLst>
          </c:dPt>
          <c:dPt>
            <c:idx val="2"/>
            <c:invertIfNegative val="0"/>
            <c:bubble3D val="0"/>
            <c:extLst>
              <c:ext xmlns:c16="http://schemas.microsoft.com/office/drawing/2014/chart" uri="{C3380CC4-5D6E-409C-BE32-E72D297353CC}">
                <c16:uniqueId val="{00000005-CCE5-40B8-A81F-914DDA898D1C}"/>
              </c:ext>
            </c:extLst>
          </c:dPt>
          <c:dLbls>
            <c:dLbl>
              <c:idx val="2"/>
              <c:numFmt formatCode="0%" sourceLinked="0"/>
              <c:spPr>
                <a:noFill/>
                <a:ln>
                  <a:noFill/>
                </a:ln>
                <a:effectLst/>
              </c:spPr>
              <c:txPr>
                <a:bodyPr rot="0" spcFirstLastPara="1" vertOverflow="ellipsis" vert="horz" wrap="none" lIns="38100" tIns="19050" rIns="38100" bIns="19050" anchor="ctr" anchorCtr="0">
                  <a:spAutoFit/>
                </a:bodyPr>
                <a:lstStyle/>
                <a:p>
                  <a:pPr algn="ctr">
                    <a:defRPr lang="en-US" sz="1200" b="0" i="0" u="none" strike="noStrike" kern="1200" baseline="0">
                      <a:solidFill>
                        <a:srgbClr val="0A5D7A"/>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CCE5-40B8-A81F-914DDA898D1C}"/>
                </c:ext>
              </c:extLst>
            </c:dLbl>
            <c:dLbl>
              <c:idx val="3"/>
              <c:numFmt formatCode="0%" sourceLinked="0"/>
              <c:spPr>
                <a:noFill/>
                <a:ln>
                  <a:noFill/>
                </a:ln>
                <a:effectLst/>
              </c:spPr>
              <c:txPr>
                <a:bodyPr rot="0" spcFirstLastPara="1" vertOverflow="ellipsis" vert="horz" wrap="none" lIns="38100" tIns="19050" rIns="38100" bIns="19050" anchor="ctr" anchorCtr="0">
                  <a:spAutoFit/>
                </a:bodyPr>
                <a:lstStyle/>
                <a:p>
                  <a:pPr algn="ctr">
                    <a:defRPr lang="en-US" sz="1200" b="0" i="0" u="none" strike="noStrike" kern="1200" baseline="0">
                      <a:solidFill>
                        <a:srgbClr val="0A5D7A"/>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CCE5-40B8-A81F-914DDA898D1C}"/>
                </c:ext>
              </c:extLst>
            </c:dLbl>
            <c:dLbl>
              <c:idx val="4"/>
              <c:numFmt formatCode="0%" sourceLinked="0"/>
              <c:spPr>
                <a:noFill/>
                <a:ln>
                  <a:noFill/>
                </a:ln>
                <a:effectLst/>
              </c:spPr>
              <c:txPr>
                <a:bodyPr rot="0" spcFirstLastPara="1" vertOverflow="ellipsis" vert="horz" wrap="none" lIns="38100" tIns="19050" rIns="38100" bIns="19050" anchor="ctr" anchorCtr="0">
                  <a:spAutoFit/>
                </a:bodyPr>
                <a:lstStyle/>
                <a:p>
                  <a:pPr algn="ctr">
                    <a:defRPr lang="en-US" sz="1200" b="0" i="0" u="none" strike="noStrike" kern="1200" baseline="0">
                      <a:solidFill>
                        <a:srgbClr val="0A5D7A"/>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CCE5-40B8-A81F-914DDA898D1C}"/>
                </c:ext>
              </c:extLst>
            </c:dLbl>
            <c:numFmt formatCode="0%" sourceLinked="0"/>
            <c:spPr>
              <a:noFill/>
              <a:ln>
                <a:noFill/>
              </a:ln>
              <a:effectLst/>
            </c:spPr>
            <c:txPr>
              <a:bodyPr rot="0" spcFirstLastPara="1" vertOverflow="ellipsis" vert="horz" wrap="none" lIns="38100" tIns="19050" rIns="38100" bIns="19050" anchor="ctr" anchorCtr="0">
                <a:spAutoFit/>
              </a:bodyPr>
              <a:lstStyle/>
              <a:p>
                <a:pPr algn="ctr">
                  <a:defRPr lang="en-US" sz="1200" b="0" i="0" u="none" strike="noStrike" kern="1200" baseline="0">
                    <a:solidFill>
                      <a:schemeClr val="bg1"/>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Sheet1!$A$2:$A$6</c:f>
              <c:strCache>
                <c:ptCount val="5"/>
                <c:pt idx="0">
                  <c:v>Price competition/margin pressure</c:v>
                </c:pt>
                <c:pt idx="1">
                  <c:v>Recruiting/retaining skilled workers</c:v>
                </c:pt>
                <c:pt idx="2">
                  <c:v>Political / geopolitical uncertainty</c:v>
                </c:pt>
                <c:pt idx="3">
                  <c:v>Economy uncertainty/market downturn</c:v>
                </c:pt>
                <c:pt idx="4">
                  <c:v>Acquiring new projects</c:v>
                </c:pt>
              </c:strCache>
            </c:strRef>
          </c:cat>
          <c:val>
            <c:numRef>
              <c:f>Sheet1!$B$2:$B$6</c:f>
              <c:numCache>
                <c:formatCode>###0%</c:formatCode>
                <c:ptCount val="5"/>
                <c:pt idx="0">
                  <c:v>0.2</c:v>
                </c:pt>
                <c:pt idx="1">
                  <c:v>0.2</c:v>
                </c:pt>
                <c:pt idx="2">
                  <c:v>0.2</c:v>
                </c:pt>
                <c:pt idx="3">
                  <c:v>0.2</c:v>
                </c:pt>
                <c:pt idx="4">
                  <c:v>0.2</c:v>
                </c:pt>
              </c:numCache>
            </c:numRef>
          </c:val>
          <c:extLst>
            <c:ext xmlns:c16="http://schemas.microsoft.com/office/drawing/2014/chart" uri="{C3380CC4-5D6E-409C-BE32-E72D297353CC}">
              <c16:uniqueId val="{00000008-CCE5-40B8-A81F-914DDA898D1C}"/>
            </c:ext>
          </c:extLst>
        </c:ser>
        <c:dLbls>
          <c:showLegendKey val="0"/>
          <c:showVal val="0"/>
          <c:showCatName val="0"/>
          <c:showSerName val="0"/>
          <c:showPercent val="0"/>
          <c:showBubbleSize val="0"/>
        </c:dLbls>
        <c:gapWidth val="30"/>
        <c:axId val="642943664"/>
        <c:axId val="642945960"/>
      </c:barChart>
      <c:catAx>
        <c:axId val="642943664"/>
        <c:scaling>
          <c:orientation val="maxMin"/>
        </c:scaling>
        <c:delete val="1"/>
        <c:axPos val="l"/>
        <c:numFmt formatCode="General" sourceLinked="1"/>
        <c:majorTickMark val="none"/>
        <c:minorTickMark val="none"/>
        <c:tickLblPos val="nextTo"/>
        <c:crossAx val="642945960"/>
        <c:crosses val="autoZero"/>
        <c:auto val="1"/>
        <c:lblAlgn val="ctr"/>
        <c:lblOffset val="100"/>
        <c:noMultiLvlLbl val="0"/>
      </c:catAx>
      <c:valAx>
        <c:axId val="642945960"/>
        <c:scaling>
          <c:orientation val="minMax"/>
          <c:max val="0.5"/>
        </c:scaling>
        <c:delete val="1"/>
        <c:axPos val="t"/>
        <c:numFmt formatCode="###0%" sourceLinked="1"/>
        <c:majorTickMark val="out"/>
        <c:minorTickMark val="none"/>
        <c:tickLblPos val="nextTo"/>
        <c:crossAx val="6429436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2">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5.8010919756281056E-3"/>
          <c:w val="0.99660466436238337"/>
          <c:h val="0.98593750346025999"/>
        </c:manualLayout>
      </c:layout>
      <c:barChart>
        <c:barDir val="bar"/>
        <c:grouping val="clustered"/>
        <c:varyColors val="0"/>
        <c:ser>
          <c:idx val="0"/>
          <c:order val="0"/>
          <c:tx>
            <c:strRef>
              <c:f>Blad1!$B$1</c:f>
              <c:strCache>
                <c:ptCount val="1"/>
                <c:pt idx="0">
                  <c:v>Saldo</c:v>
                </c:pt>
              </c:strCache>
            </c:strRef>
          </c:tx>
          <c:spPr>
            <a:solidFill>
              <a:schemeClr val="accent1"/>
            </a:solidFill>
            <a:ln>
              <a:noFill/>
            </a:ln>
            <a:effectLst/>
          </c:spPr>
          <c:invertIfNegative val="0"/>
          <c:dPt>
            <c:idx val="0"/>
            <c:invertIfNegative val="0"/>
            <c:bubble3D val="0"/>
            <c:extLst>
              <c:ext xmlns:c16="http://schemas.microsoft.com/office/drawing/2014/chart" uri="{C3380CC4-5D6E-409C-BE32-E72D297353CC}">
                <c16:uniqueId val="{00000000-4C75-4724-9CB9-BCCC5C80FCA6}"/>
              </c:ext>
            </c:extLst>
          </c:dPt>
          <c:dPt>
            <c:idx val="1"/>
            <c:invertIfNegative val="0"/>
            <c:bubble3D val="0"/>
            <c:spPr>
              <a:solidFill>
                <a:srgbClr val="5497BE"/>
              </a:solidFill>
              <a:ln>
                <a:noFill/>
              </a:ln>
              <a:effectLst/>
            </c:spPr>
            <c:extLst>
              <c:ext xmlns:c16="http://schemas.microsoft.com/office/drawing/2014/chart" uri="{C3380CC4-5D6E-409C-BE32-E72D297353CC}">
                <c16:uniqueId val="{00000002-4C75-4724-9CB9-BCCC5C80FCA6}"/>
              </c:ext>
            </c:extLst>
          </c:dPt>
          <c:dPt>
            <c:idx val="2"/>
            <c:invertIfNegative val="0"/>
            <c:bubble3D val="0"/>
            <c:extLst>
              <c:ext xmlns:c16="http://schemas.microsoft.com/office/drawing/2014/chart" uri="{C3380CC4-5D6E-409C-BE32-E72D297353CC}">
                <c16:uniqueId val="{00000003-4C75-4724-9CB9-BCCC5C80FCA6}"/>
              </c:ext>
            </c:extLst>
          </c:dPt>
          <c:dPt>
            <c:idx val="3"/>
            <c:invertIfNegative val="0"/>
            <c:bubble3D val="0"/>
            <c:extLst>
              <c:ext xmlns:c16="http://schemas.microsoft.com/office/drawing/2014/chart" uri="{C3380CC4-5D6E-409C-BE32-E72D297353CC}">
                <c16:uniqueId val="{00000004-4C75-4724-9CB9-BCCC5C80FCA6}"/>
              </c:ext>
            </c:extLst>
          </c:dPt>
          <c:dPt>
            <c:idx val="4"/>
            <c:invertIfNegative val="0"/>
            <c:bubble3D val="0"/>
            <c:extLst>
              <c:ext xmlns:c16="http://schemas.microsoft.com/office/drawing/2014/chart" uri="{C3380CC4-5D6E-409C-BE32-E72D297353CC}">
                <c16:uniqueId val="{00000005-4C75-4724-9CB9-BCCC5C80FCA6}"/>
              </c:ext>
            </c:extLst>
          </c:dPt>
          <c:dPt>
            <c:idx val="5"/>
            <c:invertIfNegative val="0"/>
            <c:bubble3D val="0"/>
            <c:extLst>
              <c:ext xmlns:c16="http://schemas.microsoft.com/office/drawing/2014/chart" uri="{C3380CC4-5D6E-409C-BE32-E72D297353CC}">
                <c16:uniqueId val="{00000006-4C75-4724-9CB9-BCCC5C80FCA6}"/>
              </c:ext>
            </c:extLst>
          </c:dPt>
          <c:dPt>
            <c:idx val="6"/>
            <c:invertIfNegative val="0"/>
            <c:bubble3D val="0"/>
            <c:spPr>
              <a:solidFill>
                <a:schemeClr val="accent1"/>
              </a:solidFill>
              <a:ln w="28575" cap="rnd">
                <a:noFill/>
                <a:round/>
              </a:ln>
              <a:effectLst/>
            </c:spPr>
            <c:extLst>
              <c:ext xmlns:c16="http://schemas.microsoft.com/office/drawing/2014/chart" uri="{C3380CC4-5D6E-409C-BE32-E72D297353CC}">
                <c16:uniqueId val="{00000008-4C75-4724-9CB9-BCCC5C80FCA6}"/>
              </c:ext>
            </c:extLst>
          </c:dPt>
          <c:dPt>
            <c:idx val="7"/>
            <c:invertIfNegative val="0"/>
            <c:bubble3D val="0"/>
            <c:spPr>
              <a:solidFill>
                <a:schemeClr val="accent1"/>
              </a:solidFill>
              <a:ln w="28575" cap="rnd">
                <a:noFill/>
                <a:round/>
              </a:ln>
              <a:effectLst/>
            </c:spPr>
            <c:extLst>
              <c:ext xmlns:c16="http://schemas.microsoft.com/office/drawing/2014/chart" uri="{C3380CC4-5D6E-409C-BE32-E72D297353CC}">
                <c16:uniqueId val="{0000000A-4C75-4724-9CB9-BCCC5C80FCA6}"/>
              </c:ext>
            </c:extLst>
          </c:dPt>
          <c:dPt>
            <c:idx val="8"/>
            <c:invertIfNegative val="0"/>
            <c:bubble3D val="0"/>
            <c:spPr>
              <a:solidFill>
                <a:schemeClr val="accent1"/>
              </a:solidFill>
              <a:ln w="28575" cap="rnd">
                <a:noFill/>
                <a:round/>
              </a:ln>
              <a:effectLst/>
            </c:spPr>
            <c:extLst>
              <c:ext xmlns:c16="http://schemas.microsoft.com/office/drawing/2014/chart" uri="{C3380CC4-5D6E-409C-BE32-E72D297353CC}">
                <c16:uniqueId val="{0000000C-4C75-4724-9CB9-BCCC5C80FCA6}"/>
              </c:ext>
            </c:extLst>
          </c:dPt>
          <c:dPt>
            <c:idx val="9"/>
            <c:invertIfNegative val="0"/>
            <c:bubble3D val="0"/>
            <c:spPr>
              <a:solidFill>
                <a:schemeClr val="accent1"/>
              </a:solidFill>
              <a:ln w="28575" cap="rnd">
                <a:noFill/>
                <a:round/>
              </a:ln>
              <a:effectLst/>
            </c:spPr>
            <c:extLst>
              <c:ext xmlns:c16="http://schemas.microsoft.com/office/drawing/2014/chart" uri="{C3380CC4-5D6E-409C-BE32-E72D297353CC}">
                <c16:uniqueId val="{0000000E-4C75-4724-9CB9-BCCC5C80FCA6}"/>
              </c:ext>
            </c:extLst>
          </c:dPt>
          <c:dPt>
            <c:idx val="10"/>
            <c:invertIfNegative val="0"/>
            <c:bubble3D val="0"/>
            <c:spPr>
              <a:solidFill>
                <a:schemeClr val="accent1"/>
              </a:solidFill>
              <a:ln w="28575" cap="rnd">
                <a:noFill/>
                <a:round/>
              </a:ln>
              <a:effectLst/>
            </c:spPr>
            <c:extLst>
              <c:ext xmlns:c16="http://schemas.microsoft.com/office/drawing/2014/chart" uri="{C3380CC4-5D6E-409C-BE32-E72D297353CC}">
                <c16:uniqueId val="{00000010-4C75-4724-9CB9-BCCC5C80FCA6}"/>
              </c:ext>
            </c:extLst>
          </c:dPt>
          <c:dPt>
            <c:idx val="11"/>
            <c:invertIfNegative val="0"/>
            <c:bubble3D val="0"/>
            <c:extLst>
              <c:ext xmlns:c16="http://schemas.microsoft.com/office/drawing/2014/chart" uri="{C3380CC4-5D6E-409C-BE32-E72D297353CC}">
                <c16:uniqueId val="{00000011-4C75-4724-9CB9-BCCC5C80FCA6}"/>
              </c:ext>
            </c:extLst>
          </c:dPt>
          <c:dPt>
            <c:idx val="12"/>
            <c:invertIfNegative val="0"/>
            <c:bubble3D val="0"/>
            <c:extLst>
              <c:ext xmlns:c16="http://schemas.microsoft.com/office/drawing/2014/chart" uri="{C3380CC4-5D6E-409C-BE32-E72D297353CC}">
                <c16:uniqueId val="{00000012-4C75-4724-9CB9-BCCC5C80FCA6}"/>
              </c:ext>
            </c:extLst>
          </c:dPt>
          <c:dPt>
            <c:idx val="13"/>
            <c:invertIfNegative val="0"/>
            <c:bubble3D val="0"/>
            <c:extLst>
              <c:ext xmlns:c16="http://schemas.microsoft.com/office/drawing/2014/chart" uri="{C3380CC4-5D6E-409C-BE32-E72D297353CC}">
                <c16:uniqueId val="{00000013-4C75-4724-9CB9-BCCC5C80FCA6}"/>
              </c:ext>
            </c:extLst>
          </c:dPt>
          <c:dPt>
            <c:idx val="14"/>
            <c:invertIfNegative val="0"/>
            <c:bubble3D val="0"/>
            <c:spPr>
              <a:solidFill>
                <a:schemeClr val="accent1"/>
              </a:solidFill>
              <a:ln w="28575" cap="rnd">
                <a:noFill/>
                <a:round/>
              </a:ln>
              <a:effectLst/>
            </c:spPr>
            <c:extLst>
              <c:ext xmlns:c16="http://schemas.microsoft.com/office/drawing/2014/chart" uri="{C3380CC4-5D6E-409C-BE32-E72D297353CC}">
                <c16:uniqueId val="{00000015-4C75-4724-9CB9-BCCC5C80FCA6}"/>
              </c:ext>
            </c:extLst>
          </c:dPt>
          <c:dPt>
            <c:idx val="15"/>
            <c:invertIfNegative val="0"/>
            <c:bubble3D val="0"/>
            <c:extLst>
              <c:ext xmlns:c16="http://schemas.microsoft.com/office/drawing/2014/chart" uri="{C3380CC4-5D6E-409C-BE32-E72D297353CC}">
                <c16:uniqueId val="{00000016-4C75-4724-9CB9-BCCC5C80FCA6}"/>
              </c:ext>
            </c:extLst>
          </c:dPt>
          <c:dLbls>
            <c:dLbl>
              <c:idx val="1"/>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5497BE"/>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2-4C75-4724-9CB9-BCCC5C80FCA6}"/>
                </c:ext>
              </c:extLst>
            </c:dLbl>
            <c:dLbl>
              <c:idx val="14"/>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0A5D7A"/>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5-4C75-4724-9CB9-BCCC5C80FCA6}"/>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0A5D7A"/>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Blad1!$A$2:$A$3</c:f>
              <c:strCache>
                <c:ptCount val="2"/>
                <c:pt idx="0">
                  <c:v>UK</c:v>
                </c:pt>
                <c:pt idx="1">
                  <c:v>EU avg.</c:v>
                </c:pt>
              </c:strCache>
            </c:strRef>
          </c:cat>
          <c:val>
            <c:numRef>
              <c:f>Blad1!$B$2:$B$3</c:f>
              <c:numCache>
                <c:formatCode>###0%</c:formatCode>
                <c:ptCount val="2"/>
                <c:pt idx="0">
                  <c:v>0.2</c:v>
                </c:pt>
                <c:pt idx="1">
                  <c:v>0.2</c:v>
                </c:pt>
              </c:numCache>
            </c:numRef>
          </c:val>
          <c:extLst>
            <c:ext xmlns:c16="http://schemas.microsoft.com/office/drawing/2014/chart" uri="{C3380CC4-5D6E-409C-BE32-E72D297353CC}">
              <c16:uniqueId val="{00000017-4C75-4724-9CB9-BCCC5C80FCA6}"/>
            </c:ext>
          </c:extLst>
        </c:ser>
        <c:dLbls>
          <c:showLegendKey val="0"/>
          <c:showVal val="0"/>
          <c:showCatName val="0"/>
          <c:showSerName val="0"/>
          <c:showPercent val="0"/>
          <c:showBubbleSize val="0"/>
        </c:dLbls>
        <c:gapWidth val="150"/>
        <c:axId val="625423160"/>
        <c:axId val="625427424"/>
      </c:barChart>
      <c:catAx>
        <c:axId val="625423160"/>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rgbClr val="A6A6A6"/>
                </a:solidFill>
                <a:latin typeface="+mn-lt"/>
                <a:ea typeface="+mn-ea"/>
                <a:cs typeface="+mn-cs"/>
              </a:defRPr>
            </a:pPr>
            <a:endParaRPr lang="nl-NL"/>
          </a:p>
        </c:txPr>
        <c:crossAx val="625427424"/>
        <c:crosses val="autoZero"/>
        <c:auto val="1"/>
        <c:lblAlgn val="ctr"/>
        <c:lblOffset val="100"/>
        <c:noMultiLvlLbl val="0"/>
      </c:catAx>
      <c:valAx>
        <c:axId val="625427424"/>
        <c:scaling>
          <c:orientation val="minMax"/>
        </c:scaling>
        <c:delete val="1"/>
        <c:axPos val="t"/>
        <c:numFmt formatCode="###0%" sourceLinked="1"/>
        <c:majorTickMark val="out"/>
        <c:minorTickMark val="none"/>
        <c:tickLblPos val="nextTo"/>
        <c:crossAx val="625423160"/>
        <c:crosses val="autoZero"/>
        <c:crossBetween val="between"/>
        <c:majorUnit val="1"/>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5.8010919756281056E-3"/>
          <c:w val="0.99660466436238337"/>
          <c:h val="0.98593750346025999"/>
        </c:manualLayout>
      </c:layout>
      <c:barChart>
        <c:barDir val="bar"/>
        <c:grouping val="clustered"/>
        <c:varyColors val="0"/>
        <c:ser>
          <c:idx val="0"/>
          <c:order val="0"/>
          <c:tx>
            <c:strRef>
              <c:f>Blad1!$B$1</c:f>
              <c:strCache>
                <c:ptCount val="1"/>
                <c:pt idx="0">
                  <c:v>Saldo</c:v>
                </c:pt>
              </c:strCache>
            </c:strRef>
          </c:tx>
          <c:spPr>
            <a:solidFill>
              <a:schemeClr val="accent1"/>
            </a:solidFill>
            <a:ln>
              <a:noFill/>
            </a:ln>
            <a:effectLst/>
          </c:spPr>
          <c:invertIfNegative val="0"/>
          <c:dPt>
            <c:idx val="0"/>
            <c:invertIfNegative val="0"/>
            <c:bubble3D val="0"/>
            <c:extLst>
              <c:ext xmlns:c16="http://schemas.microsoft.com/office/drawing/2014/chart" uri="{C3380CC4-5D6E-409C-BE32-E72D297353CC}">
                <c16:uniqueId val="{00000000-5C83-4524-90EA-E593DA8EE90F}"/>
              </c:ext>
            </c:extLst>
          </c:dPt>
          <c:dPt>
            <c:idx val="1"/>
            <c:invertIfNegative val="0"/>
            <c:bubble3D val="0"/>
            <c:spPr>
              <a:solidFill>
                <a:srgbClr val="5497BE"/>
              </a:solidFill>
              <a:ln>
                <a:noFill/>
              </a:ln>
              <a:effectLst/>
            </c:spPr>
            <c:extLst>
              <c:ext xmlns:c16="http://schemas.microsoft.com/office/drawing/2014/chart" uri="{C3380CC4-5D6E-409C-BE32-E72D297353CC}">
                <c16:uniqueId val="{00000002-5C83-4524-90EA-E593DA8EE90F}"/>
              </c:ext>
            </c:extLst>
          </c:dPt>
          <c:dPt>
            <c:idx val="2"/>
            <c:invertIfNegative val="0"/>
            <c:bubble3D val="0"/>
            <c:extLst>
              <c:ext xmlns:c16="http://schemas.microsoft.com/office/drawing/2014/chart" uri="{C3380CC4-5D6E-409C-BE32-E72D297353CC}">
                <c16:uniqueId val="{00000003-5C83-4524-90EA-E593DA8EE90F}"/>
              </c:ext>
            </c:extLst>
          </c:dPt>
          <c:dPt>
            <c:idx val="3"/>
            <c:invertIfNegative val="0"/>
            <c:bubble3D val="0"/>
            <c:extLst>
              <c:ext xmlns:c16="http://schemas.microsoft.com/office/drawing/2014/chart" uri="{C3380CC4-5D6E-409C-BE32-E72D297353CC}">
                <c16:uniqueId val="{00000004-5C83-4524-90EA-E593DA8EE90F}"/>
              </c:ext>
            </c:extLst>
          </c:dPt>
          <c:dPt>
            <c:idx val="4"/>
            <c:invertIfNegative val="0"/>
            <c:bubble3D val="0"/>
            <c:extLst>
              <c:ext xmlns:c16="http://schemas.microsoft.com/office/drawing/2014/chart" uri="{C3380CC4-5D6E-409C-BE32-E72D297353CC}">
                <c16:uniqueId val="{00000005-5C83-4524-90EA-E593DA8EE90F}"/>
              </c:ext>
            </c:extLst>
          </c:dPt>
          <c:dPt>
            <c:idx val="5"/>
            <c:invertIfNegative val="0"/>
            <c:bubble3D val="0"/>
            <c:extLst>
              <c:ext xmlns:c16="http://schemas.microsoft.com/office/drawing/2014/chart" uri="{C3380CC4-5D6E-409C-BE32-E72D297353CC}">
                <c16:uniqueId val="{00000006-5C83-4524-90EA-E593DA8EE90F}"/>
              </c:ext>
            </c:extLst>
          </c:dPt>
          <c:dPt>
            <c:idx val="6"/>
            <c:invertIfNegative val="0"/>
            <c:bubble3D val="0"/>
            <c:spPr>
              <a:solidFill>
                <a:schemeClr val="accent1"/>
              </a:solidFill>
              <a:ln w="28575" cap="rnd">
                <a:noFill/>
                <a:round/>
              </a:ln>
              <a:effectLst/>
            </c:spPr>
            <c:extLst>
              <c:ext xmlns:c16="http://schemas.microsoft.com/office/drawing/2014/chart" uri="{C3380CC4-5D6E-409C-BE32-E72D297353CC}">
                <c16:uniqueId val="{00000008-5C83-4524-90EA-E593DA8EE90F}"/>
              </c:ext>
            </c:extLst>
          </c:dPt>
          <c:dPt>
            <c:idx val="7"/>
            <c:invertIfNegative val="0"/>
            <c:bubble3D val="0"/>
            <c:spPr>
              <a:solidFill>
                <a:schemeClr val="accent1"/>
              </a:solidFill>
              <a:ln w="28575" cap="rnd">
                <a:noFill/>
                <a:round/>
              </a:ln>
              <a:effectLst/>
            </c:spPr>
            <c:extLst>
              <c:ext xmlns:c16="http://schemas.microsoft.com/office/drawing/2014/chart" uri="{C3380CC4-5D6E-409C-BE32-E72D297353CC}">
                <c16:uniqueId val="{0000000A-5C83-4524-90EA-E593DA8EE90F}"/>
              </c:ext>
            </c:extLst>
          </c:dPt>
          <c:dPt>
            <c:idx val="8"/>
            <c:invertIfNegative val="0"/>
            <c:bubble3D val="0"/>
            <c:spPr>
              <a:solidFill>
                <a:schemeClr val="accent1"/>
              </a:solidFill>
              <a:ln w="28575" cap="rnd">
                <a:noFill/>
                <a:round/>
              </a:ln>
              <a:effectLst/>
            </c:spPr>
            <c:extLst>
              <c:ext xmlns:c16="http://schemas.microsoft.com/office/drawing/2014/chart" uri="{C3380CC4-5D6E-409C-BE32-E72D297353CC}">
                <c16:uniqueId val="{0000000C-5C83-4524-90EA-E593DA8EE90F}"/>
              </c:ext>
            </c:extLst>
          </c:dPt>
          <c:dPt>
            <c:idx val="9"/>
            <c:invertIfNegative val="0"/>
            <c:bubble3D val="0"/>
            <c:spPr>
              <a:solidFill>
                <a:schemeClr val="accent1"/>
              </a:solidFill>
              <a:ln w="28575" cap="rnd">
                <a:noFill/>
                <a:round/>
              </a:ln>
              <a:effectLst/>
            </c:spPr>
            <c:extLst>
              <c:ext xmlns:c16="http://schemas.microsoft.com/office/drawing/2014/chart" uri="{C3380CC4-5D6E-409C-BE32-E72D297353CC}">
                <c16:uniqueId val="{0000000E-5C83-4524-90EA-E593DA8EE90F}"/>
              </c:ext>
            </c:extLst>
          </c:dPt>
          <c:dPt>
            <c:idx val="10"/>
            <c:invertIfNegative val="0"/>
            <c:bubble3D val="0"/>
            <c:spPr>
              <a:solidFill>
                <a:schemeClr val="accent1"/>
              </a:solidFill>
              <a:ln w="28575" cap="rnd">
                <a:noFill/>
                <a:round/>
              </a:ln>
              <a:effectLst/>
            </c:spPr>
            <c:extLst>
              <c:ext xmlns:c16="http://schemas.microsoft.com/office/drawing/2014/chart" uri="{C3380CC4-5D6E-409C-BE32-E72D297353CC}">
                <c16:uniqueId val="{00000010-5C83-4524-90EA-E593DA8EE90F}"/>
              </c:ext>
            </c:extLst>
          </c:dPt>
          <c:dPt>
            <c:idx val="11"/>
            <c:invertIfNegative val="0"/>
            <c:bubble3D val="0"/>
            <c:extLst>
              <c:ext xmlns:c16="http://schemas.microsoft.com/office/drawing/2014/chart" uri="{C3380CC4-5D6E-409C-BE32-E72D297353CC}">
                <c16:uniqueId val="{00000011-5C83-4524-90EA-E593DA8EE90F}"/>
              </c:ext>
            </c:extLst>
          </c:dPt>
          <c:dPt>
            <c:idx val="12"/>
            <c:invertIfNegative val="0"/>
            <c:bubble3D val="0"/>
            <c:extLst>
              <c:ext xmlns:c16="http://schemas.microsoft.com/office/drawing/2014/chart" uri="{C3380CC4-5D6E-409C-BE32-E72D297353CC}">
                <c16:uniqueId val="{00000012-5C83-4524-90EA-E593DA8EE90F}"/>
              </c:ext>
            </c:extLst>
          </c:dPt>
          <c:dPt>
            <c:idx val="13"/>
            <c:invertIfNegative val="0"/>
            <c:bubble3D val="0"/>
            <c:extLst>
              <c:ext xmlns:c16="http://schemas.microsoft.com/office/drawing/2014/chart" uri="{C3380CC4-5D6E-409C-BE32-E72D297353CC}">
                <c16:uniqueId val="{00000013-5C83-4524-90EA-E593DA8EE90F}"/>
              </c:ext>
            </c:extLst>
          </c:dPt>
          <c:dPt>
            <c:idx val="14"/>
            <c:invertIfNegative val="0"/>
            <c:bubble3D val="0"/>
            <c:spPr>
              <a:solidFill>
                <a:schemeClr val="accent1"/>
              </a:solidFill>
              <a:ln w="28575" cap="rnd">
                <a:noFill/>
                <a:round/>
              </a:ln>
              <a:effectLst/>
            </c:spPr>
            <c:extLst>
              <c:ext xmlns:c16="http://schemas.microsoft.com/office/drawing/2014/chart" uri="{C3380CC4-5D6E-409C-BE32-E72D297353CC}">
                <c16:uniqueId val="{00000015-5C83-4524-90EA-E593DA8EE90F}"/>
              </c:ext>
            </c:extLst>
          </c:dPt>
          <c:dPt>
            <c:idx val="15"/>
            <c:invertIfNegative val="0"/>
            <c:bubble3D val="0"/>
            <c:extLst>
              <c:ext xmlns:c16="http://schemas.microsoft.com/office/drawing/2014/chart" uri="{C3380CC4-5D6E-409C-BE32-E72D297353CC}">
                <c16:uniqueId val="{00000016-5C83-4524-90EA-E593DA8EE90F}"/>
              </c:ext>
            </c:extLst>
          </c:dPt>
          <c:dLbls>
            <c:dLbl>
              <c:idx val="1"/>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5497BE"/>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2-5C83-4524-90EA-E593DA8EE90F}"/>
                </c:ext>
              </c:extLst>
            </c:dLbl>
            <c:dLbl>
              <c:idx val="14"/>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0A5D7A"/>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5-5C83-4524-90EA-E593DA8EE90F}"/>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0A5D7A"/>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Blad1!$A$2:$A$3</c:f>
              <c:strCache>
                <c:ptCount val="2"/>
                <c:pt idx="0">
                  <c:v>UK</c:v>
                </c:pt>
                <c:pt idx="1">
                  <c:v>EU avg.</c:v>
                </c:pt>
              </c:strCache>
            </c:strRef>
          </c:cat>
          <c:val>
            <c:numRef>
              <c:f>Blad1!$B$2:$B$3</c:f>
              <c:numCache>
                <c:formatCode>###0%</c:formatCode>
                <c:ptCount val="2"/>
                <c:pt idx="0">
                  <c:v>0.2</c:v>
                </c:pt>
                <c:pt idx="1">
                  <c:v>0.2</c:v>
                </c:pt>
              </c:numCache>
            </c:numRef>
          </c:val>
          <c:extLst>
            <c:ext xmlns:c16="http://schemas.microsoft.com/office/drawing/2014/chart" uri="{C3380CC4-5D6E-409C-BE32-E72D297353CC}">
              <c16:uniqueId val="{00000017-5C83-4524-90EA-E593DA8EE90F}"/>
            </c:ext>
          </c:extLst>
        </c:ser>
        <c:dLbls>
          <c:showLegendKey val="0"/>
          <c:showVal val="0"/>
          <c:showCatName val="0"/>
          <c:showSerName val="0"/>
          <c:showPercent val="0"/>
          <c:showBubbleSize val="0"/>
        </c:dLbls>
        <c:gapWidth val="150"/>
        <c:axId val="625423160"/>
        <c:axId val="625427424"/>
      </c:barChart>
      <c:catAx>
        <c:axId val="625423160"/>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rgbClr val="A6A6A6"/>
                </a:solidFill>
                <a:latin typeface="+mn-lt"/>
                <a:ea typeface="+mn-ea"/>
                <a:cs typeface="+mn-cs"/>
              </a:defRPr>
            </a:pPr>
            <a:endParaRPr lang="nl-NL"/>
          </a:p>
        </c:txPr>
        <c:crossAx val="625427424"/>
        <c:crosses val="autoZero"/>
        <c:auto val="1"/>
        <c:lblAlgn val="ctr"/>
        <c:lblOffset val="100"/>
        <c:noMultiLvlLbl val="0"/>
      </c:catAx>
      <c:valAx>
        <c:axId val="625427424"/>
        <c:scaling>
          <c:orientation val="minMax"/>
        </c:scaling>
        <c:delete val="1"/>
        <c:axPos val="t"/>
        <c:numFmt formatCode="###0%" sourceLinked="1"/>
        <c:majorTickMark val="out"/>
        <c:minorTickMark val="none"/>
        <c:tickLblPos val="nextTo"/>
        <c:crossAx val="625423160"/>
        <c:crosses val="autoZero"/>
        <c:crossBetween val="between"/>
        <c:majorUnit val="1"/>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5.8010919756281056E-3"/>
          <c:w val="0.99660466436238337"/>
          <c:h val="0.98593750346025999"/>
        </c:manualLayout>
      </c:layout>
      <c:barChart>
        <c:barDir val="bar"/>
        <c:grouping val="clustered"/>
        <c:varyColors val="0"/>
        <c:ser>
          <c:idx val="0"/>
          <c:order val="0"/>
          <c:tx>
            <c:strRef>
              <c:f>Blad1!$B$1</c:f>
              <c:strCache>
                <c:ptCount val="1"/>
                <c:pt idx="0">
                  <c:v>Saldo</c:v>
                </c:pt>
              </c:strCache>
            </c:strRef>
          </c:tx>
          <c:spPr>
            <a:solidFill>
              <a:schemeClr val="accent1"/>
            </a:solidFill>
            <a:ln>
              <a:noFill/>
            </a:ln>
            <a:effectLst/>
          </c:spPr>
          <c:invertIfNegative val="0"/>
          <c:dPt>
            <c:idx val="0"/>
            <c:invertIfNegative val="0"/>
            <c:bubble3D val="0"/>
            <c:extLst>
              <c:ext xmlns:c16="http://schemas.microsoft.com/office/drawing/2014/chart" uri="{C3380CC4-5D6E-409C-BE32-E72D297353CC}">
                <c16:uniqueId val="{00000000-7206-4319-84C9-0C33A6FBD2F1}"/>
              </c:ext>
            </c:extLst>
          </c:dPt>
          <c:dPt>
            <c:idx val="1"/>
            <c:invertIfNegative val="0"/>
            <c:bubble3D val="0"/>
            <c:spPr>
              <a:solidFill>
                <a:srgbClr val="5497BE"/>
              </a:solidFill>
              <a:ln>
                <a:noFill/>
              </a:ln>
              <a:effectLst/>
            </c:spPr>
            <c:extLst>
              <c:ext xmlns:c16="http://schemas.microsoft.com/office/drawing/2014/chart" uri="{C3380CC4-5D6E-409C-BE32-E72D297353CC}">
                <c16:uniqueId val="{00000002-7206-4319-84C9-0C33A6FBD2F1}"/>
              </c:ext>
            </c:extLst>
          </c:dPt>
          <c:dPt>
            <c:idx val="2"/>
            <c:invertIfNegative val="0"/>
            <c:bubble3D val="0"/>
            <c:extLst>
              <c:ext xmlns:c16="http://schemas.microsoft.com/office/drawing/2014/chart" uri="{C3380CC4-5D6E-409C-BE32-E72D297353CC}">
                <c16:uniqueId val="{00000003-7206-4319-84C9-0C33A6FBD2F1}"/>
              </c:ext>
            </c:extLst>
          </c:dPt>
          <c:dPt>
            <c:idx val="3"/>
            <c:invertIfNegative val="0"/>
            <c:bubble3D val="0"/>
            <c:extLst>
              <c:ext xmlns:c16="http://schemas.microsoft.com/office/drawing/2014/chart" uri="{C3380CC4-5D6E-409C-BE32-E72D297353CC}">
                <c16:uniqueId val="{00000004-7206-4319-84C9-0C33A6FBD2F1}"/>
              </c:ext>
            </c:extLst>
          </c:dPt>
          <c:dPt>
            <c:idx val="4"/>
            <c:invertIfNegative val="0"/>
            <c:bubble3D val="0"/>
            <c:extLst>
              <c:ext xmlns:c16="http://schemas.microsoft.com/office/drawing/2014/chart" uri="{C3380CC4-5D6E-409C-BE32-E72D297353CC}">
                <c16:uniqueId val="{00000005-7206-4319-84C9-0C33A6FBD2F1}"/>
              </c:ext>
            </c:extLst>
          </c:dPt>
          <c:dPt>
            <c:idx val="5"/>
            <c:invertIfNegative val="0"/>
            <c:bubble3D val="0"/>
            <c:extLst>
              <c:ext xmlns:c16="http://schemas.microsoft.com/office/drawing/2014/chart" uri="{C3380CC4-5D6E-409C-BE32-E72D297353CC}">
                <c16:uniqueId val="{00000006-7206-4319-84C9-0C33A6FBD2F1}"/>
              </c:ext>
            </c:extLst>
          </c:dPt>
          <c:dPt>
            <c:idx val="6"/>
            <c:invertIfNegative val="0"/>
            <c:bubble3D val="0"/>
            <c:spPr>
              <a:solidFill>
                <a:schemeClr val="accent1"/>
              </a:solidFill>
              <a:ln w="28575" cap="rnd">
                <a:noFill/>
                <a:round/>
              </a:ln>
              <a:effectLst/>
            </c:spPr>
            <c:extLst>
              <c:ext xmlns:c16="http://schemas.microsoft.com/office/drawing/2014/chart" uri="{C3380CC4-5D6E-409C-BE32-E72D297353CC}">
                <c16:uniqueId val="{00000008-7206-4319-84C9-0C33A6FBD2F1}"/>
              </c:ext>
            </c:extLst>
          </c:dPt>
          <c:dPt>
            <c:idx val="7"/>
            <c:invertIfNegative val="0"/>
            <c:bubble3D val="0"/>
            <c:spPr>
              <a:solidFill>
                <a:schemeClr val="accent1"/>
              </a:solidFill>
              <a:ln w="28575" cap="rnd">
                <a:noFill/>
                <a:round/>
              </a:ln>
              <a:effectLst/>
            </c:spPr>
            <c:extLst>
              <c:ext xmlns:c16="http://schemas.microsoft.com/office/drawing/2014/chart" uri="{C3380CC4-5D6E-409C-BE32-E72D297353CC}">
                <c16:uniqueId val="{0000000A-7206-4319-84C9-0C33A6FBD2F1}"/>
              </c:ext>
            </c:extLst>
          </c:dPt>
          <c:dPt>
            <c:idx val="8"/>
            <c:invertIfNegative val="0"/>
            <c:bubble3D val="0"/>
            <c:spPr>
              <a:solidFill>
                <a:schemeClr val="accent1"/>
              </a:solidFill>
              <a:ln w="28575" cap="rnd">
                <a:noFill/>
                <a:round/>
              </a:ln>
              <a:effectLst/>
            </c:spPr>
            <c:extLst>
              <c:ext xmlns:c16="http://schemas.microsoft.com/office/drawing/2014/chart" uri="{C3380CC4-5D6E-409C-BE32-E72D297353CC}">
                <c16:uniqueId val="{0000000C-7206-4319-84C9-0C33A6FBD2F1}"/>
              </c:ext>
            </c:extLst>
          </c:dPt>
          <c:dPt>
            <c:idx val="9"/>
            <c:invertIfNegative val="0"/>
            <c:bubble3D val="0"/>
            <c:spPr>
              <a:solidFill>
                <a:schemeClr val="accent1"/>
              </a:solidFill>
              <a:ln w="28575" cap="rnd">
                <a:noFill/>
                <a:round/>
              </a:ln>
              <a:effectLst/>
            </c:spPr>
            <c:extLst>
              <c:ext xmlns:c16="http://schemas.microsoft.com/office/drawing/2014/chart" uri="{C3380CC4-5D6E-409C-BE32-E72D297353CC}">
                <c16:uniqueId val="{0000000E-7206-4319-84C9-0C33A6FBD2F1}"/>
              </c:ext>
            </c:extLst>
          </c:dPt>
          <c:dPt>
            <c:idx val="10"/>
            <c:invertIfNegative val="0"/>
            <c:bubble3D val="0"/>
            <c:spPr>
              <a:solidFill>
                <a:schemeClr val="accent1"/>
              </a:solidFill>
              <a:ln w="28575" cap="rnd">
                <a:noFill/>
                <a:round/>
              </a:ln>
              <a:effectLst/>
            </c:spPr>
            <c:extLst>
              <c:ext xmlns:c16="http://schemas.microsoft.com/office/drawing/2014/chart" uri="{C3380CC4-5D6E-409C-BE32-E72D297353CC}">
                <c16:uniqueId val="{00000010-7206-4319-84C9-0C33A6FBD2F1}"/>
              </c:ext>
            </c:extLst>
          </c:dPt>
          <c:dPt>
            <c:idx val="11"/>
            <c:invertIfNegative val="0"/>
            <c:bubble3D val="0"/>
            <c:extLst>
              <c:ext xmlns:c16="http://schemas.microsoft.com/office/drawing/2014/chart" uri="{C3380CC4-5D6E-409C-BE32-E72D297353CC}">
                <c16:uniqueId val="{00000011-7206-4319-84C9-0C33A6FBD2F1}"/>
              </c:ext>
            </c:extLst>
          </c:dPt>
          <c:dPt>
            <c:idx val="12"/>
            <c:invertIfNegative val="0"/>
            <c:bubble3D val="0"/>
            <c:extLst>
              <c:ext xmlns:c16="http://schemas.microsoft.com/office/drawing/2014/chart" uri="{C3380CC4-5D6E-409C-BE32-E72D297353CC}">
                <c16:uniqueId val="{00000012-7206-4319-84C9-0C33A6FBD2F1}"/>
              </c:ext>
            </c:extLst>
          </c:dPt>
          <c:dPt>
            <c:idx val="13"/>
            <c:invertIfNegative val="0"/>
            <c:bubble3D val="0"/>
            <c:extLst>
              <c:ext xmlns:c16="http://schemas.microsoft.com/office/drawing/2014/chart" uri="{C3380CC4-5D6E-409C-BE32-E72D297353CC}">
                <c16:uniqueId val="{00000013-7206-4319-84C9-0C33A6FBD2F1}"/>
              </c:ext>
            </c:extLst>
          </c:dPt>
          <c:dPt>
            <c:idx val="14"/>
            <c:invertIfNegative val="0"/>
            <c:bubble3D val="0"/>
            <c:spPr>
              <a:solidFill>
                <a:schemeClr val="accent1"/>
              </a:solidFill>
              <a:ln w="28575" cap="rnd">
                <a:noFill/>
                <a:round/>
              </a:ln>
              <a:effectLst/>
            </c:spPr>
            <c:extLst>
              <c:ext xmlns:c16="http://schemas.microsoft.com/office/drawing/2014/chart" uri="{C3380CC4-5D6E-409C-BE32-E72D297353CC}">
                <c16:uniqueId val="{00000015-7206-4319-84C9-0C33A6FBD2F1}"/>
              </c:ext>
            </c:extLst>
          </c:dPt>
          <c:dPt>
            <c:idx val="15"/>
            <c:invertIfNegative val="0"/>
            <c:bubble3D val="0"/>
            <c:extLst>
              <c:ext xmlns:c16="http://schemas.microsoft.com/office/drawing/2014/chart" uri="{C3380CC4-5D6E-409C-BE32-E72D297353CC}">
                <c16:uniqueId val="{00000016-7206-4319-84C9-0C33A6FBD2F1}"/>
              </c:ext>
            </c:extLst>
          </c:dPt>
          <c:dLbls>
            <c:dLbl>
              <c:idx val="0"/>
              <c:layout>
                <c:manualLayout>
                  <c:x val="1.2169495215860842E-2"/>
                  <c:y val="1.5467796734007964E-2"/>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206-4319-84C9-0C33A6FBD2F1}"/>
                </c:ext>
              </c:extLst>
            </c:dLbl>
            <c:dLbl>
              <c:idx val="1"/>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5497BE"/>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2-7206-4319-84C9-0C33A6FBD2F1}"/>
                </c:ext>
              </c:extLst>
            </c:dLbl>
            <c:dLbl>
              <c:idx val="14"/>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0A5D7A"/>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5-7206-4319-84C9-0C33A6FBD2F1}"/>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0A5D7A"/>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Blad1!$A$2:$A$3</c:f>
              <c:strCache>
                <c:ptCount val="2"/>
                <c:pt idx="0">
                  <c:v>UK</c:v>
                </c:pt>
                <c:pt idx="1">
                  <c:v>EU avg.</c:v>
                </c:pt>
              </c:strCache>
            </c:strRef>
          </c:cat>
          <c:val>
            <c:numRef>
              <c:f>Blad1!$B$2:$B$3</c:f>
              <c:numCache>
                <c:formatCode>###0%</c:formatCode>
                <c:ptCount val="2"/>
                <c:pt idx="0">
                  <c:v>0.2</c:v>
                </c:pt>
                <c:pt idx="1">
                  <c:v>0.2</c:v>
                </c:pt>
              </c:numCache>
            </c:numRef>
          </c:val>
          <c:extLst>
            <c:ext xmlns:c16="http://schemas.microsoft.com/office/drawing/2014/chart" uri="{C3380CC4-5D6E-409C-BE32-E72D297353CC}">
              <c16:uniqueId val="{00000017-7206-4319-84C9-0C33A6FBD2F1}"/>
            </c:ext>
          </c:extLst>
        </c:ser>
        <c:dLbls>
          <c:showLegendKey val="0"/>
          <c:showVal val="0"/>
          <c:showCatName val="0"/>
          <c:showSerName val="0"/>
          <c:showPercent val="0"/>
          <c:showBubbleSize val="0"/>
        </c:dLbls>
        <c:gapWidth val="150"/>
        <c:axId val="625423160"/>
        <c:axId val="625427424"/>
      </c:barChart>
      <c:catAx>
        <c:axId val="625423160"/>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rgbClr val="A6A6A6"/>
                </a:solidFill>
                <a:latin typeface="+mn-lt"/>
                <a:ea typeface="+mn-ea"/>
                <a:cs typeface="+mn-cs"/>
              </a:defRPr>
            </a:pPr>
            <a:endParaRPr lang="nl-NL"/>
          </a:p>
        </c:txPr>
        <c:crossAx val="625427424"/>
        <c:crosses val="autoZero"/>
        <c:auto val="1"/>
        <c:lblAlgn val="ctr"/>
        <c:lblOffset val="100"/>
        <c:noMultiLvlLbl val="0"/>
      </c:catAx>
      <c:valAx>
        <c:axId val="625427424"/>
        <c:scaling>
          <c:orientation val="minMax"/>
        </c:scaling>
        <c:delete val="1"/>
        <c:axPos val="t"/>
        <c:numFmt formatCode="###0%" sourceLinked="1"/>
        <c:majorTickMark val="out"/>
        <c:minorTickMark val="none"/>
        <c:tickLblPos val="nextTo"/>
        <c:crossAx val="625423160"/>
        <c:crosses val="autoZero"/>
        <c:crossBetween val="between"/>
        <c:majorUnit val="1"/>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5.8010919756281056E-3"/>
          <c:w val="0.99660466436238337"/>
          <c:h val="0.98593750346025999"/>
        </c:manualLayout>
      </c:layout>
      <c:barChart>
        <c:barDir val="bar"/>
        <c:grouping val="clustered"/>
        <c:varyColors val="0"/>
        <c:ser>
          <c:idx val="0"/>
          <c:order val="0"/>
          <c:tx>
            <c:strRef>
              <c:f>Blad1!$B$1</c:f>
              <c:strCache>
                <c:ptCount val="1"/>
                <c:pt idx="0">
                  <c:v>Saldo</c:v>
                </c:pt>
              </c:strCache>
            </c:strRef>
          </c:tx>
          <c:spPr>
            <a:solidFill>
              <a:schemeClr val="accent1"/>
            </a:solidFill>
            <a:ln>
              <a:noFill/>
            </a:ln>
            <a:effectLst/>
          </c:spPr>
          <c:invertIfNegative val="0"/>
          <c:dPt>
            <c:idx val="0"/>
            <c:invertIfNegative val="0"/>
            <c:bubble3D val="0"/>
            <c:extLst>
              <c:ext xmlns:c16="http://schemas.microsoft.com/office/drawing/2014/chart" uri="{C3380CC4-5D6E-409C-BE32-E72D297353CC}">
                <c16:uniqueId val="{00000000-8EA0-404E-AD74-2AF883739759}"/>
              </c:ext>
            </c:extLst>
          </c:dPt>
          <c:dPt>
            <c:idx val="1"/>
            <c:invertIfNegative val="0"/>
            <c:bubble3D val="0"/>
            <c:spPr>
              <a:solidFill>
                <a:srgbClr val="5497BE"/>
              </a:solidFill>
              <a:ln>
                <a:noFill/>
              </a:ln>
              <a:effectLst/>
            </c:spPr>
            <c:extLst>
              <c:ext xmlns:c16="http://schemas.microsoft.com/office/drawing/2014/chart" uri="{C3380CC4-5D6E-409C-BE32-E72D297353CC}">
                <c16:uniqueId val="{00000002-8EA0-404E-AD74-2AF883739759}"/>
              </c:ext>
            </c:extLst>
          </c:dPt>
          <c:dPt>
            <c:idx val="2"/>
            <c:invertIfNegative val="0"/>
            <c:bubble3D val="0"/>
            <c:extLst>
              <c:ext xmlns:c16="http://schemas.microsoft.com/office/drawing/2014/chart" uri="{C3380CC4-5D6E-409C-BE32-E72D297353CC}">
                <c16:uniqueId val="{00000003-8EA0-404E-AD74-2AF883739759}"/>
              </c:ext>
            </c:extLst>
          </c:dPt>
          <c:dPt>
            <c:idx val="3"/>
            <c:invertIfNegative val="0"/>
            <c:bubble3D val="0"/>
            <c:extLst>
              <c:ext xmlns:c16="http://schemas.microsoft.com/office/drawing/2014/chart" uri="{C3380CC4-5D6E-409C-BE32-E72D297353CC}">
                <c16:uniqueId val="{00000004-8EA0-404E-AD74-2AF883739759}"/>
              </c:ext>
            </c:extLst>
          </c:dPt>
          <c:dPt>
            <c:idx val="4"/>
            <c:invertIfNegative val="0"/>
            <c:bubble3D val="0"/>
            <c:extLst>
              <c:ext xmlns:c16="http://schemas.microsoft.com/office/drawing/2014/chart" uri="{C3380CC4-5D6E-409C-BE32-E72D297353CC}">
                <c16:uniqueId val="{00000005-8EA0-404E-AD74-2AF883739759}"/>
              </c:ext>
            </c:extLst>
          </c:dPt>
          <c:dPt>
            <c:idx val="5"/>
            <c:invertIfNegative val="0"/>
            <c:bubble3D val="0"/>
            <c:extLst>
              <c:ext xmlns:c16="http://schemas.microsoft.com/office/drawing/2014/chart" uri="{C3380CC4-5D6E-409C-BE32-E72D297353CC}">
                <c16:uniqueId val="{00000006-8EA0-404E-AD74-2AF883739759}"/>
              </c:ext>
            </c:extLst>
          </c:dPt>
          <c:dPt>
            <c:idx val="6"/>
            <c:invertIfNegative val="0"/>
            <c:bubble3D val="0"/>
            <c:spPr>
              <a:solidFill>
                <a:schemeClr val="accent1"/>
              </a:solidFill>
              <a:ln w="28575" cap="rnd">
                <a:noFill/>
                <a:round/>
              </a:ln>
              <a:effectLst/>
            </c:spPr>
            <c:extLst>
              <c:ext xmlns:c16="http://schemas.microsoft.com/office/drawing/2014/chart" uri="{C3380CC4-5D6E-409C-BE32-E72D297353CC}">
                <c16:uniqueId val="{00000008-8EA0-404E-AD74-2AF883739759}"/>
              </c:ext>
            </c:extLst>
          </c:dPt>
          <c:dPt>
            <c:idx val="7"/>
            <c:invertIfNegative val="0"/>
            <c:bubble3D val="0"/>
            <c:spPr>
              <a:solidFill>
                <a:schemeClr val="accent1"/>
              </a:solidFill>
              <a:ln w="28575" cap="rnd">
                <a:noFill/>
                <a:round/>
              </a:ln>
              <a:effectLst/>
            </c:spPr>
            <c:extLst>
              <c:ext xmlns:c16="http://schemas.microsoft.com/office/drawing/2014/chart" uri="{C3380CC4-5D6E-409C-BE32-E72D297353CC}">
                <c16:uniqueId val="{0000000A-8EA0-404E-AD74-2AF883739759}"/>
              </c:ext>
            </c:extLst>
          </c:dPt>
          <c:dPt>
            <c:idx val="8"/>
            <c:invertIfNegative val="0"/>
            <c:bubble3D val="0"/>
            <c:spPr>
              <a:solidFill>
                <a:schemeClr val="accent1"/>
              </a:solidFill>
              <a:ln w="28575" cap="rnd">
                <a:noFill/>
                <a:round/>
              </a:ln>
              <a:effectLst/>
            </c:spPr>
            <c:extLst>
              <c:ext xmlns:c16="http://schemas.microsoft.com/office/drawing/2014/chart" uri="{C3380CC4-5D6E-409C-BE32-E72D297353CC}">
                <c16:uniqueId val="{0000000C-8EA0-404E-AD74-2AF883739759}"/>
              </c:ext>
            </c:extLst>
          </c:dPt>
          <c:dPt>
            <c:idx val="9"/>
            <c:invertIfNegative val="0"/>
            <c:bubble3D val="0"/>
            <c:spPr>
              <a:solidFill>
                <a:schemeClr val="accent1"/>
              </a:solidFill>
              <a:ln w="28575" cap="rnd">
                <a:noFill/>
                <a:round/>
              </a:ln>
              <a:effectLst/>
            </c:spPr>
            <c:extLst>
              <c:ext xmlns:c16="http://schemas.microsoft.com/office/drawing/2014/chart" uri="{C3380CC4-5D6E-409C-BE32-E72D297353CC}">
                <c16:uniqueId val="{0000000E-8EA0-404E-AD74-2AF883739759}"/>
              </c:ext>
            </c:extLst>
          </c:dPt>
          <c:dPt>
            <c:idx val="10"/>
            <c:invertIfNegative val="0"/>
            <c:bubble3D val="0"/>
            <c:spPr>
              <a:solidFill>
                <a:schemeClr val="accent1"/>
              </a:solidFill>
              <a:ln w="28575" cap="rnd">
                <a:noFill/>
                <a:round/>
              </a:ln>
              <a:effectLst/>
            </c:spPr>
            <c:extLst>
              <c:ext xmlns:c16="http://schemas.microsoft.com/office/drawing/2014/chart" uri="{C3380CC4-5D6E-409C-BE32-E72D297353CC}">
                <c16:uniqueId val="{00000010-8EA0-404E-AD74-2AF883739759}"/>
              </c:ext>
            </c:extLst>
          </c:dPt>
          <c:dPt>
            <c:idx val="11"/>
            <c:invertIfNegative val="0"/>
            <c:bubble3D val="0"/>
            <c:extLst>
              <c:ext xmlns:c16="http://schemas.microsoft.com/office/drawing/2014/chart" uri="{C3380CC4-5D6E-409C-BE32-E72D297353CC}">
                <c16:uniqueId val="{00000011-8EA0-404E-AD74-2AF883739759}"/>
              </c:ext>
            </c:extLst>
          </c:dPt>
          <c:dPt>
            <c:idx val="12"/>
            <c:invertIfNegative val="0"/>
            <c:bubble3D val="0"/>
            <c:extLst>
              <c:ext xmlns:c16="http://schemas.microsoft.com/office/drawing/2014/chart" uri="{C3380CC4-5D6E-409C-BE32-E72D297353CC}">
                <c16:uniqueId val="{00000012-8EA0-404E-AD74-2AF883739759}"/>
              </c:ext>
            </c:extLst>
          </c:dPt>
          <c:dPt>
            <c:idx val="13"/>
            <c:invertIfNegative val="0"/>
            <c:bubble3D val="0"/>
            <c:extLst>
              <c:ext xmlns:c16="http://schemas.microsoft.com/office/drawing/2014/chart" uri="{C3380CC4-5D6E-409C-BE32-E72D297353CC}">
                <c16:uniqueId val="{00000013-8EA0-404E-AD74-2AF883739759}"/>
              </c:ext>
            </c:extLst>
          </c:dPt>
          <c:dPt>
            <c:idx val="14"/>
            <c:invertIfNegative val="0"/>
            <c:bubble3D val="0"/>
            <c:spPr>
              <a:solidFill>
                <a:schemeClr val="accent1"/>
              </a:solidFill>
              <a:ln w="28575" cap="rnd">
                <a:noFill/>
                <a:round/>
              </a:ln>
              <a:effectLst/>
            </c:spPr>
            <c:extLst>
              <c:ext xmlns:c16="http://schemas.microsoft.com/office/drawing/2014/chart" uri="{C3380CC4-5D6E-409C-BE32-E72D297353CC}">
                <c16:uniqueId val="{00000015-8EA0-404E-AD74-2AF883739759}"/>
              </c:ext>
            </c:extLst>
          </c:dPt>
          <c:dPt>
            <c:idx val="15"/>
            <c:invertIfNegative val="0"/>
            <c:bubble3D val="0"/>
            <c:extLst>
              <c:ext xmlns:c16="http://schemas.microsoft.com/office/drawing/2014/chart" uri="{C3380CC4-5D6E-409C-BE32-E72D297353CC}">
                <c16:uniqueId val="{00000016-8EA0-404E-AD74-2AF883739759}"/>
              </c:ext>
            </c:extLst>
          </c:dPt>
          <c:dLbls>
            <c:dLbl>
              <c:idx val="1"/>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5497BE"/>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2-8EA0-404E-AD74-2AF883739759}"/>
                </c:ext>
              </c:extLst>
            </c:dLbl>
            <c:dLbl>
              <c:idx val="14"/>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0A5D7A"/>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5-8EA0-404E-AD74-2AF883739759}"/>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0A5D7A"/>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Blad1!$A$2:$A$3</c:f>
              <c:strCache>
                <c:ptCount val="2"/>
                <c:pt idx="0">
                  <c:v>UK</c:v>
                </c:pt>
                <c:pt idx="1">
                  <c:v>EU avg.</c:v>
                </c:pt>
              </c:strCache>
            </c:strRef>
          </c:cat>
          <c:val>
            <c:numRef>
              <c:f>Blad1!$B$2:$B$3</c:f>
              <c:numCache>
                <c:formatCode>###0%</c:formatCode>
                <c:ptCount val="2"/>
                <c:pt idx="0">
                  <c:v>0.2</c:v>
                </c:pt>
                <c:pt idx="1">
                  <c:v>0.2</c:v>
                </c:pt>
              </c:numCache>
            </c:numRef>
          </c:val>
          <c:extLst>
            <c:ext xmlns:c16="http://schemas.microsoft.com/office/drawing/2014/chart" uri="{C3380CC4-5D6E-409C-BE32-E72D297353CC}">
              <c16:uniqueId val="{00000017-8EA0-404E-AD74-2AF883739759}"/>
            </c:ext>
          </c:extLst>
        </c:ser>
        <c:dLbls>
          <c:showLegendKey val="0"/>
          <c:showVal val="0"/>
          <c:showCatName val="0"/>
          <c:showSerName val="0"/>
          <c:showPercent val="0"/>
          <c:showBubbleSize val="0"/>
        </c:dLbls>
        <c:gapWidth val="150"/>
        <c:axId val="625423160"/>
        <c:axId val="625427424"/>
      </c:barChart>
      <c:catAx>
        <c:axId val="625423160"/>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rgbClr val="A6A6A6"/>
                </a:solidFill>
                <a:latin typeface="+mn-lt"/>
                <a:ea typeface="+mn-ea"/>
                <a:cs typeface="+mn-cs"/>
              </a:defRPr>
            </a:pPr>
            <a:endParaRPr lang="nl-NL"/>
          </a:p>
        </c:txPr>
        <c:crossAx val="625427424"/>
        <c:crosses val="autoZero"/>
        <c:auto val="1"/>
        <c:lblAlgn val="ctr"/>
        <c:lblOffset val="100"/>
        <c:noMultiLvlLbl val="0"/>
      </c:catAx>
      <c:valAx>
        <c:axId val="625427424"/>
        <c:scaling>
          <c:orientation val="minMax"/>
        </c:scaling>
        <c:delete val="1"/>
        <c:axPos val="t"/>
        <c:numFmt formatCode="###0%" sourceLinked="1"/>
        <c:majorTickMark val="out"/>
        <c:minorTickMark val="none"/>
        <c:tickLblPos val="nextTo"/>
        <c:crossAx val="625423160"/>
        <c:crosses val="autoZero"/>
        <c:crossBetween val="between"/>
        <c:majorUnit val="1"/>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5.8010919756281056E-3"/>
          <c:w val="0.99660466436238337"/>
          <c:h val="0.98593750346025999"/>
        </c:manualLayout>
      </c:layout>
      <c:barChart>
        <c:barDir val="bar"/>
        <c:grouping val="clustered"/>
        <c:varyColors val="0"/>
        <c:ser>
          <c:idx val="0"/>
          <c:order val="0"/>
          <c:tx>
            <c:strRef>
              <c:f>Blad1!$B$1</c:f>
              <c:strCache>
                <c:ptCount val="1"/>
                <c:pt idx="0">
                  <c:v>Saldo</c:v>
                </c:pt>
              </c:strCache>
            </c:strRef>
          </c:tx>
          <c:spPr>
            <a:solidFill>
              <a:schemeClr val="accent1"/>
            </a:solidFill>
            <a:ln>
              <a:noFill/>
            </a:ln>
            <a:effectLst/>
          </c:spPr>
          <c:invertIfNegative val="0"/>
          <c:dPt>
            <c:idx val="0"/>
            <c:invertIfNegative val="0"/>
            <c:bubble3D val="0"/>
            <c:extLst>
              <c:ext xmlns:c16="http://schemas.microsoft.com/office/drawing/2014/chart" uri="{C3380CC4-5D6E-409C-BE32-E72D297353CC}">
                <c16:uniqueId val="{00000000-48D9-47A6-8628-693A140D02C1}"/>
              </c:ext>
            </c:extLst>
          </c:dPt>
          <c:dPt>
            <c:idx val="1"/>
            <c:invertIfNegative val="0"/>
            <c:bubble3D val="0"/>
            <c:spPr>
              <a:solidFill>
                <a:srgbClr val="5497BE"/>
              </a:solidFill>
              <a:ln>
                <a:noFill/>
              </a:ln>
              <a:effectLst/>
            </c:spPr>
            <c:extLst>
              <c:ext xmlns:c16="http://schemas.microsoft.com/office/drawing/2014/chart" uri="{C3380CC4-5D6E-409C-BE32-E72D297353CC}">
                <c16:uniqueId val="{00000002-48D9-47A6-8628-693A140D02C1}"/>
              </c:ext>
            </c:extLst>
          </c:dPt>
          <c:dPt>
            <c:idx val="2"/>
            <c:invertIfNegative val="0"/>
            <c:bubble3D val="0"/>
            <c:extLst>
              <c:ext xmlns:c16="http://schemas.microsoft.com/office/drawing/2014/chart" uri="{C3380CC4-5D6E-409C-BE32-E72D297353CC}">
                <c16:uniqueId val="{00000003-48D9-47A6-8628-693A140D02C1}"/>
              </c:ext>
            </c:extLst>
          </c:dPt>
          <c:dPt>
            <c:idx val="3"/>
            <c:invertIfNegative val="0"/>
            <c:bubble3D val="0"/>
            <c:extLst>
              <c:ext xmlns:c16="http://schemas.microsoft.com/office/drawing/2014/chart" uri="{C3380CC4-5D6E-409C-BE32-E72D297353CC}">
                <c16:uniqueId val="{00000004-48D9-47A6-8628-693A140D02C1}"/>
              </c:ext>
            </c:extLst>
          </c:dPt>
          <c:dPt>
            <c:idx val="4"/>
            <c:invertIfNegative val="0"/>
            <c:bubble3D val="0"/>
            <c:extLst>
              <c:ext xmlns:c16="http://schemas.microsoft.com/office/drawing/2014/chart" uri="{C3380CC4-5D6E-409C-BE32-E72D297353CC}">
                <c16:uniqueId val="{00000005-48D9-47A6-8628-693A140D02C1}"/>
              </c:ext>
            </c:extLst>
          </c:dPt>
          <c:dPt>
            <c:idx val="5"/>
            <c:invertIfNegative val="0"/>
            <c:bubble3D val="0"/>
            <c:extLst>
              <c:ext xmlns:c16="http://schemas.microsoft.com/office/drawing/2014/chart" uri="{C3380CC4-5D6E-409C-BE32-E72D297353CC}">
                <c16:uniqueId val="{00000006-48D9-47A6-8628-693A140D02C1}"/>
              </c:ext>
            </c:extLst>
          </c:dPt>
          <c:dPt>
            <c:idx val="6"/>
            <c:invertIfNegative val="0"/>
            <c:bubble3D val="0"/>
            <c:spPr>
              <a:solidFill>
                <a:schemeClr val="accent1"/>
              </a:solidFill>
              <a:ln w="28575" cap="rnd">
                <a:noFill/>
                <a:round/>
              </a:ln>
              <a:effectLst/>
            </c:spPr>
            <c:extLst>
              <c:ext xmlns:c16="http://schemas.microsoft.com/office/drawing/2014/chart" uri="{C3380CC4-5D6E-409C-BE32-E72D297353CC}">
                <c16:uniqueId val="{00000008-48D9-47A6-8628-693A140D02C1}"/>
              </c:ext>
            </c:extLst>
          </c:dPt>
          <c:dPt>
            <c:idx val="7"/>
            <c:invertIfNegative val="0"/>
            <c:bubble3D val="0"/>
            <c:spPr>
              <a:solidFill>
                <a:schemeClr val="accent1"/>
              </a:solidFill>
              <a:ln w="28575" cap="rnd">
                <a:noFill/>
                <a:round/>
              </a:ln>
              <a:effectLst/>
            </c:spPr>
            <c:extLst>
              <c:ext xmlns:c16="http://schemas.microsoft.com/office/drawing/2014/chart" uri="{C3380CC4-5D6E-409C-BE32-E72D297353CC}">
                <c16:uniqueId val="{0000000A-48D9-47A6-8628-693A140D02C1}"/>
              </c:ext>
            </c:extLst>
          </c:dPt>
          <c:dPt>
            <c:idx val="8"/>
            <c:invertIfNegative val="0"/>
            <c:bubble3D val="0"/>
            <c:spPr>
              <a:solidFill>
                <a:schemeClr val="accent1"/>
              </a:solidFill>
              <a:ln w="28575" cap="rnd">
                <a:noFill/>
                <a:round/>
              </a:ln>
              <a:effectLst/>
            </c:spPr>
            <c:extLst>
              <c:ext xmlns:c16="http://schemas.microsoft.com/office/drawing/2014/chart" uri="{C3380CC4-5D6E-409C-BE32-E72D297353CC}">
                <c16:uniqueId val="{0000000C-48D9-47A6-8628-693A140D02C1}"/>
              </c:ext>
            </c:extLst>
          </c:dPt>
          <c:dPt>
            <c:idx val="9"/>
            <c:invertIfNegative val="0"/>
            <c:bubble3D val="0"/>
            <c:spPr>
              <a:solidFill>
                <a:schemeClr val="accent1"/>
              </a:solidFill>
              <a:ln w="28575" cap="rnd">
                <a:noFill/>
                <a:round/>
              </a:ln>
              <a:effectLst/>
            </c:spPr>
            <c:extLst>
              <c:ext xmlns:c16="http://schemas.microsoft.com/office/drawing/2014/chart" uri="{C3380CC4-5D6E-409C-BE32-E72D297353CC}">
                <c16:uniqueId val="{0000000E-48D9-47A6-8628-693A140D02C1}"/>
              </c:ext>
            </c:extLst>
          </c:dPt>
          <c:dPt>
            <c:idx val="10"/>
            <c:invertIfNegative val="0"/>
            <c:bubble3D val="0"/>
            <c:spPr>
              <a:solidFill>
                <a:schemeClr val="accent1"/>
              </a:solidFill>
              <a:ln w="28575" cap="rnd">
                <a:noFill/>
                <a:round/>
              </a:ln>
              <a:effectLst/>
            </c:spPr>
            <c:extLst>
              <c:ext xmlns:c16="http://schemas.microsoft.com/office/drawing/2014/chart" uri="{C3380CC4-5D6E-409C-BE32-E72D297353CC}">
                <c16:uniqueId val="{00000010-48D9-47A6-8628-693A140D02C1}"/>
              </c:ext>
            </c:extLst>
          </c:dPt>
          <c:dPt>
            <c:idx val="11"/>
            <c:invertIfNegative val="0"/>
            <c:bubble3D val="0"/>
            <c:extLst>
              <c:ext xmlns:c16="http://schemas.microsoft.com/office/drawing/2014/chart" uri="{C3380CC4-5D6E-409C-BE32-E72D297353CC}">
                <c16:uniqueId val="{00000011-48D9-47A6-8628-693A140D02C1}"/>
              </c:ext>
            </c:extLst>
          </c:dPt>
          <c:dPt>
            <c:idx val="12"/>
            <c:invertIfNegative val="0"/>
            <c:bubble3D val="0"/>
            <c:extLst>
              <c:ext xmlns:c16="http://schemas.microsoft.com/office/drawing/2014/chart" uri="{C3380CC4-5D6E-409C-BE32-E72D297353CC}">
                <c16:uniqueId val="{00000012-48D9-47A6-8628-693A140D02C1}"/>
              </c:ext>
            </c:extLst>
          </c:dPt>
          <c:dPt>
            <c:idx val="13"/>
            <c:invertIfNegative val="0"/>
            <c:bubble3D val="0"/>
            <c:extLst>
              <c:ext xmlns:c16="http://schemas.microsoft.com/office/drawing/2014/chart" uri="{C3380CC4-5D6E-409C-BE32-E72D297353CC}">
                <c16:uniqueId val="{00000013-48D9-47A6-8628-693A140D02C1}"/>
              </c:ext>
            </c:extLst>
          </c:dPt>
          <c:dPt>
            <c:idx val="14"/>
            <c:invertIfNegative val="0"/>
            <c:bubble3D val="0"/>
            <c:spPr>
              <a:solidFill>
                <a:schemeClr val="accent1"/>
              </a:solidFill>
              <a:ln w="28575" cap="rnd">
                <a:noFill/>
                <a:round/>
              </a:ln>
              <a:effectLst/>
            </c:spPr>
            <c:extLst>
              <c:ext xmlns:c16="http://schemas.microsoft.com/office/drawing/2014/chart" uri="{C3380CC4-5D6E-409C-BE32-E72D297353CC}">
                <c16:uniqueId val="{00000015-48D9-47A6-8628-693A140D02C1}"/>
              </c:ext>
            </c:extLst>
          </c:dPt>
          <c:dPt>
            <c:idx val="15"/>
            <c:invertIfNegative val="0"/>
            <c:bubble3D val="0"/>
            <c:extLst>
              <c:ext xmlns:c16="http://schemas.microsoft.com/office/drawing/2014/chart" uri="{C3380CC4-5D6E-409C-BE32-E72D297353CC}">
                <c16:uniqueId val="{00000016-48D9-47A6-8628-693A140D02C1}"/>
              </c:ext>
            </c:extLst>
          </c:dPt>
          <c:dLbls>
            <c:dLbl>
              <c:idx val="1"/>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5497BE"/>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2-48D9-47A6-8628-693A140D02C1}"/>
                </c:ext>
              </c:extLst>
            </c:dLbl>
            <c:dLbl>
              <c:idx val="14"/>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0A5D7A"/>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5-48D9-47A6-8628-693A140D02C1}"/>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0A5D7A"/>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Blad1!$A$2:$A$3</c:f>
              <c:strCache>
                <c:ptCount val="2"/>
                <c:pt idx="0">
                  <c:v>UK</c:v>
                </c:pt>
                <c:pt idx="1">
                  <c:v>EU avg.</c:v>
                </c:pt>
              </c:strCache>
            </c:strRef>
          </c:cat>
          <c:val>
            <c:numRef>
              <c:f>Blad1!$B$2:$B$3</c:f>
              <c:numCache>
                <c:formatCode>###0%</c:formatCode>
                <c:ptCount val="2"/>
                <c:pt idx="0">
                  <c:v>0.5</c:v>
                </c:pt>
                <c:pt idx="1">
                  <c:v>0.5</c:v>
                </c:pt>
              </c:numCache>
            </c:numRef>
          </c:val>
          <c:extLst>
            <c:ext xmlns:c16="http://schemas.microsoft.com/office/drawing/2014/chart" uri="{C3380CC4-5D6E-409C-BE32-E72D297353CC}">
              <c16:uniqueId val="{00000017-48D9-47A6-8628-693A140D02C1}"/>
            </c:ext>
          </c:extLst>
        </c:ser>
        <c:dLbls>
          <c:showLegendKey val="0"/>
          <c:showVal val="0"/>
          <c:showCatName val="0"/>
          <c:showSerName val="0"/>
          <c:showPercent val="0"/>
          <c:showBubbleSize val="0"/>
        </c:dLbls>
        <c:gapWidth val="150"/>
        <c:axId val="625423160"/>
        <c:axId val="625427424"/>
      </c:barChart>
      <c:catAx>
        <c:axId val="625423160"/>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rgbClr val="A6A6A6"/>
                </a:solidFill>
                <a:latin typeface="+mn-lt"/>
                <a:ea typeface="+mn-ea"/>
                <a:cs typeface="+mn-cs"/>
              </a:defRPr>
            </a:pPr>
            <a:endParaRPr lang="nl-NL"/>
          </a:p>
        </c:txPr>
        <c:crossAx val="625427424"/>
        <c:crosses val="autoZero"/>
        <c:auto val="1"/>
        <c:lblAlgn val="ctr"/>
        <c:lblOffset val="100"/>
        <c:noMultiLvlLbl val="0"/>
      </c:catAx>
      <c:valAx>
        <c:axId val="625427424"/>
        <c:scaling>
          <c:orientation val="minMax"/>
        </c:scaling>
        <c:delete val="1"/>
        <c:axPos val="t"/>
        <c:numFmt formatCode="###0%" sourceLinked="1"/>
        <c:majorTickMark val="out"/>
        <c:minorTickMark val="none"/>
        <c:tickLblPos val="nextTo"/>
        <c:crossAx val="625423160"/>
        <c:crosses val="autoZero"/>
        <c:crossBetween val="between"/>
        <c:majorUnit val="1"/>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3.9049492310478514E-3"/>
          <c:w val="0.98607285105188358"/>
          <c:h val="0.99609505076895211"/>
        </c:manualLayout>
      </c:layout>
      <c:barChart>
        <c:barDir val="bar"/>
        <c:grouping val="clustered"/>
        <c:varyColors val="0"/>
        <c:ser>
          <c:idx val="0"/>
          <c:order val="0"/>
          <c:tx>
            <c:strRef>
              <c:f>Sheet1!$B$1</c:f>
              <c:strCache>
                <c:ptCount val="1"/>
                <c:pt idx="0">
                  <c:v>UK</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Searching on the Internet</c:v>
                </c:pt>
                <c:pt idx="1">
                  <c:v>Manufacturers’ websites</c:v>
                </c:pt>
                <c:pt idx="2">
                  <c:v>Manufacturer’s representative</c:v>
                </c:pt>
                <c:pt idx="3">
                  <c:v>Advice from the wholesaler</c:v>
                </c:pt>
                <c:pt idx="4">
                  <c:v>Digital product documentation</c:v>
                </c:pt>
              </c:strCache>
            </c:strRef>
          </c:cat>
          <c:val>
            <c:numRef>
              <c:f>Sheet1!$B$2:$B$6</c:f>
              <c:numCache>
                <c:formatCode>0%</c:formatCode>
                <c:ptCount val="5"/>
                <c:pt idx="0">
                  <c:v>0.5</c:v>
                </c:pt>
                <c:pt idx="1">
                  <c:v>0.5</c:v>
                </c:pt>
                <c:pt idx="2">
                  <c:v>0.5</c:v>
                </c:pt>
                <c:pt idx="3">
                  <c:v>0.5</c:v>
                </c:pt>
                <c:pt idx="4">
                  <c:v>0.5</c:v>
                </c:pt>
              </c:numCache>
            </c:numRef>
          </c:val>
          <c:extLst>
            <c:ext xmlns:c16="http://schemas.microsoft.com/office/drawing/2014/chart" uri="{C3380CC4-5D6E-409C-BE32-E72D297353CC}">
              <c16:uniqueId val="{00000000-361C-4B44-92ED-C2AFA9BCFF1F}"/>
            </c:ext>
          </c:extLst>
        </c:ser>
        <c:ser>
          <c:idx val="1"/>
          <c:order val="1"/>
          <c:tx>
            <c:strRef>
              <c:f>Sheet1!$C$1</c:f>
              <c:strCache>
                <c:ptCount val="1"/>
                <c:pt idx="0">
                  <c:v>EU</c:v>
                </c:pt>
              </c:strCache>
            </c:strRef>
          </c:tx>
          <c:spPr>
            <a:solidFill>
              <a:srgbClr val="5497BE"/>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Searching on the Internet</c:v>
                </c:pt>
                <c:pt idx="1">
                  <c:v>Manufacturers’ websites</c:v>
                </c:pt>
                <c:pt idx="2">
                  <c:v>Manufacturer’s representative</c:v>
                </c:pt>
                <c:pt idx="3">
                  <c:v>Advice from the wholesaler</c:v>
                </c:pt>
                <c:pt idx="4">
                  <c:v>Digital product documentation</c:v>
                </c:pt>
              </c:strCache>
            </c:strRef>
          </c:cat>
          <c:val>
            <c:numRef>
              <c:f>Sheet1!$C$2:$C$6</c:f>
              <c:numCache>
                <c:formatCode>0%</c:formatCode>
                <c:ptCount val="5"/>
                <c:pt idx="0">
                  <c:v>0.45</c:v>
                </c:pt>
                <c:pt idx="1">
                  <c:v>0.55000000000000004</c:v>
                </c:pt>
                <c:pt idx="2">
                  <c:v>0.45</c:v>
                </c:pt>
                <c:pt idx="3">
                  <c:v>0.55000000000000004</c:v>
                </c:pt>
                <c:pt idx="4">
                  <c:v>0.44</c:v>
                </c:pt>
              </c:numCache>
            </c:numRef>
          </c:val>
          <c:extLst>
            <c:ext xmlns:c16="http://schemas.microsoft.com/office/drawing/2014/chart" uri="{C3380CC4-5D6E-409C-BE32-E72D297353CC}">
              <c16:uniqueId val="{00000001-361C-4B44-92ED-C2AFA9BCFF1F}"/>
            </c:ext>
          </c:extLst>
        </c:ser>
        <c:dLbls>
          <c:dLblPos val="inBase"/>
          <c:showLegendKey val="0"/>
          <c:showVal val="1"/>
          <c:showCatName val="0"/>
          <c:showSerName val="0"/>
          <c:showPercent val="0"/>
          <c:showBubbleSize val="0"/>
        </c:dLbls>
        <c:gapWidth val="182"/>
        <c:axId val="302833759"/>
        <c:axId val="302834479"/>
      </c:barChart>
      <c:catAx>
        <c:axId val="302833759"/>
        <c:scaling>
          <c:orientation val="maxMin"/>
        </c:scaling>
        <c:delete val="1"/>
        <c:axPos val="l"/>
        <c:numFmt formatCode="General" sourceLinked="1"/>
        <c:majorTickMark val="out"/>
        <c:minorTickMark val="none"/>
        <c:tickLblPos val="nextTo"/>
        <c:crossAx val="302834479"/>
        <c:crosses val="autoZero"/>
        <c:auto val="1"/>
        <c:lblAlgn val="ctr"/>
        <c:lblOffset val="100"/>
        <c:noMultiLvlLbl val="0"/>
      </c:catAx>
      <c:valAx>
        <c:axId val="302834479"/>
        <c:scaling>
          <c:orientation val="minMax"/>
        </c:scaling>
        <c:delete val="1"/>
        <c:axPos val="t"/>
        <c:numFmt formatCode="0%" sourceLinked="1"/>
        <c:majorTickMark val="out"/>
        <c:minorTickMark val="none"/>
        <c:tickLblPos val="nextTo"/>
        <c:crossAx val="30283375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5.8010919756281056E-3"/>
          <c:w val="0.99660466436238337"/>
          <c:h val="0.98593750346025999"/>
        </c:manualLayout>
      </c:layout>
      <c:barChart>
        <c:barDir val="bar"/>
        <c:grouping val="clustered"/>
        <c:varyColors val="0"/>
        <c:ser>
          <c:idx val="0"/>
          <c:order val="0"/>
          <c:tx>
            <c:strRef>
              <c:f>Blad1!$B$1</c:f>
              <c:strCache>
                <c:ptCount val="1"/>
                <c:pt idx="0">
                  <c:v>Saldo</c:v>
                </c:pt>
              </c:strCache>
            </c:strRef>
          </c:tx>
          <c:spPr>
            <a:solidFill>
              <a:schemeClr val="accent1"/>
            </a:solidFill>
            <a:ln>
              <a:noFill/>
            </a:ln>
            <a:effectLst/>
          </c:spPr>
          <c:invertIfNegative val="0"/>
          <c:dPt>
            <c:idx val="0"/>
            <c:invertIfNegative val="0"/>
            <c:bubble3D val="0"/>
            <c:extLst>
              <c:ext xmlns:c16="http://schemas.microsoft.com/office/drawing/2014/chart" uri="{C3380CC4-5D6E-409C-BE32-E72D297353CC}">
                <c16:uniqueId val="{00000000-00A4-4B6E-934F-F0006029726C}"/>
              </c:ext>
            </c:extLst>
          </c:dPt>
          <c:dPt>
            <c:idx val="1"/>
            <c:invertIfNegative val="0"/>
            <c:bubble3D val="0"/>
            <c:spPr>
              <a:solidFill>
                <a:srgbClr val="5497BE"/>
              </a:solidFill>
              <a:ln>
                <a:noFill/>
              </a:ln>
              <a:effectLst/>
            </c:spPr>
            <c:extLst>
              <c:ext xmlns:c16="http://schemas.microsoft.com/office/drawing/2014/chart" uri="{C3380CC4-5D6E-409C-BE32-E72D297353CC}">
                <c16:uniqueId val="{00000002-00A4-4B6E-934F-F0006029726C}"/>
              </c:ext>
            </c:extLst>
          </c:dPt>
          <c:dPt>
            <c:idx val="2"/>
            <c:invertIfNegative val="0"/>
            <c:bubble3D val="0"/>
            <c:extLst>
              <c:ext xmlns:c16="http://schemas.microsoft.com/office/drawing/2014/chart" uri="{C3380CC4-5D6E-409C-BE32-E72D297353CC}">
                <c16:uniqueId val="{00000003-00A4-4B6E-934F-F0006029726C}"/>
              </c:ext>
            </c:extLst>
          </c:dPt>
          <c:dPt>
            <c:idx val="3"/>
            <c:invertIfNegative val="0"/>
            <c:bubble3D val="0"/>
            <c:extLst>
              <c:ext xmlns:c16="http://schemas.microsoft.com/office/drawing/2014/chart" uri="{C3380CC4-5D6E-409C-BE32-E72D297353CC}">
                <c16:uniqueId val="{00000004-00A4-4B6E-934F-F0006029726C}"/>
              </c:ext>
            </c:extLst>
          </c:dPt>
          <c:dPt>
            <c:idx val="4"/>
            <c:invertIfNegative val="0"/>
            <c:bubble3D val="0"/>
            <c:extLst>
              <c:ext xmlns:c16="http://schemas.microsoft.com/office/drawing/2014/chart" uri="{C3380CC4-5D6E-409C-BE32-E72D297353CC}">
                <c16:uniqueId val="{00000005-00A4-4B6E-934F-F0006029726C}"/>
              </c:ext>
            </c:extLst>
          </c:dPt>
          <c:dPt>
            <c:idx val="5"/>
            <c:invertIfNegative val="0"/>
            <c:bubble3D val="0"/>
            <c:extLst>
              <c:ext xmlns:c16="http://schemas.microsoft.com/office/drawing/2014/chart" uri="{C3380CC4-5D6E-409C-BE32-E72D297353CC}">
                <c16:uniqueId val="{00000006-00A4-4B6E-934F-F0006029726C}"/>
              </c:ext>
            </c:extLst>
          </c:dPt>
          <c:dPt>
            <c:idx val="6"/>
            <c:invertIfNegative val="0"/>
            <c:bubble3D val="0"/>
            <c:spPr>
              <a:solidFill>
                <a:schemeClr val="accent1"/>
              </a:solidFill>
              <a:ln w="28575" cap="rnd">
                <a:noFill/>
                <a:round/>
              </a:ln>
              <a:effectLst/>
            </c:spPr>
            <c:extLst>
              <c:ext xmlns:c16="http://schemas.microsoft.com/office/drawing/2014/chart" uri="{C3380CC4-5D6E-409C-BE32-E72D297353CC}">
                <c16:uniqueId val="{00000008-00A4-4B6E-934F-F0006029726C}"/>
              </c:ext>
            </c:extLst>
          </c:dPt>
          <c:dPt>
            <c:idx val="7"/>
            <c:invertIfNegative val="0"/>
            <c:bubble3D val="0"/>
            <c:spPr>
              <a:solidFill>
                <a:schemeClr val="accent1"/>
              </a:solidFill>
              <a:ln w="28575" cap="rnd">
                <a:noFill/>
                <a:round/>
              </a:ln>
              <a:effectLst/>
            </c:spPr>
            <c:extLst>
              <c:ext xmlns:c16="http://schemas.microsoft.com/office/drawing/2014/chart" uri="{C3380CC4-5D6E-409C-BE32-E72D297353CC}">
                <c16:uniqueId val="{0000000A-00A4-4B6E-934F-F0006029726C}"/>
              </c:ext>
            </c:extLst>
          </c:dPt>
          <c:dPt>
            <c:idx val="8"/>
            <c:invertIfNegative val="0"/>
            <c:bubble3D val="0"/>
            <c:spPr>
              <a:solidFill>
                <a:schemeClr val="accent1"/>
              </a:solidFill>
              <a:ln w="28575" cap="rnd">
                <a:noFill/>
                <a:round/>
              </a:ln>
              <a:effectLst/>
            </c:spPr>
            <c:extLst>
              <c:ext xmlns:c16="http://schemas.microsoft.com/office/drawing/2014/chart" uri="{C3380CC4-5D6E-409C-BE32-E72D297353CC}">
                <c16:uniqueId val="{0000000C-00A4-4B6E-934F-F0006029726C}"/>
              </c:ext>
            </c:extLst>
          </c:dPt>
          <c:dPt>
            <c:idx val="9"/>
            <c:invertIfNegative val="0"/>
            <c:bubble3D val="0"/>
            <c:spPr>
              <a:solidFill>
                <a:schemeClr val="accent1"/>
              </a:solidFill>
              <a:ln w="28575" cap="rnd">
                <a:noFill/>
                <a:round/>
              </a:ln>
              <a:effectLst/>
            </c:spPr>
            <c:extLst>
              <c:ext xmlns:c16="http://schemas.microsoft.com/office/drawing/2014/chart" uri="{C3380CC4-5D6E-409C-BE32-E72D297353CC}">
                <c16:uniqueId val="{0000000E-00A4-4B6E-934F-F0006029726C}"/>
              </c:ext>
            </c:extLst>
          </c:dPt>
          <c:dPt>
            <c:idx val="10"/>
            <c:invertIfNegative val="0"/>
            <c:bubble3D val="0"/>
            <c:spPr>
              <a:solidFill>
                <a:schemeClr val="accent1"/>
              </a:solidFill>
              <a:ln w="28575" cap="rnd">
                <a:noFill/>
                <a:round/>
              </a:ln>
              <a:effectLst/>
            </c:spPr>
            <c:extLst>
              <c:ext xmlns:c16="http://schemas.microsoft.com/office/drawing/2014/chart" uri="{C3380CC4-5D6E-409C-BE32-E72D297353CC}">
                <c16:uniqueId val="{00000010-00A4-4B6E-934F-F0006029726C}"/>
              </c:ext>
            </c:extLst>
          </c:dPt>
          <c:dPt>
            <c:idx val="11"/>
            <c:invertIfNegative val="0"/>
            <c:bubble3D val="0"/>
            <c:extLst>
              <c:ext xmlns:c16="http://schemas.microsoft.com/office/drawing/2014/chart" uri="{C3380CC4-5D6E-409C-BE32-E72D297353CC}">
                <c16:uniqueId val="{00000011-00A4-4B6E-934F-F0006029726C}"/>
              </c:ext>
            </c:extLst>
          </c:dPt>
          <c:dPt>
            <c:idx val="12"/>
            <c:invertIfNegative val="0"/>
            <c:bubble3D val="0"/>
            <c:extLst>
              <c:ext xmlns:c16="http://schemas.microsoft.com/office/drawing/2014/chart" uri="{C3380CC4-5D6E-409C-BE32-E72D297353CC}">
                <c16:uniqueId val="{00000012-00A4-4B6E-934F-F0006029726C}"/>
              </c:ext>
            </c:extLst>
          </c:dPt>
          <c:dPt>
            <c:idx val="13"/>
            <c:invertIfNegative val="0"/>
            <c:bubble3D val="0"/>
            <c:extLst>
              <c:ext xmlns:c16="http://schemas.microsoft.com/office/drawing/2014/chart" uri="{C3380CC4-5D6E-409C-BE32-E72D297353CC}">
                <c16:uniqueId val="{00000013-00A4-4B6E-934F-F0006029726C}"/>
              </c:ext>
            </c:extLst>
          </c:dPt>
          <c:dPt>
            <c:idx val="14"/>
            <c:invertIfNegative val="0"/>
            <c:bubble3D val="0"/>
            <c:spPr>
              <a:solidFill>
                <a:schemeClr val="accent1"/>
              </a:solidFill>
              <a:ln w="28575" cap="rnd">
                <a:noFill/>
                <a:round/>
              </a:ln>
              <a:effectLst/>
            </c:spPr>
            <c:extLst>
              <c:ext xmlns:c16="http://schemas.microsoft.com/office/drawing/2014/chart" uri="{C3380CC4-5D6E-409C-BE32-E72D297353CC}">
                <c16:uniqueId val="{00000015-00A4-4B6E-934F-F0006029726C}"/>
              </c:ext>
            </c:extLst>
          </c:dPt>
          <c:dPt>
            <c:idx val="15"/>
            <c:invertIfNegative val="0"/>
            <c:bubble3D val="0"/>
            <c:extLst>
              <c:ext xmlns:c16="http://schemas.microsoft.com/office/drawing/2014/chart" uri="{C3380CC4-5D6E-409C-BE32-E72D297353CC}">
                <c16:uniqueId val="{00000016-00A4-4B6E-934F-F0006029726C}"/>
              </c:ext>
            </c:extLst>
          </c:dPt>
          <c:dLbls>
            <c:dLbl>
              <c:idx val="1"/>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5497BE"/>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2-00A4-4B6E-934F-F0006029726C}"/>
                </c:ext>
              </c:extLst>
            </c:dLbl>
            <c:dLbl>
              <c:idx val="14"/>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0A5D7A"/>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5-00A4-4B6E-934F-F0006029726C}"/>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0A5D7A"/>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Blad1!$A$2:$A$3</c:f>
              <c:strCache>
                <c:ptCount val="2"/>
                <c:pt idx="0">
                  <c:v>UK</c:v>
                </c:pt>
                <c:pt idx="1">
                  <c:v>EU avg.</c:v>
                </c:pt>
              </c:strCache>
            </c:strRef>
          </c:cat>
          <c:val>
            <c:numRef>
              <c:f>Blad1!$B$2:$B$3</c:f>
              <c:numCache>
                <c:formatCode>###0%</c:formatCode>
                <c:ptCount val="2"/>
                <c:pt idx="0">
                  <c:v>0.5</c:v>
                </c:pt>
                <c:pt idx="1">
                  <c:v>0.5</c:v>
                </c:pt>
              </c:numCache>
            </c:numRef>
          </c:val>
          <c:extLst>
            <c:ext xmlns:c16="http://schemas.microsoft.com/office/drawing/2014/chart" uri="{C3380CC4-5D6E-409C-BE32-E72D297353CC}">
              <c16:uniqueId val="{00000017-00A4-4B6E-934F-F0006029726C}"/>
            </c:ext>
          </c:extLst>
        </c:ser>
        <c:dLbls>
          <c:showLegendKey val="0"/>
          <c:showVal val="0"/>
          <c:showCatName val="0"/>
          <c:showSerName val="0"/>
          <c:showPercent val="0"/>
          <c:showBubbleSize val="0"/>
        </c:dLbls>
        <c:gapWidth val="150"/>
        <c:axId val="625423160"/>
        <c:axId val="625427424"/>
      </c:barChart>
      <c:catAx>
        <c:axId val="625423160"/>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rgbClr val="A6A6A6"/>
                </a:solidFill>
                <a:latin typeface="+mn-lt"/>
                <a:ea typeface="+mn-ea"/>
                <a:cs typeface="+mn-cs"/>
              </a:defRPr>
            </a:pPr>
            <a:endParaRPr lang="nl-NL"/>
          </a:p>
        </c:txPr>
        <c:crossAx val="625427424"/>
        <c:crosses val="autoZero"/>
        <c:auto val="1"/>
        <c:lblAlgn val="ctr"/>
        <c:lblOffset val="100"/>
        <c:noMultiLvlLbl val="0"/>
      </c:catAx>
      <c:valAx>
        <c:axId val="625427424"/>
        <c:scaling>
          <c:orientation val="minMax"/>
        </c:scaling>
        <c:delete val="1"/>
        <c:axPos val="t"/>
        <c:numFmt formatCode="###0%" sourceLinked="1"/>
        <c:majorTickMark val="out"/>
        <c:minorTickMark val="none"/>
        <c:tickLblPos val="nextTo"/>
        <c:crossAx val="625423160"/>
        <c:crosses val="autoZero"/>
        <c:crossBetween val="between"/>
        <c:majorUnit val="1"/>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panose="020B060402020202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panose="020B0604020202020204" pitchFamily="34" charset="0"/>
              </a:defRPr>
            </a:lvl1pPr>
          </a:lstStyle>
          <a:p>
            <a:fld id="{EDC6B040-13C5-498D-B85F-A2E677EDDDD4}" type="datetimeFigureOut">
              <a:rPr lang="en-US" smtClean="0"/>
              <a:pPr/>
              <a:t>9/21/2026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rial"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defRPr>
            </a:lvl1pPr>
          </a:lstStyle>
          <a:p>
            <a:fld id="{8AFC0346-3438-40E6-BCB5-E2FC14F20050}" type="slidenum">
              <a:rPr lang="en-US" smtClean="0"/>
              <a:pPr/>
              <a:t>‹#›</a:t>
            </a:fld>
            <a:endParaRPr lang="en-US" dirty="0"/>
          </a:p>
        </p:txBody>
      </p:sp>
    </p:spTree>
    <p:extLst>
      <p:ext uri="{BB962C8B-B14F-4D97-AF65-F5344CB8AC3E}">
        <p14:creationId xmlns:p14="http://schemas.microsoft.com/office/powerpoint/2010/main" val="9437726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4197468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nl-NL"/>
          </a:p>
        </p:txBody>
      </p:sp>
    </p:spTree>
    <p:extLst>
      <p:ext uri="{BB962C8B-B14F-4D97-AF65-F5344CB8AC3E}">
        <p14:creationId xmlns:p14="http://schemas.microsoft.com/office/powerpoint/2010/main" val="32481439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E25D44-642B-426D-684C-3DA516718FD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1FE9BCD-FFC2-BE5E-F488-0B81E2A91C47}"/>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3E3F0BE7-8C1C-6061-9D9B-D7187E4298A7}"/>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7705350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en-GB" dirty="0"/>
          </a:p>
        </p:txBody>
      </p:sp>
      <p:sp>
        <p:nvSpPr>
          <p:cNvPr id="3" name="Tijdelijke aanduiding voor notities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8932102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F507F9-C492-69A3-FB73-DE08F9AEC52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BA8005C-F4E6-4454-95CF-025AA4EFF9B6}"/>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A12A0F36-35F4-EE17-F7D2-5DF4D006C0B2}"/>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538438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2FC650-E626-4868-7451-9D3F09E0B72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7EFB9F9-0924-7515-31A5-10E16F57AC7F}"/>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518811E2-C6A8-A648-7F88-A1523A6928E3}"/>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9056608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17D499-AEAD-F16E-C328-65573FB4B19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1591D0C-825E-A773-6A1C-F25EC087E0C0}"/>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BEAD8A27-D93D-AFCC-A1C6-F12499688DEC}"/>
              </a:ext>
            </a:extLst>
          </p:cNvPr>
          <p:cNvSpPr>
            <a:spLocks noGrp="1"/>
          </p:cNvSpPr>
          <p:nvPr>
            <p:ph type="body" idx="1"/>
          </p:nvPr>
        </p:nvSpPr>
        <p:spPr/>
        <p:txBody>
          <a:bodyPr/>
          <a:lstStyle/>
          <a:p>
            <a:endParaRPr lang="nl-NL"/>
          </a:p>
        </p:txBody>
      </p:sp>
    </p:spTree>
    <p:extLst>
      <p:ext uri="{BB962C8B-B14F-4D97-AF65-F5344CB8AC3E}">
        <p14:creationId xmlns:p14="http://schemas.microsoft.com/office/powerpoint/2010/main" val="7106090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2F29D1-B19C-BC6B-51C2-11EDE0D6898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B5B3000-62D1-B584-D8EC-131F521AA354}"/>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9A7C2FF5-F4EE-E438-67E8-2E80C0B01428}"/>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5068429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19D93E-7D02-F021-F18B-82BE338D040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4242587-690D-7954-8E41-AF7E2CC78EB4}"/>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80881A10-0923-B990-FE00-12288170C476}"/>
              </a:ext>
            </a:extLst>
          </p:cNvPr>
          <p:cNvSpPr>
            <a:spLocks noGrp="1"/>
          </p:cNvSpPr>
          <p:nvPr>
            <p:ph type="body" idx="1"/>
          </p:nvPr>
        </p:nvSpPr>
        <p:spPr/>
        <p:txBody>
          <a:bodyPr/>
          <a:lstStyle/>
          <a:p>
            <a:endParaRPr lang="nl-NL"/>
          </a:p>
        </p:txBody>
      </p:sp>
    </p:spTree>
    <p:extLst>
      <p:ext uri="{BB962C8B-B14F-4D97-AF65-F5344CB8AC3E}">
        <p14:creationId xmlns:p14="http://schemas.microsoft.com/office/powerpoint/2010/main" val="23571508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9B84DF-66D8-C19A-EB8F-39674F455E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CAEFB6-76A1-930C-3CBA-1B91C02FA1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94C82F-5C68-7E06-1032-B31F2148464E}"/>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118094C-5BB8-F65E-AE72-A96EC8EE647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EEBAAA-6600-4737-96BA-09AB67C0E1E7}"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04556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13B372-5BF3-4212-CE3F-B684C606DB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76943A-BE55-4603-8A02-26C6C84535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257885-5F10-D00E-340C-18E3DF78F4D7}"/>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1AE782D-8D26-6FAD-7D0D-ABCB6FB08F7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EEBAAA-6600-4737-96BA-09AB67C0E1E7}"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23598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81B582-B7BB-86D1-D4D3-FBCBE85C6E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0B11EC-48E4-5BEF-4582-D03CD9DDE7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E0BF02-AE8F-7B41-D270-19C53B942F5E}"/>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7C65FFB6-1F56-D3B8-D6D6-FC5BD4761CD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EEBAAA-6600-4737-96BA-09AB67C0E1E7}"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63875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5D9450-E095-FBBD-9904-5A00C02C46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EF267C-4DED-21B1-C6CD-F4D614E385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03AC01-5B73-CD6D-18E9-C62D9D76A2B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1F63DA43-CBB1-C6A8-75EE-F6CEF612F62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EEBAAA-6600-4737-96BA-09AB67C0E1E7}"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86064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BACC89-6BE9-45A5-7A10-BD3F370B36A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7A8FE90-A640-B320-13C8-2A4A56FD833C}"/>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A13FE6C5-D2C1-D0FC-6B93-9D65FD12FF1A}"/>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8221239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8D7F68-4A29-2F7A-A894-72949289C62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F86F355-8A4E-23AB-00CC-217655C213BE}"/>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E06B774B-F3B5-763B-9906-CFFAEAA871EA}"/>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1549448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7B1EAA-1E78-DE92-E549-D1C88B91757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B160CA3-ABB9-7178-3282-1FC70A0F065D}"/>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58F9325F-870E-7F98-27B1-00A1698BEEA9}"/>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8252005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A0C4F9-9003-050E-D185-F449DBE87B6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8B5B2FD-2E04-81C1-9E2C-1E13D625F859}"/>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12E8663C-703A-7D25-C4CB-4AE3AE046C8D}"/>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4287401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BA400A-016C-3706-056E-767B2F91855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C3E26BA-7E3A-9768-E7EE-2C0909E2CDB8}"/>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A15FCFC9-4A3A-B70F-B307-DFA17EF33E8C}"/>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9484105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3168B0-9E63-C696-F38D-D916BDA91F5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3BBF96D-6AF2-539E-9C3F-331DF124AB17}"/>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F5034AB3-046F-4D9E-3D17-72F0EA121A1C}"/>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5652304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E6E6AF-39C2-307F-5E18-A115B10372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90E641-0C5B-D4D7-01FF-E39FB68E16E2}"/>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50B7EC29-706F-9CED-1032-A5684035663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27AC394-4EA8-CAC2-20E8-654E72B647F4}"/>
              </a:ext>
            </a:extLst>
          </p:cNvPr>
          <p:cNvSpPr>
            <a:spLocks noGrp="1"/>
          </p:cNvSpPr>
          <p:nvPr>
            <p:ph type="sldNum" sz="quarter" idx="5"/>
          </p:nvPr>
        </p:nvSpPr>
        <p:spPr/>
        <p:txBody>
          <a:bodyPr/>
          <a:lstStyle/>
          <a:p>
            <a:fld id="{8AFC0346-3438-40E6-BCB5-E2FC14F20050}" type="slidenum">
              <a:rPr lang="en-US" smtClean="0"/>
              <a:t>20</a:t>
            </a:fld>
            <a:endParaRPr lang="en-US" dirty="0"/>
          </a:p>
        </p:txBody>
      </p:sp>
    </p:spTree>
    <p:extLst>
      <p:ext uri="{BB962C8B-B14F-4D97-AF65-F5344CB8AC3E}">
        <p14:creationId xmlns:p14="http://schemas.microsoft.com/office/powerpoint/2010/main" val="20026882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A0A8D7-3218-32D9-FCD3-60560952B2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05AF38-C4C2-7C39-CCEE-9F541D187C04}"/>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BA547557-C483-727D-00CE-B6982CB1687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00CFA2B-2100-12FC-7755-8776598DF985}"/>
              </a:ext>
            </a:extLst>
          </p:cNvPr>
          <p:cNvSpPr>
            <a:spLocks noGrp="1"/>
          </p:cNvSpPr>
          <p:nvPr>
            <p:ph type="sldNum" sz="quarter" idx="5"/>
          </p:nvPr>
        </p:nvSpPr>
        <p:spPr/>
        <p:txBody>
          <a:bodyPr/>
          <a:lstStyle/>
          <a:p>
            <a:fld id="{8AFC0346-3438-40E6-BCB5-E2FC14F20050}" type="slidenum">
              <a:rPr lang="en-US" smtClean="0"/>
              <a:t>22</a:t>
            </a:fld>
            <a:endParaRPr lang="en-US" dirty="0"/>
          </a:p>
        </p:txBody>
      </p:sp>
    </p:spTree>
    <p:extLst>
      <p:ext uri="{BB962C8B-B14F-4D97-AF65-F5344CB8AC3E}">
        <p14:creationId xmlns:p14="http://schemas.microsoft.com/office/powerpoint/2010/main" val="36926356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60D197-A0C6-EE24-698D-0FE1D577A2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6D0F91-726B-DB43-890B-CEF96476B02C}"/>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89EE105D-C7DA-8812-1BBD-B66F8EF3C4F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9B4C83B-EB1A-0318-73AE-8FC070E04493}"/>
              </a:ext>
            </a:extLst>
          </p:cNvPr>
          <p:cNvSpPr>
            <a:spLocks noGrp="1"/>
          </p:cNvSpPr>
          <p:nvPr>
            <p:ph type="sldNum" sz="quarter" idx="5"/>
          </p:nvPr>
        </p:nvSpPr>
        <p:spPr/>
        <p:txBody>
          <a:bodyPr/>
          <a:lstStyle/>
          <a:p>
            <a:fld id="{8AFC0346-3438-40E6-BCB5-E2FC14F20050}" type="slidenum">
              <a:rPr lang="en-US" smtClean="0"/>
              <a:t>23</a:t>
            </a:fld>
            <a:endParaRPr lang="en-US" dirty="0"/>
          </a:p>
        </p:txBody>
      </p:sp>
    </p:spTree>
    <p:extLst>
      <p:ext uri="{BB962C8B-B14F-4D97-AF65-F5344CB8AC3E}">
        <p14:creationId xmlns:p14="http://schemas.microsoft.com/office/powerpoint/2010/main" val="35302043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19394F-7AC5-438C-34A2-69B7BB6C240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F6D49E5-164B-82C0-727A-248AC2ADBC3A}"/>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D14FC94E-0505-AA40-0EB1-EA4EDDC1803C}"/>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7904633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AFC0346-3438-40E6-BCB5-E2FC14F20050}" type="slidenum">
              <a:rPr lang="en-US" smtClean="0"/>
              <a:pPr/>
              <a:t>29</a:t>
            </a:fld>
            <a:endParaRPr lang="en-US" dirty="0"/>
          </a:p>
        </p:txBody>
      </p:sp>
    </p:spTree>
    <p:extLst>
      <p:ext uri="{BB962C8B-B14F-4D97-AF65-F5344CB8AC3E}">
        <p14:creationId xmlns:p14="http://schemas.microsoft.com/office/powerpoint/2010/main" val="38839018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2384EE-DB2D-FF22-6312-A47577257D5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6C0331D-0666-0839-367D-5DEC0640DA4F}"/>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A1358981-7379-E4B7-06C2-C0D43C05DC19}"/>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8034437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281079-3A8D-54A4-B675-98C1F7BE0C7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95BA197-349C-8413-EFDF-455AB95F2B08}"/>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EC06E162-5758-1356-EF12-5A3920611AC8}"/>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1171744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D85A24-F847-693F-3612-DB00A8A7D03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B0F503B-AECD-03D0-F2C7-CE4ECFF16C7D}"/>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11275E3D-F477-0F4B-5120-211D717ECC65}"/>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8700704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E7B8D6-9377-4EE4-EF88-EC7C14DD5B8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725D900-C93E-7B38-2FDD-F9A047AFCCF0}"/>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7188386F-3C07-A8EE-5FBA-FC7B14C367EC}"/>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1741829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676C4D-EADD-4A00-F965-F37B59650E7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980A004-494F-9D28-AB6A-CB946DDF8B58}"/>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BCDD1545-742F-1949-D33F-B501AAC740DE}"/>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5804120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A5D1D8-E9E6-74D9-63F5-65E35A088A7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6753229-37FA-92DB-697E-332916B99E14}"/>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5A2E8498-C54C-9FC2-0778-AC324C824EF1}"/>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0070600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AFC0346-3438-40E6-BCB5-E2FC14F20050}" type="slidenum">
              <a:rPr lang="en-US" smtClean="0"/>
              <a:pPr/>
              <a:t>39</a:t>
            </a:fld>
            <a:endParaRPr lang="en-US" dirty="0"/>
          </a:p>
        </p:txBody>
      </p:sp>
    </p:spTree>
    <p:extLst>
      <p:ext uri="{BB962C8B-B14F-4D97-AF65-F5344CB8AC3E}">
        <p14:creationId xmlns:p14="http://schemas.microsoft.com/office/powerpoint/2010/main" val="23020664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C3C16A-9B1F-05FB-BA7C-B7603BD3C21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24C5392-EE26-7EC7-CD6C-18A5F2E87B60}"/>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FD9DA896-987F-2076-1F6E-0D63EF74E4C9}"/>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8827802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5BA751-8CCC-9A3E-673A-B383FE506EB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A842BDF-7122-D29B-EAF1-D9CACE54C0D1}"/>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B3F495D0-E72C-8F6A-97DF-5460F54F384E}"/>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02764792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8FD2F-F7AF-0A29-531B-D69F429BC0C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531E1C9-458E-7B36-268A-5E6C2F32A8E3}"/>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33E26544-00AF-E07E-4C3B-2165CA26942B}"/>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6257317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78620B-83A7-C209-0119-E006992C259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8740B4C-A794-CE12-E92C-D3B96850087B}"/>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B9ECEF36-70E4-DA98-D25A-EFE0BB3BFBAA}"/>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0438457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082AC2-F25A-6455-8326-10889D19698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CDE9646-1812-7562-A016-E1160AE7DD8F}"/>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9CFB327D-E55C-9063-E923-13505070AC06}"/>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66047186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563910-B80C-A435-D19B-DFDE5E31A4F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E6D05FD-6C29-A360-D8D4-9D000CFCAC76}"/>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4F306F09-4A7C-A243-DFA4-83B25F4849D6}"/>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7033806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EDD1E8-60E0-CC0E-D94D-351A9A67DCB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07B509C-F241-129F-503B-0A85B53B55D9}"/>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FA35F8E2-4240-ACC4-DE05-EEF10C70474A}"/>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92448285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AFC0346-3438-40E6-BCB5-E2FC14F20050}" type="slidenum">
              <a:rPr lang="en-US" smtClean="0"/>
              <a:pPr/>
              <a:t>48</a:t>
            </a:fld>
            <a:endParaRPr lang="en-US" dirty="0"/>
          </a:p>
        </p:txBody>
      </p:sp>
    </p:spTree>
    <p:extLst>
      <p:ext uri="{BB962C8B-B14F-4D97-AF65-F5344CB8AC3E}">
        <p14:creationId xmlns:p14="http://schemas.microsoft.com/office/powerpoint/2010/main" val="7928326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99BD4-FAC1-A20B-616C-9C28C875A7E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883B87A-0D5B-D280-EB3D-1A369427B16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0EE5297-8A3C-C0F9-1179-C1C231D42BDB}"/>
              </a:ext>
            </a:extLst>
          </p:cNvPr>
          <p:cNvSpPr>
            <a:spLocks noGrp="1"/>
          </p:cNvSpPr>
          <p:nvPr>
            <p:ph type="dt" sz="half" idx="10"/>
          </p:nvPr>
        </p:nvSpPr>
        <p:spPr/>
        <p:txBody>
          <a:bodyPr/>
          <a:lstStyle/>
          <a:p>
            <a:fld id="{0F246FD7-0EB9-48D8-8151-51E09EA680E5}" type="datetimeFigureOut">
              <a:rPr lang="en-US" smtClean="0"/>
              <a:t>9/21/2026</a:t>
            </a:fld>
            <a:endParaRPr lang="en-US" dirty="0"/>
          </a:p>
        </p:txBody>
      </p:sp>
      <p:sp>
        <p:nvSpPr>
          <p:cNvPr id="5" name="Footer Placeholder 4">
            <a:extLst>
              <a:ext uri="{FF2B5EF4-FFF2-40B4-BE49-F238E27FC236}">
                <a16:creationId xmlns:a16="http://schemas.microsoft.com/office/drawing/2014/main" id="{BB49A7EA-4B39-6DE5-6A9C-0B1EB2B6050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67A063C-F36E-53CE-343C-66FF41874B0F}"/>
              </a:ext>
            </a:extLst>
          </p:cNvPr>
          <p:cNvSpPr>
            <a:spLocks noGrp="1"/>
          </p:cNvSpPr>
          <p:nvPr>
            <p:ph type="sldNum" sz="quarter" idx="12"/>
          </p:nvPr>
        </p:nvSpPr>
        <p:spPr/>
        <p:txBody>
          <a:bodyPr/>
          <a:lstStyle/>
          <a:p>
            <a:fld id="{372AEF06-36E5-4DB1-A5DB-5EBEBBCBC3AD}" type="slidenum">
              <a:rPr lang="en-US" smtClean="0"/>
              <a:t>‹#›</a:t>
            </a:fld>
            <a:endParaRPr lang="en-US" dirty="0"/>
          </a:p>
        </p:txBody>
      </p:sp>
    </p:spTree>
    <p:extLst>
      <p:ext uri="{BB962C8B-B14F-4D97-AF65-F5344CB8AC3E}">
        <p14:creationId xmlns:p14="http://schemas.microsoft.com/office/powerpoint/2010/main" val="25253419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8FE91-ED7D-E8B2-8989-74CC84E8C05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1ED0C75-D947-B66F-90EE-D9CCAB3FF4F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E96F39-B4FF-85A0-C560-BC5F8CD94D83}"/>
              </a:ext>
            </a:extLst>
          </p:cNvPr>
          <p:cNvSpPr>
            <a:spLocks noGrp="1"/>
          </p:cNvSpPr>
          <p:nvPr>
            <p:ph type="dt" sz="half" idx="10"/>
          </p:nvPr>
        </p:nvSpPr>
        <p:spPr/>
        <p:txBody>
          <a:bodyPr/>
          <a:lstStyle/>
          <a:p>
            <a:fld id="{0F246FD7-0EB9-48D8-8151-51E09EA680E5}" type="datetimeFigureOut">
              <a:rPr lang="en-US" smtClean="0"/>
              <a:t>9/21/2026</a:t>
            </a:fld>
            <a:endParaRPr lang="en-US" dirty="0"/>
          </a:p>
        </p:txBody>
      </p:sp>
      <p:sp>
        <p:nvSpPr>
          <p:cNvPr id="5" name="Footer Placeholder 4">
            <a:extLst>
              <a:ext uri="{FF2B5EF4-FFF2-40B4-BE49-F238E27FC236}">
                <a16:creationId xmlns:a16="http://schemas.microsoft.com/office/drawing/2014/main" id="{4E442831-1AFA-F9A9-8CBA-338AC2E4187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24A62BC-E65B-C72E-6C45-ACD1FE302D14}"/>
              </a:ext>
            </a:extLst>
          </p:cNvPr>
          <p:cNvSpPr>
            <a:spLocks noGrp="1"/>
          </p:cNvSpPr>
          <p:nvPr>
            <p:ph type="sldNum" sz="quarter" idx="12"/>
          </p:nvPr>
        </p:nvSpPr>
        <p:spPr/>
        <p:txBody>
          <a:bodyPr/>
          <a:lstStyle/>
          <a:p>
            <a:fld id="{372AEF06-36E5-4DB1-A5DB-5EBEBBCBC3AD}" type="slidenum">
              <a:rPr lang="en-US" smtClean="0"/>
              <a:t>‹#›</a:t>
            </a:fld>
            <a:endParaRPr lang="en-US" dirty="0"/>
          </a:p>
        </p:txBody>
      </p:sp>
    </p:spTree>
    <p:extLst>
      <p:ext uri="{BB962C8B-B14F-4D97-AF65-F5344CB8AC3E}">
        <p14:creationId xmlns:p14="http://schemas.microsoft.com/office/powerpoint/2010/main" val="31407679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2AF85-51A1-74D7-6307-3502D56EADE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8C8E41A-164A-5C64-B0C7-F13187A7F73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760C614-E7A8-871B-7873-31C0E779A8E6}"/>
              </a:ext>
            </a:extLst>
          </p:cNvPr>
          <p:cNvSpPr>
            <a:spLocks noGrp="1"/>
          </p:cNvSpPr>
          <p:nvPr>
            <p:ph type="dt" sz="half" idx="10"/>
          </p:nvPr>
        </p:nvSpPr>
        <p:spPr/>
        <p:txBody>
          <a:bodyPr/>
          <a:lstStyle/>
          <a:p>
            <a:fld id="{0F246FD7-0EB9-48D8-8151-51E09EA680E5}" type="datetimeFigureOut">
              <a:rPr lang="en-US" smtClean="0"/>
              <a:t>9/21/2026</a:t>
            </a:fld>
            <a:endParaRPr lang="en-US" dirty="0"/>
          </a:p>
        </p:txBody>
      </p:sp>
      <p:sp>
        <p:nvSpPr>
          <p:cNvPr id="5" name="Footer Placeholder 4">
            <a:extLst>
              <a:ext uri="{FF2B5EF4-FFF2-40B4-BE49-F238E27FC236}">
                <a16:creationId xmlns:a16="http://schemas.microsoft.com/office/drawing/2014/main" id="{43FD0E18-67C5-843E-F860-5631B78B3A9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E6403F4-331B-A1B2-23DB-3E428A9D54BF}"/>
              </a:ext>
            </a:extLst>
          </p:cNvPr>
          <p:cNvSpPr>
            <a:spLocks noGrp="1"/>
          </p:cNvSpPr>
          <p:nvPr>
            <p:ph type="sldNum" sz="quarter" idx="12"/>
          </p:nvPr>
        </p:nvSpPr>
        <p:spPr/>
        <p:txBody>
          <a:bodyPr/>
          <a:lstStyle/>
          <a:p>
            <a:fld id="{372AEF06-36E5-4DB1-A5DB-5EBEBBCBC3AD}" type="slidenum">
              <a:rPr lang="en-US" smtClean="0"/>
              <a:t>‹#›</a:t>
            </a:fld>
            <a:endParaRPr lang="en-US" dirty="0"/>
          </a:p>
        </p:txBody>
      </p:sp>
    </p:spTree>
    <p:extLst>
      <p:ext uri="{BB962C8B-B14F-4D97-AF65-F5344CB8AC3E}">
        <p14:creationId xmlns:p14="http://schemas.microsoft.com/office/powerpoint/2010/main" val="1688642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4FBBB-E9B5-2DC5-0F55-FBE15CA2681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B8A9D8-A36E-AD2C-F39A-8AE823D1F5F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A8C556A-B852-94C9-9937-DE659DFBCD8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5165184-48A7-12C1-03E6-21E8BF201404}"/>
              </a:ext>
            </a:extLst>
          </p:cNvPr>
          <p:cNvSpPr>
            <a:spLocks noGrp="1"/>
          </p:cNvSpPr>
          <p:nvPr>
            <p:ph type="dt" sz="half" idx="10"/>
          </p:nvPr>
        </p:nvSpPr>
        <p:spPr/>
        <p:txBody>
          <a:bodyPr/>
          <a:lstStyle/>
          <a:p>
            <a:fld id="{0F246FD7-0EB9-48D8-8151-51E09EA680E5}" type="datetimeFigureOut">
              <a:rPr lang="en-US" smtClean="0"/>
              <a:t>9/21/2026</a:t>
            </a:fld>
            <a:endParaRPr lang="en-US" dirty="0"/>
          </a:p>
        </p:txBody>
      </p:sp>
      <p:sp>
        <p:nvSpPr>
          <p:cNvPr id="6" name="Footer Placeholder 5">
            <a:extLst>
              <a:ext uri="{FF2B5EF4-FFF2-40B4-BE49-F238E27FC236}">
                <a16:creationId xmlns:a16="http://schemas.microsoft.com/office/drawing/2014/main" id="{A3A24117-4648-9ADF-F955-0ADC194A0D2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183D0B5-C836-17F1-2358-9A3932DB674A}"/>
              </a:ext>
            </a:extLst>
          </p:cNvPr>
          <p:cNvSpPr>
            <a:spLocks noGrp="1"/>
          </p:cNvSpPr>
          <p:nvPr>
            <p:ph type="sldNum" sz="quarter" idx="12"/>
          </p:nvPr>
        </p:nvSpPr>
        <p:spPr/>
        <p:txBody>
          <a:bodyPr/>
          <a:lstStyle/>
          <a:p>
            <a:fld id="{372AEF06-36E5-4DB1-A5DB-5EBEBBCBC3AD}" type="slidenum">
              <a:rPr lang="en-US" smtClean="0"/>
              <a:t>‹#›</a:t>
            </a:fld>
            <a:endParaRPr lang="en-US" dirty="0"/>
          </a:p>
        </p:txBody>
      </p:sp>
    </p:spTree>
    <p:extLst>
      <p:ext uri="{BB962C8B-B14F-4D97-AF65-F5344CB8AC3E}">
        <p14:creationId xmlns:p14="http://schemas.microsoft.com/office/powerpoint/2010/main" val="37701961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80F46-2EAD-B346-B210-B0EE2C58E6F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406E643-59D9-DE37-1680-883A9DD9351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AE16A56-4232-98B5-3C48-0322ADD5123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6E5BBB5-A416-F89B-1A56-A7030DAA773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476313F-BBFB-8E66-7BA2-8E7835D99FE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273BB36-51CC-3960-620F-3CCFE7730E5D}"/>
              </a:ext>
            </a:extLst>
          </p:cNvPr>
          <p:cNvSpPr>
            <a:spLocks noGrp="1"/>
          </p:cNvSpPr>
          <p:nvPr>
            <p:ph type="dt" sz="half" idx="10"/>
          </p:nvPr>
        </p:nvSpPr>
        <p:spPr/>
        <p:txBody>
          <a:bodyPr/>
          <a:lstStyle/>
          <a:p>
            <a:fld id="{0F246FD7-0EB9-48D8-8151-51E09EA680E5}" type="datetimeFigureOut">
              <a:rPr lang="en-US" smtClean="0"/>
              <a:t>9/21/2026</a:t>
            </a:fld>
            <a:endParaRPr lang="en-US" dirty="0"/>
          </a:p>
        </p:txBody>
      </p:sp>
      <p:sp>
        <p:nvSpPr>
          <p:cNvPr id="8" name="Footer Placeholder 7">
            <a:extLst>
              <a:ext uri="{FF2B5EF4-FFF2-40B4-BE49-F238E27FC236}">
                <a16:creationId xmlns:a16="http://schemas.microsoft.com/office/drawing/2014/main" id="{8822AB00-8CF6-BE9C-7DDB-C52A6333035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F18CB30-84BA-A766-2D0C-68C5146713E4}"/>
              </a:ext>
            </a:extLst>
          </p:cNvPr>
          <p:cNvSpPr>
            <a:spLocks noGrp="1"/>
          </p:cNvSpPr>
          <p:nvPr>
            <p:ph type="sldNum" sz="quarter" idx="12"/>
          </p:nvPr>
        </p:nvSpPr>
        <p:spPr/>
        <p:txBody>
          <a:bodyPr/>
          <a:lstStyle/>
          <a:p>
            <a:fld id="{372AEF06-36E5-4DB1-A5DB-5EBEBBCBC3AD}" type="slidenum">
              <a:rPr lang="en-US" smtClean="0"/>
              <a:t>‹#›</a:t>
            </a:fld>
            <a:endParaRPr lang="en-US" dirty="0"/>
          </a:p>
        </p:txBody>
      </p:sp>
    </p:spTree>
    <p:extLst>
      <p:ext uri="{BB962C8B-B14F-4D97-AF65-F5344CB8AC3E}">
        <p14:creationId xmlns:p14="http://schemas.microsoft.com/office/powerpoint/2010/main" val="41444642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05EBA-6CA1-81D4-EB3D-127689941B2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5AF214A-97A9-289A-D96A-9C32880ADED7}"/>
              </a:ext>
            </a:extLst>
          </p:cNvPr>
          <p:cNvSpPr>
            <a:spLocks noGrp="1"/>
          </p:cNvSpPr>
          <p:nvPr>
            <p:ph type="dt" sz="half" idx="10"/>
          </p:nvPr>
        </p:nvSpPr>
        <p:spPr/>
        <p:txBody>
          <a:bodyPr/>
          <a:lstStyle/>
          <a:p>
            <a:fld id="{0F246FD7-0EB9-48D8-8151-51E09EA680E5}" type="datetimeFigureOut">
              <a:rPr lang="en-US" smtClean="0"/>
              <a:t>9/21/2026</a:t>
            </a:fld>
            <a:endParaRPr lang="en-US" dirty="0"/>
          </a:p>
        </p:txBody>
      </p:sp>
      <p:sp>
        <p:nvSpPr>
          <p:cNvPr id="4" name="Footer Placeholder 3">
            <a:extLst>
              <a:ext uri="{FF2B5EF4-FFF2-40B4-BE49-F238E27FC236}">
                <a16:creationId xmlns:a16="http://schemas.microsoft.com/office/drawing/2014/main" id="{AD8BAD1A-8318-60B4-6142-23BA7B114E85}"/>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5B88B169-BB02-16BF-CF63-993E85246382}"/>
              </a:ext>
            </a:extLst>
          </p:cNvPr>
          <p:cNvSpPr>
            <a:spLocks noGrp="1"/>
          </p:cNvSpPr>
          <p:nvPr>
            <p:ph type="sldNum" sz="quarter" idx="12"/>
          </p:nvPr>
        </p:nvSpPr>
        <p:spPr/>
        <p:txBody>
          <a:bodyPr/>
          <a:lstStyle/>
          <a:p>
            <a:fld id="{372AEF06-36E5-4DB1-A5DB-5EBEBBCBC3AD}" type="slidenum">
              <a:rPr lang="en-US" smtClean="0"/>
              <a:t>‹#›</a:t>
            </a:fld>
            <a:endParaRPr lang="en-US" dirty="0"/>
          </a:p>
        </p:txBody>
      </p:sp>
    </p:spTree>
    <p:extLst>
      <p:ext uri="{BB962C8B-B14F-4D97-AF65-F5344CB8AC3E}">
        <p14:creationId xmlns:p14="http://schemas.microsoft.com/office/powerpoint/2010/main" val="4393324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4706A3-699C-1BE6-7192-AC08CCA71DFA}"/>
              </a:ext>
            </a:extLst>
          </p:cNvPr>
          <p:cNvSpPr>
            <a:spLocks noGrp="1"/>
          </p:cNvSpPr>
          <p:nvPr>
            <p:ph type="dt" sz="half" idx="10"/>
          </p:nvPr>
        </p:nvSpPr>
        <p:spPr/>
        <p:txBody>
          <a:bodyPr/>
          <a:lstStyle/>
          <a:p>
            <a:fld id="{0F246FD7-0EB9-48D8-8151-51E09EA680E5}" type="datetimeFigureOut">
              <a:rPr lang="en-US" smtClean="0"/>
              <a:t>9/21/2026</a:t>
            </a:fld>
            <a:endParaRPr lang="en-US" dirty="0"/>
          </a:p>
        </p:txBody>
      </p:sp>
      <p:sp>
        <p:nvSpPr>
          <p:cNvPr id="3" name="Footer Placeholder 2">
            <a:extLst>
              <a:ext uri="{FF2B5EF4-FFF2-40B4-BE49-F238E27FC236}">
                <a16:creationId xmlns:a16="http://schemas.microsoft.com/office/drawing/2014/main" id="{848EDEFB-F8FF-A1D8-55CE-295510E114C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A0F23BA2-C262-C43F-AD4A-5BC3FF917051}"/>
              </a:ext>
            </a:extLst>
          </p:cNvPr>
          <p:cNvSpPr>
            <a:spLocks noGrp="1"/>
          </p:cNvSpPr>
          <p:nvPr>
            <p:ph type="sldNum" sz="quarter" idx="12"/>
          </p:nvPr>
        </p:nvSpPr>
        <p:spPr/>
        <p:txBody>
          <a:bodyPr/>
          <a:lstStyle/>
          <a:p>
            <a:fld id="{372AEF06-36E5-4DB1-A5DB-5EBEBBCBC3AD}" type="slidenum">
              <a:rPr lang="en-US" smtClean="0"/>
              <a:t>‹#›</a:t>
            </a:fld>
            <a:endParaRPr lang="en-US" dirty="0"/>
          </a:p>
        </p:txBody>
      </p:sp>
    </p:spTree>
    <p:extLst>
      <p:ext uri="{BB962C8B-B14F-4D97-AF65-F5344CB8AC3E}">
        <p14:creationId xmlns:p14="http://schemas.microsoft.com/office/powerpoint/2010/main" val="37434863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041E1-C6AF-2540-7FA1-E0425B5BE5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41722E8-A535-F3AA-9904-9F4EC0D34FC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4EF50ED-A9F0-141C-35AF-CBE58BCD9A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185C84E-33EA-5A0B-B2E2-71B21DEEF9B1}"/>
              </a:ext>
            </a:extLst>
          </p:cNvPr>
          <p:cNvSpPr>
            <a:spLocks noGrp="1"/>
          </p:cNvSpPr>
          <p:nvPr>
            <p:ph type="dt" sz="half" idx="10"/>
          </p:nvPr>
        </p:nvSpPr>
        <p:spPr/>
        <p:txBody>
          <a:bodyPr/>
          <a:lstStyle/>
          <a:p>
            <a:fld id="{0F246FD7-0EB9-48D8-8151-51E09EA680E5}" type="datetimeFigureOut">
              <a:rPr lang="en-US" smtClean="0"/>
              <a:t>9/21/2026</a:t>
            </a:fld>
            <a:endParaRPr lang="en-US" dirty="0"/>
          </a:p>
        </p:txBody>
      </p:sp>
      <p:sp>
        <p:nvSpPr>
          <p:cNvPr id="6" name="Footer Placeholder 5">
            <a:extLst>
              <a:ext uri="{FF2B5EF4-FFF2-40B4-BE49-F238E27FC236}">
                <a16:creationId xmlns:a16="http://schemas.microsoft.com/office/drawing/2014/main" id="{5D198B88-9B5E-EDE5-AF1A-7B325C094EC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A17C34C-079C-2FBA-6256-8528F985B0DC}"/>
              </a:ext>
            </a:extLst>
          </p:cNvPr>
          <p:cNvSpPr>
            <a:spLocks noGrp="1"/>
          </p:cNvSpPr>
          <p:nvPr>
            <p:ph type="sldNum" sz="quarter" idx="12"/>
          </p:nvPr>
        </p:nvSpPr>
        <p:spPr/>
        <p:txBody>
          <a:bodyPr/>
          <a:lstStyle/>
          <a:p>
            <a:fld id="{372AEF06-36E5-4DB1-A5DB-5EBEBBCBC3AD}" type="slidenum">
              <a:rPr lang="en-US" smtClean="0"/>
              <a:t>‹#›</a:t>
            </a:fld>
            <a:endParaRPr lang="en-US" dirty="0"/>
          </a:p>
        </p:txBody>
      </p:sp>
    </p:spTree>
    <p:extLst>
      <p:ext uri="{BB962C8B-B14F-4D97-AF65-F5344CB8AC3E}">
        <p14:creationId xmlns:p14="http://schemas.microsoft.com/office/powerpoint/2010/main" val="34836870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E784A-750E-8DF8-BD4D-37F828A9CCD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D3221A7-A0DE-40AF-9627-959CD532818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1993B535-D25F-BF02-7767-104539ED20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7F09AC2-DBF1-8870-B250-EE1F0AEA16E1}"/>
              </a:ext>
            </a:extLst>
          </p:cNvPr>
          <p:cNvSpPr>
            <a:spLocks noGrp="1"/>
          </p:cNvSpPr>
          <p:nvPr>
            <p:ph type="dt" sz="half" idx="10"/>
          </p:nvPr>
        </p:nvSpPr>
        <p:spPr/>
        <p:txBody>
          <a:bodyPr/>
          <a:lstStyle/>
          <a:p>
            <a:fld id="{0F246FD7-0EB9-48D8-8151-51E09EA680E5}" type="datetimeFigureOut">
              <a:rPr lang="en-US" smtClean="0"/>
              <a:t>9/21/2026</a:t>
            </a:fld>
            <a:endParaRPr lang="en-US" dirty="0"/>
          </a:p>
        </p:txBody>
      </p:sp>
      <p:sp>
        <p:nvSpPr>
          <p:cNvPr id="6" name="Footer Placeholder 5">
            <a:extLst>
              <a:ext uri="{FF2B5EF4-FFF2-40B4-BE49-F238E27FC236}">
                <a16:creationId xmlns:a16="http://schemas.microsoft.com/office/drawing/2014/main" id="{3397C1A7-9508-A29A-87F6-177966C91F8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0A78A57-0462-8024-0BDE-C63E53163AD9}"/>
              </a:ext>
            </a:extLst>
          </p:cNvPr>
          <p:cNvSpPr>
            <a:spLocks noGrp="1"/>
          </p:cNvSpPr>
          <p:nvPr>
            <p:ph type="sldNum" sz="quarter" idx="12"/>
          </p:nvPr>
        </p:nvSpPr>
        <p:spPr/>
        <p:txBody>
          <a:bodyPr/>
          <a:lstStyle/>
          <a:p>
            <a:fld id="{372AEF06-36E5-4DB1-A5DB-5EBEBBCBC3AD}" type="slidenum">
              <a:rPr lang="en-US" smtClean="0"/>
              <a:t>‹#›</a:t>
            </a:fld>
            <a:endParaRPr lang="en-US" dirty="0"/>
          </a:p>
        </p:txBody>
      </p:sp>
    </p:spTree>
    <p:extLst>
      <p:ext uri="{BB962C8B-B14F-4D97-AF65-F5344CB8AC3E}">
        <p14:creationId xmlns:p14="http://schemas.microsoft.com/office/powerpoint/2010/main" val="861661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65266-5B58-D5F5-FEE1-FB367311BDB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1A7D357-BD78-61F4-8E5B-DA1DEBD6555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9BCBBF-E656-FD17-06C7-B9B2B8B27DBA}"/>
              </a:ext>
            </a:extLst>
          </p:cNvPr>
          <p:cNvSpPr>
            <a:spLocks noGrp="1"/>
          </p:cNvSpPr>
          <p:nvPr>
            <p:ph type="dt" sz="half" idx="10"/>
          </p:nvPr>
        </p:nvSpPr>
        <p:spPr/>
        <p:txBody>
          <a:bodyPr/>
          <a:lstStyle/>
          <a:p>
            <a:fld id="{0F246FD7-0EB9-48D8-8151-51E09EA680E5}" type="datetimeFigureOut">
              <a:rPr lang="en-US" smtClean="0"/>
              <a:t>9/21/2026</a:t>
            </a:fld>
            <a:endParaRPr lang="en-US" dirty="0"/>
          </a:p>
        </p:txBody>
      </p:sp>
      <p:sp>
        <p:nvSpPr>
          <p:cNvPr id="5" name="Footer Placeholder 4">
            <a:extLst>
              <a:ext uri="{FF2B5EF4-FFF2-40B4-BE49-F238E27FC236}">
                <a16:creationId xmlns:a16="http://schemas.microsoft.com/office/drawing/2014/main" id="{B41DE38B-D0AD-A21A-B16D-75D53AF2AF5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F0959BB-4B39-9103-3D11-9D8BF1BBAA78}"/>
              </a:ext>
            </a:extLst>
          </p:cNvPr>
          <p:cNvSpPr>
            <a:spLocks noGrp="1"/>
          </p:cNvSpPr>
          <p:nvPr>
            <p:ph type="sldNum" sz="quarter" idx="12"/>
          </p:nvPr>
        </p:nvSpPr>
        <p:spPr/>
        <p:txBody>
          <a:bodyPr/>
          <a:lstStyle/>
          <a:p>
            <a:fld id="{372AEF06-36E5-4DB1-A5DB-5EBEBBCBC3AD}" type="slidenum">
              <a:rPr lang="en-US" smtClean="0"/>
              <a:t>‹#›</a:t>
            </a:fld>
            <a:endParaRPr lang="en-US" dirty="0"/>
          </a:p>
        </p:txBody>
      </p:sp>
    </p:spTree>
    <p:extLst>
      <p:ext uri="{BB962C8B-B14F-4D97-AF65-F5344CB8AC3E}">
        <p14:creationId xmlns:p14="http://schemas.microsoft.com/office/powerpoint/2010/main" val="28395028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6856DDF-FFB0-98E5-E0E4-09AC69D2F99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6BEE562-2575-7E05-6D3E-C80BF24AB81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0D841C-EC96-8893-CB4D-5856EF86C575}"/>
              </a:ext>
            </a:extLst>
          </p:cNvPr>
          <p:cNvSpPr>
            <a:spLocks noGrp="1"/>
          </p:cNvSpPr>
          <p:nvPr>
            <p:ph type="dt" sz="half" idx="10"/>
          </p:nvPr>
        </p:nvSpPr>
        <p:spPr/>
        <p:txBody>
          <a:bodyPr/>
          <a:lstStyle/>
          <a:p>
            <a:fld id="{0F246FD7-0EB9-48D8-8151-51E09EA680E5}" type="datetimeFigureOut">
              <a:rPr lang="en-US" smtClean="0"/>
              <a:t>9/21/2026</a:t>
            </a:fld>
            <a:endParaRPr lang="en-US" dirty="0"/>
          </a:p>
        </p:txBody>
      </p:sp>
      <p:sp>
        <p:nvSpPr>
          <p:cNvPr id="5" name="Footer Placeholder 4">
            <a:extLst>
              <a:ext uri="{FF2B5EF4-FFF2-40B4-BE49-F238E27FC236}">
                <a16:creationId xmlns:a16="http://schemas.microsoft.com/office/drawing/2014/main" id="{D21BEB2C-2D09-297A-DD99-DE06C16EDAC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870121F-837E-F58B-A1D2-BFA47AABB50E}"/>
              </a:ext>
            </a:extLst>
          </p:cNvPr>
          <p:cNvSpPr>
            <a:spLocks noGrp="1"/>
          </p:cNvSpPr>
          <p:nvPr>
            <p:ph type="sldNum" sz="quarter" idx="12"/>
          </p:nvPr>
        </p:nvSpPr>
        <p:spPr/>
        <p:txBody>
          <a:bodyPr/>
          <a:lstStyle/>
          <a:p>
            <a:fld id="{372AEF06-36E5-4DB1-A5DB-5EBEBBCBC3AD}" type="slidenum">
              <a:rPr lang="en-US" smtClean="0"/>
              <a:t>‹#›</a:t>
            </a:fld>
            <a:endParaRPr lang="en-US" dirty="0"/>
          </a:p>
        </p:txBody>
      </p:sp>
    </p:spTree>
    <p:extLst>
      <p:ext uri="{BB962C8B-B14F-4D97-AF65-F5344CB8AC3E}">
        <p14:creationId xmlns:p14="http://schemas.microsoft.com/office/powerpoint/2010/main" val="15629554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Front page">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64D28FFC-0CA2-92D2-59F3-5B679CE16FF7}"/>
              </a:ext>
            </a:extLst>
          </p:cNvPr>
          <p:cNvSpPr/>
          <p:nvPr userDrawn="1"/>
        </p:nvSpPr>
        <p:spPr>
          <a:xfrm>
            <a:off x="0" y="-1"/>
            <a:ext cx="12192000" cy="5768975"/>
          </a:xfrm>
          <a:prstGeom prst="rect">
            <a:avLst/>
          </a:prstGeom>
          <a:solidFill>
            <a:srgbClr val="0A5D7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2" name="Tijdelijke aanduiding voor afbeelding 2">
            <a:extLst>
              <a:ext uri="{FF2B5EF4-FFF2-40B4-BE49-F238E27FC236}">
                <a16:creationId xmlns:a16="http://schemas.microsoft.com/office/drawing/2014/main" id="{A5CD531B-F520-A0EA-B087-128F5A2EE873}"/>
              </a:ext>
            </a:extLst>
          </p:cNvPr>
          <p:cNvSpPr>
            <a:spLocks noGrp="1"/>
          </p:cNvSpPr>
          <p:nvPr>
            <p:ph type="pic" sz="quarter" idx="14" hasCustomPrompt="1"/>
          </p:nvPr>
        </p:nvSpPr>
        <p:spPr>
          <a:xfrm>
            <a:off x="221" y="-4254"/>
            <a:ext cx="12191779" cy="5693492"/>
          </a:xfrm>
          <a:prstGeom prst="rect">
            <a:avLst/>
          </a:prstGeom>
        </p:spPr>
        <p:txBody>
          <a:bodyPr anchor="ctr"/>
          <a:lstStyle>
            <a:lvl1pPr algn="ctr">
              <a:defRPr>
                <a:solidFill>
                  <a:schemeClr val="bg1"/>
                </a:solidFill>
              </a:defRPr>
            </a:lvl1pPr>
          </a:lstStyle>
          <a:p>
            <a:r>
              <a:rPr lang="en-GB" dirty="0"/>
              <a:t>Click here to add an image</a:t>
            </a:r>
          </a:p>
        </p:txBody>
      </p:sp>
      <p:cxnSp>
        <p:nvCxnSpPr>
          <p:cNvPr id="4" name="Rechte verbindingslijn 3">
            <a:extLst>
              <a:ext uri="{FF2B5EF4-FFF2-40B4-BE49-F238E27FC236}">
                <a16:creationId xmlns:a16="http://schemas.microsoft.com/office/drawing/2014/main" id="{8B11322B-528C-E999-6B14-6FB90264DC7C}"/>
              </a:ext>
            </a:extLst>
          </p:cNvPr>
          <p:cNvCxnSpPr/>
          <p:nvPr userDrawn="1"/>
        </p:nvCxnSpPr>
        <p:spPr>
          <a:xfrm>
            <a:off x="0" y="5763662"/>
            <a:ext cx="12192000" cy="0"/>
          </a:xfrm>
          <a:prstGeom prst="line">
            <a:avLst/>
          </a:prstGeom>
          <a:ln w="38100">
            <a:solidFill>
              <a:srgbClr val="595959"/>
            </a:solidFill>
          </a:ln>
        </p:spPr>
        <p:style>
          <a:lnRef idx="3">
            <a:schemeClr val="dk1"/>
          </a:lnRef>
          <a:fillRef idx="0">
            <a:schemeClr val="dk1"/>
          </a:fillRef>
          <a:effectRef idx="2">
            <a:schemeClr val="dk1"/>
          </a:effectRef>
          <a:fontRef idx="minor">
            <a:schemeClr val="tx1"/>
          </a:fontRef>
        </p:style>
      </p:cxnSp>
      <p:sp>
        <p:nvSpPr>
          <p:cNvPr id="7" name="Rechthoek 6">
            <a:extLst>
              <a:ext uri="{FF2B5EF4-FFF2-40B4-BE49-F238E27FC236}">
                <a16:creationId xmlns:a16="http://schemas.microsoft.com/office/drawing/2014/main" id="{FE9070CE-A6CB-8103-8BB0-19934DFD583B}"/>
              </a:ext>
            </a:extLst>
          </p:cNvPr>
          <p:cNvSpPr/>
          <p:nvPr userDrawn="1"/>
        </p:nvSpPr>
        <p:spPr>
          <a:xfrm>
            <a:off x="11525249" y="6438899"/>
            <a:ext cx="333375" cy="2571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Tree>
    <p:extLst>
      <p:ext uri="{BB962C8B-B14F-4D97-AF65-F5344CB8AC3E}">
        <p14:creationId xmlns:p14="http://schemas.microsoft.com/office/powerpoint/2010/main" val="29085455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Slide 12">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C4E26FAA-ED72-4463-AB3F-FB70CE313C3E}"/>
              </a:ext>
            </a:extLst>
          </p:cNvPr>
          <p:cNvSpPr/>
          <p:nvPr userDrawn="1"/>
        </p:nvSpPr>
        <p:spPr>
          <a:xfrm>
            <a:off x="1" y="0"/>
            <a:ext cx="7534690" cy="6858000"/>
          </a:xfrm>
          <a:prstGeom prst="rect">
            <a:avLst/>
          </a:prstGeom>
          <a:solidFill>
            <a:srgbClr val="0A5D7A"/>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nl-NL" sz="1200">
              <a:solidFill>
                <a:schemeClr val="bg1"/>
              </a:solidFill>
              <a:latin typeface="Arial" panose="020B0604020202020204" pitchFamily="34" charset="0"/>
            </a:endParaRPr>
          </a:p>
        </p:txBody>
      </p:sp>
      <p:sp>
        <p:nvSpPr>
          <p:cNvPr id="5" name="Tijdelijke aanduiding voor tekst 5">
            <a:extLst>
              <a:ext uri="{FF2B5EF4-FFF2-40B4-BE49-F238E27FC236}">
                <a16:creationId xmlns:a16="http://schemas.microsoft.com/office/drawing/2014/main" id="{535E2F95-8F1A-2B7F-A71B-1830B25270EF}"/>
              </a:ext>
            </a:extLst>
          </p:cNvPr>
          <p:cNvSpPr>
            <a:spLocks noGrp="1"/>
          </p:cNvSpPr>
          <p:nvPr>
            <p:ph type="body" sz="quarter" idx="15" hasCustomPrompt="1"/>
          </p:nvPr>
        </p:nvSpPr>
        <p:spPr>
          <a:xfrm>
            <a:off x="480596" y="370682"/>
            <a:ext cx="6694904" cy="537368"/>
          </a:xfrm>
          <a:noFill/>
        </p:spPr>
        <p:txBody>
          <a:bodyPr/>
          <a:lstStyle>
            <a:lvl1pPr>
              <a:lnSpc>
                <a:spcPct val="100000"/>
              </a:lnSpc>
              <a:spcBef>
                <a:spcPts val="0"/>
              </a:spcBef>
              <a:defRPr sz="2800" b="1">
                <a:ln>
                  <a:noFill/>
                </a:ln>
                <a:solidFill>
                  <a:srgbClr val="FFFFFF"/>
                </a:solidFill>
              </a:defRPr>
            </a:lvl1pPr>
          </a:lstStyle>
          <a:p>
            <a:pPr lvl="0"/>
            <a:r>
              <a:rPr lang="nl-NL"/>
              <a:t>Main </a:t>
            </a:r>
            <a:r>
              <a:rPr lang="nl-NL" err="1"/>
              <a:t>conclusion</a:t>
            </a:r>
            <a:endParaRPr lang="nl-NL"/>
          </a:p>
        </p:txBody>
      </p:sp>
      <p:sp>
        <p:nvSpPr>
          <p:cNvPr id="4" name="Tijdelijke aanduiding voor tekst 5">
            <a:extLst>
              <a:ext uri="{FF2B5EF4-FFF2-40B4-BE49-F238E27FC236}">
                <a16:creationId xmlns:a16="http://schemas.microsoft.com/office/drawing/2014/main" id="{64E2E9FE-CEC9-A8E6-63E4-F1B5C182C47C}"/>
              </a:ext>
            </a:extLst>
          </p:cNvPr>
          <p:cNvSpPr>
            <a:spLocks noGrp="1"/>
          </p:cNvSpPr>
          <p:nvPr>
            <p:ph type="body" sz="quarter" idx="16" hasCustomPrompt="1"/>
          </p:nvPr>
        </p:nvSpPr>
        <p:spPr>
          <a:xfrm>
            <a:off x="479424" y="1628774"/>
            <a:ext cx="6694904" cy="4858543"/>
          </a:xfrm>
          <a:noFill/>
        </p:spPr>
        <p:txBody>
          <a:bodyPr anchor="t"/>
          <a:lstStyle>
            <a:lvl1pPr>
              <a:lnSpc>
                <a:spcPct val="100000"/>
              </a:lnSpc>
              <a:spcBef>
                <a:spcPts val="0"/>
              </a:spcBef>
              <a:defRPr sz="1400" b="0">
                <a:ln>
                  <a:noFill/>
                </a:ln>
                <a:solidFill>
                  <a:schemeClr val="bg1"/>
                </a:solidFill>
              </a:defRPr>
            </a:lvl1pPr>
          </a:lstStyle>
          <a:p>
            <a:pPr lvl="0"/>
            <a:r>
              <a:rPr lang="nl-NL"/>
              <a:t>Type </a:t>
            </a:r>
            <a:r>
              <a:rPr lang="nl-NL" err="1"/>
              <a:t>your</a:t>
            </a:r>
            <a:r>
              <a:rPr lang="nl-NL"/>
              <a:t> </a:t>
            </a:r>
            <a:r>
              <a:rPr lang="nl-NL" err="1"/>
              <a:t>text</a:t>
            </a:r>
            <a:r>
              <a:rPr lang="nl-NL"/>
              <a:t> here</a:t>
            </a:r>
          </a:p>
        </p:txBody>
      </p:sp>
      <p:sp>
        <p:nvSpPr>
          <p:cNvPr id="6" name="Tijdelijke aanduiding voor tekst 5">
            <a:extLst>
              <a:ext uri="{FF2B5EF4-FFF2-40B4-BE49-F238E27FC236}">
                <a16:creationId xmlns:a16="http://schemas.microsoft.com/office/drawing/2014/main" id="{9EC8DB8D-7AE2-210C-C1B9-C342D643ECF6}"/>
              </a:ext>
            </a:extLst>
          </p:cNvPr>
          <p:cNvSpPr>
            <a:spLocks noGrp="1"/>
          </p:cNvSpPr>
          <p:nvPr>
            <p:ph type="body" sz="quarter" idx="18" hasCustomPrompt="1"/>
          </p:nvPr>
        </p:nvSpPr>
        <p:spPr>
          <a:xfrm>
            <a:off x="7896225" y="908050"/>
            <a:ext cx="3808477" cy="5579267"/>
          </a:xfrm>
          <a:noFill/>
        </p:spPr>
        <p:txBody>
          <a:bodyPr anchor="ctr"/>
          <a:lstStyle>
            <a:lvl1pPr>
              <a:lnSpc>
                <a:spcPct val="100000"/>
              </a:lnSpc>
              <a:spcBef>
                <a:spcPts val="0"/>
              </a:spcBef>
              <a:defRPr sz="1800" b="0">
                <a:ln>
                  <a:noFill/>
                </a:ln>
                <a:solidFill>
                  <a:srgbClr val="0A5D7A"/>
                </a:solidFill>
              </a:defRPr>
            </a:lvl1pPr>
          </a:lstStyle>
          <a:p>
            <a:pPr lvl="0"/>
            <a:r>
              <a:rPr lang="nl-NL"/>
              <a:t>Type </a:t>
            </a:r>
            <a:r>
              <a:rPr lang="nl-NL" err="1"/>
              <a:t>your</a:t>
            </a:r>
            <a:r>
              <a:rPr lang="nl-NL"/>
              <a:t> </a:t>
            </a:r>
            <a:r>
              <a:rPr lang="nl-NL" err="1"/>
              <a:t>text</a:t>
            </a:r>
            <a:r>
              <a:rPr lang="nl-NL"/>
              <a:t> here</a:t>
            </a:r>
          </a:p>
        </p:txBody>
      </p:sp>
    </p:spTree>
    <p:extLst>
      <p:ext uri="{BB962C8B-B14F-4D97-AF65-F5344CB8AC3E}">
        <p14:creationId xmlns:p14="http://schemas.microsoft.com/office/powerpoint/2010/main" val="20766884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Slide 1">
    <p:spTree>
      <p:nvGrpSpPr>
        <p:cNvPr id="1" name=""/>
        <p:cNvGrpSpPr/>
        <p:nvPr/>
      </p:nvGrpSpPr>
      <p:grpSpPr>
        <a:xfrm>
          <a:off x="0" y="0"/>
          <a:ext cx="0" cy="0"/>
          <a:chOff x="0" y="0"/>
          <a:chExt cx="0" cy="0"/>
        </a:xfrm>
      </p:grpSpPr>
      <p:sp>
        <p:nvSpPr>
          <p:cNvPr id="2" name="Tijdelijke aanduiding voor afbeelding 5">
            <a:extLst>
              <a:ext uri="{FF2B5EF4-FFF2-40B4-BE49-F238E27FC236}">
                <a16:creationId xmlns:a16="http://schemas.microsoft.com/office/drawing/2014/main" id="{C820E6B2-CC7C-3A23-BFF5-513BC5AB2C86}"/>
              </a:ext>
            </a:extLst>
          </p:cNvPr>
          <p:cNvSpPr>
            <a:spLocks noGrp="1"/>
          </p:cNvSpPr>
          <p:nvPr>
            <p:ph type="pic" sz="quarter" idx="10" hasCustomPrompt="1"/>
          </p:nvPr>
        </p:nvSpPr>
        <p:spPr>
          <a:xfrm>
            <a:off x="7961988" y="0"/>
            <a:ext cx="4230012" cy="6858000"/>
          </a:xfrm>
          <a:prstGeom prst="rect">
            <a:avLst/>
          </a:prstGeom>
        </p:spPr>
        <p:txBody>
          <a:bodyPr anchor="ctr"/>
          <a:lstStyle>
            <a:lvl1pPr algn="ctr">
              <a:defRPr sz="1200">
                <a:solidFill>
                  <a:srgbClr val="595959"/>
                </a:solidFill>
              </a:defRPr>
            </a:lvl1pPr>
          </a:lstStyle>
          <a:p>
            <a:r>
              <a:rPr lang="en-GB" dirty="0"/>
              <a:t>Click the icon to add an image</a:t>
            </a:r>
          </a:p>
        </p:txBody>
      </p:sp>
      <p:cxnSp>
        <p:nvCxnSpPr>
          <p:cNvPr id="3" name="Straight Connector 25">
            <a:extLst>
              <a:ext uri="{FF2B5EF4-FFF2-40B4-BE49-F238E27FC236}">
                <a16:creationId xmlns:a16="http://schemas.microsoft.com/office/drawing/2014/main" id="{EAF10DD4-3F04-5ACA-A2C2-2A161F8DC581}"/>
              </a:ext>
            </a:extLst>
          </p:cNvPr>
          <p:cNvCxnSpPr>
            <a:cxnSpLocks/>
          </p:cNvCxnSpPr>
          <p:nvPr userDrawn="1"/>
        </p:nvCxnSpPr>
        <p:spPr>
          <a:xfrm>
            <a:off x="7961989" y="2134"/>
            <a:ext cx="0" cy="6856214"/>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2" name="Tijdelijke aanduiding voor tekst 5">
            <a:extLst>
              <a:ext uri="{FF2B5EF4-FFF2-40B4-BE49-F238E27FC236}">
                <a16:creationId xmlns:a16="http://schemas.microsoft.com/office/drawing/2014/main" id="{3AFCDB8B-4786-C774-874A-AD43CC997C82}"/>
              </a:ext>
            </a:extLst>
          </p:cNvPr>
          <p:cNvSpPr>
            <a:spLocks noGrp="1"/>
          </p:cNvSpPr>
          <p:nvPr>
            <p:ph type="body" sz="quarter" idx="15" hasCustomPrompt="1"/>
          </p:nvPr>
        </p:nvSpPr>
        <p:spPr>
          <a:xfrm>
            <a:off x="487738" y="368300"/>
            <a:ext cx="5439237" cy="546100"/>
          </a:xfrm>
          <a:noFill/>
        </p:spPr>
        <p:txBody>
          <a:bodyPr/>
          <a:lstStyle>
            <a:lvl1pPr>
              <a:lnSpc>
                <a:spcPct val="100000"/>
              </a:lnSpc>
              <a:defRPr sz="2800">
                <a:ln>
                  <a:noFill/>
                </a:ln>
              </a:defRPr>
            </a:lvl1pPr>
          </a:lstStyle>
          <a:p>
            <a:pPr lvl="0"/>
            <a:r>
              <a:rPr lang="en-GB"/>
              <a:t>Main conclusion</a:t>
            </a:r>
          </a:p>
        </p:txBody>
      </p:sp>
      <p:sp>
        <p:nvSpPr>
          <p:cNvPr id="13" name="Tijdelijke aanduiding voor tekst 7">
            <a:extLst>
              <a:ext uri="{FF2B5EF4-FFF2-40B4-BE49-F238E27FC236}">
                <a16:creationId xmlns:a16="http://schemas.microsoft.com/office/drawing/2014/main" id="{795F2F59-E898-3BAB-AAC9-9E63F15BEC85}"/>
              </a:ext>
            </a:extLst>
          </p:cNvPr>
          <p:cNvSpPr>
            <a:spLocks noGrp="1"/>
          </p:cNvSpPr>
          <p:nvPr>
            <p:ph type="body" sz="quarter" idx="16" hasCustomPrompt="1"/>
          </p:nvPr>
        </p:nvSpPr>
        <p:spPr>
          <a:xfrm>
            <a:off x="490913" y="914399"/>
            <a:ext cx="5437698" cy="354013"/>
          </a:xfrm>
          <a:noFill/>
        </p:spPr>
        <p:txBody>
          <a:bodyPr/>
          <a:lstStyle>
            <a:lvl1pPr>
              <a:lnSpc>
                <a:spcPct val="100000"/>
              </a:lnSpc>
              <a:defRPr sz="1400">
                <a:ln>
                  <a:noFill/>
                </a:ln>
              </a:defRPr>
            </a:lvl1pPr>
          </a:lstStyle>
          <a:p>
            <a:pPr lvl="0"/>
            <a:r>
              <a:rPr lang="en-GB"/>
              <a:t>What does the data say to support this conclusion?</a:t>
            </a:r>
          </a:p>
        </p:txBody>
      </p:sp>
    </p:spTree>
    <p:extLst>
      <p:ext uri="{BB962C8B-B14F-4D97-AF65-F5344CB8AC3E}">
        <p14:creationId xmlns:p14="http://schemas.microsoft.com/office/powerpoint/2010/main" val="36462621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Slide 2">
    <p:spTree>
      <p:nvGrpSpPr>
        <p:cNvPr id="1" name=""/>
        <p:cNvGrpSpPr/>
        <p:nvPr/>
      </p:nvGrpSpPr>
      <p:grpSpPr>
        <a:xfrm>
          <a:off x="0" y="0"/>
          <a:ext cx="0" cy="0"/>
          <a:chOff x="0" y="0"/>
          <a:chExt cx="0" cy="0"/>
        </a:xfrm>
      </p:grpSpPr>
      <p:sp>
        <p:nvSpPr>
          <p:cNvPr id="6" name="Tijdelijke aanduiding voor tekst 5">
            <a:extLst>
              <a:ext uri="{FF2B5EF4-FFF2-40B4-BE49-F238E27FC236}">
                <a16:creationId xmlns:a16="http://schemas.microsoft.com/office/drawing/2014/main" id="{566C3D3E-BF7E-1FEF-E1AE-E18CB8DFC85A}"/>
              </a:ext>
            </a:extLst>
          </p:cNvPr>
          <p:cNvSpPr>
            <a:spLocks noGrp="1"/>
          </p:cNvSpPr>
          <p:nvPr>
            <p:ph type="body" sz="quarter" idx="15" hasCustomPrompt="1"/>
          </p:nvPr>
        </p:nvSpPr>
        <p:spPr>
          <a:xfrm>
            <a:off x="487738" y="368300"/>
            <a:ext cx="11224837" cy="540000"/>
          </a:xfrm>
          <a:ln>
            <a:noFill/>
          </a:ln>
        </p:spPr>
        <p:txBody>
          <a:bodyPr/>
          <a:lstStyle>
            <a:lvl1pPr>
              <a:lnSpc>
                <a:spcPct val="100000"/>
              </a:lnSpc>
              <a:defRPr sz="2800"/>
            </a:lvl1pPr>
          </a:lstStyle>
          <a:p>
            <a:pPr lvl="0"/>
            <a:r>
              <a:rPr lang="en-GB"/>
              <a:t>Main conclusion</a:t>
            </a:r>
          </a:p>
        </p:txBody>
      </p:sp>
      <p:sp>
        <p:nvSpPr>
          <p:cNvPr id="8" name="Tijdelijke aanduiding voor tekst 7">
            <a:extLst>
              <a:ext uri="{FF2B5EF4-FFF2-40B4-BE49-F238E27FC236}">
                <a16:creationId xmlns:a16="http://schemas.microsoft.com/office/drawing/2014/main" id="{ED0E3E90-650C-536C-D146-0F4E1FEFC0A4}"/>
              </a:ext>
            </a:extLst>
          </p:cNvPr>
          <p:cNvSpPr>
            <a:spLocks noGrp="1"/>
          </p:cNvSpPr>
          <p:nvPr>
            <p:ph type="body" sz="quarter" idx="16" hasCustomPrompt="1"/>
          </p:nvPr>
        </p:nvSpPr>
        <p:spPr>
          <a:xfrm>
            <a:off x="490913" y="914398"/>
            <a:ext cx="11221662" cy="360000"/>
          </a:xfrm>
          <a:ln>
            <a:noFill/>
          </a:ln>
        </p:spPr>
        <p:txBody>
          <a:bodyPr/>
          <a:lstStyle>
            <a:lvl1pPr>
              <a:lnSpc>
                <a:spcPct val="100000"/>
              </a:lnSpc>
              <a:defRPr sz="1400"/>
            </a:lvl1pPr>
          </a:lstStyle>
          <a:p>
            <a:pPr lvl="0"/>
            <a:r>
              <a:rPr lang="en-GB"/>
              <a:t>What does the data say to support this conclusion?</a:t>
            </a:r>
          </a:p>
        </p:txBody>
      </p:sp>
    </p:spTree>
    <p:extLst>
      <p:ext uri="{BB962C8B-B14F-4D97-AF65-F5344CB8AC3E}">
        <p14:creationId xmlns:p14="http://schemas.microsoft.com/office/powerpoint/2010/main" val="349791828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Text and 33% picture">
    <p:spTree>
      <p:nvGrpSpPr>
        <p:cNvPr id="1" name=""/>
        <p:cNvGrpSpPr/>
        <p:nvPr/>
      </p:nvGrpSpPr>
      <p:grpSpPr>
        <a:xfrm>
          <a:off x="0" y="0"/>
          <a:ext cx="0" cy="0"/>
          <a:chOff x="0" y="0"/>
          <a:chExt cx="0" cy="0"/>
        </a:xfrm>
      </p:grpSpPr>
      <p:sp>
        <p:nvSpPr>
          <p:cNvPr id="6" name="Tijdelijke aanduiding voor afbeelding 5">
            <a:extLst>
              <a:ext uri="{FF2B5EF4-FFF2-40B4-BE49-F238E27FC236}">
                <a16:creationId xmlns:a16="http://schemas.microsoft.com/office/drawing/2014/main" id="{2ABA805A-2CC6-488A-9A33-4CB8847AFA90}"/>
              </a:ext>
            </a:extLst>
          </p:cNvPr>
          <p:cNvSpPr>
            <a:spLocks noGrp="1"/>
          </p:cNvSpPr>
          <p:nvPr>
            <p:ph type="pic" sz="quarter" idx="10"/>
          </p:nvPr>
        </p:nvSpPr>
        <p:spPr>
          <a:xfrm>
            <a:off x="7961988" y="0"/>
            <a:ext cx="4230012" cy="6858000"/>
          </a:xfrm>
          <a:prstGeom prst="rect">
            <a:avLst/>
          </a:prstGeom>
        </p:spPr>
        <p:txBody>
          <a:bodyPr/>
          <a:lstStyle/>
          <a:p>
            <a:r>
              <a:rPr lang="en-US"/>
              <a:t>Click icon to add picture</a:t>
            </a:r>
            <a:endParaRPr lang="nl-NL"/>
          </a:p>
        </p:txBody>
      </p:sp>
      <p:sp>
        <p:nvSpPr>
          <p:cNvPr id="9" name="Tijdelijke aanduiding voor verticale tekst 2">
            <a:extLst>
              <a:ext uri="{FF2B5EF4-FFF2-40B4-BE49-F238E27FC236}">
                <a16:creationId xmlns:a16="http://schemas.microsoft.com/office/drawing/2014/main" id="{1535BA40-FD98-4321-B177-2DE46DDD20DE}"/>
              </a:ext>
            </a:extLst>
          </p:cNvPr>
          <p:cNvSpPr>
            <a:spLocks noGrp="1"/>
          </p:cNvSpPr>
          <p:nvPr>
            <p:ph type="body" orient="vert" idx="1" hasCustomPrompt="1"/>
          </p:nvPr>
        </p:nvSpPr>
        <p:spPr>
          <a:xfrm>
            <a:off x="444500" y="1581149"/>
            <a:ext cx="7055896" cy="4724401"/>
          </a:xfrm>
          <a:prstGeom prst="rect">
            <a:avLst/>
          </a:prstGeom>
        </p:spPr>
        <p:txBody>
          <a:bodyPr vert="horz" numCol="1" spcCol="0" anchor="t" anchorCtr="0">
            <a:noAutofit/>
          </a:bodyPr>
          <a:lstStyle>
            <a:lvl1pPr>
              <a:buClr>
                <a:srgbClr val="0A5D7A"/>
              </a:buClr>
              <a:defRPr sz="1200"/>
            </a:lvl1pPr>
            <a:lvl2pPr>
              <a:buClr>
                <a:srgbClr val="4A4A49"/>
              </a:buClr>
              <a:defRPr sz="1200"/>
            </a:lvl2pPr>
            <a:lvl3pPr>
              <a:defRPr sz="1200"/>
            </a:lvl3pPr>
            <a:lvl4pPr>
              <a:defRPr sz="1200"/>
            </a:lvl4pPr>
            <a:lvl5pPr>
              <a:defRPr sz="1200"/>
            </a:lvl5pPr>
            <a:lvl6pPr>
              <a:defRPr sz="1200"/>
            </a:lvl6pPr>
            <a:lvl7pPr>
              <a:buClr>
                <a:srgbClr val="4A4A49"/>
              </a:buClr>
              <a:defRPr sz="1200"/>
            </a:lvl7pPr>
            <a:lvl8pPr>
              <a:buClr>
                <a:srgbClr val="4A4A49"/>
              </a:buClr>
              <a:defRPr sz="1200"/>
            </a:lvl8pPr>
            <a:lvl9pPr>
              <a:defRPr sz="1200"/>
            </a:lvl9pPr>
          </a:lstStyle>
          <a:p>
            <a:pPr lvl="0"/>
            <a:r>
              <a:rPr lang="en-GB" noProof="0"/>
              <a:t>Bullet</a:t>
            </a:r>
          </a:p>
          <a:p>
            <a:pPr lvl="1"/>
            <a:r>
              <a:rPr lang="en-GB" noProof="0"/>
              <a:t>Sub-bullet #1</a:t>
            </a:r>
          </a:p>
          <a:p>
            <a:pPr lvl="2"/>
            <a:r>
              <a:rPr lang="en-GB" noProof="0"/>
              <a:t>Sub-bullet #2</a:t>
            </a:r>
          </a:p>
          <a:p>
            <a:pPr lvl="3"/>
            <a:r>
              <a:rPr lang="en-GB" noProof="0"/>
              <a:t>Leestekst</a:t>
            </a:r>
          </a:p>
          <a:p>
            <a:pPr lvl="4"/>
            <a:r>
              <a:rPr lang="en-GB" noProof="0"/>
              <a:t>Kop Bold</a:t>
            </a:r>
          </a:p>
          <a:p>
            <a:pPr lvl="5"/>
            <a:r>
              <a:rPr lang="en-GB" noProof="0"/>
              <a:t>Kop normaal</a:t>
            </a:r>
          </a:p>
          <a:p>
            <a:pPr lvl="6"/>
            <a:r>
              <a:rPr lang="en-GB" noProof="0"/>
              <a:t>Bullet</a:t>
            </a:r>
          </a:p>
          <a:p>
            <a:pPr lvl="7"/>
            <a:r>
              <a:rPr lang="en-GB" noProof="0"/>
              <a:t>Sub-bullet #1</a:t>
            </a:r>
          </a:p>
          <a:p>
            <a:pPr lvl="8"/>
            <a:r>
              <a:rPr lang="en-GB" noProof="0"/>
              <a:t>Sub-bullet #2</a:t>
            </a:r>
          </a:p>
        </p:txBody>
      </p:sp>
      <p:sp>
        <p:nvSpPr>
          <p:cNvPr id="10" name="Tijdelijke aanduiding voor dianummer 5">
            <a:extLst>
              <a:ext uri="{FF2B5EF4-FFF2-40B4-BE49-F238E27FC236}">
                <a16:creationId xmlns:a16="http://schemas.microsoft.com/office/drawing/2014/main" id="{7EBCC88A-8283-45AD-AE53-31915B0FF53C}"/>
              </a:ext>
            </a:extLst>
          </p:cNvPr>
          <p:cNvSpPr>
            <a:spLocks noGrp="1"/>
          </p:cNvSpPr>
          <p:nvPr>
            <p:ph type="sldNum" sz="quarter" idx="4"/>
          </p:nvPr>
        </p:nvSpPr>
        <p:spPr>
          <a:xfrm>
            <a:off x="11478827" y="6467445"/>
            <a:ext cx="221599" cy="133835"/>
          </a:xfrm>
          <a:prstGeom prst="rect">
            <a:avLst/>
          </a:prstGeom>
        </p:spPr>
        <p:txBody>
          <a:bodyPr vert="horz" lIns="0" tIns="0" rIns="0" bIns="0" rtlCol="0" anchor="ctr">
            <a:noAutofit/>
          </a:bodyPr>
          <a:lstStyle>
            <a:lvl1pPr algn="ctr">
              <a:defRPr sz="800" b="1">
                <a:solidFill>
                  <a:srgbClr val="A6A6A6"/>
                </a:solidFill>
              </a:defRPr>
            </a:lvl1pPr>
          </a:lstStyle>
          <a:p>
            <a:fld id="{0E7476D2-0896-4839-9387-ABF8745D58E4}" type="slidenum">
              <a:rPr lang="nl-NL" smtClean="0"/>
              <a:pPr/>
              <a:t>‹#›</a:t>
            </a:fld>
            <a:endParaRPr lang="nl-NL"/>
          </a:p>
        </p:txBody>
      </p:sp>
      <p:sp>
        <p:nvSpPr>
          <p:cNvPr id="11" name="Tijdelijke aanduiding voor tekst 7">
            <a:extLst>
              <a:ext uri="{FF2B5EF4-FFF2-40B4-BE49-F238E27FC236}">
                <a16:creationId xmlns:a16="http://schemas.microsoft.com/office/drawing/2014/main" id="{37FA06A1-6E11-4D88-96D1-74D10F1A21CA}"/>
              </a:ext>
            </a:extLst>
          </p:cNvPr>
          <p:cNvSpPr>
            <a:spLocks noGrp="1"/>
          </p:cNvSpPr>
          <p:nvPr>
            <p:ph type="body" sz="quarter" idx="13" hasCustomPrompt="1"/>
          </p:nvPr>
        </p:nvSpPr>
        <p:spPr>
          <a:xfrm>
            <a:off x="444500" y="552450"/>
            <a:ext cx="7055896" cy="488950"/>
          </a:xfrm>
        </p:spPr>
        <p:txBody>
          <a:bodyPr anchor="t" anchorCtr="0"/>
          <a:lstStyle>
            <a:lvl1pPr marL="0" indent="0">
              <a:lnSpc>
                <a:spcPct val="100000"/>
              </a:lnSpc>
              <a:buFont typeface="Arial" panose="020B0604020202020204" pitchFamily="34" charset="0"/>
              <a:buNone/>
              <a:defRPr sz="2800"/>
            </a:lvl1pPr>
            <a:lvl2pPr marL="180975" indent="0">
              <a:buNone/>
              <a:defRPr/>
            </a:lvl2pPr>
          </a:lstStyle>
          <a:p>
            <a:pPr lvl="0"/>
            <a:r>
              <a:rPr lang="en-GB" noProof="0"/>
              <a:t>Key take-away: so what?</a:t>
            </a:r>
          </a:p>
        </p:txBody>
      </p:sp>
    </p:spTree>
    <p:extLst>
      <p:ext uri="{BB962C8B-B14F-4D97-AF65-F5344CB8AC3E}">
        <p14:creationId xmlns:p14="http://schemas.microsoft.com/office/powerpoint/2010/main" val="22967320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lide 1">
    <p:spTree>
      <p:nvGrpSpPr>
        <p:cNvPr id="1" name=""/>
        <p:cNvGrpSpPr/>
        <p:nvPr/>
      </p:nvGrpSpPr>
      <p:grpSpPr>
        <a:xfrm>
          <a:off x="0" y="0"/>
          <a:ext cx="0" cy="0"/>
          <a:chOff x="0" y="0"/>
          <a:chExt cx="0" cy="0"/>
        </a:xfrm>
      </p:grpSpPr>
      <p:sp>
        <p:nvSpPr>
          <p:cNvPr id="2" name="Tijdelijke aanduiding voor afbeelding 5">
            <a:extLst>
              <a:ext uri="{FF2B5EF4-FFF2-40B4-BE49-F238E27FC236}">
                <a16:creationId xmlns:a16="http://schemas.microsoft.com/office/drawing/2014/main" id="{C820E6B2-CC7C-3A23-BFF5-513BC5AB2C86}"/>
              </a:ext>
            </a:extLst>
          </p:cNvPr>
          <p:cNvSpPr>
            <a:spLocks noGrp="1"/>
          </p:cNvSpPr>
          <p:nvPr>
            <p:ph type="pic" sz="quarter" idx="10" hasCustomPrompt="1"/>
          </p:nvPr>
        </p:nvSpPr>
        <p:spPr>
          <a:xfrm>
            <a:off x="7961988" y="0"/>
            <a:ext cx="4230012" cy="6858000"/>
          </a:xfrm>
          <a:prstGeom prst="rect">
            <a:avLst/>
          </a:prstGeom>
        </p:spPr>
        <p:txBody>
          <a:bodyPr anchor="ctr"/>
          <a:lstStyle>
            <a:lvl1pPr algn="ctr">
              <a:defRPr sz="1200">
                <a:solidFill>
                  <a:srgbClr val="595959"/>
                </a:solidFill>
              </a:defRPr>
            </a:lvl1pPr>
          </a:lstStyle>
          <a:p>
            <a:r>
              <a:rPr lang="en-GB" dirty="0"/>
              <a:t>Click the icon to add an image</a:t>
            </a:r>
          </a:p>
        </p:txBody>
      </p:sp>
      <p:cxnSp>
        <p:nvCxnSpPr>
          <p:cNvPr id="3" name="Straight Connector 25">
            <a:extLst>
              <a:ext uri="{FF2B5EF4-FFF2-40B4-BE49-F238E27FC236}">
                <a16:creationId xmlns:a16="http://schemas.microsoft.com/office/drawing/2014/main" id="{EAF10DD4-3F04-5ACA-A2C2-2A161F8DC581}"/>
              </a:ext>
            </a:extLst>
          </p:cNvPr>
          <p:cNvCxnSpPr>
            <a:cxnSpLocks/>
          </p:cNvCxnSpPr>
          <p:nvPr userDrawn="1"/>
        </p:nvCxnSpPr>
        <p:spPr>
          <a:xfrm>
            <a:off x="7961989" y="2134"/>
            <a:ext cx="0" cy="6856214"/>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2" name="Tijdelijke aanduiding voor tekst 5">
            <a:extLst>
              <a:ext uri="{FF2B5EF4-FFF2-40B4-BE49-F238E27FC236}">
                <a16:creationId xmlns:a16="http://schemas.microsoft.com/office/drawing/2014/main" id="{3AFCDB8B-4786-C774-874A-AD43CC997C82}"/>
              </a:ext>
            </a:extLst>
          </p:cNvPr>
          <p:cNvSpPr>
            <a:spLocks noGrp="1"/>
          </p:cNvSpPr>
          <p:nvPr>
            <p:ph type="body" sz="quarter" idx="15" hasCustomPrompt="1"/>
          </p:nvPr>
        </p:nvSpPr>
        <p:spPr>
          <a:xfrm>
            <a:off x="487738" y="368300"/>
            <a:ext cx="5439237" cy="546100"/>
          </a:xfrm>
          <a:noFill/>
        </p:spPr>
        <p:txBody>
          <a:bodyPr/>
          <a:lstStyle>
            <a:lvl1pPr>
              <a:lnSpc>
                <a:spcPct val="100000"/>
              </a:lnSpc>
              <a:defRPr sz="2800">
                <a:ln>
                  <a:noFill/>
                </a:ln>
              </a:defRPr>
            </a:lvl1pPr>
          </a:lstStyle>
          <a:p>
            <a:pPr lvl="0"/>
            <a:r>
              <a:rPr lang="en-GB"/>
              <a:t>Main conclusion</a:t>
            </a:r>
          </a:p>
        </p:txBody>
      </p:sp>
      <p:sp>
        <p:nvSpPr>
          <p:cNvPr id="13" name="Tijdelijke aanduiding voor tekst 7">
            <a:extLst>
              <a:ext uri="{FF2B5EF4-FFF2-40B4-BE49-F238E27FC236}">
                <a16:creationId xmlns:a16="http://schemas.microsoft.com/office/drawing/2014/main" id="{795F2F59-E898-3BAB-AAC9-9E63F15BEC85}"/>
              </a:ext>
            </a:extLst>
          </p:cNvPr>
          <p:cNvSpPr>
            <a:spLocks noGrp="1"/>
          </p:cNvSpPr>
          <p:nvPr>
            <p:ph type="body" sz="quarter" idx="16" hasCustomPrompt="1"/>
          </p:nvPr>
        </p:nvSpPr>
        <p:spPr>
          <a:xfrm>
            <a:off x="490913" y="914399"/>
            <a:ext cx="5437698" cy="354013"/>
          </a:xfrm>
          <a:noFill/>
        </p:spPr>
        <p:txBody>
          <a:bodyPr/>
          <a:lstStyle>
            <a:lvl1pPr>
              <a:lnSpc>
                <a:spcPct val="100000"/>
              </a:lnSpc>
              <a:defRPr sz="1400">
                <a:ln>
                  <a:noFill/>
                </a:ln>
              </a:defRPr>
            </a:lvl1pPr>
          </a:lstStyle>
          <a:p>
            <a:pPr lvl="0"/>
            <a:r>
              <a:rPr lang="en-GB"/>
              <a:t>What does the data say to support this conclusion?</a:t>
            </a:r>
          </a:p>
        </p:txBody>
      </p:sp>
    </p:spTree>
    <p:extLst>
      <p:ext uri="{BB962C8B-B14F-4D97-AF65-F5344CB8AC3E}">
        <p14:creationId xmlns:p14="http://schemas.microsoft.com/office/powerpoint/2010/main" val="8725924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lide 2">
    <p:spTree>
      <p:nvGrpSpPr>
        <p:cNvPr id="1" name=""/>
        <p:cNvGrpSpPr/>
        <p:nvPr/>
      </p:nvGrpSpPr>
      <p:grpSpPr>
        <a:xfrm>
          <a:off x="0" y="0"/>
          <a:ext cx="0" cy="0"/>
          <a:chOff x="0" y="0"/>
          <a:chExt cx="0" cy="0"/>
        </a:xfrm>
      </p:grpSpPr>
      <p:sp>
        <p:nvSpPr>
          <p:cNvPr id="6" name="Tijdelijke aanduiding voor tekst 5">
            <a:extLst>
              <a:ext uri="{FF2B5EF4-FFF2-40B4-BE49-F238E27FC236}">
                <a16:creationId xmlns:a16="http://schemas.microsoft.com/office/drawing/2014/main" id="{566C3D3E-BF7E-1FEF-E1AE-E18CB8DFC85A}"/>
              </a:ext>
            </a:extLst>
          </p:cNvPr>
          <p:cNvSpPr>
            <a:spLocks noGrp="1"/>
          </p:cNvSpPr>
          <p:nvPr>
            <p:ph type="body" sz="quarter" idx="15" hasCustomPrompt="1"/>
          </p:nvPr>
        </p:nvSpPr>
        <p:spPr>
          <a:xfrm>
            <a:off x="487738" y="368300"/>
            <a:ext cx="11224837" cy="540000"/>
          </a:xfrm>
          <a:ln>
            <a:noFill/>
          </a:ln>
        </p:spPr>
        <p:txBody>
          <a:bodyPr/>
          <a:lstStyle>
            <a:lvl1pPr>
              <a:lnSpc>
                <a:spcPct val="100000"/>
              </a:lnSpc>
              <a:defRPr sz="2800"/>
            </a:lvl1pPr>
          </a:lstStyle>
          <a:p>
            <a:pPr lvl="0"/>
            <a:r>
              <a:rPr lang="en-GB"/>
              <a:t>Main conclusion</a:t>
            </a:r>
          </a:p>
        </p:txBody>
      </p:sp>
      <p:sp>
        <p:nvSpPr>
          <p:cNvPr id="8" name="Tijdelijke aanduiding voor tekst 7">
            <a:extLst>
              <a:ext uri="{FF2B5EF4-FFF2-40B4-BE49-F238E27FC236}">
                <a16:creationId xmlns:a16="http://schemas.microsoft.com/office/drawing/2014/main" id="{ED0E3E90-650C-536C-D146-0F4E1FEFC0A4}"/>
              </a:ext>
            </a:extLst>
          </p:cNvPr>
          <p:cNvSpPr>
            <a:spLocks noGrp="1"/>
          </p:cNvSpPr>
          <p:nvPr>
            <p:ph type="body" sz="quarter" idx="16" hasCustomPrompt="1"/>
          </p:nvPr>
        </p:nvSpPr>
        <p:spPr>
          <a:xfrm>
            <a:off x="490913" y="914398"/>
            <a:ext cx="11221662" cy="360000"/>
          </a:xfrm>
          <a:ln>
            <a:noFill/>
          </a:ln>
        </p:spPr>
        <p:txBody>
          <a:bodyPr/>
          <a:lstStyle>
            <a:lvl1pPr>
              <a:lnSpc>
                <a:spcPct val="100000"/>
              </a:lnSpc>
              <a:defRPr sz="1400"/>
            </a:lvl1pPr>
          </a:lstStyle>
          <a:p>
            <a:pPr lvl="0"/>
            <a:r>
              <a:rPr lang="en-GB"/>
              <a:t>What does the data say to support this conclusion?</a:t>
            </a:r>
          </a:p>
        </p:txBody>
      </p:sp>
    </p:spTree>
    <p:extLst>
      <p:ext uri="{BB962C8B-B14F-4D97-AF65-F5344CB8AC3E}">
        <p14:creationId xmlns:p14="http://schemas.microsoft.com/office/powerpoint/2010/main" val="415997772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lide 3">
    <p:spTree>
      <p:nvGrpSpPr>
        <p:cNvPr id="1" name=""/>
        <p:cNvGrpSpPr/>
        <p:nvPr/>
      </p:nvGrpSpPr>
      <p:grpSpPr>
        <a:xfrm>
          <a:off x="0" y="0"/>
          <a:ext cx="0" cy="0"/>
          <a:chOff x="0" y="0"/>
          <a:chExt cx="0" cy="0"/>
        </a:xfrm>
      </p:grpSpPr>
      <p:sp>
        <p:nvSpPr>
          <p:cNvPr id="2" name="Freeform 5">
            <a:extLst>
              <a:ext uri="{FF2B5EF4-FFF2-40B4-BE49-F238E27FC236}">
                <a16:creationId xmlns:a16="http://schemas.microsoft.com/office/drawing/2014/main" id="{0279AA09-4E4D-06A9-DFD6-A7A498BC09FA}"/>
              </a:ext>
            </a:extLst>
          </p:cNvPr>
          <p:cNvSpPr>
            <a:spLocks/>
          </p:cNvSpPr>
          <p:nvPr userDrawn="1"/>
        </p:nvSpPr>
        <p:spPr bwMode="auto">
          <a:xfrm>
            <a:off x="1989138" y="2046288"/>
            <a:ext cx="884238" cy="1519238"/>
          </a:xfrm>
          <a:custGeom>
            <a:avLst/>
            <a:gdLst>
              <a:gd name="T0" fmla="*/ 38 w 266"/>
              <a:gd name="T1" fmla="*/ 0 h 454"/>
              <a:gd name="T2" fmla="*/ 38 w 266"/>
              <a:gd name="T3" fmla="*/ 297 h 454"/>
              <a:gd name="T4" fmla="*/ 46 w 266"/>
              <a:gd name="T5" fmla="*/ 345 h 454"/>
              <a:gd name="T6" fmla="*/ 67 w 266"/>
              <a:gd name="T7" fmla="*/ 382 h 454"/>
              <a:gd name="T8" fmla="*/ 96 w 266"/>
              <a:gd name="T9" fmla="*/ 405 h 454"/>
              <a:gd name="T10" fmla="*/ 129 w 266"/>
              <a:gd name="T11" fmla="*/ 412 h 454"/>
              <a:gd name="T12" fmla="*/ 164 w 266"/>
              <a:gd name="T13" fmla="*/ 405 h 454"/>
              <a:gd name="T14" fmla="*/ 196 w 266"/>
              <a:gd name="T15" fmla="*/ 384 h 454"/>
              <a:gd name="T16" fmla="*/ 218 w 266"/>
              <a:gd name="T17" fmla="*/ 348 h 454"/>
              <a:gd name="T18" fmla="*/ 227 w 266"/>
              <a:gd name="T19" fmla="*/ 298 h 454"/>
              <a:gd name="T20" fmla="*/ 227 w 266"/>
              <a:gd name="T21" fmla="*/ 0 h 454"/>
              <a:gd name="T22" fmla="*/ 266 w 266"/>
              <a:gd name="T23" fmla="*/ 0 h 454"/>
              <a:gd name="T24" fmla="*/ 266 w 266"/>
              <a:gd name="T25" fmla="*/ 295 h 454"/>
              <a:gd name="T26" fmla="*/ 254 w 266"/>
              <a:gd name="T27" fmla="*/ 363 h 454"/>
              <a:gd name="T28" fmla="*/ 222 w 266"/>
              <a:gd name="T29" fmla="*/ 413 h 454"/>
              <a:gd name="T30" fmla="*/ 178 w 266"/>
              <a:gd name="T31" fmla="*/ 444 h 454"/>
              <a:gd name="T32" fmla="*/ 130 w 266"/>
              <a:gd name="T33" fmla="*/ 454 h 454"/>
              <a:gd name="T34" fmla="*/ 83 w 266"/>
              <a:gd name="T35" fmla="*/ 444 h 454"/>
              <a:gd name="T36" fmla="*/ 42 w 266"/>
              <a:gd name="T37" fmla="*/ 414 h 454"/>
              <a:gd name="T38" fmla="*/ 11 w 266"/>
              <a:gd name="T39" fmla="*/ 363 h 454"/>
              <a:gd name="T40" fmla="*/ 0 w 266"/>
              <a:gd name="T41" fmla="*/ 294 h 454"/>
              <a:gd name="T42" fmla="*/ 0 w 266"/>
              <a:gd name="T43" fmla="*/ 0 h 454"/>
              <a:gd name="T44" fmla="*/ 38 w 266"/>
              <a:gd name="T45" fmla="*/ 0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6" h="454">
                <a:moveTo>
                  <a:pt x="38" y="0"/>
                </a:moveTo>
                <a:cubicBezTo>
                  <a:pt x="38" y="297"/>
                  <a:pt x="38" y="297"/>
                  <a:pt x="38" y="297"/>
                </a:cubicBezTo>
                <a:cubicBezTo>
                  <a:pt x="38" y="315"/>
                  <a:pt x="41" y="331"/>
                  <a:pt x="46" y="345"/>
                </a:cubicBezTo>
                <a:cubicBezTo>
                  <a:pt x="51" y="360"/>
                  <a:pt x="58" y="372"/>
                  <a:pt x="67" y="382"/>
                </a:cubicBezTo>
                <a:cubicBezTo>
                  <a:pt x="76" y="392"/>
                  <a:pt x="85" y="399"/>
                  <a:pt x="96" y="405"/>
                </a:cubicBezTo>
                <a:cubicBezTo>
                  <a:pt x="107" y="410"/>
                  <a:pt x="118" y="412"/>
                  <a:pt x="129" y="412"/>
                </a:cubicBezTo>
                <a:cubicBezTo>
                  <a:pt x="141" y="412"/>
                  <a:pt x="153" y="410"/>
                  <a:pt x="164" y="405"/>
                </a:cubicBezTo>
                <a:cubicBezTo>
                  <a:pt x="176" y="400"/>
                  <a:pt x="187" y="393"/>
                  <a:pt x="196" y="384"/>
                </a:cubicBezTo>
                <a:cubicBezTo>
                  <a:pt x="205" y="374"/>
                  <a:pt x="213" y="362"/>
                  <a:pt x="218" y="348"/>
                </a:cubicBezTo>
                <a:cubicBezTo>
                  <a:pt x="224" y="334"/>
                  <a:pt x="227" y="317"/>
                  <a:pt x="227" y="298"/>
                </a:cubicBezTo>
                <a:cubicBezTo>
                  <a:pt x="227" y="0"/>
                  <a:pt x="227" y="0"/>
                  <a:pt x="227" y="0"/>
                </a:cubicBezTo>
                <a:cubicBezTo>
                  <a:pt x="266" y="0"/>
                  <a:pt x="266" y="0"/>
                  <a:pt x="266" y="0"/>
                </a:cubicBezTo>
                <a:cubicBezTo>
                  <a:pt x="266" y="295"/>
                  <a:pt x="266" y="295"/>
                  <a:pt x="266" y="295"/>
                </a:cubicBezTo>
                <a:cubicBezTo>
                  <a:pt x="266" y="321"/>
                  <a:pt x="262" y="344"/>
                  <a:pt x="254" y="363"/>
                </a:cubicBezTo>
                <a:cubicBezTo>
                  <a:pt x="245" y="383"/>
                  <a:pt x="235" y="400"/>
                  <a:pt x="222" y="413"/>
                </a:cubicBezTo>
                <a:cubicBezTo>
                  <a:pt x="209" y="427"/>
                  <a:pt x="194" y="437"/>
                  <a:pt x="178" y="444"/>
                </a:cubicBezTo>
                <a:cubicBezTo>
                  <a:pt x="162" y="451"/>
                  <a:pt x="146" y="454"/>
                  <a:pt x="130" y="454"/>
                </a:cubicBezTo>
                <a:cubicBezTo>
                  <a:pt x="114" y="454"/>
                  <a:pt x="99" y="451"/>
                  <a:pt x="83" y="444"/>
                </a:cubicBezTo>
                <a:cubicBezTo>
                  <a:pt x="68" y="437"/>
                  <a:pt x="54" y="427"/>
                  <a:pt x="42" y="414"/>
                </a:cubicBezTo>
                <a:cubicBezTo>
                  <a:pt x="29" y="400"/>
                  <a:pt x="19" y="383"/>
                  <a:pt x="11" y="363"/>
                </a:cubicBezTo>
                <a:cubicBezTo>
                  <a:pt x="3" y="343"/>
                  <a:pt x="0" y="320"/>
                  <a:pt x="0" y="294"/>
                </a:cubicBezTo>
                <a:cubicBezTo>
                  <a:pt x="0" y="0"/>
                  <a:pt x="0" y="0"/>
                  <a:pt x="0" y="0"/>
                </a:cubicBezTo>
                <a:lnTo>
                  <a:pt x="38" y="0"/>
                </a:lnTo>
                <a:close/>
              </a:path>
            </a:pathLst>
          </a:custGeom>
          <a:solidFill>
            <a:srgbClr val="4A4A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 name="Freeform 6">
            <a:extLst>
              <a:ext uri="{FF2B5EF4-FFF2-40B4-BE49-F238E27FC236}">
                <a16:creationId xmlns:a16="http://schemas.microsoft.com/office/drawing/2014/main" id="{3CCBCB4E-CB14-F500-7833-E4BFDBD592FD}"/>
              </a:ext>
            </a:extLst>
          </p:cNvPr>
          <p:cNvSpPr>
            <a:spLocks/>
          </p:cNvSpPr>
          <p:nvPr userDrawn="1"/>
        </p:nvSpPr>
        <p:spPr bwMode="auto">
          <a:xfrm>
            <a:off x="3009901" y="2006600"/>
            <a:ext cx="876300" cy="1558925"/>
          </a:xfrm>
          <a:custGeom>
            <a:avLst/>
            <a:gdLst>
              <a:gd name="T0" fmla="*/ 40 w 264"/>
              <a:gd name="T1" fmla="*/ 315 h 466"/>
              <a:gd name="T2" fmla="*/ 49 w 264"/>
              <a:gd name="T3" fmla="*/ 359 h 466"/>
              <a:gd name="T4" fmla="*/ 68 w 264"/>
              <a:gd name="T5" fmla="*/ 393 h 466"/>
              <a:gd name="T6" fmla="*/ 98 w 264"/>
              <a:gd name="T7" fmla="*/ 416 h 466"/>
              <a:gd name="T8" fmla="*/ 135 w 264"/>
              <a:gd name="T9" fmla="*/ 424 h 466"/>
              <a:gd name="T10" fmla="*/ 169 w 264"/>
              <a:gd name="T11" fmla="*/ 419 h 466"/>
              <a:gd name="T12" fmla="*/ 198 w 264"/>
              <a:gd name="T13" fmla="*/ 404 h 466"/>
              <a:gd name="T14" fmla="*/ 218 w 264"/>
              <a:gd name="T15" fmla="*/ 376 h 466"/>
              <a:gd name="T16" fmla="*/ 225 w 264"/>
              <a:gd name="T17" fmla="*/ 335 h 466"/>
              <a:gd name="T18" fmla="*/ 217 w 264"/>
              <a:gd name="T19" fmla="*/ 302 h 466"/>
              <a:gd name="T20" fmla="*/ 196 w 264"/>
              <a:gd name="T21" fmla="*/ 278 h 466"/>
              <a:gd name="T22" fmla="*/ 166 w 264"/>
              <a:gd name="T23" fmla="*/ 261 h 466"/>
              <a:gd name="T24" fmla="*/ 132 w 264"/>
              <a:gd name="T25" fmla="*/ 247 h 466"/>
              <a:gd name="T26" fmla="*/ 89 w 264"/>
              <a:gd name="T27" fmla="*/ 230 h 466"/>
              <a:gd name="T28" fmla="*/ 50 w 264"/>
              <a:gd name="T29" fmla="*/ 205 h 466"/>
              <a:gd name="T30" fmla="*/ 22 w 264"/>
              <a:gd name="T31" fmla="*/ 168 h 466"/>
              <a:gd name="T32" fmla="*/ 11 w 264"/>
              <a:gd name="T33" fmla="*/ 113 h 466"/>
              <a:gd name="T34" fmla="*/ 20 w 264"/>
              <a:gd name="T35" fmla="*/ 64 h 466"/>
              <a:gd name="T36" fmla="*/ 44 w 264"/>
              <a:gd name="T37" fmla="*/ 29 h 466"/>
              <a:gd name="T38" fmla="*/ 82 w 264"/>
              <a:gd name="T39" fmla="*/ 7 h 466"/>
              <a:gd name="T40" fmla="*/ 130 w 264"/>
              <a:gd name="T41" fmla="*/ 0 h 466"/>
              <a:gd name="T42" fmla="*/ 188 w 264"/>
              <a:gd name="T43" fmla="*/ 12 h 466"/>
              <a:gd name="T44" fmla="*/ 226 w 264"/>
              <a:gd name="T45" fmla="*/ 44 h 466"/>
              <a:gd name="T46" fmla="*/ 246 w 264"/>
              <a:gd name="T47" fmla="*/ 86 h 466"/>
              <a:gd name="T48" fmla="*/ 253 w 264"/>
              <a:gd name="T49" fmla="*/ 131 h 466"/>
              <a:gd name="T50" fmla="*/ 214 w 264"/>
              <a:gd name="T51" fmla="*/ 131 h 466"/>
              <a:gd name="T52" fmla="*/ 206 w 264"/>
              <a:gd name="T53" fmla="*/ 92 h 466"/>
              <a:gd name="T54" fmla="*/ 187 w 264"/>
              <a:gd name="T55" fmla="*/ 64 h 466"/>
              <a:gd name="T56" fmla="*/ 161 w 264"/>
              <a:gd name="T57" fmla="*/ 47 h 466"/>
              <a:gd name="T58" fmla="*/ 130 w 264"/>
              <a:gd name="T59" fmla="*/ 41 h 466"/>
              <a:gd name="T60" fmla="*/ 100 w 264"/>
              <a:gd name="T61" fmla="*/ 45 h 466"/>
              <a:gd name="T62" fmla="*/ 74 w 264"/>
              <a:gd name="T63" fmla="*/ 57 h 466"/>
              <a:gd name="T64" fmla="*/ 56 w 264"/>
              <a:gd name="T65" fmla="*/ 79 h 466"/>
              <a:gd name="T66" fmla="*/ 49 w 264"/>
              <a:gd name="T67" fmla="*/ 113 h 466"/>
              <a:gd name="T68" fmla="*/ 57 w 264"/>
              <a:gd name="T69" fmla="*/ 147 h 466"/>
              <a:gd name="T70" fmla="*/ 78 w 264"/>
              <a:gd name="T71" fmla="*/ 171 h 466"/>
              <a:gd name="T72" fmla="*/ 109 w 264"/>
              <a:gd name="T73" fmla="*/ 189 h 466"/>
              <a:gd name="T74" fmla="*/ 144 w 264"/>
              <a:gd name="T75" fmla="*/ 203 h 466"/>
              <a:gd name="T76" fmla="*/ 187 w 264"/>
              <a:gd name="T77" fmla="*/ 221 h 466"/>
              <a:gd name="T78" fmla="*/ 226 w 264"/>
              <a:gd name="T79" fmla="*/ 245 h 466"/>
              <a:gd name="T80" fmla="*/ 253 w 264"/>
              <a:gd name="T81" fmla="*/ 281 h 466"/>
              <a:gd name="T82" fmla="*/ 264 w 264"/>
              <a:gd name="T83" fmla="*/ 335 h 466"/>
              <a:gd name="T84" fmla="*/ 254 w 264"/>
              <a:gd name="T85" fmla="*/ 392 h 466"/>
              <a:gd name="T86" fmla="*/ 227 w 264"/>
              <a:gd name="T87" fmla="*/ 433 h 466"/>
              <a:gd name="T88" fmla="*/ 186 w 264"/>
              <a:gd name="T89" fmla="*/ 458 h 466"/>
              <a:gd name="T90" fmla="*/ 135 w 264"/>
              <a:gd name="T91" fmla="*/ 466 h 466"/>
              <a:gd name="T92" fmla="*/ 85 w 264"/>
              <a:gd name="T93" fmla="*/ 456 h 466"/>
              <a:gd name="T94" fmla="*/ 43 w 264"/>
              <a:gd name="T95" fmla="*/ 426 h 466"/>
              <a:gd name="T96" fmla="*/ 13 w 264"/>
              <a:gd name="T97" fmla="*/ 378 h 466"/>
              <a:gd name="T98" fmla="*/ 0 w 264"/>
              <a:gd name="T99" fmla="*/ 315 h 466"/>
              <a:gd name="T100" fmla="*/ 40 w 264"/>
              <a:gd name="T101" fmla="*/ 315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4" h="466">
                <a:moveTo>
                  <a:pt x="40" y="315"/>
                </a:moveTo>
                <a:cubicBezTo>
                  <a:pt x="41" y="331"/>
                  <a:pt x="44" y="346"/>
                  <a:pt x="49" y="359"/>
                </a:cubicBezTo>
                <a:cubicBezTo>
                  <a:pt x="54" y="372"/>
                  <a:pt x="60" y="384"/>
                  <a:pt x="68" y="393"/>
                </a:cubicBezTo>
                <a:cubicBezTo>
                  <a:pt x="77" y="403"/>
                  <a:pt x="86" y="410"/>
                  <a:pt x="98" y="416"/>
                </a:cubicBezTo>
                <a:cubicBezTo>
                  <a:pt x="109" y="421"/>
                  <a:pt x="121" y="424"/>
                  <a:pt x="135" y="424"/>
                </a:cubicBezTo>
                <a:cubicBezTo>
                  <a:pt x="147" y="424"/>
                  <a:pt x="158" y="422"/>
                  <a:pt x="169" y="419"/>
                </a:cubicBezTo>
                <a:cubicBezTo>
                  <a:pt x="180" y="416"/>
                  <a:pt x="189" y="411"/>
                  <a:pt x="198" y="404"/>
                </a:cubicBezTo>
                <a:cubicBezTo>
                  <a:pt x="206" y="397"/>
                  <a:pt x="213" y="388"/>
                  <a:pt x="218" y="376"/>
                </a:cubicBezTo>
                <a:cubicBezTo>
                  <a:pt x="223" y="365"/>
                  <a:pt x="225" y="351"/>
                  <a:pt x="225" y="335"/>
                </a:cubicBezTo>
                <a:cubicBezTo>
                  <a:pt x="225" y="322"/>
                  <a:pt x="223" y="311"/>
                  <a:pt x="217" y="302"/>
                </a:cubicBezTo>
                <a:cubicBezTo>
                  <a:pt x="212" y="292"/>
                  <a:pt x="205" y="284"/>
                  <a:pt x="196" y="278"/>
                </a:cubicBezTo>
                <a:cubicBezTo>
                  <a:pt x="187" y="271"/>
                  <a:pt x="177" y="266"/>
                  <a:pt x="166" y="261"/>
                </a:cubicBezTo>
                <a:cubicBezTo>
                  <a:pt x="155" y="256"/>
                  <a:pt x="144" y="251"/>
                  <a:pt x="132" y="247"/>
                </a:cubicBezTo>
                <a:cubicBezTo>
                  <a:pt x="118" y="242"/>
                  <a:pt x="103" y="236"/>
                  <a:pt x="89" y="230"/>
                </a:cubicBezTo>
                <a:cubicBezTo>
                  <a:pt x="74" y="223"/>
                  <a:pt x="61" y="215"/>
                  <a:pt x="50" y="205"/>
                </a:cubicBezTo>
                <a:cubicBezTo>
                  <a:pt x="38" y="195"/>
                  <a:pt x="29" y="183"/>
                  <a:pt x="22" y="168"/>
                </a:cubicBezTo>
                <a:cubicBezTo>
                  <a:pt x="14" y="153"/>
                  <a:pt x="11" y="135"/>
                  <a:pt x="11" y="113"/>
                </a:cubicBezTo>
                <a:cubicBezTo>
                  <a:pt x="11" y="94"/>
                  <a:pt x="14" y="78"/>
                  <a:pt x="20" y="64"/>
                </a:cubicBezTo>
                <a:cubicBezTo>
                  <a:pt x="25" y="50"/>
                  <a:pt x="34" y="38"/>
                  <a:pt x="44" y="29"/>
                </a:cubicBezTo>
                <a:cubicBezTo>
                  <a:pt x="55" y="19"/>
                  <a:pt x="67" y="12"/>
                  <a:pt x="82" y="7"/>
                </a:cubicBezTo>
                <a:cubicBezTo>
                  <a:pt x="97" y="2"/>
                  <a:pt x="113" y="0"/>
                  <a:pt x="130" y="0"/>
                </a:cubicBezTo>
                <a:cubicBezTo>
                  <a:pt x="154" y="0"/>
                  <a:pt x="173" y="4"/>
                  <a:pt x="188" y="12"/>
                </a:cubicBezTo>
                <a:cubicBezTo>
                  <a:pt x="204" y="20"/>
                  <a:pt x="216" y="31"/>
                  <a:pt x="226" y="44"/>
                </a:cubicBezTo>
                <a:cubicBezTo>
                  <a:pt x="235" y="57"/>
                  <a:pt x="242" y="71"/>
                  <a:pt x="246" y="86"/>
                </a:cubicBezTo>
                <a:cubicBezTo>
                  <a:pt x="250" y="102"/>
                  <a:pt x="253" y="117"/>
                  <a:pt x="253" y="131"/>
                </a:cubicBezTo>
                <a:cubicBezTo>
                  <a:pt x="214" y="131"/>
                  <a:pt x="214" y="131"/>
                  <a:pt x="214" y="131"/>
                </a:cubicBezTo>
                <a:cubicBezTo>
                  <a:pt x="213" y="116"/>
                  <a:pt x="210" y="103"/>
                  <a:pt x="206" y="92"/>
                </a:cubicBezTo>
                <a:cubicBezTo>
                  <a:pt x="201" y="81"/>
                  <a:pt x="195" y="72"/>
                  <a:pt x="187" y="64"/>
                </a:cubicBezTo>
                <a:cubicBezTo>
                  <a:pt x="180" y="57"/>
                  <a:pt x="171" y="51"/>
                  <a:pt x="161" y="47"/>
                </a:cubicBezTo>
                <a:cubicBezTo>
                  <a:pt x="152" y="43"/>
                  <a:pt x="141" y="41"/>
                  <a:pt x="130" y="41"/>
                </a:cubicBezTo>
                <a:cubicBezTo>
                  <a:pt x="120" y="41"/>
                  <a:pt x="110" y="43"/>
                  <a:pt x="100" y="45"/>
                </a:cubicBezTo>
                <a:cubicBezTo>
                  <a:pt x="91" y="47"/>
                  <a:pt x="82" y="52"/>
                  <a:pt x="74" y="57"/>
                </a:cubicBezTo>
                <a:cubicBezTo>
                  <a:pt x="67" y="63"/>
                  <a:pt x="61" y="70"/>
                  <a:pt x="56" y="79"/>
                </a:cubicBezTo>
                <a:cubicBezTo>
                  <a:pt x="51" y="88"/>
                  <a:pt x="49" y="99"/>
                  <a:pt x="49" y="113"/>
                </a:cubicBezTo>
                <a:cubicBezTo>
                  <a:pt x="49" y="126"/>
                  <a:pt x="52" y="137"/>
                  <a:pt x="57" y="147"/>
                </a:cubicBezTo>
                <a:cubicBezTo>
                  <a:pt x="62" y="156"/>
                  <a:pt x="69" y="164"/>
                  <a:pt x="78" y="171"/>
                </a:cubicBezTo>
                <a:cubicBezTo>
                  <a:pt x="87" y="178"/>
                  <a:pt x="97" y="184"/>
                  <a:pt x="109" y="189"/>
                </a:cubicBezTo>
                <a:cubicBezTo>
                  <a:pt x="120" y="194"/>
                  <a:pt x="132" y="199"/>
                  <a:pt x="144" y="203"/>
                </a:cubicBezTo>
                <a:cubicBezTo>
                  <a:pt x="159" y="209"/>
                  <a:pt x="173" y="215"/>
                  <a:pt x="187" y="221"/>
                </a:cubicBezTo>
                <a:cubicBezTo>
                  <a:pt x="202" y="227"/>
                  <a:pt x="214" y="235"/>
                  <a:pt x="226" y="245"/>
                </a:cubicBezTo>
                <a:cubicBezTo>
                  <a:pt x="237" y="255"/>
                  <a:pt x="246" y="267"/>
                  <a:pt x="253" y="281"/>
                </a:cubicBezTo>
                <a:cubicBezTo>
                  <a:pt x="260" y="296"/>
                  <a:pt x="264" y="314"/>
                  <a:pt x="264" y="335"/>
                </a:cubicBezTo>
                <a:cubicBezTo>
                  <a:pt x="264" y="357"/>
                  <a:pt x="261" y="376"/>
                  <a:pt x="254" y="392"/>
                </a:cubicBezTo>
                <a:cubicBezTo>
                  <a:pt x="248" y="408"/>
                  <a:pt x="239" y="422"/>
                  <a:pt x="227" y="433"/>
                </a:cubicBezTo>
                <a:cubicBezTo>
                  <a:pt x="216" y="444"/>
                  <a:pt x="202" y="452"/>
                  <a:pt x="186" y="458"/>
                </a:cubicBezTo>
                <a:cubicBezTo>
                  <a:pt x="170" y="463"/>
                  <a:pt x="153" y="466"/>
                  <a:pt x="135" y="466"/>
                </a:cubicBezTo>
                <a:cubicBezTo>
                  <a:pt x="118" y="466"/>
                  <a:pt x="101" y="463"/>
                  <a:pt x="85" y="456"/>
                </a:cubicBezTo>
                <a:cubicBezTo>
                  <a:pt x="69" y="449"/>
                  <a:pt x="55" y="439"/>
                  <a:pt x="43" y="426"/>
                </a:cubicBezTo>
                <a:cubicBezTo>
                  <a:pt x="30" y="413"/>
                  <a:pt x="20" y="397"/>
                  <a:pt x="13" y="378"/>
                </a:cubicBezTo>
                <a:cubicBezTo>
                  <a:pt x="5" y="359"/>
                  <a:pt x="1" y="339"/>
                  <a:pt x="0" y="315"/>
                </a:cubicBezTo>
                <a:lnTo>
                  <a:pt x="40" y="315"/>
                </a:lnTo>
                <a:close/>
              </a:path>
            </a:pathLst>
          </a:custGeom>
          <a:solidFill>
            <a:srgbClr val="4A4A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4" name="Freeform 7">
            <a:extLst>
              <a:ext uri="{FF2B5EF4-FFF2-40B4-BE49-F238E27FC236}">
                <a16:creationId xmlns:a16="http://schemas.microsoft.com/office/drawing/2014/main" id="{05C1836A-B7CE-10D5-28FE-2C48B4FE9FBB}"/>
              </a:ext>
            </a:extLst>
          </p:cNvPr>
          <p:cNvSpPr>
            <a:spLocks noEditPoints="1"/>
          </p:cNvSpPr>
          <p:nvPr userDrawn="1"/>
        </p:nvSpPr>
        <p:spPr bwMode="auto">
          <a:xfrm>
            <a:off x="4059238" y="2046288"/>
            <a:ext cx="811213" cy="1476375"/>
          </a:xfrm>
          <a:custGeom>
            <a:avLst/>
            <a:gdLst>
              <a:gd name="T0" fmla="*/ 38 w 244"/>
              <a:gd name="T1" fmla="*/ 210 h 441"/>
              <a:gd name="T2" fmla="*/ 136 w 244"/>
              <a:gd name="T3" fmla="*/ 210 h 441"/>
              <a:gd name="T4" fmla="*/ 162 w 244"/>
              <a:gd name="T5" fmla="*/ 204 h 441"/>
              <a:gd name="T6" fmla="*/ 185 w 244"/>
              <a:gd name="T7" fmla="*/ 185 h 441"/>
              <a:gd name="T8" fmla="*/ 200 w 244"/>
              <a:gd name="T9" fmla="*/ 158 h 441"/>
              <a:gd name="T10" fmla="*/ 205 w 244"/>
              <a:gd name="T11" fmla="*/ 125 h 441"/>
              <a:gd name="T12" fmla="*/ 200 w 244"/>
              <a:gd name="T13" fmla="*/ 92 h 441"/>
              <a:gd name="T14" fmla="*/ 185 w 244"/>
              <a:gd name="T15" fmla="*/ 66 h 441"/>
              <a:gd name="T16" fmla="*/ 163 w 244"/>
              <a:gd name="T17" fmla="*/ 49 h 441"/>
              <a:gd name="T18" fmla="*/ 136 w 244"/>
              <a:gd name="T19" fmla="*/ 43 h 441"/>
              <a:gd name="T20" fmla="*/ 38 w 244"/>
              <a:gd name="T21" fmla="*/ 43 h 441"/>
              <a:gd name="T22" fmla="*/ 38 w 244"/>
              <a:gd name="T23" fmla="*/ 210 h 441"/>
              <a:gd name="T24" fmla="*/ 0 w 244"/>
              <a:gd name="T25" fmla="*/ 0 h 441"/>
              <a:gd name="T26" fmla="*/ 136 w 244"/>
              <a:gd name="T27" fmla="*/ 0 h 441"/>
              <a:gd name="T28" fmla="*/ 182 w 244"/>
              <a:gd name="T29" fmla="*/ 11 h 441"/>
              <a:gd name="T30" fmla="*/ 216 w 244"/>
              <a:gd name="T31" fmla="*/ 40 h 441"/>
              <a:gd name="T32" fmla="*/ 237 w 244"/>
              <a:gd name="T33" fmla="*/ 80 h 441"/>
              <a:gd name="T34" fmla="*/ 244 w 244"/>
              <a:gd name="T35" fmla="*/ 125 h 441"/>
              <a:gd name="T36" fmla="*/ 237 w 244"/>
              <a:gd name="T37" fmla="*/ 172 h 441"/>
              <a:gd name="T38" fmla="*/ 216 w 244"/>
              <a:gd name="T39" fmla="*/ 213 h 441"/>
              <a:gd name="T40" fmla="*/ 182 w 244"/>
              <a:gd name="T41" fmla="*/ 241 h 441"/>
              <a:gd name="T42" fmla="*/ 136 w 244"/>
              <a:gd name="T43" fmla="*/ 252 h 441"/>
              <a:gd name="T44" fmla="*/ 38 w 244"/>
              <a:gd name="T45" fmla="*/ 252 h 441"/>
              <a:gd name="T46" fmla="*/ 38 w 244"/>
              <a:gd name="T47" fmla="*/ 441 h 441"/>
              <a:gd name="T48" fmla="*/ 0 w 244"/>
              <a:gd name="T49" fmla="*/ 441 h 441"/>
              <a:gd name="T50" fmla="*/ 0 w 244"/>
              <a:gd name="T51"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4" h="441">
                <a:moveTo>
                  <a:pt x="38" y="210"/>
                </a:moveTo>
                <a:cubicBezTo>
                  <a:pt x="136" y="210"/>
                  <a:pt x="136" y="210"/>
                  <a:pt x="136" y="210"/>
                </a:cubicBezTo>
                <a:cubicBezTo>
                  <a:pt x="145" y="210"/>
                  <a:pt x="154" y="208"/>
                  <a:pt x="162" y="204"/>
                </a:cubicBezTo>
                <a:cubicBezTo>
                  <a:pt x="171" y="199"/>
                  <a:pt x="178" y="193"/>
                  <a:pt x="185" y="185"/>
                </a:cubicBezTo>
                <a:cubicBezTo>
                  <a:pt x="191" y="178"/>
                  <a:pt x="196" y="169"/>
                  <a:pt x="200" y="158"/>
                </a:cubicBezTo>
                <a:cubicBezTo>
                  <a:pt x="204" y="148"/>
                  <a:pt x="205" y="137"/>
                  <a:pt x="205" y="125"/>
                </a:cubicBezTo>
                <a:cubicBezTo>
                  <a:pt x="205" y="113"/>
                  <a:pt x="204" y="102"/>
                  <a:pt x="200" y="92"/>
                </a:cubicBezTo>
                <a:cubicBezTo>
                  <a:pt x="196" y="82"/>
                  <a:pt x="192" y="73"/>
                  <a:pt x="185" y="66"/>
                </a:cubicBezTo>
                <a:cubicBezTo>
                  <a:pt x="179" y="59"/>
                  <a:pt x="172" y="53"/>
                  <a:pt x="163" y="49"/>
                </a:cubicBezTo>
                <a:cubicBezTo>
                  <a:pt x="155" y="45"/>
                  <a:pt x="146" y="43"/>
                  <a:pt x="136" y="43"/>
                </a:cubicBezTo>
                <a:cubicBezTo>
                  <a:pt x="38" y="43"/>
                  <a:pt x="38" y="43"/>
                  <a:pt x="38" y="43"/>
                </a:cubicBezTo>
                <a:lnTo>
                  <a:pt x="38" y="210"/>
                </a:lnTo>
                <a:close/>
                <a:moveTo>
                  <a:pt x="0" y="0"/>
                </a:moveTo>
                <a:cubicBezTo>
                  <a:pt x="136" y="0"/>
                  <a:pt x="136" y="0"/>
                  <a:pt x="136" y="0"/>
                </a:cubicBezTo>
                <a:cubicBezTo>
                  <a:pt x="153" y="0"/>
                  <a:pt x="168" y="3"/>
                  <a:pt x="182" y="11"/>
                </a:cubicBezTo>
                <a:cubicBezTo>
                  <a:pt x="195" y="19"/>
                  <a:pt x="207" y="28"/>
                  <a:pt x="216" y="40"/>
                </a:cubicBezTo>
                <a:cubicBezTo>
                  <a:pt x="225" y="52"/>
                  <a:pt x="232" y="66"/>
                  <a:pt x="237" y="80"/>
                </a:cubicBezTo>
                <a:cubicBezTo>
                  <a:pt x="242" y="95"/>
                  <a:pt x="244" y="110"/>
                  <a:pt x="244" y="125"/>
                </a:cubicBezTo>
                <a:cubicBezTo>
                  <a:pt x="244" y="142"/>
                  <a:pt x="242" y="157"/>
                  <a:pt x="237" y="172"/>
                </a:cubicBezTo>
                <a:cubicBezTo>
                  <a:pt x="232" y="188"/>
                  <a:pt x="225" y="201"/>
                  <a:pt x="216" y="213"/>
                </a:cubicBezTo>
                <a:cubicBezTo>
                  <a:pt x="207" y="225"/>
                  <a:pt x="195" y="234"/>
                  <a:pt x="182" y="241"/>
                </a:cubicBezTo>
                <a:cubicBezTo>
                  <a:pt x="168" y="248"/>
                  <a:pt x="153" y="252"/>
                  <a:pt x="136" y="252"/>
                </a:cubicBezTo>
                <a:cubicBezTo>
                  <a:pt x="38" y="252"/>
                  <a:pt x="38" y="252"/>
                  <a:pt x="38" y="252"/>
                </a:cubicBezTo>
                <a:cubicBezTo>
                  <a:pt x="38" y="441"/>
                  <a:pt x="38" y="441"/>
                  <a:pt x="38" y="441"/>
                </a:cubicBezTo>
                <a:cubicBezTo>
                  <a:pt x="0" y="441"/>
                  <a:pt x="0" y="441"/>
                  <a:pt x="0" y="441"/>
                </a:cubicBezTo>
                <a:lnTo>
                  <a:pt x="0" y="0"/>
                </a:lnTo>
                <a:close/>
              </a:path>
            </a:pathLst>
          </a:custGeom>
          <a:solidFill>
            <a:srgbClr val="4A4A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5" name="Oval 8">
            <a:extLst>
              <a:ext uri="{FF2B5EF4-FFF2-40B4-BE49-F238E27FC236}">
                <a16:creationId xmlns:a16="http://schemas.microsoft.com/office/drawing/2014/main" id="{0252B045-FE27-1E19-959F-D6A639D53E19}"/>
              </a:ext>
            </a:extLst>
          </p:cNvPr>
          <p:cNvSpPr>
            <a:spLocks noChangeArrowheads="1"/>
          </p:cNvSpPr>
          <p:nvPr userDrawn="1"/>
        </p:nvSpPr>
        <p:spPr bwMode="auto">
          <a:xfrm>
            <a:off x="3289301" y="2963863"/>
            <a:ext cx="328613" cy="330200"/>
          </a:xfrm>
          <a:prstGeom prst="ellipse">
            <a:avLst/>
          </a:prstGeom>
          <a:solidFill>
            <a:srgbClr val="0A5D7A"/>
          </a:solidFill>
          <a:ln>
            <a:noFill/>
          </a:ln>
        </p:spPr>
        <p:txBody>
          <a:bodyPr vert="horz" wrap="square" lIns="91440" tIns="45720" rIns="91440" bIns="45720" numCol="1" anchor="t" anchorCtr="0" compatLnSpc="1">
            <a:prstTxWarp prst="textNoShape">
              <a:avLst/>
            </a:prstTxWarp>
          </a:bodyPr>
          <a:lstStyle/>
          <a:p>
            <a:endParaRPr lang="en-GB" dirty="0">
              <a:solidFill>
                <a:srgbClr val="0A5D7A"/>
              </a:solidFill>
            </a:endParaRPr>
          </a:p>
        </p:txBody>
      </p:sp>
      <p:sp>
        <p:nvSpPr>
          <p:cNvPr id="7" name="Freeform 9">
            <a:extLst>
              <a:ext uri="{FF2B5EF4-FFF2-40B4-BE49-F238E27FC236}">
                <a16:creationId xmlns:a16="http://schemas.microsoft.com/office/drawing/2014/main" id="{7B5B72D8-C670-0F3D-0593-58859E92946C}"/>
              </a:ext>
            </a:extLst>
          </p:cNvPr>
          <p:cNvSpPr>
            <a:spLocks noEditPoints="1"/>
          </p:cNvSpPr>
          <p:nvPr userDrawn="1"/>
        </p:nvSpPr>
        <p:spPr bwMode="auto">
          <a:xfrm>
            <a:off x="5253038" y="2571750"/>
            <a:ext cx="4927600" cy="428625"/>
          </a:xfrm>
          <a:custGeom>
            <a:avLst/>
            <a:gdLst>
              <a:gd name="T0" fmla="*/ 1472 w 1483"/>
              <a:gd name="T1" fmla="*/ 79 h 128"/>
              <a:gd name="T2" fmla="*/ 1425 w 1483"/>
              <a:gd name="T3" fmla="*/ 77 h 128"/>
              <a:gd name="T4" fmla="*/ 1429 w 1483"/>
              <a:gd name="T5" fmla="*/ 109 h 128"/>
              <a:gd name="T6" fmla="*/ 1402 w 1483"/>
              <a:gd name="T7" fmla="*/ 82 h 128"/>
              <a:gd name="T8" fmla="*/ 1409 w 1483"/>
              <a:gd name="T9" fmla="*/ 39 h 128"/>
              <a:gd name="T10" fmla="*/ 1329 w 1483"/>
              <a:gd name="T11" fmla="*/ 49 h 128"/>
              <a:gd name="T12" fmla="*/ 1271 w 1483"/>
              <a:gd name="T13" fmla="*/ 99 h 128"/>
              <a:gd name="T14" fmla="*/ 1319 w 1483"/>
              <a:gd name="T15" fmla="*/ 99 h 128"/>
              <a:gd name="T16" fmla="*/ 1238 w 1483"/>
              <a:gd name="T17" fmla="*/ 48 h 128"/>
              <a:gd name="T18" fmla="*/ 1238 w 1483"/>
              <a:gd name="T19" fmla="*/ 28 h 128"/>
              <a:gd name="T20" fmla="*/ 1238 w 1483"/>
              <a:gd name="T21" fmla="*/ 89 h 128"/>
              <a:gd name="T22" fmla="*/ 1171 w 1483"/>
              <a:gd name="T23" fmla="*/ 88 h 128"/>
              <a:gd name="T24" fmla="*/ 1171 w 1483"/>
              <a:gd name="T25" fmla="*/ 28 h 128"/>
              <a:gd name="T26" fmla="*/ 1133 w 1483"/>
              <a:gd name="T27" fmla="*/ 28 h 128"/>
              <a:gd name="T28" fmla="*/ 1119 w 1483"/>
              <a:gd name="T29" fmla="*/ 101 h 128"/>
              <a:gd name="T30" fmla="*/ 1114 w 1483"/>
              <a:gd name="T31" fmla="*/ 1 h 128"/>
              <a:gd name="T32" fmla="*/ 1081 w 1483"/>
              <a:gd name="T33" fmla="*/ 28 h 128"/>
              <a:gd name="T34" fmla="*/ 1034 w 1483"/>
              <a:gd name="T35" fmla="*/ 28 h 128"/>
              <a:gd name="T36" fmla="*/ 1070 w 1483"/>
              <a:gd name="T37" fmla="*/ 99 h 128"/>
              <a:gd name="T38" fmla="*/ 976 w 1483"/>
              <a:gd name="T39" fmla="*/ 35 h 128"/>
              <a:gd name="T40" fmla="*/ 994 w 1483"/>
              <a:gd name="T41" fmla="*/ 80 h 128"/>
              <a:gd name="T42" fmla="*/ 932 w 1483"/>
              <a:gd name="T43" fmla="*/ 99 h 128"/>
              <a:gd name="T44" fmla="*/ 873 w 1483"/>
              <a:gd name="T45" fmla="*/ 28 h 128"/>
              <a:gd name="T46" fmla="*/ 921 w 1483"/>
              <a:gd name="T47" fmla="*/ 53 h 128"/>
              <a:gd name="T48" fmla="*/ 820 w 1483"/>
              <a:gd name="T49" fmla="*/ 36 h 128"/>
              <a:gd name="T50" fmla="*/ 820 w 1483"/>
              <a:gd name="T51" fmla="*/ 27 h 128"/>
              <a:gd name="T52" fmla="*/ 764 w 1483"/>
              <a:gd name="T53" fmla="*/ 76 h 128"/>
              <a:gd name="T54" fmla="*/ 774 w 1483"/>
              <a:gd name="T55" fmla="*/ 19 h 128"/>
              <a:gd name="T56" fmla="*/ 575 w 1483"/>
              <a:gd name="T57" fmla="*/ 63 h 128"/>
              <a:gd name="T58" fmla="*/ 596 w 1483"/>
              <a:gd name="T59" fmla="*/ 128 h 128"/>
              <a:gd name="T60" fmla="*/ 595 w 1483"/>
              <a:gd name="T61" fmla="*/ 27 h 128"/>
              <a:gd name="T62" fmla="*/ 596 w 1483"/>
              <a:gd name="T63" fmla="*/ 119 h 128"/>
              <a:gd name="T64" fmla="*/ 545 w 1483"/>
              <a:gd name="T65" fmla="*/ 49 h 128"/>
              <a:gd name="T66" fmla="*/ 486 w 1483"/>
              <a:gd name="T67" fmla="*/ 99 h 128"/>
              <a:gd name="T68" fmla="*/ 534 w 1483"/>
              <a:gd name="T69" fmla="*/ 99 h 128"/>
              <a:gd name="T70" fmla="*/ 464 w 1483"/>
              <a:gd name="T71" fmla="*/ 99 h 128"/>
              <a:gd name="T72" fmla="*/ 451 w 1483"/>
              <a:gd name="T73" fmla="*/ 11 h 128"/>
              <a:gd name="T74" fmla="*/ 430 w 1483"/>
              <a:gd name="T75" fmla="*/ 91 h 128"/>
              <a:gd name="T76" fmla="*/ 423 w 1483"/>
              <a:gd name="T77" fmla="*/ 28 h 128"/>
              <a:gd name="T78" fmla="*/ 400 w 1483"/>
              <a:gd name="T79" fmla="*/ 38 h 128"/>
              <a:gd name="T80" fmla="*/ 335 w 1483"/>
              <a:gd name="T81" fmla="*/ 59 h 128"/>
              <a:gd name="T82" fmla="*/ 382 w 1483"/>
              <a:gd name="T83" fmla="*/ 83 h 128"/>
              <a:gd name="T84" fmla="*/ 358 w 1483"/>
              <a:gd name="T85" fmla="*/ 27 h 128"/>
              <a:gd name="T86" fmla="*/ 314 w 1483"/>
              <a:gd name="T87" fmla="*/ 28 h 128"/>
              <a:gd name="T88" fmla="*/ 252 w 1483"/>
              <a:gd name="T89" fmla="*/ 99 h 128"/>
              <a:gd name="T90" fmla="*/ 314 w 1483"/>
              <a:gd name="T91" fmla="*/ 99 h 128"/>
              <a:gd name="T92" fmla="*/ 238 w 1483"/>
              <a:gd name="T93" fmla="*/ 27 h 128"/>
              <a:gd name="T94" fmla="*/ 214 w 1483"/>
              <a:gd name="T95" fmla="*/ 99 h 128"/>
              <a:gd name="T96" fmla="*/ 170 w 1483"/>
              <a:gd name="T97" fmla="*/ 80 h 128"/>
              <a:gd name="T98" fmla="*/ 170 w 1483"/>
              <a:gd name="T99" fmla="*/ 39 h 128"/>
              <a:gd name="T100" fmla="*/ 170 w 1483"/>
              <a:gd name="T101" fmla="*/ 99 h 128"/>
              <a:gd name="T102" fmla="*/ 48 w 1483"/>
              <a:gd name="T103" fmla="*/ 77 h 128"/>
              <a:gd name="T104" fmla="*/ 13 w 1483"/>
              <a:gd name="T105" fmla="*/ 17 h 128"/>
              <a:gd name="T106" fmla="*/ 96 w 1483"/>
              <a:gd name="T107" fmla="*/ 99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83" h="128">
                <a:moveTo>
                  <a:pt x="1451" y="128"/>
                </a:moveTo>
                <a:cubicBezTo>
                  <a:pt x="1468" y="128"/>
                  <a:pt x="1483" y="119"/>
                  <a:pt x="1483" y="98"/>
                </a:cubicBezTo>
                <a:cubicBezTo>
                  <a:pt x="1483" y="28"/>
                  <a:pt x="1483" y="28"/>
                  <a:pt x="1483" y="28"/>
                </a:cubicBezTo>
                <a:cubicBezTo>
                  <a:pt x="1472" y="28"/>
                  <a:pt x="1472" y="28"/>
                  <a:pt x="1472" y="28"/>
                </a:cubicBezTo>
                <a:cubicBezTo>
                  <a:pt x="1472" y="79"/>
                  <a:pt x="1472" y="79"/>
                  <a:pt x="1472" y="79"/>
                </a:cubicBezTo>
                <a:cubicBezTo>
                  <a:pt x="1468" y="85"/>
                  <a:pt x="1460" y="90"/>
                  <a:pt x="1452" y="90"/>
                </a:cubicBezTo>
                <a:cubicBezTo>
                  <a:pt x="1442" y="90"/>
                  <a:pt x="1436" y="86"/>
                  <a:pt x="1436" y="74"/>
                </a:cubicBezTo>
                <a:cubicBezTo>
                  <a:pt x="1436" y="28"/>
                  <a:pt x="1436" y="28"/>
                  <a:pt x="1436" y="28"/>
                </a:cubicBezTo>
                <a:cubicBezTo>
                  <a:pt x="1425" y="28"/>
                  <a:pt x="1425" y="28"/>
                  <a:pt x="1425" y="28"/>
                </a:cubicBezTo>
                <a:cubicBezTo>
                  <a:pt x="1425" y="77"/>
                  <a:pt x="1425" y="77"/>
                  <a:pt x="1425" y="77"/>
                </a:cubicBezTo>
                <a:cubicBezTo>
                  <a:pt x="1425" y="92"/>
                  <a:pt x="1432" y="100"/>
                  <a:pt x="1447" y="100"/>
                </a:cubicBezTo>
                <a:cubicBezTo>
                  <a:pt x="1458" y="100"/>
                  <a:pt x="1467" y="94"/>
                  <a:pt x="1472" y="88"/>
                </a:cubicBezTo>
                <a:cubicBezTo>
                  <a:pt x="1472" y="98"/>
                  <a:pt x="1472" y="98"/>
                  <a:pt x="1472" y="98"/>
                </a:cubicBezTo>
                <a:cubicBezTo>
                  <a:pt x="1472" y="111"/>
                  <a:pt x="1464" y="119"/>
                  <a:pt x="1451" y="119"/>
                </a:cubicBezTo>
                <a:cubicBezTo>
                  <a:pt x="1442" y="119"/>
                  <a:pt x="1435" y="116"/>
                  <a:pt x="1429" y="109"/>
                </a:cubicBezTo>
                <a:cubicBezTo>
                  <a:pt x="1424" y="117"/>
                  <a:pt x="1424" y="117"/>
                  <a:pt x="1424" y="117"/>
                </a:cubicBezTo>
                <a:cubicBezTo>
                  <a:pt x="1431" y="125"/>
                  <a:pt x="1439" y="128"/>
                  <a:pt x="1451" y="128"/>
                </a:cubicBezTo>
                <a:moveTo>
                  <a:pt x="1383" y="101"/>
                </a:moveTo>
                <a:cubicBezTo>
                  <a:pt x="1396" y="101"/>
                  <a:pt x="1404" y="96"/>
                  <a:pt x="1409" y="89"/>
                </a:cubicBezTo>
                <a:cubicBezTo>
                  <a:pt x="1402" y="82"/>
                  <a:pt x="1402" y="82"/>
                  <a:pt x="1402" y="82"/>
                </a:cubicBezTo>
                <a:cubicBezTo>
                  <a:pt x="1397" y="88"/>
                  <a:pt x="1391" y="91"/>
                  <a:pt x="1384" y="91"/>
                </a:cubicBezTo>
                <a:cubicBezTo>
                  <a:pt x="1369" y="91"/>
                  <a:pt x="1359" y="79"/>
                  <a:pt x="1359" y="64"/>
                </a:cubicBezTo>
                <a:cubicBezTo>
                  <a:pt x="1359" y="48"/>
                  <a:pt x="1369" y="36"/>
                  <a:pt x="1384" y="36"/>
                </a:cubicBezTo>
                <a:cubicBezTo>
                  <a:pt x="1391" y="36"/>
                  <a:pt x="1397" y="39"/>
                  <a:pt x="1402" y="45"/>
                </a:cubicBezTo>
                <a:cubicBezTo>
                  <a:pt x="1409" y="39"/>
                  <a:pt x="1409" y="39"/>
                  <a:pt x="1409" y="39"/>
                </a:cubicBezTo>
                <a:cubicBezTo>
                  <a:pt x="1404" y="32"/>
                  <a:pt x="1396" y="27"/>
                  <a:pt x="1383" y="27"/>
                </a:cubicBezTo>
                <a:cubicBezTo>
                  <a:pt x="1362" y="27"/>
                  <a:pt x="1348" y="43"/>
                  <a:pt x="1348" y="64"/>
                </a:cubicBezTo>
                <a:cubicBezTo>
                  <a:pt x="1348" y="85"/>
                  <a:pt x="1362" y="101"/>
                  <a:pt x="1383" y="101"/>
                </a:cubicBezTo>
                <a:moveTo>
                  <a:pt x="1329" y="99"/>
                </a:moveTo>
                <a:cubicBezTo>
                  <a:pt x="1329" y="49"/>
                  <a:pt x="1329" y="49"/>
                  <a:pt x="1329" y="49"/>
                </a:cubicBezTo>
                <a:cubicBezTo>
                  <a:pt x="1329" y="34"/>
                  <a:pt x="1322" y="27"/>
                  <a:pt x="1307" y="27"/>
                </a:cubicBezTo>
                <a:cubicBezTo>
                  <a:pt x="1296" y="27"/>
                  <a:pt x="1287" y="33"/>
                  <a:pt x="1282" y="39"/>
                </a:cubicBezTo>
                <a:cubicBezTo>
                  <a:pt x="1282" y="28"/>
                  <a:pt x="1282" y="28"/>
                  <a:pt x="1282" y="28"/>
                </a:cubicBezTo>
                <a:cubicBezTo>
                  <a:pt x="1271" y="28"/>
                  <a:pt x="1271" y="28"/>
                  <a:pt x="1271" y="28"/>
                </a:cubicBezTo>
                <a:cubicBezTo>
                  <a:pt x="1271" y="99"/>
                  <a:pt x="1271" y="99"/>
                  <a:pt x="1271" y="99"/>
                </a:cubicBezTo>
                <a:cubicBezTo>
                  <a:pt x="1282" y="99"/>
                  <a:pt x="1282" y="99"/>
                  <a:pt x="1282" y="99"/>
                </a:cubicBezTo>
                <a:cubicBezTo>
                  <a:pt x="1282" y="47"/>
                  <a:pt x="1282" y="47"/>
                  <a:pt x="1282" y="47"/>
                </a:cubicBezTo>
                <a:cubicBezTo>
                  <a:pt x="1286" y="42"/>
                  <a:pt x="1294" y="36"/>
                  <a:pt x="1303" y="36"/>
                </a:cubicBezTo>
                <a:cubicBezTo>
                  <a:pt x="1312" y="36"/>
                  <a:pt x="1319" y="40"/>
                  <a:pt x="1319" y="53"/>
                </a:cubicBezTo>
                <a:cubicBezTo>
                  <a:pt x="1319" y="99"/>
                  <a:pt x="1319" y="99"/>
                  <a:pt x="1319" y="99"/>
                </a:cubicBezTo>
                <a:lnTo>
                  <a:pt x="1329" y="99"/>
                </a:lnTo>
                <a:close/>
                <a:moveTo>
                  <a:pt x="1216" y="91"/>
                </a:moveTo>
                <a:cubicBezTo>
                  <a:pt x="1202" y="91"/>
                  <a:pt x="1193" y="80"/>
                  <a:pt x="1193" y="64"/>
                </a:cubicBezTo>
                <a:cubicBezTo>
                  <a:pt x="1193" y="48"/>
                  <a:pt x="1202" y="36"/>
                  <a:pt x="1216" y="36"/>
                </a:cubicBezTo>
                <a:cubicBezTo>
                  <a:pt x="1225" y="36"/>
                  <a:pt x="1234" y="42"/>
                  <a:pt x="1238" y="48"/>
                </a:cubicBezTo>
                <a:cubicBezTo>
                  <a:pt x="1238" y="80"/>
                  <a:pt x="1238" y="80"/>
                  <a:pt x="1238" y="80"/>
                </a:cubicBezTo>
                <a:cubicBezTo>
                  <a:pt x="1234" y="86"/>
                  <a:pt x="1225" y="91"/>
                  <a:pt x="1216" y="91"/>
                </a:cubicBezTo>
                <a:moveTo>
                  <a:pt x="1249" y="99"/>
                </a:moveTo>
                <a:cubicBezTo>
                  <a:pt x="1249" y="28"/>
                  <a:pt x="1249" y="28"/>
                  <a:pt x="1249" y="28"/>
                </a:cubicBezTo>
                <a:cubicBezTo>
                  <a:pt x="1238" y="28"/>
                  <a:pt x="1238" y="28"/>
                  <a:pt x="1238" y="28"/>
                </a:cubicBezTo>
                <a:cubicBezTo>
                  <a:pt x="1238" y="39"/>
                  <a:pt x="1238" y="39"/>
                  <a:pt x="1238" y="39"/>
                </a:cubicBezTo>
                <a:cubicBezTo>
                  <a:pt x="1232" y="31"/>
                  <a:pt x="1223" y="27"/>
                  <a:pt x="1214" y="27"/>
                </a:cubicBezTo>
                <a:cubicBezTo>
                  <a:pt x="1195" y="27"/>
                  <a:pt x="1182" y="41"/>
                  <a:pt x="1182" y="64"/>
                </a:cubicBezTo>
                <a:cubicBezTo>
                  <a:pt x="1182" y="87"/>
                  <a:pt x="1195" y="101"/>
                  <a:pt x="1214" y="101"/>
                </a:cubicBezTo>
                <a:cubicBezTo>
                  <a:pt x="1224" y="101"/>
                  <a:pt x="1232" y="96"/>
                  <a:pt x="1238" y="89"/>
                </a:cubicBezTo>
                <a:cubicBezTo>
                  <a:pt x="1238" y="99"/>
                  <a:pt x="1238" y="99"/>
                  <a:pt x="1238" y="99"/>
                </a:cubicBezTo>
                <a:lnTo>
                  <a:pt x="1249" y="99"/>
                </a:lnTo>
                <a:close/>
                <a:moveTo>
                  <a:pt x="1161" y="101"/>
                </a:moveTo>
                <a:cubicBezTo>
                  <a:pt x="1167" y="101"/>
                  <a:pt x="1171" y="99"/>
                  <a:pt x="1174" y="96"/>
                </a:cubicBezTo>
                <a:cubicBezTo>
                  <a:pt x="1171" y="88"/>
                  <a:pt x="1171" y="88"/>
                  <a:pt x="1171" y="88"/>
                </a:cubicBezTo>
                <a:cubicBezTo>
                  <a:pt x="1169" y="90"/>
                  <a:pt x="1167" y="91"/>
                  <a:pt x="1163" y="91"/>
                </a:cubicBezTo>
                <a:cubicBezTo>
                  <a:pt x="1159" y="91"/>
                  <a:pt x="1156" y="87"/>
                  <a:pt x="1156" y="82"/>
                </a:cubicBezTo>
                <a:cubicBezTo>
                  <a:pt x="1156" y="38"/>
                  <a:pt x="1156" y="38"/>
                  <a:pt x="1156" y="38"/>
                </a:cubicBezTo>
                <a:cubicBezTo>
                  <a:pt x="1171" y="38"/>
                  <a:pt x="1171" y="38"/>
                  <a:pt x="1171" y="38"/>
                </a:cubicBezTo>
                <a:cubicBezTo>
                  <a:pt x="1171" y="28"/>
                  <a:pt x="1171" y="28"/>
                  <a:pt x="1171" y="28"/>
                </a:cubicBezTo>
                <a:cubicBezTo>
                  <a:pt x="1156" y="28"/>
                  <a:pt x="1156" y="28"/>
                  <a:pt x="1156" y="28"/>
                </a:cubicBezTo>
                <a:cubicBezTo>
                  <a:pt x="1156" y="9"/>
                  <a:pt x="1156" y="9"/>
                  <a:pt x="1156" y="9"/>
                </a:cubicBezTo>
                <a:cubicBezTo>
                  <a:pt x="1145" y="9"/>
                  <a:pt x="1145" y="9"/>
                  <a:pt x="1145" y="9"/>
                </a:cubicBezTo>
                <a:cubicBezTo>
                  <a:pt x="1145" y="28"/>
                  <a:pt x="1145" y="28"/>
                  <a:pt x="1145" y="28"/>
                </a:cubicBezTo>
                <a:cubicBezTo>
                  <a:pt x="1133" y="28"/>
                  <a:pt x="1133" y="28"/>
                  <a:pt x="1133" y="28"/>
                </a:cubicBezTo>
                <a:cubicBezTo>
                  <a:pt x="1133" y="38"/>
                  <a:pt x="1133" y="38"/>
                  <a:pt x="1133" y="38"/>
                </a:cubicBezTo>
                <a:cubicBezTo>
                  <a:pt x="1145" y="38"/>
                  <a:pt x="1145" y="38"/>
                  <a:pt x="1145" y="38"/>
                </a:cubicBezTo>
                <a:cubicBezTo>
                  <a:pt x="1145" y="84"/>
                  <a:pt x="1145" y="84"/>
                  <a:pt x="1145" y="84"/>
                </a:cubicBezTo>
                <a:cubicBezTo>
                  <a:pt x="1145" y="95"/>
                  <a:pt x="1150" y="101"/>
                  <a:pt x="1161" y="101"/>
                </a:cubicBezTo>
                <a:moveTo>
                  <a:pt x="1119" y="101"/>
                </a:moveTo>
                <a:cubicBezTo>
                  <a:pt x="1126" y="101"/>
                  <a:pt x="1129" y="99"/>
                  <a:pt x="1132" y="96"/>
                </a:cubicBezTo>
                <a:cubicBezTo>
                  <a:pt x="1129" y="88"/>
                  <a:pt x="1129" y="88"/>
                  <a:pt x="1129" y="88"/>
                </a:cubicBezTo>
                <a:cubicBezTo>
                  <a:pt x="1128" y="90"/>
                  <a:pt x="1125" y="91"/>
                  <a:pt x="1122" y="91"/>
                </a:cubicBezTo>
                <a:cubicBezTo>
                  <a:pt x="1117" y="91"/>
                  <a:pt x="1114" y="87"/>
                  <a:pt x="1114" y="82"/>
                </a:cubicBezTo>
                <a:cubicBezTo>
                  <a:pt x="1114" y="1"/>
                  <a:pt x="1114" y="1"/>
                  <a:pt x="1114" y="1"/>
                </a:cubicBezTo>
                <a:cubicBezTo>
                  <a:pt x="1103" y="1"/>
                  <a:pt x="1103" y="1"/>
                  <a:pt x="1103" y="1"/>
                </a:cubicBezTo>
                <a:cubicBezTo>
                  <a:pt x="1103" y="84"/>
                  <a:pt x="1103" y="84"/>
                  <a:pt x="1103" y="84"/>
                </a:cubicBezTo>
                <a:cubicBezTo>
                  <a:pt x="1103" y="95"/>
                  <a:pt x="1109" y="101"/>
                  <a:pt x="1119" y="101"/>
                </a:cubicBezTo>
                <a:moveTo>
                  <a:pt x="1081" y="99"/>
                </a:moveTo>
                <a:cubicBezTo>
                  <a:pt x="1081" y="28"/>
                  <a:pt x="1081" y="28"/>
                  <a:pt x="1081" y="28"/>
                </a:cubicBezTo>
                <a:cubicBezTo>
                  <a:pt x="1070" y="28"/>
                  <a:pt x="1070" y="28"/>
                  <a:pt x="1070" y="28"/>
                </a:cubicBezTo>
                <a:cubicBezTo>
                  <a:pt x="1070" y="80"/>
                  <a:pt x="1070" y="80"/>
                  <a:pt x="1070" y="80"/>
                </a:cubicBezTo>
                <a:cubicBezTo>
                  <a:pt x="1066" y="86"/>
                  <a:pt x="1058" y="91"/>
                  <a:pt x="1050" y="91"/>
                </a:cubicBezTo>
                <a:cubicBezTo>
                  <a:pt x="1040" y="91"/>
                  <a:pt x="1034" y="88"/>
                  <a:pt x="1034" y="75"/>
                </a:cubicBezTo>
                <a:cubicBezTo>
                  <a:pt x="1034" y="28"/>
                  <a:pt x="1034" y="28"/>
                  <a:pt x="1034" y="28"/>
                </a:cubicBezTo>
                <a:cubicBezTo>
                  <a:pt x="1023" y="28"/>
                  <a:pt x="1023" y="28"/>
                  <a:pt x="1023" y="28"/>
                </a:cubicBezTo>
                <a:cubicBezTo>
                  <a:pt x="1023" y="78"/>
                  <a:pt x="1023" y="78"/>
                  <a:pt x="1023" y="78"/>
                </a:cubicBezTo>
                <a:cubicBezTo>
                  <a:pt x="1023" y="94"/>
                  <a:pt x="1030" y="101"/>
                  <a:pt x="1045" y="101"/>
                </a:cubicBezTo>
                <a:cubicBezTo>
                  <a:pt x="1056" y="101"/>
                  <a:pt x="1065" y="95"/>
                  <a:pt x="1070" y="89"/>
                </a:cubicBezTo>
                <a:cubicBezTo>
                  <a:pt x="1070" y="99"/>
                  <a:pt x="1070" y="99"/>
                  <a:pt x="1070" y="99"/>
                </a:cubicBezTo>
                <a:lnTo>
                  <a:pt x="1081" y="99"/>
                </a:lnTo>
                <a:close/>
                <a:moveTo>
                  <a:pt x="977" y="101"/>
                </a:moveTo>
                <a:cubicBezTo>
                  <a:pt x="995" y="101"/>
                  <a:pt x="1005" y="91"/>
                  <a:pt x="1005" y="80"/>
                </a:cubicBezTo>
                <a:cubicBezTo>
                  <a:pt x="1005" y="52"/>
                  <a:pt x="961" y="62"/>
                  <a:pt x="961" y="47"/>
                </a:cubicBezTo>
                <a:cubicBezTo>
                  <a:pt x="961" y="40"/>
                  <a:pt x="967" y="35"/>
                  <a:pt x="976" y="35"/>
                </a:cubicBezTo>
                <a:cubicBezTo>
                  <a:pt x="986" y="35"/>
                  <a:pt x="993" y="39"/>
                  <a:pt x="998" y="44"/>
                </a:cubicBezTo>
                <a:cubicBezTo>
                  <a:pt x="1003" y="37"/>
                  <a:pt x="1003" y="37"/>
                  <a:pt x="1003" y="37"/>
                </a:cubicBezTo>
                <a:cubicBezTo>
                  <a:pt x="997" y="31"/>
                  <a:pt x="989" y="27"/>
                  <a:pt x="976" y="27"/>
                </a:cubicBezTo>
                <a:cubicBezTo>
                  <a:pt x="959" y="27"/>
                  <a:pt x="950" y="36"/>
                  <a:pt x="950" y="47"/>
                </a:cubicBezTo>
                <a:cubicBezTo>
                  <a:pt x="950" y="73"/>
                  <a:pt x="994" y="63"/>
                  <a:pt x="994" y="80"/>
                </a:cubicBezTo>
                <a:cubicBezTo>
                  <a:pt x="994" y="87"/>
                  <a:pt x="988" y="92"/>
                  <a:pt x="977" y="92"/>
                </a:cubicBezTo>
                <a:cubicBezTo>
                  <a:pt x="967" y="92"/>
                  <a:pt x="958" y="87"/>
                  <a:pt x="954" y="82"/>
                </a:cubicBezTo>
                <a:cubicBezTo>
                  <a:pt x="948" y="90"/>
                  <a:pt x="948" y="90"/>
                  <a:pt x="948" y="90"/>
                </a:cubicBezTo>
                <a:cubicBezTo>
                  <a:pt x="955" y="97"/>
                  <a:pt x="965" y="101"/>
                  <a:pt x="977" y="101"/>
                </a:cubicBezTo>
                <a:moveTo>
                  <a:pt x="932" y="99"/>
                </a:moveTo>
                <a:cubicBezTo>
                  <a:pt x="932" y="49"/>
                  <a:pt x="932" y="49"/>
                  <a:pt x="932" y="49"/>
                </a:cubicBezTo>
                <a:cubicBezTo>
                  <a:pt x="932" y="34"/>
                  <a:pt x="924" y="27"/>
                  <a:pt x="910" y="27"/>
                </a:cubicBezTo>
                <a:cubicBezTo>
                  <a:pt x="899" y="27"/>
                  <a:pt x="889" y="33"/>
                  <a:pt x="884" y="39"/>
                </a:cubicBezTo>
                <a:cubicBezTo>
                  <a:pt x="884" y="28"/>
                  <a:pt x="884" y="28"/>
                  <a:pt x="884" y="28"/>
                </a:cubicBezTo>
                <a:cubicBezTo>
                  <a:pt x="873" y="28"/>
                  <a:pt x="873" y="28"/>
                  <a:pt x="873" y="28"/>
                </a:cubicBezTo>
                <a:cubicBezTo>
                  <a:pt x="873" y="99"/>
                  <a:pt x="873" y="99"/>
                  <a:pt x="873" y="99"/>
                </a:cubicBezTo>
                <a:cubicBezTo>
                  <a:pt x="884" y="99"/>
                  <a:pt x="884" y="99"/>
                  <a:pt x="884" y="99"/>
                </a:cubicBezTo>
                <a:cubicBezTo>
                  <a:pt x="884" y="47"/>
                  <a:pt x="884" y="47"/>
                  <a:pt x="884" y="47"/>
                </a:cubicBezTo>
                <a:cubicBezTo>
                  <a:pt x="888" y="42"/>
                  <a:pt x="896" y="36"/>
                  <a:pt x="905" y="36"/>
                </a:cubicBezTo>
                <a:cubicBezTo>
                  <a:pt x="915" y="36"/>
                  <a:pt x="921" y="40"/>
                  <a:pt x="921" y="53"/>
                </a:cubicBezTo>
                <a:cubicBezTo>
                  <a:pt x="921" y="99"/>
                  <a:pt x="921" y="99"/>
                  <a:pt x="921" y="99"/>
                </a:cubicBezTo>
                <a:lnTo>
                  <a:pt x="932" y="99"/>
                </a:lnTo>
                <a:close/>
                <a:moveTo>
                  <a:pt x="820" y="91"/>
                </a:moveTo>
                <a:cubicBezTo>
                  <a:pt x="805" y="91"/>
                  <a:pt x="797" y="78"/>
                  <a:pt x="797" y="64"/>
                </a:cubicBezTo>
                <a:cubicBezTo>
                  <a:pt x="797" y="49"/>
                  <a:pt x="805" y="36"/>
                  <a:pt x="820" y="36"/>
                </a:cubicBezTo>
                <a:cubicBezTo>
                  <a:pt x="835" y="36"/>
                  <a:pt x="844" y="49"/>
                  <a:pt x="844" y="64"/>
                </a:cubicBezTo>
                <a:cubicBezTo>
                  <a:pt x="844" y="78"/>
                  <a:pt x="835" y="91"/>
                  <a:pt x="820" y="91"/>
                </a:cubicBezTo>
                <a:moveTo>
                  <a:pt x="820" y="101"/>
                </a:moveTo>
                <a:cubicBezTo>
                  <a:pt x="842" y="101"/>
                  <a:pt x="855" y="84"/>
                  <a:pt x="855" y="64"/>
                </a:cubicBezTo>
                <a:cubicBezTo>
                  <a:pt x="855" y="43"/>
                  <a:pt x="842" y="27"/>
                  <a:pt x="820" y="27"/>
                </a:cubicBezTo>
                <a:cubicBezTo>
                  <a:pt x="798" y="27"/>
                  <a:pt x="785" y="43"/>
                  <a:pt x="785" y="64"/>
                </a:cubicBezTo>
                <a:cubicBezTo>
                  <a:pt x="785" y="84"/>
                  <a:pt x="798" y="101"/>
                  <a:pt x="820" y="101"/>
                </a:cubicBezTo>
                <a:moveTo>
                  <a:pt x="737" y="101"/>
                </a:moveTo>
                <a:cubicBezTo>
                  <a:pt x="754" y="101"/>
                  <a:pt x="766" y="93"/>
                  <a:pt x="774" y="81"/>
                </a:cubicBezTo>
                <a:cubicBezTo>
                  <a:pt x="764" y="76"/>
                  <a:pt x="764" y="76"/>
                  <a:pt x="764" y="76"/>
                </a:cubicBezTo>
                <a:cubicBezTo>
                  <a:pt x="758" y="84"/>
                  <a:pt x="748" y="90"/>
                  <a:pt x="737" y="90"/>
                </a:cubicBezTo>
                <a:cubicBezTo>
                  <a:pt x="715" y="90"/>
                  <a:pt x="699" y="74"/>
                  <a:pt x="699" y="50"/>
                </a:cubicBezTo>
                <a:cubicBezTo>
                  <a:pt x="699" y="27"/>
                  <a:pt x="715" y="11"/>
                  <a:pt x="737" y="11"/>
                </a:cubicBezTo>
                <a:cubicBezTo>
                  <a:pt x="748" y="11"/>
                  <a:pt x="758" y="16"/>
                  <a:pt x="764" y="25"/>
                </a:cubicBezTo>
                <a:cubicBezTo>
                  <a:pt x="774" y="19"/>
                  <a:pt x="774" y="19"/>
                  <a:pt x="774" y="19"/>
                </a:cubicBezTo>
                <a:cubicBezTo>
                  <a:pt x="766" y="8"/>
                  <a:pt x="754" y="0"/>
                  <a:pt x="737" y="0"/>
                </a:cubicBezTo>
                <a:cubicBezTo>
                  <a:pt x="708" y="0"/>
                  <a:pt x="686" y="20"/>
                  <a:pt x="686" y="50"/>
                </a:cubicBezTo>
                <a:cubicBezTo>
                  <a:pt x="686" y="80"/>
                  <a:pt x="708" y="101"/>
                  <a:pt x="737" y="101"/>
                </a:cubicBezTo>
                <a:moveTo>
                  <a:pt x="598" y="90"/>
                </a:moveTo>
                <a:cubicBezTo>
                  <a:pt x="583" y="90"/>
                  <a:pt x="575" y="79"/>
                  <a:pt x="575" y="63"/>
                </a:cubicBezTo>
                <a:cubicBezTo>
                  <a:pt x="575" y="48"/>
                  <a:pt x="583" y="36"/>
                  <a:pt x="598" y="36"/>
                </a:cubicBezTo>
                <a:cubicBezTo>
                  <a:pt x="606" y="36"/>
                  <a:pt x="615" y="42"/>
                  <a:pt x="619" y="48"/>
                </a:cubicBezTo>
                <a:cubicBezTo>
                  <a:pt x="619" y="79"/>
                  <a:pt x="619" y="79"/>
                  <a:pt x="619" y="79"/>
                </a:cubicBezTo>
                <a:cubicBezTo>
                  <a:pt x="615" y="85"/>
                  <a:pt x="606" y="90"/>
                  <a:pt x="598" y="90"/>
                </a:cubicBezTo>
                <a:moveTo>
                  <a:pt x="596" y="128"/>
                </a:moveTo>
                <a:cubicBezTo>
                  <a:pt x="613" y="128"/>
                  <a:pt x="630" y="121"/>
                  <a:pt x="630" y="98"/>
                </a:cubicBezTo>
                <a:cubicBezTo>
                  <a:pt x="630" y="28"/>
                  <a:pt x="630" y="28"/>
                  <a:pt x="630" y="28"/>
                </a:cubicBezTo>
                <a:cubicBezTo>
                  <a:pt x="619" y="28"/>
                  <a:pt x="619" y="28"/>
                  <a:pt x="619" y="28"/>
                </a:cubicBezTo>
                <a:cubicBezTo>
                  <a:pt x="619" y="39"/>
                  <a:pt x="619" y="39"/>
                  <a:pt x="619" y="39"/>
                </a:cubicBezTo>
                <a:cubicBezTo>
                  <a:pt x="613" y="31"/>
                  <a:pt x="604" y="27"/>
                  <a:pt x="595" y="27"/>
                </a:cubicBezTo>
                <a:cubicBezTo>
                  <a:pt x="576" y="27"/>
                  <a:pt x="563" y="41"/>
                  <a:pt x="563" y="63"/>
                </a:cubicBezTo>
                <a:cubicBezTo>
                  <a:pt x="563" y="86"/>
                  <a:pt x="576" y="100"/>
                  <a:pt x="595" y="100"/>
                </a:cubicBezTo>
                <a:cubicBezTo>
                  <a:pt x="605" y="100"/>
                  <a:pt x="613" y="95"/>
                  <a:pt x="619" y="88"/>
                </a:cubicBezTo>
                <a:cubicBezTo>
                  <a:pt x="619" y="98"/>
                  <a:pt x="619" y="98"/>
                  <a:pt x="619" y="98"/>
                </a:cubicBezTo>
                <a:cubicBezTo>
                  <a:pt x="619" y="113"/>
                  <a:pt x="608" y="119"/>
                  <a:pt x="596" y="119"/>
                </a:cubicBezTo>
                <a:cubicBezTo>
                  <a:pt x="586" y="119"/>
                  <a:pt x="579" y="116"/>
                  <a:pt x="573" y="109"/>
                </a:cubicBezTo>
                <a:cubicBezTo>
                  <a:pt x="567" y="117"/>
                  <a:pt x="567" y="117"/>
                  <a:pt x="567" y="117"/>
                </a:cubicBezTo>
                <a:cubicBezTo>
                  <a:pt x="576" y="126"/>
                  <a:pt x="584" y="128"/>
                  <a:pt x="596" y="128"/>
                </a:cubicBezTo>
                <a:moveTo>
                  <a:pt x="545" y="99"/>
                </a:moveTo>
                <a:cubicBezTo>
                  <a:pt x="545" y="49"/>
                  <a:pt x="545" y="49"/>
                  <a:pt x="545" y="49"/>
                </a:cubicBezTo>
                <a:cubicBezTo>
                  <a:pt x="545" y="34"/>
                  <a:pt x="537" y="27"/>
                  <a:pt x="523" y="27"/>
                </a:cubicBezTo>
                <a:cubicBezTo>
                  <a:pt x="512" y="27"/>
                  <a:pt x="502" y="33"/>
                  <a:pt x="497" y="39"/>
                </a:cubicBezTo>
                <a:cubicBezTo>
                  <a:pt x="497" y="28"/>
                  <a:pt x="497" y="28"/>
                  <a:pt x="497" y="28"/>
                </a:cubicBezTo>
                <a:cubicBezTo>
                  <a:pt x="486" y="28"/>
                  <a:pt x="486" y="28"/>
                  <a:pt x="486" y="28"/>
                </a:cubicBezTo>
                <a:cubicBezTo>
                  <a:pt x="486" y="99"/>
                  <a:pt x="486" y="99"/>
                  <a:pt x="486" y="99"/>
                </a:cubicBezTo>
                <a:cubicBezTo>
                  <a:pt x="497" y="99"/>
                  <a:pt x="497" y="99"/>
                  <a:pt x="497" y="99"/>
                </a:cubicBezTo>
                <a:cubicBezTo>
                  <a:pt x="497" y="47"/>
                  <a:pt x="497" y="47"/>
                  <a:pt x="497" y="47"/>
                </a:cubicBezTo>
                <a:cubicBezTo>
                  <a:pt x="501" y="42"/>
                  <a:pt x="510" y="36"/>
                  <a:pt x="518" y="36"/>
                </a:cubicBezTo>
                <a:cubicBezTo>
                  <a:pt x="528" y="36"/>
                  <a:pt x="534" y="40"/>
                  <a:pt x="534" y="53"/>
                </a:cubicBezTo>
                <a:cubicBezTo>
                  <a:pt x="534" y="99"/>
                  <a:pt x="534" y="99"/>
                  <a:pt x="534" y="99"/>
                </a:cubicBezTo>
                <a:lnTo>
                  <a:pt x="545" y="99"/>
                </a:lnTo>
                <a:close/>
                <a:moveTo>
                  <a:pt x="464" y="28"/>
                </a:moveTo>
                <a:cubicBezTo>
                  <a:pt x="453" y="28"/>
                  <a:pt x="453" y="28"/>
                  <a:pt x="453" y="28"/>
                </a:cubicBezTo>
                <a:cubicBezTo>
                  <a:pt x="453" y="99"/>
                  <a:pt x="453" y="99"/>
                  <a:pt x="453" y="99"/>
                </a:cubicBezTo>
                <a:cubicBezTo>
                  <a:pt x="464" y="99"/>
                  <a:pt x="464" y="99"/>
                  <a:pt x="464" y="99"/>
                </a:cubicBezTo>
                <a:lnTo>
                  <a:pt x="464" y="28"/>
                </a:lnTo>
                <a:close/>
                <a:moveTo>
                  <a:pt x="459" y="18"/>
                </a:moveTo>
                <a:cubicBezTo>
                  <a:pt x="463" y="18"/>
                  <a:pt x="466" y="15"/>
                  <a:pt x="466" y="11"/>
                </a:cubicBezTo>
                <a:cubicBezTo>
                  <a:pt x="466" y="7"/>
                  <a:pt x="463" y="3"/>
                  <a:pt x="459" y="3"/>
                </a:cubicBezTo>
                <a:cubicBezTo>
                  <a:pt x="455" y="3"/>
                  <a:pt x="451" y="7"/>
                  <a:pt x="451" y="11"/>
                </a:cubicBezTo>
                <a:cubicBezTo>
                  <a:pt x="451" y="15"/>
                  <a:pt x="455" y="18"/>
                  <a:pt x="459" y="18"/>
                </a:cubicBezTo>
                <a:moveTo>
                  <a:pt x="428" y="101"/>
                </a:moveTo>
                <a:cubicBezTo>
                  <a:pt x="434" y="101"/>
                  <a:pt x="438" y="99"/>
                  <a:pt x="441" y="96"/>
                </a:cubicBezTo>
                <a:cubicBezTo>
                  <a:pt x="438" y="88"/>
                  <a:pt x="438" y="88"/>
                  <a:pt x="438" y="88"/>
                </a:cubicBezTo>
                <a:cubicBezTo>
                  <a:pt x="436" y="90"/>
                  <a:pt x="434" y="91"/>
                  <a:pt x="430" y="91"/>
                </a:cubicBezTo>
                <a:cubicBezTo>
                  <a:pt x="426" y="91"/>
                  <a:pt x="423" y="87"/>
                  <a:pt x="423" y="82"/>
                </a:cubicBezTo>
                <a:cubicBezTo>
                  <a:pt x="423" y="38"/>
                  <a:pt x="423" y="38"/>
                  <a:pt x="423" y="38"/>
                </a:cubicBezTo>
                <a:cubicBezTo>
                  <a:pt x="438" y="38"/>
                  <a:pt x="438" y="38"/>
                  <a:pt x="438" y="38"/>
                </a:cubicBezTo>
                <a:cubicBezTo>
                  <a:pt x="438" y="28"/>
                  <a:pt x="438" y="28"/>
                  <a:pt x="438" y="28"/>
                </a:cubicBezTo>
                <a:cubicBezTo>
                  <a:pt x="423" y="28"/>
                  <a:pt x="423" y="28"/>
                  <a:pt x="423" y="28"/>
                </a:cubicBezTo>
                <a:cubicBezTo>
                  <a:pt x="423" y="9"/>
                  <a:pt x="423" y="9"/>
                  <a:pt x="423" y="9"/>
                </a:cubicBezTo>
                <a:cubicBezTo>
                  <a:pt x="412" y="9"/>
                  <a:pt x="412" y="9"/>
                  <a:pt x="412" y="9"/>
                </a:cubicBezTo>
                <a:cubicBezTo>
                  <a:pt x="412" y="28"/>
                  <a:pt x="412" y="28"/>
                  <a:pt x="412" y="28"/>
                </a:cubicBezTo>
                <a:cubicBezTo>
                  <a:pt x="400" y="28"/>
                  <a:pt x="400" y="28"/>
                  <a:pt x="400" y="28"/>
                </a:cubicBezTo>
                <a:cubicBezTo>
                  <a:pt x="400" y="38"/>
                  <a:pt x="400" y="38"/>
                  <a:pt x="400" y="38"/>
                </a:cubicBezTo>
                <a:cubicBezTo>
                  <a:pt x="412" y="38"/>
                  <a:pt x="412" y="38"/>
                  <a:pt x="412" y="38"/>
                </a:cubicBezTo>
                <a:cubicBezTo>
                  <a:pt x="412" y="84"/>
                  <a:pt x="412" y="84"/>
                  <a:pt x="412" y="84"/>
                </a:cubicBezTo>
                <a:cubicBezTo>
                  <a:pt x="412" y="95"/>
                  <a:pt x="417" y="101"/>
                  <a:pt x="428" y="101"/>
                </a:cubicBezTo>
                <a:moveTo>
                  <a:pt x="381" y="59"/>
                </a:moveTo>
                <a:cubicBezTo>
                  <a:pt x="335" y="59"/>
                  <a:pt x="335" y="59"/>
                  <a:pt x="335" y="59"/>
                </a:cubicBezTo>
                <a:cubicBezTo>
                  <a:pt x="335" y="48"/>
                  <a:pt x="343" y="36"/>
                  <a:pt x="358" y="36"/>
                </a:cubicBezTo>
                <a:cubicBezTo>
                  <a:pt x="374" y="36"/>
                  <a:pt x="381" y="49"/>
                  <a:pt x="381" y="59"/>
                </a:cubicBezTo>
                <a:moveTo>
                  <a:pt x="359" y="101"/>
                </a:moveTo>
                <a:cubicBezTo>
                  <a:pt x="371" y="101"/>
                  <a:pt x="380" y="97"/>
                  <a:pt x="388" y="90"/>
                </a:cubicBezTo>
                <a:cubicBezTo>
                  <a:pt x="382" y="83"/>
                  <a:pt x="382" y="83"/>
                  <a:pt x="382" y="83"/>
                </a:cubicBezTo>
                <a:cubicBezTo>
                  <a:pt x="377" y="89"/>
                  <a:pt x="369" y="92"/>
                  <a:pt x="360" y="92"/>
                </a:cubicBezTo>
                <a:cubicBezTo>
                  <a:pt x="345" y="92"/>
                  <a:pt x="336" y="81"/>
                  <a:pt x="335" y="67"/>
                </a:cubicBezTo>
                <a:cubicBezTo>
                  <a:pt x="392" y="67"/>
                  <a:pt x="392" y="67"/>
                  <a:pt x="392" y="67"/>
                </a:cubicBezTo>
                <a:cubicBezTo>
                  <a:pt x="392" y="65"/>
                  <a:pt x="392" y="65"/>
                  <a:pt x="392" y="65"/>
                </a:cubicBezTo>
                <a:cubicBezTo>
                  <a:pt x="392" y="43"/>
                  <a:pt x="380" y="27"/>
                  <a:pt x="358" y="27"/>
                </a:cubicBezTo>
                <a:cubicBezTo>
                  <a:pt x="338" y="27"/>
                  <a:pt x="323" y="43"/>
                  <a:pt x="323" y="64"/>
                </a:cubicBezTo>
                <a:cubicBezTo>
                  <a:pt x="323" y="86"/>
                  <a:pt x="338" y="101"/>
                  <a:pt x="359" y="101"/>
                </a:cubicBezTo>
                <a:moveTo>
                  <a:pt x="314" y="99"/>
                </a:moveTo>
                <a:cubicBezTo>
                  <a:pt x="283" y="60"/>
                  <a:pt x="283" y="60"/>
                  <a:pt x="283" y="60"/>
                </a:cubicBezTo>
                <a:cubicBezTo>
                  <a:pt x="314" y="28"/>
                  <a:pt x="314" y="28"/>
                  <a:pt x="314" y="28"/>
                </a:cubicBezTo>
                <a:cubicBezTo>
                  <a:pt x="300" y="28"/>
                  <a:pt x="300" y="28"/>
                  <a:pt x="300" y="28"/>
                </a:cubicBezTo>
                <a:cubicBezTo>
                  <a:pt x="263" y="66"/>
                  <a:pt x="263" y="66"/>
                  <a:pt x="263" y="66"/>
                </a:cubicBezTo>
                <a:cubicBezTo>
                  <a:pt x="263" y="1"/>
                  <a:pt x="263" y="1"/>
                  <a:pt x="263" y="1"/>
                </a:cubicBezTo>
                <a:cubicBezTo>
                  <a:pt x="252" y="1"/>
                  <a:pt x="252" y="1"/>
                  <a:pt x="252" y="1"/>
                </a:cubicBezTo>
                <a:cubicBezTo>
                  <a:pt x="252" y="99"/>
                  <a:pt x="252" y="99"/>
                  <a:pt x="252" y="99"/>
                </a:cubicBezTo>
                <a:cubicBezTo>
                  <a:pt x="263" y="99"/>
                  <a:pt x="263" y="99"/>
                  <a:pt x="263" y="99"/>
                </a:cubicBezTo>
                <a:cubicBezTo>
                  <a:pt x="263" y="79"/>
                  <a:pt x="263" y="79"/>
                  <a:pt x="263" y="79"/>
                </a:cubicBezTo>
                <a:cubicBezTo>
                  <a:pt x="275" y="67"/>
                  <a:pt x="275" y="67"/>
                  <a:pt x="275" y="67"/>
                </a:cubicBezTo>
                <a:cubicBezTo>
                  <a:pt x="300" y="99"/>
                  <a:pt x="300" y="99"/>
                  <a:pt x="300" y="99"/>
                </a:cubicBezTo>
                <a:lnTo>
                  <a:pt x="314" y="99"/>
                </a:lnTo>
                <a:close/>
                <a:moveTo>
                  <a:pt x="214" y="99"/>
                </a:moveTo>
                <a:cubicBezTo>
                  <a:pt x="214" y="49"/>
                  <a:pt x="214" y="49"/>
                  <a:pt x="214" y="49"/>
                </a:cubicBezTo>
                <a:cubicBezTo>
                  <a:pt x="218" y="43"/>
                  <a:pt x="227" y="38"/>
                  <a:pt x="234" y="38"/>
                </a:cubicBezTo>
                <a:cubicBezTo>
                  <a:pt x="235" y="38"/>
                  <a:pt x="237" y="38"/>
                  <a:pt x="238" y="38"/>
                </a:cubicBezTo>
                <a:cubicBezTo>
                  <a:pt x="238" y="27"/>
                  <a:pt x="238" y="27"/>
                  <a:pt x="238" y="27"/>
                </a:cubicBezTo>
                <a:cubicBezTo>
                  <a:pt x="228" y="27"/>
                  <a:pt x="220" y="32"/>
                  <a:pt x="214" y="40"/>
                </a:cubicBezTo>
                <a:cubicBezTo>
                  <a:pt x="214" y="28"/>
                  <a:pt x="214" y="28"/>
                  <a:pt x="214" y="28"/>
                </a:cubicBezTo>
                <a:cubicBezTo>
                  <a:pt x="203" y="28"/>
                  <a:pt x="203" y="28"/>
                  <a:pt x="203" y="28"/>
                </a:cubicBezTo>
                <a:cubicBezTo>
                  <a:pt x="203" y="99"/>
                  <a:pt x="203" y="99"/>
                  <a:pt x="203" y="99"/>
                </a:cubicBezTo>
                <a:lnTo>
                  <a:pt x="214" y="99"/>
                </a:lnTo>
                <a:close/>
                <a:moveTo>
                  <a:pt x="149" y="91"/>
                </a:moveTo>
                <a:cubicBezTo>
                  <a:pt x="135" y="91"/>
                  <a:pt x="126" y="80"/>
                  <a:pt x="126" y="64"/>
                </a:cubicBezTo>
                <a:cubicBezTo>
                  <a:pt x="126" y="48"/>
                  <a:pt x="135" y="36"/>
                  <a:pt x="149" y="36"/>
                </a:cubicBezTo>
                <a:cubicBezTo>
                  <a:pt x="158" y="36"/>
                  <a:pt x="166" y="42"/>
                  <a:pt x="170" y="48"/>
                </a:cubicBezTo>
                <a:cubicBezTo>
                  <a:pt x="170" y="80"/>
                  <a:pt x="170" y="80"/>
                  <a:pt x="170" y="80"/>
                </a:cubicBezTo>
                <a:cubicBezTo>
                  <a:pt x="166" y="86"/>
                  <a:pt x="158" y="91"/>
                  <a:pt x="149" y="91"/>
                </a:cubicBezTo>
                <a:moveTo>
                  <a:pt x="181" y="99"/>
                </a:moveTo>
                <a:cubicBezTo>
                  <a:pt x="181" y="28"/>
                  <a:pt x="181" y="28"/>
                  <a:pt x="181" y="28"/>
                </a:cubicBezTo>
                <a:cubicBezTo>
                  <a:pt x="170" y="28"/>
                  <a:pt x="170" y="28"/>
                  <a:pt x="170" y="28"/>
                </a:cubicBezTo>
                <a:cubicBezTo>
                  <a:pt x="170" y="39"/>
                  <a:pt x="170" y="39"/>
                  <a:pt x="170" y="39"/>
                </a:cubicBezTo>
                <a:cubicBezTo>
                  <a:pt x="165" y="31"/>
                  <a:pt x="156" y="27"/>
                  <a:pt x="146" y="27"/>
                </a:cubicBezTo>
                <a:cubicBezTo>
                  <a:pt x="128" y="27"/>
                  <a:pt x="115" y="41"/>
                  <a:pt x="115" y="64"/>
                </a:cubicBezTo>
                <a:cubicBezTo>
                  <a:pt x="115" y="87"/>
                  <a:pt x="128" y="101"/>
                  <a:pt x="146" y="101"/>
                </a:cubicBezTo>
                <a:cubicBezTo>
                  <a:pt x="156" y="101"/>
                  <a:pt x="165" y="96"/>
                  <a:pt x="170" y="89"/>
                </a:cubicBezTo>
                <a:cubicBezTo>
                  <a:pt x="170" y="99"/>
                  <a:pt x="170" y="99"/>
                  <a:pt x="170" y="99"/>
                </a:cubicBezTo>
                <a:lnTo>
                  <a:pt x="181" y="99"/>
                </a:lnTo>
                <a:close/>
                <a:moveTo>
                  <a:pt x="96" y="99"/>
                </a:moveTo>
                <a:cubicBezTo>
                  <a:pt x="96" y="1"/>
                  <a:pt x="96" y="1"/>
                  <a:pt x="96" y="1"/>
                </a:cubicBezTo>
                <a:cubicBezTo>
                  <a:pt x="79" y="1"/>
                  <a:pt x="79" y="1"/>
                  <a:pt x="79" y="1"/>
                </a:cubicBezTo>
                <a:cubicBezTo>
                  <a:pt x="48" y="77"/>
                  <a:pt x="48" y="77"/>
                  <a:pt x="48" y="77"/>
                </a:cubicBezTo>
                <a:cubicBezTo>
                  <a:pt x="18" y="1"/>
                  <a:pt x="18" y="1"/>
                  <a:pt x="18" y="1"/>
                </a:cubicBezTo>
                <a:cubicBezTo>
                  <a:pt x="0" y="1"/>
                  <a:pt x="0" y="1"/>
                  <a:pt x="0" y="1"/>
                </a:cubicBezTo>
                <a:cubicBezTo>
                  <a:pt x="0" y="99"/>
                  <a:pt x="0" y="99"/>
                  <a:pt x="0" y="99"/>
                </a:cubicBezTo>
                <a:cubicBezTo>
                  <a:pt x="13" y="99"/>
                  <a:pt x="13" y="99"/>
                  <a:pt x="13" y="99"/>
                </a:cubicBezTo>
                <a:cubicBezTo>
                  <a:pt x="13" y="17"/>
                  <a:pt x="13" y="17"/>
                  <a:pt x="13" y="17"/>
                </a:cubicBezTo>
                <a:cubicBezTo>
                  <a:pt x="46" y="99"/>
                  <a:pt x="46" y="99"/>
                  <a:pt x="46" y="99"/>
                </a:cubicBezTo>
                <a:cubicBezTo>
                  <a:pt x="51" y="99"/>
                  <a:pt x="51" y="99"/>
                  <a:pt x="51" y="99"/>
                </a:cubicBezTo>
                <a:cubicBezTo>
                  <a:pt x="84" y="17"/>
                  <a:pt x="84" y="17"/>
                  <a:pt x="84" y="17"/>
                </a:cubicBezTo>
                <a:cubicBezTo>
                  <a:pt x="84" y="99"/>
                  <a:pt x="84" y="99"/>
                  <a:pt x="84" y="99"/>
                </a:cubicBezTo>
                <a:lnTo>
                  <a:pt x="96" y="99"/>
                </a:lnTo>
                <a:close/>
              </a:path>
            </a:pathLst>
          </a:custGeom>
          <a:solidFill>
            <a:srgbClr val="0A5D7A"/>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1" name="Rechthoek 10">
            <a:extLst>
              <a:ext uri="{FF2B5EF4-FFF2-40B4-BE49-F238E27FC236}">
                <a16:creationId xmlns:a16="http://schemas.microsoft.com/office/drawing/2014/main" id="{8E71701D-642A-663B-1862-EDFF36DF6B4C}"/>
              </a:ext>
            </a:extLst>
          </p:cNvPr>
          <p:cNvSpPr/>
          <p:nvPr userDrawn="1"/>
        </p:nvSpPr>
        <p:spPr>
          <a:xfrm>
            <a:off x="11277600" y="123825"/>
            <a:ext cx="485775" cy="3238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hthoek 12">
            <a:extLst>
              <a:ext uri="{FF2B5EF4-FFF2-40B4-BE49-F238E27FC236}">
                <a16:creationId xmlns:a16="http://schemas.microsoft.com/office/drawing/2014/main" id="{B3B18243-D763-9EF6-A363-F72089F765EA}"/>
              </a:ext>
            </a:extLst>
          </p:cNvPr>
          <p:cNvSpPr/>
          <p:nvPr userDrawn="1"/>
        </p:nvSpPr>
        <p:spPr>
          <a:xfrm>
            <a:off x="11430000" y="6257925"/>
            <a:ext cx="485775" cy="3238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5628349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ront page">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64D28FFC-0CA2-92D2-59F3-5B679CE16FF7}"/>
              </a:ext>
            </a:extLst>
          </p:cNvPr>
          <p:cNvSpPr/>
          <p:nvPr userDrawn="1"/>
        </p:nvSpPr>
        <p:spPr>
          <a:xfrm>
            <a:off x="0" y="-1"/>
            <a:ext cx="12192000" cy="5768975"/>
          </a:xfrm>
          <a:prstGeom prst="rect">
            <a:avLst/>
          </a:prstGeom>
          <a:solidFill>
            <a:srgbClr val="0A5D7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jdelijke aanduiding voor afbeelding 2">
            <a:extLst>
              <a:ext uri="{FF2B5EF4-FFF2-40B4-BE49-F238E27FC236}">
                <a16:creationId xmlns:a16="http://schemas.microsoft.com/office/drawing/2014/main" id="{A5CD531B-F520-A0EA-B087-128F5A2EE873}"/>
              </a:ext>
            </a:extLst>
          </p:cNvPr>
          <p:cNvSpPr>
            <a:spLocks noGrp="1"/>
          </p:cNvSpPr>
          <p:nvPr>
            <p:ph type="pic" sz="quarter" idx="14" hasCustomPrompt="1"/>
          </p:nvPr>
        </p:nvSpPr>
        <p:spPr>
          <a:xfrm>
            <a:off x="221" y="-4254"/>
            <a:ext cx="12191779" cy="5693492"/>
          </a:xfrm>
          <a:prstGeom prst="rect">
            <a:avLst/>
          </a:prstGeom>
        </p:spPr>
        <p:txBody>
          <a:bodyPr anchor="ctr"/>
          <a:lstStyle>
            <a:lvl1pPr algn="ctr">
              <a:defRPr>
                <a:solidFill>
                  <a:schemeClr val="bg1"/>
                </a:solidFill>
              </a:defRPr>
            </a:lvl1pPr>
          </a:lstStyle>
          <a:p>
            <a:r>
              <a:rPr lang="en-GB" dirty="0"/>
              <a:t>Click here to add an image</a:t>
            </a:r>
          </a:p>
        </p:txBody>
      </p:sp>
      <p:cxnSp>
        <p:nvCxnSpPr>
          <p:cNvPr id="4" name="Rechte verbindingslijn 3">
            <a:extLst>
              <a:ext uri="{FF2B5EF4-FFF2-40B4-BE49-F238E27FC236}">
                <a16:creationId xmlns:a16="http://schemas.microsoft.com/office/drawing/2014/main" id="{8B11322B-528C-E999-6B14-6FB90264DC7C}"/>
              </a:ext>
            </a:extLst>
          </p:cNvPr>
          <p:cNvCxnSpPr/>
          <p:nvPr userDrawn="1"/>
        </p:nvCxnSpPr>
        <p:spPr>
          <a:xfrm>
            <a:off x="0" y="5763662"/>
            <a:ext cx="12192000" cy="0"/>
          </a:xfrm>
          <a:prstGeom prst="line">
            <a:avLst/>
          </a:prstGeom>
          <a:ln w="38100">
            <a:solidFill>
              <a:srgbClr val="595959"/>
            </a:solidFill>
          </a:ln>
        </p:spPr>
        <p:style>
          <a:lnRef idx="3">
            <a:schemeClr val="dk1"/>
          </a:lnRef>
          <a:fillRef idx="0">
            <a:schemeClr val="dk1"/>
          </a:fillRef>
          <a:effectRef idx="2">
            <a:schemeClr val="dk1"/>
          </a:effectRef>
          <a:fontRef idx="minor">
            <a:schemeClr val="tx1"/>
          </a:fontRef>
        </p:style>
      </p:cxnSp>
      <p:sp>
        <p:nvSpPr>
          <p:cNvPr id="7" name="Rechthoek 6">
            <a:extLst>
              <a:ext uri="{FF2B5EF4-FFF2-40B4-BE49-F238E27FC236}">
                <a16:creationId xmlns:a16="http://schemas.microsoft.com/office/drawing/2014/main" id="{FE9070CE-A6CB-8103-8BB0-19934DFD583B}"/>
              </a:ext>
            </a:extLst>
          </p:cNvPr>
          <p:cNvSpPr/>
          <p:nvPr userDrawn="1"/>
        </p:nvSpPr>
        <p:spPr>
          <a:xfrm>
            <a:off x="11525249" y="6438899"/>
            <a:ext cx="333375" cy="2571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0740889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C4E26FAA-ED72-4463-AB3F-FB70CE313C3E}"/>
              </a:ext>
            </a:extLst>
          </p:cNvPr>
          <p:cNvSpPr/>
          <p:nvPr userDrawn="1"/>
        </p:nvSpPr>
        <p:spPr>
          <a:xfrm>
            <a:off x="0" y="0"/>
            <a:ext cx="12192000" cy="6858000"/>
          </a:xfrm>
          <a:prstGeom prst="rect">
            <a:avLst/>
          </a:prstGeom>
          <a:solidFill>
            <a:srgbClr val="0A5D7A"/>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en-GB" sz="1200" dirty="0">
              <a:solidFill>
                <a:schemeClr val="bg1"/>
              </a:solidFill>
            </a:endParaRPr>
          </a:p>
        </p:txBody>
      </p:sp>
      <p:sp>
        <p:nvSpPr>
          <p:cNvPr id="31" name="Freeform 5">
            <a:extLst>
              <a:ext uri="{FF2B5EF4-FFF2-40B4-BE49-F238E27FC236}">
                <a16:creationId xmlns:a16="http://schemas.microsoft.com/office/drawing/2014/main" id="{C2BFD575-832F-41C5-9739-BE4FBD1695CB}"/>
              </a:ext>
            </a:extLst>
          </p:cNvPr>
          <p:cNvSpPr>
            <a:spLocks/>
          </p:cNvSpPr>
          <p:nvPr userDrawn="1"/>
        </p:nvSpPr>
        <p:spPr bwMode="auto">
          <a:xfrm>
            <a:off x="1998663" y="1969055"/>
            <a:ext cx="884238" cy="1519238"/>
          </a:xfrm>
          <a:custGeom>
            <a:avLst/>
            <a:gdLst>
              <a:gd name="T0" fmla="*/ 38 w 266"/>
              <a:gd name="T1" fmla="*/ 0 h 454"/>
              <a:gd name="T2" fmla="*/ 38 w 266"/>
              <a:gd name="T3" fmla="*/ 297 h 454"/>
              <a:gd name="T4" fmla="*/ 46 w 266"/>
              <a:gd name="T5" fmla="*/ 345 h 454"/>
              <a:gd name="T6" fmla="*/ 67 w 266"/>
              <a:gd name="T7" fmla="*/ 382 h 454"/>
              <a:gd name="T8" fmla="*/ 96 w 266"/>
              <a:gd name="T9" fmla="*/ 405 h 454"/>
              <a:gd name="T10" fmla="*/ 129 w 266"/>
              <a:gd name="T11" fmla="*/ 412 h 454"/>
              <a:gd name="T12" fmla="*/ 164 w 266"/>
              <a:gd name="T13" fmla="*/ 405 h 454"/>
              <a:gd name="T14" fmla="*/ 196 w 266"/>
              <a:gd name="T15" fmla="*/ 384 h 454"/>
              <a:gd name="T16" fmla="*/ 218 w 266"/>
              <a:gd name="T17" fmla="*/ 348 h 454"/>
              <a:gd name="T18" fmla="*/ 227 w 266"/>
              <a:gd name="T19" fmla="*/ 298 h 454"/>
              <a:gd name="T20" fmla="*/ 227 w 266"/>
              <a:gd name="T21" fmla="*/ 0 h 454"/>
              <a:gd name="T22" fmla="*/ 266 w 266"/>
              <a:gd name="T23" fmla="*/ 0 h 454"/>
              <a:gd name="T24" fmla="*/ 266 w 266"/>
              <a:gd name="T25" fmla="*/ 295 h 454"/>
              <a:gd name="T26" fmla="*/ 254 w 266"/>
              <a:gd name="T27" fmla="*/ 363 h 454"/>
              <a:gd name="T28" fmla="*/ 222 w 266"/>
              <a:gd name="T29" fmla="*/ 413 h 454"/>
              <a:gd name="T30" fmla="*/ 178 w 266"/>
              <a:gd name="T31" fmla="*/ 444 h 454"/>
              <a:gd name="T32" fmla="*/ 130 w 266"/>
              <a:gd name="T33" fmla="*/ 454 h 454"/>
              <a:gd name="T34" fmla="*/ 83 w 266"/>
              <a:gd name="T35" fmla="*/ 444 h 454"/>
              <a:gd name="T36" fmla="*/ 42 w 266"/>
              <a:gd name="T37" fmla="*/ 414 h 454"/>
              <a:gd name="T38" fmla="*/ 11 w 266"/>
              <a:gd name="T39" fmla="*/ 363 h 454"/>
              <a:gd name="T40" fmla="*/ 0 w 266"/>
              <a:gd name="T41" fmla="*/ 294 h 454"/>
              <a:gd name="T42" fmla="*/ 0 w 266"/>
              <a:gd name="T43" fmla="*/ 0 h 454"/>
              <a:gd name="T44" fmla="*/ 38 w 266"/>
              <a:gd name="T45" fmla="*/ 0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6" h="454">
                <a:moveTo>
                  <a:pt x="38" y="0"/>
                </a:moveTo>
                <a:cubicBezTo>
                  <a:pt x="38" y="297"/>
                  <a:pt x="38" y="297"/>
                  <a:pt x="38" y="297"/>
                </a:cubicBezTo>
                <a:cubicBezTo>
                  <a:pt x="38" y="315"/>
                  <a:pt x="41" y="331"/>
                  <a:pt x="46" y="345"/>
                </a:cubicBezTo>
                <a:cubicBezTo>
                  <a:pt x="51" y="360"/>
                  <a:pt x="58" y="372"/>
                  <a:pt x="67" y="382"/>
                </a:cubicBezTo>
                <a:cubicBezTo>
                  <a:pt x="76" y="392"/>
                  <a:pt x="85" y="399"/>
                  <a:pt x="96" y="405"/>
                </a:cubicBezTo>
                <a:cubicBezTo>
                  <a:pt x="107" y="410"/>
                  <a:pt x="118" y="412"/>
                  <a:pt x="129" y="412"/>
                </a:cubicBezTo>
                <a:cubicBezTo>
                  <a:pt x="141" y="412"/>
                  <a:pt x="153" y="410"/>
                  <a:pt x="164" y="405"/>
                </a:cubicBezTo>
                <a:cubicBezTo>
                  <a:pt x="176" y="400"/>
                  <a:pt x="187" y="393"/>
                  <a:pt x="196" y="384"/>
                </a:cubicBezTo>
                <a:cubicBezTo>
                  <a:pt x="205" y="374"/>
                  <a:pt x="213" y="362"/>
                  <a:pt x="218" y="348"/>
                </a:cubicBezTo>
                <a:cubicBezTo>
                  <a:pt x="224" y="334"/>
                  <a:pt x="227" y="317"/>
                  <a:pt x="227" y="298"/>
                </a:cubicBezTo>
                <a:cubicBezTo>
                  <a:pt x="227" y="0"/>
                  <a:pt x="227" y="0"/>
                  <a:pt x="227" y="0"/>
                </a:cubicBezTo>
                <a:cubicBezTo>
                  <a:pt x="266" y="0"/>
                  <a:pt x="266" y="0"/>
                  <a:pt x="266" y="0"/>
                </a:cubicBezTo>
                <a:cubicBezTo>
                  <a:pt x="266" y="295"/>
                  <a:pt x="266" y="295"/>
                  <a:pt x="266" y="295"/>
                </a:cubicBezTo>
                <a:cubicBezTo>
                  <a:pt x="266" y="321"/>
                  <a:pt x="262" y="344"/>
                  <a:pt x="254" y="363"/>
                </a:cubicBezTo>
                <a:cubicBezTo>
                  <a:pt x="245" y="383"/>
                  <a:pt x="235" y="400"/>
                  <a:pt x="222" y="413"/>
                </a:cubicBezTo>
                <a:cubicBezTo>
                  <a:pt x="209" y="427"/>
                  <a:pt x="194" y="437"/>
                  <a:pt x="178" y="444"/>
                </a:cubicBezTo>
                <a:cubicBezTo>
                  <a:pt x="162" y="451"/>
                  <a:pt x="146" y="454"/>
                  <a:pt x="130" y="454"/>
                </a:cubicBezTo>
                <a:cubicBezTo>
                  <a:pt x="114" y="454"/>
                  <a:pt x="99" y="451"/>
                  <a:pt x="83" y="444"/>
                </a:cubicBezTo>
                <a:cubicBezTo>
                  <a:pt x="68" y="437"/>
                  <a:pt x="54" y="427"/>
                  <a:pt x="42" y="414"/>
                </a:cubicBezTo>
                <a:cubicBezTo>
                  <a:pt x="29" y="400"/>
                  <a:pt x="19" y="383"/>
                  <a:pt x="11" y="363"/>
                </a:cubicBezTo>
                <a:cubicBezTo>
                  <a:pt x="3" y="343"/>
                  <a:pt x="0" y="320"/>
                  <a:pt x="0" y="294"/>
                </a:cubicBezTo>
                <a:cubicBezTo>
                  <a:pt x="0" y="0"/>
                  <a:pt x="0" y="0"/>
                  <a:pt x="0" y="0"/>
                </a:cubicBezTo>
                <a:lnTo>
                  <a:pt x="38"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32" name="Freeform 6">
            <a:extLst>
              <a:ext uri="{FF2B5EF4-FFF2-40B4-BE49-F238E27FC236}">
                <a16:creationId xmlns:a16="http://schemas.microsoft.com/office/drawing/2014/main" id="{D148CC2C-9EDA-4E3F-9784-D6EBEFF7BBD8}"/>
              </a:ext>
            </a:extLst>
          </p:cNvPr>
          <p:cNvSpPr>
            <a:spLocks/>
          </p:cNvSpPr>
          <p:nvPr userDrawn="1"/>
        </p:nvSpPr>
        <p:spPr bwMode="auto">
          <a:xfrm>
            <a:off x="3019426" y="1929367"/>
            <a:ext cx="876300" cy="1558925"/>
          </a:xfrm>
          <a:custGeom>
            <a:avLst/>
            <a:gdLst>
              <a:gd name="T0" fmla="*/ 40 w 264"/>
              <a:gd name="T1" fmla="*/ 315 h 466"/>
              <a:gd name="T2" fmla="*/ 49 w 264"/>
              <a:gd name="T3" fmla="*/ 359 h 466"/>
              <a:gd name="T4" fmla="*/ 68 w 264"/>
              <a:gd name="T5" fmla="*/ 393 h 466"/>
              <a:gd name="T6" fmla="*/ 98 w 264"/>
              <a:gd name="T7" fmla="*/ 416 h 466"/>
              <a:gd name="T8" fmla="*/ 135 w 264"/>
              <a:gd name="T9" fmla="*/ 424 h 466"/>
              <a:gd name="T10" fmla="*/ 169 w 264"/>
              <a:gd name="T11" fmla="*/ 419 h 466"/>
              <a:gd name="T12" fmla="*/ 198 w 264"/>
              <a:gd name="T13" fmla="*/ 404 h 466"/>
              <a:gd name="T14" fmla="*/ 218 w 264"/>
              <a:gd name="T15" fmla="*/ 376 h 466"/>
              <a:gd name="T16" fmla="*/ 225 w 264"/>
              <a:gd name="T17" fmla="*/ 335 h 466"/>
              <a:gd name="T18" fmla="*/ 217 w 264"/>
              <a:gd name="T19" fmla="*/ 302 h 466"/>
              <a:gd name="T20" fmla="*/ 196 w 264"/>
              <a:gd name="T21" fmla="*/ 278 h 466"/>
              <a:gd name="T22" fmla="*/ 166 w 264"/>
              <a:gd name="T23" fmla="*/ 261 h 466"/>
              <a:gd name="T24" fmla="*/ 132 w 264"/>
              <a:gd name="T25" fmla="*/ 247 h 466"/>
              <a:gd name="T26" fmla="*/ 89 w 264"/>
              <a:gd name="T27" fmla="*/ 230 h 466"/>
              <a:gd name="T28" fmla="*/ 50 w 264"/>
              <a:gd name="T29" fmla="*/ 205 h 466"/>
              <a:gd name="T30" fmla="*/ 22 w 264"/>
              <a:gd name="T31" fmla="*/ 168 h 466"/>
              <a:gd name="T32" fmla="*/ 11 w 264"/>
              <a:gd name="T33" fmla="*/ 113 h 466"/>
              <a:gd name="T34" fmla="*/ 20 w 264"/>
              <a:gd name="T35" fmla="*/ 64 h 466"/>
              <a:gd name="T36" fmla="*/ 44 w 264"/>
              <a:gd name="T37" fmla="*/ 29 h 466"/>
              <a:gd name="T38" fmla="*/ 82 w 264"/>
              <a:gd name="T39" fmla="*/ 7 h 466"/>
              <a:gd name="T40" fmla="*/ 130 w 264"/>
              <a:gd name="T41" fmla="*/ 0 h 466"/>
              <a:gd name="T42" fmla="*/ 188 w 264"/>
              <a:gd name="T43" fmla="*/ 12 h 466"/>
              <a:gd name="T44" fmla="*/ 226 w 264"/>
              <a:gd name="T45" fmla="*/ 44 h 466"/>
              <a:gd name="T46" fmla="*/ 246 w 264"/>
              <a:gd name="T47" fmla="*/ 86 h 466"/>
              <a:gd name="T48" fmla="*/ 253 w 264"/>
              <a:gd name="T49" fmla="*/ 131 h 466"/>
              <a:gd name="T50" fmla="*/ 214 w 264"/>
              <a:gd name="T51" fmla="*/ 131 h 466"/>
              <a:gd name="T52" fmla="*/ 206 w 264"/>
              <a:gd name="T53" fmla="*/ 92 h 466"/>
              <a:gd name="T54" fmla="*/ 187 w 264"/>
              <a:gd name="T55" fmla="*/ 64 h 466"/>
              <a:gd name="T56" fmla="*/ 161 w 264"/>
              <a:gd name="T57" fmla="*/ 47 h 466"/>
              <a:gd name="T58" fmla="*/ 130 w 264"/>
              <a:gd name="T59" fmla="*/ 41 h 466"/>
              <a:gd name="T60" fmla="*/ 100 w 264"/>
              <a:gd name="T61" fmla="*/ 45 h 466"/>
              <a:gd name="T62" fmla="*/ 74 w 264"/>
              <a:gd name="T63" fmla="*/ 57 h 466"/>
              <a:gd name="T64" fmla="*/ 56 w 264"/>
              <a:gd name="T65" fmla="*/ 79 h 466"/>
              <a:gd name="T66" fmla="*/ 49 w 264"/>
              <a:gd name="T67" fmla="*/ 113 h 466"/>
              <a:gd name="T68" fmla="*/ 57 w 264"/>
              <a:gd name="T69" fmla="*/ 147 h 466"/>
              <a:gd name="T70" fmla="*/ 78 w 264"/>
              <a:gd name="T71" fmla="*/ 171 h 466"/>
              <a:gd name="T72" fmla="*/ 109 w 264"/>
              <a:gd name="T73" fmla="*/ 189 h 466"/>
              <a:gd name="T74" fmla="*/ 144 w 264"/>
              <a:gd name="T75" fmla="*/ 203 h 466"/>
              <a:gd name="T76" fmla="*/ 187 w 264"/>
              <a:gd name="T77" fmla="*/ 221 h 466"/>
              <a:gd name="T78" fmla="*/ 226 w 264"/>
              <a:gd name="T79" fmla="*/ 245 h 466"/>
              <a:gd name="T80" fmla="*/ 253 w 264"/>
              <a:gd name="T81" fmla="*/ 281 h 466"/>
              <a:gd name="T82" fmla="*/ 264 w 264"/>
              <a:gd name="T83" fmla="*/ 335 h 466"/>
              <a:gd name="T84" fmla="*/ 254 w 264"/>
              <a:gd name="T85" fmla="*/ 392 h 466"/>
              <a:gd name="T86" fmla="*/ 227 w 264"/>
              <a:gd name="T87" fmla="*/ 433 h 466"/>
              <a:gd name="T88" fmla="*/ 186 w 264"/>
              <a:gd name="T89" fmla="*/ 458 h 466"/>
              <a:gd name="T90" fmla="*/ 135 w 264"/>
              <a:gd name="T91" fmla="*/ 466 h 466"/>
              <a:gd name="T92" fmla="*/ 85 w 264"/>
              <a:gd name="T93" fmla="*/ 456 h 466"/>
              <a:gd name="T94" fmla="*/ 43 w 264"/>
              <a:gd name="T95" fmla="*/ 426 h 466"/>
              <a:gd name="T96" fmla="*/ 13 w 264"/>
              <a:gd name="T97" fmla="*/ 378 h 466"/>
              <a:gd name="T98" fmla="*/ 0 w 264"/>
              <a:gd name="T99" fmla="*/ 315 h 466"/>
              <a:gd name="T100" fmla="*/ 40 w 264"/>
              <a:gd name="T101" fmla="*/ 315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4" h="466">
                <a:moveTo>
                  <a:pt x="40" y="315"/>
                </a:moveTo>
                <a:cubicBezTo>
                  <a:pt x="41" y="331"/>
                  <a:pt x="44" y="346"/>
                  <a:pt x="49" y="359"/>
                </a:cubicBezTo>
                <a:cubicBezTo>
                  <a:pt x="54" y="372"/>
                  <a:pt x="60" y="384"/>
                  <a:pt x="68" y="393"/>
                </a:cubicBezTo>
                <a:cubicBezTo>
                  <a:pt x="77" y="403"/>
                  <a:pt x="86" y="410"/>
                  <a:pt x="98" y="416"/>
                </a:cubicBezTo>
                <a:cubicBezTo>
                  <a:pt x="109" y="421"/>
                  <a:pt x="121" y="424"/>
                  <a:pt x="135" y="424"/>
                </a:cubicBezTo>
                <a:cubicBezTo>
                  <a:pt x="147" y="424"/>
                  <a:pt x="158" y="422"/>
                  <a:pt x="169" y="419"/>
                </a:cubicBezTo>
                <a:cubicBezTo>
                  <a:pt x="180" y="416"/>
                  <a:pt x="189" y="411"/>
                  <a:pt x="198" y="404"/>
                </a:cubicBezTo>
                <a:cubicBezTo>
                  <a:pt x="206" y="397"/>
                  <a:pt x="213" y="388"/>
                  <a:pt x="218" y="376"/>
                </a:cubicBezTo>
                <a:cubicBezTo>
                  <a:pt x="223" y="365"/>
                  <a:pt x="225" y="351"/>
                  <a:pt x="225" y="335"/>
                </a:cubicBezTo>
                <a:cubicBezTo>
                  <a:pt x="225" y="322"/>
                  <a:pt x="223" y="311"/>
                  <a:pt x="217" y="302"/>
                </a:cubicBezTo>
                <a:cubicBezTo>
                  <a:pt x="212" y="292"/>
                  <a:pt x="205" y="284"/>
                  <a:pt x="196" y="278"/>
                </a:cubicBezTo>
                <a:cubicBezTo>
                  <a:pt x="187" y="271"/>
                  <a:pt x="177" y="266"/>
                  <a:pt x="166" y="261"/>
                </a:cubicBezTo>
                <a:cubicBezTo>
                  <a:pt x="155" y="256"/>
                  <a:pt x="144" y="251"/>
                  <a:pt x="132" y="247"/>
                </a:cubicBezTo>
                <a:cubicBezTo>
                  <a:pt x="118" y="242"/>
                  <a:pt x="103" y="236"/>
                  <a:pt x="89" y="230"/>
                </a:cubicBezTo>
                <a:cubicBezTo>
                  <a:pt x="74" y="223"/>
                  <a:pt x="61" y="215"/>
                  <a:pt x="50" y="205"/>
                </a:cubicBezTo>
                <a:cubicBezTo>
                  <a:pt x="38" y="195"/>
                  <a:pt x="29" y="183"/>
                  <a:pt x="22" y="168"/>
                </a:cubicBezTo>
                <a:cubicBezTo>
                  <a:pt x="14" y="153"/>
                  <a:pt x="11" y="135"/>
                  <a:pt x="11" y="113"/>
                </a:cubicBezTo>
                <a:cubicBezTo>
                  <a:pt x="11" y="94"/>
                  <a:pt x="14" y="78"/>
                  <a:pt x="20" y="64"/>
                </a:cubicBezTo>
                <a:cubicBezTo>
                  <a:pt x="25" y="50"/>
                  <a:pt x="34" y="38"/>
                  <a:pt x="44" y="29"/>
                </a:cubicBezTo>
                <a:cubicBezTo>
                  <a:pt x="55" y="19"/>
                  <a:pt x="67" y="12"/>
                  <a:pt x="82" y="7"/>
                </a:cubicBezTo>
                <a:cubicBezTo>
                  <a:pt x="97" y="2"/>
                  <a:pt x="113" y="0"/>
                  <a:pt x="130" y="0"/>
                </a:cubicBezTo>
                <a:cubicBezTo>
                  <a:pt x="154" y="0"/>
                  <a:pt x="173" y="4"/>
                  <a:pt x="188" y="12"/>
                </a:cubicBezTo>
                <a:cubicBezTo>
                  <a:pt x="204" y="20"/>
                  <a:pt x="216" y="31"/>
                  <a:pt x="226" y="44"/>
                </a:cubicBezTo>
                <a:cubicBezTo>
                  <a:pt x="235" y="57"/>
                  <a:pt x="242" y="71"/>
                  <a:pt x="246" y="86"/>
                </a:cubicBezTo>
                <a:cubicBezTo>
                  <a:pt x="250" y="102"/>
                  <a:pt x="253" y="117"/>
                  <a:pt x="253" y="131"/>
                </a:cubicBezTo>
                <a:cubicBezTo>
                  <a:pt x="214" y="131"/>
                  <a:pt x="214" y="131"/>
                  <a:pt x="214" y="131"/>
                </a:cubicBezTo>
                <a:cubicBezTo>
                  <a:pt x="213" y="116"/>
                  <a:pt x="210" y="103"/>
                  <a:pt x="206" y="92"/>
                </a:cubicBezTo>
                <a:cubicBezTo>
                  <a:pt x="201" y="81"/>
                  <a:pt x="195" y="72"/>
                  <a:pt x="187" y="64"/>
                </a:cubicBezTo>
                <a:cubicBezTo>
                  <a:pt x="180" y="57"/>
                  <a:pt x="171" y="51"/>
                  <a:pt x="161" y="47"/>
                </a:cubicBezTo>
                <a:cubicBezTo>
                  <a:pt x="152" y="43"/>
                  <a:pt x="141" y="41"/>
                  <a:pt x="130" y="41"/>
                </a:cubicBezTo>
                <a:cubicBezTo>
                  <a:pt x="120" y="41"/>
                  <a:pt x="110" y="43"/>
                  <a:pt x="100" y="45"/>
                </a:cubicBezTo>
                <a:cubicBezTo>
                  <a:pt x="91" y="47"/>
                  <a:pt x="82" y="52"/>
                  <a:pt x="74" y="57"/>
                </a:cubicBezTo>
                <a:cubicBezTo>
                  <a:pt x="67" y="63"/>
                  <a:pt x="61" y="70"/>
                  <a:pt x="56" y="79"/>
                </a:cubicBezTo>
                <a:cubicBezTo>
                  <a:pt x="51" y="88"/>
                  <a:pt x="49" y="99"/>
                  <a:pt x="49" y="113"/>
                </a:cubicBezTo>
                <a:cubicBezTo>
                  <a:pt x="49" y="126"/>
                  <a:pt x="52" y="137"/>
                  <a:pt x="57" y="147"/>
                </a:cubicBezTo>
                <a:cubicBezTo>
                  <a:pt x="62" y="156"/>
                  <a:pt x="69" y="164"/>
                  <a:pt x="78" y="171"/>
                </a:cubicBezTo>
                <a:cubicBezTo>
                  <a:pt x="87" y="178"/>
                  <a:pt x="97" y="184"/>
                  <a:pt x="109" y="189"/>
                </a:cubicBezTo>
                <a:cubicBezTo>
                  <a:pt x="120" y="194"/>
                  <a:pt x="132" y="199"/>
                  <a:pt x="144" y="203"/>
                </a:cubicBezTo>
                <a:cubicBezTo>
                  <a:pt x="159" y="209"/>
                  <a:pt x="173" y="215"/>
                  <a:pt x="187" y="221"/>
                </a:cubicBezTo>
                <a:cubicBezTo>
                  <a:pt x="202" y="227"/>
                  <a:pt x="214" y="235"/>
                  <a:pt x="226" y="245"/>
                </a:cubicBezTo>
                <a:cubicBezTo>
                  <a:pt x="237" y="255"/>
                  <a:pt x="246" y="267"/>
                  <a:pt x="253" y="281"/>
                </a:cubicBezTo>
                <a:cubicBezTo>
                  <a:pt x="260" y="296"/>
                  <a:pt x="264" y="314"/>
                  <a:pt x="264" y="335"/>
                </a:cubicBezTo>
                <a:cubicBezTo>
                  <a:pt x="264" y="357"/>
                  <a:pt x="261" y="376"/>
                  <a:pt x="254" y="392"/>
                </a:cubicBezTo>
                <a:cubicBezTo>
                  <a:pt x="248" y="408"/>
                  <a:pt x="239" y="422"/>
                  <a:pt x="227" y="433"/>
                </a:cubicBezTo>
                <a:cubicBezTo>
                  <a:pt x="216" y="444"/>
                  <a:pt x="202" y="452"/>
                  <a:pt x="186" y="458"/>
                </a:cubicBezTo>
                <a:cubicBezTo>
                  <a:pt x="170" y="463"/>
                  <a:pt x="153" y="466"/>
                  <a:pt x="135" y="466"/>
                </a:cubicBezTo>
                <a:cubicBezTo>
                  <a:pt x="118" y="466"/>
                  <a:pt x="101" y="463"/>
                  <a:pt x="85" y="456"/>
                </a:cubicBezTo>
                <a:cubicBezTo>
                  <a:pt x="69" y="449"/>
                  <a:pt x="55" y="439"/>
                  <a:pt x="43" y="426"/>
                </a:cubicBezTo>
                <a:cubicBezTo>
                  <a:pt x="30" y="413"/>
                  <a:pt x="20" y="397"/>
                  <a:pt x="13" y="378"/>
                </a:cubicBezTo>
                <a:cubicBezTo>
                  <a:pt x="5" y="359"/>
                  <a:pt x="1" y="339"/>
                  <a:pt x="0" y="315"/>
                </a:cubicBezTo>
                <a:lnTo>
                  <a:pt x="40" y="31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33" name="Freeform 7">
            <a:extLst>
              <a:ext uri="{FF2B5EF4-FFF2-40B4-BE49-F238E27FC236}">
                <a16:creationId xmlns:a16="http://schemas.microsoft.com/office/drawing/2014/main" id="{74661AAB-EFFD-413A-9CDB-7866A64B8248}"/>
              </a:ext>
            </a:extLst>
          </p:cNvPr>
          <p:cNvSpPr>
            <a:spLocks noEditPoints="1"/>
          </p:cNvSpPr>
          <p:nvPr userDrawn="1"/>
        </p:nvSpPr>
        <p:spPr bwMode="auto">
          <a:xfrm>
            <a:off x="4068763" y="1969055"/>
            <a:ext cx="811213" cy="1476375"/>
          </a:xfrm>
          <a:custGeom>
            <a:avLst/>
            <a:gdLst>
              <a:gd name="T0" fmla="*/ 38 w 244"/>
              <a:gd name="T1" fmla="*/ 210 h 441"/>
              <a:gd name="T2" fmla="*/ 136 w 244"/>
              <a:gd name="T3" fmla="*/ 210 h 441"/>
              <a:gd name="T4" fmla="*/ 162 w 244"/>
              <a:gd name="T5" fmla="*/ 204 h 441"/>
              <a:gd name="T6" fmla="*/ 185 w 244"/>
              <a:gd name="T7" fmla="*/ 185 h 441"/>
              <a:gd name="T8" fmla="*/ 200 w 244"/>
              <a:gd name="T9" fmla="*/ 158 h 441"/>
              <a:gd name="T10" fmla="*/ 205 w 244"/>
              <a:gd name="T11" fmla="*/ 125 h 441"/>
              <a:gd name="T12" fmla="*/ 200 w 244"/>
              <a:gd name="T13" fmla="*/ 92 h 441"/>
              <a:gd name="T14" fmla="*/ 185 w 244"/>
              <a:gd name="T15" fmla="*/ 66 h 441"/>
              <a:gd name="T16" fmla="*/ 163 w 244"/>
              <a:gd name="T17" fmla="*/ 49 h 441"/>
              <a:gd name="T18" fmla="*/ 136 w 244"/>
              <a:gd name="T19" fmla="*/ 43 h 441"/>
              <a:gd name="T20" fmla="*/ 38 w 244"/>
              <a:gd name="T21" fmla="*/ 43 h 441"/>
              <a:gd name="T22" fmla="*/ 38 w 244"/>
              <a:gd name="T23" fmla="*/ 210 h 441"/>
              <a:gd name="T24" fmla="*/ 0 w 244"/>
              <a:gd name="T25" fmla="*/ 0 h 441"/>
              <a:gd name="T26" fmla="*/ 136 w 244"/>
              <a:gd name="T27" fmla="*/ 0 h 441"/>
              <a:gd name="T28" fmla="*/ 182 w 244"/>
              <a:gd name="T29" fmla="*/ 11 h 441"/>
              <a:gd name="T30" fmla="*/ 216 w 244"/>
              <a:gd name="T31" fmla="*/ 40 h 441"/>
              <a:gd name="T32" fmla="*/ 237 w 244"/>
              <a:gd name="T33" fmla="*/ 80 h 441"/>
              <a:gd name="T34" fmla="*/ 244 w 244"/>
              <a:gd name="T35" fmla="*/ 125 h 441"/>
              <a:gd name="T36" fmla="*/ 237 w 244"/>
              <a:gd name="T37" fmla="*/ 172 h 441"/>
              <a:gd name="T38" fmla="*/ 216 w 244"/>
              <a:gd name="T39" fmla="*/ 213 h 441"/>
              <a:gd name="T40" fmla="*/ 182 w 244"/>
              <a:gd name="T41" fmla="*/ 241 h 441"/>
              <a:gd name="T42" fmla="*/ 136 w 244"/>
              <a:gd name="T43" fmla="*/ 252 h 441"/>
              <a:gd name="T44" fmla="*/ 38 w 244"/>
              <a:gd name="T45" fmla="*/ 252 h 441"/>
              <a:gd name="T46" fmla="*/ 38 w 244"/>
              <a:gd name="T47" fmla="*/ 441 h 441"/>
              <a:gd name="T48" fmla="*/ 0 w 244"/>
              <a:gd name="T49" fmla="*/ 441 h 441"/>
              <a:gd name="T50" fmla="*/ 0 w 244"/>
              <a:gd name="T51"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4" h="441">
                <a:moveTo>
                  <a:pt x="38" y="210"/>
                </a:moveTo>
                <a:cubicBezTo>
                  <a:pt x="136" y="210"/>
                  <a:pt x="136" y="210"/>
                  <a:pt x="136" y="210"/>
                </a:cubicBezTo>
                <a:cubicBezTo>
                  <a:pt x="145" y="210"/>
                  <a:pt x="154" y="208"/>
                  <a:pt x="162" y="204"/>
                </a:cubicBezTo>
                <a:cubicBezTo>
                  <a:pt x="171" y="199"/>
                  <a:pt x="178" y="193"/>
                  <a:pt x="185" y="185"/>
                </a:cubicBezTo>
                <a:cubicBezTo>
                  <a:pt x="191" y="178"/>
                  <a:pt x="196" y="169"/>
                  <a:pt x="200" y="158"/>
                </a:cubicBezTo>
                <a:cubicBezTo>
                  <a:pt x="204" y="148"/>
                  <a:pt x="205" y="137"/>
                  <a:pt x="205" y="125"/>
                </a:cubicBezTo>
                <a:cubicBezTo>
                  <a:pt x="205" y="113"/>
                  <a:pt x="204" y="102"/>
                  <a:pt x="200" y="92"/>
                </a:cubicBezTo>
                <a:cubicBezTo>
                  <a:pt x="196" y="82"/>
                  <a:pt x="192" y="73"/>
                  <a:pt x="185" y="66"/>
                </a:cubicBezTo>
                <a:cubicBezTo>
                  <a:pt x="179" y="59"/>
                  <a:pt x="172" y="53"/>
                  <a:pt x="163" y="49"/>
                </a:cubicBezTo>
                <a:cubicBezTo>
                  <a:pt x="155" y="45"/>
                  <a:pt x="146" y="43"/>
                  <a:pt x="136" y="43"/>
                </a:cubicBezTo>
                <a:cubicBezTo>
                  <a:pt x="38" y="43"/>
                  <a:pt x="38" y="43"/>
                  <a:pt x="38" y="43"/>
                </a:cubicBezTo>
                <a:lnTo>
                  <a:pt x="38" y="210"/>
                </a:lnTo>
                <a:close/>
                <a:moveTo>
                  <a:pt x="0" y="0"/>
                </a:moveTo>
                <a:cubicBezTo>
                  <a:pt x="136" y="0"/>
                  <a:pt x="136" y="0"/>
                  <a:pt x="136" y="0"/>
                </a:cubicBezTo>
                <a:cubicBezTo>
                  <a:pt x="153" y="0"/>
                  <a:pt x="168" y="3"/>
                  <a:pt x="182" y="11"/>
                </a:cubicBezTo>
                <a:cubicBezTo>
                  <a:pt x="195" y="19"/>
                  <a:pt x="207" y="28"/>
                  <a:pt x="216" y="40"/>
                </a:cubicBezTo>
                <a:cubicBezTo>
                  <a:pt x="225" y="52"/>
                  <a:pt x="232" y="66"/>
                  <a:pt x="237" y="80"/>
                </a:cubicBezTo>
                <a:cubicBezTo>
                  <a:pt x="242" y="95"/>
                  <a:pt x="244" y="110"/>
                  <a:pt x="244" y="125"/>
                </a:cubicBezTo>
                <a:cubicBezTo>
                  <a:pt x="244" y="142"/>
                  <a:pt x="242" y="157"/>
                  <a:pt x="237" y="172"/>
                </a:cubicBezTo>
                <a:cubicBezTo>
                  <a:pt x="232" y="188"/>
                  <a:pt x="225" y="201"/>
                  <a:pt x="216" y="213"/>
                </a:cubicBezTo>
                <a:cubicBezTo>
                  <a:pt x="207" y="225"/>
                  <a:pt x="195" y="234"/>
                  <a:pt x="182" y="241"/>
                </a:cubicBezTo>
                <a:cubicBezTo>
                  <a:pt x="168" y="248"/>
                  <a:pt x="153" y="252"/>
                  <a:pt x="136" y="252"/>
                </a:cubicBezTo>
                <a:cubicBezTo>
                  <a:pt x="38" y="252"/>
                  <a:pt x="38" y="252"/>
                  <a:pt x="38" y="252"/>
                </a:cubicBezTo>
                <a:cubicBezTo>
                  <a:pt x="38" y="441"/>
                  <a:pt x="38" y="441"/>
                  <a:pt x="38" y="441"/>
                </a:cubicBezTo>
                <a:cubicBezTo>
                  <a:pt x="0" y="441"/>
                  <a:pt x="0" y="441"/>
                  <a:pt x="0" y="441"/>
                </a:cubicBez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34" name="Oval 8">
            <a:extLst>
              <a:ext uri="{FF2B5EF4-FFF2-40B4-BE49-F238E27FC236}">
                <a16:creationId xmlns:a16="http://schemas.microsoft.com/office/drawing/2014/main" id="{EA80111C-BBE6-4A77-8E68-988838E99C4C}"/>
              </a:ext>
            </a:extLst>
          </p:cNvPr>
          <p:cNvSpPr>
            <a:spLocks noChangeArrowheads="1"/>
          </p:cNvSpPr>
          <p:nvPr userDrawn="1"/>
        </p:nvSpPr>
        <p:spPr bwMode="auto">
          <a:xfrm>
            <a:off x="3298826" y="2886630"/>
            <a:ext cx="328613" cy="330200"/>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35" name="Freeform 9">
            <a:extLst>
              <a:ext uri="{FF2B5EF4-FFF2-40B4-BE49-F238E27FC236}">
                <a16:creationId xmlns:a16="http://schemas.microsoft.com/office/drawing/2014/main" id="{73F340AE-46C0-45BF-B65A-E5D54D1F44DC}"/>
              </a:ext>
            </a:extLst>
          </p:cNvPr>
          <p:cNvSpPr>
            <a:spLocks noEditPoints="1"/>
          </p:cNvSpPr>
          <p:nvPr userDrawn="1"/>
        </p:nvSpPr>
        <p:spPr bwMode="auto">
          <a:xfrm>
            <a:off x="5262563" y="2494517"/>
            <a:ext cx="4927600" cy="428625"/>
          </a:xfrm>
          <a:custGeom>
            <a:avLst/>
            <a:gdLst>
              <a:gd name="T0" fmla="*/ 1472 w 1483"/>
              <a:gd name="T1" fmla="*/ 79 h 128"/>
              <a:gd name="T2" fmla="*/ 1425 w 1483"/>
              <a:gd name="T3" fmla="*/ 77 h 128"/>
              <a:gd name="T4" fmla="*/ 1429 w 1483"/>
              <a:gd name="T5" fmla="*/ 109 h 128"/>
              <a:gd name="T6" fmla="*/ 1402 w 1483"/>
              <a:gd name="T7" fmla="*/ 82 h 128"/>
              <a:gd name="T8" fmla="*/ 1409 w 1483"/>
              <a:gd name="T9" fmla="*/ 39 h 128"/>
              <a:gd name="T10" fmla="*/ 1329 w 1483"/>
              <a:gd name="T11" fmla="*/ 49 h 128"/>
              <a:gd name="T12" fmla="*/ 1271 w 1483"/>
              <a:gd name="T13" fmla="*/ 99 h 128"/>
              <a:gd name="T14" fmla="*/ 1319 w 1483"/>
              <a:gd name="T15" fmla="*/ 99 h 128"/>
              <a:gd name="T16" fmla="*/ 1238 w 1483"/>
              <a:gd name="T17" fmla="*/ 48 h 128"/>
              <a:gd name="T18" fmla="*/ 1238 w 1483"/>
              <a:gd name="T19" fmla="*/ 28 h 128"/>
              <a:gd name="T20" fmla="*/ 1238 w 1483"/>
              <a:gd name="T21" fmla="*/ 89 h 128"/>
              <a:gd name="T22" fmla="*/ 1171 w 1483"/>
              <a:gd name="T23" fmla="*/ 88 h 128"/>
              <a:gd name="T24" fmla="*/ 1171 w 1483"/>
              <a:gd name="T25" fmla="*/ 28 h 128"/>
              <a:gd name="T26" fmla="*/ 1133 w 1483"/>
              <a:gd name="T27" fmla="*/ 28 h 128"/>
              <a:gd name="T28" fmla="*/ 1119 w 1483"/>
              <a:gd name="T29" fmla="*/ 101 h 128"/>
              <a:gd name="T30" fmla="*/ 1114 w 1483"/>
              <a:gd name="T31" fmla="*/ 1 h 128"/>
              <a:gd name="T32" fmla="*/ 1081 w 1483"/>
              <a:gd name="T33" fmla="*/ 28 h 128"/>
              <a:gd name="T34" fmla="*/ 1034 w 1483"/>
              <a:gd name="T35" fmla="*/ 28 h 128"/>
              <a:gd name="T36" fmla="*/ 1070 w 1483"/>
              <a:gd name="T37" fmla="*/ 99 h 128"/>
              <a:gd name="T38" fmla="*/ 976 w 1483"/>
              <a:gd name="T39" fmla="*/ 35 h 128"/>
              <a:gd name="T40" fmla="*/ 994 w 1483"/>
              <a:gd name="T41" fmla="*/ 80 h 128"/>
              <a:gd name="T42" fmla="*/ 932 w 1483"/>
              <a:gd name="T43" fmla="*/ 99 h 128"/>
              <a:gd name="T44" fmla="*/ 873 w 1483"/>
              <a:gd name="T45" fmla="*/ 28 h 128"/>
              <a:gd name="T46" fmla="*/ 921 w 1483"/>
              <a:gd name="T47" fmla="*/ 53 h 128"/>
              <a:gd name="T48" fmla="*/ 820 w 1483"/>
              <a:gd name="T49" fmla="*/ 36 h 128"/>
              <a:gd name="T50" fmla="*/ 820 w 1483"/>
              <a:gd name="T51" fmla="*/ 27 h 128"/>
              <a:gd name="T52" fmla="*/ 764 w 1483"/>
              <a:gd name="T53" fmla="*/ 76 h 128"/>
              <a:gd name="T54" fmla="*/ 774 w 1483"/>
              <a:gd name="T55" fmla="*/ 19 h 128"/>
              <a:gd name="T56" fmla="*/ 575 w 1483"/>
              <a:gd name="T57" fmla="*/ 63 h 128"/>
              <a:gd name="T58" fmla="*/ 596 w 1483"/>
              <a:gd name="T59" fmla="*/ 128 h 128"/>
              <a:gd name="T60" fmla="*/ 595 w 1483"/>
              <a:gd name="T61" fmla="*/ 27 h 128"/>
              <a:gd name="T62" fmla="*/ 596 w 1483"/>
              <a:gd name="T63" fmla="*/ 119 h 128"/>
              <a:gd name="T64" fmla="*/ 545 w 1483"/>
              <a:gd name="T65" fmla="*/ 49 h 128"/>
              <a:gd name="T66" fmla="*/ 486 w 1483"/>
              <a:gd name="T67" fmla="*/ 99 h 128"/>
              <a:gd name="T68" fmla="*/ 534 w 1483"/>
              <a:gd name="T69" fmla="*/ 99 h 128"/>
              <a:gd name="T70" fmla="*/ 464 w 1483"/>
              <a:gd name="T71" fmla="*/ 99 h 128"/>
              <a:gd name="T72" fmla="*/ 451 w 1483"/>
              <a:gd name="T73" fmla="*/ 11 h 128"/>
              <a:gd name="T74" fmla="*/ 430 w 1483"/>
              <a:gd name="T75" fmla="*/ 91 h 128"/>
              <a:gd name="T76" fmla="*/ 423 w 1483"/>
              <a:gd name="T77" fmla="*/ 28 h 128"/>
              <a:gd name="T78" fmla="*/ 400 w 1483"/>
              <a:gd name="T79" fmla="*/ 38 h 128"/>
              <a:gd name="T80" fmla="*/ 335 w 1483"/>
              <a:gd name="T81" fmla="*/ 59 h 128"/>
              <a:gd name="T82" fmla="*/ 382 w 1483"/>
              <a:gd name="T83" fmla="*/ 83 h 128"/>
              <a:gd name="T84" fmla="*/ 358 w 1483"/>
              <a:gd name="T85" fmla="*/ 27 h 128"/>
              <a:gd name="T86" fmla="*/ 314 w 1483"/>
              <a:gd name="T87" fmla="*/ 28 h 128"/>
              <a:gd name="T88" fmla="*/ 252 w 1483"/>
              <a:gd name="T89" fmla="*/ 99 h 128"/>
              <a:gd name="T90" fmla="*/ 314 w 1483"/>
              <a:gd name="T91" fmla="*/ 99 h 128"/>
              <a:gd name="T92" fmla="*/ 238 w 1483"/>
              <a:gd name="T93" fmla="*/ 27 h 128"/>
              <a:gd name="T94" fmla="*/ 214 w 1483"/>
              <a:gd name="T95" fmla="*/ 99 h 128"/>
              <a:gd name="T96" fmla="*/ 170 w 1483"/>
              <a:gd name="T97" fmla="*/ 80 h 128"/>
              <a:gd name="T98" fmla="*/ 170 w 1483"/>
              <a:gd name="T99" fmla="*/ 39 h 128"/>
              <a:gd name="T100" fmla="*/ 170 w 1483"/>
              <a:gd name="T101" fmla="*/ 99 h 128"/>
              <a:gd name="T102" fmla="*/ 48 w 1483"/>
              <a:gd name="T103" fmla="*/ 77 h 128"/>
              <a:gd name="T104" fmla="*/ 13 w 1483"/>
              <a:gd name="T105" fmla="*/ 17 h 128"/>
              <a:gd name="T106" fmla="*/ 96 w 1483"/>
              <a:gd name="T107" fmla="*/ 99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83" h="128">
                <a:moveTo>
                  <a:pt x="1451" y="128"/>
                </a:moveTo>
                <a:cubicBezTo>
                  <a:pt x="1468" y="128"/>
                  <a:pt x="1483" y="119"/>
                  <a:pt x="1483" y="98"/>
                </a:cubicBezTo>
                <a:cubicBezTo>
                  <a:pt x="1483" y="28"/>
                  <a:pt x="1483" y="28"/>
                  <a:pt x="1483" y="28"/>
                </a:cubicBezTo>
                <a:cubicBezTo>
                  <a:pt x="1472" y="28"/>
                  <a:pt x="1472" y="28"/>
                  <a:pt x="1472" y="28"/>
                </a:cubicBezTo>
                <a:cubicBezTo>
                  <a:pt x="1472" y="79"/>
                  <a:pt x="1472" y="79"/>
                  <a:pt x="1472" y="79"/>
                </a:cubicBezTo>
                <a:cubicBezTo>
                  <a:pt x="1468" y="85"/>
                  <a:pt x="1460" y="90"/>
                  <a:pt x="1452" y="90"/>
                </a:cubicBezTo>
                <a:cubicBezTo>
                  <a:pt x="1442" y="90"/>
                  <a:pt x="1436" y="86"/>
                  <a:pt x="1436" y="74"/>
                </a:cubicBezTo>
                <a:cubicBezTo>
                  <a:pt x="1436" y="28"/>
                  <a:pt x="1436" y="28"/>
                  <a:pt x="1436" y="28"/>
                </a:cubicBezTo>
                <a:cubicBezTo>
                  <a:pt x="1425" y="28"/>
                  <a:pt x="1425" y="28"/>
                  <a:pt x="1425" y="28"/>
                </a:cubicBezTo>
                <a:cubicBezTo>
                  <a:pt x="1425" y="77"/>
                  <a:pt x="1425" y="77"/>
                  <a:pt x="1425" y="77"/>
                </a:cubicBezTo>
                <a:cubicBezTo>
                  <a:pt x="1425" y="92"/>
                  <a:pt x="1432" y="100"/>
                  <a:pt x="1447" y="100"/>
                </a:cubicBezTo>
                <a:cubicBezTo>
                  <a:pt x="1458" y="100"/>
                  <a:pt x="1467" y="94"/>
                  <a:pt x="1472" y="88"/>
                </a:cubicBezTo>
                <a:cubicBezTo>
                  <a:pt x="1472" y="98"/>
                  <a:pt x="1472" y="98"/>
                  <a:pt x="1472" y="98"/>
                </a:cubicBezTo>
                <a:cubicBezTo>
                  <a:pt x="1472" y="111"/>
                  <a:pt x="1464" y="119"/>
                  <a:pt x="1451" y="119"/>
                </a:cubicBezTo>
                <a:cubicBezTo>
                  <a:pt x="1442" y="119"/>
                  <a:pt x="1435" y="116"/>
                  <a:pt x="1429" y="109"/>
                </a:cubicBezTo>
                <a:cubicBezTo>
                  <a:pt x="1424" y="117"/>
                  <a:pt x="1424" y="117"/>
                  <a:pt x="1424" y="117"/>
                </a:cubicBezTo>
                <a:cubicBezTo>
                  <a:pt x="1431" y="125"/>
                  <a:pt x="1439" y="128"/>
                  <a:pt x="1451" y="128"/>
                </a:cubicBezTo>
                <a:moveTo>
                  <a:pt x="1383" y="101"/>
                </a:moveTo>
                <a:cubicBezTo>
                  <a:pt x="1396" y="101"/>
                  <a:pt x="1404" y="96"/>
                  <a:pt x="1409" y="89"/>
                </a:cubicBezTo>
                <a:cubicBezTo>
                  <a:pt x="1402" y="82"/>
                  <a:pt x="1402" y="82"/>
                  <a:pt x="1402" y="82"/>
                </a:cubicBezTo>
                <a:cubicBezTo>
                  <a:pt x="1397" y="88"/>
                  <a:pt x="1391" y="91"/>
                  <a:pt x="1384" y="91"/>
                </a:cubicBezTo>
                <a:cubicBezTo>
                  <a:pt x="1369" y="91"/>
                  <a:pt x="1359" y="79"/>
                  <a:pt x="1359" y="64"/>
                </a:cubicBezTo>
                <a:cubicBezTo>
                  <a:pt x="1359" y="48"/>
                  <a:pt x="1369" y="36"/>
                  <a:pt x="1384" y="36"/>
                </a:cubicBezTo>
                <a:cubicBezTo>
                  <a:pt x="1391" y="36"/>
                  <a:pt x="1397" y="39"/>
                  <a:pt x="1402" y="45"/>
                </a:cubicBezTo>
                <a:cubicBezTo>
                  <a:pt x="1409" y="39"/>
                  <a:pt x="1409" y="39"/>
                  <a:pt x="1409" y="39"/>
                </a:cubicBezTo>
                <a:cubicBezTo>
                  <a:pt x="1404" y="32"/>
                  <a:pt x="1396" y="27"/>
                  <a:pt x="1383" y="27"/>
                </a:cubicBezTo>
                <a:cubicBezTo>
                  <a:pt x="1362" y="27"/>
                  <a:pt x="1348" y="43"/>
                  <a:pt x="1348" y="64"/>
                </a:cubicBezTo>
                <a:cubicBezTo>
                  <a:pt x="1348" y="85"/>
                  <a:pt x="1362" y="101"/>
                  <a:pt x="1383" y="101"/>
                </a:cubicBezTo>
                <a:moveTo>
                  <a:pt x="1329" y="99"/>
                </a:moveTo>
                <a:cubicBezTo>
                  <a:pt x="1329" y="49"/>
                  <a:pt x="1329" y="49"/>
                  <a:pt x="1329" y="49"/>
                </a:cubicBezTo>
                <a:cubicBezTo>
                  <a:pt x="1329" y="34"/>
                  <a:pt x="1322" y="27"/>
                  <a:pt x="1307" y="27"/>
                </a:cubicBezTo>
                <a:cubicBezTo>
                  <a:pt x="1296" y="27"/>
                  <a:pt x="1287" y="33"/>
                  <a:pt x="1282" y="39"/>
                </a:cubicBezTo>
                <a:cubicBezTo>
                  <a:pt x="1282" y="28"/>
                  <a:pt x="1282" y="28"/>
                  <a:pt x="1282" y="28"/>
                </a:cubicBezTo>
                <a:cubicBezTo>
                  <a:pt x="1271" y="28"/>
                  <a:pt x="1271" y="28"/>
                  <a:pt x="1271" y="28"/>
                </a:cubicBezTo>
                <a:cubicBezTo>
                  <a:pt x="1271" y="99"/>
                  <a:pt x="1271" y="99"/>
                  <a:pt x="1271" y="99"/>
                </a:cubicBezTo>
                <a:cubicBezTo>
                  <a:pt x="1282" y="99"/>
                  <a:pt x="1282" y="99"/>
                  <a:pt x="1282" y="99"/>
                </a:cubicBezTo>
                <a:cubicBezTo>
                  <a:pt x="1282" y="47"/>
                  <a:pt x="1282" y="47"/>
                  <a:pt x="1282" y="47"/>
                </a:cubicBezTo>
                <a:cubicBezTo>
                  <a:pt x="1286" y="42"/>
                  <a:pt x="1294" y="36"/>
                  <a:pt x="1303" y="36"/>
                </a:cubicBezTo>
                <a:cubicBezTo>
                  <a:pt x="1312" y="36"/>
                  <a:pt x="1319" y="40"/>
                  <a:pt x="1319" y="53"/>
                </a:cubicBezTo>
                <a:cubicBezTo>
                  <a:pt x="1319" y="99"/>
                  <a:pt x="1319" y="99"/>
                  <a:pt x="1319" y="99"/>
                </a:cubicBezTo>
                <a:lnTo>
                  <a:pt x="1329" y="99"/>
                </a:lnTo>
                <a:close/>
                <a:moveTo>
                  <a:pt x="1216" y="91"/>
                </a:moveTo>
                <a:cubicBezTo>
                  <a:pt x="1202" y="91"/>
                  <a:pt x="1193" y="80"/>
                  <a:pt x="1193" y="64"/>
                </a:cubicBezTo>
                <a:cubicBezTo>
                  <a:pt x="1193" y="48"/>
                  <a:pt x="1202" y="36"/>
                  <a:pt x="1216" y="36"/>
                </a:cubicBezTo>
                <a:cubicBezTo>
                  <a:pt x="1225" y="36"/>
                  <a:pt x="1234" y="42"/>
                  <a:pt x="1238" y="48"/>
                </a:cubicBezTo>
                <a:cubicBezTo>
                  <a:pt x="1238" y="80"/>
                  <a:pt x="1238" y="80"/>
                  <a:pt x="1238" y="80"/>
                </a:cubicBezTo>
                <a:cubicBezTo>
                  <a:pt x="1234" y="86"/>
                  <a:pt x="1225" y="91"/>
                  <a:pt x="1216" y="91"/>
                </a:cubicBezTo>
                <a:moveTo>
                  <a:pt x="1249" y="99"/>
                </a:moveTo>
                <a:cubicBezTo>
                  <a:pt x="1249" y="28"/>
                  <a:pt x="1249" y="28"/>
                  <a:pt x="1249" y="28"/>
                </a:cubicBezTo>
                <a:cubicBezTo>
                  <a:pt x="1238" y="28"/>
                  <a:pt x="1238" y="28"/>
                  <a:pt x="1238" y="28"/>
                </a:cubicBezTo>
                <a:cubicBezTo>
                  <a:pt x="1238" y="39"/>
                  <a:pt x="1238" y="39"/>
                  <a:pt x="1238" y="39"/>
                </a:cubicBezTo>
                <a:cubicBezTo>
                  <a:pt x="1232" y="31"/>
                  <a:pt x="1223" y="27"/>
                  <a:pt x="1214" y="27"/>
                </a:cubicBezTo>
                <a:cubicBezTo>
                  <a:pt x="1195" y="27"/>
                  <a:pt x="1182" y="41"/>
                  <a:pt x="1182" y="64"/>
                </a:cubicBezTo>
                <a:cubicBezTo>
                  <a:pt x="1182" y="87"/>
                  <a:pt x="1195" y="101"/>
                  <a:pt x="1214" y="101"/>
                </a:cubicBezTo>
                <a:cubicBezTo>
                  <a:pt x="1224" y="101"/>
                  <a:pt x="1232" y="96"/>
                  <a:pt x="1238" y="89"/>
                </a:cubicBezTo>
                <a:cubicBezTo>
                  <a:pt x="1238" y="99"/>
                  <a:pt x="1238" y="99"/>
                  <a:pt x="1238" y="99"/>
                </a:cubicBezTo>
                <a:lnTo>
                  <a:pt x="1249" y="99"/>
                </a:lnTo>
                <a:close/>
                <a:moveTo>
                  <a:pt x="1161" y="101"/>
                </a:moveTo>
                <a:cubicBezTo>
                  <a:pt x="1167" y="101"/>
                  <a:pt x="1171" y="99"/>
                  <a:pt x="1174" y="96"/>
                </a:cubicBezTo>
                <a:cubicBezTo>
                  <a:pt x="1171" y="88"/>
                  <a:pt x="1171" y="88"/>
                  <a:pt x="1171" y="88"/>
                </a:cubicBezTo>
                <a:cubicBezTo>
                  <a:pt x="1169" y="90"/>
                  <a:pt x="1167" y="91"/>
                  <a:pt x="1163" y="91"/>
                </a:cubicBezTo>
                <a:cubicBezTo>
                  <a:pt x="1159" y="91"/>
                  <a:pt x="1156" y="87"/>
                  <a:pt x="1156" y="82"/>
                </a:cubicBezTo>
                <a:cubicBezTo>
                  <a:pt x="1156" y="38"/>
                  <a:pt x="1156" y="38"/>
                  <a:pt x="1156" y="38"/>
                </a:cubicBezTo>
                <a:cubicBezTo>
                  <a:pt x="1171" y="38"/>
                  <a:pt x="1171" y="38"/>
                  <a:pt x="1171" y="38"/>
                </a:cubicBezTo>
                <a:cubicBezTo>
                  <a:pt x="1171" y="28"/>
                  <a:pt x="1171" y="28"/>
                  <a:pt x="1171" y="28"/>
                </a:cubicBezTo>
                <a:cubicBezTo>
                  <a:pt x="1156" y="28"/>
                  <a:pt x="1156" y="28"/>
                  <a:pt x="1156" y="28"/>
                </a:cubicBezTo>
                <a:cubicBezTo>
                  <a:pt x="1156" y="9"/>
                  <a:pt x="1156" y="9"/>
                  <a:pt x="1156" y="9"/>
                </a:cubicBezTo>
                <a:cubicBezTo>
                  <a:pt x="1145" y="9"/>
                  <a:pt x="1145" y="9"/>
                  <a:pt x="1145" y="9"/>
                </a:cubicBezTo>
                <a:cubicBezTo>
                  <a:pt x="1145" y="28"/>
                  <a:pt x="1145" y="28"/>
                  <a:pt x="1145" y="28"/>
                </a:cubicBezTo>
                <a:cubicBezTo>
                  <a:pt x="1133" y="28"/>
                  <a:pt x="1133" y="28"/>
                  <a:pt x="1133" y="28"/>
                </a:cubicBezTo>
                <a:cubicBezTo>
                  <a:pt x="1133" y="38"/>
                  <a:pt x="1133" y="38"/>
                  <a:pt x="1133" y="38"/>
                </a:cubicBezTo>
                <a:cubicBezTo>
                  <a:pt x="1145" y="38"/>
                  <a:pt x="1145" y="38"/>
                  <a:pt x="1145" y="38"/>
                </a:cubicBezTo>
                <a:cubicBezTo>
                  <a:pt x="1145" y="84"/>
                  <a:pt x="1145" y="84"/>
                  <a:pt x="1145" y="84"/>
                </a:cubicBezTo>
                <a:cubicBezTo>
                  <a:pt x="1145" y="95"/>
                  <a:pt x="1150" y="101"/>
                  <a:pt x="1161" y="101"/>
                </a:cubicBezTo>
                <a:moveTo>
                  <a:pt x="1119" y="101"/>
                </a:moveTo>
                <a:cubicBezTo>
                  <a:pt x="1126" y="101"/>
                  <a:pt x="1129" y="99"/>
                  <a:pt x="1132" y="96"/>
                </a:cubicBezTo>
                <a:cubicBezTo>
                  <a:pt x="1129" y="88"/>
                  <a:pt x="1129" y="88"/>
                  <a:pt x="1129" y="88"/>
                </a:cubicBezTo>
                <a:cubicBezTo>
                  <a:pt x="1128" y="90"/>
                  <a:pt x="1125" y="91"/>
                  <a:pt x="1122" y="91"/>
                </a:cubicBezTo>
                <a:cubicBezTo>
                  <a:pt x="1117" y="91"/>
                  <a:pt x="1114" y="87"/>
                  <a:pt x="1114" y="82"/>
                </a:cubicBezTo>
                <a:cubicBezTo>
                  <a:pt x="1114" y="1"/>
                  <a:pt x="1114" y="1"/>
                  <a:pt x="1114" y="1"/>
                </a:cubicBezTo>
                <a:cubicBezTo>
                  <a:pt x="1103" y="1"/>
                  <a:pt x="1103" y="1"/>
                  <a:pt x="1103" y="1"/>
                </a:cubicBezTo>
                <a:cubicBezTo>
                  <a:pt x="1103" y="84"/>
                  <a:pt x="1103" y="84"/>
                  <a:pt x="1103" y="84"/>
                </a:cubicBezTo>
                <a:cubicBezTo>
                  <a:pt x="1103" y="95"/>
                  <a:pt x="1109" y="101"/>
                  <a:pt x="1119" y="101"/>
                </a:cubicBezTo>
                <a:moveTo>
                  <a:pt x="1081" y="99"/>
                </a:moveTo>
                <a:cubicBezTo>
                  <a:pt x="1081" y="28"/>
                  <a:pt x="1081" y="28"/>
                  <a:pt x="1081" y="28"/>
                </a:cubicBezTo>
                <a:cubicBezTo>
                  <a:pt x="1070" y="28"/>
                  <a:pt x="1070" y="28"/>
                  <a:pt x="1070" y="28"/>
                </a:cubicBezTo>
                <a:cubicBezTo>
                  <a:pt x="1070" y="80"/>
                  <a:pt x="1070" y="80"/>
                  <a:pt x="1070" y="80"/>
                </a:cubicBezTo>
                <a:cubicBezTo>
                  <a:pt x="1066" y="86"/>
                  <a:pt x="1058" y="91"/>
                  <a:pt x="1050" y="91"/>
                </a:cubicBezTo>
                <a:cubicBezTo>
                  <a:pt x="1040" y="91"/>
                  <a:pt x="1034" y="88"/>
                  <a:pt x="1034" y="75"/>
                </a:cubicBezTo>
                <a:cubicBezTo>
                  <a:pt x="1034" y="28"/>
                  <a:pt x="1034" y="28"/>
                  <a:pt x="1034" y="28"/>
                </a:cubicBezTo>
                <a:cubicBezTo>
                  <a:pt x="1023" y="28"/>
                  <a:pt x="1023" y="28"/>
                  <a:pt x="1023" y="28"/>
                </a:cubicBezTo>
                <a:cubicBezTo>
                  <a:pt x="1023" y="78"/>
                  <a:pt x="1023" y="78"/>
                  <a:pt x="1023" y="78"/>
                </a:cubicBezTo>
                <a:cubicBezTo>
                  <a:pt x="1023" y="94"/>
                  <a:pt x="1030" y="101"/>
                  <a:pt x="1045" y="101"/>
                </a:cubicBezTo>
                <a:cubicBezTo>
                  <a:pt x="1056" y="101"/>
                  <a:pt x="1065" y="95"/>
                  <a:pt x="1070" y="89"/>
                </a:cubicBezTo>
                <a:cubicBezTo>
                  <a:pt x="1070" y="99"/>
                  <a:pt x="1070" y="99"/>
                  <a:pt x="1070" y="99"/>
                </a:cubicBezTo>
                <a:lnTo>
                  <a:pt x="1081" y="99"/>
                </a:lnTo>
                <a:close/>
                <a:moveTo>
                  <a:pt x="977" y="101"/>
                </a:moveTo>
                <a:cubicBezTo>
                  <a:pt x="995" y="101"/>
                  <a:pt x="1005" y="91"/>
                  <a:pt x="1005" y="80"/>
                </a:cubicBezTo>
                <a:cubicBezTo>
                  <a:pt x="1005" y="52"/>
                  <a:pt x="961" y="62"/>
                  <a:pt x="961" y="47"/>
                </a:cubicBezTo>
                <a:cubicBezTo>
                  <a:pt x="961" y="40"/>
                  <a:pt x="967" y="35"/>
                  <a:pt x="976" y="35"/>
                </a:cubicBezTo>
                <a:cubicBezTo>
                  <a:pt x="986" y="35"/>
                  <a:pt x="993" y="39"/>
                  <a:pt x="998" y="44"/>
                </a:cubicBezTo>
                <a:cubicBezTo>
                  <a:pt x="1003" y="37"/>
                  <a:pt x="1003" y="37"/>
                  <a:pt x="1003" y="37"/>
                </a:cubicBezTo>
                <a:cubicBezTo>
                  <a:pt x="997" y="31"/>
                  <a:pt x="989" y="27"/>
                  <a:pt x="976" y="27"/>
                </a:cubicBezTo>
                <a:cubicBezTo>
                  <a:pt x="959" y="27"/>
                  <a:pt x="950" y="36"/>
                  <a:pt x="950" y="47"/>
                </a:cubicBezTo>
                <a:cubicBezTo>
                  <a:pt x="950" y="73"/>
                  <a:pt x="994" y="63"/>
                  <a:pt x="994" y="80"/>
                </a:cubicBezTo>
                <a:cubicBezTo>
                  <a:pt x="994" y="87"/>
                  <a:pt x="988" y="92"/>
                  <a:pt x="977" y="92"/>
                </a:cubicBezTo>
                <a:cubicBezTo>
                  <a:pt x="967" y="92"/>
                  <a:pt x="958" y="87"/>
                  <a:pt x="954" y="82"/>
                </a:cubicBezTo>
                <a:cubicBezTo>
                  <a:pt x="948" y="90"/>
                  <a:pt x="948" y="90"/>
                  <a:pt x="948" y="90"/>
                </a:cubicBezTo>
                <a:cubicBezTo>
                  <a:pt x="955" y="97"/>
                  <a:pt x="965" y="101"/>
                  <a:pt x="977" y="101"/>
                </a:cubicBezTo>
                <a:moveTo>
                  <a:pt x="932" y="99"/>
                </a:moveTo>
                <a:cubicBezTo>
                  <a:pt x="932" y="49"/>
                  <a:pt x="932" y="49"/>
                  <a:pt x="932" y="49"/>
                </a:cubicBezTo>
                <a:cubicBezTo>
                  <a:pt x="932" y="34"/>
                  <a:pt x="924" y="27"/>
                  <a:pt x="910" y="27"/>
                </a:cubicBezTo>
                <a:cubicBezTo>
                  <a:pt x="899" y="27"/>
                  <a:pt x="889" y="33"/>
                  <a:pt x="884" y="39"/>
                </a:cubicBezTo>
                <a:cubicBezTo>
                  <a:pt x="884" y="28"/>
                  <a:pt x="884" y="28"/>
                  <a:pt x="884" y="28"/>
                </a:cubicBezTo>
                <a:cubicBezTo>
                  <a:pt x="873" y="28"/>
                  <a:pt x="873" y="28"/>
                  <a:pt x="873" y="28"/>
                </a:cubicBezTo>
                <a:cubicBezTo>
                  <a:pt x="873" y="99"/>
                  <a:pt x="873" y="99"/>
                  <a:pt x="873" y="99"/>
                </a:cubicBezTo>
                <a:cubicBezTo>
                  <a:pt x="884" y="99"/>
                  <a:pt x="884" y="99"/>
                  <a:pt x="884" y="99"/>
                </a:cubicBezTo>
                <a:cubicBezTo>
                  <a:pt x="884" y="47"/>
                  <a:pt x="884" y="47"/>
                  <a:pt x="884" y="47"/>
                </a:cubicBezTo>
                <a:cubicBezTo>
                  <a:pt x="888" y="42"/>
                  <a:pt x="896" y="36"/>
                  <a:pt x="905" y="36"/>
                </a:cubicBezTo>
                <a:cubicBezTo>
                  <a:pt x="915" y="36"/>
                  <a:pt x="921" y="40"/>
                  <a:pt x="921" y="53"/>
                </a:cubicBezTo>
                <a:cubicBezTo>
                  <a:pt x="921" y="99"/>
                  <a:pt x="921" y="99"/>
                  <a:pt x="921" y="99"/>
                </a:cubicBezTo>
                <a:lnTo>
                  <a:pt x="932" y="99"/>
                </a:lnTo>
                <a:close/>
                <a:moveTo>
                  <a:pt x="820" y="91"/>
                </a:moveTo>
                <a:cubicBezTo>
                  <a:pt x="805" y="91"/>
                  <a:pt x="797" y="78"/>
                  <a:pt x="797" y="64"/>
                </a:cubicBezTo>
                <a:cubicBezTo>
                  <a:pt x="797" y="49"/>
                  <a:pt x="805" y="36"/>
                  <a:pt x="820" y="36"/>
                </a:cubicBezTo>
                <a:cubicBezTo>
                  <a:pt x="835" y="36"/>
                  <a:pt x="844" y="49"/>
                  <a:pt x="844" y="64"/>
                </a:cubicBezTo>
                <a:cubicBezTo>
                  <a:pt x="844" y="78"/>
                  <a:pt x="835" y="91"/>
                  <a:pt x="820" y="91"/>
                </a:cubicBezTo>
                <a:moveTo>
                  <a:pt x="820" y="101"/>
                </a:moveTo>
                <a:cubicBezTo>
                  <a:pt x="842" y="101"/>
                  <a:pt x="855" y="84"/>
                  <a:pt x="855" y="64"/>
                </a:cubicBezTo>
                <a:cubicBezTo>
                  <a:pt x="855" y="43"/>
                  <a:pt x="842" y="27"/>
                  <a:pt x="820" y="27"/>
                </a:cubicBezTo>
                <a:cubicBezTo>
                  <a:pt x="798" y="27"/>
                  <a:pt x="785" y="43"/>
                  <a:pt x="785" y="64"/>
                </a:cubicBezTo>
                <a:cubicBezTo>
                  <a:pt x="785" y="84"/>
                  <a:pt x="798" y="101"/>
                  <a:pt x="820" y="101"/>
                </a:cubicBezTo>
                <a:moveTo>
                  <a:pt x="737" y="101"/>
                </a:moveTo>
                <a:cubicBezTo>
                  <a:pt x="754" y="101"/>
                  <a:pt x="766" y="93"/>
                  <a:pt x="774" y="81"/>
                </a:cubicBezTo>
                <a:cubicBezTo>
                  <a:pt x="764" y="76"/>
                  <a:pt x="764" y="76"/>
                  <a:pt x="764" y="76"/>
                </a:cubicBezTo>
                <a:cubicBezTo>
                  <a:pt x="758" y="84"/>
                  <a:pt x="748" y="90"/>
                  <a:pt x="737" y="90"/>
                </a:cubicBezTo>
                <a:cubicBezTo>
                  <a:pt x="715" y="90"/>
                  <a:pt x="699" y="74"/>
                  <a:pt x="699" y="50"/>
                </a:cubicBezTo>
                <a:cubicBezTo>
                  <a:pt x="699" y="27"/>
                  <a:pt x="715" y="11"/>
                  <a:pt x="737" y="11"/>
                </a:cubicBezTo>
                <a:cubicBezTo>
                  <a:pt x="748" y="11"/>
                  <a:pt x="758" y="16"/>
                  <a:pt x="764" y="25"/>
                </a:cubicBezTo>
                <a:cubicBezTo>
                  <a:pt x="774" y="19"/>
                  <a:pt x="774" y="19"/>
                  <a:pt x="774" y="19"/>
                </a:cubicBezTo>
                <a:cubicBezTo>
                  <a:pt x="766" y="8"/>
                  <a:pt x="754" y="0"/>
                  <a:pt x="737" y="0"/>
                </a:cubicBezTo>
                <a:cubicBezTo>
                  <a:pt x="708" y="0"/>
                  <a:pt x="686" y="20"/>
                  <a:pt x="686" y="50"/>
                </a:cubicBezTo>
                <a:cubicBezTo>
                  <a:pt x="686" y="80"/>
                  <a:pt x="708" y="101"/>
                  <a:pt x="737" y="101"/>
                </a:cubicBezTo>
                <a:moveTo>
                  <a:pt x="598" y="90"/>
                </a:moveTo>
                <a:cubicBezTo>
                  <a:pt x="583" y="90"/>
                  <a:pt x="575" y="79"/>
                  <a:pt x="575" y="63"/>
                </a:cubicBezTo>
                <a:cubicBezTo>
                  <a:pt x="575" y="48"/>
                  <a:pt x="583" y="36"/>
                  <a:pt x="598" y="36"/>
                </a:cubicBezTo>
                <a:cubicBezTo>
                  <a:pt x="606" y="36"/>
                  <a:pt x="615" y="42"/>
                  <a:pt x="619" y="48"/>
                </a:cubicBezTo>
                <a:cubicBezTo>
                  <a:pt x="619" y="79"/>
                  <a:pt x="619" y="79"/>
                  <a:pt x="619" y="79"/>
                </a:cubicBezTo>
                <a:cubicBezTo>
                  <a:pt x="615" y="85"/>
                  <a:pt x="606" y="90"/>
                  <a:pt x="598" y="90"/>
                </a:cubicBezTo>
                <a:moveTo>
                  <a:pt x="596" y="128"/>
                </a:moveTo>
                <a:cubicBezTo>
                  <a:pt x="613" y="128"/>
                  <a:pt x="630" y="121"/>
                  <a:pt x="630" y="98"/>
                </a:cubicBezTo>
                <a:cubicBezTo>
                  <a:pt x="630" y="28"/>
                  <a:pt x="630" y="28"/>
                  <a:pt x="630" y="28"/>
                </a:cubicBezTo>
                <a:cubicBezTo>
                  <a:pt x="619" y="28"/>
                  <a:pt x="619" y="28"/>
                  <a:pt x="619" y="28"/>
                </a:cubicBezTo>
                <a:cubicBezTo>
                  <a:pt x="619" y="39"/>
                  <a:pt x="619" y="39"/>
                  <a:pt x="619" y="39"/>
                </a:cubicBezTo>
                <a:cubicBezTo>
                  <a:pt x="613" y="31"/>
                  <a:pt x="604" y="27"/>
                  <a:pt x="595" y="27"/>
                </a:cubicBezTo>
                <a:cubicBezTo>
                  <a:pt x="576" y="27"/>
                  <a:pt x="563" y="41"/>
                  <a:pt x="563" y="63"/>
                </a:cubicBezTo>
                <a:cubicBezTo>
                  <a:pt x="563" y="86"/>
                  <a:pt x="576" y="100"/>
                  <a:pt x="595" y="100"/>
                </a:cubicBezTo>
                <a:cubicBezTo>
                  <a:pt x="605" y="100"/>
                  <a:pt x="613" y="95"/>
                  <a:pt x="619" y="88"/>
                </a:cubicBezTo>
                <a:cubicBezTo>
                  <a:pt x="619" y="98"/>
                  <a:pt x="619" y="98"/>
                  <a:pt x="619" y="98"/>
                </a:cubicBezTo>
                <a:cubicBezTo>
                  <a:pt x="619" y="113"/>
                  <a:pt x="608" y="119"/>
                  <a:pt x="596" y="119"/>
                </a:cubicBezTo>
                <a:cubicBezTo>
                  <a:pt x="586" y="119"/>
                  <a:pt x="579" y="116"/>
                  <a:pt x="573" y="109"/>
                </a:cubicBezTo>
                <a:cubicBezTo>
                  <a:pt x="567" y="117"/>
                  <a:pt x="567" y="117"/>
                  <a:pt x="567" y="117"/>
                </a:cubicBezTo>
                <a:cubicBezTo>
                  <a:pt x="576" y="126"/>
                  <a:pt x="584" y="128"/>
                  <a:pt x="596" y="128"/>
                </a:cubicBezTo>
                <a:moveTo>
                  <a:pt x="545" y="99"/>
                </a:moveTo>
                <a:cubicBezTo>
                  <a:pt x="545" y="49"/>
                  <a:pt x="545" y="49"/>
                  <a:pt x="545" y="49"/>
                </a:cubicBezTo>
                <a:cubicBezTo>
                  <a:pt x="545" y="34"/>
                  <a:pt x="537" y="27"/>
                  <a:pt x="523" y="27"/>
                </a:cubicBezTo>
                <a:cubicBezTo>
                  <a:pt x="512" y="27"/>
                  <a:pt x="502" y="33"/>
                  <a:pt x="497" y="39"/>
                </a:cubicBezTo>
                <a:cubicBezTo>
                  <a:pt x="497" y="28"/>
                  <a:pt x="497" y="28"/>
                  <a:pt x="497" y="28"/>
                </a:cubicBezTo>
                <a:cubicBezTo>
                  <a:pt x="486" y="28"/>
                  <a:pt x="486" y="28"/>
                  <a:pt x="486" y="28"/>
                </a:cubicBezTo>
                <a:cubicBezTo>
                  <a:pt x="486" y="99"/>
                  <a:pt x="486" y="99"/>
                  <a:pt x="486" y="99"/>
                </a:cubicBezTo>
                <a:cubicBezTo>
                  <a:pt x="497" y="99"/>
                  <a:pt x="497" y="99"/>
                  <a:pt x="497" y="99"/>
                </a:cubicBezTo>
                <a:cubicBezTo>
                  <a:pt x="497" y="47"/>
                  <a:pt x="497" y="47"/>
                  <a:pt x="497" y="47"/>
                </a:cubicBezTo>
                <a:cubicBezTo>
                  <a:pt x="501" y="42"/>
                  <a:pt x="510" y="36"/>
                  <a:pt x="518" y="36"/>
                </a:cubicBezTo>
                <a:cubicBezTo>
                  <a:pt x="528" y="36"/>
                  <a:pt x="534" y="40"/>
                  <a:pt x="534" y="53"/>
                </a:cubicBezTo>
                <a:cubicBezTo>
                  <a:pt x="534" y="99"/>
                  <a:pt x="534" y="99"/>
                  <a:pt x="534" y="99"/>
                </a:cubicBezTo>
                <a:lnTo>
                  <a:pt x="545" y="99"/>
                </a:lnTo>
                <a:close/>
                <a:moveTo>
                  <a:pt x="464" y="28"/>
                </a:moveTo>
                <a:cubicBezTo>
                  <a:pt x="453" y="28"/>
                  <a:pt x="453" y="28"/>
                  <a:pt x="453" y="28"/>
                </a:cubicBezTo>
                <a:cubicBezTo>
                  <a:pt x="453" y="99"/>
                  <a:pt x="453" y="99"/>
                  <a:pt x="453" y="99"/>
                </a:cubicBezTo>
                <a:cubicBezTo>
                  <a:pt x="464" y="99"/>
                  <a:pt x="464" y="99"/>
                  <a:pt x="464" y="99"/>
                </a:cubicBezTo>
                <a:lnTo>
                  <a:pt x="464" y="28"/>
                </a:lnTo>
                <a:close/>
                <a:moveTo>
                  <a:pt x="459" y="18"/>
                </a:moveTo>
                <a:cubicBezTo>
                  <a:pt x="463" y="18"/>
                  <a:pt x="466" y="15"/>
                  <a:pt x="466" y="11"/>
                </a:cubicBezTo>
                <a:cubicBezTo>
                  <a:pt x="466" y="7"/>
                  <a:pt x="463" y="3"/>
                  <a:pt x="459" y="3"/>
                </a:cubicBezTo>
                <a:cubicBezTo>
                  <a:pt x="455" y="3"/>
                  <a:pt x="451" y="7"/>
                  <a:pt x="451" y="11"/>
                </a:cubicBezTo>
                <a:cubicBezTo>
                  <a:pt x="451" y="15"/>
                  <a:pt x="455" y="18"/>
                  <a:pt x="459" y="18"/>
                </a:cubicBezTo>
                <a:moveTo>
                  <a:pt x="428" y="101"/>
                </a:moveTo>
                <a:cubicBezTo>
                  <a:pt x="434" y="101"/>
                  <a:pt x="438" y="99"/>
                  <a:pt x="441" y="96"/>
                </a:cubicBezTo>
                <a:cubicBezTo>
                  <a:pt x="438" y="88"/>
                  <a:pt x="438" y="88"/>
                  <a:pt x="438" y="88"/>
                </a:cubicBezTo>
                <a:cubicBezTo>
                  <a:pt x="436" y="90"/>
                  <a:pt x="434" y="91"/>
                  <a:pt x="430" y="91"/>
                </a:cubicBezTo>
                <a:cubicBezTo>
                  <a:pt x="426" y="91"/>
                  <a:pt x="423" y="87"/>
                  <a:pt x="423" y="82"/>
                </a:cubicBezTo>
                <a:cubicBezTo>
                  <a:pt x="423" y="38"/>
                  <a:pt x="423" y="38"/>
                  <a:pt x="423" y="38"/>
                </a:cubicBezTo>
                <a:cubicBezTo>
                  <a:pt x="438" y="38"/>
                  <a:pt x="438" y="38"/>
                  <a:pt x="438" y="38"/>
                </a:cubicBezTo>
                <a:cubicBezTo>
                  <a:pt x="438" y="28"/>
                  <a:pt x="438" y="28"/>
                  <a:pt x="438" y="28"/>
                </a:cubicBezTo>
                <a:cubicBezTo>
                  <a:pt x="423" y="28"/>
                  <a:pt x="423" y="28"/>
                  <a:pt x="423" y="28"/>
                </a:cubicBezTo>
                <a:cubicBezTo>
                  <a:pt x="423" y="9"/>
                  <a:pt x="423" y="9"/>
                  <a:pt x="423" y="9"/>
                </a:cubicBezTo>
                <a:cubicBezTo>
                  <a:pt x="412" y="9"/>
                  <a:pt x="412" y="9"/>
                  <a:pt x="412" y="9"/>
                </a:cubicBezTo>
                <a:cubicBezTo>
                  <a:pt x="412" y="28"/>
                  <a:pt x="412" y="28"/>
                  <a:pt x="412" y="28"/>
                </a:cubicBezTo>
                <a:cubicBezTo>
                  <a:pt x="400" y="28"/>
                  <a:pt x="400" y="28"/>
                  <a:pt x="400" y="28"/>
                </a:cubicBezTo>
                <a:cubicBezTo>
                  <a:pt x="400" y="38"/>
                  <a:pt x="400" y="38"/>
                  <a:pt x="400" y="38"/>
                </a:cubicBezTo>
                <a:cubicBezTo>
                  <a:pt x="412" y="38"/>
                  <a:pt x="412" y="38"/>
                  <a:pt x="412" y="38"/>
                </a:cubicBezTo>
                <a:cubicBezTo>
                  <a:pt x="412" y="84"/>
                  <a:pt x="412" y="84"/>
                  <a:pt x="412" y="84"/>
                </a:cubicBezTo>
                <a:cubicBezTo>
                  <a:pt x="412" y="95"/>
                  <a:pt x="417" y="101"/>
                  <a:pt x="428" y="101"/>
                </a:cubicBezTo>
                <a:moveTo>
                  <a:pt x="381" y="59"/>
                </a:moveTo>
                <a:cubicBezTo>
                  <a:pt x="335" y="59"/>
                  <a:pt x="335" y="59"/>
                  <a:pt x="335" y="59"/>
                </a:cubicBezTo>
                <a:cubicBezTo>
                  <a:pt x="335" y="48"/>
                  <a:pt x="343" y="36"/>
                  <a:pt x="358" y="36"/>
                </a:cubicBezTo>
                <a:cubicBezTo>
                  <a:pt x="374" y="36"/>
                  <a:pt x="381" y="49"/>
                  <a:pt x="381" y="59"/>
                </a:cubicBezTo>
                <a:moveTo>
                  <a:pt x="359" y="101"/>
                </a:moveTo>
                <a:cubicBezTo>
                  <a:pt x="371" y="101"/>
                  <a:pt x="380" y="97"/>
                  <a:pt x="388" y="90"/>
                </a:cubicBezTo>
                <a:cubicBezTo>
                  <a:pt x="382" y="83"/>
                  <a:pt x="382" y="83"/>
                  <a:pt x="382" y="83"/>
                </a:cubicBezTo>
                <a:cubicBezTo>
                  <a:pt x="377" y="89"/>
                  <a:pt x="369" y="92"/>
                  <a:pt x="360" y="92"/>
                </a:cubicBezTo>
                <a:cubicBezTo>
                  <a:pt x="345" y="92"/>
                  <a:pt x="336" y="81"/>
                  <a:pt x="335" y="67"/>
                </a:cubicBezTo>
                <a:cubicBezTo>
                  <a:pt x="392" y="67"/>
                  <a:pt x="392" y="67"/>
                  <a:pt x="392" y="67"/>
                </a:cubicBezTo>
                <a:cubicBezTo>
                  <a:pt x="392" y="65"/>
                  <a:pt x="392" y="65"/>
                  <a:pt x="392" y="65"/>
                </a:cubicBezTo>
                <a:cubicBezTo>
                  <a:pt x="392" y="43"/>
                  <a:pt x="380" y="27"/>
                  <a:pt x="358" y="27"/>
                </a:cubicBezTo>
                <a:cubicBezTo>
                  <a:pt x="338" y="27"/>
                  <a:pt x="323" y="43"/>
                  <a:pt x="323" y="64"/>
                </a:cubicBezTo>
                <a:cubicBezTo>
                  <a:pt x="323" y="86"/>
                  <a:pt x="338" y="101"/>
                  <a:pt x="359" y="101"/>
                </a:cubicBezTo>
                <a:moveTo>
                  <a:pt x="314" y="99"/>
                </a:moveTo>
                <a:cubicBezTo>
                  <a:pt x="283" y="60"/>
                  <a:pt x="283" y="60"/>
                  <a:pt x="283" y="60"/>
                </a:cubicBezTo>
                <a:cubicBezTo>
                  <a:pt x="314" y="28"/>
                  <a:pt x="314" y="28"/>
                  <a:pt x="314" y="28"/>
                </a:cubicBezTo>
                <a:cubicBezTo>
                  <a:pt x="300" y="28"/>
                  <a:pt x="300" y="28"/>
                  <a:pt x="300" y="28"/>
                </a:cubicBezTo>
                <a:cubicBezTo>
                  <a:pt x="263" y="66"/>
                  <a:pt x="263" y="66"/>
                  <a:pt x="263" y="66"/>
                </a:cubicBezTo>
                <a:cubicBezTo>
                  <a:pt x="263" y="1"/>
                  <a:pt x="263" y="1"/>
                  <a:pt x="263" y="1"/>
                </a:cubicBezTo>
                <a:cubicBezTo>
                  <a:pt x="252" y="1"/>
                  <a:pt x="252" y="1"/>
                  <a:pt x="252" y="1"/>
                </a:cubicBezTo>
                <a:cubicBezTo>
                  <a:pt x="252" y="99"/>
                  <a:pt x="252" y="99"/>
                  <a:pt x="252" y="99"/>
                </a:cubicBezTo>
                <a:cubicBezTo>
                  <a:pt x="263" y="99"/>
                  <a:pt x="263" y="99"/>
                  <a:pt x="263" y="99"/>
                </a:cubicBezTo>
                <a:cubicBezTo>
                  <a:pt x="263" y="79"/>
                  <a:pt x="263" y="79"/>
                  <a:pt x="263" y="79"/>
                </a:cubicBezTo>
                <a:cubicBezTo>
                  <a:pt x="275" y="67"/>
                  <a:pt x="275" y="67"/>
                  <a:pt x="275" y="67"/>
                </a:cubicBezTo>
                <a:cubicBezTo>
                  <a:pt x="300" y="99"/>
                  <a:pt x="300" y="99"/>
                  <a:pt x="300" y="99"/>
                </a:cubicBezTo>
                <a:lnTo>
                  <a:pt x="314" y="99"/>
                </a:lnTo>
                <a:close/>
                <a:moveTo>
                  <a:pt x="214" y="99"/>
                </a:moveTo>
                <a:cubicBezTo>
                  <a:pt x="214" y="49"/>
                  <a:pt x="214" y="49"/>
                  <a:pt x="214" y="49"/>
                </a:cubicBezTo>
                <a:cubicBezTo>
                  <a:pt x="218" y="43"/>
                  <a:pt x="227" y="38"/>
                  <a:pt x="234" y="38"/>
                </a:cubicBezTo>
                <a:cubicBezTo>
                  <a:pt x="235" y="38"/>
                  <a:pt x="237" y="38"/>
                  <a:pt x="238" y="38"/>
                </a:cubicBezTo>
                <a:cubicBezTo>
                  <a:pt x="238" y="27"/>
                  <a:pt x="238" y="27"/>
                  <a:pt x="238" y="27"/>
                </a:cubicBezTo>
                <a:cubicBezTo>
                  <a:pt x="228" y="27"/>
                  <a:pt x="220" y="32"/>
                  <a:pt x="214" y="40"/>
                </a:cubicBezTo>
                <a:cubicBezTo>
                  <a:pt x="214" y="28"/>
                  <a:pt x="214" y="28"/>
                  <a:pt x="214" y="28"/>
                </a:cubicBezTo>
                <a:cubicBezTo>
                  <a:pt x="203" y="28"/>
                  <a:pt x="203" y="28"/>
                  <a:pt x="203" y="28"/>
                </a:cubicBezTo>
                <a:cubicBezTo>
                  <a:pt x="203" y="99"/>
                  <a:pt x="203" y="99"/>
                  <a:pt x="203" y="99"/>
                </a:cubicBezTo>
                <a:lnTo>
                  <a:pt x="214" y="99"/>
                </a:lnTo>
                <a:close/>
                <a:moveTo>
                  <a:pt x="149" y="91"/>
                </a:moveTo>
                <a:cubicBezTo>
                  <a:pt x="135" y="91"/>
                  <a:pt x="126" y="80"/>
                  <a:pt x="126" y="64"/>
                </a:cubicBezTo>
                <a:cubicBezTo>
                  <a:pt x="126" y="48"/>
                  <a:pt x="135" y="36"/>
                  <a:pt x="149" y="36"/>
                </a:cubicBezTo>
                <a:cubicBezTo>
                  <a:pt x="158" y="36"/>
                  <a:pt x="166" y="42"/>
                  <a:pt x="170" y="48"/>
                </a:cubicBezTo>
                <a:cubicBezTo>
                  <a:pt x="170" y="80"/>
                  <a:pt x="170" y="80"/>
                  <a:pt x="170" y="80"/>
                </a:cubicBezTo>
                <a:cubicBezTo>
                  <a:pt x="166" y="86"/>
                  <a:pt x="158" y="91"/>
                  <a:pt x="149" y="91"/>
                </a:cubicBezTo>
                <a:moveTo>
                  <a:pt x="181" y="99"/>
                </a:moveTo>
                <a:cubicBezTo>
                  <a:pt x="181" y="28"/>
                  <a:pt x="181" y="28"/>
                  <a:pt x="181" y="28"/>
                </a:cubicBezTo>
                <a:cubicBezTo>
                  <a:pt x="170" y="28"/>
                  <a:pt x="170" y="28"/>
                  <a:pt x="170" y="28"/>
                </a:cubicBezTo>
                <a:cubicBezTo>
                  <a:pt x="170" y="39"/>
                  <a:pt x="170" y="39"/>
                  <a:pt x="170" y="39"/>
                </a:cubicBezTo>
                <a:cubicBezTo>
                  <a:pt x="165" y="31"/>
                  <a:pt x="156" y="27"/>
                  <a:pt x="146" y="27"/>
                </a:cubicBezTo>
                <a:cubicBezTo>
                  <a:pt x="128" y="27"/>
                  <a:pt x="115" y="41"/>
                  <a:pt x="115" y="64"/>
                </a:cubicBezTo>
                <a:cubicBezTo>
                  <a:pt x="115" y="87"/>
                  <a:pt x="128" y="101"/>
                  <a:pt x="146" y="101"/>
                </a:cubicBezTo>
                <a:cubicBezTo>
                  <a:pt x="156" y="101"/>
                  <a:pt x="165" y="96"/>
                  <a:pt x="170" y="89"/>
                </a:cubicBezTo>
                <a:cubicBezTo>
                  <a:pt x="170" y="99"/>
                  <a:pt x="170" y="99"/>
                  <a:pt x="170" y="99"/>
                </a:cubicBezTo>
                <a:lnTo>
                  <a:pt x="181" y="99"/>
                </a:lnTo>
                <a:close/>
                <a:moveTo>
                  <a:pt x="96" y="99"/>
                </a:moveTo>
                <a:cubicBezTo>
                  <a:pt x="96" y="1"/>
                  <a:pt x="96" y="1"/>
                  <a:pt x="96" y="1"/>
                </a:cubicBezTo>
                <a:cubicBezTo>
                  <a:pt x="79" y="1"/>
                  <a:pt x="79" y="1"/>
                  <a:pt x="79" y="1"/>
                </a:cubicBezTo>
                <a:cubicBezTo>
                  <a:pt x="48" y="77"/>
                  <a:pt x="48" y="77"/>
                  <a:pt x="48" y="77"/>
                </a:cubicBezTo>
                <a:cubicBezTo>
                  <a:pt x="18" y="1"/>
                  <a:pt x="18" y="1"/>
                  <a:pt x="18" y="1"/>
                </a:cubicBezTo>
                <a:cubicBezTo>
                  <a:pt x="0" y="1"/>
                  <a:pt x="0" y="1"/>
                  <a:pt x="0" y="1"/>
                </a:cubicBezTo>
                <a:cubicBezTo>
                  <a:pt x="0" y="99"/>
                  <a:pt x="0" y="99"/>
                  <a:pt x="0" y="99"/>
                </a:cubicBezTo>
                <a:cubicBezTo>
                  <a:pt x="13" y="99"/>
                  <a:pt x="13" y="99"/>
                  <a:pt x="13" y="99"/>
                </a:cubicBezTo>
                <a:cubicBezTo>
                  <a:pt x="13" y="17"/>
                  <a:pt x="13" y="17"/>
                  <a:pt x="13" y="17"/>
                </a:cubicBezTo>
                <a:cubicBezTo>
                  <a:pt x="46" y="99"/>
                  <a:pt x="46" y="99"/>
                  <a:pt x="46" y="99"/>
                </a:cubicBezTo>
                <a:cubicBezTo>
                  <a:pt x="51" y="99"/>
                  <a:pt x="51" y="99"/>
                  <a:pt x="51" y="99"/>
                </a:cubicBezTo>
                <a:cubicBezTo>
                  <a:pt x="84" y="17"/>
                  <a:pt x="84" y="17"/>
                  <a:pt x="84" y="17"/>
                </a:cubicBezTo>
                <a:cubicBezTo>
                  <a:pt x="84" y="99"/>
                  <a:pt x="84" y="99"/>
                  <a:pt x="84" y="99"/>
                </a:cubicBezTo>
                <a:lnTo>
                  <a:pt x="96" y="9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3" name="Tekstvak 12">
            <a:extLst>
              <a:ext uri="{FF2B5EF4-FFF2-40B4-BE49-F238E27FC236}">
                <a16:creationId xmlns:a16="http://schemas.microsoft.com/office/drawing/2014/main" id="{74017F25-175F-44A1-960A-4976947FC8BB}"/>
              </a:ext>
            </a:extLst>
          </p:cNvPr>
          <p:cNvSpPr txBox="1"/>
          <p:nvPr userDrawn="1"/>
        </p:nvSpPr>
        <p:spPr>
          <a:xfrm>
            <a:off x="2321943" y="5481495"/>
            <a:ext cx="7384032" cy="916903"/>
          </a:xfrm>
          <a:prstGeom prst="rect">
            <a:avLst/>
          </a:prstGeom>
          <a:noFill/>
        </p:spPr>
        <p:txBody>
          <a:bodyPr wrap="square" lIns="0" tIns="0" rIns="0" bIns="0" rtlCol="0">
            <a:noAutofit/>
          </a:bodyPr>
          <a:lstStyle/>
          <a:p>
            <a:pPr algn="ctr"/>
            <a:r>
              <a:rPr lang="en-GB" sz="1050" dirty="0">
                <a:solidFill>
                  <a:schemeClr val="bg1"/>
                </a:solidFill>
                <a:latin typeface="Arial" panose="020B0604020202020204" pitchFamily="34" charset="0"/>
                <a:cs typeface="Arial" panose="020B0604020202020204" pitchFamily="34" charset="0"/>
              </a:rPr>
              <a:t>© </a:t>
            </a:r>
            <a:fld id="{B49BE6BA-4099-48A6-8476-20552574E95E}" type="datetime4">
              <a:rPr kumimoji="0" lang="en-GB" sz="1050" b="0" i="0" u="none" strike="noStrike" kern="1200" cap="none" spc="0" normalizeH="0" smtClean="0">
                <a:ln>
                  <a:noFill/>
                </a:ln>
                <a:solidFill>
                  <a:schemeClr val="bg1"/>
                </a:solidFill>
                <a:effectLst/>
                <a:uLnTx/>
                <a:uFillTx/>
                <a:latin typeface="Arial" pitchFamily="34" charset="0"/>
                <a:cs typeface="Arial" pitchFamily="34" charset="0"/>
              </a:rPr>
              <a:pPr algn="ctr"/>
              <a:t>21 September 2026</a:t>
            </a:fld>
            <a:r>
              <a:rPr kumimoji="0" lang="en-GB" sz="1050" b="0" i="0" u="none" strike="noStrike" kern="1200" cap="none" spc="0" normalizeH="0" dirty="0">
                <a:ln>
                  <a:noFill/>
                </a:ln>
                <a:solidFill>
                  <a:schemeClr val="bg1"/>
                </a:solidFill>
                <a:effectLst/>
                <a:uLnTx/>
                <a:uFillTx/>
                <a:latin typeface="Arial" pitchFamily="34" charset="0"/>
                <a:cs typeface="Arial" pitchFamily="34" charset="0"/>
              </a:rPr>
              <a:t>, </a:t>
            </a:r>
            <a:r>
              <a:rPr lang="en-GB" sz="1050" dirty="0">
                <a:solidFill>
                  <a:schemeClr val="bg1"/>
                </a:solidFill>
                <a:latin typeface="Arial" panose="020B0604020202020204" pitchFamily="34" charset="0"/>
                <a:cs typeface="Arial" panose="020B0604020202020204" pitchFamily="34" charset="0"/>
              </a:rPr>
              <a:t>USP Marketing Consultancy B.V.</a:t>
            </a:r>
          </a:p>
          <a:p>
            <a:pPr algn="ctr"/>
            <a:endParaRPr lang="en-GB" sz="1050" dirty="0">
              <a:solidFill>
                <a:schemeClr val="bg1"/>
              </a:solidFill>
              <a:latin typeface="Arial" panose="020B0604020202020204" pitchFamily="34" charset="0"/>
              <a:cs typeface="Arial" panose="020B0604020202020204" pitchFamily="34" charset="0"/>
            </a:endParaRPr>
          </a:p>
          <a:p>
            <a:pPr marL="342900" marR="0" lvl="0" indent="-342900" algn="ctr" defTabSz="914400" rtl="0" eaLnBrk="1" fontAlgn="auto" latinLnBrk="0" hangingPunct="1">
              <a:lnSpc>
                <a:spcPct val="100000"/>
              </a:lnSpc>
              <a:spcBef>
                <a:spcPct val="20000"/>
              </a:spcBef>
              <a:spcAft>
                <a:spcPts val="0"/>
              </a:spcAft>
              <a:buClrTx/>
              <a:buSzTx/>
              <a:tabLst/>
              <a:defRPr/>
            </a:pPr>
            <a:endParaRPr kumimoji="0" lang="en-GB" sz="1050" b="0" i="0" u="none" strike="noStrike" kern="1200" cap="none" spc="0" normalizeH="0" baseline="0" dirty="0">
              <a:ln>
                <a:noFill/>
              </a:ln>
              <a:solidFill>
                <a:schemeClr val="bg1"/>
              </a:solidFill>
              <a:effectLst/>
              <a:uLnTx/>
              <a:uFillTx/>
              <a:latin typeface="Arial" pitchFamily="34" charset="0"/>
              <a:cs typeface="Arial" pitchFamily="34" charset="0"/>
            </a:endParaRPr>
          </a:p>
          <a:p>
            <a:pPr algn="ctr"/>
            <a:r>
              <a:rPr lang="en-GB" sz="1050" dirty="0">
                <a:solidFill>
                  <a:schemeClr val="bg1"/>
                </a:solidFill>
                <a:latin typeface="Arial" pitchFamily="34" charset="0"/>
                <a:cs typeface="Arial" pitchFamily="34" charset="0"/>
              </a:rPr>
              <a:t>The information in this publication is strictly confidential and all relevant copyrights, database rights and other (intellectual) </a:t>
            </a:r>
          </a:p>
          <a:p>
            <a:pPr algn="ctr"/>
            <a:r>
              <a:rPr lang="en-GB" sz="1050" dirty="0">
                <a:solidFill>
                  <a:schemeClr val="bg1"/>
                </a:solidFill>
                <a:latin typeface="Arial" pitchFamily="34" charset="0"/>
                <a:cs typeface="Arial" pitchFamily="34" charset="0"/>
              </a:rPr>
              <a:t>property rights are explicitly reserved. No part of this publication may be reproduced and/ or published without the prior </a:t>
            </a:r>
          </a:p>
          <a:p>
            <a:pPr algn="ctr"/>
            <a:r>
              <a:rPr lang="en-GB" sz="1050" dirty="0">
                <a:solidFill>
                  <a:schemeClr val="bg1"/>
                </a:solidFill>
                <a:latin typeface="Arial" pitchFamily="34" charset="0"/>
                <a:cs typeface="Arial" pitchFamily="34" charset="0"/>
              </a:rPr>
              <a:t>written permission of USP Marketing Consultancy B.V.</a:t>
            </a:r>
            <a:endParaRPr lang="en-GB" sz="4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03755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Tekst - 1 Kolom">
    <p:spTree>
      <p:nvGrpSpPr>
        <p:cNvPr id="1" name=""/>
        <p:cNvGrpSpPr/>
        <p:nvPr/>
      </p:nvGrpSpPr>
      <p:grpSpPr>
        <a:xfrm>
          <a:off x="0" y="0"/>
          <a:ext cx="0" cy="0"/>
          <a:chOff x="0" y="0"/>
          <a:chExt cx="0" cy="0"/>
        </a:xfrm>
      </p:grpSpPr>
      <p:sp>
        <p:nvSpPr>
          <p:cNvPr id="6" name="Tijdelijke aanduiding voor dianummer 5">
            <a:extLst>
              <a:ext uri="{FF2B5EF4-FFF2-40B4-BE49-F238E27FC236}">
                <a16:creationId xmlns:a16="http://schemas.microsoft.com/office/drawing/2014/main" id="{4D6B08DF-E31D-400F-9D49-014B2090B3C2}"/>
              </a:ext>
            </a:extLst>
          </p:cNvPr>
          <p:cNvSpPr>
            <a:spLocks noGrp="1"/>
          </p:cNvSpPr>
          <p:nvPr>
            <p:ph type="sldNum" sz="quarter" idx="12"/>
          </p:nvPr>
        </p:nvSpPr>
        <p:spPr/>
        <p:txBody>
          <a:bodyPr/>
          <a:lstStyle>
            <a:lvl1pPr>
              <a:defRPr>
                <a:solidFill>
                  <a:srgbClr val="757F7F"/>
                </a:solidFill>
              </a:defRPr>
            </a:lvl1pPr>
          </a:lstStyle>
          <a:p>
            <a:fld id="{7AD0FE45-509C-4BDF-9EDE-64426F8DF3D2}" type="slidenum">
              <a:rPr lang="nl-NL" smtClean="0"/>
              <a:pPr/>
              <a:t>‹#›</a:t>
            </a:fld>
            <a:endParaRPr lang="nl-NL"/>
          </a:p>
        </p:txBody>
      </p:sp>
      <p:sp>
        <p:nvSpPr>
          <p:cNvPr id="8" name="Tijdelijke aanduiding voor tekst 7">
            <a:extLst>
              <a:ext uri="{FF2B5EF4-FFF2-40B4-BE49-F238E27FC236}">
                <a16:creationId xmlns:a16="http://schemas.microsoft.com/office/drawing/2014/main" id="{BDFCDABE-3B5E-456E-B1EC-72B4556C3910}"/>
              </a:ext>
            </a:extLst>
          </p:cNvPr>
          <p:cNvSpPr>
            <a:spLocks noGrp="1"/>
          </p:cNvSpPr>
          <p:nvPr>
            <p:ph type="body" sz="quarter" idx="13" hasCustomPrompt="1"/>
          </p:nvPr>
        </p:nvSpPr>
        <p:spPr>
          <a:xfrm>
            <a:off x="444500" y="552450"/>
            <a:ext cx="10793770" cy="488950"/>
          </a:xfrm>
        </p:spPr>
        <p:txBody>
          <a:bodyPr anchor="t" anchorCtr="0"/>
          <a:lstStyle>
            <a:lvl1pPr marL="0" indent="0">
              <a:lnSpc>
                <a:spcPct val="100000"/>
              </a:lnSpc>
              <a:buFont typeface="Arial" panose="020B0604020202020204" pitchFamily="34" charset="0"/>
              <a:buNone/>
              <a:defRPr sz="2800"/>
            </a:lvl1pPr>
            <a:lvl2pPr marL="180975" indent="0">
              <a:buNone/>
              <a:defRPr/>
            </a:lvl2pPr>
          </a:lstStyle>
          <a:p>
            <a:pPr lvl="0"/>
            <a:r>
              <a:rPr lang="en-GB" noProof="0"/>
              <a:t>Key take-away: so what?</a:t>
            </a:r>
          </a:p>
        </p:txBody>
      </p:sp>
      <p:sp>
        <p:nvSpPr>
          <p:cNvPr id="12" name="Tijdelijke aanduiding voor tekst 11">
            <a:extLst>
              <a:ext uri="{FF2B5EF4-FFF2-40B4-BE49-F238E27FC236}">
                <a16:creationId xmlns:a16="http://schemas.microsoft.com/office/drawing/2014/main" id="{2A3AB654-E4C5-4D0F-9500-3C488EEC745B}"/>
              </a:ext>
            </a:extLst>
          </p:cNvPr>
          <p:cNvSpPr>
            <a:spLocks noGrp="1"/>
          </p:cNvSpPr>
          <p:nvPr>
            <p:ph type="body" sz="quarter" idx="14" hasCustomPrompt="1"/>
          </p:nvPr>
        </p:nvSpPr>
        <p:spPr>
          <a:xfrm>
            <a:off x="444500" y="1063172"/>
            <a:ext cx="10793770" cy="374162"/>
          </a:xfrm>
        </p:spPr>
        <p:txBody>
          <a:bodyPr/>
          <a:lstStyle>
            <a:lvl1pPr marL="0" indent="0" algn="l">
              <a:lnSpc>
                <a:spcPct val="100000"/>
              </a:lnSpc>
              <a:buNone/>
              <a:defRPr sz="1400"/>
            </a:lvl1pPr>
            <a:lvl2pPr marL="180975" indent="0">
              <a:buNone/>
              <a:defRPr/>
            </a:lvl2pPr>
          </a:lstStyle>
          <a:p>
            <a:pPr algn="l">
              <a:lnSpc>
                <a:spcPct val="90000"/>
              </a:lnSpc>
            </a:pPr>
            <a:r>
              <a:rPr lang="en-GB" sz="1400" b="0" noProof="0"/>
              <a:t>Explanation: What does the data say to support the key take-away?</a:t>
            </a:r>
            <a:endParaRPr lang="en-GB" sz="1400" b="0" noProof="0">
              <a:solidFill>
                <a:schemeClr val="accent2"/>
              </a:solidFill>
            </a:endParaRPr>
          </a:p>
        </p:txBody>
      </p:sp>
      <p:sp>
        <p:nvSpPr>
          <p:cNvPr id="14" name="Tijdelijke aanduiding voor tekst 13">
            <a:extLst>
              <a:ext uri="{FF2B5EF4-FFF2-40B4-BE49-F238E27FC236}">
                <a16:creationId xmlns:a16="http://schemas.microsoft.com/office/drawing/2014/main" id="{7BC6109B-B0F4-48D9-B09A-63633DA81010}"/>
              </a:ext>
            </a:extLst>
          </p:cNvPr>
          <p:cNvSpPr>
            <a:spLocks noGrp="1"/>
          </p:cNvSpPr>
          <p:nvPr>
            <p:ph type="body" sz="quarter" idx="15" hasCustomPrompt="1"/>
          </p:nvPr>
        </p:nvSpPr>
        <p:spPr>
          <a:xfrm>
            <a:off x="444499" y="0"/>
            <a:ext cx="10793771" cy="552450"/>
          </a:xfrm>
        </p:spPr>
        <p:txBody>
          <a:bodyPr anchor="ctr"/>
          <a:lstStyle>
            <a:lvl5pPr marL="0" marR="0" indent="0" algn="l" defTabSz="914400" rtl="0" eaLnBrk="1" fontAlgn="auto" latinLnBrk="0" hangingPunct="1">
              <a:lnSpc>
                <a:spcPts val="1500"/>
              </a:lnSpc>
              <a:spcBef>
                <a:spcPts val="400"/>
              </a:spcBef>
              <a:spcAft>
                <a:spcPts val="400"/>
              </a:spcAft>
              <a:buClrTx/>
              <a:buSzTx/>
              <a:buFont typeface="Arial" panose="020B0604020202020204" pitchFamily="34" charset="0"/>
              <a:buNone/>
              <a:tabLst/>
              <a:defRPr sz="1200" i="0"/>
            </a:lvl5pPr>
          </a:lstStyle>
          <a:p>
            <a:pPr marL="285750" marR="0" lvl="4" indent="-285750" algn="l" defTabSz="914400" rtl="0" eaLnBrk="1" fontAlgn="auto" latinLnBrk="0" hangingPunct="1">
              <a:lnSpc>
                <a:spcPts val="1500"/>
              </a:lnSpc>
              <a:spcBef>
                <a:spcPts val="400"/>
              </a:spcBef>
              <a:spcAft>
                <a:spcPts val="400"/>
              </a:spcAft>
              <a:buClrTx/>
              <a:buSzTx/>
              <a:tabLst/>
              <a:defRPr/>
            </a:pPr>
            <a:r>
              <a:rPr lang="en-GB" sz="1400" b="1" noProof="0">
                <a:solidFill>
                  <a:srgbClr val="4A4A49"/>
                </a:solidFill>
              </a:rPr>
              <a:t>Topic </a:t>
            </a:r>
            <a:r>
              <a:rPr lang="en-GB" sz="1400" noProof="0">
                <a:solidFill>
                  <a:srgbClr val="4A4A49"/>
                </a:solidFill>
              </a:rPr>
              <a:t>1</a:t>
            </a:r>
            <a:r>
              <a:rPr lang="en-GB" sz="1400" b="0" noProof="0">
                <a:solidFill>
                  <a:srgbClr val="2F758E"/>
                </a:solidFill>
              </a:rPr>
              <a:t> </a:t>
            </a:r>
            <a:r>
              <a:rPr lang="en-GB" sz="1400" b="0" noProof="0">
                <a:solidFill>
                  <a:schemeClr val="bg1">
                    <a:lumMod val="65000"/>
                  </a:schemeClr>
                </a:solidFill>
              </a:rPr>
              <a:t>| Topic 2 | Topic 3</a:t>
            </a:r>
            <a:r>
              <a:rPr lang="en-GB" sz="1400" b="0" noProof="0">
                <a:solidFill>
                  <a:srgbClr val="2F758E"/>
                </a:solidFill>
              </a:rPr>
              <a:t> </a:t>
            </a:r>
            <a:r>
              <a:rPr lang="en-GB" sz="1400" b="0" noProof="0">
                <a:solidFill>
                  <a:schemeClr val="bg1">
                    <a:lumMod val="65000"/>
                  </a:schemeClr>
                </a:solidFill>
              </a:rPr>
              <a:t>| Topic 4</a:t>
            </a:r>
            <a:endParaRPr lang="en-GB" sz="1400" b="1" noProof="0">
              <a:solidFill>
                <a:schemeClr val="accent2"/>
              </a:solidFill>
            </a:endParaRPr>
          </a:p>
        </p:txBody>
      </p:sp>
    </p:spTree>
    <p:extLst>
      <p:ext uri="{BB962C8B-B14F-4D97-AF65-F5344CB8AC3E}">
        <p14:creationId xmlns:p14="http://schemas.microsoft.com/office/powerpoint/2010/main" val="1572067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Slide 1">
    <p:spTree>
      <p:nvGrpSpPr>
        <p:cNvPr id="1" name=""/>
        <p:cNvGrpSpPr/>
        <p:nvPr/>
      </p:nvGrpSpPr>
      <p:grpSpPr>
        <a:xfrm>
          <a:off x="0" y="0"/>
          <a:ext cx="0" cy="0"/>
          <a:chOff x="0" y="0"/>
          <a:chExt cx="0" cy="0"/>
        </a:xfrm>
      </p:grpSpPr>
      <p:sp>
        <p:nvSpPr>
          <p:cNvPr id="3" name="Tijdelijke aanduiding voor tekst 5">
            <a:extLst>
              <a:ext uri="{FF2B5EF4-FFF2-40B4-BE49-F238E27FC236}">
                <a16:creationId xmlns:a16="http://schemas.microsoft.com/office/drawing/2014/main" id="{A7EBCE62-7BB4-35CA-DE84-9311E4DA8F3C}"/>
              </a:ext>
            </a:extLst>
          </p:cNvPr>
          <p:cNvSpPr>
            <a:spLocks noGrp="1"/>
          </p:cNvSpPr>
          <p:nvPr>
            <p:ph type="body" sz="quarter" idx="15" hasCustomPrompt="1"/>
          </p:nvPr>
        </p:nvSpPr>
        <p:spPr>
          <a:xfrm>
            <a:off x="480595" y="370682"/>
            <a:ext cx="11231980" cy="537368"/>
          </a:xfrm>
          <a:prstGeom prst="rect">
            <a:avLst/>
          </a:prstGeom>
          <a:noFill/>
          <a:ln>
            <a:noFill/>
          </a:ln>
        </p:spPr>
        <p:txBody>
          <a:bodyPr/>
          <a:lstStyle>
            <a:lvl1pPr>
              <a:lnSpc>
                <a:spcPct val="100000"/>
              </a:lnSpc>
              <a:spcBef>
                <a:spcPts val="0"/>
              </a:spcBef>
              <a:defRPr sz="2400" b="1">
                <a:ln>
                  <a:noFill/>
                </a:ln>
                <a:solidFill>
                  <a:srgbClr val="0A5D7A"/>
                </a:solidFill>
              </a:defRPr>
            </a:lvl1pPr>
          </a:lstStyle>
          <a:p>
            <a:pPr lvl="0"/>
            <a:r>
              <a:rPr lang="en-GB"/>
              <a:t>Main conclusion</a:t>
            </a:r>
          </a:p>
        </p:txBody>
      </p:sp>
      <p:sp>
        <p:nvSpPr>
          <p:cNvPr id="8" name="Tijdelijke aanduiding voor tekst 5">
            <a:extLst>
              <a:ext uri="{FF2B5EF4-FFF2-40B4-BE49-F238E27FC236}">
                <a16:creationId xmlns:a16="http://schemas.microsoft.com/office/drawing/2014/main" id="{75410155-A77E-F0E8-4144-07AEDF968617}"/>
              </a:ext>
            </a:extLst>
          </p:cNvPr>
          <p:cNvSpPr>
            <a:spLocks noGrp="1"/>
          </p:cNvSpPr>
          <p:nvPr>
            <p:ph type="body" sz="quarter" idx="16" hasCustomPrompt="1"/>
          </p:nvPr>
        </p:nvSpPr>
        <p:spPr>
          <a:xfrm>
            <a:off x="479424" y="1628774"/>
            <a:ext cx="11231980" cy="4858543"/>
          </a:xfrm>
          <a:prstGeom prst="rect">
            <a:avLst/>
          </a:prstGeom>
          <a:noFill/>
          <a:ln>
            <a:noFill/>
          </a:ln>
        </p:spPr>
        <p:txBody>
          <a:bodyPr anchor="t"/>
          <a:lstStyle>
            <a:lvl1pPr>
              <a:lnSpc>
                <a:spcPct val="100000"/>
              </a:lnSpc>
              <a:spcBef>
                <a:spcPts val="0"/>
              </a:spcBef>
              <a:defRPr sz="1400" b="0">
                <a:ln>
                  <a:noFill/>
                </a:ln>
                <a:solidFill>
                  <a:srgbClr val="0A5D7A"/>
                </a:solidFill>
              </a:defRPr>
            </a:lvl1pPr>
          </a:lstStyle>
          <a:p>
            <a:pPr lvl="0"/>
            <a:r>
              <a:rPr lang="en-GB"/>
              <a:t>Type your text here</a:t>
            </a:r>
          </a:p>
        </p:txBody>
      </p:sp>
    </p:spTree>
    <p:extLst>
      <p:ext uri="{BB962C8B-B14F-4D97-AF65-F5344CB8AC3E}">
        <p14:creationId xmlns:p14="http://schemas.microsoft.com/office/powerpoint/2010/main" val="10429770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lide 1">
    <p:spTree>
      <p:nvGrpSpPr>
        <p:cNvPr id="1" name=""/>
        <p:cNvGrpSpPr/>
        <p:nvPr/>
      </p:nvGrpSpPr>
      <p:grpSpPr>
        <a:xfrm>
          <a:off x="0" y="0"/>
          <a:ext cx="0" cy="0"/>
          <a:chOff x="0" y="0"/>
          <a:chExt cx="0" cy="0"/>
        </a:xfrm>
      </p:grpSpPr>
      <p:sp>
        <p:nvSpPr>
          <p:cNvPr id="3" name="Tijdelijke aanduiding voor tekst 5">
            <a:extLst>
              <a:ext uri="{FF2B5EF4-FFF2-40B4-BE49-F238E27FC236}">
                <a16:creationId xmlns:a16="http://schemas.microsoft.com/office/drawing/2014/main" id="{A7EBCE62-7BB4-35CA-DE84-9311E4DA8F3C}"/>
              </a:ext>
            </a:extLst>
          </p:cNvPr>
          <p:cNvSpPr>
            <a:spLocks noGrp="1"/>
          </p:cNvSpPr>
          <p:nvPr>
            <p:ph type="body" sz="quarter" idx="15" hasCustomPrompt="1"/>
          </p:nvPr>
        </p:nvSpPr>
        <p:spPr>
          <a:xfrm>
            <a:off x="480595" y="370682"/>
            <a:ext cx="11231980" cy="537368"/>
          </a:xfrm>
          <a:prstGeom prst="rect">
            <a:avLst/>
          </a:prstGeom>
          <a:noFill/>
          <a:ln>
            <a:noFill/>
          </a:ln>
        </p:spPr>
        <p:txBody>
          <a:bodyPr/>
          <a:lstStyle>
            <a:lvl1pPr>
              <a:lnSpc>
                <a:spcPct val="100000"/>
              </a:lnSpc>
              <a:spcBef>
                <a:spcPts val="0"/>
              </a:spcBef>
              <a:defRPr sz="2800" b="1">
                <a:ln>
                  <a:noFill/>
                </a:ln>
                <a:solidFill>
                  <a:srgbClr val="0A5D7A"/>
                </a:solidFill>
              </a:defRPr>
            </a:lvl1pPr>
          </a:lstStyle>
          <a:p>
            <a:pPr lvl="0"/>
            <a:r>
              <a:rPr lang="en-GB"/>
              <a:t>Main conclusion</a:t>
            </a:r>
          </a:p>
        </p:txBody>
      </p:sp>
      <p:sp>
        <p:nvSpPr>
          <p:cNvPr id="8" name="Tijdelijke aanduiding voor tekst 5">
            <a:extLst>
              <a:ext uri="{FF2B5EF4-FFF2-40B4-BE49-F238E27FC236}">
                <a16:creationId xmlns:a16="http://schemas.microsoft.com/office/drawing/2014/main" id="{75410155-A77E-F0E8-4144-07AEDF968617}"/>
              </a:ext>
            </a:extLst>
          </p:cNvPr>
          <p:cNvSpPr>
            <a:spLocks noGrp="1"/>
          </p:cNvSpPr>
          <p:nvPr>
            <p:ph type="body" sz="quarter" idx="16" hasCustomPrompt="1"/>
          </p:nvPr>
        </p:nvSpPr>
        <p:spPr>
          <a:xfrm>
            <a:off x="479424" y="1628774"/>
            <a:ext cx="11231980" cy="4858543"/>
          </a:xfrm>
          <a:prstGeom prst="rect">
            <a:avLst/>
          </a:prstGeom>
          <a:noFill/>
          <a:ln>
            <a:noFill/>
          </a:ln>
        </p:spPr>
        <p:txBody>
          <a:bodyPr anchor="t"/>
          <a:lstStyle>
            <a:lvl1pPr>
              <a:lnSpc>
                <a:spcPct val="100000"/>
              </a:lnSpc>
              <a:spcBef>
                <a:spcPts val="0"/>
              </a:spcBef>
              <a:defRPr sz="1400" b="0">
                <a:ln>
                  <a:noFill/>
                </a:ln>
                <a:solidFill>
                  <a:srgbClr val="0A5D7A"/>
                </a:solidFill>
              </a:defRPr>
            </a:lvl1pPr>
          </a:lstStyle>
          <a:p>
            <a:pPr lvl="0"/>
            <a:r>
              <a:rPr lang="en-GB"/>
              <a:t>Type your text here</a:t>
            </a:r>
          </a:p>
        </p:txBody>
      </p:sp>
    </p:spTree>
    <p:extLst>
      <p:ext uri="{BB962C8B-B14F-4D97-AF65-F5344CB8AC3E}">
        <p14:creationId xmlns:p14="http://schemas.microsoft.com/office/powerpoint/2010/main" val="40914544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5_Slide 3">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C4E26FAA-ED72-4463-AB3F-FB70CE313C3E}"/>
              </a:ext>
            </a:extLst>
          </p:cNvPr>
          <p:cNvSpPr/>
          <p:nvPr userDrawn="1"/>
        </p:nvSpPr>
        <p:spPr>
          <a:xfrm>
            <a:off x="2495550" y="0"/>
            <a:ext cx="9696450" cy="6858000"/>
          </a:xfrm>
          <a:prstGeom prst="rect">
            <a:avLst/>
          </a:prstGeom>
          <a:solidFill>
            <a:srgbClr val="0A5D7A"/>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en-GB" sz="1200" dirty="0">
              <a:solidFill>
                <a:schemeClr val="bg1"/>
              </a:solidFill>
            </a:endParaRPr>
          </a:p>
        </p:txBody>
      </p:sp>
      <p:sp>
        <p:nvSpPr>
          <p:cNvPr id="11" name="Tijdelijke aanduiding voor afbeelding 2">
            <a:extLst>
              <a:ext uri="{FF2B5EF4-FFF2-40B4-BE49-F238E27FC236}">
                <a16:creationId xmlns:a16="http://schemas.microsoft.com/office/drawing/2014/main" id="{DAA0619C-9B59-3F20-5F45-A3C0069DD9FA}"/>
              </a:ext>
            </a:extLst>
          </p:cNvPr>
          <p:cNvSpPr>
            <a:spLocks noGrp="1"/>
          </p:cNvSpPr>
          <p:nvPr>
            <p:ph type="pic" sz="quarter" idx="14" hasCustomPrompt="1"/>
          </p:nvPr>
        </p:nvSpPr>
        <p:spPr>
          <a:xfrm>
            <a:off x="0" y="-1"/>
            <a:ext cx="2495550" cy="6853731"/>
          </a:xfrm>
          <a:prstGeom prst="rect">
            <a:avLst/>
          </a:prstGeom>
        </p:spPr>
        <p:txBody>
          <a:bodyPr anchor="ctr"/>
          <a:lstStyle>
            <a:lvl1pPr algn="ctr">
              <a:defRPr>
                <a:solidFill>
                  <a:schemeClr val="bg1"/>
                </a:solidFill>
              </a:defRPr>
            </a:lvl1pPr>
          </a:lstStyle>
          <a:p>
            <a:r>
              <a:rPr lang="en-GB" dirty="0"/>
              <a:t>Click here to add an image</a:t>
            </a:r>
          </a:p>
        </p:txBody>
      </p:sp>
      <p:sp>
        <p:nvSpPr>
          <p:cNvPr id="5" name="Tijdelijke aanduiding voor tekst 5">
            <a:extLst>
              <a:ext uri="{FF2B5EF4-FFF2-40B4-BE49-F238E27FC236}">
                <a16:creationId xmlns:a16="http://schemas.microsoft.com/office/drawing/2014/main" id="{535E2F95-8F1A-2B7F-A71B-1830B25270EF}"/>
              </a:ext>
            </a:extLst>
          </p:cNvPr>
          <p:cNvSpPr>
            <a:spLocks noGrp="1"/>
          </p:cNvSpPr>
          <p:nvPr>
            <p:ph type="body" sz="quarter" idx="15" hasCustomPrompt="1"/>
          </p:nvPr>
        </p:nvSpPr>
        <p:spPr>
          <a:xfrm>
            <a:off x="2857084" y="370682"/>
            <a:ext cx="8855493" cy="537368"/>
          </a:xfrm>
          <a:prstGeom prst="rect">
            <a:avLst/>
          </a:prstGeom>
          <a:noFill/>
        </p:spPr>
        <p:txBody>
          <a:bodyPr/>
          <a:lstStyle>
            <a:lvl1pPr>
              <a:lnSpc>
                <a:spcPct val="100000"/>
              </a:lnSpc>
              <a:spcBef>
                <a:spcPts val="0"/>
              </a:spcBef>
              <a:defRPr sz="2800" b="1">
                <a:ln>
                  <a:noFill/>
                </a:ln>
                <a:solidFill>
                  <a:schemeClr val="bg1"/>
                </a:solidFill>
              </a:defRPr>
            </a:lvl1pPr>
          </a:lstStyle>
          <a:p>
            <a:pPr lvl="0"/>
            <a:r>
              <a:rPr lang="en-GB"/>
              <a:t>Main conclusion</a:t>
            </a:r>
          </a:p>
        </p:txBody>
      </p:sp>
      <p:sp>
        <p:nvSpPr>
          <p:cNvPr id="6" name="Tijdelijke aanduiding voor tekst 5">
            <a:extLst>
              <a:ext uri="{FF2B5EF4-FFF2-40B4-BE49-F238E27FC236}">
                <a16:creationId xmlns:a16="http://schemas.microsoft.com/office/drawing/2014/main" id="{297EECC6-BF14-EE4D-6FD1-70A92BC8B7E7}"/>
              </a:ext>
            </a:extLst>
          </p:cNvPr>
          <p:cNvSpPr>
            <a:spLocks noGrp="1"/>
          </p:cNvSpPr>
          <p:nvPr>
            <p:ph type="body" sz="quarter" idx="16" hasCustomPrompt="1"/>
          </p:nvPr>
        </p:nvSpPr>
        <p:spPr>
          <a:xfrm>
            <a:off x="2855913" y="1628774"/>
            <a:ext cx="8856664" cy="4858543"/>
          </a:xfrm>
          <a:prstGeom prst="rect">
            <a:avLst/>
          </a:prstGeom>
          <a:noFill/>
        </p:spPr>
        <p:txBody>
          <a:bodyPr anchor="t"/>
          <a:lstStyle>
            <a:lvl1pPr>
              <a:lnSpc>
                <a:spcPct val="100000"/>
              </a:lnSpc>
              <a:spcBef>
                <a:spcPts val="0"/>
              </a:spcBef>
              <a:defRPr sz="1400" b="0">
                <a:ln>
                  <a:noFill/>
                </a:ln>
                <a:solidFill>
                  <a:schemeClr val="bg1"/>
                </a:solidFill>
              </a:defRPr>
            </a:lvl1pPr>
          </a:lstStyle>
          <a:p>
            <a:pPr lvl="0"/>
            <a:r>
              <a:rPr lang="en-GB"/>
              <a:t>Type your text here</a:t>
            </a:r>
          </a:p>
        </p:txBody>
      </p:sp>
      <p:sp>
        <p:nvSpPr>
          <p:cNvPr id="2" name="Tijdelijke aanduiding voor dianummer 2">
            <a:extLst>
              <a:ext uri="{FF2B5EF4-FFF2-40B4-BE49-F238E27FC236}">
                <a16:creationId xmlns:a16="http://schemas.microsoft.com/office/drawing/2014/main" id="{0542E747-D0AE-975C-F1C1-CA2DD0B80643}"/>
              </a:ext>
            </a:extLst>
          </p:cNvPr>
          <p:cNvSpPr txBox="1">
            <a:spLocks/>
          </p:cNvSpPr>
          <p:nvPr userDrawn="1"/>
        </p:nvSpPr>
        <p:spPr>
          <a:xfrm>
            <a:off x="11535384" y="6489700"/>
            <a:ext cx="371634" cy="179388"/>
          </a:xfrm>
          <a:prstGeom prst="rect">
            <a:avLst/>
          </a:prstGeom>
        </p:spPr>
        <p:txBody>
          <a:bodyPr vert="horz" lIns="0" tIns="0" rIns="0" bIns="0" rtlCol="0" anchor="ctr">
            <a:noAutofit/>
          </a:bodyPr>
          <a:lstStyle>
            <a:defPPr>
              <a:defRPr lang="nl-NL"/>
            </a:defPPr>
            <a:lvl1pPr marL="0" algn="ctr" defTabSz="914400" rtl="0" eaLnBrk="1" latinLnBrk="0" hangingPunct="1">
              <a:defRPr sz="800" b="1" kern="1200">
                <a:solidFill>
                  <a:srgbClr val="757F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AD0FE45-509C-4BDF-9EDE-64426F8DF3D2}" type="slidenum">
              <a:rPr lang="en-GB" smtClean="0">
                <a:solidFill>
                  <a:schemeClr val="bg1"/>
                </a:solidFill>
                <a:latin typeface="Arial" panose="020B0604020202020204" pitchFamily="34" charset="0"/>
                <a:cs typeface="Arial" panose="020B0604020202020204" pitchFamily="34" charset="0"/>
              </a:rPr>
              <a:pPr/>
              <a:t>‹#›</a:t>
            </a:fld>
            <a:endParaRPr lang="en-GB" dirty="0">
              <a:solidFill>
                <a:schemeClr val="bg1"/>
              </a:solidFill>
              <a:latin typeface="Arial" panose="020B0604020202020204" pitchFamily="34" charset="0"/>
              <a:cs typeface="Arial" panose="020B0604020202020204" pitchFamily="34" charset="0"/>
            </a:endParaRPr>
          </a:p>
        </p:txBody>
      </p:sp>
      <p:grpSp>
        <p:nvGrpSpPr>
          <p:cNvPr id="4" name="Groep 3">
            <a:extLst>
              <a:ext uri="{FF2B5EF4-FFF2-40B4-BE49-F238E27FC236}">
                <a16:creationId xmlns:a16="http://schemas.microsoft.com/office/drawing/2014/main" id="{A1A02ECB-831F-BCC5-A373-92DFD3E3424B}"/>
              </a:ext>
            </a:extLst>
          </p:cNvPr>
          <p:cNvGrpSpPr/>
          <p:nvPr userDrawn="1"/>
        </p:nvGrpSpPr>
        <p:grpSpPr>
          <a:xfrm>
            <a:off x="11535384" y="171612"/>
            <a:ext cx="371634" cy="196126"/>
            <a:chOff x="5687079" y="4352018"/>
            <a:chExt cx="2797541" cy="1476376"/>
          </a:xfrm>
        </p:grpSpPr>
        <p:sp>
          <p:nvSpPr>
            <p:cNvPr id="7" name="Freeform 5">
              <a:extLst>
                <a:ext uri="{FF2B5EF4-FFF2-40B4-BE49-F238E27FC236}">
                  <a16:creationId xmlns:a16="http://schemas.microsoft.com/office/drawing/2014/main" id="{DF3E81F2-0AF8-7710-70BB-0D00D14D0D4E}"/>
                </a:ext>
              </a:extLst>
            </p:cNvPr>
            <p:cNvSpPr>
              <a:spLocks/>
            </p:cNvSpPr>
            <p:nvPr/>
          </p:nvSpPr>
          <p:spPr bwMode="auto">
            <a:xfrm>
              <a:off x="5687079" y="4352018"/>
              <a:ext cx="884238" cy="1476376"/>
            </a:xfrm>
            <a:custGeom>
              <a:avLst/>
              <a:gdLst>
                <a:gd name="T0" fmla="*/ 38 w 266"/>
                <a:gd name="T1" fmla="*/ 0 h 454"/>
                <a:gd name="T2" fmla="*/ 38 w 266"/>
                <a:gd name="T3" fmla="*/ 297 h 454"/>
                <a:gd name="T4" fmla="*/ 46 w 266"/>
                <a:gd name="T5" fmla="*/ 345 h 454"/>
                <a:gd name="T6" fmla="*/ 67 w 266"/>
                <a:gd name="T7" fmla="*/ 382 h 454"/>
                <a:gd name="T8" fmla="*/ 96 w 266"/>
                <a:gd name="T9" fmla="*/ 405 h 454"/>
                <a:gd name="T10" fmla="*/ 129 w 266"/>
                <a:gd name="T11" fmla="*/ 412 h 454"/>
                <a:gd name="T12" fmla="*/ 164 w 266"/>
                <a:gd name="T13" fmla="*/ 405 h 454"/>
                <a:gd name="T14" fmla="*/ 196 w 266"/>
                <a:gd name="T15" fmla="*/ 384 h 454"/>
                <a:gd name="T16" fmla="*/ 218 w 266"/>
                <a:gd name="T17" fmla="*/ 348 h 454"/>
                <a:gd name="T18" fmla="*/ 227 w 266"/>
                <a:gd name="T19" fmla="*/ 298 h 454"/>
                <a:gd name="T20" fmla="*/ 227 w 266"/>
                <a:gd name="T21" fmla="*/ 0 h 454"/>
                <a:gd name="T22" fmla="*/ 266 w 266"/>
                <a:gd name="T23" fmla="*/ 0 h 454"/>
                <a:gd name="T24" fmla="*/ 266 w 266"/>
                <a:gd name="T25" fmla="*/ 295 h 454"/>
                <a:gd name="T26" fmla="*/ 254 w 266"/>
                <a:gd name="T27" fmla="*/ 363 h 454"/>
                <a:gd name="T28" fmla="*/ 222 w 266"/>
                <a:gd name="T29" fmla="*/ 413 h 454"/>
                <a:gd name="T30" fmla="*/ 178 w 266"/>
                <a:gd name="T31" fmla="*/ 444 h 454"/>
                <a:gd name="T32" fmla="*/ 130 w 266"/>
                <a:gd name="T33" fmla="*/ 454 h 454"/>
                <a:gd name="T34" fmla="*/ 83 w 266"/>
                <a:gd name="T35" fmla="*/ 444 h 454"/>
                <a:gd name="T36" fmla="*/ 42 w 266"/>
                <a:gd name="T37" fmla="*/ 414 h 454"/>
                <a:gd name="T38" fmla="*/ 11 w 266"/>
                <a:gd name="T39" fmla="*/ 363 h 454"/>
                <a:gd name="T40" fmla="*/ 0 w 266"/>
                <a:gd name="T41" fmla="*/ 294 h 454"/>
                <a:gd name="T42" fmla="*/ 0 w 266"/>
                <a:gd name="T43" fmla="*/ 0 h 454"/>
                <a:gd name="T44" fmla="*/ 38 w 266"/>
                <a:gd name="T45" fmla="*/ 0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6" h="454">
                  <a:moveTo>
                    <a:pt x="38" y="0"/>
                  </a:moveTo>
                  <a:cubicBezTo>
                    <a:pt x="38" y="297"/>
                    <a:pt x="38" y="297"/>
                    <a:pt x="38" y="297"/>
                  </a:cubicBezTo>
                  <a:cubicBezTo>
                    <a:pt x="38" y="315"/>
                    <a:pt x="41" y="331"/>
                    <a:pt x="46" y="345"/>
                  </a:cubicBezTo>
                  <a:cubicBezTo>
                    <a:pt x="51" y="360"/>
                    <a:pt x="58" y="372"/>
                    <a:pt x="67" y="382"/>
                  </a:cubicBezTo>
                  <a:cubicBezTo>
                    <a:pt x="76" y="392"/>
                    <a:pt x="85" y="399"/>
                    <a:pt x="96" y="405"/>
                  </a:cubicBezTo>
                  <a:cubicBezTo>
                    <a:pt x="107" y="410"/>
                    <a:pt x="118" y="412"/>
                    <a:pt x="129" y="412"/>
                  </a:cubicBezTo>
                  <a:cubicBezTo>
                    <a:pt x="141" y="412"/>
                    <a:pt x="153" y="410"/>
                    <a:pt x="164" y="405"/>
                  </a:cubicBezTo>
                  <a:cubicBezTo>
                    <a:pt x="176" y="400"/>
                    <a:pt x="187" y="393"/>
                    <a:pt x="196" y="384"/>
                  </a:cubicBezTo>
                  <a:cubicBezTo>
                    <a:pt x="205" y="374"/>
                    <a:pt x="213" y="362"/>
                    <a:pt x="218" y="348"/>
                  </a:cubicBezTo>
                  <a:cubicBezTo>
                    <a:pt x="224" y="334"/>
                    <a:pt x="227" y="317"/>
                    <a:pt x="227" y="298"/>
                  </a:cubicBezTo>
                  <a:cubicBezTo>
                    <a:pt x="227" y="0"/>
                    <a:pt x="227" y="0"/>
                    <a:pt x="227" y="0"/>
                  </a:cubicBezTo>
                  <a:cubicBezTo>
                    <a:pt x="266" y="0"/>
                    <a:pt x="266" y="0"/>
                    <a:pt x="266" y="0"/>
                  </a:cubicBezTo>
                  <a:cubicBezTo>
                    <a:pt x="266" y="295"/>
                    <a:pt x="266" y="295"/>
                    <a:pt x="266" y="295"/>
                  </a:cubicBezTo>
                  <a:cubicBezTo>
                    <a:pt x="266" y="321"/>
                    <a:pt x="262" y="344"/>
                    <a:pt x="254" y="363"/>
                  </a:cubicBezTo>
                  <a:cubicBezTo>
                    <a:pt x="245" y="383"/>
                    <a:pt x="235" y="400"/>
                    <a:pt x="222" y="413"/>
                  </a:cubicBezTo>
                  <a:cubicBezTo>
                    <a:pt x="209" y="427"/>
                    <a:pt x="194" y="437"/>
                    <a:pt x="178" y="444"/>
                  </a:cubicBezTo>
                  <a:cubicBezTo>
                    <a:pt x="162" y="451"/>
                    <a:pt x="146" y="454"/>
                    <a:pt x="130" y="454"/>
                  </a:cubicBezTo>
                  <a:cubicBezTo>
                    <a:pt x="114" y="454"/>
                    <a:pt x="99" y="451"/>
                    <a:pt x="83" y="444"/>
                  </a:cubicBezTo>
                  <a:cubicBezTo>
                    <a:pt x="68" y="437"/>
                    <a:pt x="54" y="427"/>
                    <a:pt x="42" y="414"/>
                  </a:cubicBezTo>
                  <a:cubicBezTo>
                    <a:pt x="29" y="400"/>
                    <a:pt x="19" y="383"/>
                    <a:pt x="11" y="363"/>
                  </a:cubicBezTo>
                  <a:cubicBezTo>
                    <a:pt x="3" y="343"/>
                    <a:pt x="0" y="320"/>
                    <a:pt x="0" y="294"/>
                  </a:cubicBezTo>
                  <a:cubicBezTo>
                    <a:pt x="0" y="0"/>
                    <a:pt x="0" y="0"/>
                    <a:pt x="0" y="0"/>
                  </a:cubicBezTo>
                  <a:lnTo>
                    <a:pt x="3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8" name="Freeform 6">
              <a:extLst>
                <a:ext uri="{FF2B5EF4-FFF2-40B4-BE49-F238E27FC236}">
                  <a16:creationId xmlns:a16="http://schemas.microsoft.com/office/drawing/2014/main" id="{F06AA178-7B8D-6A7B-8722-E0B161FDF310}"/>
                </a:ext>
              </a:extLst>
            </p:cNvPr>
            <p:cNvSpPr>
              <a:spLocks/>
            </p:cNvSpPr>
            <p:nvPr/>
          </p:nvSpPr>
          <p:spPr bwMode="auto">
            <a:xfrm>
              <a:off x="6674286" y="4352018"/>
              <a:ext cx="876300" cy="1476375"/>
            </a:xfrm>
            <a:custGeom>
              <a:avLst/>
              <a:gdLst>
                <a:gd name="T0" fmla="*/ 40 w 264"/>
                <a:gd name="T1" fmla="*/ 315 h 466"/>
                <a:gd name="T2" fmla="*/ 49 w 264"/>
                <a:gd name="T3" fmla="*/ 359 h 466"/>
                <a:gd name="T4" fmla="*/ 68 w 264"/>
                <a:gd name="T5" fmla="*/ 393 h 466"/>
                <a:gd name="T6" fmla="*/ 98 w 264"/>
                <a:gd name="T7" fmla="*/ 416 h 466"/>
                <a:gd name="T8" fmla="*/ 135 w 264"/>
                <a:gd name="T9" fmla="*/ 424 h 466"/>
                <a:gd name="T10" fmla="*/ 169 w 264"/>
                <a:gd name="T11" fmla="*/ 419 h 466"/>
                <a:gd name="T12" fmla="*/ 198 w 264"/>
                <a:gd name="T13" fmla="*/ 404 h 466"/>
                <a:gd name="T14" fmla="*/ 218 w 264"/>
                <a:gd name="T15" fmla="*/ 376 h 466"/>
                <a:gd name="T16" fmla="*/ 225 w 264"/>
                <a:gd name="T17" fmla="*/ 335 h 466"/>
                <a:gd name="T18" fmla="*/ 217 w 264"/>
                <a:gd name="T19" fmla="*/ 302 h 466"/>
                <a:gd name="T20" fmla="*/ 196 w 264"/>
                <a:gd name="T21" fmla="*/ 278 h 466"/>
                <a:gd name="T22" fmla="*/ 166 w 264"/>
                <a:gd name="T23" fmla="*/ 261 h 466"/>
                <a:gd name="T24" fmla="*/ 132 w 264"/>
                <a:gd name="T25" fmla="*/ 247 h 466"/>
                <a:gd name="T26" fmla="*/ 89 w 264"/>
                <a:gd name="T27" fmla="*/ 230 h 466"/>
                <a:gd name="T28" fmla="*/ 50 w 264"/>
                <a:gd name="T29" fmla="*/ 205 h 466"/>
                <a:gd name="T30" fmla="*/ 22 w 264"/>
                <a:gd name="T31" fmla="*/ 168 h 466"/>
                <a:gd name="T32" fmla="*/ 11 w 264"/>
                <a:gd name="T33" fmla="*/ 113 h 466"/>
                <a:gd name="T34" fmla="*/ 20 w 264"/>
                <a:gd name="T35" fmla="*/ 64 h 466"/>
                <a:gd name="T36" fmla="*/ 44 w 264"/>
                <a:gd name="T37" fmla="*/ 29 h 466"/>
                <a:gd name="T38" fmla="*/ 82 w 264"/>
                <a:gd name="T39" fmla="*/ 7 h 466"/>
                <a:gd name="T40" fmla="*/ 130 w 264"/>
                <a:gd name="T41" fmla="*/ 0 h 466"/>
                <a:gd name="T42" fmla="*/ 188 w 264"/>
                <a:gd name="T43" fmla="*/ 12 h 466"/>
                <a:gd name="T44" fmla="*/ 226 w 264"/>
                <a:gd name="T45" fmla="*/ 44 h 466"/>
                <a:gd name="T46" fmla="*/ 246 w 264"/>
                <a:gd name="T47" fmla="*/ 86 h 466"/>
                <a:gd name="T48" fmla="*/ 253 w 264"/>
                <a:gd name="T49" fmla="*/ 131 h 466"/>
                <a:gd name="T50" fmla="*/ 214 w 264"/>
                <a:gd name="T51" fmla="*/ 131 h 466"/>
                <a:gd name="T52" fmla="*/ 206 w 264"/>
                <a:gd name="T53" fmla="*/ 92 h 466"/>
                <a:gd name="T54" fmla="*/ 187 w 264"/>
                <a:gd name="T55" fmla="*/ 64 h 466"/>
                <a:gd name="T56" fmla="*/ 161 w 264"/>
                <a:gd name="T57" fmla="*/ 47 h 466"/>
                <a:gd name="T58" fmla="*/ 130 w 264"/>
                <a:gd name="T59" fmla="*/ 41 h 466"/>
                <a:gd name="T60" fmla="*/ 100 w 264"/>
                <a:gd name="T61" fmla="*/ 45 h 466"/>
                <a:gd name="T62" fmla="*/ 74 w 264"/>
                <a:gd name="T63" fmla="*/ 57 h 466"/>
                <a:gd name="T64" fmla="*/ 56 w 264"/>
                <a:gd name="T65" fmla="*/ 79 h 466"/>
                <a:gd name="T66" fmla="*/ 49 w 264"/>
                <a:gd name="T67" fmla="*/ 113 h 466"/>
                <a:gd name="T68" fmla="*/ 57 w 264"/>
                <a:gd name="T69" fmla="*/ 147 h 466"/>
                <a:gd name="T70" fmla="*/ 78 w 264"/>
                <a:gd name="T71" fmla="*/ 171 h 466"/>
                <a:gd name="T72" fmla="*/ 109 w 264"/>
                <a:gd name="T73" fmla="*/ 189 h 466"/>
                <a:gd name="T74" fmla="*/ 144 w 264"/>
                <a:gd name="T75" fmla="*/ 203 h 466"/>
                <a:gd name="T76" fmla="*/ 187 w 264"/>
                <a:gd name="T77" fmla="*/ 221 h 466"/>
                <a:gd name="T78" fmla="*/ 226 w 264"/>
                <a:gd name="T79" fmla="*/ 245 h 466"/>
                <a:gd name="T80" fmla="*/ 253 w 264"/>
                <a:gd name="T81" fmla="*/ 281 h 466"/>
                <a:gd name="T82" fmla="*/ 264 w 264"/>
                <a:gd name="T83" fmla="*/ 335 h 466"/>
                <a:gd name="T84" fmla="*/ 254 w 264"/>
                <a:gd name="T85" fmla="*/ 392 h 466"/>
                <a:gd name="T86" fmla="*/ 227 w 264"/>
                <a:gd name="T87" fmla="*/ 433 h 466"/>
                <a:gd name="T88" fmla="*/ 186 w 264"/>
                <a:gd name="T89" fmla="*/ 458 h 466"/>
                <a:gd name="T90" fmla="*/ 135 w 264"/>
                <a:gd name="T91" fmla="*/ 466 h 466"/>
                <a:gd name="T92" fmla="*/ 85 w 264"/>
                <a:gd name="T93" fmla="*/ 456 h 466"/>
                <a:gd name="T94" fmla="*/ 43 w 264"/>
                <a:gd name="T95" fmla="*/ 426 h 466"/>
                <a:gd name="T96" fmla="*/ 13 w 264"/>
                <a:gd name="T97" fmla="*/ 378 h 466"/>
                <a:gd name="T98" fmla="*/ 0 w 264"/>
                <a:gd name="T99" fmla="*/ 315 h 466"/>
                <a:gd name="T100" fmla="*/ 40 w 264"/>
                <a:gd name="T101" fmla="*/ 315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4" h="466">
                  <a:moveTo>
                    <a:pt x="40" y="315"/>
                  </a:moveTo>
                  <a:cubicBezTo>
                    <a:pt x="41" y="331"/>
                    <a:pt x="44" y="346"/>
                    <a:pt x="49" y="359"/>
                  </a:cubicBezTo>
                  <a:cubicBezTo>
                    <a:pt x="54" y="372"/>
                    <a:pt x="60" y="384"/>
                    <a:pt x="68" y="393"/>
                  </a:cubicBezTo>
                  <a:cubicBezTo>
                    <a:pt x="77" y="403"/>
                    <a:pt x="86" y="410"/>
                    <a:pt x="98" y="416"/>
                  </a:cubicBezTo>
                  <a:cubicBezTo>
                    <a:pt x="109" y="421"/>
                    <a:pt x="121" y="424"/>
                    <a:pt x="135" y="424"/>
                  </a:cubicBezTo>
                  <a:cubicBezTo>
                    <a:pt x="147" y="424"/>
                    <a:pt x="158" y="422"/>
                    <a:pt x="169" y="419"/>
                  </a:cubicBezTo>
                  <a:cubicBezTo>
                    <a:pt x="180" y="416"/>
                    <a:pt x="189" y="411"/>
                    <a:pt x="198" y="404"/>
                  </a:cubicBezTo>
                  <a:cubicBezTo>
                    <a:pt x="206" y="397"/>
                    <a:pt x="213" y="388"/>
                    <a:pt x="218" y="376"/>
                  </a:cubicBezTo>
                  <a:cubicBezTo>
                    <a:pt x="223" y="365"/>
                    <a:pt x="225" y="351"/>
                    <a:pt x="225" y="335"/>
                  </a:cubicBezTo>
                  <a:cubicBezTo>
                    <a:pt x="225" y="322"/>
                    <a:pt x="223" y="311"/>
                    <a:pt x="217" y="302"/>
                  </a:cubicBezTo>
                  <a:cubicBezTo>
                    <a:pt x="212" y="292"/>
                    <a:pt x="205" y="284"/>
                    <a:pt x="196" y="278"/>
                  </a:cubicBezTo>
                  <a:cubicBezTo>
                    <a:pt x="187" y="271"/>
                    <a:pt x="177" y="266"/>
                    <a:pt x="166" y="261"/>
                  </a:cubicBezTo>
                  <a:cubicBezTo>
                    <a:pt x="155" y="256"/>
                    <a:pt x="144" y="251"/>
                    <a:pt x="132" y="247"/>
                  </a:cubicBezTo>
                  <a:cubicBezTo>
                    <a:pt x="118" y="242"/>
                    <a:pt x="103" y="236"/>
                    <a:pt x="89" y="230"/>
                  </a:cubicBezTo>
                  <a:cubicBezTo>
                    <a:pt x="74" y="223"/>
                    <a:pt x="61" y="215"/>
                    <a:pt x="50" y="205"/>
                  </a:cubicBezTo>
                  <a:cubicBezTo>
                    <a:pt x="38" y="195"/>
                    <a:pt x="29" y="183"/>
                    <a:pt x="22" y="168"/>
                  </a:cubicBezTo>
                  <a:cubicBezTo>
                    <a:pt x="14" y="153"/>
                    <a:pt x="11" y="135"/>
                    <a:pt x="11" y="113"/>
                  </a:cubicBezTo>
                  <a:cubicBezTo>
                    <a:pt x="11" y="94"/>
                    <a:pt x="14" y="78"/>
                    <a:pt x="20" y="64"/>
                  </a:cubicBezTo>
                  <a:cubicBezTo>
                    <a:pt x="25" y="50"/>
                    <a:pt x="34" y="38"/>
                    <a:pt x="44" y="29"/>
                  </a:cubicBezTo>
                  <a:cubicBezTo>
                    <a:pt x="55" y="19"/>
                    <a:pt x="67" y="12"/>
                    <a:pt x="82" y="7"/>
                  </a:cubicBezTo>
                  <a:cubicBezTo>
                    <a:pt x="97" y="2"/>
                    <a:pt x="113" y="0"/>
                    <a:pt x="130" y="0"/>
                  </a:cubicBezTo>
                  <a:cubicBezTo>
                    <a:pt x="154" y="0"/>
                    <a:pt x="173" y="4"/>
                    <a:pt x="188" y="12"/>
                  </a:cubicBezTo>
                  <a:cubicBezTo>
                    <a:pt x="204" y="20"/>
                    <a:pt x="216" y="31"/>
                    <a:pt x="226" y="44"/>
                  </a:cubicBezTo>
                  <a:cubicBezTo>
                    <a:pt x="235" y="57"/>
                    <a:pt x="242" y="71"/>
                    <a:pt x="246" y="86"/>
                  </a:cubicBezTo>
                  <a:cubicBezTo>
                    <a:pt x="250" y="102"/>
                    <a:pt x="253" y="117"/>
                    <a:pt x="253" y="131"/>
                  </a:cubicBezTo>
                  <a:cubicBezTo>
                    <a:pt x="214" y="131"/>
                    <a:pt x="214" y="131"/>
                    <a:pt x="214" y="131"/>
                  </a:cubicBezTo>
                  <a:cubicBezTo>
                    <a:pt x="213" y="116"/>
                    <a:pt x="210" y="103"/>
                    <a:pt x="206" y="92"/>
                  </a:cubicBezTo>
                  <a:cubicBezTo>
                    <a:pt x="201" y="81"/>
                    <a:pt x="195" y="72"/>
                    <a:pt x="187" y="64"/>
                  </a:cubicBezTo>
                  <a:cubicBezTo>
                    <a:pt x="180" y="57"/>
                    <a:pt x="171" y="51"/>
                    <a:pt x="161" y="47"/>
                  </a:cubicBezTo>
                  <a:cubicBezTo>
                    <a:pt x="152" y="43"/>
                    <a:pt x="141" y="41"/>
                    <a:pt x="130" y="41"/>
                  </a:cubicBezTo>
                  <a:cubicBezTo>
                    <a:pt x="120" y="41"/>
                    <a:pt x="110" y="43"/>
                    <a:pt x="100" y="45"/>
                  </a:cubicBezTo>
                  <a:cubicBezTo>
                    <a:pt x="91" y="47"/>
                    <a:pt x="82" y="52"/>
                    <a:pt x="74" y="57"/>
                  </a:cubicBezTo>
                  <a:cubicBezTo>
                    <a:pt x="67" y="63"/>
                    <a:pt x="61" y="70"/>
                    <a:pt x="56" y="79"/>
                  </a:cubicBezTo>
                  <a:cubicBezTo>
                    <a:pt x="51" y="88"/>
                    <a:pt x="49" y="99"/>
                    <a:pt x="49" y="113"/>
                  </a:cubicBezTo>
                  <a:cubicBezTo>
                    <a:pt x="49" y="126"/>
                    <a:pt x="52" y="137"/>
                    <a:pt x="57" y="147"/>
                  </a:cubicBezTo>
                  <a:cubicBezTo>
                    <a:pt x="62" y="156"/>
                    <a:pt x="69" y="164"/>
                    <a:pt x="78" y="171"/>
                  </a:cubicBezTo>
                  <a:cubicBezTo>
                    <a:pt x="87" y="178"/>
                    <a:pt x="97" y="184"/>
                    <a:pt x="109" y="189"/>
                  </a:cubicBezTo>
                  <a:cubicBezTo>
                    <a:pt x="120" y="194"/>
                    <a:pt x="132" y="199"/>
                    <a:pt x="144" y="203"/>
                  </a:cubicBezTo>
                  <a:cubicBezTo>
                    <a:pt x="159" y="209"/>
                    <a:pt x="173" y="215"/>
                    <a:pt x="187" y="221"/>
                  </a:cubicBezTo>
                  <a:cubicBezTo>
                    <a:pt x="202" y="227"/>
                    <a:pt x="214" y="235"/>
                    <a:pt x="226" y="245"/>
                  </a:cubicBezTo>
                  <a:cubicBezTo>
                    <a:pt x="237" y="255"/>
                    <a:pt x="246" y="267"/>
                    <a:pt x="253" y="281"/>
                  </a:cubicBezTo>
                  <a:cubicBezTo>
                    <a:pt x="260" y="296"/>
                    <a:pt x="264" y="314"/>
                    <a:pt x="264" y="335"/>
                  </a:cubicBezTo>
                  <a:cubicBezTo>
                    <a:pt x="264" y="357"/>
                    <a:pt x="261" y="376"/>
                    <a:pt x="254" y="392"/>
                  </a:cubicBezTo>
                  <a:cubicBezTo>
                    <a:pt x="248" y="408"/>
                    <a:pt x="239" y="422"/>
                    <a:pt x="227" y="433"/>
                  </a:cubicBezTo>
                  <a:cubicBezTo>
                    <a:pt x="216" y="444"/>
                    <a:pt x="202" y="452"/>
                    <a:pt x="186" y="458"/>
                  </a:cubicBezTo>
                  <a:cubicBezTo>
                    <a:pt x="170" y="463"/>
                    <a:pt x="153" y="466"/>
                    <a:pt x="135" y="466"/>
                  </a:cubicBezTo>
                  <a:cubicBezTo>
                    <a:pt x="118" y="466"/>
                    <a:pt x="101" y="463"/>
                    <a:pt x="85" y="456"/>
                  </a:cubicBezTo>
                  <a:cubicBezTo>
                    <a:pt x="69" y="449"/>
                    <a:pt x="55" y="439"/>
                    <a:pt x="43" y="426"/>
                  </a:cubicBezTo>
                  <a:cubicBezTo>
                    <a:pt x="30" y="413"/>
                    <a:pt x="20" y="397"/>
                    <a:pt x="13" y="378"/>
                  </a:cubicBezTo>
                  <a:cubicBezTo>
                    <a:pt x="5" y="359"/>
                    <a:pt x="1" y="339"/>
                    <a:pt x="0" y="315"/>
                  </a:cubicBezTo>
                  <a:lnTo>
                    <a:pt x="40" y="31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9" name="Freeform 7">
              <a:extLst>
                <a:ext uri="{FF2B5EF4-FFF2-40B4-BE49-F238E27FC236}">
                  <a16:creationId xmlns:a16="http://schemas.microsoft.com/office/drawing/2014/main" id="{41C6A94B-9A5C-A2BB-9F13-7BF1CDFF1ACE}"/>
                </a:ext>
              </a:extLst>
            </p:cNvPr>
            <p:cNvSpPr>
              <a:spLocks noEditPoints="1"/>
            </p:cNvSpPr>
            <p:nvPr/>
          </p:nvSpPr>
          <p:spPr bwMode="auto">
            <a:xfrm>
              <a:off x="7673407" y="4352018"/>
              <a:ext cx="811213" cy="1476375"/>
            </a:xfrm>
            <a:custGeom>
              <a:avLst/>
              <a:gdLst>
                <a:gd name="T0" fmla="*/ 38 w 244"/>
                <a:gd name="T1" fmla="*/ 210 h 441"/>
                <a:gd name="T2" fmla="*/ 136 w 244"/>
                <a:gd name="T3" fmla="*/ 210 h 441"/>
                <a:gd name="T4" fmla="*/ 162 w 244"/>
                <a:gd name="T5" fmla="*/ 204 h 441"/>
                <a:gd name="T6" fmla="*/ 185 w 244"/>
                <a:gd name="T7" fmla="*/ 185 h 441"/>
                <a:gd name="T8" fmla="*/ 200 w 244"/>
                <a:gd name="T9" fmla="*/ 158 h 441"/>
                <a:gd name="T10" fmla="*/ 205 w 244"/>
                <a:gd name="T11" fmla="*/ 125 h 441"/>
                <a:gd name="T12" fmla="*/ 200 w 244"/>
                <a:gd name="T13" fmla="*/ 92 h 441"/>
                <a:gd name="T14" fmla="*/ 185 w 244"/>
                <a:gd name="T15" fmla="*/ 66 h 441"/>
                <a:gd name="T16" fmla="*/ 163 w 244"/>
                <a:gd name="T17" fmla="*/ 49 h 441"/>
                <a:gd name="T18" fmla="*/ 136 w 244"/>
                <a:gd name="T19" fmla="*/ 43 h 441"/>
                <a:gd name="T20" fmla="*/ 38 w 244"/>
                <a:gd name="T21" fmla="*/ 43 h 441"/>
                <a:gd name="T22" fmla="*/ 38 w 244"/>
                <a:gd name="T23" fmla="*/ 210 h 441"/>
                <a:gd name="T24" fmla="*/ 0 w 244"/>
                <a:gd name="T25" fmla="*/ 0 h 441"/>
                <a:gd name="T26" fmla="*/ 136 w 244"/>
                <a:gd name="T27" fmla="*/ 0 h 441"/>
                <a:gd name="T28" fmla="*/ 182 w 244"/>
                <a:gd name="T29" fmla="*/ 11 h 441"/>
                <a:gd name="T30" fmla="*/ 216 w 244"/>
                <a:gd name="T31" fmla="*/ 40 h 441"/>
                <a:gd name="T32" fmla="*/ 237 w 244"/>
                <a:gd name="T33" fmla="*/ 80 h 441"/>
                <a:gd name="T34" fmla="*/ 244 w 244"/>
                <a:gd name="T35" fmla="*/ 125 h 441"/>
                <a:gd name="T36" fmla="*/ 237 w 244"/>
                <a:gd name="T37" fmla="*/ 172 h 441"/>
                <a:gd name="T38" fmla="*/ 216 w 244"/>
                <a:gd name="T39" fmla="*/ 213 h 441"/>
                <a:gd name="T40" fmla="*/ 182 w 244"/>
                <a:gd name="T41" fmla="*/ 241 h 441"/>
                <a:gd name="T42" fmla="*/ 136 w 244"/>
                <a:gd name="T43" fmla="*/ 252 h 441"/>
                <a:gd name="T44" fmla="*/ 38 w 244"/>
                <a:gd name="T45" fmla="*/ 252 h 441"/>
                <a:gd name="T46" fmla="*/ 38 w 244"/>
                <a:gd name="T47" fmla="*/ 441 h 441"/>
                <a:gd name="T48" fmla="*/ 0 w 244"/>
                <a:gd name="T49" fmla="*/ 441 h 441"/>
                <a:gd name="T50" fmla="*/ 0 w 244"/>
                <a:gd name="T51"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4" h="441">
                  <a:moveTo>
                    <a:pt x="38" y="210"/>
                  </a:moveTo>
                  <a:cubicBezTo>
                    <a:pt x="136" y="210"/>
                    <a:pt x="136" y="210"/>
                    <a:pt x="136" y="210"/>
                  </a:cubicBezTo>
                  <a:cubicBezTo>
                    <a:pt x="145" y="210"/>
                    <a:pt x="154" y="208"/>
                    <a:pt x="162" y="204"/>
                  </a:cubicBezTo>
                  <a:cubicBezTo>
                    <a:pt x="171" y="199"/>
                    <a:pt x="178" y="193"/>
                    <a:pt x="185" y="185"/>
                  </a:cubicBezTo>
                  <a:cubicBezTo>
                    <a:pt x="191" y="178"/>
                    <a:pt x="196" y="169"/>
                    <a:pt x="200" y="158"/>
                  </a:cubicBezTo>
                  <a:cubicBezTo>
                    <a:pt x="204" y="148"/>
                    <a:pt x="205" y="137"/>
                    <a:pt x="205" y="125"/>
                  </a:cubicBezTo>
                  <a:cubicBezTo>
                    <a:pt x="205" y="113"/>
                    <a:pt x="204" y="102"/>
                    <a:pt x="200" y="92"/>
                  </a:cubicBezTo>
                  <a:cubicBezTo>
                    <a:pt x="196" y="82"/>
                    <a:pt x="192" y="73"/>
                    <a:pt x="185" y="66"/>
                  </a:cubicBezTo>
                  <a:cubicBezTo>
                    <a:pt x="179" y="59"/>
                    <a:pt x="172" y="53"/>
                    <a:pt x="163" y="49"/>
                  </a:cubicBezTo>
                  <a:cubicBezTo>
                    <a:pt x="155" y="45"/>
                    <a:pt x="146" y="43"/>
                    <a:pt x="136" y="43"/>
                  </a:cubicBezTo>
                  <a:cubicBezTo>
                    <a:pt x="38" y="43"/>
                    <a:pt x="38" y="43"/>
                    <a:pt x="38" y="43"/>
                  </a:cubicBezTo>
                  <a:lnTo>
                    <a:pt x="38" y="210"/>
                  </a:lnTo>
                  <a:close/>
                  <a:moveTo>
                    <a:pt x="0" y="0"/>
                  </a:moveTo>
                  <a:cubicBezTo>
                    <a:pt x="136" y="0"/>
                    <a:pt x="136" y="0"/>
                    <a:pt x="136" y="0"/>
                  </a:cubicBezTo>
                  <a:cubicBezTo>
                    <a:pt x="153" y="0"/>
                    <a:pt x="168" y="3"/>
                    <a:pt x="182" y="11"/>
                  </a:cubicBezTo>
                  <a:cubicBezTo>
                    <a:pt x="195" y="19"/>
                    <a:pt x="207" y="28"/>
                    <a:pt x="216" y="40"/>
                  </a:cubicBezTo>
                  <a:cubicBezTo>
                    <a:pt x="225" y="52"/>
                    <a:pt x="232" y="66"/>
                    <a:pt x="237" y="80"/>
                  </a:cubicBezTo>
                  <a:cubicBezTo>
                    <a:pt x="242" y="95"/>
                    <a:pt x="244" y="110"/>
                    <a:pt x="244" y="125"/>
                  </a:cubicBezTo>
                  <a:cubicBezTo>
                    <a:pt x="244" y="142"/>
                    <a:pt x="242" y="157"/>
                    <a:pt x="237" y="172"/>
                  </a:cubicBezTo>
                  <a:cubicBezTo>
                    <a:pt x="232" y="188"/>
                    <a:pt x="225" y="201"/>
                    <a:pt x="216" y="213"/>
                  </a:cubicBezTo>
                  <a:cubicBezTo>
                    <a:pt x="207" y="225"/>
                    <a:pt x="195" y="234"/>
                    <a:pt x="182" y="241"/>
                  </a:cubicBezTo>
                  <a:cubicBezTo>
                    <a:pt x="168" y="248"/>
                    <a:pt x="153" y="252"/>
                    <a:pt x="136" y="252"/>
                  </a:cubicBezTo>
                  <a:cubicBezTo>
                    <a:pt x="38" y="252"/>
                    <a:pt x="38" y="252"/>
                    <a:pt x="38" y="252"/>
                  </a:cubicBezTo>
                  <a:cubicBezTo>
                    <a:pt x="38" y="441"/>
                    <a:pt x="38" y="441"/>
                    <a:pt x="38" y="441"/>
                  </a:cubicBezTo>
                  <a:cubicBezTo>
                    <a:pt x="0" y="441"/>
                    <a:pt x="0" y="441"/>
                    <a:pt x="0" y="441"/>
                  </a:cubicBez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0" name="Oval 8">
              <a:extLst>
                <a:ext uri="{FF2B5EF4-FFF2-40B4-BE49-F238E27FC236}">
                  <a16:creationId xmlns:a16="http://schemas.microsoft.com/office/drawing/2014/main" id="{529A4C8B-1C92-3204-8B64-A55B5ED329F3}"/>
                </a:ext>
              </a:extLst>
            </p:cNvPr>
            <p:cNvSpPr>
              <a:spLocks noChangeArrowheads="1"/>
            </p:cNvSpPr>
            <p:nvPr/>
          </p:nvSpPr>
          <p:spPr bwMode="auto">
            <a:xfrm>
              <a:off x="6970464" y="5261423"/>
              <a:ext cx="328613" cy="330200"/>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solidFill>
                  <a:srgbClr val="0A5D7A"/>
                </a:solidFill>
              </a:endParaRPr>
            </a:p>
          </p:txBody>
        </p:sp>
      </p:grpSp>
    </p:spTree>
    <p:extLst>
      <p:ext uri="{BB962C8B-B14F-4D97-AF65-F5344CB8AC3E}">
        <p14:creationId xmlns:p14="http://schemas.microsoft.com/office/powerpoint/2010/main" val="13603649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7_Slide 3">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C4E26FAA-ED72-4463-AB3F-FB70CE313C3E}"/>
              </a:ext>
            </a:extLst>
          </p:cNvPr>
          <p:cNvSpPr/>
          <p:nvPr userDrawn="1"/>
        </p:nvSpPr>
        <p:spPr>
          <a:xfrm>
            <a:off x="2855912" y="0"/>
            <a:ext cx="9336089" cy="6858000"/>
          </a:xfrm>
          <a:prstGeom prst="rect">
            <a:avLst/>
          </a:prstGeom>
          <a:solidFill>
            <a:srgbClr val="0A5D7A"/>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en-GB" sz="1200" dirty="0">
              <a:solidFill>
                <a:schemeClr val="bg1"/>
              </a:solidFill>
            </a:endParaRPr>
          </a:p>
        </p:txBody>
      </p:sp>
      <p:sp>
        <p:nvSpPr>
          <p:cNvPr id="5" name="Tijdelijke aanduiding voor tekst 5">
            <a:extLst>
              <a:ext uri="{FF2B5EF4-FFF2-40B4-BE49-F238E27FC236}">
                <a16:creationId xmlns:a16="http://schemas.microsoft.com/office/drawing/2014/main" id="{535E2F95-8F1A-2B7F-A71B-1830B25270EF}"/>
              </a:ext>
            </a:extLst>
          </p:cNvPr>
          <p:cNvSpPr>
            <a:spLocks noGrp="1"/>
          </p:cNvSpPr>
          <p:nvPr>
            <p:ph type="body" sz="quarter" idx="15" hasCustomPrompt="1"/>
          </p:nvPr>
        </p:nvSpPr>
        <p:spPr>
          <a:xfrm>
            <a:off x="3255569" y="370682"/>
            <a:ext cx="8457006" cy="537368"/>
          </a:xfrm>
          <a:prstGeom prst="rect">
            <a:avLst/>
          </a:prstGeom>
          <a:noFill/>
        </p:spPr>
        <p:txBody>
          <a:bodyPr/>
          <a:lstStyle>
            <a:lvl1pPr>
              <a:lnSpc>
                <a:spcPct val="100000"/>
              </a:lnSpc>
              <a:spcBef>
                <a:spcPts val="0"/>
              </a:spcBef>
              <a:defRPr sz="2800" b="1">
                <a:ln>
                  <a:noFill/>
                </a:ln>
                <a:solidFill>
                  <a:srgbClr val="FFFFFF"/>
                </a:solidFill>
              </a:defRPr>
            </a:lvl1pPr>
          </a:lstStyle>
          <a:p>
            <a:pPr lvl="0"/>
            <a:r>
              <a:rPr lang="en-GB"/>
              <a:t>Main conclusion</a:t>
            </a:r>
          </a:p>
        </p:txBody>
      </p:sp>
      <p:sp>
        <p:nvSpPr>
          <p:cNvPr id="6" name="Tijdelijke aanduiding voor tekst 5">
            <a:extLst>
              <a:ext uri="{FF2B5EF4-FFF2-40B4-BE49-F238E27FC236}">
                <a16:creationId xmlns:a16="http://schemas.microsoft.com/office/drawing/2014/main" id="{297EECC6-BF14-EE4D-6FD1-70A92BC8B7E7}"/>
              </a:ext>
            </a:extLst>
          </p:cNvPr>
          <p:cNvSpPr>
            <a:spLocks noGrp="1"/>
          </p:cNvSpPr>
          <p:nvPr>
            <p:ph type="body" sz="quarter" idx="16" hasCustomPrompt="1"/>
          </p:nvPr>
        </p:nvSpPr>
        <p:spPr>
          <a:xfrm>
            <a:off x="3254397" y="1628774"/>
            <a:ext cx="8458178" cy="4858543"/>
          </a:xfrm>
          <a:prstGeom prst="rect">
            <a:avLst/>
          </a:prstGeom>
          <a:noFill/>
        </p:spPr>
        <p:txBody>
          <a:bodyPr anchor="t"/>
          <a:lstStyle>
            <a:lvl1pPr>
              <a:lnSpc>
                <a:spcPct val="100000"/>
              </a:lnSpc>
              <a:spcBef>
                <a:spcPts val="0"/>
              </a:spcBef>
              <a:defRPr sz="1400" b="0">
                <a:ln>
                  <a:noFill/>
                </a:ln>
                <a:solidFill>
                  <a:schemeClr val="bg1"/>
                </a:solidFill>
              </a:defRPr>
            </a:lvl1pPr>
          </a:lstStyle>
          <a:p>
            <a:pPr lvl="0"/>
            <a:r>
              <a:rPr lang="en-GB"/>
              <a:t>Type your text here</a:t>
            </a:r>
          </a:p>
        </p:txBody>
      </p:sp>
      <p:sp>
        <p:nvSpPr>
          <p:cNvPr id="9" name="Tijdelijke aanduiding voor afbeelding 2">
            <a:extLst>
              <a:ext uri="{FF2B5EF4-FFF2-40B4-BE49-F238E27FC236}">
                <a16:creationId xmlns:a16="http://schemas.microsoft.com/office/drawing/2014/main" id="{F5B49187-B8CB-7F08-3B77-C926DFAC776B}"/>
              </a:ext>
            </a:extLst>
          </p:cNvPr>
          <p:cNvSpPr>
            <a:spLocks noGrp="1"/>
          </p:cNvSpPr>
          <p:nvPr>
            <p:ph type="pic" sz="quarter" idx="14" hasCustomPrompt="1"/>
          </p:nvPr>
        </p:nvSpPr>
        <p:spPr>
          <a:xfrm>
            <a:off x="0" y="-1"/>
            <a:ext cx="2855912" cy="6853731"/>
          </a:xfrm>
          <a:prstGeom prst="rect">
            <a:avLst/>
          </a:prstGeom>
        </p:spPr>
        <p:txBody>
          <a:bodyPr anchor="ctr"/>
          <a:lstStyle>
            <a:lvl1pPr algn="ctr">
              <a:defRPr>
                <a:solidFill>
                  <a:schemeClr val="bg1"/>
                </a:solidFill>
              </a:defRPr>
            </a:lvl1pPr>
          </a:lstStyle>
          <a:p>
            <a:r>
              <a:rPr lang="en-GB" dirty="0"/>
              <a:t>Click here to add an image</a:t>
            </a:r>
          </a:p>
        </p:txBody>
      </p:sp>
      <p:sp>
        <p:nvSpPr>
          <p:cNvPr id="2" name="Tijdelijke aanduiding voor dianummer 2">
            <a:extLst>
              <a:ext uri="{FF2B5EF4-FFF2-40B4-BE49-F238E27FC236}">
                <a16:creationId xmlns:a16="http://schemas.microsoft.com/office/drawing/2014/main" id="{DDCB552E-F042-DF27-C073-EE533D96A341}"/>
              </a:ext>
            </a:extLst>
          </p:cNvPr>
          <p:cNvSpPr txBox="1">
            <a:spLocks/>
          </p:cNvSpPr>
          <p:nvPr userDrawn="1"/>
        </p:nvSpPr>
        <p:spPr>
          <a:xfrm>
            <a:off x="11535384" y="6489700"/>
            <a:ext cx="371634" cy="179388"/>
          </a:xfrm>
          <a:prstGeom prst="rect">
            <a:avLst/>
          </a:prstGeom>
        </p:spPr>
        <p:txBody>
          <a:bodyPr vert="horz" lIns="0" tIns="0" rIns="0" bIns="0" rtlCol="0" anchor="ctr">
            <a:noAutofit/>
          </a:bodyPr>
          <a:lstStyle>
            <a:defPPr>
              <a:defRPr lang="nl-NL"/>
            </a:defPPr>
            <a:lvl1pPr marL="0" algn="ctr" defTabSz="914400" rtl="0" eaLnBrk="1" latinLnBrk="0" hangingPunct="1">
              <a:defRPr sz="800" b="1" kern="1200">
                <a:solidFill>
                  <a:srgbClr val="757F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AD0FE45-509C-4BDF-9EDE-64426F8DF3D2}" type="slidenum">
              <a:rPr lang="en-GB" smtClean="0">
                <a:solidFill>
                  <a:schemeClr val="bg1"/>
                </a:solidFill>
                <a:latin typeface="Arial" panose="020B0604020202020204" pitchFamily="34" charset="0"/>
                <a:cs typeface="Arial" panose="020B0604020202020204" pitchFamily="34" charset="0"/>
              </a:rPr>
              <a:pPr/>
              <a:t>‹#›</a:t>
            </a:fld>
            <a:endParaRPr lang="en-GB" dirty="0">
              <a:solidFill>
                <a:schemeClr val="bg1"/>
              </a:solidFill>
              <a:latin typeface="Arial" panose="020B0604020202020204" pitchFamily="34" charset="0"/>
              <a:cs typeface="Arial" panose="020B0604020202020204" pitchFamily="34" charset="0"/>
            </a:endParaRPr>
          </a:p>
        </p:txBody>
      </p:sp>
      <p:grpSp>
        <p:nvGrpSpPr>
          <p:cNvPr id="4" name="Groep 3">
            <a:extLst>
              <a:ext uri="{FF2B5EF4-FFF2-40B4-BE49-F238E27FC236}">
                <a16:creationId xmlns:a16="http://schemas.microsoft.com/office/drawing/2014/main" id="{5C21D6B8-3ED1-DBDA-39CF-C0570358AF22}"/>
              </a:ext>
            </a:extLst>
          </p:cNvPr>
          <p:cNvGrpSpPr/>
          <p:nvPr userDrawn="1"/>
        </p:nvGrpSpPr>
        <p:grpSpPr>
          <a:xfrm>
            <a:off x="11535384" y="171612"/>
            <a:ext cx="371634" cy="196126"/>
            <a:chOff x="5687079" y="4352018"/>
            <a:chExt cx="2797541" cy="1476376"/>
          </a:xfrm>
        </p:grpSpPr>
        <p:sp>
          <p:nvSpPr>
            <p:cNvPr id="7" name="Freeform 5">
              <a:extLst>
                <a:ext uri="{FF2B5EF4-FFF2-40B4-BE49-F238E27FC236}">
                  <a16:creationId xmlns:a16="http://schemas.microsoft.com/office/drawing/2014/main" id="{CAA2741A-72C5-7B29-0D8D-FA4570BB3460}"/>
                </a:ext>
              </a:extLst>
            </p:cNvPr>
            <p:cNvSpPr>
              <a:spLocks/>
            </p:cNvSpPr>
            <p:nvPr/>
          </p:nvSpPr>
          <p:spPr bwMode="auto">
            <a:xfrm>
              <a:off x="5687079" y="4352018"/>
              <a:ext cx="884238" cy="1476376"/>
            </a:xfrm>
            <a:custGeom>
              <a:avLst/>
              <a:gdLst>
                <a:gd name="T0" fmla="*/ 38 w 266"/>
                <a:gd name="T1" fmla="*/ 0 h 454"/>
                <a:gd name="T2" fmla="*/ 38 w 266"/>
                <a:gd name="T3" fmla="*/ 297 h 454"/>
                <a:gd name="T4" fmla="*/ 46 w 266"/>
                <a:gd name="T5" fmla="*/ 345 h 454"/>
                <a:gd name="T6" fmla="*/ 67 w 266"/>
                <a:gd name="T7" fmla="*/ 382 h 454"/>
                <a:gd name="T8" fmla="*/ 96 w 266"/>
                <a:gd name="T9" fmla="*/ 405 h 454"/>
                <a:gd name="T10" fmla="*/ 129 w 266"/>
                <a:gd name="T11" fmla="*/ 412 h 454"/>
                <a:gd name="T12" fmla="*/ 164 w 266"/>
                <a:gd name="T13" fmla="*/ 405 h 454"/>
                <a:gd name="T14" fmla="*/ 196 w 266"/>
                <a:gd name="T15" fmla="*/ 384 h 454"/>
                <a:gd name="T16" fmla="*/ 218 w 266"/>
                <a:gd name="T17" fmla="*/ 348 h 454"/>
                <a:gd name="T18" fmla="*/ 227 w 266"/>
                <a:gd name="T19" fmla="*/ 298 h 454"/>
                <a:gd name="T20" fmla="*/ 227 w 266"/>
                <a:gd name="T21" fmla="*/ 0 h 454"/>
                <a:gd name="T22" fmla="*/ 266 w 266"/>
                <a:gd name="T23" fmla="*/ 0 h 454"/>
                <a:gd name="T24" fmla="*/ 266 w 266"/>
                <a:gd name="T25" fmla="*/ 295 h 454"/>
                <a:gd name="T26" fmla="*/ 254 w 266"/>
                <a:gd name="T27" fmla="*/ 363 h 454"/>
                <a:gd name="T28" fmla="*/ 222 w 266"/>
                <a:gd name="T29" fmla="*/ 413 h 454"/>
                <a:gd name="T30" fmla="*/ 178 w 266"/>
                <a:gd name="T31" fmla="*/ 444 h 454"/>
                <a:gd name="T32" fmla="*/ 130 w 266"/>
                <a:gd name="T33" fmla="*/ 454 h 454"/>
                <a:gd name="T34" fmla="*/ 83 w 266"/>
                <a:gd name="T35" fmla="*/ 444 h 454"/>
                <a:gd name="T36" fmla="*/ 42 w 266"/>
                <a:gd name="T37" fmla="*/ 414 h 454"/>
                <a:gd name="T38" fmla="*/ 11 w 266"/>
                <a:gd name="T39" fmla="*/ 363 h 454"/>
                <a:gd name="T40" fmla="*/ 0 w 266"/>
                <a:gd name="T41" fmla="*/ 294 h 454"/>
                <a:gd name="T42" fmla="*/ 0 w 266"/>
                <a:gd name="T43" fmla="*/ 0 h 454"/>
                <a:gd name="T44" fmla="*/ 38 w 266"/>
                <a:gd name="T45" fmla="*/ 0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6" h="454">
                  <a:moveTo>
                    <a:pt x="38" y="0"/>
                  </a:moveTo>
                  <a:cubicBezTo>
                    <a:pt x="38" y="297"/>
                    <a:pt x="38" y="297"/>
                    <a:pt x="38" y="297"/>
                  </a:cubicBezTo>
                  <a:cubicBezTo>
                    <a:pt x="38" y="315"/>
                    <a:pt x="41" y="331"/>
                    <a:pt x="46" y="345"/>
                  </a:cubicBezTo>
                  <a:cubicBezTo>
                    <a:pt x="51" y="360"/>
                    <a:pt x="58" y="372"/>
                    <a:pt x="67" y="382"/>
                  </a:cubicBezTo>
                  <a:cubicBezTo>
                    <a:pt x="76" y="392"/>
                    <a:pt x="85" y="399"/>
                    <a:pt x="96" y="405"/>
                  </a:cubicBezTo>
                  <a:cubicBezTo>
                    <a:pt x="107" y="410"/>
                    <a:pt x="118" y="412"/>
                    <a:pt x="129" y="412"/>
                  </a:cubicBezTo>
                  <a:cubicBezTo>
                    <a:pt x="141" y="412"/>
                    <a:pt x="153" y="410"/>
                    <a:pt x="164" y="405"/>
                  </a:cubicBezTo>
                  <a:cubicBezTo>
                    <a:pt x="176" y="400"/>
                    <a:pt x="187" y="393"/>
                    <a:pt x="196" y="384"/>
                  </a:cubicBezTo>
                  <a:cubicBezTo>
                    <a:pt x="205" y="374"/>
                    <a:pt x="213" y="362"/>
                    <a:pt x="218" y="348"/>
                  </a:cubicBezTo>
                  <a:cubicBezTo>
                    <a:pt x="224" y="334"/>
                    <a:pt x="227" y="317"/>
                    <a:pt x="227" y="298"/>
                  </a:cubicBezTo>
                  <a:cubicBezTo>
                    <a:pt x="227" y="0"/>
                    <a:pt x="227" y="0"/>
                    <a:pt x="227" y="0"/>
                  </a:cubicBezTo>
                  <a:cubicBezTo>
                    <a:pt x="266" y="0"/>
                    <a:pt x="266" y="0"/>
                    <a:pt x="266" y="0"/>
                  </a:cubicBezTo>
                  <a:cubicBezTo>
                    <a:pt x="266" y="295"/>
                    <a:pt x="266" y="295"/>
                    <a:pt x="266" y="295"/>
                  </a:cubicBezTo>
                  <a:cubicBezTo>
                    <a:pt x="266" y="321"/>
                    <a:pt x="262" y="344"/>
                    <a:pt x="254" y="363"/>
                  </a:cubicBezTo>
                  <a:cubicBezTo>
                    <a:pt x="245" y="383"/>
                    <a:pt x="235" y="400"/>
                    <a:pt x="222" y="413"/>
                  </a:cubicBezTo>
                  <a:cubicBezTo>
                    <a:pt x="209" y="427"/>
                    <a:pt x="194" y="437"/>
                    <a:pt x="178" y="444"/>
                  </a:cubicBezTo>
                  <a:cubicBezTo>
                    <a:pt x="162" y="451"/>
                    <a:pt x="146" y="454"/>
                    <a:pt x="130" y="454"/>
                  </a:cubicBezTo>
                  <a:cubicBezTo>
                    <a:pt x="114" y="454"/>
                    <a:pt x="99" y="451"/>
                    <a:pt x="83" y="444"/>
                  </a:cubicBezTo>
                  <a:cubicBezTo>
                    <a:pt x="68" y="437"/>
                    <a:pt x="54" y="427"/>
                    <a:pt x="42" y="414"/>
                  </a:cubicBezTo>
                  <a:cubicBezTo>
                    <a:pt x="29" y="400"/>
                    <a:pt x="19" y="383"/>
                    <a:pt x="11" y="363"/>
                  </a:cubicBezTo>
                  <a:cubicBezTo>
                    <a:pt x="3" y="343"/>
                    <a:pt x="0" y="320"/>
                    <a:pt x="0" y="294"/>
                  </a:cubicBezTo>
                  <a:cubicBezTo>
                    <a:pt x="0" y="0"/>
                    <a:pt x="0" y="0"/>
                    <a:pt x="0" y="0"/>
                  </a:cubicBezTo>
                  <a:lnTo>
                    <a:pt x="3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8" name="Freeform 6">
              <a:extLst>
                <a:ext uri="{FF2B5EF4-FFF2-40B4-BE49-F238E27FC236}">
                  <a16:creationId xmlns:a16="http://schemas.microsoft.com/office/drawing/2014/main" id="{9657F00D-0D9F-0551-C3C9-A26C5CAA2F18}"/>
                </a:ext>
              </a:extLst>
            </p:cNvPr>
            <p:cNvSpPr>
              <a:spLocks/>
            </p:cNvSpPr>
            <p:nvPr/>
          </p:nvSpPr>
          <p:spPr bwMode="auto">
            <a:xfrm>
              <a:off x="6674286" y="4352018"/>
              <a:ext cx="876300" cy="1476375"/>
            </a:xfrm>
            <a:custGeom>
              <a:avLst/>
              <a:gdLst>
                <a:gd name="T0" fmla="*/ 40 w 264"/>
                <a:gd name="T1" fmla="*/ 315 h 466"/>
                <a:gd name="T2" fmla="*/ 49 w 264"/>
                <a:gd name="T3" fmla="*/ 359 h 466"/>
                <a:gd name="T4" fmla="*/ 68 w 264"/>
                <a:gd name="T5" fmla="*/ 393 h 466"/>
                <a:gd name="T6" fmla="*/ 98 w 264"/>
                <a:gd name="T7" fmla="*/ 416 h 466"/>
                <a:gd name="T8" fmla="*/ 135 w 264"/>
                <a:gd name="T9" fmla="*/ 424 h 466"/>
                <a:gd name="T10" fmla="*/ 169 w 264"/>
                <a:gd name="T11" fmla="*/ 419 h 466"/>
                <a:gd name="T12" fmla="*/ 198 w 264"/>
                <a:gd name="T13" fmla="*/ 404 h 466"/>
                <a:gd name="T14" fmla="*/ 218 w 264"/>
                <a:gd name="T15" fmla="*/ 376 h 466"/>
                <a:gd name="T16" fmla="*/ 225 w 264"/>
                <a:gd name="T17" fmla="*/ 335 h 466"/>
                <a:gd name="T18" fmla="*/ 217 w 264"/>
                <a:gd name="T19" fmla="*/ 302 h 466"/>
                <a:gd name="T20" fmla="*/ 196 w 264"/>
                <a:gd name="T21" fmla="*/ 278 h 466"/>
                <a:gd name="T22" fmla="*/ 166 w 264"/>
                <a:gd name="T23" fmla="*/ 261 h 466"/>
                <a:gd name="T24" fmla="*/ 132 w 264"/>
                <a:gd name="T25" fmla="*/ 247 h 466"/>
                <a:gd name="T26" fmla="*/ 89 w 264"/>
                <a:gd name="T27" fmla="*/ 230 h 466"/>
                <a:gd name="T28" fmla="*/ 50 w 264"/>
                <a:gd name="T29" fmla="*/ 205 h 466"/>
                <a:gd name="T30" fmla="*/ 22 w 264"/>
                <a:gd name="T31" fmla="*/ 168 h 466"/>
                <a:gd name="T32" fmla="*/ 11 w 264"/>
                <a:gd name="T33" fmla="*/ 113 h 466"/>
                <a:gd name="T34" fmla="*/ 20 w 264"/>
                <a:gd name="T35" fmla="*/ 64 h 466"/>
                <a:gd name="T36" fmla="*/ 44 w 264"/>
                <a:gd name="T37" fmla="*/ 29 h 466"/>
                <a:gd name="T38" fmla="*/ 82 w 264"/>
                <a:gd name="T39" fmla="*/ 7 h 466"/>
                <a:gd name="T40" fmla="*/ 130 w 264"/>
                <a:gd name="T41" fmla="*/ 0 h 466"/>
                <a:gd name="T42" fmla="*/ 188 w 264"/>
                <a:gd name="T43" fmla="*/ 12 h 466"/>
                <a:gd name="T44" fmla="*/ 226 w 264"/>
                <a:gd name="T45" fmla="*/ 44 h 466"/>
                <a:gd name="T46" fmla="*/ 246 w 264"/>
                <a:gd name="T47" fmla="*/ 86 h 466"/>
                <a:gd name="T48" fmla="*/ 253 w 264"/>
                <a:gd name="T49" fmla="*/ 131 h 466"/>
                <a:gd name="T50" fmla="*/ 214 w 264"/>
                <a:gd name="T51" fmla="*/ 131 h 466"/>
                <a:gd name="T52" fmla="*/ 206 w 264"/>
                <a:gd name="T53" fmla="*/ 92 h 466"/>
                <a:gd name="T54" fmla="*/ 187 w 264"/>
                <a:gd name="T55" fmla="*/ 64 h 466"/>
                <a:gd name="T56" fmla="*/ 161 w 264"/>
                <a:gd name="T57" fmla="*/ 47 h 466"/>
                <a:gd name="T58" fmla="*/ 130 w 264"/>
                <a:gd name="T59" fmla="*/ 41 h 466"/>
                <a:gd name="T60" fmla="*/ 100 w 264"/>
                <a:gd name="T61" fmla="*/ 45 h 466"/>
                <a:gd name="T62" fmla="*/ 74 w 264"/>
                <a:gd name="T63" fmla="*/ 57 h 466"/>
                <a:gd name="T64" fmla="*/ 56 w 264"/>
                <a:gd name="T65" fmla="*/ 79 h 466"/>
                <a:gd name="T66" fmla="*/ 49 w 264"/>
                <a:gd name="T67" fmla="*/ 113 h 466"/>
                <a:gd name="T68" fmla="*/ 57 w 264"/>
                <a:gd name="T69" fmla="*/ 147 h 466"/>
                <a:gd name="T70" fmla="*/ 78 w 264"/>
                <a:gd name="T71" fmla="*/ 171 h 466"/>
                <a:gd name="T72" fmla="*/ 109 w 264"/>
                <a:gd name="T73" fmla="*/ 189 h 466"/>
                <a:gd name="T74" fmla="*/ 144 w 264"/>
                <a:gd name="T75" fmla="*/ 203 h 466"/>
                <a:gd name="T76" fmla="*/ 187 w 264"/>
                <a:gd name="T77" fmla="*/ 221 h 466"/>
                <a:gd name="T78" fmla="*/ 226 w 264"/>
                <a:gd name="T79" fmla="*/ 245 h 466"/>
                <a:gd name="T80" fmla="*/ 253 w 264"/>
                <a:gd name="T81" fmla="*/ 281 h 466"/>
                <a:gd name="T82" fmla="*/ 264 w 264"/>
                <a:gd name="T83" fmla="*/ 335 h 466"/>
                <a:gd name="T84" fmla="*/ 254 w 264"/>
                <a:gd name="T85" fmla="*/ 392 h 466"/>
                <a:gd name="T86" fmla="*/ 227 w 264"/>
                <a:gd name="T87" fmla="*/ 433 h 466"/>
                <a:gd name="T88" fmla="*/ 186 w 264"/>
                <a:gd name="T89" fmla="*/ 458 h 466"/>
                <a:gd name="T90" fmla="*/ 135 w 264"/>
                <a:gd name="T91" fmla="*/ 466 h 466"/>
                <a:gd name="T92" fmla="*/ 85 w 264"/>
                <a:gd name="T93" fmla="*/ 456 h 466"/>
                <a:gd name="T94" fmla="*/ 43 w 264"/>
                <a:gd name="T95" fmla="*/ 426 h 466"/>
                <a:gd name="T96" fmla="*/ 13 w 264"/>
                <a:gd name="T97" fmla="*/ 378 h 466"/>
                <a:gd name="T98" fmla="*/ 0 w 264"/>
                <a:gd name="T99" fmla="*/ 315 h 466"/>
                <a:gd name="T100" fmla="*/ 40 w 264"/>
                <a:gd name="T101" fmla="*/ 315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4" h="466">
                  <a:moveTo>
                    <a:pt x="40" y="315"/>
                  </a:moveTo>
                  <a:cubicBezTo>
                    <a:pt x="41" y="331"/>
                    <a:pt x="44" y="346"/>
                    <a:pt x="49" y="359"/>
                  </a:cubicBezTo>
                  <a:cubicBezTo>
                    <a:pt x="54" y="372"/>
                    <a:pt x="60" y="384"/>
                    <a:pt x="68" y="393"/>
                  </a:cubicBezTo>
                  <a:cubicBezTo>
                    <a:pt x="77" y="403"/>
                    <a:pt x="86" y="410"/>
                    <a:pt x="98" y="416"/>
                  </a:cubicBezTo>
                  <a:cubicBezTo>
                    <a:pt x="109" y="421"/>
                    <a:pt x="121" y="424"/>
                    <a:pt x="135" y="424"/>
                  </a:cubicBezTo>
                  <a:cubicBezTo>
                    <a:pt x="147" y="424"/>
                    <a:pt x="158" y="422"/>
                    <a:pt x="169" y="419"/>
                  </a:cubicBezTo>
                  <a:cubicBezTo>
                    <a:pt x="180" y="416"/>
                    <a:pt x="189" y="411"/>
                    <a:pt x="198" y="404"/>
                  </a:cubicBezTo>
                  <a:cubicBezTo>
                    <a:pt x="206" y="397"/>
                    <a:pt x="213" y="388"/>
                    <a:pt x="218" y="376"/>
                  </a:cubicBezTo>
                  <a:cubicBezTo>
                    <a:pt x="223" y="365"/>
                    <a:pt x="225" y="351"/>
                    <a:pt x="225" y="335"/>
                  </a:cubicBezTo>
                  <a:cubicBezTo>
                    <a:pt x="225" y="322"/>
                    <a:pt x="223" y="311"/>
                    <a:pt x="217" y="302"/>
                  </a:cubicBezTo>
                  <a:cubicBezTo>
                    <a:pt x="212" y="292"/>
                    <a:pt x="205" y="284"/>
                    <a:pt x="196" y="278"/>
                  </a:cubicBezTo>
                  <a:cubicBezTo>
                    <a:pt x="187" y="271"/>
                    <a:pt x="177" y="266"/>
                    <a:pt x="166" y="261"/>
                  </a:cubicBezTo>
                  <a:cubicBezTo>
                    <a:pt x="155" y="256"/>
                    <a:pt x="144" y="251"/>
                    <a:pt x="132" y="247"/>
                  </a:cubicBezTo>
                  <a:cubicBezTo>
                    <a:pt x="118" y="242"/>
                    <a:pt x="103" y="236"/>
                    <a:pt x="89" y="230"/>
                  </a:cubicBezTo>
                  <a:cubicBezTo>
                    <a:pt x="74" y="223"/>
                    <a:pt x="61" y="215"/>
                    <a:pt x="50" y="205"/>
                  </a:cubicBezTo>
                  <a:cubicBezTo>
                    <a:pt x="38" y="195"/>
                    <a:pt x="29" y="183"/>
                    <a:pt x="22" y="168"/>
                  </a:cubicBezTo>
                  <a:cubicBezTo>
                    <a:pt x="14" y="153"/>
                    <a:pt x="11" y="135"/>
                    <a:pt x="11" y="113"/>
                  </a:cubicBezTo>
                  <a:cubicBezTo>
                    <a:pt x="11" y="94"/>
                    <a:pt x="14" y="78"/>
                    <a:pt x="20" y="64"/>
                  </a:cubicBezTo>
                  <a:cubicBezTo>
                    <a:pt x="25" y="50"/>
                    <a:pt x="34" y="38"/>
                    <a:pt x="44" y="29"/>
                  </a:cubicBezTo>
                  <a:cubicBezTo>
                    <a:pt x="55" y="19"/>
                    <a:pt x="67" y="12"/>
                    <a:pt x="82" y="7"/>
                  </a:cubicBezTo>
                  <a:cubicBezTo>
                    <a:pt x="97" y="2"/>
                    <a:pt x="113" y="0"/>
                    <a:pt x="130" y="0"/>
                  </a:cubicBezTo>
                  <a:cubicBezTo>
                    <a:pt x="154" y="0"/>
                    <a:pt x="173" y="4"/>
                    <a:pt x="188" y="12"/>
                  </a:cubicBezTo>
                  <a:cubicBezTo>
                    <a:pt x="204" y="20"/>
                    <a:pt x="216" y="31"/>
                    <a:pt x="226" y="44"/>
                  </a:cubicBezTo>
                  <a:cubicBezTo>
                    <a:pt x="235" y="57"/>
                    <a:pt x="242" y="71"/>
                    <a:pt x="246" y="86"/>
                  </a:cubicBezTo>
                  <a:cubicBezTo>
                    <a:pt x="250" y="102"/>
                    <a:pt x="253" y="117"/>
                    <a:pt x="253" y="131"/>
                  </a:cubicBezTo>
                  <a:cubicBezTo>
                    <a:pt x="214" y="131"/>
                    <a:pt x="214" y="131"/>
                    <a:pt x="214" y="131"/>
                  </a:cubicBezTo>
                  <a:cubicBezTo>
                    <a:pt x="213" y="116"/>
                    <a:pt x="210" y="103"/>
                    <a:pt x="206" y="92"/>
                  </a:cubicBezTo>
                  <a:cubicBezTo>
                    <a:pt x="201" y="81"/>
                    <a:pt x="195" y="72"/>
                    <a:pt x="187" y="64"/>
                  </a:cubicBezTo>
                  <a:cubicBezTo>
                    <a:pt x="180" y="57"/>
                    <a:pt x="171" y="51"/>
                    <a:pt x="161" y="47"/>
                  </a:cubicBezTo>
                  <a:cubicBezTo>
                    <a:pt x="152" y="43"/>
                    <a:pt x="141" y="41"/>
                    <a:pt x="130" y="41"/>
                  </a:cubicBezTo>
                  <a:cubicBezTo>
                    <a:pt x="120" y="41"/>
                    <a:pt x="110" y="43"/>
                    <a:pt x="100" y="45"/>
                  </a:cubicBezTo>
                  <a:cubicBezTo>
                    <a:pt x="91" y="47"/>
                    <a:pt x="82" y="52"/>
                    <a:pt x="74" y="57"/>
                  </a:cubicBezTo>
                  <a:cubicBezTo>
                    <a:pt x="67" y="63"/>
                    <a:pt x="61" y="70"/>
                    <a:pt x="56" y="79"/>
                  </a:cubicBezTo>
                  <a:cubicBezTo>
                    <a:pt x="51" y="88"/>
                    <a:pt x="49" y="99"/>
                    <a:pt x="49" y="113"/>
                  </a:cubicBezTo>
                  <a:cubicBezTo>
                    <a:pt x="49" y="126"/>
                    <a:pt x="52" y="137"/>
                    <a:pt x="57" y="147"/>
                  </a:cubicBezTo>
                  <a:cubicBezTo>
                    <a:pt x="62" y="156"/>
                    <a:pt x="69" y="164"/>
                    <a:pt x="78" y="171"/>
                  </a:cubicBezTo>
                  <a:cubicBezTo>
                    <a:pt x="87" y="178"/>
                    <a:pt x="97" y="184"/>
                    <a:pt x="109" y="189"/>
                  </a:cubicBezTo>
                  <a:cubicBezTo>
                    <a:pt x="120" y="194"/>
                    <a:pt x="132" y="199"/>
                    <a:pt x="144" y="203"/>
                  </a:cubicBezTo>
                  <a:cubicBezTo>
                    <a:pt x="159" y="209"/>
                    <a:pt x="173" y="215"/>
                    <a:pt x="187" y="221"/>
                  </a:cubicBezTo>
                  <a:cubicBezTo>
                    <a:pt x="202" y="227"/>
                    <a:pt x="214" y="235"/>
                    <a:pt x="226" y="245"/>
                  </a:cubicBezTo>
                  <a:cubicBezTo>
                    <a:pt x="237" y="255"/>
                    <a:pt x="246" y="267"/>
                    <a:pt x="253" y="281"/>
                  </a:cubicBezTo>
                  <a:cubicBezTo>
                    <a:pt x="260" y="296"/>
                    <a:pt x="264" y="314"/>
                    <a:pt x="264" y="335"/>
                  </a:cubicBezTo>
                  <a:cubicBezTo>
                    <a:pt x="264" y="357"/>
                    <a:pt x="261" y="376"/>
                    <a:pt x="254" y="392"/>
                  </a:cubicBezTo>
                  <a:cubicBezTo>
                    <a:pt x="248" y="408"/>
                    <a:pt x="239" y="422"/>
                    <a:pt x="227" y="433"/>
                  </a:cubicBezTo>
                  <a:cubicBezTo>
                    <a:pt x="216" y="444"/>
                    <a:pt x="202" y="452"/>
                    <a:pt x="186" y="458"/>
                  </a:cubicBezTo>
                  <a:cubicBezTo>
                    <a:pt x="170" y="463"/>
                    <a:pt x="153" y="466"/>
                    <a:pt x="135" y="466"/>
                  </a:cubicBezTo>
                  <a:cubicBezTo>
                    <a:pt x="118" y="466"/>
                    <a:pt x="101" y="463"/>
                    <a:pt x="85" y="456"/>
                  </a:cubicBezTo>
                  <a:cubicBezTo>
                    <a:pt x="69" y="449"/>
                    <a:pt x="55" y="439"/>
                    <a:pt x="43" y="426"/>
                  </a:cubicBezTo>
                  <a:cubicBezTo>
                    <a:pt x="30" y="413"/>
                    <a:pt x="20" y="397"/>
                    <a:pt x="13" y="378"/>
                  </a:cubicBezTo>
                  <a:cubicBezTo>
                    <a:pt x="5" y="359"/>
                    <a:pt x="1" y="339"/>
                    <a:pt x="0" y="315"/>
                  </a:cubicBezTo>
                  <a:lnTo>
                    <a:pt x="40" y="31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6" name="Freeform 7">
              <a:extLst>
                <a:ext uri="{FF2B5EF4-FFF2-40B4-BE49-F238E27FC236}">
                  <a16:creationId xmlns:a16="http://schemas.microsoft.com/office/drawing/2014/main" id="{B4E680D4-9082-6AC0-77B7-0589EBA07A03}"/>
                </a:ext>
              </a:extLst>
            </p:cNvPr>
            <p:cNvSpPr>
              <a:spLocks noEditPoints="1"/>
            </p:cNvSpPr>
            <p:nvPr/>
          </p:nvSpPr>
          <p:spPr bwMode="auto">
            <a:xfrm>
              <a:off x="7673407" y="4352018"/>
              <a:ext cx="811213" cy="1476375"/>
            </a:xfrm>
            <a:custGeom>
              <a:avLst/>
              <a:gdLst>
                <a:gd name="T0" fmla="*/ 38 w 244"/>
                <a:gd name="T1" fmla="*/ 210 h 441"/>
                <a:gd name="T2" fmla="*/ 136 w 244"/>
                <a:gd name="T3" fmla="*/ 210 h 441"/>
                <a:gd name="T4" fmla="*/ 162 w 244"/>
                <a:gd name="T5" fmla="*/ 204 h 441"/>
                <a:gd name="T6" fmla="*/ 185 w 244"/>
                <a:gd name="T7" fmla="*/ 185 h 441"/>
                <a:gd name="T8" fmla="*/ 200 w 244"/>
                <a:gd name="T9" fmla="*/ 158 h 441"/>
                <a:gd name="T10" fmla="*/ 205 w 244"/>
                <a:gd name="T11" fmla="*/ 125 h 441"/>
                <a:gd name="T12" fmla="*/ 200 w 244"/>
                <a:gd name="T13" fmla="*/ 92 h 441"/>
                <a:gd name="T14" fmla="*/ 185 w 244"/>
                <a:gd name="T15" fmla="*/ 66 h 441"/>
                <a:gd name="T16" fmla="*/ 163 w 244"/>
                <a:gd name="T17" fmla="*/ 49 h 441"/>
                <a:gd name="T18" fmla="*/ 136 w 244"/>
                <a:gd name="T19" fmla="*/ 43 h 441"/>
                <a:gd name="T20" fmla="*/ 38 w 244"/>
                <a:gd name="T21" fmla="*/ 43 h 441"/>
                <a:gd name="T22" fmla="*/ 38 w 244"/>
                <a:gd name="T23" fmla="*/ 210 h 441"/>
                <a:gd name="T24" fmla="*/ 0 w 244"/>
                <a:gd name="T25" fmla="*/ 0 h 441"/>
                <a:gd name="T26" fmla="*/ 136 w 244"/>
                <a:gd name="T27" fmla="*/ 0 h 441"/>
                <a:gd name="T28" fmla="*/ 182 w 244"/>
                <a:gd name="T29" fmla="*/ 11 h 441"/>
                <a:gd name="T30" fmla="*/ 216 w 244"/>
                <a:gd name="T31" fmla="*/ 40 h 441"/>
                <a:gd name="T32" fmla="*/ 237 w 244"/>
                <a:gd name="T33" fmla="*/ 80 h 441"/>
                <a:gd name="T34" fmla="*/ 244 w 244"/>
                <a:gd name="T35" fmla="*/ 125 h 441"/>
                <a:gd name="T36" fmla="*/ 237 w 244"/>
                <a:gd name="T37" fmla="*/ 172 h 441"/>
                <a:gd name="T38" fmla="*/ 216 w 244"/>
                <a:gd name="T39" fmla="*/ 213 h 441"/>
                <a:gd name="T40" fmla="*/ 182 w 244"/>
                <a:gd name="T41" fmla="*/ 241 h 441"/>
                <a:gd name="T42" fmla="*/ 136 w 244"/>
                <a:gd name="T43" fmla="*/ 252 h 441"/>
                <a:gd name="T44" fmla="*/ 38 w 244"/>
                <a:gd name="T45" fmla="*/ 252 h 441"/>
                <a:gd name="T46" fmla="*/ 38 w 244"/>
                <a:gd name="T47" fmla="*/ 441 h 441"/>
                <a:gd name="T48" fmla="*/ 0 w 244"/>
                <a:gd name="T49" fmla="*/ 441 h 441"/>
                <a:gd name="T50" fmla="*/ 0 w 244"/>
                <a:gd name="T51"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4" h="441">
                  <a:moveTo>
                    <a:pt x="38" y="210"/>
                  </a:moveTo>
                  <a:cubicBezTo>
                    <a:pt x="136" y="210"/>
                    <a:pt x="136" y="210"/>
                    <a:pt x="136" y="210"/>
                  </a:cubicBezTo>
                  <a:cubicBezTo>
                    <a:pt x="145" y="210"/>
                    <a:pt x="154" y="208"/>
                    <a:pt x="162" y="204"/>
                  </a:cubicBezTo>
                  <a:cubicBezTo>
                    <a:pt x="171" y="199"/>
                    <a:pt x="178" y="193"/>
                    <a:pt x="185" y="185"/>
                  </a:cubicBezTo>
                  <a:cubicBezTo>
                    <a:pt x="191" y="178"/>
                    <a:pt x="196" y="169"/>
                    <a:pt x="200" y="158"/>
                  </a:cubicBezTo>
                  <a:cubicBezTo>
                    <a:pt x="204" y="148"/>
                    <a:pt x="205" y="137"/>
                    <a:pt x="205" y="125"/>
                  </a:cubicBezTo>
                  <a:cubicBezTo>
                    <a:pt x="205" y="113"/>
                    <a:pt x="204" y="102"/>
                    <a:pt x="200" y="92"/>
                  </a:cubicBezTo>
                  <a:cubicBezTo>
                    <a:pt x="196" y="82"/>
                    <a:pt x="192" y="73"/>
                    <a:pt x="185" y="66"/>
                  </a:cubicBezTo>
                  <a:cubicBezTo>
                    <a:pt x="179" y="59"/>
                    <a:pt x="172" y="53"/>
                    <a:pt x="163" y="49"/>
                  </a:cubicBezTo>
                  <a:cubicBezTo>
                    <a:pt x="155" y="45"/>
                    <a:pt x="146" y="43"/>
                    <a:pt x="136" y="43"/>
                  </a:cubicBezTo>
                  <a:cubicBezTo>
                    <a:pt x="38" y="43"/>
                    <a:pt x="38" y="43"/>
                    <a:pt x="38" y="43"/>
                  </a:cubicBezTo>
                  <a:lnTo>
                    <a:pt x="38" y="210"/>
                  </a:lnTo>
                  <a:close/>
                  <a:moveTo>
                    <a:pt x="0" y="0"/>
                  </a:moveTo>
                  <a:cubicBezTo>
                    <a:pt x="136" y="0"/>
                    <a:pt x="136" y="0"/>
                    <a:pt x="136" y="0"/>
                  </a:cubicBezTo>
                  <a:cubicBezTo>
                    <a:pt x="153" y="0"/>
                    <a:pt x="168" y="3"/>
                    <a:pt x="182" y="11"/>
                  </a:cubicBezTo>
                  <a:cubicBezTo>
                    <a:pt x="195" y="19"/>
                    <a:pt x="207" y="28"/>
                    <a:pt x="216" y="40"/>
                  </a:cubicBezTo>
                  <a:cubicBezTo>
                    <a:pt x="225" y="52"/>
                    <a:pt x="232" y="66"/>
                    <a:pt x="237" y="80"/>
                  </a:cubicBezTo>
                  <a:cubicBezTo>
                    <a:pt x="242" y="95"/>
                    <a:pt x="244" y="110"/>
                    <a:pt x="244" y="125"/>
                  </a:cubicBezTo>
                  <a:cubicBezTo>
                    <a:pt x="244" y="142"/>
                    <a:pt x="242" y="157"/>
                    <a:pt x="237" y="172"/>
                  </a:cubicBezTo>
                  <a:cubicBezTo>
                    <a:pt x="232" y="188"/>
                    <a:pt x="225" y="201"/>
                    <a:pt x="216" y="213"/>
                  </a:cubicBezTo>
                  <a:cubicBezTo>
                    <a:pt x="207" y="225"/>
                    <a:pt x="195" y="234"/>
                    <a:pt x="182" y="241"/>
                  </a:cubicBezTo>
                  <a:cubicBezTo>
                    <a:pt x="168" y="248"/>
                    <a:pt x="153" y="252"/>
                    <a:pt x="136" y="252"/>
                  </a:cubicBezTo>
                  <a:cubicBezTo>
                    <a:pt x="38" y="252"/>
                    <a:pt x="38" y="252"/>
                    <a:pt x="38" y="252"/>
                  </a:cubicBezTo>
                  <a:cubicBezTo>
                    <a:pt x="38" y="441"/>
                    <a:pt x="38" y="441"/>
                    <a:pt x="38" y="441"/>
                  </a:cubicBezTo>
                  <a:cubicBezTo>
                    <a:pt x="0" y="441"/>
                    <a:pt x="0" y="441"/>
                    <a:pt x="0" y="441"/>
                  </a:cubicBez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7" name="Oval 8">
              <a:extLst>
                <a:ext uri="{FF2B5EF4-FFF2-40B4-BE49-F238E27FC236}">
                  <a16:creationId xmlns:a16="http://schemas.microsoft.com/office/drawing/2014/main" id="{0132E71A-F0F5-C1A2-008B-3515F746CF98}"/>
                </a:ext>
              </a:extLst>
            </p:cNvPr>
            <p:cNvSpPr>
              <a:spLocks noChangeArrowheads="1"/>
            </p:cNvSpPr>
            <p:nvPr/>
          </p:nvSpPr>
          <p:spPr bwMode="auto">
            <a:xfrm>
              <a:off x="6970464" y="5261423"/>
              <a:ext cx="328613" cy="330200"/>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solidFill>
                  <a:srgbClr val="0A5D7A"/>
                </a:solidFill>
              </a:endParaRPr>
            </a:p>
          </p:txBody>
        </p:sp>
      </p:grpSp>
    </p:spTree>
    <p:extLst>
      <p:ext uri="{BB962C8B-B14F-4D97-AF65-F5344CB8AC3E}">
        <p14:creationId xmlns:p14="http://schemas.microsoft.com/office/powerpoint/2010/main" val="65104474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1_Slide 3">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C4E26FAA-ED72-4463-AB3F-FB70CE313C3E}"/>
              </a:ext>
            </a:extLst>
          </p:cNvPr>
          <p:cNvSpPr/>
          <p:nvPr userDrawn="1"/>
        </p:nvSpPr>
        <p:spPr>
          <a:xfrm>
            <a:off x="3216275" y="0"/>
            <a:ext cx="8975725" cy="6858000"/>
          </a:xfrm>
          <a:prstGeom prst="rect">
            <a:avLst/>
          </a:prstGeom>
          <a:solidFill>
            <a:srgbClr val="0A5D7A"/>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en-GB" sz="1200" dirty="0">
              <a:solidFill>
                <a:schemeClr val="bg1"/>
              </a:solidFill>
            </a:endParaRPr>
          </a:p>
        </p:txBody>
      </p:sp>
      <p:sp>
        <p:nvSpPr>
          <p:cNvPr id="5" name="Tijdelijke aanduiding voor tekst 5">
            <a:extLst>
              <a:ext uri="{FF2B5EF4-FFF2-40B4-BE49-F238E27FC236}">
                <a16:creationId xmlns:a16="http://schemas.microsoft.com/office/drawing/2014/main" id="{535E2F95-8F1A-2B7F-A71B-1830B25270EF}"/>
              </a:ext>
            </a:extLst>
          </p:cNvPr>
          <p:cNvSpPr>
            <a:spLocks noGrp="1"/>
          </p:cNvSpPr>
          <p:nvPr>
            <p:ph type="body" sz="quarter" idx="15" hasCustomPrompt="1"/>
          </p:nvPr>
        </p:nvSpPr>
        <p:spPr>
          <a:xfrm>
            <a:off x="3575050" y="370682"/>
            <a:ext cx="8137525" cy="537368"/>
          </a:xfrm>
          <a:prstGeom prst="rect">
            <a:avLst/>
          </a:prstGeom>
          <a:noFill/>
        </p:spPr>
        <p:txBody>
          <a:bodyPr/>
          <a:lstStyle>
            <a:lvl1pPr>
              <a:lnSpc>
                <a:spcPct val="100000"/>
              </a:lnSpc>
              <a:spcBef>
                <a:spcPts val="0"/>
              </a:spcBef>
              <a:defRPr sz="2800" b="1">
                <a:ln>
                  <a:noFill/>
                </a:ln>
                <a:solidFill>
                  <a:schemeClr val="bg1"/>
                </a:solidFill>
              </a:defRPr>
            </a:lvl1pPr>
          </a:lstStyle>
          <a:p>
            <a:pPr lvl="0"/>
            <a:r>
              <a:rPr lang="en-GB"/>
              <a:t>Main conclusion</a:t>
            </a:r>
          </a:p>
        </p:txBody>
      </p:sp>
      <p:sp>
        <p:nvSpPr>
          <p:cNvPr id="6" name="Tijdelijke aanduiding voor tekst 5">
            <a:extLst>
              <a:ext uri="{FF2B5EF4-FFF2-40B4-BE49-F238E27FC236}">
                <a16:creationId xmlns:a16="http://schemas.microsoft.com/office/drawing/2014/main" id="{297EECC6-BF14-EE4D-6FD1-70A92BC8B7E7}"/>
              </a:ext>
            </a:extLst>
          </p:cNvPr>
          <p:cNvSpPr>
            <a:spLocks noGrp="1"/>
          </p:cNvSpPr>
          <p:nvPr>
            <p:ph type="body" sz="quarter" idx="16" hasCustomPrompt="1"/>
          </p:nvPr>
        </p:nvSpPr>
        <p:spPr>
          <a:xfrm>
            <a:off x="3575050" y="1628774"/>
            <a:ext cx="8130823" cy="4858543"/>
          </a:xfrm>
          <a:prstGeom prst="rect">
            <a:avLst/>
          </a:prstGeom>
          <a:noFill/>
        </p:spPr>
        <p:txBody>
          <a:bodyPr anchor="t"/>
          <a:lstStyle>
            <a:lvl1pPr>
              <a:lnSpc>
                <a:spcPct val="100000"/>
              </a:lnSpc>
              <a:spcBef>
                <a:spcPts val="0"/>
              </a:spcBef>
              <a:defRPr sz="1400" b="0">
                <a:ln>
                  <a:noFill/>
                </a:ln>
                <a:solidFill>
                  <a:schemeClr val="bg1"/>
                </a:solidFill>
              </a:defRPr>
            </a:lvl1pPr>
          </a:lstStyle>
          <a:p>
            <a:pPr lvl="0"/>
            <a:r>
              <a:rPr lang="en-GB"/>
              <a:t>Type your text here</a:t>
            </a:r>
          </a:p>
        </p:txBody>
      </p:sp>
      <p:sp>
        <p:nvSpPr>
          <p:cNvPr id="2" name="Tijdelijke aanduiding voor tekst 5">
            <a:extLst>
              <a:ext uri="{FF2B5EF4-FFF2-40B4-BE49-F238E27FC236}">
                <a16:creationId xmlns:a16="http://schemas.microsoft.com/office/drawing/2014/main" id="{12B5E591-DBA1-CD48-2606-31C4D033B9E9}"/>
              </a:ext>
            </a:extLst>
          </p:cNvPr>
          <p:cNvSpPr>
            <a:spLocks noGrp="1"/>
          </p:cNvSpPr>
          <p:nvPr>
            <p:ph type="body" sz="quarter" idx="17" hasCustomPrompt="1"/>
          </p:nvPr>
        </p:nvSpPr>
        <p:spPr>
          <a:xfrm>
            <a:off x="479426" y="908050"/>
            <a:ext cx="2376488" cy="5579267"/>
          </a:xfrm>
          <a:prstGeom prst="rect">
            <a:avLst/>
          </a:prstGeom>
          <a:noFill/>
        </p:spPr>
        <p:txBody>
          <a:bodyPr anchor="ctr"/>
          <a:lstStyle>
            <a:lvl1pPr>
              <a:lnSpc>
                <a:spcPct val="100000"/>
              </a:lnSpc>
              <a:spcBef>
                <a:spcPts val="0"/>
              </a:spcBef>
              <a:defRPr sz="1400" b="0">
                <a:ln>
                  <a:noFill/>
                </a:ln>
                <a:solidFill>
                  <a:srgbClr val="0A5D7A"/>
                </a:solidFill>
              </a:defRPr>
            </a:lvl1pPr>
          </a:lstStyle>
          <a:p>
            <a:pPr lvl="0"/>
            <a:r>
              <a:rPr lang="en-GB"/>
              <a:t>Type your text here</a:t>
            </a:r>
          </a:p>
        </p:txBody>
      </p:sp>
      <p:sp>
        <p:nvSpPr>
          <p:cNvPr id="13" name="Tijdelijke aanduiding voor dianummer 2">
            <a:extLst>
              <a:ext uri="{FF2B5EF4-FFF2-40B4-BE49-F238E27FC236}">
                <a16:creationId xmlns:a16="http://schemas.microsoft.com/office/drawing/2014/main" id="{2A399F35-D4C1-A5DB-83A4-1F0D17BA5D1A}"/>
              </a:ext>
            </a:extLst>
          </p:cNvPr>
          <p:cNvSpPr txBox="1">
            <a:spLocks/>
          </p:cNvSpPr>
          <p:nvPr userDrawn="1"/>
        </p:nvSpPr>
        <p:spPr>
          <a:xfrm>
            <a:off x="11535384" y="6489700"/>
            <a:ext cx="371634" cy="179388"/>
          </a:xfrm>
          <a:prstGeom prst="rect">
            <a:avLst/>
          </a:prstGeom>
        </p:spPr>
        <p:txBody>
          <a:bodyPr vert="horz" lIns="0" tIns="0" rIns="0" bIns="0" rtlCol="0" anchor="ctr">
            <a:noAutofit/>
          </a:bodyPr>
          <a:lstStyle>
            <a:defPPr>
              <a:defRPr lang="nl-NL"/>
            </a:defPPr>
            <a:lvl1pPr marL="0" algn="ctr" defTabSz="914400" rtl="0" eaLnBrk="1" latinLnBrk="0" hangingPunct="1">
              <a:defRPr sz="800" b="1" kern="1200">
                <a:solidFill>
                  <a:srgbClr val="757F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AD0FE45-509C-4BDF-9EDE-64426F8DF3D2}" type="slidenum">
              <a:rPr lang="en-GB" smtClean="0">
                <a:solidFill>
                  <a:schemeClr val="bg1"/>
                </a:solidFill>
                <a:latin typeface="Arial" panose="020B0604020202020204" pitchFamily="34" charset="0"/>
                <a:cs typeface="Arial" panose="020B0604020202020204" pitchFamily="34" charset="0"/>
              </a:rPr>
              <a:pPr/>
              <a:t>‹#›</a:t>
            </a:fld>
            <a:endParaRPr lang="en-GB" dirty="0">
              <a:solidFill>
                <a:schemeClr val="bg1"/>
              </a:solidFill>
              <a:latin typeface="Arial" panose="020B0604020202020204" pitchFamily="34" charset="0"/>
              <a:cs typeface="Arial" panose="020B0604020202020204" pitchFamily="34" charset="0"/>
            </a:endParaRPr>
          </a:p>
        </p:txBody>
      </p:sp>
      <p:grpSp>
        <p:nvGrpSpPr>
          <p:cNvPr id="14" name="Groep 13">
            <a:extLst>
              <a:ext uri="{FF2B5EF4-FFF2-40B4-BE49-F238E27FC236}">
                <a16:creationId xmlns:a16="http://schemas.microsoft.com/office/drawing/2014/main" id="{13417218-2D89-147D-9D76-283B0F91255F}"/>
              </a:ext>
            </a:extLst>
          </p:cNvPr>
          <p:cNvGrpSpPr/>
          <p:nvPr userDrawn="1"/>
        </p:nvGrpSpPr>
        <p:grpSpPr>
          <a:xfrm>
            <a:off x="11535384" y="171612"/>
            <a:ext cx="371634" cy="196126"/>
            <a:chOff x="5687079" y="4352018"/>
            <a:chExt cx="2797541" cy="1476376"/>
          </a:xfrm>
        </p:grpSpPr>
        <p:sp>
          <p:nvSpPr>
            <p:cNvPr id="15" name="Freeform 5">
              <a:extLst>
                <a:ext uri="{FF2B5EF4-FFF2-40B4-BE49-F238E27FC236}">
                  <a16:creationId xmlns:a16="http://schemas.microsoft.com/office/drawing/2014/main" id="{EA4A8138-2713-96E9-9B5F-021C71E59DA5}"/>
                </a:ext>
              </a:extLst>
            </p:cNvPr>
            <p:cNvSpPr>
              <a:spLocks/>
            </p:cNvSpPr>
            <p:nvPr/>
          </p:nvSpPr>
          <p:spPr bwMode="auto">
            <a:xfrm>
              <a:off x="5687079" y="4352018"/>
              <a:ext cx="884238" cy="1476376"/>
            </a:xfrm>
            <a:custGeom>
              <a:avLst/>
              <a:gdLst>
                <a:gd name="T0" fmla="*/ 38 w 266"/>
                <a:gd name="T1" fmla="*/ 0 h 454"/>
                <a:gd name="T2" fmla="*/ 38 w 266"/>
                <a:gd name="T3" fmla="*/ 297 h 454"/>
                <a:gd name="T4" fmla="*/ 46 w 266"/>
                <a:gd name="T5" fmla="*/ 345 h 454"/>
                <a:gd name="T6" fmla="*/ 67 w 266"/>
                <a:gd name="T7" fmla="*/ 382 h 454"/>
                <a:gd name="T8" fmla="*/ 96 w 266"/>
                <a:gd name="T9" fmla="*/ 405 h 454"/>
                <a:gd name="T10" fmla="*/ 129 w 266"/>
                <a:gd name="T11" fmla="*/ 412 h 454"/>
                <a:gd name="T12" fmla="*/ 164 w 266"/>
                <a:gd name="T13" fmla="*/ 405 h 454"/>
                <a:gd name="T14" fmla="*/ 196 w 266"/>
                <a:gd name="T15" fmla="*/ 384 h 454"/>
                <a:gd name="T16" fmla="*/ 218 w 266"/>
                <a:gd name="T17" fmla="*/ 348 h 454"/>
                <a:gd name="T18" fmla="*/ 227 w 266"/>
                <a:gd name="T19" fmla="*/ 298 h 454"/>
                <a:gd name="T20" fmla="*/ 227 w 266"/>
                <a:gd name="T21" fmla="*/ 0 h 454"/>
                <a:gd name="T22" fmla="*/ 266 w 266"/>
                <a:gd name="T23" fmla="*/ 0 h 454"/>
                <a:gd name="T24" fmla="*/ 266 w 266"/>
                <a:gd name="T25" fmla="*/ 295 h 454"/>
                <a:gd name="T26" fmla="*/ 254 w 266"/>
                <a:gd name="T27" fmla="*/ 363 h 454"/>
                <a:gd name="T28" fmla="*/ 222 w 266"/>
                <a:gd name="T29" fmla="*/ 413 h 454"/>
                <a:gd name="T30" fmla="*/ 178 w 266"/>
                <a:gd name="T31" fmla="*/ 444 h 454"/>
                <a:gd name="T32" fmla="*/ 130 w 266"/>
                <a:gd name="T33" fmla="*/ 454 h 454"/>
                <a:gd name="T34" fmla="*/ 83 w 266"/>
                <a:gd name="T35" fmla="*/ 444 h 454"/>
                <a:gd name="T36" fmla="*/ 42 w 266"/>
                <a:gd name="T37" fmla="*/ 414 h 454"/>
                <a:gd name="T38" fmla="*/ 11 w 266"/>
                <a:gd name="T39" fmla="*/ 363 h 454"/>
                <a:gd name="T40" fmla="*/ 0 w 266"/>
                <a:gd name="T41" fmla="*/ 294 h 454"/>
                <a:gd name="T42" fmla="*/ 0 w 266"/>
                <a:gd name="T43" fmla="*/ 0 h 454"/>
                <a:gd name="T44" fmla="*/ 38 w 266"/>
                <a:gd name="T45" fmla="*/ 0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6" h="454">
                  <a:moveTo>
                    <a:pt x="38" y="0"/>
                  </a:moveTo>
                  <a:cubicBezTo>
                    <a:pt x="38" y="297"/>
                    <a:pt x="38" y="297"/>
                    <a:pt x="38" y="297"/>
                  </a:cubicBezTo>
                  <a:cubicBezTo>
                    <a:pt x="38" y="315"/>
                    <a:pt x="41" y="331"/>
                    <a:pt x="46" y="345"/>
                  </a:cubicBezTo>
                  <a:cubicBezTo>
                    <a:pt x="51" y="360"/>
                    <a:pt x="58" y="372"/>
                    <a:pt x="67" y="382"/>
                  </a:cubicBezTo>
                  <a:cubicBezTo>
                    <a:pt x="76" y="392"/>
                    <a:pt x="85" y="399"/>
                    <a:pt x="96" y="405"/>
                  </a:cubicBezTo>
                  <a:cubicBezTo>
                    <a:pt x="107" y="410"/>
                    <a:pt x="118" y="412"/>
                    <a:pt x="129" y="412"/>
                  </a:cubicBezTo>
                  <a:cubicBezTo>
                    <a:pt x="141" y="412"/>
                    <a:pt x="153" y="410"/>
                    <a:pt x="164" y="405"/>
                  </a:cubicBezTo>
                  <a:cubicBezTo>
                    <a:pt x="176" y="400"/>
                    <a:pt x="187" y="393"/>
                    <a:pt x="196" y="384"/>
                  </a:cubicBezTo>
                  <a:cubicBezTo>
                    <a:pt x="205" y="374"/>
                    <a:pt x="213" y="362"/>
                    <a:pt x="218" y="348"/>
                  </a:cubicBezTo>
                  <a:cubicBezTo>
                    <a:pt x="224" y="334"/>
                    <a:pt x="227" y="317"/>
                    <a:pt x="227" y="298"/>
                  </a:cubicBezTo>
                  <a:cubicBezTo>
                    <a:pt x="227" y="0"/>
                    <a:pt x="227" y="0"/>
                    <a:pt x="227" y="0"/>
                  </a:cubicBezTo>
                  <a:cubicBezTo>
                    <a:pt x="266" y="0"/>
                    <a:pt x="266" y="0"/>
                    <a:pt x="266" y="0"/>
                  </a:cubicBezTo>
                  <a:cubicBezTo>
                    <a:pt x="266" y="295"/>
                    <a:pt x="266" y="295"/>
                    <a:pt x="266" y="295"/>
                  </a:cubicBezTo>
                  <a:cubicBezTo>
                    <a:pt x="266" y="321"/>
                    <a:pt x="262" y="344"/>
                    <a:pt x="254" y="363"/>
                  </a:cubicBezTo>
                  <a:cubicBezTo>
                    <a:pt x="245" y="383"/>
                    <a:pt x="235" y="400"/>
                    <a:pt x="222" y="413"/>
                  </a:cubicBezTo>
                  <a:cubicBezTo>
                    <a:pt x="209" y="427"/>
                    <a:pt x="194" y="437"/>
                    <a:pt x="178" y="444"/>
                  </a:cubicBezTo>
                  <a:cubicBezTo>
                    <a:pt x="162" y="451"/>
                    <a:pt x="146" y="454"/>
                    <a:pt x="130" y="454"/>
                  </a:cubicBezTo>
                  <a:cubicBezTo>
                    <a:pt x="114" y="454"/>
                    <a:pt x="99" y="451"/>
                    <a:pt x="83" y="444"/>
                  </a:cubicBezTo>
                  <a:cubicBezTo>
                    <a:pt x="68" y="437"/>
                    <a:pt x="54" y="427"/>
                    <a:pt x="42" y="414"/>
                  </a:cubicBezTo>
                  <a:cubicBezTo>
                    <a:pt x="29" y="400"/>
                    <a:pt x="19" y="383"/>
                    <a:pt x="11" y="363"/>
                  </a:cubicBezTo>
                  <a:cubicBezTo>
                    <a:pt x="3" y="343"/>
                    <a:pt x="0" y="320"/>
                    <a:pt x="0" y="294"/>
                  </a:cubicBezTo>
                  <a:cubicBezTo>
                    <a:pt x="0" y="0"/>
                    <a:pt x="0" y="0"/>
                    <a:pt x="0" y="0"/>
                  </a:cubicBezTo>
                  <a:lnTo>
                    <a:pt x="3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6" name="Freeform 6">
              <a:extLst>
                <a:ext uri="{FF2B5EF4-FFF2-40B4-BE49-F238E27FC236}">
                  <a16:creationId xmlns:a16="http://schemas.microsoft.com/office/drawing/2014/main" id="{2340DA19-8033-929D-0842-28587D50CB2C}"/>
                </a:ext>
              </a:extLst>
            </p:cNvPr>
            <p:cNvSpPr>
              <a:spLocks/>
            </p:cNvSpPr>
            <p:nvPr/>
          </p:nvSpPr>
          <p:spPr bwMode="auto">
            <a:xfrm>
              <a:off x="6674286" y="4352018"/>
              <a:ext cx="876300" cy="1476375"/>
            </a:xfrm>
            <a:custGeom>
              <a:avLst/>
              <a:gdLst>
                <a:gd name="T0" fmla="*/ 40 w 264"/>
                <a:gd name="T1" fmla="*/ 315 h 466"/>
                <a:gd name="T2" fmla="*/ 49 w 264"/>
                <a:gd name="T3" fmla="*/ 359 h 466"/>
                <a:gd name="T4" fmla="*/ 68 w 264"/>
                <a:gd name="T5" fmla="*/ 393 h 466"/>
                <a:gd name="T6" fmla="*/ 98 w 264"/>
                <a:gd name="T7" fmla="*/ 416 h 466"/>
                <a:gd name="T8" fmla="*/ 135 w 264"/>
                <a:gd name="T9" fmla="*/ 424 h 466"/>
                <a:gd name="T10" fmla="*/ 169 w 264"/>
                <a:gd name="T11" fmla="*/ 419 h 466"/>
                <a:gd name="T12" fmla="*/ 198 w 264"/>
                <a:gd name="T13" fmla="*/ 404 h 466"/>
                <a:gd name="T14" fmla="*/ 218 w 264"/>
                <a:gd name="T15" fmla="*/ 376 h 466"/>
                <a:gd name="T16" fmla="*/ 225 w 264"/>
                <a:gd name="T17" fmla="*/ 335 h 466"/>
                <a:gd name="T18" fmla="*/ 217 w 264"/>
                <a:gd name="T19" fmla="*/ 302 h 466"/>
                <a:gd name="T20" fmla="*/ 196 w 264"/>
                <a:gd name="T21" fmla="*/ 278 h 466"/>
                <a:gd name="T22" fmla="*/ 166 w 264"/>
                <a:gd name="T23" fmla="*/ 261 h 466"/>
                <a:gd name="T24" fmla="*/ 132 w 264"/>
                <a:gd name="T25" fmla="*/ 247 h 466"/>
                <a:gd name="T26" fmla="*/ 89 w 264"/>
                <a:gd name="T27" fmla="*/ 230 h 466"/>
                <a:gd name="T28" fmla="*/ 50 w 264"/>
                <a:gd name="T29" fmla="*/ 205 h 466"/>
                <a:gd name="T30" fmla="*/ 22 w 264"/>
                <a:gd name="T31" fmla="*/ 168 h 466"/>
                <a:gd name="T32" fmla="*/ 11 w 264"/>
                <a:gd name="T33" fmla="*/ 113 h 466"/>
                <a:gd name="T34" fmla="*/ 20 w 264"/>
                <a:gd name="T35" fmla="*/ 64 h 466"/>
                <a:gd name="T36" fmla="*/ 44 w 264"/>
                <a:gd name="T37" fmla="*/ 29 h 466"/>
                <a:gd name="T38" fmla="*/ 82 w 264"/>
                <a:gd name="T39" fmla="*/ 7 h 466"/>
                <a:gd name="T40" fmla="*/ 130 w 264"/>
                <a:gd name="T41" fmla="*/ 0 h 466"/>
                <a:gd name="T42" fmla="*/ 188 w 264"/>
                <a:gd name="T43" fmla="*/ 12 h 466"/>
                <a:gd name="T44" fmla="*/ 226 w 264"/>
                <a:gd name="T45" fmla="*/ 44 h 466"/>
                <a:gd name="T46" fmla="*/ 246 w 264"/>
                <a:gd name="T47" fmla="*/ 86 h 466"/>
                <a:gd name="T48" fmla="*/ 253 w 264"/>
                <a:gd name="T49" fmla="*/ 131 h 466"/>
                <a:gd name="T50" fmla="*/ 214 w 264"/>
                <a:gd name="T51" fmla="*/ 131 h 466"/>
                <a:gd name="T52" fmla="*/ 206 w 264"/>
                <a:gd name="T53" fmla="*/ 92 h 466"/>
                <a:gd name="T54" fmla="*/ 187 w 264"/>
                <a:gd name="T55" fmla="*/ 64 h 466"/>
                <a:gd name="T56" fmla="*/ 161 w 264"/>
                <a:gd name="T57" fmla="*/ 47 h 466"/>
                <a:gd name="T58" fmla="*/ 130 w 264"/>
                <a:gd name="T59" fmla="*/ 41 h 466"/>
                <a:gd name="T60" fmla="*/ 100 w 264"/>
                <a:gd name="T61" fmla="*/ 45 h 466"/>
                <a:gd name="T62" fmla="*/ 74 w 264"/>
                <a:gd name="T63" fmla="*/ 57 h 466"/>
                <a:gd name="T64" fmla="*/ 56 w 264"/>
                <a:gd name="T65" fmla="*/ 79 h 466"/>
                <a:gd name="T66" fmla="*/ 49 w 264"/>
                <a:gd name="T67" fmla="*/ 113 h 466"/>
                <a:gd name="T68" fmla="*/ 57 w 264"/>
                <a:gd name="T69" fmla="*/ 147 h 466"/>
                <a:gd name="T70" fmla="*/ 78 w 264"/>
                <a:gd name="T71" fmla="*/ 171 h 466"/>
                <a:gd name="T72" fmla="*/ 109 w 264"/>
                <a:gd name="T73" fmla="*/ 189 h 466"/>
                <a:gd name="T74" fmla="*/ 144 w 264"/>
                <a:gd name="T75" fmla="*/ 203 h 466"/>
                <a:gd name="T76" fmla="*/ 187 w 264"/>
                <a:gd name="T77" fmla="*/ 221 h 466"/>
                <a:gd name="T78" fmla="*/ 226 w 264"/>
                <a:gd name="T79" fmla="*/ 245 h 466"/>
                <a:gd name="T80" fmla="*/ 253 w 264"/>
                <a:gd name="T81" fmla="*/ 281 h 466"/>
                <a:gd name="T82" fmla="*/ 264 w 264"/>
                <a:gd name="T83" fmla="*/ 335 h 466"/>
                <a:gd name="T84" fmla="*/ 254 w 264"/>
                <a:gd name="T85" fmla="*/ 392 h 466"/>
                <a:gd name="T86" fmla="*/ 227 w 264"/>
                <a:gd name="T87" fmla="*/ 433 h 466"/>
                <a:gd name="T88" fmla="*/ 186 w 264"/>
                <a:gd name="T89" fmla="*/ 458 h 466"/>
                <a:gd name="T90" fmla="*/ 135 w 264"/>
                <a:gd name="T91" fmla="*/ 466 h 466"/>
                <a:gd name="T92" fmla="*/ 85 w 264"/>
                <a:gd name="T93" fmla="*/ 456 h 466"/>
                <a:gd name="T94" fmla="*/ 43 w 264"/>
                <a:gd name="T95" fmla="*/ 426 h 466"/>
                <a:gd name="T96" fmla="*/ 13 w 264"/>
                <a:gd name="T97" fmla="*/ 378 h 466"/>
                <a:gd name="T98" fmla="*/ 0 w 264"/>
                <a:gd name="T99" fmla="*/ 315 h 466"/>
                <a:gd name="T100" fmla="*/ 40 w 264"/>
                <a:gd name="T101" fmla="*/ 315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4" h="466">
                  <a:moveTo>
                    <a:pt x="40" y="315"/>
                  </a:moveTo>
                  <a:cubicBezTo>
                    <a:pt x="41" y="331"/>
                    <a:pt x="44" y="346"/>
                    <a:pt x="49" y="359"/>
                  </a:cubicBezTo>
                  <a:cubicBezTo>
                    <a:pt x="54" y="372"/>
                    <a:pt x="60" y="384"/>
                    <a:pt x="68" y="393"/>
                  </a:cubicBezTo>
                  <a:cubicBezTo>
                    <a:pt x="77" y="403"/>
                    <a:pt x="86" y="410"/>
                    <a:pt x="98" y="416"/>
                  </a:cubicBezTo>
                  <a:cubicBezTo>
                    <a:pt x="109" y="421"/>
                    <a:pt x="121" y="424"/>
                    <a:pt x="135" y="424"/>
                  </a:cubicBezTo>
                  <a:cubicBezTo>
                    <a:pt x="147" y="424"/>
                    <a:pt x="158" y="422"/>
                    <a:pt x="169" y="419"/>
                  </a:cubicBezTo>
                  <a:cubicBezTo>
                    <a:pt x="180" y="416"/>
                    <a:pt x="189" y="411"/>
                    <a:pt x="198" y="404"/>
                  </a:cubicBezTo>
                  <a:cubicBezTo>
                    <a:pt x="206" y="397"/>
                    <a:pt x="213" y="388"/>
                    <a:pt x="218" y="376"/>
                  </a:cubicBezTo>
                  <a:cubicBezTo>
                    <a:pt x="223" y="365"/>
                    <a:pt x="225" y="351"/>
                    <a:pt x="225" y="335"/>
                  </a:cubicBezTo>
                  <a:cubicBezTo>
                    <a:pt x="225" y="322"/>
                    <a:pt x="223" y="311"/>
                    <a:pt x="217" y="302"/>
                  </a:cubicBezTo>
                  <a:cubicBezTo>
                    <a:pt x="212" y="292"/>
                    <a:pt x="205" y="284"/>
                    <a:pt x="196" y="278"/>
                  </a:cubicBezTo>
                  <a:cubicBezTo>
                    <a:pt x="187" y="271"/>
                    <a:pt x="177" y="266"/>
                    <a:pt x="166" y="261"/>
                  </a:cubicBezTo>
                  <a:cubicBezTo>
                    <a:pt x="155" y="256"/>
                    <a:pt x="144" y="251"/>
                    <a:pt x="132" y="247"/>
                  </a:cubicBezTo>
                  <a:cubicBezTo>
                    <a:pt x="118" y="242"/>
                    <a:pt x="103" y="236"/>
                    <a:pt x="89" y="230"/>
                  </a:cubicBezTo>
                  <a:cubicBezTo>
                    <a:pt x="74" y="223"/>
                    <a:pt x="61" y="215"/>
                    <a:pt x="50" y="205"/>
                  </a:cubicBezTo>
                  <a:cubicBezTo>
                    <a:pt x="38" y="195"/>
                    <a:pt x="29" y="183"/>
                    <a:pt x="22" y="168"/>
                  </a:cubicBezTo>
                  <a:cubicBezTo>
                    <a:pt x="14" y="153"/>
                    <a:pt x="11" y="135"/>
                    <a:pt x="11" y="113"/>
                  </a:cubicBezTo>
                  <a:cubicBezTo>
                    <a:pt x="11" y="94"/>
                    <a:pt x="14" y="78"/>
                    <a:pt x="20" y="64"/>
                  </a:cubicBezTo>
                  <a:cubicBezTo>
                    <a:pt x="25" y="50"/>
                    <a:pt x="34" y="38"/>
                    <a:pt x="44" y="29"/>
                  </a:cubicBezTo>
                  <a:cubicBezTo>
                    <a:pt x="55" y="19"/>
                    <a:pt x="67" y="12"/>
                    <a:pt x="82" y="7"/>
                  </a:cubicBezTo>
                  <a:cubicBezTo>
                    <a:pt x="97" y="2"/>
                    <a:pt x="113" y="0"/>
                    <a:pt x="130" y="0"/>
                  </a:cubicBezTo>
                  <a:cubicBezTo>
                    <a:pt x="154" y="0"/>
                    <a:pt x="173" y="4"/>
                    <a:pt x="188" y="12"/>
                  </a:cubicBezTo>
                  <a:cubicBezTo>
                    <a:pt x="204" y="20"/>
                    <a:pt x="216" y="31"/>
                    <a:pt x="226" y="44"/>
                  </a:cubicBezTo>
                  <a:cubicBezTo>
                    <a:pt x="235" y="57"/>
                    <a:pt x="242" y="71"/>
                    <a:pt x="246" y="86"/>
                  </a:cubicBezTo>
                  <a:cubicBezTo>
                    <a:pt x="250" y="102"/>
                    <a:pt x="253" y="117"/>
                    <a:pt x="253" y="131"/>
                  </a:cubicBezTo>
                  <a:cubicBezTo>
                    <a:pt x="214" y="131"/>
                    <a:pt x="214" y="131"/>
                    <a:pt x="214" y="131"/>
                  </a:cubicBezTo>
                  <a:cubicBezTo>
                    <a:pt x="213" y="116"/>
                    <a:pt x="210" y="103"/>
                    <a:pt x="206" y="92"/>
                  </a:cubicBezTo>
                  <a:cubicBezTo>
                    <a:pt x="201" y="81"/>
                    <a:pt x="195" y="72"/>
                    <a:pt x="187" y="64"/>
                  </a:cubicBezTo>
                  <a:cubicBezTo>
                    <a:pt x="180" y="57"/>
                    <a:pt x="171" y="51"/>
                    <a:pt x="161" y="47"/>
                  </a:cubicBezTo>
                  <a:cubicBezTo>
                    <a:pt x="152" y="43"/>
                    <a:pt x="141" y="41"/>
                    <a:pt x="130" y="41"/>
                  </a:cubicBezTo>
                  <a:cubicBezTo>
                    <a:pt x="120" y="41"/>
                    <a:pt x="110" y="43"/>
                    <a:pt x="100" y="45"/>
                  </a:cubicBezTo>
                  <a:cubicBezTo>
                    <a:pt x="91" y="47"/>
                    <a:pt x="82" y="52"/>
                    <a:pt x="74" y="57"/>
                  </a:cubicBezTo>
                  <a:cubicBezTo>
                    <a:pt x="67" y="63"/>
                    <a:pt x="61" y="70"/>
                    <a:pt x="56" y="79"/>
                  </a:cubicBezTo>
                  <a:cubicBezTo>
                    <a:pt x="51" y="88"/>
                    <a:pt x="49" y="99"/>
                    <a:pt x="49" y="113"/>
                  </a:cubicBezTo>
                  <a:cubicBezTo>
                    <a:pt x="49" y="126"/>
                    <a:pt x="52" y="137"/>
                    <a:pt x="57" y="147"/>
                  </a:cubicBezTo>
                  <a:cubicBezTo>
                    <a:pt x="62" y="156"/>
                    <a:pt x="69" y="164"/>
                    <a:pt x="78" y="171"/>
                  </a:cubicBezTo>
                  <a:cubicBezTo>
                    <a:pt x="87" y="178"/>
                    <a:pt x="97" y="184"/>
                    <a:pt x="109" y="189"/>
                  </a:cubicBezTo>
                  <a:cubicBezTo>
                    <a:pt x="120" y="194"/>
                    <a:pt x="132" y="199"/>
                    <a:pt x="144" y="203"/>
                  </a:cubicBezTo>
                  <a:cubicBezTo>
                    <a:pt x="159" y="209"/>
                    <a:pt x="173" y="215"/>
                    <a:pt x="187" y="221"/>
                  </a:cubicBezTo>
                  <a:cubicBezTo>
                    <a:pt x="202" y="227"/>
                    <a:pt x="214" y="235"/>
                    <a:pt x="226" y="245"/>
                  </a:cubicBezTo>
                  <a:cubicBezTo>
                    <a:pt x="237" y="255"/>
                    <a:pt x="246" y="267"/>
                    <a:pt x="253" y="281"/>
                  </a:cubicBezTo>
                  <a:cubicBezTo>
                    <a:pt x="260" y="296"/>
                    <a:pt x="264" y="314"/>
                    <a:pt x="264" y="335"/>
                  </a:cubicBezTo>
                  <a:cubicBezTo>
                    <a:pt x="264" y="357"/>
                    <a:pt x="261" y="376"/>
                    <a:pt x="254" y="392"/>
                  </a:cubicBezTo>
                  <a:cubicBezTo>
                    <a:pt x="248" y="408"/>
                    <a:pt x="239" y="422"/>
                    <a:pt x="227" y="433"/>
                  </a:cubicBezTo>
                  <a:cubicBezTo>
                    <a:pt x="216" y="444"/>
                    <a:pt x="202" y="452"/>
                    <a:pt x="186" y="458"/>
                  </a:cubicBezTo>
                  <a:cubicBezTo>
                    <a:pt x="170" y="463"/>
                    <a:pt x="153" y="466"/>
                    <a:pt x="135" y="466"/>
                  </a:cubicBezTo>
                  <a:cubicBezTo>
                    <a:pt x="118" y="466"/>
                    <a:pt x="101" y="463"/>
                    <a:pt x="85" y="456"/>
                  </a:cubicBezTo>
                  <a:cubicBezTo>
                    <a:pt x="69" y="449"/>
                    <a:pt x="55" y="439"/>
                    <a:pt x="43" y="426"/>
                  </a:cubicBezTo>
                  <a:cubicBezTo>
                    <a:pt x="30" y="413"/>
                    <a:pt x="20" y="397"/>
                    <a:pt x="13" y="378"/>
                  </a:cubicBezTo>
                  <a:cubicBezTo>
                    <a:pt x="5" y="359"/>
                    <a:pt x="1" y="339"/>
                    <a:pt x="0" y="315"/>
                  </a:cubicBezTo>
                  <a:lnTo>
                    <a:pt x="40" y="31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7" name="Freeform 7">
              <a:extLst>
                <a:ext uri="{FF2B5EF4-FFF2-40B4-BE49-F238E27FC236}">
                  <a16:creationId xmlns:a16="http://schemas.microsoft.com/office/drawing/2014/main" id="{96878291-2FCB-05B7-797C-08B000391A63}"/>
                </a:ext>
              </a:extLst>
            </p:cNvPr>
            <p:cNvSpPr>
              <a:spLocks noEditPoints="1"/>
            </p:cNvSpPr>
            <p:nvPr/>
          </p:nvSpPr>
          <p:spPr bwMode="auto">
            <a:xfrm>
              <a:off x="7673407" y="4352018"/>
              <a:ext cx="811213" cy="1476375"/>
            </a:xfrm>
            <a:custGeom>
              <a:avLst/>
              <a:gdLst>
                <a:gd name="T0" fmla="*/ 38 w 244"/>
                <a:gd name="T1" fmla="*/ 210 h 441"/>
                <a:gd name="T2" fmla="*/ 136 w 244"/>
                <a:gd name="T3" fmla="*/ 210 h 441"/>
                <a:gd name="T4" fmla="*/ 162 w 244"/>
                <a:gd name="T5" fmla="*/ 204 h 441"/>
                <a:gd name="T6" fmla="*/ 185 w 244"/>
                <a:gd name="T7" fmla="*/ 185 h 441"/>
                <a:gd name="T8" fmla="*/ 200 w 244"/>
                <a:gd name="T9" fmla="*/ 158 h 441"/>
                <a:gd name="T10" fmla="*/ 205 w 244"/>
                <a:gd name="T11" fmla="*/ 125 h 441"/>
                <a:gd name="T12" fmla="*/ 200 w 244"/>
                <a:gd name="T13" fmla="*/ 92 h 441"/>
                <a:gd name="T14" fmla="*/ 185 w 244"/>
                <a:gd name="T15" fmla="*/ 66 h 441"/>
                <a:gd name="T16" fmla="*/ 163 w 244"/>
                <a:gd name="T17" fmla="*/ 49 h 441"/>
                <a:gd name="T18" fmla="*/ 136 w 244"/>
                <a:gd name="T19" fmla="*/ 43 h 441"/>
                <a:gd name="T20" fmla="*/ 38 w 244"/>
                <a:gd name="T21" fmla="*/ 43 h 441"/>
                <a:gd name="T22" fmla="*/ 38 w 244"/>
                <a:gd name="T23" fmla="*/ 210 h 441"/>
                <a:gd name="T24" fmla="*/ 0 w 244"/>
                <a:gd name="T25" fmla="*/ 0 h 441"/>
                <a:gd name="T26" fmla="*/ 136 w 244"/>
                <a:gd name="T27" fmla="*/ 0 h 441"/>
                <a:gd name="T28" fmla="*/ 182 w 244"/>
                <a:gd name="T29" fmla="*/ 11 h 441"/>
                <a:gd name="T30" fmla="*/ 216 w 244"/>
                <a:gd name="T31" fmla="*/ 40 h 441"/>
                <a:gd name="T32" fmla="*/ 237 w 244"/>
                <a:gd name="T33" fmla="*/ 80 h 441"/>
                <a:gd name="T34" fmla="*/ 244 w 244"/>
                <a:gd name="T35" fmla="*/ 125 h 441"/>
                <a:gd name="T36" fmla="*/ 237 w 244"/>
                <a:gd name="T37" fmla="*/ 172 h 441"/>
                <a:gd name="T38" fmla="*/ 216 w 244"/>
                <a:gd name="T39" fmla="*/ 213 h 441"/>
                <a:gd name="T40" fmla="*/ 182 w 244"/>
                <a:gd name="T41" fmla="*/ 241 h 441"/>
                <a:gd name="T42" fmla="*/ 136 w 244"/>
                <a:gd name="T43" fmla="*/ 252 h 441"/>
                <a:gd name="T44" fmla="*/ 38 w 244"/>
                <a:gd name="T45" fmla="*/ 252 h 441"/>
                <a:gd name="T46" fmla="*/ 38 w 244"/>
                <a:gd name="T47" fmla="*/ 441 h 441"/>
                <a:gd name="T48" fmla="*/ 0 w 244"/>
                <a:gd name="T49" fmla="*/ 441 h 441"/>
                <a:gd name="T50" fmla="*/ 0 w 244"/>
                <a:gd name="T51"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4" h="441">
                  <a:moveTo>
                    <a:pt x="38" y="210"/>
                  </a:moveTo>
                  <a:cubicBezTo>
                    <a:pt x="136" y="210"/>
                    <a:pt x="136" y="210"/>
                    <a:pt x="136" y="210"/>
                  </a:cubicBezTo>
                  <a:cubicBezTo>
                    <a:pt x="145" y="210"/>
                    <a:pt x="154" y="208"/>
                    <a:pt x="162" y="204"/>
                  </a:cubicBezTo>
                  <a:cubicBezTo>
                    <a:pt x="171" y="199"/>
                    <a:pt x="178" y="193"/>
                    <a:pt x="185" y="185"/>
                  </a:cubicBezTo>
                  <a:cubicBezTo>
                    <a:pt x="191" y="178"/>
                    <a:pt x="196" y="169"/>
                    <a:pt x="200" y="158"/>
                  </a:cubicBezTo>
                  <a:cubicBezTo>
                    <a:pt x="204" y="148"/>
                    <a:pt x="205" y="137"/>
                    <a:pt x="205" y="125"/>
                  </a:cubicBezTo>
                  <a:cubicBezTo>
                    <a:pt x="205" y="113"/>
                    <a:pt x="204" y="102"/>
                    <a:pt x="200" y="92"/>
                  </a:cubicBezTo>
                  <a:cubicBezTo>
                    <a:pt x="196" y="82"/>
                    <a:pt x="192" y="73"/>
                    <a:pt x="185" y="66"/>
                  </a:cubicBezTo>
                  <a:cubicBezTo>
                    <a:pt x="179" y="59"/>
                    <a:pt x="172" y="53"/>
                    <a:pt x="163" y="49"/>
                  </a:cubicBezTo>
                  <a:cubicBezTo>
                    <a:pt x="155" y="45"/>
                    <a:pt x="146" y="43"/>
                    <a:pt x="136" y="43"/>
                  </a:cubicBezTo>
                  <a:cubicBezTo>
                    <a:pt x="38" y="43"/>
                    <a:pt x="38" y="43"/>
                    <a:pt x="38" y="43"/>
                  </a:cubicBezTo>
                  <a:lnTo>
                    <a:pt x="38" y="210"/>
                  </a:lnTo>
                  <a:close/>
                  <a:moveTo>
                    <a:pt x="0" y="0"/>
                  </a:moveTo>
                  <a:cubicBezTo>
                    <a:pt x="136" y="0"/>
                    <a:pt x="136" y="0"/>
                    <a:pt x="136" y="0"/>
                  </a:cubicBezTo>
                  <a:cubicBezTo>
                    <a:pt x="153" y="0"/>
                    <a:pt x="168" y="3"/>
                    <a:pt x="182" y="11"/>
                  </a:cubicBezTo>
                  <a:cubicBezTo>
                    <a:pt x="195" y="19"/>
                    <a:pt x="207" y="28"/>
                    <a:pt x="216" y="40"/>
                  </a:cubicBezTo>
                  <a:cubicBezTo>
                    <a:pt x="225" y="52"/>
                    <a:pt x="232" y="66"/>
                    <a:pt x="237" y="80"/>
                  </a:cubicBezTo>
                  <a:cubicBezTo>
                    <a:pt x="242" y="95"/>
                    <a:pt x="244" y="110"/>
                    <a:pt x="244" y="125"/>
                  </a:cubicBezTo>
                  <a:cubicBezTo>
                    <a:pt x="244" y="142"/>
                    <a:pt x="242" y="157"/>
                    <a:pt x="237" y="172"/>
                  </a:cubicBezTo>
                  <a:cubicBezTo>
                    <a:pt x="232" y="188"/>
                    <a:pt x="225" y="201"/>
                    <a:pt x="216" y="213"/>
                  </a:cubicBezTo>
                  <a:cubicBezTo>
                    <a:pt x="207" y="225"/>
                    <a:pt x="195" y="234"/>
                    <a:pt x="182" y="241"/>
                  </a:cubicBezTo>
                  <a:cubicBezTo>
                    <a:pt x="168" y="248"/>
                    <a:pt x="153" y="252"/>
                    <a:pt x="136" y="252"/>
                  </a:cubicBezTo>
                  <a:cubicBezTo>
                    <a:pt x="38" y="252"/>
                    <a:pt x="38" y="252"/>
                    <a:pt x="38" y="252"/>
                  </a:cubicBezTo>
                  <a:cubicBezTo>
                    <a:pt x="38" y="441"/>
                    <a:pt x="38" y="441"/>
                    <a:pt x="38" y="441"/>
                  </a:cubicBezTo>
                  <a:cubicBezTo>
                    <a:pt x="0" y="441"/>
                    <a:pt x="0" y="441"/>
                    <a:pt x="0" y="441"/>
                  </a:cubicBez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8" name="Oval 8">
              <a:extLst>
                <a:ext uri="{FF2B5EF4-FFF2-40B4-BE49-F238E27FC236}">
                  <a16:creationId xmlns:a16="http://schemas.microsoft.com/office/drawing/2014/main" id="{D3B96606-D394-7FC8-3B69-D764234E1934}"/>
                </a:ext>
              </a:extLst>
            </p:cNvPr>
            <p:cNvSpPr>
              <a:spLocks noChangeArrowheads="1"/>
            </p:cNvSpPr>
            <p:nvPr/>
          </p:nvSpPr>
          <p:spPr bwMode="auto">
            <a:xfrm>
              <a:off x="6970464" y="5261423"/>
              <a:ext cx="328613" cy="330200"/>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solidFill>
                  <a:srgbClr val="0A5D7A"/>
                </a:solidFill>
              </a:endParaRPr>
            </a:p>
          </p:txBody>
        </p:sp>
      </p:grpSp>
    </p:spTree>
    <p:extLst>
      <p:ext uri="{BB962C8B-B14F-4D97-AF65-F5344CB8AC3E}">
        <p14:creationId xmlns:p14="http://schemas.microsoft.com/office/powerpoint/2010/main" val="22991410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0_Slide 3">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C4E26FAA-ED72-4463-AB3F-FB70CE313C3E}"/>
              </a:ext>
            </a:extLst>
          </p:cNvPr>
          <p:cNvSpPr/>
          <p:nvPr userDrawn="1"/>
        </p:nvSpPr>
        <p:spPr>
          <a:xfrm>
            <a:off x="3575050" y="0"/>
            <a:ext cx="8616950" cy="6858000"/>
          </a:xfrm>
          <a:prstGeom prst="rect">
            <a:avLst/>
          </a:prstGeom>
          <a:solidFill>
            <a:srgbClr val="0A5D7A"/>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en-GB" sz="1200" dirty="0">
              <a:solidFill>
                <a:schemeClr val="bg1"/>
              </a:solidFill>
            </a:endParaRPr>
          </a:p>
        </p:txBody>
      </p:sp>
      <p:sp>
        <p:nvSpPr>
          <p:cNvPr id="5" name="Tijdelijke aanduiding voor tekst 5">
            <a:extLst>
              <a:ext uri="{FF2B5EF4-FFF2-40B4-BE49-F238E27FC236}">
                <a16:creationId xmlns:a16="http://schemas.microsoft.com/office/drawing/2014/main" id="{535E2F95-8F1A-2B7F-A71B-1830B25270EF}"/>
              </a:ext>
            </a:extLst>
          </p:cNvPr>
          <p:cNvSpPr>
            <a:spLocks noGrp="1"/>
          </p:cNvSpPr>
          <p:nvPr>
            <p:ph type="body" sz="quarter" idx="15" hasCustomPrompt="1"/>
          </p:nvPr>
        </p:nvSpPr>
        <p:spPr>
          <a:xfrm>
            <a:off x="3973535" y="370682"/>
            <a:ext cx="7739040" cy="537368"/>
          </a:xfrm>
          <a:prstGeom prst="rect">
            <a:avLst/>
          </a:prstGeom>
          <a:noFill/>
        </p:spPr>
        <p:txBody>
          <a:bodyPr/>
          <a:lstStyle>
            <a:lvl1pPr>
              <a:lnSpc>
                <a:spcPct val="100000"/>
              </a:lnSpc>
              <a:spcBef>
                <a:spcPts val="0"/>
              </a:spcBef>
              <a:defRPr sz="2800" b="1">
                <a:ln>
                  <a:noFill/>
                </a:ln>
                <a:solidFill>
                  <a:schemeClr val="bg1"/>
                </a:solidFill>
              </a:defRPr>
            </a:lvl1pPr>
          </a:lstStyle>
          <a:p>
            <a:pPr lvl="0"/>
            <a:r>
              <a:rPr lang="en-GB"/>
              <a:t>Main conclusion</a:t>
            </a:r>
          </a:p>
        </p:txBody>
      </p:sp>
      <p:sp>
        <p:nvSpPr>
          <p:cNvPr id="6" name="Tijdelijke aanduiding voor tekst 5">
            <a:extLst>
              <a:ext uri="{FF2B5EF4-FFF2-40B4-BE49-F238E27FC236}">
                <a16:creationId xmlns:a16="http://schemas.microsoft.com/office/drawing/2014/main" id="{297EECC6-BF14-EE4D-6FD1-70A92BC8B7E7}"/>
              </a:ext>
            </a:extLst>
          </p:cNvPr>
          <p:cNvSpPr>
            <a:spLocks noGrp="1"/>
          </p:cNvSpPr>
          <p:nvPr>
            <p:ph type="body" sz="quarter" idx="16" hasCustomPrompt="1"/>
          </p:nvPr>
        </p:nvSpPr>
        <p:spPr>
          <a:xfrm>
            <a:off x="3972363" y="1628774"/>
            <a:ext cx="7733510" cy="4858543"/>
          </a:xfrm>
          <a:prstGeom prst="rect">
            <a:avLst/>
          </a:prstGeom>
          <a:noFill/>
        </p:spPr>
        <p:txBody>
          <a:bodyPr anchor="t"/>
          <a:lstStyle>
            <a:lvl1pPr>
              <a:lnSpc>
                <a:spcPct val="100000"/>
              </a:lnSpc>
              <a:spcBef>
                <a:spcPts val="0"/>
              </a:spcBef>
              <a:defRPr sz="1400" b="0">
                <a:ln>
                  <a:noFill/>
                </a:ln>
                <a:solidFill>
                  <a:schemeClr val="bg1"/>
                </a:solidFill>
              </a:defRPr>
            </a:lvl1pPr>
          </a:lstStyle>
          <a:p>
            <a:pPr lvl="0"/>
            <a:r>
              <a:rPr lang="en-GB"/>
              <a:t>Type your text here</a:t>
            </a:r>
          </a:p>
        </p:txBody>
      </p:sp>
      <p:sp>
        <p:nvSpPr>
          <p:cNvPr id="2" name="Tijdelijke aanduiding voor tekst 5">
            <a:extLst>
              <a:ext uri="{FF2B5EF4-FFF2-40B4-BE49-F238E27FC236}">
                <a16:creationId xmlns:a16="http://schemas.microsoft.com/office/drawing/2014/main" id="{12B5E591-DBA1-CD48-2606-31C4D033B9E9}"/>
              </a:ext>
            </a:extLst>
          </p:cNvPr>
          <p:cNvSpPr>
            <a:spLocks noGrp="1"/>
          </p:cNvSpPr>
          <p:nvPr>
            <p:ph type="body" sz="quarter" idx="17" hasCustomPrompt="1"/>
          </p:nvPr>
        </p:nvSpPr>
        <p:spPr>
          <a:xfrm>
            <a:off x="479425" y="908050"/>
            <a:ext cx="2719805" cy="5579267"/>
          </a:xfrm>
          <a:prstGeom prst="rect">
            <a:avLst/>
          </a:prstGeom>
          <a:noFill/>
        </p:spPr>
        <p:txBody>
          <a:bodyPr anchor="ctr"/>
          <a:lstStyle>
            <a:lvl1pPr>
              <a:lnSpc>
                <a:spcPct val="100000"/>
              </a:lnSpc>
              <a:spcBef>
                <a:spcPts val="0"/>
              </a:spcBef>
              <a:defRPr sz="1400" b="0">
                <a:ln>
                  <a:noFill/>
                </a:ln>
                <a:solidFill>
                  <a:srgbClr val="0A5D7A"/>
                </a:solidFill>
              </a:defRPr>
            </a:lvl1pPr>
          </a:lstStyle>
          <a:p>
            <a:pPr lvl="0"/>
            <a:r>
              <a:rPr lang="en-GB"/>
              <a:t>Type your text here</a:t>
            </a:r>
          </a:p>
        </p:txBody>
      </p:sp>
      <p:sp>
        <p:nvSpPr>
          <p:cNvPr id="13" name="Tijdelijke aanduiding voor dianummer 2">
            <a:extLst>
              <a:ext uri="{FF2B5EF4-FFF2-40B4-BE49-F238E27FC236}">
                <a16:creationId xmlns:a16="http://schemas.microsoft.com/office/drawing/2014/main" id="{2A399F35-D4C1-A5DB-83A4-1F0D17BA5D1A}"/>
              </a:ext>
            </a:extLst>
          </p:cNvPr>
          <p:cNvSpPr txBox="1">
            <a:spLocks/>
          </p:cNvSpPr>
          <p:nvPr userDrawn="1"/>
        </p:nvSpPr>
        <p:spPr>
          <a:xfrm>
            <a:off x="11535384" y="6489700"/>
            <a:ext cx="371634" cy="179388"/>
          </a:xfrm>
          <a:prstGeom prst="rect">
            <a:avLst/>
          </a:prstGeom>
        </p:spPr>
        <p:txBody>
          <a:bodyPr vert="horz" lIns="0" tIns="0" rIns="0" bIns="0" rtlCol="0" anchor="ctr">
            <a:noAutofit/>
          </a:bodyPr>
          <a:lstStyle>
            <a:defPPr>
              <a:defRPr lang="nl-NL"/>
            </a:defPPr>
            <a:lvl1pPr marL="0" algn="ctr" defTabSz="914400" rtl="0" eaLnBrk="1" latinLnBrk="0" hangingPunct="1">
              <a:defRPr sz="800" b="1" kern="1200">
                <a:solidFill>
                  <a:srgbClr val="757F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AD0FE45-509C-4BDF-9EDE-64426F8DF3D2}" type="slidenum">
              <a:rPr lang="en-GB" smtClean="0">
                <a:solidFill>
                  <a:schemeClr val="bg1"/>
                </a:solidFill>
                <a:latin typeface="Arial" panose="020B0604020202020204" pitchFamily="34" charset="0"/>
                <a:cs typeface="Arial" panose="020B0604020202020204" pitchFamily="34" charset="0"/>
              </a:rPr>
              <a:pPr/>
              <a:t>‹#›</a:t>
            </a:fld>
            <a:endParaRPr lang="en-GB" dirty="0">
              <a:solidFill>
                <a:schemeClr val="bg1"/>
              </a:solidFill>
              <a:latin typeface="Arial" panose="020B0604020202020204" pitchFamily="34" charset="0"/>
              <a:cs typeface="Arial" panose="020B0604020202020204" pitchFamily="34" charset="0"/>
            </a:endParaRPr>
          </a:p>
        </p:txBody>
      </p:sp>
      <p:grpSp>
        <p:nvGrpSpPr>
          <p:cNvPr id="14" name="Groep 13">
            <a:extLst>
              <a:ext uri="{FF2B5EF4-FFF2-40B4-BE49-F238E27FC236}">
                <a16:creationId xmlns:a16="http://schemas.microsoft.com/office/drawing/2014/main" id="{13417218-2D89-147D-9D76-283B0F91255F}"/>
              </a:ext>
            </a:extLst>
          </p:cNvPr>
          <p:cNvGrpSpPr/>
          <p:nvPr userDrawn="1"/>
        </p:nvGrpSpPr>
        <p:grpSpPr>
          <a:xfrm>
            <a:off x="11535384" y="171612"/>
            <a:ext cx="371634" cy="196126"/>
            <a:chOff x="5687079" y="4352018"/>
            <a:chExt cx="2797541" cy="1476376"/>
          </a:xfrm>
        </p:grpSpPr>
        <p:sp>
          <p:nvSpPr>
            <p:cNvPr id="15" name="Freeform 5">
              <a:extLst>
                <a:ext uri="{FF2B5EF4-FFF2-40B4-BE49-F238E27FC236}">
                  <a16:creationId xmlns:a16="http://schemas.microsoft.com/office/drawing/2014/main" id="{EA4A8138-2713-96E9-9B5F-021C71E59DA5}"/>
                </a:ext>
              </a:extLst>
            </p:cNvPr>
            <p:cNvSpPr>
              <a:spLocks/>
            </p:cNvSpPr>
            <p:nvPr/>
          </p:nvSpPr>
          <p:spPr bwMode="auto">
            <a:xfrm>
              <a:off x="5687079" y="4352018"/>
              <a:ext cx="884238" cy="1476376"/>
            </a:xfrm>
            <a:custGeom>
              <a:avLst/>
              <a:gdLst>
                <a:gd name="T0" fmla="*/ 38 w 266"/>
                <a:gd name="T1" fmla="*/ 0 h 454"/>
                <a:gd name="T2" fmla="*/ 38 w 266"/>
                <a:gd name="T3" fmla="*/ 297 h 454"/>
                <a:gd name="T4" fmla="*/ 46 w 266"/>
                <a:gd name="T5" fmla="*/ 345 h 454"/>
                <a:gd name="T6" fmla="*/ 67 w 266"/>
                <a:gd name="T7" fmla="*/ 382 h 454"/>
                <a:gd name="T8" fmla="*/ 96 w 266"/>
                <a:gd name="T9" fmla="*/ 405 h 454"/>
                <a:gd name="T10" fmla="*/ 129 w 266"/>
                <a:gd name="T11" fmla="*/ 412 h 454"/>
                <a:gd name="T12" fmla="*/ 164 w 266"/>
                <a:gd name="T13" fmla="*/ 405 h 454"/>
                <a:gd name="T14" fmla="*/ 196 w 266"/>
                <a:gd name="T15" fmla="*/ 384 h 454"/>
                <a:gd name="T16" fmla="*/ 218 w 266"/>
                <a:gd name="T17" fmla="*/ 348 h 454"/>
                <a:gd name="T18" fmla="*/ 227 w 266"/>
                <a:gd name="T19" fmla="*/ 298 h 454"/>
                <a:gd name="T20" fmla="*/ 227 w 266"/>
                <a:gd name="T21" fmla="*/ 0 h 454"/>
                <a:gd name="T22" fmla="*/ 266 w 266"/>
                <a:gd name="T23" fmla="*/ 0 h 454"/>
                <a:gd name="T24" fmla="*/ 266 w 266"/>
                <a:gd name="T25" fmla="*/ 295 h 454"/>
                <a:gd name="T26" fmla="*/ 254 w 266"/>
                <a:gd name="T27" fmla="*/ 363 h 454"/>
                <a:gd name="T28" fmla="*/ 222 w 266"/>
                <a:gd name="T29" fmla="*/ 413 h 454"/>
                <a:gd name="T30" fmla="*/ 178 w 266"/>
                <a:gd name="T31" fmla="*/ 444 h 454"/>
                <a:gd name="T32" fmla="*/ 130 w 266"/>
                <a:gd name="T33" fmla="*/ 454 h 454"/>
                <a:gd name="T34" fmla="*/ 83 w 266"/>
                <a:gd name="T35" fmla="*/ 444 h 454"/>
                <a:gd name="T36" fmla="*/ 42 w 266"/>
                <a:gd name="T37" fmla="*/ 414 h 454"/>
                <a:gd name="T38" fmla="*/ 11 w 266"/>
                <a:gd name="T39" fmla="*/ 363 h 454"/>
                <a:gd name="T40" fmla="*/ 0 w 266"/>
                <a:gd name="T41" fmla="*/ 294 h 454"/>
                <a:gd name="T42" fmla="*/ 0 w 266"/>
                <a:gd name="T43" fmla="*/ 0 h 454"/>
                <a:gd name="T44" fmla="*/ 38 w 266"/>
                <a:gd name="T45" fmla="*/ 0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6" h="454">
                  <a:moveTo>
                    <a:pt x="38" y="0"/>
                  </a:moveTo>
                  <a:cubicBezTo>
                    <a:pt x="38" y="297"/>
                    <a:pt x="38" y="297"/>
                    <a:pt x="38" y="297"/>
                  </a:cubicBezTo>
                  <a:cubicBezTo>
                    <a:pt x="38" y="315"/>
                    <a:pt x="41" y="331"/>
                    <a:pt x="46" y="345"/>
                  </a:cubicBezTo>
                  <a:cubicBezTo>
                    <a:pt x="51" y="360"/>
                    <a:pt x="58" y="372"/>
                    <a:pt x="67" y="382"/>
                  </a:cubicBezTo>
                  <a:cubicBezTo>
                    <a:pt x="76" y="392"/>
                    <a:pt x="85" y="399"/>
                    <a:pt x="96" y="405"/>
                  </a:cubicBezTo>
                  <a:cubicBezTo>
                    <a:pt x="107" y="410"/>
                    <a:pt x="118" y="412"/>
                    <a:pt x="129" y="412"/>
                  </a:cubicBezTo>
                  <a:cubicBezTo>
                    <a:pt x="141" y="412"/>
                    <a:pt x="153" y="410"/>
                    <a:pt x="164" y="405"/>
                  </a:cubicBezTo>
                  <a:cubicBezTo>
                    <a:pt x="176" y="400"/>
                    <a:pt x="187" y="393"/>
                    <a:pt x="196" y="384"/>
                  </a:cubicBezTo>
                  <a:cubicBezTo>
                    <a:pt x="205" y="374"/>
                    <a:pt x="213" y="362"/>
                    <a:pt x="218" y="348"/>
                  </a:cubicBezTo>
                  <a:cubicBezTo>
                    <a:pt x="224" y="334"/>
                    <a:pt x="227" y="317"/>
                    <a:pt x="227" y="298"/>
                  </a:cubicBezTo>
                  <a:cubicBezTo>
                    <a:pt x="227" y="0"/>
                    <a:pt x="227" y="0"/>
                    <a:pt x="227" y="0"/>
                  </a:cubicBezTo>
                  <a:cubicBezTo>
                    <a:pt x="266" y="0"/>
                    <a:pt x="266" y="0"/>
                    <a:pt x="266" y="0"/>
                  </a:cubicBezTo>
                  <a:cubicBezTo>
                    <a:pt x="266" y="295"/>
                    <a:pt x="266" y="295"/>
                    <a:pt x="266" y="295"/>
                  </a:cubicBezTo>
                  <a:cubicBezTo>
                    <a:pt x="266" y="321"/>
                    <a:pt x="262" y="344"/>
                    <a:pt x="254" y="363"/>
                  </a:cubicBezTo>
                  <a:cubicBezTo>
                    <a:pt x="245" y="383"/>
                    <a:pt x="235" y="400"/>
                    <a:pt x="222" y="413"/>
                  </a:cubicBezTo>
                  <a:cubicBezTo>
                    <a:pt x="209" y="427"/>
                    <a:pt x="194" y="437"/>
                    <a:pt x="178" y="444"/>
                  </a:cubicBezTo>
                  <a:cubicBezTo>
                    <a:pt x="162" y="451"/>
                    <a:pt x="146" y="454"/>
                    <a:pt x="130" y="454"/>
                  </a:cubicBezTo>
                  <a:cubicBezTo>
                    <a:pt x="114" y="454"/>
                    <a:pt x="99" y="451"/>
                    <a:pt x="83" y="444"/>
                  </a:cubicBezTo>
                  <a:cubicBezTo>
                    <a:pt x="68" y="437"/>
                    <a:pt x="54" y="427"/>
                    <a:pt x="42" y="414"/>
                  </a:cubicBezTo>
                  <a:cubicBezTo>
                    <a:pt x="29" y="400"/>
                    <a:pt x="19" y="383"/>
                    <a:pt x="11" y="363"/>
                  </a:cubicBezTo>
                  <a:cubicBezTo>
                    <a:pt x="3" y="343"/>
                    <a:pt x="0" y="320"/>
                    <a:pt x="0" y="294"/>
                  </a:cubicBezTo>
                  <a:cubicBezTo>
                    <a:pt x="0" y="0"/>
                    <a:pt x="0" y="0"/>
                    <a:pt x="0" y="0"/>
                  </a:cubicBezTo>
                  <a:lnTo>
                    <a:pt x="3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6" name="Freeform 6">
              <a:extLst>
                <a:ext uri="{FF2B5EF4-FFF2-40B4-BE49-F238E27FC236}">
                  <a16:creationId xmlns:a16="http://schemas.microsoft.com/office/drawing/2014/main" id="{2340DA19-8033-929D-0842-28587D50CB2C}"/>
                </a:ext>
              </a:extLst>
            </p:cNvPr>
            <p:cNvSpPr>
              <a:spLocks/>
            </p:cNvSpPr>
            <p:nvPr/>
          </p:nvSpPr>
          <p:spPr bwMode="auto">
            <a:xfrm>
              <a:off x="6674286" y="4352018"/>
              <a:ext cx="876300" cy="1476375"/>
            </a:xfrm>
            <a:custGeom>
              <a:avLst/>
              <a:gdLst>
                <a:gd name="T0" fmla="*/ 40 w 264"/>
                <a:gd name="T1" fmla="*/ 315 h 466"/>
                <a:gd name="T2" fmla="*/ 49 w 264"/>
                <a:gd name="T3" fmla="*/ 359 h 466"/>
                <a:gd name="T4" fmla="*/ 68 w 264"/>
                <a:gd name="T5" fmla="*/ 393 h 466"/>
                <a:gd name="T6" fmla="*/ 98 w 264"/>
                <a:gd name="T7" fmla="*/ 416 h 466"/>
                <a:gd name="T8" fmla="*/ 135 w 264"/>
                <a:gd name="T9" fmla="*/ 424 h 466"/>
                <a:gd name="T10" fmla="*/ 169 w 264"/>
                <a:gd name="T11" fmla="*/ 419 h 466"/>
                <a:gd name="T12" fmla="*/ 198 w 264"/>
                <a:gd name="T13" fmla="*/ 404 h 466"/>
                <a:gd name="T14" fmla="*/ 218 w 264"/>
                <a:gd name="T15" fmla="*/ 376 h 466"/>
                <a:gd name="T16" fmla="*/ 225 w 264"/>
                <a:gd name="T17" fmla="*/ 335 h 466"/>
                <a:gd name="T18" fmla="*/ 217 w 264"/>
                <a:gd name="T19" fmla="*/ 302 h 466"/>
                <a:gd name="T20" fmla="*/ 196 w 264"/>
                <a:gd name="T21" fmla="*/ 278 h 466"/>
                <a:gd name="T22" fmla="*/ 166 w 264"/>
                <a:gd name="T23" fmla="*/ 261 h 466"/>
                <a:gd name="T24" fmla="*/ 132 w 264"/>
                <a:gd name="T25" fmla="*/ 247 h 466"/>
                <a:gd name="T26" fmla="*/ 89 w 264"/>
                <a:gd name="T27" fmla="*/ 230 h 466"/>
                <a:gd name="T28" fmla="*/ 50 w 264"/>
                <a:gd name="T29" fmla="*/ 205 h 466"/>
                <a:gd name="T30" fmla="*/ 22 w 264"/>
                <a:gd name="T31" fmla="*/ 168 h 466"/>
                <a:gd name="T32" fmla="*/ 11 w 264"/>
                <a:gd name="T33" fmla="*/ 113 h 466"/>
                <a:gd name="T34" fmla="*/ 20 w 264"/>
                <a:gd name="T35" fmla="*/ 64 h 466"/>
                <a:gd name="T36" fmla="*/ 44 w 264"/>
                <a:gd name="T37" fmla="*/ 29 h 466"/>
                <a:gd name="T38" fmla="*/ 82 w 264"/>
                <a:gd name="T39" fmla="*/ 7 h 466"/>
                <a:gd name="T40" fmla="*/ 130 w 264"/>
                <a:gd name="T41" fmla="*/ 0 h 466"/>
                <a:gd name="T42" fmla="*/ 188 w 264"/>
                <a:gd name="T43" fmla="*/ 12 h 466"/>
                <a:gd name="T44" fmla="*/ 226 w 264"/>
                <a:gd name="T45" fmla="*/ 44 h 466"/>
                <a:gd name="T46" fmla="*/ 246 w 264"/>
                <a:gd name="T47" fmla="*/ 86 h 466"/>
                <a:gd name="T48" fmla="*/ 253 w 264"/>
                <a:gd name="T49" fmla="*/ 131 h 466"/>
                <a:gd name="T50" fmla="*/ 214 w 264"/>
                <a:gd name="T51" fmla="*/ 131 h 466"/>
                <a:gd name="T52" fmla="*/ 206 w 264"/>
                <a:gd name="T53" fmla="*/ 92 h 466"/>
                <a:gd name="T54" fmla="*/ 187 w 264"/>
                <a:gd name="T55" fmla="*/ 64 h 466"/>
                <a:gd name="T56" fmla="*/ 161 w 264"/>
                <a:gd name="T57" fmla="*/ 47 h 466"/>
                <a:gd name="T58" fmla="*/ 130 w 264"/>
                <a:gd name="T59" fmla="*/ 41 h 466"/>
                <a:gd name="T60" fmla="*/ 100 w 264"/>
                <a:gd name="T61" fmla="*/ 45 h 466"/>
                <a:gd name="T62" fmla="*/ 74 w 264"/>
                <a:gd name="T63" fmla="*/ 57 h 466"/>
                <a:gd name="T64" fmla="*/ 56 w 264"/>
                <a:gd name="T65" fmla="*/ 79 h 466"/>
                <a:gd name="T66" fmla="*/ 49 w 264"/>
                <a:gd name="T67" fmla="*/ 113 h 466"/>
                <a:gd name="T68" fmla="*/ 57 w 264"/>
                <a:gd name="T69" fmla="*/ 147 h 466"/>
                <a:gd name="T70" fmla="*/ 78 w 264"/>
                <a:gd name="T71" fmla="*/ 171 h 466"/>
                <a:gd name="T72" fmla="*/ 109 w 264"/>
                <a:gd name="T73" fmla="*/ 189 h 466"/>
                <a:gd name="T74" fmla="*/ 144 w 264"/>
                <a:gd name="T75" fmla="*/ 203 h 466"/>
                <a:gd name="T76" fmla="*/ 187 w 264"/>
                <a:gd name="T77" fmla="*/ 221 h 466"/>
                <a:gd name="T78" fmla="*/ 226 w 264"/>
                <a:gd name="T79" fmla="*/ 245 h 466"/>
                <a:gd name="T80" fmla="*/ 253 w 264"/>
                <a:gd name="T81" fmla="*/ 281 h 466"/>
                <a:gd name="T82" fmla="*/ 264 w 264"/>
                <a:gd name="T83" fmla="*/ 335 h 466"/>
                <a:gd name="T84" fmla="*/ 254 w 264"/>
                <a:gd name="T85" fmla="*/ 392 h 466"/>
                <a:gd name="T86" fmla="*/ 227 w 264"/>
                <a:gd name="T87" fmla="*/ 433 h 466"/>
                <a:gd name="T88" fmla="*/ 186 w 264"/>
                <a:gd name="T89" fmla="*/ 458 h 466"/>
                <a:gd name="T90" fmla="*/ 135 w 264"/>
                <a:gd name="T91" fmla="*/ 466 h 466"/>
                <a:gd name="T92" fmla="*/ 85 w 264"/>
                <a:gd name="T93" fmla="*/ 456 h 466"/>
                <a:gd name="T94" fmla="*/ 43 w 264"/>
                <a:gd name="T95" fmla="*/ 426 h 466"/>
                <a:gd name="T96" fmla="*/ 13 w 264"/>
                <a:gd name="T97" fmla="*/ 378 h 466"/>
                <a:gd name="T98" fmla="*/ 0 w 264"/>
                <a:gd name="T99" fmla="*/ 315 h 466"/>
                <a:gd name="T100" fmla="*/ 40 w 264"/>
                <a:gd name="T101" fmla="*/ 315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4" h="466">
                  <a:moveTo>
                    <a:pt x="40" y="315"/>
                  </a:moveTo>
                  <a:cubicBezTo>
                    <a:pt x="41" y="331"/>
                    <a:pt x="44" y="346"/>
                    <a:pt x="49" y="359"/>
                  </a:cubicBezTo>
                  <a:cubicBezTo>
                    <a:pt x="54" y="372"/>
                    <a:pt x="60" y="384"/>
                    <a:pt x="68" y="393"/>
                  </a:cubicBezTo>
                  <a:cubicBezTo>
                    <a:pt x="77" y="403"/>
                    <a:pt x="86" y="410"/>
                    <a:pt x="98" y="416"/>
                  </a:cubicBezTo>
                  <a:cubicBezTo>
                    <a:pt x="109" y="421"/>
                    <a:pt x="121" y="424"/>
                    <a:pt x="135" y="424"/>
                  </a:cubicBezTo>
                  <a:cubicBezTo>
                    <a:pt x="147" y="424"/>
                    <a:pt x="158" y="422"/>
                    <a:pt x="169" y="419"/>
                  </a:cubicBezTo>
                  <a:cubicBezTo>
                    <a:pt x="180" y="416"/>
                    <a:pt x="189" y="411"/>
                    <a:pt x="198" y="404"/>
                  </a:cubicBezTo>
                  <a:cubicBezTo>
                    <a:pt x="206" y="397"/>
                    <a:pt x="213" y="388"/>
                    <a:pt x="218" y="376"/>
                  </a:cubicBezTo>
                  <a:cubicBezTo>
                    <a:pt x="223" y="365"/>
                    <a:pt x="225" y="351"/>
                    <a:pt x="225" y="335"/>
                  </a:cubicBezTo>
                  <a:cubicBezTo>
                    <a:pt x="225" y="322"/>
                    <a:pt x="223" y="311"/>
                    <a:pt x="217" y="302"/>
                  </a:cubicBezTo>
                  <a:cubicBezTo>
                    <a:pt x="212" y="292"/>
                    <a:pt x="205" y="284"/>
                    <a:pt x="196" y="278"/>
                  </a:cubicBezTo>
                  <a:cubicBezTo>
                    <a:pt x="187" y="271"/>
                    <a:pt x="177" y="266"/>
                    <a:pt x="166" y="261"/>
                  </a:cubicBezTo>
                  <a:cubicBezTo>
                    <a:pt x="155" y="256"/>
                    <a:pt x="144" y="251"/>
                    <a:pt x="132" y="247"/>
                  </a:cubicBezTo>
                  <a:cubicBezTo>
                    <a:pt x="118" y="242"/>
                    <a:pt x="103" y="236"/>
                    <a:pt x="89" y="230"/>
                  </a:cubicBezTo>
                  <a:cubicBezTo>
                    <a:pt x="74" y="223"/>
                    <a:pt x="61" y="215"/>
                    <a:pt x="50" y="205"/>
                  </a:cubicBezTo>
                  <a:cubicBezTo>
                    <a:pt x="38" y="195"/>
                    <a:pt x="29" y="183"/>
                    <a:pt x="22" y="168"/>
                  </a:cubicBezTo>
                  <a:cubicBezTo>
                    <a:pt x="14" y="153"/>
                    <a:pt x="11" y="135"/>
                    <a:pt x="11" y="113"/>
                  </a:cubicBezTo>
                  <a:cubicBezTo>
                    <a:pt x="11" y="94"/>
                    <a:pt x="14" y="78"/>
                    <a:pt x="20" y="64"/>
                  </a:cubicBezTo>
                  <a:cubicBezTo>
                    <a:pt x="25" y="50"/>
                    <a:pt x="34" y="38"/>
                    <a:pt x="44" y="29"/>
                  </a:cubicBezTo>
                  <a:cubicBezTo>
                    <a:pt x="55" y="19"/>
                    <a:pt x="67" y="12"/>
                    <a:pt x="82" y="7"/>
                  </a:cubicBezTo>
                  <a:cubicBezTo>
                    <a:pt x="97" y="2"/>
                    <a:pt x="113" y="0"/>
                    <a:pt x="130" y="0"/>
                  </a:cubicBezTo>
                  <a:cubicBezTo>
                    <a:pt x="154" y="0"/>
                    <a:pt x="173" y="4"/>
                    <a:pt x="188" y="12"/>
                  </a:cubicBezTo>
                  <a:cubicBezTo>
                    <a:pt x="204" y="20"/>
                    <a:pt x="216" y="31"/>
                    <a:pt x="226" y="44"/>
                  </a:cubicBezTo>
                  <a:cubicBezTo>
                    <a:pt x="235" y="57"/>
                    <a:pt x="242" y="71"/>
                    <a:pt x="246" y="86"/>
                  </a:cubicBezTo>
                  <a:cubicBezTo>
                    <a:pt x="250" y="102"/>
                    <a:pt x="253" y="117"/>
                    <a:pt x="253" y="131"/>
                  </a:cubicBezTo>
                  <a:cubicBezTo>
                    <a:pt x="214" y="131"/>
                    <a:pt x="214" y="131"/>
                    <a:pt x="214" y="131"/>
                  </a:cubicBezTo>
                  <a:cubicBezTo>
                    <a:pt x="213" y="116"/>
                    <a:pt x="210" y="103"/>
                    <a:pt x="206" y="92"/>
                  </a:cubicBezTo>
                  <a:cubicBezTo>
                    <a:pt x="201" y="81"/>
                    <a:pt x="195" y="72"/>
                    <a:pt x="187" y="64"/>
                  </a:cubicBezTo>
                  <a:cubicBezTo>
                    <a:pt x="180" y="57"/>
                    <a:pt x="171" y="51"/>
                    <a:pt x="161" y="47"/>
                  </a:cubicBezTo>
                  <a:cubicBezTo>
                    <a:pt x="152" y="43"/>
                    <a:pt x="141" y="41"/>
                    <a:pt x="130" y="41"/>
                  </a:cubicBezTo>
                  <a:cubicBezTo>
                    <a:pt x="120" y="41"/>
                    <a:pt x="110" y="43"/>
                    <a:pt x="100" y="45"/>
                  </a:cubicBezTo>
                  <a:cubicBezTo>
                    <a:pt x="91" y="47"/>
                    <a:pt x="82" y="52"/>
                    <a:pt x="74" y="57"/>
                  </a:cubicBezTo>
                  <a:cubicBezTo>
                    <a:pt x="67" y="63"/>
                    <a:pt x="61" y="70"/>
                    <a:pt x="56" y="79"/>
                  </a:cubicBezTo>
                  <a:cubicBezTo>
                    <a:pt x="51" y="88"/>
                    <a:pt x="49" y="99"/>
                    <a:pt x="49" y="113"/>
                  </a:cubicBezTo>
                  <a:cubicBezTo>
                    <a:pt x="49" y="126"/>
                    <a:pt x="52" y="137"/>
                    <a:pt x="57" y="147"/>
                  </a:cubicBezTo>
                  <a:cubicBezTo>
                    <a:pt x="62" y="156"/>
                    <a:pt x="69" y="164"/>
                    <a:pt x="78" y="171"/>
                  </a:cubicBezTo>
                  <a:cubicBezTo>
                    <a:pt x="87" y="178"/>
                    <a:pt x="97" y="184"/>
                    <a:pt x="109" y="189"/>
                  </a:cubicBezTo>
                  <a:cubicBezTo>
                    <a:pt x="120" y="194"/>
                    <a:pt x="132" y="199"/>
                    <a:pt x="144" y="203"/>
                  </a:cubicBezTo>
                  <a:cubicBezTo>
                    <a:pt x="159" y="209"/>
                    <a:pt x="173" y="215"/>
                    <a:pt x="187" y="221"/>
                  </a:cubicBezTo>
                  <a:cubicBezTo>
                    <a:pt x="202" y="227"/>
                    <a:pt x="214" y="235"/>
                    <a:pt x="226" y="245"/>
                  </a:cubicBezTo>
                  <a:cubicBezTo>
                    <a:pt x="237" y="255"/>
                    <a:pt x="246" y="267"/>
                    <a:pt x="253" y="281"/>
                  </a:cubicBezTo>
                  <a:cubicBezTo>
                    <a:pt x="260" y="296"/>
                    <a:pt x="264" y="314"/>
                    <a:pt x="264" y="335"/>
                  </a:cubicBezTo>
                  <a:cubicBezTo>
                    <a:pt x="264" y="357"/>
                    <a:pt x="261" y="376"/>
                    <a:pt x="254" y="392"/>
                  </a:cubicBezTo>
                  <a:cubicBezTo>
                    <a:pt x="248" y="408"/>
                    <a:pt x="239" y="422"/>
                    <a:pt x="227" y="433"/>
                  </a:cubicBezTo>
                  <a:cubicBezTo>
                    <a:pt x="216" y="444"/>
                    <a:pt x="202" y="452"/>
                    <a:pt x="186" y="458"/>
                  </a:cubicBezTo>
                  <a:cubicBezTo>
                    <a:pt x="170" y="463"/>
                    <a:pt x="153" y="466"/>
                    <a:pt x="135" y="466"/>
                  </a:cubicBezTo>
                  <a:cubicBezTo>
                    <a:pt x="118" y="466"/>
                    <a:pt x="101" y="463"/>
                    <a:pt x="85" y="456"/>
                  </a:cubicBezTo>
                  <a:cubicBezTo>
                    <a:pt x="69" y="449"/>
                    <a:pt x="55" y="439"/>
                    <a:pt x="43" y="426"/>
                  </a:cubicBezTo>
                  <a:cubicBezTo>
                    <a:pt x="30" y="413"/>
                    <a:pt x="20" y="397"/>
                    <a:pt x="13" y="378"/>
                  </a:cubicBezTo>
                  <a:cubicBezTo>
                    <a:pt x="5" y="359"/>
                    <a:pt x="1" y="339"/>
                    <a:pt x="0" y="315"/>
                  </a:cubicBezTo>
                  <a:lnTo>
                    <a:pt x="40" y="31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7" name="Freeform 7">
              <a:extLst>
                <a:ext uri="{FF2B5EF4-FFF2-40B4-BE49-F238E27FC236}">
                  <a16:creationId xmlns:a16="http://schemas.microsoft.com/office/drawing/2014/main" id="{96878291-2FCB-05B7-797C-08B000391A63}"/>
                </a:ext>
              </a:extLst>
            </p:cNvPr>
            <p:cNvSpPr>
              <a:spLocks noEditPoints="1"/>
            </p:cNvSpPr>
            <p:nvPr/>
          </p:nvSpPr>
          <p:spPr bwMode="auto">
            <a:xfrm>
              <a:off x="7673407" y="4352018"/>
              <a:ext cx="811213" cy="1476375"/>
            </a:xfrm>
            <a:custGeom>
              <a:avLst/>
              <a:gdLst>
                <a:gd name="T0" fmla="*/ 38 w 244"/>
                <a:gd name="T1" fmla="*/ 210 h 441"/>
                <a:gd name="T2" fmla="*/ 136 w 244"/>
                <a:gd name="T3" fmla="*/ 210 h 441"/>
                <a:gd name="T4" fmla="*/ 162 w 244"/>
                <a:gd name="T5" fmla="*/ 204 h 441"/>
                <a:gd name="T6" fmla="*/ 185 w 244"/>
                <a:gd name="T7" fmla="*/ 185 h 441"/>
                <a:gd name="T8" fmla="*/ 200 w 244"/>
                <a:gd name="T9" fmla="*/ 158 h 441"/>
                <a:gd name="T10" fmla="*/ 205 w 244"/>
                <a:gd name="T11" fmla="*/ 125 h 441"/>
                <a:gd name="T12" fmla="*/ 200 w 244"/>
                <a:gd name="T13" fmla="*/ 92 h 441"/>
                <a:gd name="T14" fmla="*/ 185 w 244"/>
                <a:gd name="T15" fmla="*/ 66 h 441"/>
                <a:gd name="T16" fmla="*/ 163 w 244"/>
                <a:gd name="T17" fmla="*/ 49 h 441"/>
                <a:gd name="T18" fmla="*/ 136 w 244"/>
                <a:gd name="T19" fmla="*/ 43 h 441"/>
                <a:gd name="T20" fmla="*/ 38 w 244"/>
                <a:gd name="T21" fmla="*/ 43 h 441"/>
                <a:gd name="T22" fmla="*/ 38 w 244"/>
                <a:gd name="T23" fmla="*/ 210 h 441"/>
                <a:gd name="T24" fmla="*/ 0 w 244"/>
                <a:gd name="T25" fmla="*/ 0 h 441"/>
                <a:gd name="T26" fmla="*/ 136 w 244"/>
                <a:gd name="T27" fmla="*/ 0 h 441"/>
                <a:gd name="T28" fmla="*/ 182 w 244"/>
                <a:gd name="T29" fmla="*/ 11 h 441"/>
                <a:gd name="T30" fmla="*/ 216 w 244"/>
                <a:gd name="T31" fmla="*/ 40 h 441"/>
                <a:gd name="T32" fmla="*/ 237 w 244"/>
                <a:gd name="T33" fmla="*/ 80 h 441"/>
                <a:gd name="T34" fmla="*/ 244 w 244"/>
                <a:gd name="T35" fmla="*/ 125 h 441"/>
                <a:gd name="T36" fmla="*/ 237 w 244"/>
                <a:gd name="T37" fmla="*/ 172 h 441"/>
                <a:gd name="T38" fmla="*/ 216 w 244"/>
                <a:gd name="T39" fmla="*/ 213 h 441"/>
                <a:gd name="T40" fmla="*/ 182 w 244"/>
                <a:gd name="T41" fmla="*/ 241 h 441"/>
                <a:gd name="T42" fmla="*/ 136 w 244"/>
                <a:gd name="T43" fmla="*/ 252 h 441"/>
                <a:gd name="T44" fmla="*/ 38 w 244"/>
                <a:gd name="T45" fmla="*/ 252 h 441"/>
                <a:gd name="T46" fmla="*/ 38 w 244"/>
                <a:gd name="T47" fmla="*/ 441 h 441"/>
                <a:gd name="T48" fmla="*/ 0 w 244"/>
                <a:gd name="T49" fmla="*/ 441 h 441"/>
                <a:gd name="T50" fmla="*/ 0 w 244"/>
                <a:gd name="T51"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4" h="441">
                  <a:moveTo>
                    <a:pt x="38" y="210"/>
                  </a:moveTo>
                  <a:cubicBezTo>
                    <a:pt x="136" y="210"/>
                    <a:pt x="136" y="210"/>
                    <a:pt x="136" y="210"/>
                  </a:cubicBezTo>
                  <a:cubicBezTo>
                    <a:pt x="145" y="210"/>
                    <a:pt x="154" y="208"/>
                    <a:pt x="162" y="204"/>
                  </a:cubicBezTo>
                  <a:cubicBezTo>
                    <a:pt x="171" y="199"/>
                    <a:pt x="178" y="193"/>
                    <a:pt x="185" y="185"/>
                  </a:cubicBezTo>
                  <a:cubicBezTo>
                    <a:pt x="191" y="178"/>
                    <a:pt x="196" y="169"/>
                    <a:pt x="200" y="158"/>
                  </a:cubicBezTo>
                  <a:cubicBezTo>
                    <a:pt x="204" y="148"/>
                    <a:pt x="205" y="137"/>
                    <a:pt x="205" y="125"/>
                  </a:cubicBezTo>
                  <a:cubicBezTo>
                    <a:pt x="205" y="113"/>
                    <a:pt x="204" y="102"/>
                    <a:pt x="200" y="92"/>
                  </a:cubicBezTo>
                  <a:cubicBezTo>
                    <a:pt x="196" y="82"/>
                    <a:pt x="192" y="73"/>
                    <a:pt x="185" y="66"/>
                  </a:cubicBezTo>
                  <a:cubicBezTo>
                    <a:pt x="179" y="59"/>
                    <a:pt x="172" y="53"/>
                    <a:pt x="163" y="49"/>
                  </a:cubicBezTo>
                  <a:cubicBezTo>
                    <a:pt x="155" y="45"/>
                    <a:pt x="146" y="43"/>
                    <a:pt x="136" y="43"/>
                  </a:cubicBezTo>
                  <a:cubicBezTo>
                    <a:pt x="38" y="43"/>
                    <a:pt x="38" y="43"/>
                    <a:pt x="38" y="43"/>
                  </a:cubicBezTo>
                  <a:lnTo>
                    <a:pt x="38" y="210"/>
                  </a:lnTo>
                  <a:close/>
                  <a:moveTo>
                    <a:pt x="0" y="0"/>
                  </a:moveTo>
                  <a:cubicBezTo>
                    <a:pt x="136" y="0"/>
                    <a:pt x="136" y="0"/>
                    <a:pt x="136" y="0"/>
                  </a:cubicBezTo>
                  <a:cubicBezTo>
                    <a:pt x="153" y="0"/>
                    <a:pt x="168" y="3"/>
                    <a:pt x="182" y="11"/>
                  </a:cubicBezTo>
                  <a:cubicBezTo>
                    <a:pt x="195" y="19"/>
                    <a:pt x="207" y="28"/>
                    <a:pt x="216" y="40"/>
                  </a:cubicBezTo>
                  <a:cubicBezTo>
                    <a:pt x="225" y="52"/>
                    <a:pt x="232" y="66"/>
                    <a:pt x="237" y="80"/>
                  </a:cubicBezTo>
                  <a:cubicBezTo>
                    <a:pt x="242" y="95"/>
                    <a:pt x="244" y="110"/>
                    <a:pt x="244" y="125"/>
                  </a:cubicBezTo>
                  <a:cubicBezTo>
                    <a:pt x="244" y="142"/>
                    <a:pt x="242" y="157"/>
                    <a:pt x="237" y="172"/>
                  </a:cubicBezTo>
                  <a:cubicBezTo>
                    <a:pt x="232" y="188"/>
                    <a:pt x="225" y="201"/>
                    <a:pt x="216" y="213"/>
                  </a:cubicBezTo>
                  <a:cubicBezTo>
                    <a:pt x="207" y="225"/>
                    <a:pt x="195" y="234"/>
                    <a:pt x="182" y="241"/>
                  </a:cubicBezTo>
                  <a:cubicBezTo>
                    <a:pt x="168" y="248"/>
                    <a:pt x="153" y="252"/>
                    <a:pt x="136" y="252"/>
                  </a:cubicBezTo>
                  <a:cubicBezTo>
                    <a:pt x="38" y="252"/>
                    <a:pt x="38" y="252"/>
                    <a:pt x="38" y="252"/>
                  </a:cubicBezTo>
                  <a:cubicBezTo>
                    <a:pt x="38" y="441"/>
                    <a:pt x="38" y="441"/>
                    <a:pt x="38" y="441"/>
                  </a:cubicBezTo>
                  <a:cubicBezTo>
                    <a:pt x="0" y="441"/>
                    <a:pt x="0" y="441"/>
                    <a:pt x="0" y="441"/>
                  </a:cubicBez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8" name="Oval 8">
              <a:extLst>
                <a:ext uri="{FF2B5EF4-FFF2-40B4-BE49-F238E27FC236}">
                  <a16:creationId xmlns:a16="http://schemas.microsoft.com/office/drawing/2014/main" id="{D3B96606-D394-7FC8-3B69-D764234E1934}"/>
                </a:ext>
              </a:extLst>
            </p:cNvPr>
            <p:cNvSpPr>
              <a:spLocks noChangeArrowheads="1"/>
            </p:cNvSpPr>
            <p:nvPr/>
          </p:nvSpPr>
          <p:spPr bwMode="auto">
            <a:xfrm>
              <a:off x="6970464" y="5261423"/>
              <a:ext cx="328613" cy="330200"/>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solidFill>
                  <a:srgbClr val="0A5D7A"/>
                </a:solidFill>
              </a:endParaRPr>
            </a:p>
          </p:txBody>
        </p:sp>
      </p:grpSp>
    </p:spTree>
    <p:extLst>
      <p:ext uri="{BB962C8B-B14F-4D97-AF65-F5344CB8AC3E}">
        <p14:creationId xmlns:p14="http://schemas.microsoft.com/office/powerpoint/2010/main" val="5160397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7_Slide 3">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C4E26FAA-ED72-4463-AB3F-FB70CE313C3E}"/>
              </a:ext>
            </a:extLst>
          </p:cNvPr>
          <p:cNvSpPr/>
          <p:nvPr userDrawn="1"/>
        </p:nvSpPr>
        <p:spPr>
          <a:xfrm>
            <a:off x="3935412" y="0"/>
            <a:ext cx="8256587" cy="6858000"/>
          </a:xfrm>
          <a:prstGeom prst="rect">
            <a:avLst/>
          </a:prstGeom>
          <a:solidFill>
            <a:srgbClr val="0A5D7A"/>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en-GB" sz="1200" dirty="0">
              <a:solidFill>
                <a:schemeClr val="bg1"/>
              </a:solidFill>
            </a:endParaRPr>
          </a:p>
        </p:txBody>
      </p:sp>
      <p:sp>
        <p:nvSpPr>
          <p:cNvPr id="5" name="Tijdelijke aanduiding voor tekst 5">
            <a:extLst>
              <a:ext uri="{FF2B5EF4-FFF2-40B4-BE49-F238E27FC236}">
                <a16:creationId xmlns:a16="http://schemas.microsoft.com/office/drawing/2014/main" id="{535E2F95-8F1A-2B7F-A71B-1830B25270EF}"/>
              </a:ext>
            </a:extLst>
          </p:cNvPr>
          <p:cNvSpPr>
            <a:spLocks noGrp="1"/>
          </p:cNvSpPr>
          <p:nvPr>
            <p:ph type="body" sz="quarter" idx="15" hasCustomPrompt="1"/>
          </p:nvPr>
        </p:nvSpPr>
        <p:spPr>
          <a:xfrm>
            <a:off x="4295775" y="370682"/>
            <a:ext cx="7416800" cy="537368"/>
          </a:xfrm>
          <a:prstGeom prst="rect">
            <a:avLst/>
          </a:prstGeom>
          <a:noFill/>
        </p:spPr>
        <p:txBody>
          <a:bodyPr/>
          <a:lstStyle>
            <a:lvl1pPr>
              <a:lnSpc>
                <a:spcPct val="100000"/>
              </a:lnSpc>
              <a:spcBef>
                <a:spcPts val="0"/>
              </a:spcBef>
              <a:defRPr sz="2800" b="1">
                <a:ln>
                  <a:noFill/>
                </a:ln>
                <a:solidFill>
                  <a:schemeClr val="bg1"/>
                </a:solidFill>
              </a:defRPr>
            </a:lvl1pPr>
          </a:lstStyle>
          <a:p>
            <a:pPr lvl="0"/>
            <a:r>
              <a:rPr lang="en-GB"/>
              <a:t>Main conclusion</a:t>
            </a:r>
          </a:p>
        </p:txBody>
      </p:sp>
      <p:sp>
        <p:nvSpPr>
          <p:cNvPr id="6" name="Tijdelijke aanduiding voor tekst 5">
            <a:extLst>
              <a:ext uri="{FF2B5EF4-FFF2-40B4-BE49-F238E27FC236}">
                <a16:creationId xmlns:a16="http://schemas.microsoft.com/office/drawing/2014/main" id="{297EECC6-BF14-EE4D-6FD1-70A92BC8B7E7}"/>
              </a:ext>
            </a:extLst>
          </p:cNvPr>
          <p:cNvSpPr>
            <a:spLocks noGrp="1"/>
          </p:cNvSpPr>
          <p:nvPr>
            <p:ph type="body" sz="quarter" idx="16" hasCustomPrompt="1"/>
          </p:nvPr>
        </p:nvSpPr>
        <p:spPr>
          <a:xfrm>
            <a:off x="4295775" y="1628774"/>
            <a:ext cx="7410098" cy="4858543"/>
          </a:xfrm>
          <a:prstGeom prst="rect">
            <a:avLst/>
          </a:prstGeom>
          <a:noFill/>
        </p:spPr>
        <p:txBody>
          <a:bodyPr anchor="t"/>
          <a:lstStyle>
            <a:lvl1pPr>
              <a:lnSpc>
                <a:spcPct val="100000"/>
              </a:lnSpc>
              <a:spcBef>
                <a:spcPts val="0"/>
              </a:spcBef>
              <a:defRPr sz="1400" b="0">
                <a:ln>
                  <a:noFill/>
                </a:ln>
                <a:solidFill>
                  <a:schemeClr val="bg1"/>
                </a:solidFill>
              </a:defRPr>
            </a:lvl1pPr>
          </a:lstStyle>
          <a:p>
            <a:pPr lvl="0"/>
            <a:r>
              <a:rPr lang="en-GB"/>
              <a:t>Type your text here</a:t>
            </a:r>
          </a:p>
        </p:txBody>
      </p:sp>
      <p:sp>
        <p:nvSpPr>
          <p:cNvPr id="2" name="Tijdelijke aanduiding voor tekst 5">
            <a:extLst>
              <a:ext uri="{FF2B5EF4-FFF2-40B4-BE49-F238E27FC236}">
                <a16:creationId xmlns:a16="http://schemas.microsoft.com/office/drawing/2014/main" id="{12B5E591-DBA1-CD48-2606-31C4D033B9E9}"/>
              </a:ext>
            </a:extLst>
          </p:cNvPr>
          <p:cNvSpPr>
            <a:spLocks noGrp="1"/>
          </p:cNvSpPr>
          <p:nvPr>
            <p:ph type="body" sz="quarter" idx="17" hasCustomPrompt="1"/>
          </p:nvPr>
        </p:nvSpPr>
        <p:spPr>
          <a:xfrm>
            <a:off x="479425" y="908050"/>
            <a:ext cx="3095625" cy="5579267"/>
          </a:xfrm>
          <a:prstGeom prst="rect">
            <a:avLst/>
          </a:prstGeom>
          <a:noFill/>
        </p:spPr>
        <p:txBody>
          <a:bodyPr anchor="ctr"/>
          <a:lstStyle>
            <a:lvl1pPr>
              <a:lnSpc>
                <a:spcPct val="100000"/>
              </a:lnSpc>
              <a:spcBef>
                <a:spcPts val="0"/>
              </a:spcBef>
              <a:defRPr sz="1400" b="0">
                <a:ln>
                  <a:noFill/>
                </a:ln>
                <a:solidFill>
                  <a:srgbClr val="0A5D7A"/>
                </a:solidFill>
              </a:defRPr>
            </a:lvl1pPr>
          </a:lstStyle>
          <a:p>
            <a:pPr lvl="0"/>
            <a:r>
              <a:rPr lang="en-GB"/>
              <a:t>Type your text here</a:t>
            </a:r>
          </a:p>
        </p:txBody>
      </p:sp>
      <p:sp>
        <p:nvSpPr>
          <p:cNvPr id="13" name="Tijdelijke aanduiding voor dianummer 2">
            <a:extLst>
              <a:ext uri="{FF2B5EF4-FFF2-40B4-BE49-F238E27FC236}">
                <a16:creationId xmlns:a16="http://schemas.microsoft.com/office/drawing/2014/main" id="{2A399F35-D4C1-A5DB-83A4-1F0D17BA5D1A}"/>
              </a:ext>
            </a:extLst>
          </p:cNvPr>
          <p:cNvSpPr txBox="1">
            <a:spLocks/>
          </p:cNvSpPr>
          <p:nvPr userDrawn="1"/>
        </p:nvSpPr>
        <p:spPr>
          <a:xfrm>
            <a:off x="11535384" y="6489700"/>
            <a:ext cx="371634" cy="179388"/>
          </a:xfrm>
          <a:prstGeom prst="rect">
            <a:avLst/>
          </a:prstGeom>
        </p:spPr>
        <p:txBody>
          <a:bodyPr vert="horz" lIns="0" tIns="0" rIns="0" bIns="0" rtlCol="0" anchor="ctr">
            <a:noAutofit/>
          </a:bodyPr>
          <a:lstStyle>
            <a:defPPr>
              <a:defRPr lang="nl-NL"/>
            </a:defPPr>
            <a:lvl1pPr marL="0" algn="ctr" defTabSz="914400" rtl="0" eaLnBrk="1" latinLnBrk="0" hangingPunct="1">
              <a:defRPr sz="800" b="1" kern="1200">
                <a:solidFill>
                  <a:srgbClr val="757F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AD0FE45-509C-4BDF-9EDE-64426F8DF3D2}" type="slidenum">
              <a:rPr lang="en-GB" smtClean="0">
                <a:solidFill>
                  <a:schemeClr val="bg1"/>
                </a:solidFill>
                <a:latin typeface="Arial" panose="020B0604020202020204" pitchFamily="34" charset="0"/>
                <a:cs typeface="Arial" panose="020B0604020202020204" pitchFamily="34" charset="0"/>
              </a:rPr>
              <a:pPr/>
              <a:t>‹#›</a:t>
            </a:fld>
            <a:endParaRPr lang="en-GB" dirty="0">
              <a:solidFill>
                <a:schemeClr val="bg1"/>
              </a:solidFill>
              <a:latin typeface="Arial" panose="020B0604020202020204" pitchFamily="34" charset="0"/>
              <a:cs typeface="Arial" panose="020B0604020202020204" pitchFamily="34" charset="0"/>
            </a:endParaRPr>
          </a:p>
        </p:txBody>
      </p:sp>
      <p:grpSp>
        <p:nvGrpSpPr>
          <p:cNvPr id="14" name="Groep 13">
            <a:extLst>
              <a:ext uri="{FF2B5EF4-FFF2-40B4-BE49-F238E27FC236}">
                <a16:creationId xmlns:a16="http://schemas.microsoft.com/office/drawing/2014/main" id="{13417218-2D89-147D-9D76-283B0F91255F}"/>
              </a:ext>
            </a:extLst>
          </p:cNvPr>
          <p:cNvGrpSpPr/>
          <p:nvPr userDrawn="1"/>
        </p:nvGrpSpPr>
        <p:grpSpPr>
          <a:xfrm>
            <a:off x="11535384" y="171612"/>
            <a:ext cx="371634" cy="196126"/>
            <a:chOff x="5687079" y="4352018"/>
            <a:chExt cx="2797541" cy="1476376"/>
          </a:xfrm>
        </p:grpSpPr>
        <p:sp>
          <p:nvSpPr>
            <p:cNvPr id="15" name="Freeform 5">
              <a:extLst>
                <a:ext uri="{FF2B5EF4-FFF2-40B4-BE49-F238E27FC236}">
                  <a16:creationId xmlns:a16="http://schemas.microsoft.com/office/drawing/2014/main" id="{EA4A8138-2713-96E9-9B5F-021C71E59DA5}"/>
                </a:ext>
              </a:extLst>
            </p:cNvPr>
            <p:cNvSpPr>
              <a:spLocks/>
            </p:cNvSpPr>
            <p:nvPr/>
          </p:nvSpPr>
          <p:spPr bwMode="auto">
            <a:xfrm>
              <a:off x="5687079" y="4352018"/>
              <a:ext cx="884238" cy="1476376"/>
            </a:xfrm>
            <a:custGeom>
              <a:avLst/>
              <a:gdLst>
                <a:gd name="T0" fmla="*/ 38 w 266"/>
                <a:gd name="T1" fmla="*/ 0 h 454"/>
                <a:gd name="T2" fmla="*/ 38 w 266"/>
                <a:gd name="T3" fmla="*/ 297 h 454"/>
                <a:gd name="T4" fmla="*/ 46 w 266"/>
                <a:gd name="T5" fmla="*/ 345 h 454"/>
                <a:gd name="T6" fmla="*/ 67 w 266"/>
                <a:gd name="T7" fmla="*/ 382 h 454"/>
                <a:gd name="T8" fmla="*/ 96 w 266"/>
                <a:gd name="T9" fmla="*/ 405 h 454"/>
                <a:gd name="T10" fmla="*/ 129 w 266"/>
                <a:gd name="T11" fmla="*/ 412 h 454"/>
                <a:gd name="T12" fmla="*/ 164 w 266"/>
                <a:gd name="T13" fmla="*/ 405 h 454"/>
                <a:gd name="T14" fmla="*/ 196 w 266"/>
                <a:gd name="T15" fmla="*/ 384 h 454"/>
                <a:gd name="T16" fmla="*/ 218 w 266"/>
                <a:gd name="T17" fmla="*/ 348 h 454"/>
                <a:gd name="T18" fmla="*/ 227 w 266"/>
                <a:gd name="T19" fmla="*/ 298 h 454"/>
                <a:gd name="T20" fmla="*/ 227 w 266"/>
                <a:gd name="T21" fmla="*/ 0 h 454"/>
                <a:gd name="T22" fmla="*/ 266 w 266"/>
                <a:gd name="T23" fmla="*/ 0 h 454"/>
                <a:gd name="T24" fmla="*/ 266 w 266"/>
                <a:gd name="T25" fmla="*/ 295 h 454"/>
                <a:gd name="T26" fmla="*/ 254 w 266"/>
                <a:gd name="T27" fmla="*/ 363 h 454"/>
                <a:gd name="T28" fmla="*/ 222 w 266"/>
                <a:gd name="T29" fmla="*/ 413 h 454"/>
                <a:gd name="T30" fmla="*/ 178 w 266"/>
                <a:gd name="T31" fmla="*/ 444 h 454"/>
                <a:gd name="T32" fmla="*/ 130 w 266"/>
                <a:gd name="T33" fmla="*/ 454 h 454"/>
                <a:gd name="T34" fmla="*/ 83 w 266"/>
                <a:gd name="T35" fmla="*/ 444 h 454"/>
                <a:gd name="T36" fmla="*/ 42 w 266"/>
                <a:gd name="T37" fmla="*/ 414 h 454"/>
                <a:gd name="T38" fmla="*/ 11 w 266"/>
                <a:gd name="T39" fmla="*/ 363 h 454"/>
                <a:gd name="T40" fmla="*/ 0 w 266"/>
                <a:gd name="T41" fmla="*/ 294 h 454"/>
                <a:gd name="T42" fmla="*/ 0 w 266"/>
                <a:gd name="T43" fmla="*/ 0 h 454"/>
                <a:gd name="T44" fmla="*/ 38 w 266"/>
                <a:gd name="T45" fmla="*/ 0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6" h="454">
                  <a:moveTo>
                    <a:pt x="38" y="0"/>
                  </a:moveTo>
                  <a:cubicBezTo>
                    <a:pt x="38" y="297"/>
                    <a:pt x="38" y="297"/>
                    <a:pt x="38" y="297"/>
                  </a:cubicBezTo>
                  <a:cubicBezTo>
                    <a:pt x="38" y="315"/>
                    <a:pt x="41" y="331"/>
                    <a:pt x="46" y="345"/>
                  </a:cubicBezTo>
                  <a:cubicBezTo>
                    <a:pt x="51" y="360"/>
                    <a:pt x="58" y="372"/>
                    <a:pt x="67" y="382"/>
                  </a:cubicBezTo>
                  <a:cubicBezTo>
                    <a:pt x="76" y="392"/>
                    <a:pt x="85" y="399"/>
                    <a:pt x="96" y="405"/>
                  </a:cubicBezTo>
                  <a:cubicBezTo>
                    <a:pt x="107" y="410"/>
                    <a:pt x="118" y="412"/>
                    <a:pt x="129" y="412"/>
                  </a:cubicBezTo>
                  <a:cubicBezTo>
                    <a:pt x="141" y="412"/>
                    <a:pt x="153" y="410"/>
                    <a:pt x="164" y="405"/>
                  </a:cubicBezTo>
                  <a:cubicBezTo>
                    <a:pt x="176" y="400"/>
                    <a:pt x="187" y="393"/>
                    <a:pt x="196" y="384"/>
                  </a:cubicBezTo>
                  <a:cubicBezTo>
                    <a:pt x="205" y="374"/>
                    <a:pt x="213" y="362"/>
                    <a:pt x="218" y="348"/>
                  </a:cubicBezTo>
                  <a:cubicBezTo>
                    <a:pt x="224" y="334"/>
                    <a:pt x="227" y="317"/>
                    <a:pt x="227" y="298"/>
                  </a:cubicBezTo>
                  <a:cubicBezTo>
                    <a:pt x="227" y="0"/>
                    <a:pt x="227" y="0"/>
                    <a:pt x="227" y="0"/>
                  </a:cubicBezTo>
                  <a:cubicBezTo>
                    <a:pt x="266" y="0"/>
                    <a:pt x="266" y="0"/>
                    <a:pt x="266" y="0"/>
                  </a:cubicBezTo>
                  <a:cubicBezTo>
                    <a:pt x="266" y="295"/>
                    <a:pt x="266" y="295"/>
                    <a:pt x="266" y="295"/>
                  </a:cubicBezTo>
                  <a:cubicBezTo>
                    <a:pt x="266" y="321"/>
                    <a:pt x="262" y="344"/>
                    <a:pt x="254" y="363"/>
                  </a:cubicBezTo>
                  <a:cubicBezTo>
                    <a:pt x="245" y="383"/>
                    <a:pt x="235" y="400"/>
                    <a:pt x="222" y="413"/>
                  </a:cubicBezTo>
                  <a:cubicBezTo>
                    <a:pt x="209" y="427"/>
                    <a:pt x="194" y="437"/>
                    <a:pt x="178" y="444"/>
                  </a:cubicBezTo>
                  <a:cubicBezTo>
                    <a:pt x="162" y="451"/>
                    <a:pt x="146" y="454"/>
                    <a:pt x="130" y="454"/>
                  </a:cubicBezTo>
                  <a:cubicBezTo>
                    <a:pt x="114" y="454"/>
                    <a:pt x="99" y="451"/>
                    <a:pt x="83" y="444"/>
                  </a:cubicBezTo>
                  <a:cubicBezTo>
                    <a:pt x="68" y="437"/>
                    <a:pt x="54" y="427"/>
                    <a:pt x="42" y="414"/>
                  </a:cubicBezTo>
                  <a:cubicBezTo>
                    <a:pt x="29" y="400"/>
                    <a:pt x="19" y="383"/>
                    <a:pt x="11" y="363"/>
                  </a:cubicBezTo>
                  <a:cubicBezTo>
                    <a:pt x="3" y="343"/>
                    <a:pt x="0" y="320"/>
                    <a:pt x="0" y="294"/>
                  </a:cubicBezTo>
                  <a:cubicBezTo>
                    <a:pt x="0" y="0"/>
                    <a:pt x="0" y="0"/>
                    <a:pt x="0" y="0"/>
                  </a:cubicBezTo>
                  <a:lnTo>
                    <a:pt x="3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6" name="Freeform 6">
              <a:extLst>
                <a:ext uri="{FF2B5EF4-FFF2-40B4-BE49-F238E27FC236}">
                  <a16:creationId xmlns:a16="http://schemas.microsoft.com/office/drawing/2014/main" id="{2340DA19-8033-929D-0842-28587D50CB2C}"/>
                </a:ext>
              </a:extLst>
            </p:cNvPr>
            <p:cNvSpPr>
              <a:spLocks/>
            </p:cNvSpPr>
            <p:nvPr/>
          </p:nvSpPr>
          <p:spPr bwMode="auto">
            <a:xfrm>
              <a:off x="6674286" y="4352018"/>
              <a:ext cx="876300" cy="1476375"/>
            </a:xfrm>
            <a:custGeom>
              <a:avLst/>
              <a:gdLst>
                <a:gd name="T0" fmla="*/ 40 w 264"/>
                <a:gd name="T1" fmla="*/ 315 h 466"/>
                <a:gd name="T2" fmla="*/ 49 w 264"/>
                <a:gd name="T3" fmla="*/ 359 h 466"/>
                <a:gd name="T4" fmla="*/ 68 w 264"/>
                <a:gd name="T5" fmla="*/ 393 h 466"/>
                <a:gd name="T6" fmla="*/ 98 w 264"/>
                <a:gd name="T7" fmla="*/ 416 h 466"/>
                <a:gd name="T8" fmla="*/ 135 w 264"/>
                <a:gd name="T9" fmla="*/ 424 h 466"/>
                <a:gd name="T10" fmla="*/ 169 w 264"/>
                <a:gd name="T11" fmla="*/ 419 h 466"/>
                <a:gd name="T12" fmla="*/ 198 w 264"/>
                <a:gd name="T13" fmla="*/ 404 h 466"/>
                <a:gd name="T14" fmla="*/ 218 w 264"/>
                <a:gd name="T15" fmla="*/ 376 h 466"/>
                <a:gd name="T16" fmla="*/ 225 w 264"/>
                <a:gd name="T17" fmla="*/ 335 h 466"/>
                <a:gd name="T18" fmla="*/ 217 w 264"/>
                <a:gd name="T19" fmla="*/ 302 h 466"/>
                <a:gd name="T20" fmla="*/ 196 w 264"/>
                <a:gd name="T21" fmla="*/ 278 h 466"/>
                <a:gd name="T22" fmla="*/ 166 w 264"/>
                <a:gd name="T23" fmla="*/ 261 h 466"/>
                <a:gd name="T24" fmla="*/ 132 w 264"/>
                <a:gd name="T25" fmla="*/ 247 h 466"/>
                <a:gd name="T26" fmla="*/ 89 w 264"/>
                <a:gd name="T27" fmla="*/ 230 h 466"/>
                <a:gd name="T28" fmla="*/ 50 w 264"/>
                <a:gd name="T29" fmla="*/ 205 h 466"/>
                <a:gd name="T30" fmla="*/ 22 w 264"/>
                <a:gd name="T31" fmla="*/ 168 h 466"/>
                <a:gd name="T32" fmla="*/ 11 w 264"/>
                <a:gd name="T33" fmla="*/ 113 h 466"/>
                <a:gd name="T34" fmla="*/ 20 w 264"/>
                <a:gd name="T35" fmla="*/ 64 h 466"/>
                <a:gd name="T36" fmla="*/ 44 w 264"/>
                <a:gd name="T37" fmla="*/ 29 h 466"/>
                <a:gd name="T38" fmla="*/ 82 w 264"/>
                <a:gd name="T39" fmla="*/ 7 h 466"/>
                <a:gd name="T40" fmla="*/ 130 w 264"/>
                <a:gd name="T41" fmla="*/ 0 h 466"/>
                <a:gd name="T42" fmla="*/ 188 w 264"/>
                <a:gd name="T43" fmla="*/ 12 h 466"/>
                <a:gd name="T44" fmla="*/ 226 w 264"/>
                <a:gd name="T45" fmla="*/ 44 h 466"/>
                <a:gd name="T46" fmla="*/ 246 w 264"/>
                <a:gd name="T47" fmla="*/ 86 h 466"/>
                <a:gd name="T48" fmla="*/ 253 w 264"/>
                <a:gd name="T49" fmla="*/ 131 h 466"/>
                <a:gd name="T50" fmla="*/ 214 w 264"/>
                <a:gd name="T51" fmla="*/ 131 h 466"/>
                <a:gd name="T52" fmla="*/ 206 w 264"/>
                <a:gd name="T53" fmla="*/ 92 h 466"/>
                <a:gd name="T54" fmla="*/ 187 w 264"/>
                <a:gd name="T55" fmla="*/ 64 h 466"/>
                <a:gd name="T56" fmla="*/ 161 w 264"/>
                <a:gd name="T57" fmla="*/ 47 h 466"/>
                <a:gd name="T58" fmla="*/ 130 w 264"/>
                <a:gd name="T59" fmla="*/ 41 h 466"/>
                <a:gd name="T60" fmla="*/ 100 w 264"/>
                <a:gd name="T61" fmla="*/ 45 h 466"/>
                <a:gd name="T62" fmla="*/ 74 w 264"/>
                <a:gd name="T63" fmla="*/ 57 h 466"/>
                <a:gd name="T64" fmla="*/ 56 w 264"/>
                <a:gd name="T65" fmla="*/ 79 h 466"/>
                <a:gd name="T66" fmla="*/ 49 w 264"/>
                <a:gd name="T67" fmla="*/ 113 h 466"/>
                <a:gd name="T68" fmla="*/ 57 w 264"/>
                <a:gd name="T69" fmla="*/ 147 h 466"/>
                <a:gd name="T70" fmla="*/ 78 w 264"/>
                <a:gd name="T71" fmla="*/ 171 h 466"/>
                <a:gd name="T72" fmla="*/ 109 w 264"/>
                <a:gd name="T73" fmla="*/ 189 h 466"/>
                <a:gd name="T74" fmla="*/ 144 w 264"/>
                <a:gd name="T75" fmla="*/ 203 h 466"/>
                <a:gd name="T76" fmla="*/ 187 w 264"/>
                <a:gd name="T77" fmla="*/ 221 h 466"/>
                <a:gd name="T78" fmla="*/ 226 w 264"/>
                <a:gd name="T79" fmla="*/ 245 h 466"/>
                <a:gd name="T80" fmla="*/ 253 w 264"/>
                <a:gd name="T81" fmla="*/ 281 h 466"/>
                <a:gd name="T82" fmla="*/ 264 w 264"/>
                <a:gd name="T83" fmla="*/ 335 h 466"/>
                <a:gd name="T84" fmla="*/ 254 w 264"/>
                <a:gd name="T85" fmla="*/ 392 h 466"/>
                <a:gd name="T86" fmla="*/ 227 w 264"/>
                <a:gd name="T87" fmla="*/ 433 h 466"/>
                <a:gd name="T88" fmla="*/ 186 w 264"/>
                <a:gd name="T89" fmla="*/ 458 h 466"/>
                <a:gd name="T90" fmla="*/ 135 w 264"/>
                <a:gd name="T91" fmla="*/ 466 h 466"/>
                <a:gd name="T92" fmla="*/ 85 w 264"/>
                <a:gd name="T93" fmla="*/ 456 h 466"/>
                <a:gd name="T94" fmla="*/ 43 w 264"/>
                <a:gd name="T95" fmla="*/ 426 h 466"/>
                <a:gd name="T96" fmla="*/ 13 w 264"/>
                <a:gd name="T97" fmla="*/ 378 h 466"/>
                <a:gd name="T98" fmla="*/ 0 w 264"/>
                <a:gd name="T99" fmla="*/ 315 h 466"/>
                <a:gd name="T100" fmla="*/ 40 w 264"/>
                <a:gd name="T101" fmla="*/ 315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4" h="466">
                  <a:moveTo>
                    <a:pt x="40" y="315"/>
                  </a:moveTo>
                  <a:cubicBezTo>
                    <a:pt x="41" y="331"/>
                    <a:pt x="44" y="346"/>
                    <a:pt x="49" y="359"/>
                  </a:cubicBezTo>
                  <a:cubicBezTo>
                    <a:pt x="54" y="372"/>
                    <a:pt x="60" y="384"/>
                    <a:pt x="68" y="393"/>
                  </a:cubicBezTo>
                  <a:cubicBezTo>
                    <a:pt x="77" y="403"/>
                    <a:pt x="86" y="410"/>
                    <a:pt x="98" y="416"/>
                  </a:cubicBezTo>
                  <a:cubicBezTo>
                    <a:pt x="109" y="421"/>
                    <a:pt x="121" y="424"/>
                    <a:pt x="135" y="424"/>
                  </a:cubicBezTo>
                  <a:cubicBezTo>
                    <a:pt x="147" y="424"/>
                    <a:pt x="158" y="422"/>
                    <a:pt x="169" y="419"/>
                  </a:cubicBezTo>
                  <a:cubicBezTo>
                    <a:pt x="180" y="416"/>
                    <a:pt x="189" y="411"/>
                    <a:pt x="198" y="404"/>
                  </a:cubicBezTo>
                  <a:cubicBezTo>
                    <a:pt x="206" y="397"/>
                    <a:pt x="213" y="388"/>
                    <a:pt x="218" y="376"/>
                  </a:cubicBezTo>
                  <a:cubicBezTo>
                    <a:pt x="223" y="365"/>
                    <a:pt x="225" y="351"/>
                    <a:pt x="225" y="335"/>
                  </a:cubicBezTo>
                  <a:cubicBezTo>
                    <a:pt x="225" y="322"/>
                    <a:pt x="223" y="311"/>
                    <a:pt x="217" y="302"/>
                  </a:cubicBezTo>
                  <a:cubicBezTo>
                    <a:pt x="212" y="292"/>
                    <a:pt x="205" y="284"/>
                    <a:pt x="196" y="278"/>
                  </a:cubicBezTo>
                  <a:cubicBezTo>
                    <a:pt x="187" y="271"/>
                    <a:pt x="177" y="266"/>
                    <a:pt x="166" y="261"/>
                  </a:cubicBezTo>
                  <a:cubicBezTo>
                    <a:pt x="155" y="256"/>
                    <a:pt x="144" y="251"/>
                    <a:pt x="132" y="247"/>
                  </a:cubicBezTo>
                  <a:cubicBezTo>
                    <a:pt x="118" y="242"/>
                    <a:pt x="103" y="236"/>
                    <a:pt x="89" y="230"/>
                  </a:cubicBezTo>
                  <a:cubicBezTo>
                    <a:pt x="74" y="223"/>
                    <a:pt x="61" y="215"/>
                    <a:pt x="50" y="205"/>
                  </a:cubicBezTo>
                  <a:cubicBezTo>
                    <a:pt x="38" y="195"/>
                    <a:pt x="29" y="183"/>
                    <a:pt x="22" y="168"/>
                  </a:cubicBezTo>
                  <a:cubicBezTo>
                    <a:pt x="14" y="153"/>
                    <a:pt x="11" y="135"/>
                    <a:pt x="11" y="113"/>
                  </a:cubicBezTo>
                  <a:cubicBezTo>
                    <a:pt x="11" y="94"/>
                    <a:pt x="14" y="78"/>
                    <a:pt x="20" y="64"/>
                  </a:cubicBezTo>
                  <a:cubicBezTo>
                    <a:pt x="25" y="50"/>
                    <a:pt x="34" y="38"/>
                    <a:pt x="44" y="29"/>
                  </a:cubicBezTo>
                  <a:cubicBezTo>
                    <a:pt x="55" y="19"/>
                    <a:pt x="67" y="12"/>
                    <a:pt x="82" y="7"/>
                  </a:cubicBezTo>
                  <a:cubicBezTo>
                    <a:pt x="97" y="2"/>
                    <a:pt x="113" y="0"/>
                    <a:pt x="130" y="0"/>
                  </a:cubicBezTo>
                  <a:cubicBezTo>
                    <a:pt x="154" y="0"/>
                    <a:pt x="173" y="4"/>
                    <a:pt x="188" y="12"/>
                  </a:cubicBezTo>
                  <a:cubicBezTo>
                    <a:pt x="204" y="20"/>
                    <a:pt x="216" y="31"/>
                    <a:pt x="226" y="44"/>
                  </a:cubicBezTo>
                  <a:cubicBezTo>
                    <a:pt x="235" y="57"/>
                    <a:pt x="242" y="71"/>
                    <a:pt x="246" y="86"/>
                  </a:cubicBezTo>
                  <a:cubicBezTo>
                    <a:pt x="250" y="102"/>
                    <a:pt x="253" y="117"/>
                    <a:pt x="253" y="131"/>
                  </a:cubicBezTo>
                  <a:cubicBezTo>
                    <a:pt x="214" y="131"/>
                    <a:pt x="214" y="131"/>
                    <a:pt x="214" y="131"/>
                  </a:cubicBezTo>
                  <a:cubicBezTo>
                    <a:pt x="213" y="116"/>
                    <a:pt x="210" y="103"/>
                    <a:pt x="206" y="92"/>
                  </a:cubicBezTo>
                  <a:cubicBezTo>
                    <a:pt x="201" y="81"/>
                    <a:pt x="195" y="72"/>
                    <a:pt x="187" y="64"/>
                  </a:cubicBezTo>
                  <a:cubicBezTo>
                    <a:pt x="180" y="57"/>
                    <a:pt x="171" y="51"/>
                    <a:pt x="161" y="47"/>
                  </a:cubicBezTo>
                  <a:cubicBezTo>
                    <a:pt x="152" y="43"/>
                    <a:pt x="141" y="41"/>
                    <a:pt x="130" y="41"/>
                  </a:cubicBezTo>
                  <a:cubicBezTo>
                    <a:pt x="120" y="41"/>
                    <a:pt x="110" y="43"/>
                    <a:pt x="100" y="45"/>
                  </a:cubicBezTo>
                  <a:cubicBezTo>
                    <a:pt x="91" y="47"/>
                    <a:pt x="82" y="52"/>
                    <a:pt x="74" y="57"/>
                  </a:cubicBezTo>
                  <a:cubicBezTo>
                    <a:pt x="67" y="63"/>
                    <a:pt x="61" y="70"/>
                    <a:pt x="56" y="79"/>
                  </a:cubicBezTo>
                  <a:cubicBezTo>
                    <a:pt x="51" y="88"/>
                    <a:pt x="49" y="99"/>
                    <a:pt x="49" y="113"/>
                  </a:cubicBezTo>
                  <a:cubicBezTo>
                    <a:pt x="49" y="126"/>
                    <a:pt x="52" y="137"/>
                    <a:pt x="57" y="147"/>
                  </a:cubicBezTo>
                  <a:cubicBezTo>
                    <a:pt x="62" y="156"/>
                    <a:pt x="69" y="164"/>
                    <a:pt x="78" y="171"/>
                  </a:cubicBezTo>
                  <a:cubicBezTo>
                    <a:pt x="87" y="178"/>
                    <a:pt x="97" y="184"/>
                    <a:pt x="109" y="189"/>
                  </a:cubicBezTo>
                  <a:cubicBezTo>
                    <a:pt x="120" y="194"/>
                    <a:pt x="132" y="199"/>
                    <a:pt x="144" y="203"/>
                  </a:cubicBezTo>
                  <a:cubicBezTo>
                    <a:pt x="159" y="209"/>
                    <a:pt x="173" y="215"/>
                    <a:pt x="187" y="221"/>
                  </a:cubicBezTo>
                  <a:cubicBezTo>
                    <a:pt x="202" y="227"/>
                    <a:pt x="214" y="235"/>
                    <a:pt x="226" y="245"/>
                  </a:cubicBezTo>
                  <a:cubicBezTo>
                    <a:pt x="237" y="255"/>
                    <a:pt x="246" y="267"/>
                    <a:pt x="253" y="281"/>
                  </a:cubicBezTo>
                  <a:cubicBezTo>
                    <a:pt x="260" y="296"/>
                    <a:pt x="264" y="314"/>
                    <a:pt x="264" y="335"/>
                  </a:cubicBezTo>
                  <a:cubicBezTo>
                    <a:pt x="264" y="357"/>
                    <a:pt x="261" y="376"/>
                    <a:pt x="254" y="392"/>
                  </a:cubicBezTo>
                  <a:cubicBezTo>
                    <a:pt x="248" y="408"/>
                    <a:pt x="239" y="422"/>
                    <a:pt x="227" y="433"/>
                  </a:cubicBezTo>
                  <a:cubicBezTo>
                    <a:pt x="216" y="444"/>
                    <a:pt x="202" y="452"/>
                    <a:pt x="186" y="458"/>
                  </a:cubicBezTo>
                  <a:cubicBezTo>
                    <a:pt x="170" y="463"/>
                    <a:pt x="153" y="466"/>
                    <a:pt x="135" y="466"/>
                  </a:cubicBezTo>
                  <a:cubicBezTo>
                    <a:pt x="118" y="466"/>
                    <a:pt x="101" y="463"/>
                    <a:pt x="85" y="456"/>
                  </a:cubicBezTo>
                  <a:cubicBezTo>
                    <a:pt x="69" y="449"/>
                    <a:pt x="55" y="439"/>
                    <a:pt x="43" y="426"/>
                  </a:cubicBezTo>
                  <a:cubicBezTo>
                    <a:pt x="30" y="413"/>
                    <a:pt x="20" y="397"/>
                    <a:pt x="13" y="378"/>
                  </a:cubicBezTo>
                  <a:cubicBezTo>
                    <a:pt x="5" y="359"/>
                    <a:pt x="1" y="339"/>
                    <a:pt x="0" y="315"/>
                  </a:cubicBezTo>
                  <a:lnTo>
                    <a:pt x="40" y="31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7" name="Freeform 7">
              <a:extLst>
                <a:ext uri="{FF2B5EF4-FFF2-40B4-BE49-F238E27FC236}">
                  <a16:creationId xmlns:a16="http://schemas.microsoft.com/office/drawing/2014/main" id="{96878291-2FCB-05B7-797C-08B000391A63}"/>
                </a:ext>
              </a:extLst>
            </p:cNvPr>
            <p:cNvSpPr>
              <a:spLocks noEditPoints="1"/>
            </p:cNvSpPr>
            <p:nvPr/>
          </p:nvSpPr>
          <p:spPr bwMode="auto">
            <a:xfrm>
              <a:off x="7673407" y="4352018"/>
              <a:ext cx="811213" cy="1476375"/>
            </a:xfrm>
            <a:custGeom>
              <a:avLst/>
              <a:gdLst>
                <a:gd name="T0" fmla="*/ 38 w 244"/>
                <a:gd name="T1" fmla="*/ 210 h 441"/>
                <a:gd name="T2" fmla="*/ 136 w 244"/>
                <a:gd name="T3" fmla="*/ 210 h 441"/>
                <a:gd name="T4" fmla="*/ 162 w 244"/>
                <a:gd name="T5" fmla="*/ 204 h 441"/>
                <a:gd name="T6" fmla="*/ 185 w 244"/>
                <a:gd name="T7" fmla="*/ 185 h 441"/>
                <a:gd name="T8" fmla="*/ 200 w 244"/>
                <a:gd name="T9" fmla="*/ 158 h 441"/>
                <a:gd name="T10" fmla="*/ 205 w 244"/>
                <a:gd name="T11" fmla="*/ 125 h 441"/>
                <a:gd name="T12" fmla="*/ 200 w 244"/>
                <a:gd name="T13" fmla="*/ 92 h 441"/>
                <a:gd name="T14" fmla="*/ 185 w 244"/>
                <a:gd name="T15" fmla="*/ 66 h 441"/>
                <a:gd name="T16" fmla="*/ 163 w 244"/>
                <a:gd name="T17" fmla="*/ 49 h 441"/>
                <a:gd name="T18" fmla="*/ 136 w 244"/>
                <a:gd name="T19" fmla="*/ 43 h 441"/>
                <a:gd name="T20" fmla="*/ 38 w 244"/>
                <a:gd name="T21" fmla="*/ 43 h 441"/>
                <a:gd name="T22" fmla="*/ 38 w 244"/>
                <a:gd name="T23" fmla="*/ 210 h 441"/>
                <a:gd name="T24" fmla="*/ 0 w 244"/>
                <a:gd name="T25" fmla="*/ 0 h 441"/>
                <a:gd name="T26" fmla="*/ 136 w 244"/>
                <a:gd name="T27" fmla="*/ 0 h 441"/>
                <a:gd name="T28" fmla="*/ 182 w 244"/>
                <a:gd name="T29" fmla="*/ 11 h 441"/>
                <a:gd name="T30" fmla="*/ 216 w 244"/>
                <a:gd name="T31" fmla="*/ 40 h 441"/>
                <a:gd name="T32" fmla="*/ 237 w 244"/>
                <a:gd name="T33" fmla="*/ 80 h 441"/>
                <a:gd name="T34" fmla="*/ 244 w 244"/>
                <a:gd name="T35" fmla="*/ 125 h 441"/>
                <a:gd name="T36" fmla="*/ 237 w 244"/>
                <a:gd name="T37" fmla="*/ 172 h 441"/>
                <a:gd name="T38" fmla="*/ 216 w 244"/>
                <a:gd name="T39" fmla="*/ 213 h 441"/>
                <a:gd name="T40" fmla="*/ 182 w 244"/>
                <a:gd name="T41" fmla="*/ 241 h 441"/>
                <a:gd name="T42" fmla="*/ 136 w 244"/>
                <a:gd name="T43" fmla="*/ 252 h 441"/>
                <a:gd name="T44" fmla="*/ 38 w 244"/>
                <a:gd name="T45" fmla="*/ 252 h 441"/>
                <a:gd name="T46" fmla="*/ 38 w 244"/>
                <a:gd name="T47" fmla="*/ 441 h 441"/>
                <a:gd name="T48" fmla="*/ 0 w 244"/>
                <a:gd name="T49" fmla="*/ 441 h 441"/>
                <a:gd name="T50" fmla="*/ 0 w 244"/>
                <a:gd name="T51"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4" h="441">
                  <a:moveTo>
                    <a:pt x="38" y="210"/>
                  </a:moveTo>
                  <a:cubicBezTo>
                    <a:pt x="136" y="210"/>
                    <a:pt x="136" y="210"/>
                    <a:pt x="136" y="210"/>
                  </a:cubicBezTo>
                  <a:cubicBezTo>
                    <a:pt x="145" y="210"/>
                    <a:pt x="154" y="208"/>
                    <a:pt x="162" y="204"/>
                  </a:cubicBezTo>
                  <a:cubicBezTo>
                    <a:pt x="171" y="199"/>
                    <a:pt x="178" y="193"/>
                    <a:pt x="185" y="185"/>
                  </a:cubicBezTo>
                  <a:cubicBezTo>
                    <a:pt x="191" y="178"/>
                    <a:pt x="196" y="169"/>
                    <a:pt x="200" y="158"/>
                  </a:cubicBezTo>
                  <a:cubicBezTo>
                    <a:pt x="204" y="148"/>
                    <a:pt x="205" y="137"/>
                    <a:pt x="205" y="125"/>
                  </a:cubicBezTo>
                  <a:cubicBezTo>
                    <a:pt x="205" y="113"/>
                    <a:pt x="204" y="102"/>
                    <a:pt x="200" y="92"/>
                  </a:cubicBezTo>
                  <a:cubicBezTo>
                    <a:pt x="196" y="82"/>
                    <a:pt x="192" y="73"/>
                    <a:pt x="185" y="66"/>
                  </a:cubicBezTo>
                  <a:cubicBezTo>
                    <a:pt x="179" y="59"/>
                    <a:pt x="172" y="53"/>
                    <a:pt x="163" y="49"/>
                  </a:cubicBezTo>
                  <a:cubicBezTo>
                    <a:pt x="155" y="45"/>
                    <a:pt x="146" y="43"/>
                    <a:pt x="136" y="43"/>
                  </a:cubicBezTo>
                  <a:cubicBezTo>
                    <a:pt x="38" y="43"/>
                    <a:pt x="38" y="43"/>
                    <a:pt x="38" y="43"/>
                  </a:cubicBezTo>
                  <a:lnTo>
                    <a:pt x="38" y="210"/>
                  </a:lnTo>
                  <a:close/>
                  <a:moveTo>
                    <a:pt x="0" y="0"/>
                  </a:moveTo>
                  <a:cubicBezTo>
                    <a:pt x="136" y="0"/>
                    <a:pt x="136" y="0"/>
                    <a:pt x="136" y="0"/>
                  </a:cubicBezTo>
                  <a:cubicBezTo>
                    <a:pt x="153" y="0"/>
                    <a:pt x="168" y="3"/>
                    <a:pt x="182" y="11"/>
                  </a:cubicBezTo>
                  <a:cubicBezTo>
                    <a:pt x="195" y="19"/>
                    <a:pt x="207" y="28"/>
                    <a:pt x="216" y="40"/>
                  </a:cubicBezTo>
                  <a:cubicBezTo>
                    <a:pt x="225" y="52"/>
                    <a:pt x="232" y="66"/>
                    <a:pt x="237" y="80"/>
                  </a:cubicBezTo>
                  <a:cubicBezTo>
                    <a:pt x="242" y="95"/>
                    <a:pt x="244" y="110"/>
                    <a:pt x="244" y="125"/>
                  </a:cubicBezTo>
                  <a:cubicBezTo>
                    <a:pt x="244" y="142"/>
                    <a:pt x="242" y="157"/>
                    <a:pt x="237" y="172"/>
                  </a:cubicBezTo>
                  <a:cubicBezTo>
                    <a:pt x="232" y="188"/>
                    <a:pt x="225" y="201"/>
                    <a:pt x="216" y="213"/>
                  </a:cubicBezTo>
                  <a:cubicBezTo>
                    <a:pt x="207" y="225"/>
                    <a:pt x="195" y="234"/>
                    <a:pt x="182" y="241"/>
                  </a:cubicBezTo>
                  <a:cubicBezTo>
                    <a:pt x="168" y="248"/>
                    <a:pt x="153" y="252"/>
                    <a:pt x="136" y="252"/>
                  </a:cubicBezTo>
                  <a:cubicBezTo>
                    <a:pt x="38" y="252"/>
                    <a:pt x="38" y="252"/>
                    <a:pt x="38" y="252"/>
                  </a:cubicBezTo>
                  <a:cubicBezTo>
                    <a:pt x="38" y="441"/>
                    <a:pt x="38" y="441"/>
                    <a:pt x="38" y="441"/>
                  </a:cubicBezTo>
                  <a:cubicBezTo>
                    <a:pt x="0" y="441"/>
                    <a:pt x="0" y="441"/>
                    <a:pt x="0" y="441"/>
                  </a:cubicBez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8" name="Oval 8">
              <a:extLst>
                <a:ext uri="{FF2B5EF4-FFF2-40B4-BE49-F238E27FC236}">
                  <a16:creationId xmlns:a16="http://schemas.microsoft.com/office/drawing/2014/main" id="{D3B96606-D394-7FC8-3B69-D764234E1934}"/>
                </a:ext>
              </a:extLst>
            </p:cNvPr>
            <p:cNvSpPr>
              <a:spLocks noChangeArrowheads="1"/>
            </p:cNvSpPr>
            <p:nvPr/>
          </p:nvSpPr>
          <p:spPr bwMode="auto">
            <a:xfrm>
              <a:off x="6970464" y="5261423"/>
              <a:ext cx="328613" cy="330200"/>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solidFill>
                  <a:srgbClr val="0A5D7A"/>
                </a:solidFill>
              </a:endParaRPr>
            </a:p>
          </p:txBody>
        </p:sp>
      </p:grpSp>
    </p:spTree>
    <p:extLst>
      <p:ext uri="{BB962C8B-B14F-4D97-AF65-F5344CB8AC3E}">
        <p14:creationId xmlns:p14="http://schemas.microsoft.com/office/powerpoint/2010/main" val="43653705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8_Slide 3">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C4E26FAA-ED72-4463-AB3F-FB70CE313C3E}"/>
              </a:ext>
            </a:extLst>
          </p:cNvPr>
          <p:cNvSpPr/>
          <p:nvPr userDrawn="1"/>
        </p:nvSpPr>
        <p:spPr>
          <a:xfrm>
            <a:off x="4295775" y="0"/>
            <a:ext cx="7896224" cy="6858000"/>
          </a:xfrm>
          <a:prstGeom prst="rect">
            <a:avLst/>
          </a:prstGeom>
          <a:solidFill>
            <a:srgbClr val="0A5D7A"/>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en-GB" sz="1200" dirty="0">
              <a:solidFill>
                <a:schemeClr val="bg1"/>
              </a:solidFill>
            </a:endParaRPr>
          </a:p>
        </p:txBody>
      </p:sp>
      <p:sp>
        <p:nvSpPr>
          <p:cNvPr id="5" name="Tijdelijke aanduiding voor tekst 5">
            <a:extLst>
              <a:ext uri="{FF2B5EF4-FFF2-40B4-BE49-F238E27FC236}">
                <a16:creationId xmlns:a16="http://schemas.microsoft.com/office/drawing/2014/main" id="{535E2F95-8F1A-2B7F-A71B-1830B25270EF}"/>
              </a:ext>
            </a:extLst>
          </p:cNvPr>
          <p:cNvSpPr>
            <a:spLocks noGrp="1"/>
          </p:cNvSpPr>
          <p:nvPr>
            <p:ph type="body" sz="quarter" idx="15" hasCustomPrompt="1"/>
          </p:nvPr>
        </p:nvSpPr>
        <p:spPr>
          <a:xfrm>
            <a:off x="4656137" y="370682"/>
            <a:ext cx="7056438" cy="537368"/>
          </a:xfrm>
          <a:prstGeom prst="rect">
            <a:avLst/>
          </a:prstGeom>
          <a:noFill/>
        </p:spPr>
        <p:txBody>
          <a:bodyPr/>
          <a:lstStyle>
            <a:lvl1pPr>
              <a:lnSpc>
                <a:spcPct val="100000"/>
              </a:lnSpc>
              <a:spcBef>
                <a:spcPts val="0"/>
              </a:spcBef>
              <a:defRPr sz="2800" b="1">
                <a:ln>
                  <a:noFill/>
                </a:ln>
                <a:solidFill>
                  <a:schemeClr val="bg1"/>
                </a:solidFill>
              </a:defRPr>
            </a:lvl1pPr>
          </a:lstStyle>
          <a:p>
            <a:pPr lvl="0"/>
            <a:r>
              <a:rPr lang="en-GB"/>
              <a:t>Main conclusion</a:t>
            </a:r>
          </a:p>
        </p:txBody>
      </p:sp>
      <p:sp>
        <p:nvSpPr>
          <p:cNvPr id="6" name="Tijdelijke aanduiding voor tekst 5">
            <a:extLst>
              <a:ext uri="{FF2B5EF4-FFF2-40B4-BE49-F238E27FC236}">
                <a16:creationId xmlns:a16="http://schemas.microsoft.com/office/drawing/2014/main" id="{297EECC6-BF14-EE4D-6FD1-70A92BC8B7E7}"/>
              </a:ext>
            </a:extLst>
          </p:cNvPr>
          <p:cNvSpPr>
            <a:spLocks noGrp="1"/>
          </p:cNvSpPr>
          <p:nvPr>
            <p:ph type="body" sz="quarter" idx="16" hasCustomPrompt="1"/>
          </p:nvPr>
        </p:nvSpPr>
        <p:spPr>
          <a:xfrm>
            <a:off x="4656138" y="1628774"/>
            <a:ext cx="7049736" cy="4858543"/>
          </a:xfrm>
          <a:prstGeom prst="rect">
            <a:avLst/>
          </a:prstGeom>
          <a:noFill/>
        </p:spPr>
        <p:txBody>
          <a:bodyPr anchor="t"/>
          <a:lstStyle>
            <a:lvl1pPr>
              <a:lnSpc>
                <a:spcPct val="100000"/>
              </a:lnSpc>
              <a:spcBef>
                <a:spcPts val="0"/>
              </a:spcBef>
              <a:defRPr sz="1400" b="0">
                <a:ln>
                  <a:noFill/>
                </a:ln>
                <a:solidFill>
                  <a:schemeClr val="bg1"/>
                </a:solidFill>
              </a:defRPr>
            </a:lvl1pPr>
          </a:lstStyle>
          <a:p>
            <a:pPr lvl="0"/>
            <a:r>
              <a:rPr lang="en-GB"/>
              <a:t>Type your text here</a:t>
            </a:r>
          </a:p>
        </p:txBody>
      </p:sp>
      <p:sp>
        <p:nvSpPr>
          <p:cNvPr id="2" name="Tijdelijke aanduiding voor tekst 5">
            <a:extLst>
              <a:ext uri="{FF2B5EF4-FFF2-40B4-BE49-F238E27FC236}">
                <a16:creationId xmlns:a16="http://schemas.microsoft.com/office/drawing/2014/main" id="{12B5E591-DBA1-CD48-2606-31C4D033B9E9}"/>
              </a:ext>
            </a:extLst>
          </p:cNvPr>
          <p:cNvSpPr>
            <a:spLocks noGrp="1"/>
          </p:cNvSpPr>
          <p:nvPr>
            <p:ph type="body" sz="quarter" idx="17" hasCustomPrompt="1"/>
          </p:nvPr>
        </p:nvSpPr>
        <p:spPr>
          <a:xfrm>
            <a:off x="479425" y="1628774"/>
            <a:ext cx="3455988" cy="4858543"/>
          </a:xfrm>
          <a:prstGeom prst="rect">
            <a:avLst/>
          </a:prstGeom>
          <a:noFill/>
        </p:spPr>
        <p:txBody>
          <a:bodyPr anchor="t"/>
          <a:lstStyle>
            <a:lvl1pPr>
              <a:lnSpc>
                <a:spcPct val="100000"/>
              </a:lnSpc>
              <a:spcBef>
                <a:spcPts val="0"/>
              </a:spcBef>
              <a:defRPr sz="1400" b="0">
                <a:ln>
                  <a:noFill/>
                </a:ln>
                <a:solidFill>
                  <a:srgbClr val="0A5D7A"/>
                </a:solidFill>
              </a:defRPr>
            </a:lvl1pPr>
          </a:lstStyle>
          <a:p>
            <a:pPr lvl="0"/>
            <a:r>
              <a:rPr lang="en-GB"/>
              <a:t>Type your text here</a:t>
            </a:r>
          </a:p>
        </p:txBody>
      </p:sp>
      <p:sp>
        <p:nvSpPr>
          <p:cNvPr id="13" name="Tijdelijke aanduiding voor dianummer 2">
            <a:extLst>
              <a:ext uri="{FF2B5EF4-FFF2-40B4-BE49-F238E27FC236}">
                <a16:creationId xmlns:a16="http://schemas.microsoft.com/office/drawing/2014/main" id="{2A399F35-D4C1-A5DB-83A4-1F0D17BA5D1A}"/>
              </a:ext>
            </a:extLst>
          </p:cNvPr>
          <p:cNvSpPr txBox="1">
            <a:spLocks/>
          </p:cNvSpPr>
          <p:nvPr userDrawn="1"/>
        </p:nvSpPr>
        <p:spPr>
          <a:xfrm>
            <a:off x="11535384" y="6489700"/>
            <a:ext cx="371634" cy="179388"/>
          </a:xfrm>
          <a:prstGeom prst="rect">
            <a:avLst/>
          </a:prstGeom>
        </p:spPr>
        <p:txBody>
          <a:bodyPr vert="horz" lIns="0" tIns="0" rIns="0" bIns="0" rtlCol="0" anchor="ctr">
            <a:noAutofit/>
          </a:bodyPr>
          <a:lstStyle>
            <a:defPPr>
              <a:defRPr lang="nl-NL"/>
            </a:defPPr>
            <a:lvl1pPr marL="0" algn="ctr" defTabSz="914400" rtl="0" eaLnBrk="1" latinLnBrk="0" hangingPunct="1">
              <a:defRPr sz="800" b="1" kern="1200">
                <a:solidFill>
                  <a:srgbClr val="757F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AD0FE45-509C-4BDF-9EDE-64426F8DF3D2}" type="slidenum">
              <a:rPr lang="en-GB" smtClean="0">
                <a:solidFill>
                  <a:schemeClr val="bg1"/>
                </a:solidFill>
                <a:latin typeface="Arial" panose="020B0604020202020204" pitchFamily="34" charset="0"/>
                <a:cs typeface="Arial" panose="020B0604020202020204" pitchFamily="34" charset="0"/>
              </a:rPr>
              <a:pPr/>
              <a:t>‹#›</a:t>
            </a:fld>
            <a:endParaRPr lang="en-GB" dirty="0">
              <a:solidFill>
                <a:schemeClr val="bg1"/>
              </a:solidFill>
              <a:latin typeface="Arial" panose="020B0604020202020204" pitchFamily="34" charset="0"/>
              <a:cs typeface="Arial" panose="020B0604020202020204" pitchFamily="34" charset="0"/>
            </a:endParaRPr>
          </a:p>
        </p:txBody>
      </p:sp>
      <p:grpSp>
        <p:nvGrpSpPr>
          <p:cNvPr id="14" name="Groep 13">
            <a:extLst>
              <a:ext uri="{FF2B5EF4-FFF2-40B4-BE49-F238E27FC236}">
                <a16:creationId xmlns:a16="http://schemas.microsoft.com/office/drawing/2014/main" id="{13417218-2D89-147D-9D76-283B0F91255F}"/>
              </a:ext>
            </a:extLst>
          </p:cNvPr>
          <p:cNvGrpSpPr/>
          <p:nvPr userDrawn="1"/>
        </p:nvGrpSpPr>
        <p:grpSpPr>
          <a:xfrm>
            <a:off x="11535384" y="171612"/>
            <a:ext cx="371634" cy="196126"/>
            <a:chOff x="5687079" y="4352018"/>
            <a:chExt cx="2797541" cy="1476376"/>
          </a:xfrm>
        </p:grpSpPr>
        <p:sp>
          <p:nvSpPr>
            <p:cNvPr id="15" name="Freeform 5">
              <a:extLst>
                <a:ext uri="{FF2B5EF4-FFF2-40B4-BE49-F238E27FC236}">
                  <a16:creationId xmlns:a16="http://schemas.microsoft.com/office/drawing/2014/main" id="{EA4A8138-2713-96E9-9B5F-021C71E59DA5}"/>
                </a:ext>
              </a:extLst>
            </p:cNvPr>
            <p:cNvSpPr>
              <a:spLocks/>
            </p:cNvSpPr>
            <p:nvPr/>
          </p:nvSpPr>
          <p:spPr bwMode="auto">
            <a:xfrm>
              <a:off x="5687079" y="4352018"/>
              <a:ext cx="884238" cy="1476376"/>
            </a:xfrm>
            <a:custGeom>
              <a:avLst/>
              <a:gdLst>
                <a:gd name="T0" fmla="*/ 38 w 266"/>
                <a:gd name="T1" fmla="*/ 0 h 454"/>
                <a:gd name="T2" fmla="*/ 38 w 266"/>
                <a:gd name="T3" fmla="*/ 297 h 454"/>
                <a:gd name="T4" fmla="*/ 46 w 266"/>
                <a:gd name="T5" fmla="*/ 345 h 454"/>
                <a:gd name="T6" fmla="*/ 67 w 266"/>
                <a:gd name="T7" fmla="*/ 382 h 454"/>
                <a:gd name="T8" fmla="*/ 96 w 266"/>
                <a:gd name="T9" fmla="*/ 405 h 454"/>
                <a:gd name="T10" fmla="*/ 129 w 266"/>
                <a:gd name="T11" fmla="*/ 412 h 454"/>
                <a:gd name="T12" fmla="*/ 164 w 266"/>
                <a:gd name="T13" fmla="*/ 405 h 454"/>
                <a:gd name="T14" fmla="*/ 196 w 266"/>
                <a:gd name="T15" fmla="*/ 384 h 454"/>
                <a:gd name="T16" fmla="*/ 218 w 266"/>
                <a:gd name="T17" fmla="*/ 348 h 454"/>
                <a:gd name="T18" fmla="*/ 227 w 266"/>
                <a:gd name="T19" fmla="*/ 298 h 454"/>
                <a:gd name="T20" fmla="*/ 227 w 266"/>
                <a:gd name="T21" fmla="*/ 0 h 454"/>
                <a:gd name="T22" fmla="*/ 266 w 266"/>
                <a:gd name="T23" fmla="*/ 0 h 454"/>
                <a:gd name="T24" fmla="*/ 266 w 266"/>
                <a:gd name="T25" fmla="*/ 295 h 454"/>
                <a:gd name="T26" fmla="*/ 254 w 266"/>
                <a:gd name="T27" fmla="*/ 363 h 454"/>
                <a:gd name="T28" fmla="*/ 222 w 266"/>
                <a:gd name="T29" fmla="*/ 413 h 454"/>
                <a:gd name="T30" fmla="*/ 178 w 266"/>
                <a:gd name="T31" fmla="*/ 444 h 454"/>
                <a:gd name="T32" fmla="*/ 130 w 266"/>
                <a:gd name="T33" fmla="*/ 454 h 454"/>
                <a:gd name="T34" fmla="*/ 83 w 266"/>
                <a:gd name="T35" fmla="*/ 444 h 454"/>
                <a:gd name="T36" fmla="*/ 42 w 266"/>
                <a:gd name="T37" fmla="*/ 414 h 454"/>
                <a:gd name="T38" fmla="*/ 11 w 266"/>
                <a:gd name="T39" fmla="*/ 363 h 454"/>
                <a:gd name="T40" fmla="*/ 0 w 266"/>
                <a:gd name="T41" fmla="*/ 294 h 454"/>
                <a:gd name="T42" fmla="*/ 0 w 266"/>
                <a:gd name="T43" fmla="*/ 0 h 454"/>
                <a:gd name="T44" fmla="*/ 38 w 266"/>
                <a:gd name="T45" fmla="*/ 0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6" h="454">
                  <a:moveTo>
                    <a:pt x="38" y="0"/>
                  </a:moveTo>
                  <a:cubicBezTo>
                    <a:pt x="38" y="297"/>
                    <a:pt x="38" y="297"/>
                    <a:pt x="38" y="297"/>
                  </a:cubicBezTo>
                  <a:cubicBezTo>
                    <a:pt x="38" y="315"/>
                    <a:pt x="41" y="331"/>
                    <a:pt x="46" y="345"/>
                  </a:cubicBezTo>
                  <a:cubicBezTo>
                    <a:pt x="51" y="360"/>
                    <a:pt x="58" y="372"/>
                    <a:pt x="67" y="382"/>
                  </a:cubicBezTo>
                  <a:cubicBezTo>
                    <a:pt x="76" y="392"/>
                    <a:pt x="85" y="399"/>
                    <a:pt x="96" y="405"/>
                  </a:cubicBezTo>
                  <a:cubicBezTo>
                    <a:pt x="107" y="410"/>
                    <a:pt x="118" y="412"/>
                    <a:pt x="129" y="412"/>
                  </a:cubicBezTo>
                  <a:cubicBezTo>
                    <a:pt x="141" y="412"/>
                    <a:pt x="153" y="410"/>
                    <a:pt x="164" y="405"/>
                  </a:cubicBezTo>
                  <a:cubicBezTo>
                    <a:pt x="176" y="400"/>
                    <a:pt x="187" y="393"/>
                    <a:pt x="196" y="384"/>
                  </a:cubicBezTo>
                  <a:cubicBezTo>
                    <a:pt x="205" y="374"/>
                    <a:pt x="213" y="362"/>
                    <a:pt x="218" y="348"/>
                  </a:cubicBezTo>
                  <a:cubicBezTo>
                    <a:pt x="224" y="334"/>
                    <a:pt x="227" y="317"/>
                    <a:pt x="227" y="298"/>
                  </a:cubicBezTo>
                  <a:cubicBezTo>
                    <a:pt x="227" y="0"/>
                    <a:pt x="227" y="0"/>
                    <a:pt x="227" y="0"/>
                  </a:cubicBezTo>
                  <a:cubicBezTo>
                    <a:pt x="266" y="0"/>
                    <a:pt x="266" y="0"/>
                    <a:pt x="266" y="0"/>
                  </a:cubicBezTo>
                  <a:cubicBezTo>
                    <a:pt x="266" y="295"/>
                    <a:pt x="266" y="295"/>
                    <a:pt x="266" y="295"/>
                  </a:cubicBezTo>
                  <a:cubicBezTo>
                    <a:pt x="266" y="321"/>
                    <a:pt x="262" y="344"/>
                    <a:pt x="254" y="363"/>
                  </a:cubicBezTo>
                  <a:cubicBezTo>
                    <a:pt x="245" y="383"/>
                    <a:pt x="235" y="400"/>
                    <a:pt x="222" y="413"/>
                  </a:cubicBezTo>
                  <a:cubicBezTo>
                    <a:pt x="209" y="427"/>
                    <a:pt x="194" y="437"/>
                    <a:pt x="178" y="444"/>
                  </a:cubicBezTo>
                  <a:cubicBezTo>
                    <a:pt x="162" y="451"/>
                    <a:pt x="146" y="454"/>
                    <a:pt x="130" y="454"/>
                  </a:cubicBezTo>
                  <a:cubicBezTo>
                    <a:pt x="114" y="454"/>
                    <a:pt x="99" y="451"/>
                    <a:pt x="83" y="444"/>
                  </a:cubicBezTo>
                  <a:cubicBezTo>
                    <a:pt x="68" y="437"/>
                    <a:pt x="54" y="427"/>
                    <a:pt x="42" y="414"/>
                  </a:cubicBezTo>
                  <a:cubicBezTo>
                    <a:pt x="29" y="400"/>
                    <a:pt x="19" y="383"/>
                    <a:pt x="11" y="363"/>
                  </a:cubicBezTo>
                  <a:cubicBezTo>
                    <a:pt x="3" y="343"/>
                    <a:pt x="0" y="320"/>
                    <a:pt x="0" y="294"/>
                  </a:cubicBezTo>
                  <a:cubicBezTo>
                    <a:pt x="0" y="0"/>
                    <a:pt x="0" y="0"/>
                    <a:pt x="0" y="0"/>
                  </a:cubicBezTo>
                  <a:lnTo>
                    <a:pt x="3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6" name="Freeform 6">
              <a:extLst>
                <a:ext uri="{FF2B5EF4-FFF2-40B4-BE49-F238E27FC236}">
                  <a16:creationId xmlns:a16="http://schemas.microsoft.com/office/drawing/2014/main" id="{2340DA19-8033-929D-0842-28587D50CB2C}"/>
                </a:ext>
              </a:extLst>
            </p:cNvPr>
            <p:cNvSpPr>
              <a:spLocks/>
            </p:cNvSpPr>
            <p:nvPr/>
          </p:nvSpPr>
          <p:spPr bwMode="auto">
            <a:xfrm>
              <a:off x="6674286" y="4352018"/>
              <a:ext cx="876300" cy="1476375"/>
            </a:xfrm>
            <a:custGeom>
              <a:avLst/>
              <a:gdLst>
                <a:gd name="T0" fmla="*/ 40 w 264"/>
                <a:gd name="T1" fmla="*/ 315 h 466"/>
                <a:gd name="T2" fmla="*/ 49 w 264"/>
                <a:gd name="T3" fmla="*/ 359 h 466"/>
                <a:gd name="T4" fmla="*/ 68 w 264"/>
                <a:gd name="T5" fmla="*/ 393 h 466"/>
                <a:gd name="T6" fmla="*/ 98 w 264"/>
                <a:gd name="T7" fmla="*/ 416 h 466"/>
                <a:gd name="T8" fmla="*/ 135 w 264"/>
                <a:gd name="T9" fmla="*/ 424 h 466"/>
                <a:gd name="T10" fmla="*/ 169 w 264"/>
                <a:gd name="T11" fmla="*/ 419 h 466"/>
                <a:gd name="T12" fmla="*/ 198 w 264"/>
                <a:gd name="T13" fmla="*/ 404 h 466"/>
                <a:gd name="T14" fmla="*/ 218 w 264"/>
                <a:gd name="T15" fmla="*/ 376 h 466"/>
                <a:gd name="T16" fmla="*/ 225 w 264"/>
                <a:gd name="T17" fmla="*/ 335 h 466"/>
                <a:gd name="T18" fmla="*/ 217 w 264"/>
                <a:gd name="T19" fmla="*/ 302 h 466"/>
                <a:gd name="T20" fmla="*/ 196 w 264"/>
                <a:gd name="T21" fmla="*/ 278 h 466"/>
                <a:gd name="T22" fmla="*/ 166 w 264"/>
                <a:gd name="T23" fmla="*/ 261 h 466"/>
                <a:gd name="T24" fmla="*/ 132 w 264"/>
                <a:gd name="T25" fmla="*/ 247 h 466"/>
                <a:gd name="T26" fmla="*/ 89 w 264"/>
                <a:gd name="T27" fmla="*/ 230 h 466"/>
                <a:gd name="T28" fmla="*/ 50 w 264"/>
                <a:gd name="T29" fmla="*/ 205 h 466"/>
                <a:gd name="T30" fmla="*/ 22 w 264"/>
                <a:gd name="T31" fmla="*/ 168 h 466"/>
                <a:gd name="T32" fmla="*/ 11 w 264"/>
                <a:gd name="T33" fmla="*/ 113 h 466"/>
                <a:gd name="T34" fmla="*/ 20 w 264"/>
                <a:gd name="T35" fmla="*/ 64 h 466"/>
                <a:gd name="T36" fmla="*/ 44 w 264"/>
                <a:gd name="T37" fmla="*/ 29 h 466"/>
                <a:gd name="T38" fmla="*/ 82 w 264"/>
                <a:gd name="T39" fmla="*/ 7 h 466"/>
                <a:gd name="T40" fmla="*/ 130 w 264"/>
                <a:gd name="T41" fmla="*/ 0 h 466"/>
                <a:gd name="T42" fmla="*/ 188 w 264"/>
                <a:gd name="T43" fmla="*/ 12 h 466"/>
                <a:gd name="T44" fmla="*/ 226 w 264"/>
                <a:gd name="T45" fmla="*/ 44 h 466"/>
                <a:gd name="T46" fmla="*/ 246 w 264"/>
                <a:gd name="T47" fmla="*/ 86 h 466"/>
                <a:gd name="T48" fmla="*/ 253 w 264"/>
                <a:gd name="T49" fmla="*/ 131 h 466"/>
                <a:gd name="T50" fmla="*/ 214 w 264"/>
                <a:gd name="T51" fmla="*/ 131 h 466"/>
                <a:gd name="T52" fmla="*/ 206 w 264"/>
                <a:gd name="T53" fmla="*/ 92 h 466"/>
                <a:gd name="T54" fmla="*/ 187 w 264"/>
                <a:gd name="T55" fmla="*/ 64 h 466"/>
                <a:gd name="T56" fmla="*/ 161 w 264"/>
                <a:gd name="T57" fmla="*/ 47 h 466"/>
                <a:gd name="T58" fmla="*/ 130 w 264"/>
                <a:gd name="T59" fmla="*/ 41 h 466"/>
                <a:gd name="T60" fmla="*/ 100 w 264"/>
                <a:gd name="T61" fmla="*/ 45 h 466"/>
                <a:gd name="T62" fmla="*/ 74 w 264"/>
                <a:gd name="T63" fmla="*/ 57 h 466"/>
                <a:gd name="T64" fmla="*/ 56 w 264"/>
                <a:gd name="T65" fmla="*/ 79 h 466"/>
                <a:gd name="T66" fmla="*/ 49 w 264"/>
                <a:gd name="T67" fmla="*/ 113 h 466"/>
                <a:gd name="T68" fmla="*/ 57 w 264"/>
                <a:gd name="T69" fmla="*/ 147 h 466"/>
                <a:gd name="T70" fmla="*/ 78 w 264"/>
                <a:gd name="T71" fmla="*/ 171 h 466"/>
                <a:gd name="T72" fmla="*/ 109 w 264"/>
                <a:gd name="T73" fmla="*/ 189 h 466"/>
                <a:gd name="T74" fmla="*/ 144 w 264"/>
                <a:gd name="T75" fmla="*/ 203 h 466"/>
                <a:gd name="T76" fmla="*/ 187 w 264"/>
                <a:gd name="T77" fmla="*/ 221 h 466"/>
                <a:gd name="T78" fmla="*/ 226 w 264"/>
                <a:gd name="T79" fmla="*/ 245 h 466"/>
                <a:gd name="T80" fmla="*/ 253 w 264"/>
                <a:gd name="T81" fmla="*/ 281 h 466"/>
                <a:gd name="T82" fmla="*/ 264 w 264"/>
                <a:gd name="T83" fmla="*/ 335 h 466"/>
                <a:gd name="T84" fmla="*/ 254 w 264"/>
                <a:gd name="T85" fmla="*/ 392 h 466"/>
                <a:gd name="T86" fmla="*/ 227 w 264"/>
                <a:gd name="T87" fmla="*/ 433 h 466"/>
                <a:gd name="T88" fmla="*/ 186 w 264"/>
                <a:gd name="T89" fmla="*/ 458 h 466"/>
                <a:gd name="T90" fmla="*/ 135 w 264"/>
                <a:gd name="T91" fmla="*/ 466 h 466"/>
                <a:gd name="T92" fmla="*/ 85 w 264"/>
                <a:gd name="T93" fmla="*/ 456 h 466"/>
                <a:gd name="T94" fmla="*/ 43 w 264"/>
                <a:gd name="T95" fmla="*/ 426 h 466"/>
                <a:gd name="T96" fmla="*/ 13 w 264"/>
                <a:gd name="T97" fmla="*/ 378 h 466"/>
                <a:gd name="T98" fmla="*/ 0 w 264"/>
                <a:gd name="T99" fmla="*/ 315 h 466"/>
                <a:gd name="T100" fmla="*/ 40 w 264"/>
                <a:gd name="T101" fmla="*/ 315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4" h="466">
                  <a:moveTo>
                    <a:pt x="40" y="315"/>
                  </a:moveTo>
                  <a:cubicBezTo>
                    <a:pt x="41" y="331"/>
                    <a:pt x="44" y="346"/>
                    <a:pt x="49" y="359"/>
                  </a:cubicBezTo>
                  <a:cubicBezTo>
                    <a:pt x="54" y="372"/>
                    <a:pt x="60" y="384"/>
                    <a:pt x="68" y="393"/>
                  </a:cubicBezTo>
                  <a:cubicBezTo>
                    <a:pt x="77" y="403"/>
                    <a:pt x="86" y="410"/>
                    <a:pt x="98" y="416"/>
                  </a:cubicBezTo>
                  <a:cubicBezTo>
                    <a:pt x="109" y="421"/>
                    <a:pt x="121" y="424"/>
                    <a:pt x="135" y="424"/>
                  </a:cubicBezTo>
                  <a:cubicBezTo>
                    <a:pt x="147" y="424"/>
                    <a:pt x="158" y="422"/>
                    <a:pt x="169" y="419"/>
                  </a:cubicBezTo>
                  <a:cubicBezTo>
                    <a:pt x="180" y="416"/>
                    <a:pt x="189" y="411"/>
                    <a:pt x="198" y="404"/>
                  </a:cubicBezTo>
                  <a:cubicBezTo>
                    <a:pt x="206" y="397"/>
                    <a:pt x="213" y="388"/>
                    <a:pt x="218" y="376"/>
                  </a:cubicBezTo>
                  <a:cubicBezTo>
                    <a:pt x="223" y="365"/>
                    <a:pt x="225" y="351"/>
                    <a:pt x="225" y="335"/>
                  </a:cubicBezTo>
                  <a:cubicBezTo>
                    <a:pt x="225" y="322"/>
                    <a:pt x="223" y="311"/>
                    <a:pt x="217" y="302"/>
                  </a:cubicBezTo>
                  <a:cubicBezTo>
                    <a:pt x="212" y="292"/>
                    <a:pt x="205" y="284"/>
                    <a:pt x="196" y="278"/>
                  </a:cubicBezTo>
                  <a:cubicBezTo>
                    <a:pt x="187" y="271"/>
                    <a:pt x="177" y="266"/>
                    <a:pt x="166" y="261"/>
                  </a:cubicBezTo>
                  <a:cubicBezTo>
                    <a:pt x="155" y="256"/>
                    <a:pt x="144" y="251"/>
                    <a:pt x="132" y="247"/>
                  </a:cubicBezTo>
                  <a:cubicBezTo>
                    <a:pt x="118" y="242"/>
                    <a:pt x="103" y="236"/>
                    <a:pt x="89" y="230"/>
                  </a:cubicBezTo>
                  <a:cubicBezTo>
                    <a:pt x="74" y="223"/>
                    <a:pt x="61" y="215"/>
                    <a:pt x="50" y="205"/>
                  </a:cubicBezTo>
                  <a:cubicBezTo>
                    <a:pt x="38" y="195"/>
                    <a:pt x="29" y="183"/>
                    <a:pt x="22" y="168"/>
                  </a:cubicBezTo>
                  <a:cubicBezTo>
                    <a:pt x="14" y="153"/>
                    <a:pt x="11" y="135"/>
                    <a:pt x="11" y="113"/>
                  </a:cubicBezTo>
                  <a:cubicBezTo>
                    <a:pt x="11" y="94"/>
                    <a:pt x="14" y="78"/>
                    <a:pt x="20" y="64"/>
                  </a:cubicBezTo>
                  <a:cubicBezTo>
                    <a:pt x="25" y="50"/>
                    <a:pt x="34" y="38"/>
                    <a:pt x="44" y="29"/>
                  </a:cubicBezTo>
                  <a:cubicBezTo>
                    <a:pt x="55" y="19"/>
                    <a:pt x="67" y="12"/>
                    <a:pt x="82" y="7"/>
                  </a:cubicBezTo>
                  <a:cubicBezTo>
                    <a:pt x="97" y="2"/>
                    <a:pt x="113" y="0"/>
                    <a:pt x="130" y="0"/>
                  </a:cubicBezTo>
                  <a:cubicBezTo>
                    <a:pt x="154" y="0"/>
                    <a:pt x="173" y="4"/>
                    <a:pt x="188" y="12"/>
                  </a:cubicBezTo>
                  <a:cubicBezTo>
                    <a:pt x="204" y="20"/>
                    <a:pt x="216" y="31"/>
                    <a:pt x="226" y="44"/>
                  </a:cubicBezTo>
                  <a:cubicBezTo>
                    <a:pt x="235" y="57"/>
                    <a:pt x="242" y="71"/>
                    <a:pt x="246" y="86"/>
                  </a:cubicBezTo>
                  <a:cubicBezTo>
                    <a:pt x="250" y="102"/>
                    <a:pt x="253" y="117"/>
                    <a:pt x="253" y="131"/>
                  </a:cubicBezTo>
                  <a:cubicBezTo>
                    <a:pt x="214" y="131"/>
                    <a:pt x="214" y="131"/>
                    <a:pt x="214" y="131"/>
                  </a:cubicBezTo>
                  <a:cubicBezTo>
                    <a:pt x="213" y="116"/>
                    <a:pt x="210" y="103"/>
                    <a:pt x="206" y="92"/>
                  </a:cubicBezTo>
                  <a:cubicBezTo>
                    <a:pt x="201" y="81"/>
                    <a:pt x="195" y="72"/>
                    <a:pt x="187" y="64"/>
                  </a:cubicBezTo>
                  <a:cubicBezTo>
                    <a:pt x="180" y="57"/>
                    <a:pt x="171" y="51"/>
                    <a:pt x="161" y="47"/>
                  </a:cubicBezTo>
                  <a:cubicBezTo>
                    <a:pt x="152" y="43"/>
                    <a:pt x="141" y="41"/>
                    <a:pt x="130" y="41"/>
                  </a:cubicBezTo>
                  <a:cubicBezTo>
                    <a:pt x="120" y="41"/>
                    <a:pt x="110" y="43"/>
                    <a:pt x="100" y="45"/>
                  </a:cubicBezTo>
                  <a:cubicBezTo>
                    <a:pt x="91" y="47"/>
                    <a:pt x="82" y="52"/>
                    <a:pt x="74" y="57"/>
                  </a:cubicBezTo>
                  <a:cubicBezTo>
                    <a:pt x="67" y="63"/>
                    <a:pt x="61" y="70"/>
                    <a:pt x="56" y="79"/>
                  </a:cubicBezTo>
                  <a:cubicBezTo>
                    <a:pt x="51" y="88"/>
                    <a:pt x="49" y="99"/>
                    <a:pt x="49" y="113"/>
                  </a:cubicBezTo>
                  <a:cubicBezTo>
                    <a:pt x="49" y="126"/>
                    <a:pt x="52" y="137"/>
                    <a:pt x="57" y="147"/>
                  </a:cubicBezTo>
                  <a:cubicBezTo>
                    <a:pt x="62" y="156"/>
                    <a:pt x="69" y="164"/>
                    <a:pt x="78" y="171"/>
                  </a:cubicBezTo>
                  <a:cubicBezTo>
                    <a:pt x="87" y="178"/>
                    <a:pt x="97" y="184"/>
                    <a:pt x="109" y="189"/>
                  </a:cubicBezTo>
                  <a:cubicBezTo>
                    <a:pt x="120" y="194"/>
                    <a:pt x="132" y="199"/>
                    <a:pt x="144" y="203"/>
                  </a:cubicBezTo>
                  <a:cubicBezTo>
                    <a:pt x="159" y="209"/>
                    <a:pt x="173" y="215"/>
                    <a:pt x="187" y="221"/>
                  </a:cubicBezTo>
                  <a:cubicBezTo>
                    <a:pt x="202" y="227"/>
                    <a:pt x="214" y="235"/>
                    <a:pt x="226" y="245"/>
                  </a:cubicBezTo>
                  <a:cubicBezTo>
                    <a:pt x="237" y="255"/>
                    <a:pt x="246" y="267"/>
                    <a:pt x="253" y="281"/>
                  </a:cubicBezTo>
                  <a:cubicBezTo>
                    <a:pt x="260" y="296"/>
                    <a:pt x="264" y="314"/>
                    <a:pt x="264" y="335"/>
                  </a:cubicBezTo>
                  <a:cubicBezTo>
                    <a:pt x="264" y="357"/>
                    <a:pt x="261" y="376"/>
                    <a:pt x="254" y="392"/>
                  </a:cubicBezTo>
                  <a:cubicBezTo>
                    <a:pt x="248" y="408"/>
                    <a:pt x="239" y="422"/>
                    <a:pt x="227" y="433"/>
                  </a:cubicBezTo>
                  <a:cubicBezTo>
                    <a:pt x="216" y="444"/>
                    <a:pt x="202" y="452"/>
                    <a:pt x="186" y="458"/>
                  </a:cubicBezTo>
                  <a:cubicBezTo>
                    <a:pt x="170" y="463"/>
                    <a:pt x="153" y="466"/>
                    <a:pt x="135" y="466"/>
                  </a:cubicBezTo>
                  <a:cubicBezTo>
                    <a:pt x="118" y="466"/>
                    <a:pt x="101" y="463"/>
                    <a:pt x="85" y="456"/>
                  </a:cubicBezTo>
                  <a:cubicBezTo>
                    <a:pt x="69" y="449"/>
                    <a:pt x="55" y="439"/>
                    <a:pt x="43" y="426"/>
                  </a:cubicBezTo>
                  <a:cubicBezTo>
                    <a:pt x="30" y="413"/>
                    <a:pt x="20" y="397"/>
                    <a:pt x="13" y="378"/>
                  </a:cubicBezTo>
                  <a:cubicBezTo>
                    <a:pt x="5" y="359"/>
                    <a:pt x="1" y="339"/>
                    <a:pt x="0" y="315"/>
                  </a:cubicBezTo>
                  <a:lnTo>
                    <a:pt x="40" y="31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7" name="Freeform 7">
              <a:extLst>
                <a:ext uri="{FF2B5EF4-FFF2-40B4-BE49-F238E27FC236}">
                  <a16:creationId xmlns:a16="http://schemas.microsoft.com/office/drawing/2014/main" id="{96878291-2FCB-05B7-797C-08B000391A63}"/>
                </a:ext>
              </a:extLst>
            </p:cNvPr>
            <p:cNvSpPr>
              <a:spLocks noEditPoints="1"/>
            </p:cNvSpPr>
            <p:nvPr/>
          </p:nvSpPr>
          <p:spPr bwMode="auto">
            <a:xfrm>
              <a:off x="7673407" y="4352018"/>
              <a:ext cx="811213" cy="1476375"/>
            </a:xfrm>
            <a:custGeom>
              <a:avLst/>
              <a:gdLst>
                <a:gd name="T0" fmla="*/ 38 w 244"/>
                <a:gd name="T1" fmla="*/ 210 h 441"/>
                <a:gd name="T2" fmla="*/ 136 w 244"/>
                <a:gd name="T3" fmla="*/ 210 h 441"/>
                <a:gd name="T4" fmla="*/ 162 w 244"/>
                <a:gd name="T5" fmla="*/ 204 h 441"/>
                <a:gd name="T6" fmla="*/ 185 w 244"/>
                <a:gd name="T7" fmla="*/ 185 h 441"/>
                <a:gd name="T8" fmla="*/ 200 w 244"/>
                <a:gd name="T9" fmla="*/ 158 h 441"/>
                <a:gd name="T10" fmla="*/ 205 w 244"/>
                <a:gd name="T11" fmla="*/ 125 h 441"/>
                <a:gd name="T12" fmla="*/ 200 w 244"/>
                <a:gd name="T13" fmla="*/ 92 h 441"/>
                <a:gd name="T14" fmla="*/ 185 w 244"/>
                <a:gd name="T15" fmla="*/ 66 h 441"/>
                <a:gd name="T16" fmla="*/ 163 w 244"/>
                <a:gd name="T17" fmla="*/ 49 h 441"/>
                <a:gd name="T18" fmla="*/ 136 w 244"/>
                <a:gd name="T19" fmla="*/ 43 h 441"/>
                <a:gd name="T20" fmla="*/ 38 w 244"/>
                <a:gd name="T21" fmla="*/ 43 h 441"/>
                <a:gd name="T22" fmla="*/ 38 w 244"/>
                <a:gd name="T23" fmla="*/ 210 h 441"/>
                <a:gd name="T24" fmla="*/ 0 w 244"/>
                <a:gd name="T25" fmla="*/ 0 h 441"/>
                <a:gd name="T26" fmla="*/ 136 w 244"/>
                <a:gd name="T27" fmla="*/ 0 h 441"/>
                <a:gd name="T28" fmla="*/ 182 w 244"/>
                <a:gd name="T29" fmla="*/ 11 h 441"/>
                <a:gd name="T30" fmla="*/ 216 w 244"/>
                <a:gd name="T31" fmla="*/ 40 h 441"/>
                <a:gd name="T32" fmla="*/ 237 w 244"/>
                <a:gd name="T33" fmla="*/ 80 h 441"/>
                <a:gd name="T34" fmla="*/ 244 w 244"/>
                <a:gd name="T35" fmla="*/ 125 h 441"/>
                <a:gd name="T36" fmla="*/ 237 w 244"/>
                <a:gd name="T37" fmla="*/ 172 h 441"/>
                <a:gd name="T38" fmla="*/ 216 w 244"/>
                <a:gd name="T39" fmla="*/ 213 h 441"/>
                <a:gd name="T40" fmla="*/ 182 w 244"/>
                <a:gd name="T41" fmla="*/ 241 h 441"/>
                <a:gd name="T42" fmla="*/ 136 w 244"/>
                <a:gd name="T43" fmla="*/ 252 h 441"/>
                <a:gd name="T44" fmla="*/ 38 w 244"/>
                <a:gd name="T45" fmla="*/ 252 h 441"/>
                <a:gd name="T46" fmla="*/ 38 w 244"/>
                <a:gd name="T47" fmla="*/ 441 h 441"/>
                <a:gd name="T48" fmla="*/ 0 w 244"/>
                <a:gd name="T49" fmla="*/ 441 h 441"/>
                <a:gd name="T50" fmla="*/ 0 w 244"/>
                <a:gd name="T51"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4" h="441">
                  <a:moveTo>
                    <a:pt x="38" y="210"/>
                  </a:moveTo>
                  <a:cubicBezTo>
                    <a:pt x="136" y="210"/>
                    <a:pt x="136" y="210"/>
                    <a:pt x="136" y="210"/>
                  </a:cubicBezTo>
                  <a:cubicBezTo>
                    <a:pt x="145" y="210"/>
                    <a:pt x="154" y="208"/>
                    <a:pt x="162" y="204"/>
                  </a:cubicBezTo>
                  <a:cubicBezTo>
                    <a:pt x="171" y="199"/>
                    <a:pt x="178" y="193"/>
                    <a:pt x="185" y="185"/>
                  </a:cubicBezTo>
                  <a:cubicBezTo>
                    <a:pt x="191" y="178"/>
                    <a:pt x="196" y="169"/>
                    <a:pt x="200" y="158"/>
                  </a:cubicBezTo>
                  <a:cubicBezTo>
                    <a:pt x="204" y="148"/>
                    <a:pt x="205" y="137"/>
                    <a:pt x="205" y="125"/>
                  </a:cubicBezTo>
                  <a:cubicBezTo>
                    <a:pt x="205" y="113"/>
                    <a:pt x="204" y="102"/>
                    <a:pt x="200" y="92"/>
                  </a:cubicBezTo>
                  <a:cubicBezTo>
                    <a:pt x="196" y="82"/>
                    <a:pt x="192" y="73"/>
                    <a:pt x="185" y="66"/>
                  </a:cubicBezTo>
                  <a:cubicBezTo>
                    <a:pt x="179" y="59"/>
                    <a:pt x="172" y="53"/>
                    <a:pt x="163" y="49"/>
                  </a:cubicBezTo>
                  <a:cubicBezTo>
                    <a:pt x="155" y="45"/>
                    <a:pt x="146" y="43"/>
                    <a:pt x="136" y="43"/>
                  </a:cubicBezTo>
                  <a:cubicBezTo>
                    <a:pt x="38" y="43"/>
                    <a:pt x="38" y="43"/>
                    <a:pt x="38" y="43"/>
                  </a:cubicBezTo>
                  <a:lnTo>
                    <a:pt x="38" y="210"/>
                  </a:lnTo>
                  <a:close/>
                  <a:moveTo>
                    <a:pt x="0" y="0"/>
                  </a:moveTo>
                  <a:cubicBezTo>
                    <a:pt x="136" y="0"/>
                    <a:pt x="136" y="0"/>
                    <a:pt x="136" y="0"/>
                  </a:cubicBezTo>
                  <a:cubicBezTo>
                    <a:pt x="153" y="0"/>
                    <a:pt x="168" y="3"/>
                    <a:pt x="182" y="11"/>
                  </a:cubicBezTo>
                  <a:cubicBezTo>
                    <a:pt x="195" y="19"/>
                    <a:pt x="207" y="28"/>
                    <a:pt x="216" y="40"/>
                  </a:cubicBezTo>
                  <a:cubicBezTo>
                    <a:pt x="225" y="52"/>
                    <a:pt x="232" y="66"/>
                    <a:pt x="237" y="80"/>
                  </a:cubicBezTo>
                  <a:cubicBezTo>
                    <a:pt x="242" y="95"/>
                    <a:pt x="244" y="110"/>
                    <a:pt x="244" y="125"/>
                  </a:cubicBezTo>
                  <a:cubicBezTo>
                    <a:pt x="244" y="142"/>
                    <a:pt x="242" y="157"/>
                    <a:pt x="237" y="172"/>
                  </a:cubicBezTo>
                  <a:cubicBezTo>
                    <a:pt x="232" y="188"/>
                    <a:pt x="225" y="201"/>
                    <a:pt x="216" y="213"/>
                  </a:cubicBezTo>
                  <a:cubicBezTo>
                    <a:pt x="207" y="225"/>
                    <a:pt x="195" y="234"/>
                    <a:pt x="182" y="241"/>
                  </a:cubicBezTo>
                  <a:cubicBezTo>
                    <a:pt x="168" y="248"/>
                    <a:pt x="153" y="252"/>
                    <a:pt x="136" y="252"/>
                  </a:cubicBezTo>
                  <a:cubicBezTo>
                    <a:pt x="38" y="252"/>
                    <a:pt x="38" y="252"/>
                    <a:pt x="38" y="252"/>
                  </a:cubicBezTo>
                  <a:cubicBezTo>
                    <a:pt x="38" y="441"/>
                    <a:pt x="38" y="441"/>
                    <a:pt x="38" y="441"/>
                  </a:cubicBezTo>
                  <a:cubicBezTo>
                    <a:pt x="0" y="441"/>
                    <a:pt x="0" y="441"/>
                    <a:pt x="0" y="441"/>
                  </a:cubicBez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8" name="Oval 8">
              <a:extLst>
                <a:ext uri="{FF2B5EF4-FFF2-40B4-BE49-F238E27FC236}">
                  <a16:creationId xmlns:a16="http://schemas.microsoft.com/office/drawing/2014/main" id="{D3B96606-D394-7FC8-3B69-D764234E1934}"/>
                </a:ext>
              </a:extLst>
            </p:cNvPr>
            <p:cNvSpPr>
              <a:spLocks noChangeArrowheads="1"/>
            </p:cNvSpPr>
            <p:nvPr/>
          </p:nvSpPr>
          <p:spPr bwMode="auto">
            <a:xfrm>
              <a:off x="6970464" y="5261423"/>
              <a:ext cx="328613" cy="330200"/>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solidFill>
                  <a:srgbClr val="0A5D7A"/>
                </a:solidFill>
              </a:endParaRPr>
            </a:p>
          </p:txBody>
        </p:sp>
      </p:grpSp>
      <p:sp>
        <p:nvSpPr>
          <p:cNvPr id="4" name="Tijdelijke aanduiding voor tekst 5">
            <a:extLst>
              <a:ext uri="{FF2B5EF4-FFF2-40B4-BE49-F238E27FC236}">
                <a16:creationId xmlns:a16="http://schemas.microsoft.com/office/drawing/2014/main" id="{B9546C63-EC20-7959-63FA-47893A1633AE}"/>
              </a:ext>
            </a:extLst>
          </p:cNvPr>
          <p:cNvSpPr>
            <a:spLocks noGrp="1"/>
          </p:cNvSpPr>
          <p:nvPr>
            <p:ph type="body" sz="quarter" idx="18" hasCustomPrompt="1"/>
          </p:nvPr>
        </p:nvSpPr>
        <p:spPr>
          <a:xfrm>
            <a:off x="480596" y="370682"/>
            <a:ext cx="3454817" cy="537368"/>
          </a:xfrm>
          <a:prstGeom prst="rect">
            <a:avLst/>
          </a:prstGeom>
          <a:noFill/>
        </p:spPr>
        <p:txBody>
          <a:bodyPr/>
          <a:lstStyle>
            <a:lvl1pPr>
              <a:lnSpc>
                <a:spcPct val="100000"/>
              </a:lnSpc>
              <a:spcBef>
                <a:spcPts val="0"/>
              </a:spcBef>
              <a:defRPr sz="2800" b="1">
                <a:ln>
                  <a:noFill/>
                </a:ln>
                <a:solidFill>
                  <a:srgbClr val="0A5D7A"/>
                </a:solidFill>
              </a:defRPr>
            </a:lvl1pPr>
          </a:lstStyle>
          <a:p>
            <a:pPr lvl="0"/>
            <a:r>
              <a:rPr lang="en-GB"/>
              <a:t>Main conclusion</a:t>
            </a:r>
          </a:p>
        </p:txBody>
      </p:sp>
    </p:spTree>
    <p:extLst>
      <p:ext uri="{BB962C8B-B14F-4D97-AF65-F5344CB8AC3E}">
        <p14:creationId xmlns:p14="http://schemas.microsoft.com/office/powerpoint/2010/main" val="312531099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2_Slide 3">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C4E26FAA-ED72-4463-AB3F-FB70CE313C3E}"/>
              </a:ext>
            </a:extLst>
          </p:cNvPr>
          <p:cNvSpPr/>
          <p:nvPr userDrawn="1"/>
        </p:nvSpPr>
        <p:spPr>
          <a:xfrm>
            <a:off x="4656137" y="0"/>
            <a:ext cx="7535861" cy="6858000"/>
          </a:xfrm>
          <a:prstGeom prst="rect">
            <a:avLst/>
          </a:prstGeom>
          <a:solidFill>
            <a:srgbClr val="0A5D7A"/>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en-GB" sz="1200" dirty="0">
              <a:solidFill>
                <a:schemeClr val="bg1"/>
              </a:solidFill>
            </a:endParaRPr>
          </a:p>
        </p:txBody>
      </p:sp>
      <p:sp>
        <p:nvSpPr>
          <p:cNvPr id="5" name="Tijdelijke aanduiding voor tekst 5">
            <a:extLst>
              <a:ext uri="{FF2B5EF4-FFF2-40B4-BE49-F238E27FC236}">
                <a16:creationId xmlns:a16="http://schemas.microsoft.com/office/drawing/2014/main" id="{535E2F95-8F1A-2B7F-A71B-1830B25270EF}"/>
              </a:ext>
            </a:extLst>
          </p:cNvPr>
          <p:cNvSpPr>
            <a:spLocks noGrp="1"/>
          </p:cNvSpPr>
          <p:nvPr>
            <p:ph type="body" sz="quarter" idx="15" hasCustomPrompt="1"/>
          </p:nvPr>
        </p:nvSpPr>
        <p:spPr>
          <a:xfrm>
            <a:off x="5016500" y="370682"/>
            <a:ext cx="6696076" cy="537368"/>
          </a:xfrm>
          <a:prstGeom prst="rect">
            <a:avLst/>
          </a:prstGeom>
          <a:noFill/>
        </p:spPr>
        <p:txBody>
          <a:bodyPr/>
          <a:lstStyle>
            <a:lvl1pPr>
              <a:lnSpc>
                <a:spcPct val="100000"/>
              </a:lnSpc>
              <a:spcBef>
                <a:spcPts val="0"/>
              </a:spcBef>
              <a:defRPr sz="2800" b="1">
                <a:ln>
                  <a:noFill/>
                </a:ln>
                <a:solidFill>
                  <a:schemeClr val="bg1"/>
                </a:solidFill>
              </a:defRPr>
            </a:lvl1pPr>
          </a:lstStyle>
          <a:p>
            <a:pPr lvl="0"/>
            <a:r>
              <a:rPr lang="en-GB"/>
              <a:t>Main conclusion</a:t>
            </a:r>
          </a:p>
        </p:txBody>
      </p:sp>
      <p:sp>
        <p:nvSpPr>
          <p:cNvPr id="6" name="Tijdelijke aanduiding voor tekst 5">
            <a:extLst>
              <a:ext uri="{FF2B5EF4-FFF2-40B4-BE49-F238E27FC236}">
                <a16:creationId xmlns:a16="http://schemas.microsoft.com/office/drawing/2014/main" id="{297EECC6-BF14-EE4D-6FD1-70A92BC8B7E7}"/>
              </a:ext>
            </a:extLst>
          </p:cNvPr>
          <p:cNvSpPr>
            <a:spLocks noGrp="1"/>
          </p:cNvSpPr>
          <p:nvPr>
            <p:ph type="body" sz="quarter" idx="16" hasCustomPrompt="1"/>
          </p:nvPr>
        </p:nvSpPr>
        <p:spPr>
          <a:xfrm>
            <a:off x="5016500" y="1628774"/>
            <a:ext cx="6689373" cy="4858543"/>
          </a:xfrm>
          <a:prstGeom prst="rect">
            <a:avLst/>
          </a:prstGeom>
          <a:noFill/>
        </p:spPr>
        <p:txBody>
          <a:bodyPr anchor="t"/>
          <a:lstStyle>
            <a:lvl1pPr>
              <a:lnSpc>
                <a:spcPct val="100000"/>
              </a:lnSpc>
              <a:spcBef>
                <a:spcPts val="0"/>
              </a:spcBef>
              <a:defRPr sz="1400" b="0">
                <a:ln>
                  <a:noFill/>
                </a:ln>
                <a:solidFill>
                  <a:schemeClr val="bg1"/>
                </a:solidFill>
              </a:defRPr>
            </a:lvl1pPr>
          </a:lstStyle>
          <a:p>
            <a:pPr lvl="0"/>
            <a:r>
              <a:rPr lang="en-GB"/>
              <a:t>Type your text here</a:t>
            </a:r>
          </a:p>
        </p:txBody>
      </p:sp>
      <p:sp>
        <p:nvSpPr>
          <p:cNvPr id="2" name="Tijdelijke aanduiding voor tekst 5">
            <a:extLst>
              <a:ext uri="{FF2B5EF4-FFF2-40B4-BE49-F238E27FC236}">
                <a16:creationId xmlns:a16="http://schemas.microsoft.com/office/drawing/2014/main" id="{12B5E591-DBA1-CD48-2606-31C4D033B9E9}"/>
              </a:ext>
            </a:extLst>
          </p:cNvPr>
          <p:cNvSpPr>
            <a:spLocks noGrp="1"/>
          </p:cNvSpPr>
          <p:nvPr>
            <p:ph type="body" sz="quarter" idx="17" hasCustomPrompt="1"/>
          </p:nvPr>
        </p:nvSpPr>
        <p:spPr>
          <a:xfrm>
            <a:off x="479425" y="1628774"/>
            <a:ext cx="3816350" cy="4858543"/>
          </a:xfrm>
          <a:prstGeom prst="rect">
            <a:avLst/>
          </a:prstGeom>
          <a:noFill/>
        </p:spPr>
        <p:txBody>
          <a:bodyPr anchor="t"/>
          <a:lstStyle>
            <a:lvl1pPr>
              <a:lnSpc>
                <a:spcPct val="100000"/>
              </a:lnSpc>
              <a:spcBef>
                <a:spcPts val="0"/>
              </a:spcBef>
              <a:defRPr sz="1400" b="0">
                <a:ln>
                  <a:noFill/>
                </a:ln>
                <a:solidFill>
                  <a:srgbClr val="0A5D7A"/>
                </a:solidFill>
              </a:defRPr>
            </a:lvl1pPr>
          </a:lstStyle>
          <a:p>
            <a:pPr lvl="0"/>
            <a:r>
              <a:rPr lang="en-GB"/>
              <a:t>Type your text here</a:t>
            </a:r>
          </a:p>
        </p:txBody>
      </p:sp>
      <p:sp>
        <p:nvSpPr>
          <p:cNvPr id="13" name="Tijdelijke aanduiding voor dianummer 2">
            <a:extLst>
              <a:ext uri="{FF2B5EF4-FFF2-40B4-BE49-F238E27FC236}">
                <a16:creationId xmlns:a16="http://schemas.microsoft.com/office/drawing/2014/main" id="{2A399F35-D4C1-A5DB-83A4-1F0D17BA5D1A}"/>
              </a:ext>
            </a:extLst>
          </p:cNvPr>
          <p:cNvSpPr txBox="1">
            <a:spLocks/>
          </p:cNvSpPr>
          <p:nvPr userDrawn="1"/>
        </p:nvSpPr>
        <p:spPr>
          <a:xfrm>
            <a:off x="11535384" y="6489700"/>
            <a:ext cx="371634" cy="179388"/>
          </a:xfrm>
          <a:prstGeom prst="rect">
            <a:avLst/>
          </a:prstGeom>
        </p:spPr>
        <p:txBody>
          <a:bodyPr vert="horz" lIns="0" tIns="0" rIns="0" bIns="0" rtlCol="0" anchor="ctr">
            <a:noAutofit/>
          </a:bodyPr>
          <a:lstStyle>
            <a:defPPr>
              <a:defRPr lang="nl-NL"/>
            </a:defPPr>
            <a:lvl1pPr marL="0" algn="ctr" defTabSz="914400" rtl="0" eaLnBrk="1" latinLnBrk="0" hangingPunct="1">
              <a:defRPr sz="800" b="1" kern="1200">
                <a:solidFill>
                  <a:srgbClr val="757F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AD0FE45-509C-4BDF-9EDE-64426F8DF3D2}" type="slidenum">
              <a:rPr lang="en-GB" smtClean="0">
                <a:solidFill>
                  <a:schemeClr val="bg1"/>
                </a:solidFill>
                <a:latin typeface="Arial" panose="020B0604020202020204" pitchFamily="34" charset="0"/>
                <a:cs typeface="Arial" panose="020B0604020202020204" pitchFamily="34" charset="0"/>
              </a:rPr>
              <a:pPr/>
              <a:t>‹#›</a:t>
            </a:fld>
            <a:endParaRPr lang="en-GB" dirty="0">
              <a:solidFill>
                <a:schemeClr val="bg1"/>
              </a:solidFill>
              <a:latin typeface="Arial" panose="020B0604020202020204" pitchFamily="34" charset="0"/>
              <a:cs typeface="Arial" panose="020B0604020202020204" pitchFamily="34" charset="0"/>
            </a:endParaRPr>
          </a:p>
        </p:txBody>
      </p:sp>
      <p:grpSp>
        <p:nvGrpSpPr>
          <p:cNvPr id="14" name="Groep 13">
            <a:extLst>
              <a:ext uri="{FF2B5EF4-FFF2-40B4-BE49-F238E27FC236}">
                <a16:creationId xmlns:a16="http://schemas.microsoft.com/office/drawing/2014/main" id="{13417218-2D89-147D-9D76-283B0F91255F}"/>
              </a:ext>
            </a:extLst>
          </p:cNvPr>
          <p:cNvGrpSpPr/>
          <p:nvPr userDrawn="1"/>
        </p:nvGrpSpPr>
        <p:grpSpPr>
          <a:xfrm>
            <a:off x="11535384" y="171612"/>
            <a:ext cx="371634" cy="196126"/>
            <a:chOff x="5687079" y="4352018"/>
            <a:chExt cx="2797541" cy="1476376"/>
          </a:xfrm>
        </p:grpSpPr>
        <p:sp>
          <p:nvSpPr>
            <p:cNvPr id="15" name="Freeform 5">
              <a:extLst>
                <a:ext uri="{FF2B5EF4-FFF2-40B4-BE49-F238E27FC236}">
                  <a16:creationId xmlns:a16="http://schemas.microsoft.com/office/drawing/2014/main" id="{EA4A8138-2713-96E9-9B5F-021C71E59DA5}"/>
                </a:ext>
              </a:extLst>
            </p:cNvPr>
            <p:cNvSpPr>
              <a:spLocks/>
            </p:cNvSpPr>
            <p:nvPr/>
          </p:nvSpPr>
          <p:spPr bwMode="auto">
            <a:xfrm>
              <a:off x="5687079" y="4352018"/>
              <a:ext cx="884238" cy="1476376"/>
            </a:xfrm>
            <a:custGeom>
              <a:avLst/>
              <a:gdLst>
                <a:gd name="T0" fmla="*/ 38 w 266"/>
                <a:gd name="T1" fmla="*/ 0 h 454"/>
                <a:gd name="T2" fmla="*/ 38 w 266"/>
                <a:gd name="T3" fmla="*/ 297 h 454"/>
                <a:gd name="T4" fmla="*/ 46 w 266"/>
                <a:gd name="T5" fmla="*/ 345 h 454"/>
                <a:gd name="T6" fmla="*/ 67 w 266"/>
                <a:gd name="T7" fmla="*/ 382 h 454"/>
                <a:gd name="T8" fmla="*/ 96 w 266"/>
                <a:gd name="T9" fmla="*/ 405 h 454"/>
                <a:gd name="T10" fmla="*/ 129 w 266"/>
                <a:gd name="T11" fmla="*/ 412 h 454"/>
                <a:gd name="T12" fmla="*/ 164 w 266"/>
                <a:gd name="T13" fmla="*/ 405 h 454"/>
                <a:gd name="T14" fmla="*/ 196 w 266"/>
                <a:gd name="T15" fmla="*/ 384 h 454"/>
                <a:gd name="T16" fmla="*/ 218 w 266"/>
                <a:gd name="T17" fmla="*/ 348 h 454"/>
                <a:gd name="T18" fmla="*/ 227 w 266"/>
                <a:gd name="T19" fmla="*/ 298 h 454"/>
                <a:gd name="T20" fmla="*/ 227 w 266"/>
                <a:gd name="T21" fmla="*/ 0 h 454"/>
                <a:gd name="T22" fmla="*/ 266 w 266"/>
                <a:gd name="T23" fmla="*/ 0 h 454"/>
                <a:gd name="T24" fmla="*/ 266 w 266"/>
                <a:gd name="T25" fmla="*/ 295 h 454"/>
                <a:gd name="T26" fmla="*/ 254 w 266"/>
                <a:gd name="T27" fmla="*/ 363 h 454"/>
                <a:gd name="T28" fmla="*/ 222 w 266"/>
                <a:gd name="T29" fmla="*/ 413 h 454"/>
                <a:gd name="T30" fmla="*/ 178 w 266"/>
                <a:gd name="T31" fmla="*/ 444 h 454"/>
                <a:gd name="T32" fmla="*/ 130 w 266"/>
                <a:gd name="T33" fmla="*/ 454 h 454"/>
                <a:gd name="T34" fmla="*/ 83 w 266"/>
                <a:gd name="T35" fmla="*/ 444 h 454"/>
                <a:gd name="T36" fmla="*/ 42 w 266"/>
                <a:gd name="T37" fmla="*/ 414 h 454"/>
                <a:gd name="T38" fmla="*/ 11 w 266"/>
                <a:gd name="T39" fmla="*/ 363 h 454"/>
                <a:gd name="T40" fmla="*/ 0 w 266"/>
                <a:gd name="T41" fmla="*/ 294 h 454"/>
                <a:gd name="T42" fmla="*/ 0 w 266"/>
                <a:gd name="T43" fmla="*/ 0 h 454"/>
                <a:gd name="T44" fmla="*/ 38 w 266"/>
                <a:gd name="T45" fmla="*/ 0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6" h="454">
                  <a:moveTo>
                    <a:pt x="38" y="0"/>
                  </a:moveTo>
                  <a:cubicBezTo>
                    <a:pt x="38" y="297"/>
                    <a:pt x="38" y="297"/>
                    <a:pt x="38" y="297"/>
                  </a:cubicBezTo>
                  <a:cubicBezTo>
                    <a:pt x="38" y="315"/>
                    <a:pt x="41" y="331"/>
                    <a:pt x="46" y="345"/>
                  </a:cubicBezTo>
                  <a:cubicBezTo>
                    <a:pt x="51" y="360"/>
                    <a:pt x="58" y="372"/>
                    <a:pt x="67" y="382"/>
                  </a:cubicBezTo>
                  <a:cubicBezTo>
                    <a:pt x="76" y="392"/>
                    <a:pt x="85" y="399"/>
                    <a:pt x="96" y="405"/>
                  </a:cubicBezTo>
                  <a:cubicBezTo>
                    <a:pt x="107" y="410"/>
                    <a:pt x="118" y="412"/>
                    <a:pt x="129" y="412"/>
                  </a:cubicBezTo>
                  <a:cubicBezTo>
                    <a:pt x="141" y="412"/>
                    <a:pt x="153" y="410"/>
                    <a:pt x="164" y="405"/>
                  </a:cubicBezTo>
                  <a:cubicBezTo>
                    <a:pt x="176" y="400"/>
                    <a:pt x="187" y="393"/>
                    <a:pt x="196" y="384"/>
                  </a:cubicBezTo>
                  <a:cubicBezTo>
                    <a:pt x="205" y="374"/>
                    <a:pt x="213" y="362"/>
                    <a:pt x="218" y="348"/>
                  </a:cubicBezTo>
                  <a:cubicBezTo>
                    <a:pt x="224" y="334"/>
                    <a:pt x="227" y="317"/>
                    <a:pt x="227" y="298"/>
                  </a:cubicBezTo>
                  <a:cubicBezTo>
                    <a:pt x="227" y="0"/>
                    <a:pt x="227" y="0"/>
                    <a:pt x="227" y="0"/>
                  </a:cubicBezTo>
                  <a:cubicBezTo>
                    <a:pt x="266" y="0"/>
                    <a:pt x="266" y="0"/>
                    <a:pt x="266" y="0"/>
                  </a:cubicBezTo>
                  <a:cubicBezTo>
                    <a:pt x="266" y="295"/>
                    <a:pt x="266" y="295"/>
                    <a:pt x="266" y="295"/>
                  </a:cubicBezTo>
                  <a:cubicBezTo>
                    <a:pt x="266" y="321"/>
                    <a:pt x="262" y="344"/>
                    <a:pt x="254" y="363"/>
                  </a:cubicBezTo>
                  <a:cubicBezTo>
                    <a:pt x="245" y="383"/>
                    <a:pt x="235" y="400"/>
                    <a:pt x="222" y="413"/>
                  </a:cubicBezTo>
                  <a:cubicBezTo>
                    <a:pt x="209" y="427"/>
                    <a:pt x="194" y="437"/>
                    <a:pt x="178" y="444"/>
                  </a:cubicBezTo>
                  <a:cubicBezTo>
                    <a:pt x="162" y="451"/>
                    <a:pt x="146" y="454"/>
                    <a:pt x="130" y="454"/>
                  </a:cubicBezTo>
                  <a:cubicBezTo>
                    <a:pt x="114" y="454"/>
                    <a:pt x="99" y="451"/>
                    <a:pt x="83" y="444"/>
                  </a:cubicBezTo>
                  <a:cubicBezTo>
                    <a:pt x="68" y="437"/>
                    <a:pt x="54" y="427"/>
                    <a:pt x="42" y="414"/>
                  </a:cubicBezTo>
                  <a:cubicBezTo>
                    <a:pt x="29" y="400"/>
                    <a:pt x="19" y="383"/>
                    <a:pt x="11" y="363"/>
                  </a:cubicBezTo>
                  <a:cubicBezTo>
                    <a:pt x="3" y="343"/>
                    <a:pt x="0" y="320"/>
                    <a:pt x="0" y="294"/>
                  </a:cubicBezTo>
                  <a:cubicBezTo>
                    <a:pt x="0" y="0"/>
                    <a:pt x="0" y="0"/>
                    <a:pt x="0" y="0"/>
                  </a:cubicBezTo>
                  <a:lnTo>
                    <a:pt x="3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6" name="Freeform 6">
              <a:extLst>
                <a:ext uri="{FF2B5EF4-FFF2-40B4-BE49-F238E27FC236}">
                  <a16:creationId xmlns:a16="http://schemas.microsoft.com/office/drawing/2014/main" id="{2340DA19-8033-929D-0842-28587D50CB2C}"/>
                </a:ext>
              </a:extLst>
            </p:cNvPr>
            <p:cNvSpPr>
              <a:spLocks/>
            </p:cNvSpPr>
            <p:nvPr/>
          </p:nvSpPr>
          <p:spPr bwMode="auto">
            <a:xfrm>
              <a:off x="6674286" y="4352018"/>
              <a:ext cx="876300" cy="1476375"/>
            </a:xfrm>
            <a:custGeom>
              <a:avLst/>
              <a:gdLst>
                <a:gd name="T0" fmla="*/ 40 w 264"/>
                <a:gd name="T1" fmla="*/ 315 h 466"/>
                <a:gd name="T2" fmla="*/ 49 w 264"/>
                <a:gd name="T3" fmla="*/ 359 h 466"/>
                <a:gd name="T4" fmla="*/ 68 w 264"/>
                <a:gd name="T5" fmla="*/ 393 h 466"/>
                <a:gd name="T6" fmla="*/ 98 w 264"/>
                <a:gd name="T7" fmla="*/ 416 h 466"/>
                <a:gd name="T8" fmla="*/ 135 w 264"/>
                <a:gd name="T9" fmla="*/ 424 h 466"/>
                <a:gd name="T10" fmla="*/ 169 w 264"/>
                <a:gd name="T11" fmla="*/ 419 h 466"/>
                <a:gd name="T12" fmla="*/ 198 w 264"/>
                <a:gd name="T13" fmla="*/ 404 h 466"/>
                <a:gd name="T14" fmla="*/ 218 w 264"/>
                <a:gd name="T15" fmla="*/ 376 h 466"/>
                <a:gd name="T16" fmla="*/ 225 w 264"/>
                <a:gd name="T17" fmla="*/ 335 h 466"/>
                <a:gd name="T18" fmla="*/ 217 w 264"/>
                <a:gd name="T19" fmla="*/ 302 h 466"/>
                <a:gd name="T20" fmla="*/ 196 w 264"/>
                <a:gd name="T21" fmla="*/ 278 h 466"/>
                <a:gd name="T22" fmla="*/ 166 w 264"/>
                <a:gd name="T23" fmla="*/ 261 h 466"/>
                <a:gd name="T24" fmla="*/ 132 w 264"/>
                <a:gd name="T25" fmla="*/ 247 h 466"/>
                <a:gd name="T26" fmla="*/ 89 w 264"/>
                <a:gd name="T27" fmla="*/ 230 h 466"/>
                <a:gd name="T28" fmla="*/ 50 w 264"/>
                <a:gd name="T29" fmla="*/ 205 h 466"/>
                <a:gd name="T30" fmla="*/ 22 w 264"/>
                <a:gd name="T31" fmla="*/ 168 h 466"/>
                <a:gd name="T32" fmla="*/ 11 w 264"/>
                <a:gd name="T33" fmla="*/ 113 h 466"/>
                <a:gd name="T34" fmla="*/ 20 w 264"/>
                <a:gd name="T35" fmla="*/ 64 h 466"/>
                <a:gd name="T36" fmla="*/ 44 w 264"/>
                <a:gd name="T37" fmla="*/ 29 h 466"/>
                <a:gd name="T38" fmla="*/ 82 w 264"/>
                <a:gd name="T39" fmla="*/ 7 h 466"/>
                <a:gd name="T40" fmla="*/ 130 w 264"/>
                <a:gd name="T41" fmla="*/ 0 h 466"/>
                <a:gd name="T42" fmla="*/ 188 w 264"/>
                <a:gd name="T43" fmla="*/ 12 h 466"/>
                <a:gd name="T44" fmla="*/ 226 w 264"/>
                <a:gd name="T45" fmla="*/ 44 h 466"/>
                <a:gd name="T46" fmla="*/ 246 w 264"/>
                <a:gd name="T47" fmla="*/ 86 h 466"/>
                <a:gd name="T48" fmla="*/ 253 w 264"/>
                <a:gd name="T49" fmla="*/ 131 h 466"/>
                <a:gd name="T50" fmla="*/ 214 w 264"/>
                <a:gd name="T51" fmla="*/ 131 h 466"/>
                <a:gd name="T52" fmla="*/ 206 w 264"/>
                <a:gd name="T53" fmla="*/ 92 h 466"/>
                <a:gd name="T54" fmla="*/ 187 w 264"/>
                <a:gd name="T55" fmla="*/ 64 h 466"/>
                <a:gd name="T56" fmla="*/ 161 w 264"/>
                <a:gd name="T57" fmla="*/ 47 h 466"/>
                <a:gd name="T58" fmla="*/ 130 w 264"/>
                <a:gd name="T59" fmla="*/ 41 h 466"/>
                <a:gd name="T60" fmla="*/ 100 w 264"/>
                <a:gd name="T61" fmla="*/ 45 h 466"/>
                <a:gd name="T62" fmla="*/ 74 w 264"/>
                <a:gd name="T63" fmla="*/ 57 h 466"/>
                <a:gd name="T64" fmla="*/ 56 w 264"/>
                <a:gd name="T65" fmla="*/ 79 h 466"/>
                <a:gd name="T66" fmla="*/ 49 w 264"/>
                <a:gd name="T67" fmla="*/ 113 h 466"/>
                <a:gd name="T68" fmla="*/ 57 w 264"/>
                <a:gd name="T69" fmla="*/ 147 h 466"/>
                <a:gd name="T70" fmla="*/ 78 w 264"/>
                <a:gd name="T71" fmla="*/ 171 h 466"/>
                <a:gd name="T72" fmla="*/ 109 w 264"/>
                <a:gd name="T73" fmla="*/ 189 h 466"/>
                <a:gd name="T74" fmla="*/ 144 w 264"/>
                <a:gd name="T75" fmla="*/ 203 h 466"/>
                <a:gd name="T76" fmla="*/ 187 w 264"/>
                <a:gd name="T77" fmla="*/ 221 h 466"/>
                <a:gd name="T78" fmla="*/ 226 w 264"/>
                <a:gd name="T79" fmla="*/ 245 h 466"/>
                <a:gd name="T80" fmla="*/ 253 w 264"/>
                <a:gd name="T81" fmla="*/ 281 h 466"/>
                <a:gd name="T82" fmla="*/ 264 w 264"/>
                <a:gd name="T83" fmla="*/ 335 h 466"/>
                <a:gd name="T84" fmla="*/ 254 w 264"/>
                <a:gd name="T85" fmla="*/ 392 h 466"/>
                <a:gd name="T86" fmla="*/ 227 w 264"/>
                <a:gd name="T87" fmla="*/ 433 h 466"/>
                <a:gd name="T88" fmla="*/ 186 w 264"/>
                <a:gd name="T89" fmla="*/ 458 h 466"/>
                <a:gd name="T90" fmla="*/ 135 w 264"/>
                <a:gd name="T91" fmla="*/ 466 h 466"/>
                <a:gd name="T92" fmla="*/ 85 w 264"/>
                <a:gd name="T93" fmla="*/ 456 h 466"/>
                <a:gd name="T94" fmla="*/ 43 w 264"/>
                <a:gd name="T95" fmla="*/ 426 h 466"/>
                <a:gd name="T96" fmla="*/ 13 w 264"/>
                <a:gd name="T97" fmla="*/ 378 h 466"/>
                <a:gd name="T98" fmla="*/ 0 w 264"/>
                <a:gd name="T99" fmla="*/ 315 h 466"/>
                <a:gd name="T100" fmla="*/ 40 w 264"/>
                <a:gd name="T101" fmla="*/ 315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4" h="466">
                  <a:moveTo>
                    <a:pt x="40" y="315"/>
                  </a:moveTo>
                  <a:cubicBezTo>
                    <a:pt x="41" y="331"/>
                    <a:pt x="44" y="346"/>
                    <a:pt x="49" y="359"/>
                  </a:cubicBezTo>
                  <a:cubicBezTo>
                    <a:pt x="54" y="372"/>
                    <a:pt x="60" y="384"/>
                    <a:pt x="68" y="393"/>
                  </a:cubicBezTo>
                  <a:cubicBezTo>
                    <a:pt x="77" y="403"/>
                    <a:pt x="86" y="410"/>
                    <a:pt x="98" y="416"/>
                  </a:cubicBezTo>
                  <a:cubicBezTo>
                    <a:pt x="109" y="421"/>
                    <a:pt x="121" y="424"/>
                    <a:pt x="135" y="424"/>
                  </a:cubicBezTo>
                  <a:cubicBezTo>
                    <a:pt x="147" y="424"/>
                    <a:pt x="158" y="422"/>
                    <a:pt x="169" y="419"/>
                  </a:cubicBezTo>
                  <a:cubicBezTo>
                    <a:pt x="180" y="416"/>
                    <a:pt x="189" y="411"/>
                    <a:pt x="198" y="404"/>
                  </a:cubicBezTo>
                  <a:cubicBezTo>
                    <a:pt x="206" y="397"/>
                    <a:pt x="213" y="388"/>
                    <a:pt x="218" y="376"/>
                  </a:cubicBezTo>
                  <a:cubicBezTo>
                    <a:pt x="223" y="365"/>
                    <a:pt x="225" y="351"/>
                    <a:pt x="225" y="335"/>
                  </a:cubicBezTo>
                  <a:cubicBezTo>
                    <a:pt x="225" y="322"/>
                    <a:pt x="223" y="311"/>
                    <a:pt x="217" y="302"/>
                  </a:cubicBezTo>
                  <a:cubicBezTo>
                    <a:pt x="212" y="292"/>
                    <a:pt x="205" y="284"/>
                    <a:pt x="196" y="278"/>
                  </a:cubicBezTo>
                  <a:cubicBezTo>
                    <a:pt x="187" y="271"/>
                    <a:pt x="177" y="266"/>
                    <a:pt x="166" y="261"/>
                  </a:cubicBezTo>
                  <a:cubicBezTo>
                    <a:pt x="155" y="256"/>
                    <a:pt x="144" y="251"/>
                    <a:pt x="132" y="247"/>
                  </a:cubicBezTo>
                  <a:cubicBezTo>
                    <a:pt x="118" y="242"/>
                    <a:pt x="103" y="236"/>
                    <a:pt x="89" y="230"/>
                  </a:cubicBezTo>
                  <a:cubicBezTo>
                    <a:pt x="74" y="223"/>
                    <a:pt x="61" y="215"/>
                    <a:pt x="50" y="205"/>
                  </a:cubicBezTo>
                  <a:cubicBezTo>
                    <a:pt x="38" y="195"/>
                    <a:pt x="29" y="183"/>
                    <a:pt x="22" y="168"/>
                  </a:cubicBezTo>
                  <a:cubicBezTo>
                    <a:pt x="14" y="153"/>
                    <a:pt x="11" y="135"/>
                    <a:pt x="11" y="113"/>
                  </a:cubicBezTo>
                  <a:cubicBezTo>
                    <a:pt x="11" y="94"/>
                    <a:pt x="14" y="78"/>
                    <a:pt x="20" y="64"/>
                  </a:cubicBezTo>
                  <a:cubicBezTo>
                    <a:pt x="25" y="50"/>
                    <a:pt x="34" y="38"/>
                    <a:pt x="44" y="29"/>
                  </a:cubicBezTo>
                  <a:cubicBezTo>
                    <a:pt x="55" y="19"/>
                    <a:pt x="67" y="12"/>
                    <a:pt x="82" y="7"/>
                  </a:cubicBezTo>
                  <a:cubicBezTo>
                    <a:pt x="97" y="2"/>
                    <a:pt x="113" y="0"/>
                    <a:pt x="130" y="0"/>
                  </a:cubicBezTo>
                  <a:cubicBezTo>
                    <a:pt x="154" y="0"/>
                    <a:pt x="173" y="4"/>
                    <a:pt x="188" y="12"/>
                  </a:cubicBezTo>
                  <a:cubicBezTo>
                    <a:pt x="204" y="20"/>
                    <a:pt x="216" y="31"/>
                    <a:pt x="226" y="44"/>
                  </a:cubicBezTo>
                  <a:cubicBezTo>
                    <a:pt x="235" y="57"/>
                    <a:pt x="242" y="71"/>
                    <a:pt x="246" y="86"/>
                  </a:cubicBezTo>
                  <a:cubicBezTo>
                    <a:pt x="250" y="102"/>
                    <a:pt x="253" y="117"/>
                    <a:pt x="253" y="131"/>
                  </a:cubicBezTo>
                  <a:cubicBezTo>
                    <a:pt x="214" y="131"/>
                    <a:pt x="214" y="131"/>
                    <a:pt x="214" y="131"/>
                  </a:cubicBezTo>
                  <a:cubicBezTo>
                    <a:pt x="213" y="116"/>
                    <a:pt x="210" y="103"/>
                    <a:pt x="206" y="92"/>
                  </a:cubicBezTo>
                  <a:cubicBezTo>
                    <a:pt x="201" y="81"/>
                    <a:pt x="195" y="72"/>
                    <a:pt x="187" y="64"/>
                  </a:cubicBezTo>
                  <a:cubicBezTo>
                    <a:pt x="180" y="57"/>
                    <a:pt x="171" y="51"/>
                    <a:pt x="161" y="47"/>
                  </a:cubicBezTo>
                  <a:cubicBezTo>
                    <a:pt x="152" y="43"/>
                    <a:pt x="141" y="41"/>
                    <a:pt x="130" y="41"/>
                  </a:cubicBezTo>
                  <a:cubicBezTo>
                    <a:pt x="120" y="41"/>
                    <a:pt x="110" y="43"/>
                    <a:pt x="100" y="45"/>
                  </a:cubicBezTo>
                  <a:cubicBezTo>
                    <a:pt x="91" y="47"/>
                    <a:pt x="82" y="52"/>
                    <a:pt x="74" y="57"/>
                  </a:cubicBezTo>
                  <a:cubicBezTo>
                    <a:pt x="67" y="63"/>
                    <a:pt x="61" y="70"/>
                    <a:pt x="56" y="79"/>
                  </a:cubicBezTo>
                  <a:cubicBezTo>
                    <a:pt x="51" y="88"/>
                    <a:pt x="49" y="99"/>
                    <a:pt x="49" y="113"/>
                  </a:cubicBezTo>
                  <a:cubicBezTo>
                    <a:pt x="49" y="126"/>
                    <a:pt x="52" y="137"/>
                    <a:pt x="57" y="147"/>
                  </a:cubicBezTo>
                  <a:cubicBezTo>
                    <a:pt x="62" y="156"/>
                    <a:pt x="69" y="164"/>
                    <a:pt x="78" y="171"/>
                  </a:cubicBezTo>
                  <a:cubicBezTo>
                    <a:pt x="87" y="178"/>
                    <a:pt x="97" y="184"/>
                    <a:pt x="109" y="189"/>
                  </a:cubicBezTo>
                  <a:cubicBezTo>
                    <a:pt x="120" y="194"/>
                    <a:pt x="132" y="199"/>
                    <a:pt x="144" y="203"/>
                  </a:cubicBezTo>
                  <a:cubicBezTo>
                    <a:pt x="159" y="209"/>
                    <a:pt x="173" y="215"/>
                    <a:pt x="187" y="221"/>
                  </a:cubicBezTo>
                  <a:cubicBezTo>
                    <a:pt x="202" y="227"/>
                    <a:pt x="214" y="235"/>
                    <a:pt x="226" y="245"/>
                  </a:cubicBezTo>
                  <a:cubicBezTo>
                    <a:pt x="237" y="255"/>
                    <a:pt x="246" y="267"/>
                    <a:pt x="253" y="281"/>
                  </a:cubicBezTo>
                  <a:cubicBezTo>
                    <a:pt x="260" y="296"/>
                    <a:pt x="264" y="314"/>
                    <a:pt x="264" y="335"/>
                  </a:cubicBezTo>
                  <a:cubicBezTo>
                    <a:pt x="264" y="357"/>
                    <a:pt x="261" y="376"/>
                    <a:pt x="254" y="392"/>
                  </a:cubicBezTo>
                  <a:cubicBezTo>
                    <a:pt x="248" y="408"/>
                    <a:pt x="239" y="422"/>
                    <a:pt x="227" y="433"/>
                  </a:cubicBezTo>
                  <a:cubicBezTo>
                    <a:pt x="216" y="444"/>
                    <a:pt x="202" y="452"/>
                    <a:pt x="186" y="458"/>
                  </a:cubicBezTo>
                  <a:cubicBezTo>
                    <a:pt x="170" y="463"/>
                    <a:pt x="153" y="466"/>
                    <a:pt x="135" y="466"/>
                  </a:cubicBezTo>
                  <a:cubicBezTo>
                    <a:pt x="118" y="466"/>
                    <a:pt x="101" y="463"/>
                    <a:pt x="85" y="456"/>
                  </a:cubicBezTo>
                  <a:cubicBezTo>
                    <a:pt x="69" y="449"/>
                    <a:pt x="55" y="439"/>
                    <a:pt x="43" y="426"/>
                  </a:cubicBezTo>
                  <a:cubicBezTo>
                    <a:pt x="30" y="413"/>
                    <a:pt x="20" y="397"/>
                    <a:pt x="13" y="378"/>
                  </a:cubicBezTo>
                  <a:cubicBezTo>
                    <a:pt x="5" y="359"/>
                    <a:pt x="1" y="339"/>
                    <a:pt x="0" y="315"/>
                  </a:cubicBezTo>
                  <a:lnTo>
                    <a:pt x="40" y="31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7" name="Freeform 7">
              <a:extLst>
                <a:ext uri="{FF2B5EF4-FFF2-40B4-BE49-F238E27FC236}">
                  <a16:creationId xmlns:a16="http://schemas.microsoft.com/office/drawing/2014/main" id="{96878291-2FCB-05B7-797C-08B000391A63}"/>
                </a:ext>
              </a:extLst>
            </p:cNvPr>
            <p:cNvSpPr>
              <a:spLocks noEditPoints="1"/>
            </p:cNvSpPr>
            <p:nvPr/>
          </p:nvSpPr>
          <p:spPr bwMode="auto">
            <a:xfrm>
              <a:off x="7673407" y="4352018"/>
              <a:ext cx="811213" cy="1476375"/>
            </a:xfrm>
            <a:custGeom>
              <a:avLst/>
              <a:gdLst>
                <a:gd name="T0" fmla="*/ 38 w 244"/>
                <a:gd name="T1" fmla="*/ 210 h 441"/>
                <a:gd name="T2" fmla="*/ 136 w 244"/>
                <a:gd name="T3" fmla="*/ 210 h 441"/>
                <a:gd name="T4" fmla="*/ 162 w 244"/>
                <a:gd name="T5" fmla="*/ 204 h 441"/>
                <a:gd name="T6" fmla="*/ 185 w 244"/>
                <a:gd name="T7" fmla="*/ 185 h 441"/>
                <a:gd name="T8" fmla="*/ 200 w 244"/>
                <a:gd name="T9" fmla="*/ 158 h 441"/>
                <a:gd name="T10" fmla="*/ 205 w 244"/>
                <a:gd name="T11" fmla="*/ 125 h 441"/>
                <a:gd name="T12" fmla="*/ 200 w 244"/>
                <a:gd name="T13" fmla="*/ 92 h 441"/>
                <a:gd name="T14" fmla="*/ 185 w 244"/>
                <a:gd name="T15" fmla="*/ 66 h 441"/>
                <a:gd name="T16" fmla="*/ 163 w 244"/>
                <a:gd name="T17" fmla="*/ 49 h 441"/>
                <a:gd name="T18" fmla="*/ 136 w 244"/>
                <a:gd name="T19" fmla="*/ 43 h 441"/>
                <a:gd name="T20" fmla="*/ 38 w 244"/>
                <a:gd name="T21" fmla="*/ 43 h 441"/>
                <a:gd name="T22" fmla="*/ 38 w 244"/>
                <a:gd name="T23" fmla="*/ 210 h 441"/>
                <a:gd name="T24" fmla="*/ 0 w 244"/>
                <a:gd name="T25" fmla="*/ 0 h 441"/>
                <a:gd name="T26" fmla="*/ 136 w 244"/>
                <a:gd name="T27" fmla="*/ 0 h 441"/>
                <a:gd name="T28" fmla="*/ 182 w 244"/>
                <a:gd name="T29" fmla="*/ 11 h 441"/>
                <a:gd name="T30" fmla="*/ 216 w 244"/>
                <a:gd name="T31" fmla="*/ 40 h 441"/>
                <a:gd name="T32" fmla="*/ 237 w 244"/>
                <a:gd name="T33" fmla="*/ 80 h 441"/>
                <a:gd name="T34" fmla="*/ 244 w 244"/>
                <a:gd name="T35" fmla="*/ 125 h 441"/>
                <a:gd name="T36" fmla="*/ 237 w 244"/>
                <a:gd name="T37" fmla="*/ 172 h 441"/>
                <a:gd name="T38" fmla="*/ 216 w 244"/>
                <a:gd name="T39" fmla="*/ 213 h 441"/>
                <a:gd name="T40" fmla="*/ 182 w 244"/>
                <a:gd name="T41" fmla="*/ 241 h 441"/>
                <a:gd name="T42" fmla="*/ 136 w 244"/>
                <a:gd name="T43" fmla="*/ 252 h 441"/>
                <a:gd name="T44" fmla="*/ 38 w 244"/>
                <a:gd name="T45" fmla="*/ 252 h 441"/>
                <a:gd name="T46" fmla="*/ 38 w 244"/>
                <a:gd name="T47" fmla="*/ 441 h 441"/>
                <a:gd name="T48" fmla="*/ 0 w 244"/>
                <a:gd name="T49" fmla="*/ 441 h 441"/>
                <a:gd name="T50" fmla="*/ 0 w 244"/>
                <a:gd name="T51"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4" h="441">
                  <a:moveTo>
                    <a:pt x="38" y="210"/>
                  </a:moveTo>
                  <a:cubicBezTo>
                    <a:pt x="136" y="210"/>
                    <a:pt x="136" y="210"/>
                    <a:pt x="136" y="210"/>
                  </a:cubicBezTo>
                  <a:cubicBezTo>
                    <a:pt x="145" y="210"/>
                    <a:pt x="154" y="208"/>
                    <a:pt x="162" y="204"/>
                  </a:cubicBezTo>
                  <a:cubicBezTo>
                    <a:pt x="171" y="199"/>
                    <a:pt x="178" y="193"/>
                    <a:pt x="185" y="185"/>
                  </a:cubicBezTo>
                  <a:cubicBezTo>
                    <a:pt x="191" y="178"/>
                    <a:pt x="196" y="169"/>
                    <a:pt x="200" y="158"/>
                  </a:cubicBezTo>
                  <a:cubicBezTo>
                    <a:pt x="204" y="148"/>
                    <a:pt x="205" y="137"/>
                    <a:pt x="205" y="125"/>
                  </a:cubicBezTo>
                  <a:cubicBezTo>
                    <a:pt x="205" y="113"/>
                    <a:pt x="204" y="102"/>
                    <a:pt x="200" y="92"/>
                  </a:cubicBezTo>
                  <a:cubicBezTo>
                    <a:pt x="196" y="82"/>
                    <a:pt x="192" y="73"/>
                    <a:pt x="185" y="66"/>
                  </a:cubicBezTo>
                  <a:cubicBezTo>
                    <a:pt x="179" y="59"/>
                    <a:pt x="172" y="53"/>
                    <a:pt x="163" y="49"/>
                  </a:cubicBezTo>
                  <a:cubicBezTo>
                    <a:pt x="155" y="45"/>
                    <a:pt x="146" y="43"/>
                    <a:pt x="136" y="43"/>
                  </a:cubicBezTo>
                  <a:cubicBezTo>
                    <a:pt x="38" y="43"/>
                    <a:pt x="38" y="43"/>
                    <a:pt x="38" y="43"/>
                  </a:cubicBezTo>
                  <a:lnTo>
                    <a:pt x="38" y="210"/>
                  </a:lnTo>
                  <a:close/>
                  <a:moveTo>
                    <a:pt x="0" y="0"/>
                  </a:moveTo>
                  <a:cubicBezTo>
                    <a:pt x="136" y="0"/>
                    <a:pt x="136" y="0"/>
                    <a:pt x="136" y="0"/>
                  </a:cubicBezTo>
                  <a:cubicBezTo>
                    <a:pt x="153" y="0"/>
                    <a:pt x="168" y="3"/>
                    <a:pt x="182" y="11"/>
                  </a:cubicBezTo>
                  <a:cubicBezTo>
                    <a:pt x="195" y="19"/>
                    <a:pt x="207" y="28"/>
                    <a:pt x="216" y="40"/>
                  </a:cubicBezTo>
                  <a:cubicBezTo>
                    <a:pt x="225" y="52"/>
                    <a:pt x="232" y="66"/>
                    <a:pt x="237" y="80"/>
                  </a:cubicBezTo>
                  <a:cubicBezTo>
                    <a:pt x="242" y="95"/>
                    <a:pt x="244" y="110"/>
                    <a:pt x="244" y="125"/>
                  </a:cubicBezTo>
                  <a:cubicBezTo>
                    <a:pt x="244" y="142"/>
                    <a:pt x="242" y="157"/>
                    <a:pt x="237" y="172"/>
                  </a:cubicBezTo>
                  <a:cubicBezTo>
                    <a:pt x="232" y="188"/>
                    <a:pt x="225" y="201"/>
                    <a:pt x="216" y="213"/>
                  </a:cubicBezTo>
                  <a:cubicBezTo>
                    <a:pt x="207" y="225"/>
                    <a:pt x="195" y="234"/>
                    <a:pt x="182" y="241"/>
                  </a:cubicBezTo>
                  <a:cubicBezTo>
                    <a:pt x="168" y="248"/>
                    <a:pt x="153" y="252"/>
                    <a:pt x="136" y="252"/>
                  </a:cubicBezTo>
                  <a:cubicBezTo>
                    <a:pt x="38" y="252"/>
                    <a:pt x="38" y="252"/>
                    <a:pt x="38" y="252"/>
                  </a:cubicBezTo>
                  <a:cubicBezTo>
                    <a:pt x="38" y="441"/>
                    <a:pt x="38" y="441"/>
                    <a:pt x="38" y="441"/>
                  </a:cubicBezTo>
                  <a:cubicBezTo>
                    <a:pt x="0" y="441"/>
                    <a:pt x="0" y="441"/>
                    <a:pt x="0" y="441"/>
                  </a:cubicBez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8" name="Oval 8">
              <a:extLst>
                <a:ext uri="{FF2B5EF4-FFF2-40B4-BE49-F238E27FC236}">
                  <a16:creationId xmlns:a16="http://schemas.microsoft.com/office/drawing/2014/main" id="{D3B96606-D394-7FC8-3B69-D764234E1934}"/>
                </a:ext>
              </a:extLst>
            </p:cNvPr>
            <p:cNvSpPr>
              <a:spLocks noChangeArrowheads="1"/>
            </p:cNvSpPr>
            <p:nvPr/>
          </p:nvSpPr>
          <p:spPr bwMode="auto">
            <a:xfrm>
              <a:off x="6970464" y="5261423"/>
              <a:ext cx="328613" cy="330200"/>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solidFill>
                  <a:srgbClr val="0A5D7A"/>
                </a:solidFill>
              </a:endParaRPr>
            </a:p>
          </p:txBody>
        </p:sp>
      </p:grpSp>
      <p:sp>
        <p:nvSpPr>
          <p:cNvPr id="4" name="Tijdelijke aanduiding voor tekst 5">
            <a:extLst>
              <a:ext uri="{FF2B5EF4-FFF2-40B4-BE49-F238E27FC236}">
                <a16:creationId xmlns:a16="http://schemas.microsoft.com/office/drawing/2014/main" id="{B9546C63-EC20-7959-63FA-47893A1633AE}"/>
              </a:ext>
            </a:extLst>
          </p:cNvPr>
          <p:cNvSpPr>
            <a:spLocks noGrp="1"/>
          </p:cNvSpPr>
          <p:nvPr>
            <p:ph type="body" sz="quarter" idx="18" hasCustomPrompt="1"/>
          </p:nvPr>
        </p:nvSpPr>
        <p:spPr>
          <a:xfrm>
            <a:off x="480596" y="370682"/>
            <a:ext cx="3815179" cy="537368"/>
          </a:xfrm>
          <a:prstGeom prst="rect">
            <a:avLst/>
          </a:prstGeom>
          <a:noFill/>
        </p:spPr>
        <p:txBody>
          <a:bodyPr/>
          <a:lstStyle>
            <a:lvl1pPr>
              <a:lnSpc>
                <a:spcPct val="100000"/>
              </a:lnSpc>
              <a:spcBef>
                <a:spcPts val="0"/>
              </a:spcBef>
              <a:defRPr sz="2800" b="1">
                <a:ln>
                  <a:noFill/>
                </a:ln>
                <a:solidFill>
                  <a:srgbClr val="0A5D7A"/>
                </a:solidFill>
              </a:defRPr>
            </a:lvl1pPr>
          </a:lstStyle>
          <a:p>
            <a:pPr lvl="0"/>
            <a:r>
              <a:rPr lang="en-GB"/>
              <a:t>Main conclusion</a:t>
            </a:r>
          </a:p>
        </p:txBody>
      </p:sp>
    </p:spTree>
    <p:extLst>
      <p:ext uri="{BB962C8B-B14F-4D97-AF65-F5344CB8AC3E}">
        <p14:creationId xmlns:p14="http://schemas.microsoft.com/office/powerpoint/2010/main" val="225536950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6_Slide 3">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C4E26FAA-ED72-4463-AB3F-FB70CE313C3E}"/>
              </a:ext>
            </a:extLst>
          </p:cNvPr>
          <p:cNvSpPr/>
          <p:nvPr userDrawn="1"/>
        </p:nvSpPr>
        <p:spPr>
          <a:xfrm>
            <a:off x="5016500" y="0"/>
            <a:ext cx="7175498" cy="6858000"/>
          </a:xfrm>
          <a:prstGeom prst="rect">
            <a:avLst/>
          </a:prstGeom>
          <a:solidFill>
            <a:srgbClr val="0A5D7A"/>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en-GB" sz="1200" dirty="0">
              <a:solidFill>
                <a:schemeClr val="bg1"/>
              </a:solidFill>
            </a:endParaRPr>
          </a:p>
        </p:txBody>
      </p:sp>
      <p:sp>
        <p:nvSpPr>
          <p:cNvPr id="5" name="Tijdelijke aanduiding voor tekst 5">
            <a:extLst>
              <a:ext uri="{FF2B5EF4-FFF2-40B4-BE49-F238E27FC236}">
                <a16:creationId xmlns:a16="http://schemas.microsoft.com/office/drawing/2014/main" id="{535E2F95-8F1A-2B7F-A71B-1830B25270EF}"/>
              </a:ext>
            </a:extLst>
          </p:cNvPr>
          <p:cNvSpPr>
            <a:spLocks noGrp="1"/>
          </p:cNvSpPr>
          <p:nvPr>
            <p:ph type="body" sz="quarter" idx="15" hasCustomPrompt="1"/>
          </p:nvPr>
        </p:nvSpPr>
        <p:spPr>
          <a:xfrm>
            <a:off x="5375276" y="370682"/>
            <a:ext cx="6337300" cy="537368"/>
          </a:xfrm>
          <a:prstGeom prst="rect">
            <a:avLst/>
          </a:prstGeom>
          <a:noFill/>
        </p:spPr>
        <p:txBody>
          <a:bodyPr/>
          <a:lstStyle>
            <a:lvl1pPr>
              <a:lnSpc>
                <a:spcPct val="100000"/>
              </a:lnSpc>
              <a:spcBef>
                <a:spcPts val="0"/>
              </a:spcBef>
              <a:defRPr sz="2800" b="1">
                <a:ln>
                  <a:noFill/>
                </a:ln>
                <a:solidFill>
                  <a:schemeClr val="bg1"/>
                </a:solidFill>
              </a:defRPr>
            </a:lvl1pPr>
          </a:lstStyle>
          <a:p>
            <a:pPr lvl="0"/>
            <a:r>
              <a:rPr lang="en-GB"/>
              <a:t>Main conclusion</a:t>
            </a:r>
          </a:p>
        </p:txBody>
      </p:sp>
      <p:sp>
        <p:nvSpPr>
          <p:cNvPr id="6" name="Tijdelijke aanduiding voor tekst 5">
            <a:extLst>
              <a:ext uri="{FF2B5EF4-FFF2-40B4-BE49-F238E27FC236}">
                <a16:creationId xmlns:a16="http://schemas.microsoft.com/office/drawing/2014/main" id="{297EECC6-BF14-EE4D-6FD1-70A92BC8B7E7}"/>
              </a:ext>
            </a:extLst>
          </p:cNvPr>
          <p:cNvSpPr>
            <a:spLocks noGrp="1"/>
          </p:cNvSpPr>
          <p:nvPr>
            <p:ph type="body" sz="quarter" idx="16" hasCustomPrompt="1"/>
          </p:nvPr>
        </p:nvSpPr>
        <p:spPr>
          <a:xfrm>
            <a:off x="5374102" y="1628774"/>
            <a:ext cx="6338474" cy="4858543"/>
          </a:xfrm>
          <a:prstGeom prst="rect">
            <a:avLst/>
          </a:prstGeom>
          <a:noFill/>
        </p:spPr>
        <p:txBody>
          <a:bodyPr anchor="t"/>
          <a:lstStyle>
            <a:lvl1pPr>
              <a:lnSpc>
                <a:spcPct val="100000"/>
              </a:lnSpc>
              <a:spcBef>
                <a:spcPts val="0"/>
              </a:spcBef>
              <a:defRPr sz="1400" b="0">
                <a:ln>
                  <a:noFill/>
                </a:ln>
                <a:solidFill>
                  <a:schemeClr val="bg1"/>
                </a:solidFill>
              </a:defRPr>
            </a:lvl1pPr>
          </a:lstStyle>
          <a:p>
            <a:pPr lvl="0"/>
            <a:r>
              <a:rPr lang="en-GB"/>
              <a:t>Type your text here</a:t>
            </a:r>
          </a:p>
        </p:txBody>
      </p:sp>
      <p:sp>
        <p:nvSpPr>
          <p:cNvPr id="2" name="Tijdelijke aanduiding voor tekst 5">
            <a:extLst>
              <a:ext uri="{FF2B5EF4-FFF2-40B4-BE49-F238E27FC236}">
                <a16:creationId xmlns:a16="http://schemas.microsoft.com/office/drawing/2014/main" id="{12B5E591-DBA1-CD48-2606-31C4D033B9E9}"/>
              </a:ext>
            </a:extLst>
          </p:cNvPr>
          <p:cNvSpPr>
            <a:spLocks noGrp="1"/>
          </p:cNvSpPr>
          <p:nvPr>
            <p:ph type="body" sz="quarter" idx="17" hasCustomPrompt="1"/>
          </p:nvPr>
        </p:nvSpPr>
        <p:spPr>
          <a:xfrm>
            <a:off x="479424" y="1628774"/>
            <a:ext cx="4175541" cy="4858543"/>
          </a:xfrm>
          <a:prstGeom prst="rect">
            <a:avLst/>
          </a:prstGeom>
          <a:noFill/>
        </p:spPr>
        <p:txBody>
          <a:bodyPr anchor="t"/>
          <a:lstStyle>
            <a:lvl1pPr>
              <a:lnSpc>
                <a:spcPct val="100000"/>
              </a:lnSpc>
              <a:spcBef>
                <a:spcPts val="0"/>
              </a:spcBef>
              <a:defRPr sz="1400" b="0">
                <a:ln>
                  <a:noFill/>
                </a:ln>
                <a:solidFill>
                  <a:srgbClr val="0A5D7A"/>
                </a:solidFill>
              </a:defRPr>
            </a:lvl1pPr>
          </a:lstStyle>
          <a:p>
            <a:pPr lvl="0"/>
            <a:r>
              <a:rPr lang="en-GB"/>
              <a:t>Type your text here</a:t>
            </a:r>
          </a:p>
        </p:txBody>
      </p:sp>
      <p:sp>
        <p:nvSpPr>
          <p:cNvPr id="13" name="Tijdelijke aanduiding voor dianummer 2">
            <a:extLst>
              <a:ext uri="{FF2B5EF4-FFF2-40B4-BE49-F238E27FC236}">
                <a16:creationId xmlns:a16="http://schemas.microsoft.com/office/drawing/2014/main" id="{2A399F35-D4C1-A5DB-83A4-1F0D17BA5D1A}"/>
              </a:ext>
            </a:extLst>
          </p:cNvPr>
          <p:cNvSpPr txBox="1">
            <a:spLocks/>
          </p:cNvSpPr>
          <p:nvPr userDrawn="1"/>
        </p:nvSpPr>
        <p:spPr>
          <a:xfrm>
            <a:off x="11535384" y="6489700"/>
            <a:ext cx="371634" cy="179388"/>
          </a:xfrm>
          <a:prstGeom prst="rect">
            <a:avLst/>
          </a:prstGeom>
        </p:spPr>
        <p:txBody>
          <a:bodyPr vert="horz" lIns="0" tIns="0" rIns="0" bIns="0" rtlCol="0" anchor="ctr">
            <a:noAutofit/>
          </a:bodyPr>
          <a:lstStyle>
            <a:defPPr>
              <a:defRPr lang="nl-NL"/>
            </a:defPPr>
            <a:lvl1pPr marL="0" algn="ctr" defTabSz="914400" rtl="0" eaLnBrk="1" latinLnBrk="0" hangingPunct="1">
              <a:defRPr sz="800" b="1" kern="1200">
                <a:solidFill>
                  <a:srgbClr val="757F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AD0FE45-509C-4BDF-9EDE-64426F8DF3D2}" type="slidenum">
              <a:rPr lang="en-GB" smtClean="0">
                <a:solidFill>
                  <a:schemeClr val="bg1"/>
                </a:solidFill>
                <a:latin typeface="Arial" panose="020B0604020202020204" pitchFamily="34" charset="0"/>
                <a:cs typeface="Arial" panose="020B0604020202020204" pitchFamily="34" charset="0"/>
              </a:rPr>
              <a:pPr/>
              <a:t>‹#›</a:t>
            </a:fld>
            <a:endParaRPr lang="en-GB" dirty="0">
              <a:solidFill>
                <a:schemeClr val="bg1"/>
              </a:solidFill>
              <a:latin typeface="Arial" panose="020B0604020202020204" pitchFamily="34" charset="0"/>
              <a:cs typeface="Arial" panose="020B0604020202020204" pitchFamily="34" charset="0"/>
            </a:endParaRPr>
          </a:p>
        </p:txBody>
      </p:sp>
      <p:grpSp>
        <p:nvGrpSpPr>
          <p:cNvPr id="14" name="Groep 13">
            <a:extLst>
              <a:ext uri="{FF2B5EF4-FFF2-40B4-BE49-F238E27FC236}">
                <a16:creationId xmlns:a16="http://schemas.microsoft.com/office/drawing/2014/main" id="{13417218-2D89-147D-9D76-283B0F91255F}"/>
              </a:ext>
            </a:extLst>
          </p:cNvPr>
          <p:cNvGrpSpPr/>
          <p:nvPr userDrawn="1"/>
        </p:nvGrpSpPr>
        <p:grpSpPr>
          <a:xfrm>
            <a:off x="11535384" y="171612"/>
            <a:ext cx="371634" cy="196126"/>
            <a:chOff x="5687079" y="4352018"/>
            <a:chExt cx="2797541" cy="1476376"/>
          </a:xfrm>
        </p:grpSpPr>
        <p:sp>
          <p:nvSpPr>
            <p:cNvPr id="15" name="Freeform 5">
              <a:extLst>
                <a:ext uri="{FF2B5EF4-FFF2-40B4-BE49-F238E27FC236}">
                  <a16:creationId xmlns:a16="http://schemas.microsoft.com/office/drawing/2014/main" id="{EA4A8138-2713-96E9-9B5F-021C71E59DA5}"/>
                </a:ext>
              </a:extLst>
            </p:cNvPr>
            <p:cNvSpPr>
              <a:spLocks/>
            </p:cNvSpPr>
            <p:nvPr/>
          </p:nvSpPr>
          <p:spPr bwMode="auto">
            <a:xfrm>
              <a:off x="5687079" y="4352018"/>
              <a:ext cx="884238" cy="1476376"/>
            </a:xfrm>
            <a:custGeom>
              <a:avLst/>
              <a:gdLst>
                <a:gd name="T0" fmla="*/ 38 w 266"/>
                <a:gd name="T1" fmla="*/ 0 h 454"/>
                <a:gd name="T2" fmla="*/ 38 w 266"/>
                <a:gd name="T3" fmla="*/ 297 h 454"/>
                <a:gd name="T4" fmla="*/ 46 w 266"/>
                <a:gd name="T5" fmla="*/ 345 h 454"/>
                <a:gd name="T6" fmla="*/ 67 w 266"/>
                <a:gd name="T7" fmla="*/ 382 h 454"/>
                <a:gd name="T8" fmla="*/ 96 w 266"/>
                <a:gd name="T9" fmla="*/ 405 h 454"/>
                <a:gd name="T10" fmla="*/ 129 w 266"/>
                <a:gd name="T11" fmla="*/ 412 h 454"/>
                <a:gd name="T12" fmla="*/ 164 w 266"/>
                <a:gd name="T13" fmla="*/ 405 h 454"/>
                <a:gd name="T14" fmla="*/ 196 w 266"/>
                <a:gd name="T15" fmla="*/ 384 h 454"/>
                <a:gd name="T16" fmla="*/ 218 w 266"/>
                <a:gd name="T17" fmla="*/ 348 h 454"/>
                <a:gd name="T18" fmla="*/ 227 w 266"/>
                <a:gd name="T19" fmla="*/ 298 h 454"/>
                <a:gd name="T20" fmla="*/ 227 w 266"/>
                <a:gd name="T21" fmla="*/ 0 h 454"/>
                <a:gd name="T22" fmla="*/ 266 w 266"/>
                <a:gd name="T23" fmla="*/ 0 h 454"/>
                <a:gd name="T24" fmla="*/ 266 w 266"/>
                <a:gd name="T25" fmla="*/ 295 h 454"/>
                <a:gd name="T26" fmla="*/ 254 w 266"/>
                <a:gd name="T27" fmla="*/ 363 h 454"/>
                <a:gd name="T28" fmla="*/ 222 w 266"/>
                <a:gd name="T29" fmla="*/ 413 h 454"/>
                <a:gd name="T30" fmla="*/ 178 w 266"/>
                <a:gd name="T31" fmla="*/ 444 h 454"/>
                <a:gd name="T32" fmla="*/ 130 w 266"/>
                <a:gd name="T33" fmla="*/ 454 h 454"/>
                <a:gd name="T34" fmla="*/ 83 w 266"/>
                <a:gd name="T35" fmla="*/ 444 h 454"/>
                <a:gd name="T36" fmla="*/ 42 w 266"/>
                <a:gd name="T37" fmla="*/ 414 h 454"/>
                <a:gd name="T38" fmla="*/ 11 w 266"/>
                <a:gd name="T39" fmla="*/ 363 h 454"/>
                <a:gd name="T40" fmla="*/ 0 w 266"/>
                <a:gd name="T41" fmla="*/ 294 h 454"/>
                <a:gd name="T42" fmla="*/ 0 w 266"/>
                <a:gd name="T43" fmla="*/ 0 h 454"/>
                <a:gd name="T44" fmla="*/ 38 w 266"/>
                <a:gd name="T45" fmla="*/ 0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6" h="454">
                  <a:moveTo>
                    <a:pt x="38" y="0"/>
                  </a:moveTo>
                  <a:cubicBezTo>
                    <a:pt x="38" y="297"/>
                    <a:pt x="38" y="297"/>
                    <a:pt x="38" y="297"/>
                  </a:cubicBezTo>
                  <a:cubicBezTo>
                    <a:pt x="38" y="315"/>
                    <a:pt x="41" y="331"/>
                    <a:pt x="46" y="345"/>
                  </a:cubicBezTo>
                  <a:cubicBezTo>
                    <a:pt x="51" y="360"/>
                    <a:pt x="58" y="372"/>
                    <a:pt x="67" y="382"/>
                  </a:cubicBezTo>
                  <a:cubicBezTo>
                    <a:pt x="76" y="392"/>
                    <a:pt x="85" y="399"/>
                    <a:pt x="96" y="405"/>
                  </a:cubicBezTo>
                  <a:cubicBezTo>
                    <a:pt x="107" y="410"/>
                    <a:pt x="118" y="412"/>
                    <a:pt x="129" y="412"/>
                  </a:cubicBezTo>
                  <a:cubicBezTo>
                    <a:pt x="141" y="412"/>
                    <a:pt x="153" y="410"/>
                    <a:pt x="164" y="405"/>
                  </a:cubicBezTo>
                  <a:cubicBezTo>
                    <a:pt x="176" y="400"/>
                    <a:pt x="187" y="393"/>
                    <a:pt x="196" y="384"/>
                  </a:cubicBezTo>
                  <a:cubicBezTo>
                    <a:pt x="205" y="374"/>
                    <a:pt x="213" y="362"/>
                    <a:pt x="218" y="348"/>
                  </a:cubicBezTo>
                  <a:cubicBezTo>
                    <a:pt x="224" y="334"/>
                    <a:pt x="227" y="317"/>
                    <a:pt x="227" y="298"/>
                  </a:cubicBezTo>
                  <a:cubicBezTo>
                    <a:pt x="227" y="0"/>
                    <a:pt x="227" y="0"/>
                    <a:pt x="227" y="0"/>
                  </a:cubicBezTo>
                  <a:cubicBezTo>
                    <a:pt x="266" y="0"/>
                    <a:pt x="266" y="0"/>
                    <a:pt x="266" y="0"/>
                  </a:cubicBezTo>
                  <a:cubicBezTo>
                    <a:pt x="266" y="295"/>
                    <a:pt x="266" y="295"/>
                    <a:pt x="266" y="295"/>
                  </a:cubicBezTo>
                  <a:cubicBezTo>
                    <a:pt x="266" y="321"/>
                    <a:pt x="262" y="344"/>
                    <a:pt x="254" y="363"/>
                  </a:cubicBezTo>
                  <a:cubicBezTo>
                    <a:pt x="245" y="383"/>
                    <a:pt x="235" y="400"/>
                    <a:pt x="222" y="413"/>
                  </a:cubicBezTo>
                  <a:cubicBezTo>
                    <a:pt x="209" y="427"/>
                    <a:pt x="194" y="437"/>
                    <a:pt x="178" y="444"/>
                  </a:cubicBezTo>
                  <a:cubicBezTo>
                    <a:pt x="162" y="451"/>
                    <a:pt x="146" y="454"/>
                    <a:pt x="130" y="454"/>
                  </a:cubicBezTo>
                  <a:cubicBezTo>
                    <a:pt x="114" y="454"/>
                    <a:pt x="99" y="451"/>
                    <a:pt x="83" y="444"/>
                  </a:cubicBezTo>
                  <a:cubicBezTo>
                    <a:pt x="68" y="437"/>
                    <a:pt x="54" y="427"/>
                    <a:pt x="42" y="414"/>
                  </a:cubicBezTo>
                  <a:cubicBezTo>
                    <a:pt x="29" y="400"/>
                    <a:pt x="19" y="383"/>
                    <a:pt x="11" y="363"/>
                  </a:cubicBezTo>
                  <a:cubicBezTo>
                    <a:pt x="3" y="343"/>
                    <a:pt x="0" y="320"/>
                    <a:pt x="0" y="294"/>
                  </a:cubicBezTo>
                  <a:cubicBezTo>
                    <a:pt x="0" y="0"/>
                    <a:pt x="0" y="0"/>
                    <a:pt x="0" y="0"/>
                  </a:cubicBezTo>
                  <a:lnTo>
                    <a:pt x="3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6" name="Freeform 6">
              <a:extLst>
                <a:ext uri="{FF2B5EF4-FFF2-40B4-BE49-F238E27FC236}">
                  <a16:creationId xmlns:a16="http://schemas.microsoft.com/office/drawing/2014/main" id="{2340DA19-8033-929D-0842-28587D50CB2C}"/>
                </a:ext>
              </a:extLst>
            </p:cNvPr>
            <p:cNvSpPr>
              <a:spLocks/>
            </p:cNvSpPr>
            <p:nvPr/>
          </p:nvSpPr>
          <p:spPr bwMode="auto">
            <a:xfrm>
              <a:off x="6674286" y="4352018"/>
              <a:ext cx="876300" cy="1476375"/>
            </a:xfrm>
            <a:custGeom>
              <a:avLst/>
              <a:gdLst>
                <a:gd name="T0" fmla="*/ 40 w 264"/>
                <a:gd name="T1" fmla="*/ 315 h 466"/>
                <a:gd name="T2" fmla="*/ 49 w 264"/>
                <a:gd name="T3" fmla="*/ 359 h 466"/>
                <a:gd name="T4" fmla="*/ 68 w 264"/>
                <a:gd name="T5" fmla="*/ 393 h 466"/>
                <a:gd name="T6" fmla="*/ 98 w 264"/>
                <a:gd name="T7" fmla="*/ 416 h 466"/>
                <a:gd name="T8" fmla="*/ 135 w 264"/>
                <a:gd name="T9" fmla="*/ 424 h 466"/>
                <a:gd name="T10" fmla="*/ 169 w 264"/>
                <a:gd name="T11" fmla="*/ 419 h 466"/>
                <a:gd name="T12" fmla="*/ 198 w 264"/>
                <a:gd name="T13" fmla="*/ 404 h 466"/>
                <a:gd name="T14" fmla="*/ 218 w 264"/>
                <a:gd name="T15" fmla="*/ 376 h 466"/>
                <a:gd name="T16" fmla="*/ 225 w 264"/>
                <a:gd name="T17" fmla="*/ 335 h 466"/>
                <a:gd name="T18" fmla="*/ 217 w 264"/>
                <a:gd name="T19" fmla="*/ 302 h 466"/>
                <a:gd name="T20" fmla="*/ 196 w 264"/>
                <a:gd name="T21" fmla="*/ 278 h 466"/>
                <a:gd name="T22" fmla="*/ 166 w 264"/>
                <a:gd name="T23" fmla="*/ 261 h 466"/>
                <a:gd name="T24" fmla="*/ 132 w 264"/>
                <a:gd name="T25" fmla="*/ 247 h 466"/>
                <a:gd name="T26" fmla="*/ 89 w 264"/>
                <a:gd name="T27" fmla="*/ 230 h 466"/>
                <a:gd name="T28" fmla="*/ 50 w 264"/>
                <a:gd name="T29" fmla="*/ 205 h 466"/>
                <a:gd name="T30" fmla="*/ 22 w 264"/>
                <a:gd name="T31" fmla="*/ 168 h 466"/>
                <a:gd name="T32" fmla="*/ 11 w 264"/>
                <a:gd name="T33" fmla="*/ 113 h 466"/>
                <a:gd name="T34" fmla="*/ 20 w 264"/>
                <a:gd name="T35" fmla="*/ 64 h 466"/>
                <a:gd name="T36" fmla="*/ 44 w 264"/>
                <a:gd name="T37" fmla="*/ 29 h 466"/>
                <a:gd name="T38" fmla="*/ 82 w 264"/>
                <a:gd name="T39" fmla="*/ 7 h 466"/>
                <a:gd name="T40" fmla="*/ 130 w 264"/>
                <a:gd name="T41" fmla="*/ 0 h 466"/>
                <a:gd name="T42" fmla="*/ 188 w 264"/>
                <a:gd name="T43" fmla="*/ 12 h 466"/>
                <a:gd name="T44" fmla="*/ 226 w 264"/>
                <a:gd name="T45" fmla="*/ 44 h 466"/>
                <a:gd name="T46" fmla="*/ 246 w 264"/>
                <a:gd name="T47" fmla="*/ 86 h 466"/>
                <a:gd name="T48" fmla="*/ 253 w 264"/>
                <a:gd name="T49" fmla="*/ 131 h 466"/>
                <a:gd name="T50" fmla="*/ 214 w 264"/>
                <a:gd name="T51" fmla="*/ 131 h 466"/>
                <a:gd name="T52" fmla="*/ 206 w 264"/>
                <a:gd name="T53" fmla="*/ 92 h 466"/>
                <a:gd name="T54" fmla="*/ 187 w 264"/>
                <a:gd name="T55" fmla="*/ 64 h 466"/>
                <a:gd name="T56" fmla="*/ 161 w 264"/>
                <a:gd name="T57" fmla="*/ 47 h 466"/>
                <a:gd name="T58" fmla="*/ 130 w 264"/>
                <a:gd name="T59" fmla="*/ 41 h 466"/>
                <a:gd name="T60" fmla="*/ 100 w 264"/>
                <a:gd name="T61" fmla="*/ 45 h 466"/>
                <a:gd name="T62" fmla="*/ 74 w 264"/>
                <a:gd name="T63" fmla="*/ 57 h 466"/>
                <a:gd name="T64" fmla="*/ 56 w 264"/>
                <a:gd name="T65" fmla="*/ 79 h 466"/>
                <a:gd name="T66" fmla="*/ 49 w 264"/>
                <a:gd name="T67" fmla="*/ 113 h 466"/>
                <a:gd name="T68" fmla="*/ 57 w 264"/>
                <a:gd name="T69" fmla="*/ 147 h 466"/>
                <a:gd name="T70" fmla="*/ 78 w 264"/>
                <a:gd name="T71" fmla="*/ 171 h 466"/>
                <a:gd name="T72" fmla="*/ 109 w 264"/>
                <a:gd name="T73" fmla="*/ 189 h 466"/>
                <a:gd name="T74" fmla="*/ 144 w 264"/>
                <a:gd name="T75" fmla="*/ 203 h 466"/>
                <a:gd name="T76" fmla="*/ 187 w 264"/>
                <a:gd name="T77" fmla="*/ 221 h 466"/>
                <a:gd name="T78" fmla="*/ 226 w 264"/>
                <a:gd name="T79" fmla="*/ 245 h 466"/>
                <a:gd name="T80" fmla="*/ 253 w 264"/>
                <a:gd name="T81" fmla="*/ 281 h 466"/>
                <a:gd name="T82" fmla="*/ 264 w 264"/>
                <a:gd name="T83" fmla="*/ 335 h 466"/>
                <a:gd name="T84" fmla="*/ 254 w 264"/>
                <a:gd name="T85" fmla="*/ 392 h 466"/>
                <a:gd name="T86" fmla="*/ 227 w 264"/>
                <a:gd name="T87" fmla="*/ 433 h 466"/>
                <a:gd name="T88" fmla="*/ 186 w 264"/>
                <a:gd name="T89" fmla="*/ 458 h 466"/>
                <a:gd name="T90" fmla="*/ 135 w 264"/>
                <a:gd name="T91" fmla="*/ 466 h 466"/>
                <a:gd name="T92" fmla="*/ 85 w 264"/>
                <a:gd name="T93" fmla="*/ 456 h 466"/>
                <a:gd name="T94" fmla="*/ 43 w 264"/>
                <a:gd name="T95" fmla="*/ 426 h 466"/>
                <a:gd name="T96" fmla="*/ 13 w 264"/>
                <a:gd name="T97" fmla="*/ 378 h 466"/>
                <a:gd name="T98" fmla="*/ 0 w 264"/>
                <a:gd name="T99" fmla="*/ 315 h 466"/>
                <a:gd name="T100" fmla="*/ 40 w 264"/>
                <a:gd name="T101" fmla="*/ 315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4" h="466">
                  <a:moveTo>
                    <a:pt x="40" y="315"/>
                  </a:moveTo>
                  <a:cubicBezTo>
                    <a:pt x="41" y="331"/>
                    <a:pt x="44" y="346"/>
                    <a:pt x="49" y="359"/>
                  </a:cubicBezTo>
                  <a:cubicBezTo>
                    <a:pt x="54" y="372"/>
                    <a:pt x="60" y="384"/>
                    <a:pt x="68" y="393"/>
                  </a:cubicBezTo>
                  <a:cubicBezTo>
                    <a:pt x="77" y="403"/>
                    <a:pt x="86" y="410"/>
                    <a:pt x="98" y="416"/>
                  </a:cubicBezTo>
                  <a:cubicBezTo>
                    <a:pt x="109" y="421"/>
                    <a:pt x="121" y="424"/>
                    <a:pt x="135" y="424"/>
                  </a:cubicBezTo>
                  <a:cubicBezTo>
                    <a:pt x="147" y="424"/>
                    <a:pt x="158" y="422"/>
                    <a:pt x="169" y="419"/>
                  </a:cubicBezTo>
                  <a:cubicBezTo>
                    <a:pt x="180" y="416"/>
                    <a:pt x="189" y="411"/>
                    <a:pt x="198" y="404"/>
                  </a:cubicBezTo>
                  <a:cubicBezTo>
                    <a:pt x="206" y="397"/>
                    <a:pt x="213" y="388"/>
                    <a:pt x="218" y="376"/>
                  </a:cubicBezTo>
                  <a:cubicBezTo>
                    <a:pt x="223" y="365"/>
                    <a:pt x="225" y="351"/>
                    <a:pt x="225" y="335"/>
                  </a:cubicBezTo>
                  <a:cubicBezTo>
                    <a:pt x="225" y="322"/>
                    <a:pt x="223" y="311"/>
                    <a:pt x="217" y="302"/>
                  </a:cubicBezTo>
                  <a:cubicBezTo>
                    <a:pt x="212" y="292"/>
                    <a:pt x="205" y="284"/>
                    <a:pt x="196" y="278"/>
                  </a:cubicBezTo>
                  <a:cubicBezTo>
                    <a:pt x="187" y="271"/>
                    <a:pt x="177" y="266"/>
                    <a:pt x="166" y="261"/>
                  </a:cubicBezTo>
                  <a:cubicBezTo>
                    <a:pt x="155" y="256"/>
                    <a:pt x="144" y="251"/>
                    <a:pt x="132" y="247"/>
                  </a:cubicBezTo>
                  <a:cubicBezTo>
                    <a:pt x="118" y="242"/>
                    <a:pt x="103" y="236"/>
                    <a:pt x="89" y="230"/>
                  </a:cubicBezTo>
                  <a:cubicBezTo>
                    <a:pt x="74" y="223"/>
                    <a:pt x="61" y="215"/>
                    <a:pt x="50" y="205"/>
                  </a:cubicBezTo>
                  <a:cubicBezTo>
                    <a:pt x="38" y="195"/>
                    <a:pt x="29" y="183"/>
                    <a:pt x="22" y="168"/>
                  </a:cubicBezTo>
                  <a:cubicBezTo>
                    <a:pt x="14" y="153"/>
                    <a:pt x="11" y="135"/>
                    <a:pt x="11" y="113"/>
                  </a:cubicBezTo>
                  <a:cubicBezTo>
                    <a:pt x="11" y="94"/>
                    <a:pt x="14" y="78"/>
                    <a:pt x="20" y="64"/>
                  </a:cubicBezTo>
                  <a:cubicBezTo>
                    <a:pt x="25" y="50"/>
                    <a:pt x="34" y="38"/>
                    <a:pt x="44" y="29"/>
                  </a:cubicBezTo>
                  <a:cubicBezTo>
                    <a:pt x="55" y="19"/>
                    <a:pt x="67" y="12"/>
                    <a:pt x="82" y="7"/>
                  </a:cubicBezTo>
                  <a:cubicBezTo>
                    <a:pt x="97" y="2"/>
                    <a:pt x="113" y="0"/>
                    <a:pt x="130" y="0"/>
                  </a:cubicBezTo>
                  <a:cubicBezTo>
                    <a:pt x="154" y="0"/>
                    <a:pt x="173" y="4"/>
                    <a:pt x="188" y="12"/>
                  </a:cubicBezTo>
                  <a:cubicBezTo>
                    <a:pt x="204" y="20"/>
                    <a:pt x="216" y="31"/>
                    <a:pt x="226" y="44"/>
                  </a:cubicBezTo>
                  <a:cubicBezTo>
                    <a:pt x="235" y="57"/>
                    <a:pt x="242" y="71"/>
                    <a:pt x="246" y="86"/>
                  </a:cubicBezTo>
                  <a:cubicBezTo>
                    <a:pt x="250" y="102"/>
                    <a:pt x="253" y="117"/>
                    <a:pt x="253" y="131"/>
                  </a:cubicBezTo>
                  <a:cubicBezTo>
                    <a:pt x="214" y="131"/>
                    <a:pt x="214" y="131"/>
                    <a:pt x="214" y="131"/>
                  </a:cubicBezTo>
                  <a:cubicBezTo>
                    <a:pt x="213" y="116"/>
                    <a:pt x="210" y="103"/>
                    <a:pt x="206" y="92"/>
                  </a:cubicBezTo>
                  <a:cubicBezTo>
                    <a:pt x="201" y="81"/>
                    <a:pt x="195" y="72"/>
                    <a:pt x="187" y="64"/>
                  </a:cubicBezTo>
                  <a:cubicBezTo>
                    <a:pt x="180" y="57"/>
                    <a:pt x="171" y="51"/>
                    <a:pt x="161" y="47"/>
                  </a:cubicBezTo>
                  <a:cubicBezTo>
                    <a:pt x="152" y="43"/>
                    <a:pt x="141" y="41"/>
                    <a:pt x="130" y="41"/>
                  </a:cubicBezTo>
                  <a:cubicBezTo>
                    <a:pt x="120" y="41"/>
                    <a:pt x="110" y="43"/>
                    <a:pt x="100" y="45"/>
                  </a:cubicBezTo>
                  <a:cubicBezTo>
                    <a:pt x="91" y="47"/>
                    <a:pt x="82" y="52"/>
                    <a:pt x="74" y="57"/>
                  </a:cubicBezTo>
                  <a:cubicBezTo>
                    <a:pt x="67" y="63"/>
                    <a:pt x="61" y="70"/>
                    <a:pt x="56" y="79"/>
                  </a:cubicBezTo>
                  <a:cubicBezTo>
                    <a:pt x="51" y="88"/>
                    <a:pt x="49" y="99"/>
                    <a:pt x="49" y="113"/>
                  </a:cubicBezTo>
                  <a:cubicBezTo>
                    <a:pt x="49" y="126"/>
                    <a:pt x="52" y="137"/>
                    <a:pt x="57" y="147"/>
                  </a:cubicBezTo>
                  <a:cubicBezTo>
                    <a:pt x="62" y="156"/>
                    <a:pt x="69" y="164"/>
                    <a:pt x="78" y="171"/>
                  </a:cubicBezTo>
                  <a:cubicBezTo>
                    <a:pt x="87" y="178"/>
                    <a:pt x="97" y="184"/>
                    <a:pt x="109" y="189"/>
                  </a:cubicBezTo>
                  <a:cubicBezTo>
                    <a:pt x="120" y="194"/>
                    <a:pt x="132" y="199"/>
                    <a:pt x="144" y="203"/>
                  </a:cubicBezTo>
                  <a:cubicBezTo>
                    <a:pt x="159" y="209"/>
                    <a:pt x="173" y="215"/>
                    <a:pt x="187" y="221"/>
                  </a:cubicBezTo>
                  <a:cubicBezTo>
                    <a:pt x="202" y="227"/>
                    <a:pt x="214" y="235"/>
                    <a:pt x="226" y="245"/>
                  </a:cubicBezTo>
                  <a:cubicBezTo>
                    <a:pt x="237" y="255"/>
                    <a:pt x="246" y="267"/>
                    <a:pt x="253" y="281"/>
                  </a:cubicBezTo>
                  <a:cubicBezTo>
                    <a:pt x="260" y="296"/>
                    <a:pt x="264" y="314"/>
                    <a:pt x="264" y="335"/>
                  </a:cubicBezTo>
                  <a:cubicBezTo>
                    <a:pt x="264" y="357"/>
                    <a:pt x="261" y="376"/>
                    <a:pt x="254" y="392"/>
                  </a:cubicBezTo>
                  <a:cubicBezTo>
                    <a:pt x="248" y="408"/>
                    <a:pt x="239" y="422"/>
                    <a:pt x="227" y="433"/>
                  </a:cubicBezTo>
                  <a:cubicBezTo>
                    <a:pt x="216" y="444"/>
                    <a:pt x="202" y="452"/>
                    <a:pt x="186" y="458"/>
                  </a:cubicBezTo>
                  <a:cubicBezTo>
                    <a:pt x="170" y="463"/>
                    <a:pt x="153" y="466"/>
                    <a:pt x="135" y="466"/>
                  </a:cubicBezTo>
                  <a:cubicBezTo>
                    <a:pt x="118" y="466"/>
                    <a:pt x="101" y="463"/>
                    <a:pt x="85" y="456"/>
                  </a:cubicBezTo>
                  <a:cubicBezTo>
                    <a:pt x="69" y="449"/>
                    <a:pt x="55" y="439"/>
                    <a:pt x="43" y="426"/>
                  </a:cubicBezTo>
                  <a:cubicBezTo>
                    <a:pt x="30" y="413"/>
                    <a:pt x="20" y="397"/>
                    <a:pt x="13" y="378"/>
                  </a:cubicBezTo>
                  <a:cubicBezTo>
                    <a:pt x="5" y="359"/>
                    <a:pt x="1" y="339"/>
                    <a:pt x="0" y="315"/>
                  </a:cubicBezTo>
                  <a:lnTo>
                    <a:pt x="40" y="31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7" name="Freeform 7">
              <a:extLst>
                <a:ext uri="{FF2B5EF4-FFF2-40B4-BE49-F238E27FC236}">
                  <a16:creationId xmlns:a16="http://schemas.microsoft.com/office/drawing/2014/main" id="{96878291-2FCB-05B7-797C-08B000391A63}"/>
                </a:ext>
              </a:extLst>
            </p:cNvPr>
            <p:cNvSpPr>
              <a:spLocks noEditPoints="1"/>
            </p:cNvSpPr>
            <p:nvPr/>
          </p:nvSpPr>
          <p:spPr bwMode="auto">
            <a:xfrm>
              <a:off x="7673407" y="4352018"/>
              <a:ext cx="811213" cy="1476375"/>
            </a:xfrm>
            <a:custGeom>
              <a:avLst/>
              <a:gdLst>
                <a:gd name="T0" fmla="*/ 38 w 244"/>
                <a:gd name="T1" fmla="*/ 210 h 441"/>
                <a:gd name="T2" fmla="*/ 136 w 244"/>
                <a:gd name="T3" fmla="*/ 210 h 441"/>
                <a:gd name="T4" fmla="*/ 162 w 244"/>
                <a:gd name="T5" fmla="*/ 204 h 441"/>
                <a:gd name="T6" fmla="*/ 185 w 244"/>
                <a:gd name="T7" fmla="*/ 185 h 441"/>
                <a:gd name="T8" fmla="*/ 200 w 244"/>
                <a:gd name="T9" fmla="*/ 158 h 441"/>
                <a:gd name="T10" fmla="*/ 205 w 244"/>
                <a:gd name="T11" fmla="*/ 125 h 441"/>
                <a:gd name="T12" fmla="*/ 200 w 244"/>
                <a:gd name="T13" fmla="*/ 92 h 441"/>
                <a:gd name="T14" fmla="*/ 185 w 244"/>
                <a:gd name="T15" fmla="*/ 66 h 441"/>
                <a:gd name="T16" fmla="*/ 163 w 244"/>
                <a:gd name="T17" fmla="*/ 49 h 441"/>
                <a:gd name="T18" fmla="*/ 136 w 244"/>
                <a:gd name="T19" fmla="*/ 43 h 441"/>
                <a:gd name="T20" fmla="*/ 38 w 244"/>
                <a:gd name="T21" fmla="*/ 43 h 441"/>
                <a:gd name="T22" fmla="*/ 38 w 244"/>
                <a:gd name="T23" fmla="*/ 210 h 441"/>
                <a:gd name="T24" fmla="*/ 0 w 244"/>
                <a:gd name="T25" fmla="*/ 0 h 441"/>
                <a:gd name="T26" fmla="*/ 136 w 244"/>
                <a:gd name="T27" fmla="*/ 0 h 441"/>
                <a:gd name="T28" fmla="*/ 182 w 244"/>
                <a:gd name="T29" fmla="*/ 11 h 441"/>
                <a:gd name="T30" fmla="*/ 216 w 244"/>
                <a:gd name="T31" fmla="*/ 40 h 441"/>
                <a:gd name="T32" fmla="*/ 237 w 244"/>
                <a:gd name="T33" fmla="*/ 80 h 441"/>
                <a:gd name="T34" fmla="*/ 244 w 244"/>
                <a:gd name="T35" fmla="*/ 125 h 441"/>
                <a:gd name="T36" fmla="*/ 237 w 244"/>
                <a:gd name="T37" fmla="*/ 172 h 441"/>
                <a:gd name="T38" fmla="*/ 216 w 244"/>
                <a:gd name="T39" fmla="*/ 213 h 441"/>
                <a:gd name="T40" fmla="*/ 182 w 244"/>
                <a:gd name="T41" fmla="*/ 241 h 441"/>
                <a:gd name="T42" fmla="*/ 136 w 244"/>
                <a:gd name="T43" fmla="*/ 252 h 441"/>
                <a:gd name="T44" fmla="*/ 38 w 244"/>
                <a:gd name="T45" fmla="*/ 252 h 441"/>
                <a:gd name="T46" fmla="*/ 38 w 244"/>
                <a:gd name="T47" fmla="*/ 441 h 441"/>
                <a:gd name="T48" fmla="*/ 0 w 244"/>
                <a:gd name="T49" fmla="*/ 441 h 441"/>
                <a:gd name="T50" fmla="*/ 0 w 244"/>
                <a:gd name="T51"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4" h="441">
                  <a:moveTo>
                    <a:pt x="38" y="210"/>
                  </a:moveTo>
                  <a:cubicBezTo>
                    <a:pt x="136" y="210"/>
                    <a:pt x="136" y="210"/>
                    <a:pt x="136" y="210"/>
                  </a:cubicBezTo>
                  <a:cubicBezTo>
                    <a:pt x="145" y="210"/>
                    <a:pt x="154" y="208"/>
                    <a:pt x="162" y="204"/>
                  </a:cubicBezTo>
                  <a:cubicBezTo>
                    <a:pt x="171" y="199"/>
                    <a:pt x="178" y="193"/>
                    <a:pt x="185" y="185"/>
                  </a:cubicBezTo>
                  <a:cubicBezTo>
                    <a:pt x="191" y="178"/>
                    <a:pt x="196" y="169"/>
                    <a:pt x="200" y="158"/>
                  </a:cubicBezTo>
                  <a:cubicBezTo>
                    <a:pt x="204" y="148"/>
                    <a:pt x="205" y="137"/>
                    <a:pt x="205" y="125"/>
                  </a:cubicBezTo>
                  <a:cubicBezTo>
                    <a:pt x="205" y="113"/>
                    <a:pt x="204" y="102"/>
                    <a:pt x="200" y="92"/>
                  </a:cubicBezTo>
                  <a:cubicBezTo>
                    <a:pt x="196" y="82"/>
                    <a:pt x="192" y="73"/>
                    <a:pt x="185" y="66"/>
                  </a:cubicBezTo>
                  <a:cubicBezTo>
                    <a:pt x="179" y="59"/>
                    <a:pt x="172" y="53"/>
                    <a:pt x="163" y="49"/>
                  </a:cubicBezTo>
                  <a:cubicBezTo>
                    <a:pt x="155" y="45"/>
                    <a:pt x="146" y="43"/>
                    <a:pt x="136" y="43"/>
                  </a:cubicBezTo>
                  <a:cubicBezTo>
                    <a:pt x="38" y="43"/>
                    <a:pt x="38" y="43"/>
                    <a:pt x="38" y="43"/>
                  </a:cubicBezTo>
                  <a:lnTo>
                    <a:pt x="38" y="210"/>
                  </a:lnTo>
                  <a:close/>
                  <a:moveTo>
                    <a:pt x="0" y="0"/>
                  </a:moveTo>
                  <a:cubicBezTo>
                    <a:pt x="136" y="0"/>
                    <a:pt x="136" y="0"/>
                    <a:pt x="136" y="0"/>
                  </a:cubicBezTo>
                  <a:cubicBezTo>
                    <a:pt x="153" y="0"/>
                    <a:pt x="168" y="3"/>
                    <a:pt x="182" y="11"/>
                  </a:cubicBezTo>
                  <a:cubicBezTo>
                    <a:pt x="195" y="19"/>
                    <a:pt x="207" y="28"/>
                    <a:pt x="216" y="40"/>
                  </a:cubicBezTo>
                  <a:cubicBezTo>
                    <a:pt x="225" y="52"/>
                    <a:pt x="232" y="66"/>
                    <a:pt x="237" y="80"/>
                  </a:cubicBezTo>
                  <a:cubicBezTo>
                    <a:pt x="242" y="95"/>
                    <a:pt x="244" y="110"/>
                    <a:pt x="244" y="125"/>
                  </a:cubicBezTo>
                  <a:cubicBezTo>
                    <a:pt x="244" y="142"/>
                    <a:pt x="242" y="157"/>
                    <a:pt x="237" y="172"/>
                  </a:cubicBezTo>
                  <a:cubicBezTo>
                    <a:pt x="232" y="188"/>
                    <a:pt x="225" y="201"/>
                    <a:pt x="216" y="213"/>
                  </a:cubicBezTo>
                  <a:cubicBezTo>
                    <a:pt x="207" y="225"/>
                    <a:pt x="195" y="234"/>
                    <a:pt x="182" y="241"/>
                  </a:cubicBezTo>
                  <a:cubicBezTo>
                    <a:pt x="168" y="248"/>
                    <a:pt x="153" y="252"/>
                    <a:pt x="136" y="252"/>
                  </a:cubicBezTo>
                  <a:cubicBezTo>
                    <a:pt x="38" y="252"/>
                    <a:pt x="38" y="252"/>
                    <a:pt x="38" y="252"/>
                  </a:cubicBezTo>
                  <a:cubicBezTo>
                    <a:pt x="38" y="441"/>
                    <a:pt x="38" y="441"/>
                    <a:pt x="38" y="441"/>
                  </a:cubicBezTo>
                  <a:cubicBezTo>
                    <a:pt x="0" y="441"/>
                    <a:pt x="0" y="441"/>
                    <a:pt x="0" y="441"/>
                  </a:cubicBez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8" name="Oval 8">
              <a:extLst>
                <a:ext uri="{FF2B5EF4-FFF2-40B4-BE49-F238E27FC236}">
                  <a16:creationId xmlns:a16="http://schemas.microsoft.com/office/drawing/2014/main" id="{D3B96606-D394-7FC8-3B69-D764234E1934}"/>
                </a:ext>
              </a:extLst>
            </p:cNvPr>
            <p:cNvSpPr>
              <a:spLocks noChangeArrowheads="1"/>
            </p:cNvSpPr>
            <p:nvPr/>
          </p:nvSpPr>
          <p:spPr bwMode="auto">
            <a:xfrm>
              <a:off x="6970464" y="5261423"/>
              <a:ext cx="328613" cy="330200"/>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solidFill>
                  <a:srgbClr val="0A5D7A"/>
                </a:solidFill>
              </a:endParaRPr>
            </a:p>
          </p:txBody>
        </p:sp>
      </p:grpSp>
      <p:sp>
        <p:nvSpPr>
          <p:cNvPr id="4" name="Tijdelijke aanduiding voor tekst 5">
            <a:extLst>
              <a:ext uri="{FF2B5EF4-FFF2-40B4-BE49-F238E27FC236}">
                <a16:creationId xmlns:a16="http://schemas.microsoft.com/office/drawing/2014/main" id="{B9546C63-EC20-7959-63FA-47893A1633AE}"/>
              </a:ext>
            </a:extLst>
          </p:cNvPr>
          <p:cNvSpPr>
            <a:spLocks noGrp="1"/>
          </p:cNvSpPr>
          <p:nvPr>
            <p:ph type="body" sz="quarter" idx="18" hasCustomPrompt="1"/>
          </p:nvPr>
        </p:nvSpPr>
        <p:spPr>
          <a:xfrm>
            <a:off x="480596" y="370682"/>
            <a:ext cx="4175542" cy="537368"/>
          </a:xfrm>
          <a:prstGeom prst="rect">
            <a:avLst/>
          </a:prstGeom>
          <a:noFill/>
        </p:spPr>
        <p:txBody>
          <a:bodyPr/>
          <a:lstStyle>
            <a:lvl1pPr>
              <a:lnSpc>
                <a:spcPct val="100000"/>
              </a:lnSpc>
              <a:spcBef>
                <a:spcPts val="0"/>
              </a:spcBef>
              <a:defRPr sz="2800" b="1">
                <a:ln>
                  <a:noFill/>
                </a:ln>
                <a:solidFill>
                  <a:srgbClr val="0A5D7A"/>
                </a:solidFill>
              </a:defRPr>
            </a:lvl1pPr>
          </a:lstStyle>
          <a:p>
            <a:pPr lvl="0"/>
            <a:r>
              <a:rPr lang="en-GB"/>
              <a:t>Main conclusion</a:t>
            </a:r>
          </a:p>
        </p:txBody>
      </p:sp>
    </p:spTree>
    <p:extLst>
      <p:ext uri="{BB962C8B-B14F-4D97-AF65-F5344CB8AC3E}">
        <p14:creationId xmlns:p14="http://schemas.microsoft.com/office/powerpoint/2010/main" val="4447654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0_Slide 3">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C4E26FAA-ED72-4463-AB3F-FB70CE313C3E}"/>
              </a:ext>
            </a:extLst>
          </p:cNvPr>
          <p:cNvSpPr/>
          <p:nvPr userDrawn="1"/>
        </p:nvSpPr>
        <p:spPr>
          <a:xfrm>
            <a:off x="5375274" y="0"/>
            <a:ext cx="6816723" cy="6858000"/>
          </a:xfrm>
          <a:prstGeom prst="rect">
            <a:avLst/>
          </a:prstGeom>
          <a:solidFill>
            <a:srgbClr val="0A5D7A"/>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en-GB" sz="1200" dirty="0">
              <a:solidFill>
                <a:schemeClr val="bg1"/>
              </a:solidFill>
            </a:endParaRPr>
          </a:p>
        </p:txBody>
      </p:sp>
      <p:sp>
        <p:nvSpPr>
          <p:cNvPr id="5" name="Tijdelijke aanduiding voor tekst 5">
            <a:extLst>
              <a:ext uri="{FF2B5EF4-FFF2-40B4-BE49-F238E27FC236}">
                <a16:creationId xmlns:a16="http://schemas.microsoft.com/office/drawing/2014/main" id="{535E2F95-8F1A-2B7F-A71B-1830B25270EF}"/>
              </a:ext>
            </a:extLst>
          </p:cNvPr>
          <p:cNvSpPr>
            <a:spLocks noGrp="1"/>
          </p:cNvSpPr>
          <p:nvPr>
            <p:ph type="body" sz="quarter" idx="15" hasCustomPrompt="1"/>
          </p:nvPr>
        </p:nvSpPr>
        <p:spPr>
          <a:xfrm>
            <a:off x="5735638" y="370682"/>
            <a:ext cx="5976938" cy="537368"/>
          </a:xfrm>
          <a:prstGeom prst="rect">
            <a:avLst/>
          </a:prstGeom>
          <a:noFill/>
        </p:spPr>
        <p:txBody>
          <a:bodyPr/>
          <a:lstStyle>
            <a:lvl1pPr>
              <a:lnSpc>
                <a:spcPct val="100000"/>
              </a:lnSpc>
              <a:spcBef>
                <a:spcPts val="0"/>
              </a:spcBef>
              <a:defRPr sz="2800" b="1">
                <a:ln>
                  <a:noFill/>
                </a:ln>
                <a:solidFill>
                  <a:schemeClr val="bg1"/>
                </a:solidFill>
              </a:defRPr>
            </a:lvl1pPr>
          </a:lstStyle>
          <a:p>
            <a:pPr lvl="0"/>
            <a:r>
              <a:rPr lang="en-GB"/>
              <a:t>Main conclusion</a:t>
            </a:r>
          </a:p>
        </p:txBody>
      </p:sp>
      <p:sp>
        <p:nvSpPr>
          <p:cNvPr id="6" name="Tijdelijke aanduiding voor tekst 5">
            <a:extLst>
              <a:ext uri="{FF2B5EF4-FFF2-40B4-BE49-F238E27FC236}">
                <a16:creationId xmlns:a16="http://schemas.microsoft.com/office/drawing/2014/main" id="{297EECC6-BF14-EE4D-6FD1-70A92BC8B7E7}"/>
              </a:ext>
            </a:extLst>
          </p:cNvPr>
          <p:cNvSpPr>
            <a:spLocks noGrp="1"/>
          </p:cNvSpPr>
          <p:nvPr>
            <p:ph type="body" sz="quarter" idx="16" hasCustomPrompt="1"/>
          </p:nvPr>
        </p:nvSpPr>
        <p:spPr>
          <a:xfrm>
            <a:off x="5735638" y="1628774"/>
            <a:ext cx="5976938" cy="4858543"/>
          </a:xfrm>
          <a:prstGeom prst="rect">
            <a:avLst/>
          </a:prstGeom>
          <a:noFill/>
        </p:spPr>
        <p:txBody>
          <a:bodyPr anchor="t"/>
          <a:lstStyle>
            <a:lvl1pPr>
              <a:lnSpc>
                <a:spcPct val="100000"/>
              </a:lnSpc>
              <a:spcBef>
                <a:spcPts val="0"/>
              </a:spcBef>
              <a:defRPr sz="1400" b="0">
                <a:ln>
                  <a:noFill/>
                </a:ln>
                <a:solidFill>
                  <a:schemeClr val="bg1"/>
                </a:solidFill>
              </a:defRPr>
            </a:lvl1pPr>
          </a:lstStyle>
          <a:p>
            <a:pPr lvl="0"/>
            <a:r>
              <a:rPr lang="en-GB"/>
              <a:t>Type your text here</a:t>
            </a:r>
          </a:p>
        </p:txBody>
      </p:sp>
      <p:sp>
        <p:nvSpPr>
          <p:cNvPr id="2" name="Tijdelijke aanduiding voor tekst 5">
            <a:extLst>
              <a:ext uri="{FF2B5EF4-FFF2-40B4-BE49-F238E27FC236}">
                <a16:creationId xmlns:a16="http://schemas.microsoft.com/office/drawing/2014/main" id="{12B5E591-DBA1-CD48-2606-31C4D033B9E9}"/>
              </a:ext>
            </a:extLst>
          </p:cNvPr>
          <p:cNvSpPr>
            <a:spLocks noGrp="1"/>
          </p:cNvSpPr>
          <p:nvPr>
            <p:ph type="body" sz="quarter" idx="17" hasCustomPrompt="1"/>
          </p:nvPr>
        </p:nvSpPr>
        <p:spPr>
          <a:xfrm>
            <a:off x="479424" y="1628774"/>
            <a:ext cx="4535905" cy="4858543"/>
          </a:xfrm>
          <a:prstGeom prst="rect">
            <a:avLst/>
          </a:prstGeom>
          <a:noFill/>
        </p:spPr>
        <p:txBody>
          <a:bodyPr anchor="t"/>
          <a:lstStyle>
            <a:lvl1pPr>
              <a:lnSpc>
                <a:spcPct val="100000"/>
              </a:lnSpc>
              <a:spcBef>
                <a:spcPts val="0"/>
              </a:spcBef>
              <a:defRPr sz="1400" b="0">
                <a:ln>
                  <a:noFill/>
                </a:ln>
                <a:solidFill>
                  <a:srgbClr val="0A5D7A"/>
                </a:solidFill>
              </a:defRPr>
            </a:lvl1pPr>
          </a:lstStyle>
          <a:p>
            <a:pPr lvl="0"/>
            <a:r>
              <a:rPr lang="en-GB"/>
              <a:t>Type your text here</a:t>
            </a:r>
          </a:p>
        </p:txBody>
      </p:sp>
      <p:sp>
        <p:nvSpPr>
          <p:cNvPr id="13" name="Tijdelijke aanduiding voor dianummer 2">
            <a:extLst>
              <a:ext uri="{FF2B5EF4-FFF2-40B4-BE49-F238E27FC236}">
                <a16:creationId xmlns:a16="http://schemas.microsoft.com/office/drawing/2014/main" id="{2A399F35-D4C1-A5DB-83A4-1F0D17BA5D1A}"/>
              </a:ext>
            </a:extLst>
          </p:cNvPr>
          <p:cNvSpPr txBox="1">
            <a:spLocks/>
          </p:cNvSpPr>
          <p:nvPr userDrawn="1"/>
        </p:nvSpPr>
        <p:spPr>
          <a:xfrm>
            <a:off x="11535384" y="6489700"/>
            <a:ext cx="371634" cy="179388"/>
          </a:xfrm>
          <a:prstGeom prst="rect">
            <a:avLst/>
          </a:prstGeom>
        </p:spPr>
        <p:txBody>
          <a:bodyPr vert="horz" lIns="0" tIns="0" rIns="0" bIns="0" rtlCol="0" anchor="ctr">
            <a:noAutofit/>
          </a:bodyPr>
          <a:lstStyle>
            <a:defPPr>
              <a:defRPr lang="nl-NL"/>
            </a:defPPr>
            <a:lvl1pPr marL="0" algn="ctr" defTabSz="914400" rtl="0" eaLnBrk="1" latinLnBrk="0" hangingPunct="1">
              <a:defRPr sz="800" b="1" kern="1200">
                <a:solidFill>
                  <a:srgbClr val="757F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AD0FE45-509C-4BDF-9EDE-64426F8DF3D2}" type="slidenum">
              <a:rPr lang="en-GB" smtClean="0">
                <a:solidFill>
                  <a:schemeClr val="bg1"/>
                </a:solidFill>
                <a:latin typeface="Arial" panose="020B0604020202020204" pitchFamily="34" charset="0"/>
                <a:cs typeface="Arial" panose="020B0604020202020204" pitchFamily="34" charset="0"/>
              </a:rPr>
              <a:pPr/>
              <a:t>‹#›</a:t>
            </a:fld>
            <a:endParaRPr lang="en-GB" dirty="0">
              <a:solidFill>
                <a:schemeClr val="bg1"/>
              </a:solidFill>
              <a:latin typeface="Arial" panose="020B0604020202020204" pitchFamily="34" charset="0"/>
              <a:cs typeface="Arial" panose="020B0604020202020204" pitchFamily="34" charset="0"/>
            </a:endParaRPr>
          </a:p>
        </p:txBody>
      </p:sp>
      <p:grpSp>
        <p:nvGrpSpPr>
          <p:cNvPr id="14" name="Groep 13">
            <a:extLst>
              <a:ext uri="{FF2B5EF4-FFF2-40B4-BE49-F238E27FC236}">
                <a16:creationId xmlns:a16="http://schemas.microsoft.com/office/drawing/2014/main" id="{13417218-2D89-147D-9D76-283B0F91255F}"/>
              </a:ext>
            </a:extLst>
          </p:cNvPr>
          <p:cNvGrpSpPr/>
          <p:nvPr userDrawn="1"/>
        </p:nvGrpSpPr>
        <p:grpSpPr>
          <a:xfrm>
            <a:off x="11535384" y="171612"/>
            <a:ext cx="371634" cy="196126"/>
            <a:chOff x="5687079" y="4352018"/>
            <a:chExt cx="2797541" cy="1476376"/>
          </a:xfrm>
        </p:grpSpPr>
        <p:sp>
          <p:nvSpPr>
            <p:cNvPr id="15" name="Freeform 5">
              <a:extLst>
                <a:ext uri="{FF2B5EF4-FFF2-40B4-BE49-F238E27FC236}">
                  <a16:creationId xmlns:a16="http://schemas.microsoft.com/office/drawing/2014/main" id="{EA4A8138-2713-96E9-9B5F-021C71E59DA5}"/>
                </a:ext>
              </a:extLst>
            </p:cNvPr>
            <p:cNvSpPr>
              <a:spLocks/>
            </p:cNvSpPr>
            <p:nvPr/>
          </p:nvSpPr>
          <p:spPr bwMode="auto">
            <a:xfrm>
              <a:off x="5687079" y="4352018"/>
              <a:ext cx="884238" cy="1476376"/>
            </a:xfrm>
            <a:custGeom>
              <a:avLst/>
              <a:gdLst>
                <a:gd name="T0" fmla="*/ 38 w 266"/>
                <a:gd name="T1" fmla="*/ 0 h 454"/>
                <a:gd name="T2" fmla="*/ 38 w 266"/>
                <a:gd name="T3" fmla="*/ 297 h 454"/>
                <a:gd name="T4" fmla="*/ 46 w 266"/>
                <a:gd name="T5" fmla="*/ 345 h 454"/>
                <a:gd name="T6" fmla="*/ 67 w 266"/>
                <a:gd name="T7" fmla="*/ 382 h 454"/>
                <a:gd name="T8" fmla="*/ 96 w 266"/>
                <a:gd name="T9" fmla="*/ 405 h 454"/>
                <a:gd name="T10" fmla="*/ 129 w 266"/>
                <a:gd name="T11" fmla="*/ 412 h 454"/>
                <a:gd name="T12" fmla="*/ 164 w 266"/>
                <a:gd name="T13" fmla="*/ 405 h 454"/>
                <a:gd name="T14" fmla="*/ 196 w 266"/>
                <a:gd name="T15" fmla="*/ 384 h 454"/>
                <a:gd name="T16" fmla="*/ 218 w 266"/>
                <a:gd name="T17" fmla="*/ 348 h 454"/>
                <a:gd name="T18" fmla="*/ 227 w 266"/>
                <a:gd name="T19" fmla="*/ 298 h 454"/>
                <a:gd name="T20" fmla="*/ 227 w 266"/>
                <a:gd name="T21" fmla="*/ 0 h 454"/>
                <a:gd name="T22" fmla="*/ 266 w 266"/>
                <a:gd name="T23" fmla="*/ 0 h 454"/>
                <a:gd name="T24" fmla="*/ 266 w 266"/>
                <a:gd name="T25" fmla="*/ 295 h 454"/>
                <a:gd name="T26" fmla="*/ 254 w 266"/>
                <a:gd name="T27" fmla="*/ 363 h 454"/>
                <a:gd name="T28" fmla="*/ 222 w 266"/>
                <a:gd name="T29" fmla="*/ 413 h 454"/>
                <a:gd name="T30" fmla="*/ 178 w 266"/>
                <a:gd name="T31" fmla="*/ 444 h 454"/>
                <a:gd name="T32" fmla="*/ 130 w 266"/>
                <a:gd name="T33" fmla="*/ 454 h 454"/>
                <a:gd name="T34" fmla="*/ 83 w 266"/>
                <a:gd name="T35" fmla="*/ 444 h 454"/>
                <a:gd name="T36" fmla="*/ 42 w 266"/>
                <a:gd name="T37" fmla="*/ 414 h 454"/>
                <a:gd name="T38" fmla="*/ 11 w 266"/>
                <a:gd name="T39" fmla="*/ 363 h 454"/>
                <a:gd name="T40" fmla="*/ 0 w 266"/>
                <a:gd name="T41" fmla="*/ 294 h 454"/>
                <a:gd name="T42" fmla="*/ 0 w 266"/>
                <a:gd name="T43" fmla="*/ 0 h 454"/>
                <a:gd name="T44" fmla="*/ 38 w 266"/>
                <a:gd name="T45" fmla="*/ 0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6" h="454">
                  <a:moveTo>
                    <a:pt x="38" y="0"/>
                  </a:moveTo>
                  <a:cubicBezTo>
                    <a:pt x="38" y="297"/>
                    <a:pt x="38" y="297"/>
                    <a:pt x="38" y="297"/>
                  </a:cubicBezTo>
                  <a:cubicBezTo>
                    <a:pt x="38" y="315"/>
                    <a:pt x="41" y="331"/>
                    <a:pt x="46" y="345"/>
                  </a:cubicBezTo>
                  <a:cubicBezTo>
                    <a:pt x="51" y="360"/>
                    <a:pt x="58" y="372"/>
                    <a:pt x="67" y="382"/>
                  </a:cubicBezTo>
                  <a:cubicBezTo>
                    <a:pt x="76" y="392"/>
                    <a:pt x="85" y="399"/>
                    <a:pt x="96" y="405"/>
                  </a:cubicBezTo>
                  <a:cubicBezTo>
                    <a:pt x="107" y="410"/>
                    <a:pt x="118" y="412"/>
                    <a:pt x="129" y="412"/>
                  </a:cubicBezTo>
                  <a:cubicBezTo>
                    <a:pt x="141" y="412"/>
                    <a:pt x="153" y="410"/>
                    <a:pt x="164" y="405"/>
                  </a:cubicBezTo>
                  <a:cubicBezTo>
                    <a:pt x="176" y="400"/>
                    <a:pt x="187" y="393"/>
                    <a:pt x="196" y="384"/>
                  </a:cubicBezTo>
                  <a:cubicBezTo>
                    <a:pt x="205" y="374"/>
                    <a:pt x="213" y="362"/>
                    <a:pt x="218" y="348"/>
                  </a:cubicBezTo>
                  <a:cubicBezTo>
                    <a:pt x="224" y="334"/>
                    <a:pt x="227" y="317"/>
                    <a:pt x="227" y="298"/>
                  </a:cubicBezTo>
                  <a:cubicBezTo>
                    <a:pt x="227" y="0"/>
                    <a:pt x="227" y="0"/>
                    <a:pt x="227" y="0"/>
                  </a:cubicBezTo>
                  <a:cubicBezTo>
                    <a:pt x="266" y="0"/>
                    <a:pt x="266" y="0"/>
                    <a:pt x="266" y="0"/>
                  </a:cubicBezTo>
                  <a:cubicBezTo>
                    <a:pt x="266" y="295"/>
                    <a:pt x="266" y="295"/>
                    <a:pt x="266" y="295"/>
                  </a:cubicBezTo>
                  <a:cubicBezTo>
                    <a:pt x="266" y="321"/>
                    <a:pt x="262" y="344"/>
                    <a:pt x="254" y="363"/>
                  </a:cubicBezTo>
                  <a:cubicBezTo>
                    <a:pt x="245" y="383"/>
                    <a:pt x="235" y="400"/>
                    <a:pt x="222" y="413"/>
                  </a:cubicBezTo>
                  <a:cubicBezTo>
                    <a:pt x="209" y="427"/>
                    <a:pt x="194" y="437"/>
                    <a:pt x="178" y="444"/>
                  </a:cubicBezTo>
                  <a:cubicBezTo>
                    <a:pt x="162" y="451"/>
                    <a:pt x="146" y="454"/>
                    <a:pt x="130" y="454"/>
                  </a:cubicBezTo>
                  <a:cubicBezTo>
                    <a:pt x="114" y="454"/>
                    <a:pt x="99" y="451"/>
                    <a:pt x="83" y="444"/>
                  </a:cubicBezTo>
                  <a:cubicBezTo>
                    <a:pt x="68" y="437"/>
                    <a:pt x="54" y="427"/>
                    <a:pt x="42" y="414"/>
                  </a:cubicBezTo>
                  <a:cubicBezTo>
                    <a:pt x="29" y="400"/>
                    <a:pt x="19" y="383"/>
                    <a:pt x="11" y="363"/>
                  </a:cubicBezTo>
                  <a:cubicBezTo>
                    <a:pt x="3" y="343"/>
                    <a:pt x="0" y="320"/>
                    <a:pt x="0" y="294"/>
                  </a:cubicBezTo>
                  <a:cubicBezTo>
                    <a:pt x="0" y="0"/>
                    <a:pt x="0" y="0"/>
                    <a:pt x="0" y="0"/>
                  </a:cubicBezTo>
                  <a:lnTo>
                    <a:pt x="3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6" name="Freeform 6">
              <a:extLst>
                <a:ext uri="{FF2B5EF4-FFF2-40B4-BE49-F238E27FC236}">
                  <a16:creationId xmlns:a16="http://schemas.microsoft.com/office/drawing/2014/main" id="{2340DA19-8033-929D-0842-28587D50CB2C}"/>
                </a:ext>
              </a:extLst>
            </p:cNvPr>
            <p:cNvSpPr>
              <a:spLocks/>
            </p:cNvSpPr>
            <p:nvPr/>
          </p:nvSpPr>
          <p:spPr bwMode="auto">
            <a:xfrm>
              <a:off x="6674286" y="4352018"/>
              <a:ext cx="876300" cy="1476375"/>
            </a:xfrm>
            <a:custGeom>
              <a:avLst/>
              <a:gdLst>
                <a:gd name="T0" fmla="*/ 40 w 264"/>
                <a:gd name="T1" fmla="*/ 315 h 466"/>
                <a:gd name="T2" fmla="*/ 49 w 264"/>
                <a:gd name="T3" fmla="*/ 359 h 466"/>
                <a:gd name="T4" fmla="*/ 68 w 264"/>
                <a:gd name="T5" fmla="*/ 393 h 466"/>
                <a:gd name="T6" fmla="*/ 98 w 264"/>
                <a:gd name="T7" fmla="*/ 416 h 466"/>
                <a:gd name="T8" fmla="*/ 135 w 264"/>
                <a:gd name="T9" fmla="*/ 424 h 466"/>
                <a:gd name="T10" fmla="*/ 169 w 264"/>
                <a:gd name="T11" fmla="*/ 419 h 466"/>
                <a:gd name="T12" fmla="*/ 198 w 264"/>
                <a:gd name="T13" fmla="*/ 404 h 466"/>
                <a:gd name="T14" fmla="*/ 218 w 264"/>
                <a:gd name="T15" fmla="*/ 376 h 466"/>
                <a:gd name="T16" fmla="*/ 225 w 264"/>
                <a:gd name="T17" fmla="*/ 335 h 466"/>
                <a:gd name="T18" fmla="*/ 217 w 264"/>
                <a:gd name="T19" fmla="*/ 302 h 466"/>
                <a:gd name="T20" fmla="*/ 196 w 264"/>
                <a:gd name="T21" fmla="*/ 278 h 466"/>
                <a:gd name="T22" fmla="*/ 166 w 264"/>
                <a:gd name="T23" fmla="*/ 261 h 466"/>
                <a:gd name="T24" fmla="*/ 132 w 264"/>
                <a:gd name="T25" fmla="*/ 247 h 466"/>
                <a:gd name="T26" fmla="*/ 89 w 264"/>
                <a:gd name="T27" fmla="*/ 230 h 466"/>
                <a:gd name="T28" fmla="*/ 50 w 264"/>
                <a:gd name="T29" fmla="*/ 205 h 466"/>
                <a:gd name="T30" fmla="*/ 22 w 264"/>
                <a:gd name="T31" fmla="*/ 168 h 466"/>
                <a:gd name="T32" fmla="*/ 11 w 264"/>
                <a:gd name="T33" fmla="*/ 113 h 466"/>
                <a:gd name="T34" fmla="*/ 20 w 264"/>
                <a:gd name="T35" fmla="*/ 64 h 466"/>
                <a:gd name="T36" fmla="*/ 44 w 264"/>
                <a:gd name="T37" fmla="*/ 29 h 466"/>
                <a:gd name="T38" fmla="*/ 82 w 264"/>
                <a:gd name="T39" fmla="*/ 7 h 466"/>
                <a:gd name="T40" fmla="*/ 130 w 264"/>
                <a:gd name="T41" fmla="*/ 0 h 466"/>
                <a:gd name="T42" fmla="*/ 188 w 264"/>
                <a:gd name="T43" fmla="*/ 12 h 466"/>
                <a:gd name="T44" fmla="*/ 226 w 264"/>
                <a:gd name="T45" fmla="*/ 44 h 466"/>
                <a:gd name="T46" fmla="*/ 246 w 264"/>
                <a:gd name="T47" fmla="*/ 86 h 466"/>
                <a:gd name="T48" fmla="*/ 253 w 264"/>
                <a:gd name="T49" fmla="*/ 131 h 466"/>
                <a:gd name="T50" fmla="*/ 214 w 264"/>
                <a:gd name="T51" fmla="*/ 131 h 466"/>
                <a:gd name="T52" fmla="*/ 206 w 264"/>
                <a:gd name="T53" fmla="*/ 92 h 466"/>
                <a:gd name="T54" fmla="*/ 187 w 264"/>
                <a:gd name="T55" fmla="*/ 64 h 466"/>
                <a:gd name="T56" fmla="*/ 161 w 264"/>
                <a:gd name="T57" fmla="*/ 47 h 466"/>
                <a:gd name="T58" fmla="*/ 130 w 264"/>
                <a:gd name="T59" fmla="*/ 41 h 466"/>
                <a:gd name="T60" fmla="*/ 100 w 264"/>
                <a:gd name="T61" fmla="*/ 45 h 466"/>
                <a:gd name="T62" fmla="*/ 74 w 264"/>
                <a:gd name="T63" fmla="*/ 57 h 466"/>
                <a:gd name="T64" fmla="*/ 56 w 264"/>
                <a:gd name="T65" fmla="*/ 79 h 466"/>
                <a:gd name="T66" fmla="*/ 49 w 264"/>
                <a:gd name="T67" fmla="*/ 113 h 466"/>
                <a:gd name="T68" fmla="*/ 57 w 264"/>
                <a:gd name="T69" fmla="*/ 147 h 466"/>
                <a:gd name="T70" fmla="*/ 78 w 264"/>
                <a:gd name="T71" fmla="*/ 171 h 466"/>
                <a:gd name="T72" fmla="*/ 109 w 264"/>
                <a:gd name="T73" fmla="*/ 189 h 466"/>
                <a:gd name="T74" fmla="*/ 144 w 264"/>
                <a:gd name="T75" fmla="*/ 203 h 466"/>
                <a:gd name="T76" fmla="*/ 187 w 264"/>
                <a:gd name="T77" fmla="*/ 221 h 466"/>
                <a:gd name="T78" fmla="*/ 226 w 264"/>
                <a:gd name="T79" fmla="*/ 245 h 466"/>
                <a:gd name="T80" fmla="*/ 253 w 264"/>
                <a:gd name="T81" fmla="*/ 281 h 466"/>
                <a:gd name="T82" fmla="*/ 264 w 264"/>
                <a:gd name="T83" fmla="*/ 335 h 466"/>
                <a:gd name="T84" fmla="*/ 254 w 264"/>
                <a:gd name="T85" fmla="*/ 392 h 466"/>
                <a:gd name="T86" fmla="*/ 227 w 264"/>
                <a:gd name="T87" fmla="*/ 433 h 466"/>
                <a:gd name="T88" fmla="*/ 186 w 264"/>
                <a:gd name="T89" fmla="*/ 458 h 466"/>
                <a:gd name="T90" fmla="*/ 135 w 264"/>
                <a:gd name="T91" fmla="*/ 466 h 466"/>
                <a:gd name="T92" fmla="*/ 85 w 264"/>
                <a:gd name="T93" fmla="*/ 456 h 466"/>
                <a:gd name="T94" fmla="*/ 43 w 264"/>
                <a:gd name="T95" fmla="*/ 426 h 466"/>
                <a:gd name="T96" fmla="*/ 13 w 264"/>
                <a:gd name="T97" fmla="*/ 378 h 466"/>
                <a:gd name="T98" fmla="*/ 0 w 264"/>
                <a:gd name="T99" fmla="*/ 315 h 466"/>
                <a:gd name="T100" fmla="*/ 40 w 264"/>
                <a:gd name="T101" fmla="*/ 315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4" h="466">
                  <a:moveTo>
                    <a:pt x="40" y="315"/>
                  </a:moveTo>
                  <a:cubicBezTo>
                    <a:pt x="41" y="331"/>
                    <a:pt x="44" y="346"/>
                    <a:pt x="49" y="359"/>
                  </a:cubicBezTo>
                  <a:cubicBezTo>
                    <a:pt x="54" y="372"/>
                    <a:pt x="60" y="384"/>
                    <a:pt x="68" y="393"/>
                  </a:cubicBezTo>
                  <a:cubicBezTo>
                    <a:pt x="77" y="403"/>
                    <a:pt x="86" y="410"/>
                    <a:pt x="98" y="416"/>
                  </a:cubicBezTo>
                  <a:cubicBezTo>
                    <a:pt x="109" y="421"/>
                    <a:pt x="121" y="424"/>
                    <a:pt x="135" y="424"/>
                  </a:cubicBezTo>
                  <a:cubicBezTo>
                    <a:pt x="147" y="424"/>
                    <a:pt x="158" y="422"/>
                    <a:pt x="169" y="419"/>
                  </a:cubicBezTo>
                  <a:cubicBezTo>
                    <a:pt x="180" y="416"/>
                    <a:pt x="189" y="411"/>
                    <a:pt x="198" y="404"/>
                  </a:cubicBezTo>
                  <a:cubicBezTo>
                    <a:pt x="206" y="397"/>
                    <a:pt x="213" y="388"/>
                    <a:pt x="218" y="376"/>
                  </a:cubicBezTo>
                  <a:cubicBezTo>
                    <a:pt x="223" y="365"/>
                    <a:pt x="225" y="351"/>
                    <a:pt x="225" y="335"/>
                  </a:cubicBezTo>
                  <a:cubicBezTo>
                    <a:pt x="225" y="322"/>
                    <a:pt x="223" y="311"/>
                    <a:pt x="217" y="302"/>
                  </a:cubicBezTo>
                  <a:cubicBezTo>
                    <a:pt x="212" y="292"/>
                    <a:pt x="205" y="284"/>
                    <a:pt x="196" y="278"/>
                  </a:cubicBezTo>
                  <a:cubicBezTo>
                    <a:pt x="187" y="271"/>
                    <a:pt x="177" y="266"/>
                    <a:pt x="166" y="261"/>
                  </a:cubicBezTo>
                  <a:cubicBezTo>
                    <a:pt x="155" y="256"/>
                    <a:pt x="144" y="251"/>
                    <a:pt x="132" y="247"/>
                  </a:cubicBezTo>
                  <a:cubicBezTo>
                    <a:pt x="118" y="242"/>
                    <a:pt x="103" y="236"/>
                    <a:pt x="89" y="230"/>
                  </a:cubicBezTo>
                  <a:cubicBezTo>
                    <a:pt x="74" y="223"/>
                    <a:pt x="61" y="215"/>
                    <a:pt x="50" y="205"/>
                  </a:cubicBezTo>
                  <a:cubicBezTo>
                    <a:pt x="38" y="195"/>
                    <a:pt x="29" y="183"/>
                    <a:pt x="22" y="168"/>
                  </a:cubicBezTo>
                  <a:cubicBezTo>
                    <a:pt x="14" y="153"/>
                    <a:pt x="11" y="135"/>
                    <a:pt x="11" y="113"/>
                  </a:cubicBezTo>
                  <a:cubicBezTo>
                    <a:pt x="11" y="94"/>
                    <a:pt x="14" y="78"/>
                    <a:pt x="20" y="64"/>
                  </a:cubicBezTo>
                  <a:cubicBezTo>
                    <a:pt x="25" y="50"/>
                    <a:pt x="34" y="38"/>
                    <a:pt x="44" y="29"/>
                  </a:cubicBezTo>
                  <a:cubicBezTo>
                    <a:pt x="55" y="19"/>
                    <a:pt x="67" y="12"/>
                    <a:pt x="82" y="7"/>
                  </a:cubicBezTo>
                  <a:cubicBezTo>
                    <a:pt x="97" y="2"/>
                    <a:pt x="113" y="0"/>
                    <a:pt x="130" y="0"/>
                  </a:cubicBezTo>
                  <a:cubicBezTo>
                    <a:pt x="154" y="0"/>
                    <a:pt x="173" y="4"/>
                    <a:pt x="188" y="12"/>
                  </a:cubicBezTo>
                  <a:cubicBezTo>
                    <a:pt x="204" y="20"/>
                    <a:pt x="216" y="31"/>
                    <a:pt x="226" y="44"/>
                  </a:cubicBezTo>
                  <a:cubicBezTo>
                    <a:pt x="235" y="57"/>
                    <a:pt x="242" y="71"/>
                    <a:pt x="246" y="86"/>
                  </a:cubicBezTo>
                  <a:cubicBezTo>
                    <a:pt x="250" y="102"/>
                    <a:pt x="253" y="117"/>
                    <a:pt x="253" y="131"/>
                  </a:cubicBezTo>
                  <a:cubicBezTo>
                    <a:pt x="214" y="131"/>
                    <a:pt x="214" y="131"/>
                    <a:pt x="214" y="131"/>
                  </a:cubicBezTo>
                  <a:cubicBezTo>
                    <a:pt x="213" y="116"/>
                    <a:pt x="210" y="103"/>
                    <a:pt x="206" y="92"/>
                  </a:cubicBezTo>
                  <a:cubicBezTo>
                    <a:pt x="201" y="81"/>
                    <a:pt x="195" y="72"/>
                    <a:pt x="187" y="64"/>
                  </a:cubicBezTo>
                  <a:cubicBezTo>
                    <a:pt x="180" y="57"/>
                    <a:pt x="171" y="51"/>
                    <a:pt x="161" y="47"/>
                  </a:cubicBezTo>
                  <a:cubicBezTo>
                    <a:pt x="152" y="43"/>
                    <a:pt x="141" y="41"/>
                    <a:pt x="130" y="41"/>
                  </a:cubicBezTo>
                  <a:cubicBezTo>
                    <a:pt x="120" y="41"/>
                    <a:pt x="110" y="43"/>
                    <a:pt x="100" y="45"/>
                  </a:cubicBezTo>
                  <a:cubicBezTo>
                    <a:pt x="91" y="47"/>
                    <a:pt x="82" y="52"/>
                    <a:pt x="74" y="57"/>
                  </a:cubicBezTo>
                  <a:cubicBezTo>
                    <a:pt x="67" y="63"/>
                    <a:pt x="61" y="70"/>
                    <a:pt x="56" y="79"/>
                  </a:cubicBezTo>
                  <a:cubicBezTo>
                    <a:pt x="51" y="88"/>
                    <a:pt x="49" y="99"/>
                    <a:pt x="49" y="113"/>
                  </a:cubicBezTo>
                  <a:cubicBezTo>
                    <a:pt x="49" y="126"/>
                    <a:pt x="52" y="137"/>
                    <a:pt x="57" y="147"/>
                  </a:cubicBezTo>
                  <a:cubicBezTo>
                    <a:pt x="62" y="156"/>
                    <a:pt x="69" y="164"/>
                    <a:pt x="78" y="171"/>
                  </a:cubicBezTo>
                  <a:cubicBezTo>
                    <a:pt x="87" y="178"/>
                    <a:pt x="97" y="184"/>
                    <a:pt x="109" y="189"/>
                  </a:cubicBezTo>
                  <a:cubicBezTo>
                    <a:pt x="120" y="194"/>
                    <a:pt x="132" y="199"/>
                    <a:pt x="144" y="203"/>
                  </a:cubicBezTo>
                  <a:cubicBezTo>
                    <a:pt x="159" y="209"/>
                    <a:pt x="173" y="215"/>
                    <a:pt x="187" y="221"/>
                  </a:cubicBezTo>
                  <a:cubicBezTo>
                    <a:pt x="202" y="227"/>
                    <a:pt x="214" y="235"/>
                    <a:pt x="226" y="245"/>
                  </a:cubicBezTo>
                  <a:cubicBezTo>
                    <a:pt x="237" y="255"/>
                    <a:pt x="246" y="267"/>
                    <a:pt x="253" y="281"/>
                  </a:cubicBezTo>
                  <a:cubicBezTo>
                    <a:pt x="260" y="296"/>
                    <a:pt x="264" y="314"/>
                    <a:pt x="264" y="335"/>
                  </a:cubicBezTo>
                  <a:cubicBezTo>
                    <a:pt x="264" y="357"/>
                    <a:pt x="261" y="376"/>
                    <a:pt x="254" y="392"/>
                  </a:cubicBezTo>
                  <a:cubicBezTo>
                    <a:pt x="248" y="408"/>
                    <a:pt x="239" y="422"/>
                    <a:pt x="227" y="433"/>
                  </a:cubicBezTo>
                  <a:cubicBezTo>
                    <a:pt x="216" y="444"/>
                    <a:pt x="202" y="452"/>
                    <a:pt x="186" y="458"/>
                  </a:cubicBezTo>
                  <a:cubicBezTo>
                    <a:pt x="170" y="463"/>
                    <a:pt x="153" y="466"/>
                    <a:pt x="135" y="466"/>
                  </a:cubicBezTo>
                  <a:cubicBezTo>
                    <a:pt x="118" y="466"/>
                    <a:pt x="101" y="463"/>
                    <a:pt x="85" y="456"/>
                  </a:cubicBezTo>
                  <a:cubicBezTo>
                    <a:pt x="69" y="449"/>
                    <a:pt x="55" y="439"/>
                    <a:pt x="43" y="426"/>
                  </a:cubicBezTo>
                  <a:cubicBezTo>
                    <a:pt x="30" y="413"/>
                    <a:pt x="20" y="397"/>
                    <a:pt x="13" y="378"/>
                  </a:cubicBezTo>
                  <a:cubicBezTo>
                    <a:pt x="5" y="359"/>
                    <a:pt x="1" y="339"/>
                    <a:pt x="0" y="315"/>
                  </a:cubicBezTo>
                  <a:lnTo>
                    <a:pt x="40" y="31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7" name="Freeform 7">
              <a:extLst>
                <a:ext uri="{FF2B5EF4-FFF2-40B4-BE49-F238E27FC236}">
                  <a16:creationId xmlns:a16="http://schemas.microsoft.com/office/drawing/2014/main" id="{96878291-2FCB-05B7-797C-08B000391A63}"/>
                </a:ext>
              </a:extLst>
            </p:cNvPr>
            <p:cNvSpPr>
              <a:spLocks noEditPoints="1"/>
            </p:cNvSpPr>
            <p:nvPr/>
          </p:nvSpPr>
          <p:spPr bwMode="auto">
            <a:xfrm>
              <a:off x="7673407" y="4352018"/>
              <a:ext cx="811213" cy="1476375"/>
            </a:xfrm>
            <a:custGeom>
              <a:avLst/>
              <a:gdLst>
                <a:gd name="T0" fmla="*/ 38 w 244"/>
                <a:gd name="T1" fmla="*/ 210 h 441"/>
                <a:gd name="T2" fmla="*/ 136 w 244"/>
                <a:gd name="T3" fmla="*/ 210 h 441"/>
                <a:gd name="T4" fmla="*/ 162 w 244"/>
                <a:gd name="T5" fmla="*/ 204 h 441"/>
                <a:gd name="T6" fmla="*/ 185 w 244"/>
                <a:gd name="T7" fmla="*/ 185 h 441"/>
                <a:gd name="T8" fmla="*/ 200 w 244"/>
                <a:gd name="T9" fmla="*/ 158 h 441"/>
                <a:gd name="T10" fmla="*/ 205 w 244"/>
                <a:gd name="T11" fmla="*/ 125 h 441"/>
                <a:gd name="T12" fmla="*/ 200 w 244"/>
                <a:gd name="T13" fmla="*/ 92 h 441"/>
                <a:gd name="T14" fmla="*/ 185 w 244"/>
                <a:gd name="T15" fmla="*/ 66 h 441"/>
                <a:gd name="T16" fmla="*/ 163 w 244"/>
                <a:gd name="T17" fmla="*/ 49 h 441"/>
                <a:gd name="T18" fmla="*/ 136 w 244"/>
                <a:gd name="T19" fmla="*/ 43 h 441"/>
                <a:gd name="T20" fmla="*/ 38 w 244"/>
                <a:gd name="T21" fmla="*/ 43 h 441"/>
                <a:gd name="T22" fmla="*/ 38 w 244"/>
                <a:gd name="T23" fmla="*/ 210 h 441"/>
                <a:gd name="T24" fmla="*/ 0 w 244"/>
                <a:gd name="T25" fmla="*/ 0 h 441"/>
                <a:gd name="T26" fmla="*/ 136 w 244"/>
                <a:gd name="T27" fmla="*/ 0 h 441"/>
                <a:gd name="T28" fmla="*/ 182 w 244"/>
                <a:gd name="T29" fmla="*/ 11 h 441"/>
                <a:gd name="T30" fmla="*/ 216 w 244"/>
                <a:gd name="T31" fmla="*/ 40 h 441"/>
                <a:gd name="T32" fmla="*/ 237 w 244"/>
                <a:gd name="T33" fmla="*/ 80 h 441"/>
                <a:gd name="T34" fmla="*/ 244 w 244"/>
                <a:gd name="T35" fmla="*/ 125 h 441"/>
                <a:gd name="T36" fmla="*/ 237 w 244"/>
                <a:gd name="T37" fmla="*/ 172 h 441"/>
                <a:gd name="T38" fmla="*/ 216 w 244"/>
                <a:gd name="T39" fmla="*/ 213 h 441"/>
                <a:gd name="T40" fmla="*/ 182 w 244"/>
                <a:gd name="T41" fmla="*/ 241 h 441"/>
                <a:gd name="T42" fmla="*/ 136 w 244"/>
                <a:gd name="T43" fmla="*/ 252 h 441"/>
                <a:gd name="T44" fmla="*/ 38 w 244"/>
                <a:gd name="T45" fmla="*/ 252 h 441"/>
                <a:gd name="T46" fmla="*/ 38 w 244"/>
                <a:gd name="T47" fmla="*/ 441 h 441"/>
                <a:gd name="T48" fmla="*/ 0 w 244"/>
                <a:gd name="T49" fmla="*/ 441 h 441"/>
                <a:gd name="T50" fmla="*/ 0 w 244"/>
                <a:gd name="T51"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4" h="441">
                  <a:moveTo>
                    <a:pt x="38" y="210"/>
                  </a:moveTo>
                  <a:cubicBezTo>
                    <a:pt x="136" y="210"/>
                    <a:pt x="136" y="210"/>
                    <a:pt x="136" y="210"/>
                  </a:cubicBezTo>
                  <a:cubicBezTo>
                    <a:pt x="145" y="210"/>
                    <a:pt x="154" y="208"/>
                    <a:pt x="162" y="204"/>
                  </a:cubicBezTo>
                  <a:cubicBezTo>
                    <a:pt x="171" y="199"/>
                    <a:pt x="178" y="193"/>
                    <a:pt x="185" y="185"/>
                  </a:cubicBezTo>
                  <a:cubicBezTo>
                    <a:pt x="191" y="178"/>
                    <a:pt x="196" y="169"/>
                    <a:pt x="200" y="158"/>
                  </a:cubicBezTo>
                  <a:cubicBezTo>
                    <a:pt x="204" y="148"/>
                    <a:pt x="205" y="137"/>
                    <a:pt x="205" y="125"/>
                  </a:cubicBezTo>
                  <a:cubicBezTo>
                    <a:pt x="205" y="113"/>
                    <a:pt x="204" y="102"/>
                    <a:pt x="200" y="92"/>
                  </a:cubicBezTo>
                  <a:cubicBezTo>
                    <a:pt x="196" y="82"/>
                    <a:pt x="192" y="73"/>
                    <a:pt x="185" y="66"/>
                  </a:cubicBezTo>
                  <a:cubicBezTo>
                    <a:pt x="179" y="59"/>
                    <a:pt x="172" y="53"/>
                    <a:pt x="163" y="49"/>
                  </a:cubicBezTo>
                  <a:cubicBezTo>
                    <a:pt x="155" y="45"/>
                    <a:pt x="146" y="43"/>
                    <a:pt x="136" y="43"/>
                  </a:cubicBezTo>
                  <a:cubicBezTo>
                    <a:pt x="38" y="43"/>
                    <a:pt x="38" y="43"/>
                    <a:pt x="38" y="43"/>
                  </a:cubicBezTo>
                  <a:lnTo>
                    <a:pt x="38" y="210"/>
                  </a:lnTo>
                  <a:close/>
                  <a:moveTo>
                    <a:pt x="0" y="0"/>
                  </a:moveTo>
                  <a:cubicBezTo>
                    <a:pt x="136" y="0"/>
                    <a:pt x="136" y="0"/>
                    <a:pt x="136" y="0"/>
                  </a:cubicBezTo>
                  <a:cubicBezTo>
                    <a:pt x="153" y="0"/>
                    <a:pt x="168" y="3"/>
                    <a:pt x="182" y="11"/>
                  </a:cubicBezTo>
                  <a:cubicBezTo>
                    <a:pt x="195" y="19"/>
                    <a:pt x="207" y="28"/>
                    <a:pt x="216" y="40"/>
                  </a:cubicBezTo>
                  <a:cubicBezTo>
                    <a:pt x="225" y="52"/>
                    <a:pt x="232" y="66"/>
                    <a:pt x="237" y="80"/>
                  </a:cubicBezTo>
                  <a:cubicBezTo>
                    <a:pt x="242" y="95"/>
                    <a:pt x="244" y="110"/>
                    <a:pt x="244" y="125"/>
                  </a:cubicBezTo>
                  <a:cubicBezTo>
                    <a:pt x="244" y="142"/>
                    <a:pt x="242" y="157"/>
                    <a:pt x="237" y="172"/>
                  </a:cubicBezTo>
                  <a:cubicBezTo>
                    <a:pt x="232" y="188"/>
                    <a:pt x="225" y="201"/>
                    <a:pt x="216" y="213"/>
                  </a:cubicBezTo>
                  <a:cubicBezTo>
                    <a:pt x="207" y="225"/>
                    <a:pt x="195" y="234"/>
                    <a:pt x="182" y="241"/>
                  </a:cubicBezTo>
                  <a:cubicBezTo>
                    <a:pt x="168" y="248"/>
                    <a:pt x="153" y="252"/>
                    <a:pt x="136" y="252"/>
                  </a:cubicBezTo>
                  <a:cubicBezTo>
                    <a:pt x="38" y="252"/>
                    <a:pt x="38" y="252"/>
                    <a:pt x="38" y="252"/>
                  </a:cubicBezTo>
                  <a:cubicBezTo>
                    <a:pt x="38" y="441"/>
                    <a:pt x="38" y="441"/>
                    <a:pt x="38" y="441"/>
                  </a:cubicBezTo>
                  <a:cubicBezTo>
                    <a:pt x="0" y="441"/>
                    <a:pt x="0" y="441"/>
                    <a:pt x="0" y="441"/>
                  </a:cubicBez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8" name="Oval 8">
              <a:extLst>
                <a:ext uri="{FF2B5EF4-FFF2-40B4-BE49-F238E27FC236}">
                  <a16:creationId xmlns:a16="http://schemas.microsoft.com/office/drawing/2014/main" id="{D3B96606-D394-7FC8-3B69-D764234E1934}"/>
                </a:ext>
              </a:extLst>
            </p:cNvPr>
            <p:cNvSpPr>
              <a:spLocks noChangeArrowheads="1"/>
            </p:cNvSpPr>
            <p:nvPr/>
          </p:nvSpPr>
          <p:spPr bwMode="auto">
            <a:xfrm>
              <a:off x="6970464" y="5261423"/>
              <a:ext cx="328613" cy="330200"/>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solidFill>
                  <a:srgbClr val="0A5D7A"/>
                </a:solidFill>
              </a:endParaRPr>
            </a:p>
          </p:txBody>
        </p:sp>
      </p:grpSp>
      <p:sp>
        <p:nvSpPr>
          <p:cNvPr id="4" name="Tijdelijke aanduiding voor tekst 5">
            <a:extLst>
              <a:ext uri="{FF2B5EF4-FFF2-40B4-BE49-F238E27FC236}">
                <a16:creationId xmlns:a16="http://schemas.microsoft.com/office/drawing/2014/main" id="{B9546C63-EC20-7959-63FA-47893A1633AE}"/>
              </a:ext>
            </a:extLst>
          </p:cNvPr>
          <p:cNvSpPr>
            <a:spLocks noGrp="1"/>
          </p:cNvSpPr>
          <p:nvPr>
            <p:ph type="body" sz="quarter" idx="18" hasCustomPrompt="1"/>
          </p:nvPr>
        </p:nvSpPr>
        <p:spPr>
          <a:xfrm>
            <a:off x="480596" y="370682"/>
            <a:ext cx="4535904" cy="537368"/>
          </a:xfrm>
          <a:prstGeom prst="rect">
            <a:avLst/>
          </a:prstGeom>
          <a:noFill/>
        </p:spPr>
        <p:txBody>
          <a:bodyPr/>
          <a:lstStyle>
            <a:lvl1pPr>
              <a:lnSpc>
                <a:spcPct val="100000"/>
              </a:lnSpc>
              <a:spcBef>
                <a:spcPts val="0"/>
              </a:spcBef>
              <a:defRPr sz="2800" b="1">
                <a:ln>
                  <a:noFill/>
                </a:ln>
                <a:solidFill>
                  <a:srgbClr val="0A5D7A"/>
                </a:solidFill>
              </a:defRPr>
            </a:lvl1pPr>
          </a:lstStyle>
          <a:p>
            <a:pPr lvl="0"/>
            <a:r>
              <a:rPr lang="en-GB"/>
              <a:t>Main conclusion</a:t>
            </a:r>
          </a:p>
        </p:txBody>
      </p:sp>
    </p:spTree>
    <p:extLst>
      <p:ext uri="{BB962C8B-B14F-4D97-AF65-F5344CB8AC3E}">
        <p14:creationId xmlns:p14="http://schemas.microsoft.com/office/powerpoint/2010/main" val="417167557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1_Slide 3">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C4E26FAA-ED72-4463-AB3F-FB70CE313C3E}"/>
              </a:ext>
            </a:extLst>
          </p:cNvPr>
          <p:cNvSpPr/>
          <p:nvPr userDrawn="1"/>
        </p:nvSpPr>
        <p:spPr>
          <a:xfrm flipH="1">
            <a:off x="5735638" y="0"/>
            <a:ext cx="6456358" cy="6858000"/>
          </a:xfrm>
          <a:prstGeom prst="rect">
            <a:avLst/>
          </a:prstGeom>
          <a:solidFill>
            <a:srgbClr val="0A5D7A"/>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en-GB" sz="1200" dirty="0">
              <a:solidFill>
                <a:schemeClr val="tx1"/>
              </a:solidFill>
            </a:endParaRPr>
          </a:p>
        </p:txBody>
      </p:sp>
      <p:sp>
        <p:nvSpPr>
          <p:cNvPr id="5" name="Tijdelijke aanduiding voor tekst 5">
            <a:extLst>
              <a:ext uri="{FF2B5EF4-FFF2-40B4-BE49-F238E27FC236}">
                <a16:creationId xmlns:a16="http://schemas.microsoft.com/office/drawing/2014/main" id="{535E2F95-8F1A-2B7F-A71B-1830B25270EF}"/>
              </a:ext>
            </a:extLst>
          </p:cNvPr>
          <p:cNvSpPr>
            <a:spLocks noGrp="1"/>
          </p:cNvSpPr>
          <p:nvPr>
            <p:ph type="body" sz="quarter" idx="15" hasCustomPrompt="1"/>
          </p:nvPr>
        </p:nvSpPr>
        <p:spPr>
          <a:xfrm>
            <a:off x="480596" y="370682"/>
            <a:ext cx="4894679" cy="537368"/>
          </a:xfrm>
          <a:prstGeom prst="rect">
            <a:avLst/>
          </a:prstGeom>
          <a:noFill/>
        </p:spPr>
        <p:txBody>
          <a:bodyPr/>
          <a:lstStyle>
            <a:lvl1pPr>
              <a:lnSpc>
                <a:spcPct val="100000"/>
              </a:lnSpc>
              <a:spcBef>
                <a:spcPts val="0"/>
              </a:spcBef>
              <a:defRPr sz="2800" b="1">
                <a:ln>
                  <a:noFill/>
                </a:ln>
                <a:solidFill>
                  <a:srgbClr val="0A5D7A"/>
                </a:solidFill>
              </a:defRPr>
            </a:lvl1pPr>
          </a:lstStyle>
          <a:p>
            <a:pPr lvl="0"/>
            <a:r>
              <a:rPr lang="en-GB"/>
              <a:t>Main conclusion</a:t>
            </a:r>
          </a:p>
        </p:txBody>
      </p:sp>
      <p:sp>
        <p:nvSpPr>
          <p:cNvPr id="6" name="Tijdelijke aanduiding voor tekst 5">
            <a:extLst>
              <a:ext uri="{FF2B5EF4-FFF2-40B4-BE49-F238E27FC236}">
                <a16:creationId xmlns:a16="http://schemas.microsoft.com/office/drawing/2014/main" id="{297EECC6-BF14-EE4D-6FD1-70A92BC8B7E7}"/>
              </a:ext>
            </a:extLst>
          </p:cNvPr>
          <p:cNvSpPr>
            <a:spLocks noGrp="1"/>
          </p:cNvSpPr>
          <p:nvPr>
            <p:ph type="body" sz="quarter" idx="16" hasCustomPrompt="1"/>
          </p:nvPr>
        </p:nvSpPr>
        <p:spPr>
          <a:xfrm>
            <a:off x="479426" y="1628774"/>
            <a:ext cx="4895849" cy="4858543"/>
          </a:xfrm>
          <a:prstGeom prst="rect">
            <a:avLst/>
          </a:prstGeom>
          <a:noFill/>
        </p:spPr>
        <p:txBody>
          <a:bodyPr anchor="t"/>
          <a:lstStyle>
            <a:lvl1pPr>
              <a:lnSpc>
                <a:spcPct val="100000"/>
              </a:lnSpc>
              <a:spcBef>
                <a:spcPts val="0"/>
              </a:spcBef>
              <a:defRPr sz="1400" b="0">
                <a:ln>
                  <a:noFill/>
                </a:ln>
                <a:solidFill>
                  <a:srgbClr val="0A5D7A"/>
                </a:solidFill>
              </a:defRPr>
            </a:lvl1pPr>
          </a:lstStyle>
          <a:p>
            <a:pPr lvl="0"/>
            <a:r>
              <a:rPr lang="en-GB"/>
              <a:t>Type your text here</a:t>
            </a:r>
          </a:p>
        </p:txBody>
      </p:sp>
      <p:sp>
        <p:nvSpPr>
          <p:cNvPr id="2" name="Tijdelijke aanduiding voor tekst 5">
            <a:extLst>
              <a:ext uri="{FF2B5EF4-FFF2-40B4-BE49-F238E27FC236}">
                <a16:creationId xmlns:a16="http://schemas.microsoft.com/office/drawing/2014/main" id="{12B5E591-DBA1-CD48-2606-31C4D033B9E9}"/>
              </a:ext>
            </a:extLst>
          </p:cNvPr>
          <p:cNvSpPr>
            <a:spLocks noGrp="1"/>
          </p:cNvSpPr>
          <p:nvPr>
            <p:ph type="body" sz="quarter" idx="17" hasCustomPrompt="1"/>
          </p:nvPr>
        </p:nvSpPr>
        <p:spPr>
          <a:xfrm>
            <a:off x="6096001" y="1628774"/>
            <a:ext cx="5615406" cy="4858543"/>
          </a:xfrm>
          <a:prstGeom prst="rect">
            <a:avLst/>
          </a:prstGeom>
          <a:noFill/>
        </p:spPr>
        <p:txBody>
          <a:bodyPr anchor="t"/>
          <a:lstStyle>
            <a:lvl1pPr>
              <a:lnSpc>
                <a:spcPct val="100000"/>
              </a:lnSpc>
              <a:spcBef>
                <a:spcPts val="0"/>
              </a:spcBef>
              <a:defRPr sz="1400" b="0">
                <a:ln>
                  <a:noFill/>
                </a:ln>
                <a:solidFill>
                  <a:schemeClr val="bg1"/>
                </a:solidFill>
              </a:defRPr>
            </a:lvl1pPr>
          </a:lstStyle>
          <a:p>
            <a:pPr lvl="0"/>
            <a:r>
              <a:rPr lang="en-GB"/>
              <a:t>Type your text here</a:t>
            </a:r>
          </a:p>
        </p:txBody>
      </p:sp>
      <p:sp>
        <p:nvSpPr>
          <p:cNvPr id="4" name="Tijdelijke aanduiding voor dianummer 2">
            <a:extLst>
              <a:ext uri="{FF2B5EF4-FFF2-40B4-BE49-F238E27FC236}">
                <a16:creationId xmlns:a16="http://schemas.microsoft.com/office/drawing/2014/main" id="{8C980866-4802-3167-B2E6-EF9C39D51C99}"/>
              </a:ext>
            </a:extLst>
          </p:cNvPr>
          <p:cNvSpPr txBox="1">
            <a:spLocks/>
          </p:cNvSpPr>
          <p:nvPr userDrawn="1"/>
        </p:nvSpPr>
        <p:spPr>
          <a:xfrm>
            <a:off x="11535384" y="6489700"/>
            <a:ext cx="371634" cy="179388"/>
          </a:xfrm>
          <a:prstGeom prst="rect">
            <a:avLst/>
          </a:prstGeom>
        </p:spPr>
        <p:txBody>
          <a:bodyPr vert="horz" lIns="0" tIns="0" rIns="0" bIns="0" rtlCol="0" anchor="ctr">
            <a:noAutofit/>
          </a:bodyPr>
          <a:lstStyle>
            <a:defPPr>
              <a:defRPr lang="nl-NL"/>
            </a:defPPr>
            <a:lvl1pPr marL="0" algn="ctr" defTabSz="914400" rtl="0" eaLnBrk="1" latinLnBrk="0" hangingPunct="1">
              <a:defRPr sz="800" b="1" kern="1200">
                <a:solidFill>
                  <a:srgbClr val="757F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AD0FE45-509C-4BDF-9EDE-64426F8DF3D2}" type="slidenum">
              <a:rPr lang="en-GB" smtClean="0">
                <a:solidFill>
                  <a:schemeClr val="bg1"/>
                </a:solidFill>
                <a:latin typeface="Arial" panose="020B0604020202020204" pitchFamily="34" charset="0"/>
                <a:cs typeface="Arial" panose="020B0604020202020204" pitchFamily="34" charset="0"/>
              </a:rPr>
              <a:pPr/>
              <a:t>‹#›</a:t>
            </a:fld>
            <a:endParaRPr lang="en-GB" dirty="0">
              <a:solidFill>
                <a:schemeClr val="bg1"/>
              </a:solidFill>
              <a:latin typeface="Arial" panose="020B0604020202020204" pitchFamily="34" charset="0"/>
              <a:cs typeface="Arial" panose="020B0604020202020204" pitchFamily="34" charset="0"/>
            </a:endParaRPr>
          </a:p>
        </p:txBody>
      </p:sp>
      <p:grpSp>
        <p:nvGrpSpPr>
          <p:cNvPr id="7" name="Groep 6">
            <a:extLst>
              <a:ext uri="{FF2B5EF4-FFF2-40B4-BE49-F238E27FC236}">
                <a16:creationId xmlns:a16="http://schemas.microsoft.com/office/drawing/2014/main" id="{5BD91A3A-8EC6-F4C3-DB15-5A789A584D5E}"/>
              </a:ext>
            </a:extLst>
          </p:cNvPr>
          <p:cNvGrpSpPr/>
          <p:nvPr userDrawn="1"/>
        </p:nvGrpSpPr>
        <p:grpSpPr>
          <a:xfrm>
            <a:off x="11535384" y="171612"/>
            <a:ext cx="371634" cy="196126"/>
            <a:chOff x="5687079" y="4352018"/>
            <a:chExt cx="2797541" cy="1476376"/>
          </a:xfrm>
        </p:grpSpPr>
        <p:sp>
          <p:nvSpPr>
            <p:cNvPr id="8" name="Freeform 5">
              <a:extLst>
                <a:ext uri="{FF2B5EF4-FFF2-40B4-BE49-F238E27FC236}">
                  <a16:creationId xmlns:a16="http://schemas.microsoft.com/office/drawing/2014/main" id="{310FD75F-2B29-F219-E6E7-EB4D23FDC4AC}"/>
                </a:ext>
              </a:extLst>
            </p:cNvPr>
            <p:cNvSpPr>
              <a:spLocks/>
            </p:cNvSpPr>
            <p:nvPr/>
          </p:nvSpPr>
          <p:spPr bwMode="auto">
            <a:xfrm>
              <a:off x="5687079" y="4352018"/>
              <a:ext cx="884238" cy="1476376"/>
            </a:xfrm>
            <a:custGeom>
              <a:avLst/>
              <a:gdLst>
                <a:gd name="T0" fmla="*/ 38 w 266"/>
                <a:gd name="T1" fmla="*/ 0 h 454"/>
                <a:gd name="T2" fmla="*/ 38 w 266"/>
                <a:gd name="T3" fmla="*/ 297 h 454"/>
                <a:gd name="T4" fmla="*/ 46 w 266"/>
                <a:gd name="T5" fmla="*/ 345 h 454"/>
                <a:gd name="T6" fmla="*/ 67 w 266"/>
                <a:gd name="T7" fmla="*/ 382 h 454"/>
                <a:gd name="T8" fmla="*/ 96 w 266"/>
                <a:gd name="T9" fmla="*/ 405 h 454"/>
                <a:gd name="T10" fmla="*/ 129 w 266"/>
                <a:gd name="T11" fmla="*/ 412 h 454"/>
                <a:gd name="T12" fmla="*/ 164 w 266"/>
                <a:gd name="T13" fmla="*/ 405 h 454"/>
                <a:gd name="T14" fmla="*/ 196 w 266"/>
                <a:gd name="T15" fmla="*/ 384 h 454"/>
                <a:gd name="T16" fmla="*/ 218 w 266"/>
                <a:gd name="T17" fmla="*/ 348 h 454"/>
                <a:gd name="T18" fmla="*/ 227 w 266"/>
                <a:gd name="T19" fmla="*/ 298 h 454"/>
                <a:gd name="T20" fmla="*/ 227 w 266"/>
                <a:gd name="T21" fmla="*/ 0 h 454"/>
                <a:gd name="T22" fmla="*/ 266 w 266"/>
                <a:gd name="T23" fmla="*/ 0 h 454"/>
                <a:gd name="T24" fmla="*/ 266 w 266"/>
                <a:gd name="T25" fmla="*/ 295 h 454"/>
                <a:gd name="T26" fmla="*/ 254 w 266"/>
                <a:gd name="T27" fmla="*/ 363 h 454"/>
                <a:gd name="T28" fmla="*/ 222 w 266"/>
                <a:gd name="T29" fmla="*/ 413 h 454"/>
                <a:gd name="T30" fmla="*/ 178 w 266"/>
                <a:gd name="T31" fmla="*/ 444 h 454"/>
                <a:gd name="T32" fmla="*/ 130 w 266"/>
                <a:gd name="T33" fmla="*/ 454 h 454"/>
                <a:gd name="T34" fmla="*/ 83 w 266"/>
                <a:gd name="T35" fmla="*/ 444 h 454"/>
                <a:gd name="T36" fmla="*/ 42 w 266"/>
                <a:gd name="T37" fmla="*/ 414 h 454"/>
                <a:gd name="T38" fmla="*/ 11 w 266"/>
                <a:gd name="T39" fmla="*/ 363 h 454"/>
                <a:gd name="T40" fmla="*/ 0 w 266"/>
                <a:gd name="T41" fmla="*/ 294 h 454"/>
                <a:gd name="T42" fmla="*/ 0 w 266"/>
                <a:gd name="T43" fmla="*/ 0 h 454"/>
                <a:gd name="T44" fmla="*/ 38 w 266"/>
                <a:gd name="T45" fmla="*/ 0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6" h="454">
                  <a:moveTo>
                    <a:pt x="38" y="0"/>
                  </a:moveTo>
                  <a:cubicBezTo>
                    <a:pt x="38" y="297"/>
                    <a:pt x="38" y="297"/>
                    <a:pt x="38" y="297"/>
                  </a:cubicBezTo>
                  <a:cubicBezTo>
                    <a:pt x="38" y="315"/>
                    <a:pt x="41" y="331"/>
                    <a:pt x="46" y="345"/>
                  </a:cubicBezTo>
                  <a:cubicBezTo>
                    <a:pt x="51" y="360"/>
                    <a:pt x="58" y="372"/>
                    <a:pt x="67" y="382"/>
                  </a:cubicBezTo>
                  <a:cubicBezTo>
                    <a:pt x="76" y="392"/>
                    <a:pt x="85" y="399"/>
                    <a:pt x="96" y="405"/>
                  </a:cubicBezTo>
                  <a:cubicBezTo>
                    <a:pt x="107" y="410"/>
                    <a:pt x="118" y="412"/>
                    <a:pt x="129" y="412"/>
                  </a:cubicBezTo>
                  <a:cubicBezTo>
                    <a:pt x="141" y="412"/>
                    <a:pt x="153" y="410"/>
                    <a:pt x="164" y="405"/>
                  </a:cubicBezTo>
                  <a:cubicBezTo>
                    <a:pt x="176" y="400"/>
                    <a:pt x="187" y="393"/>
                    <a:pt x="196" y="384"/>
                  </a:cubicBezTo>
                  <a:cubicBezTo>
                    <a:pt x="205" y="374"/>
                    <a:pt x="213" y="362"/>
                    <a:pt x="218" y="348"/>
                  </a:cubicBezTo>
                  <a:cubicBezTo>
                    <a:pt x="224" y="334"/>
                    <a:pt x="227" y="317"/>
                    <a:pt x="227" y="298"/>
                  </a:cubicBezTo>
                  <a:cubicBezTo>
                    <a:pt x="227" y="0"/>
                    <a:pt x="227" y="0"/>
                    <a:pt x="227" y="0"/>
                  </a:cubicBezTo>
                  <a:cubicBezTo>
                    <a:pt x="266" y="0"/>
                    <a:pt x="266" y="0"/>
                    <a:pt x="266" y="0"/>
                  </a:cubicBezTo>
                  <a:cubicBezTo>
                    <a:pt x="266" y="295"/>
                    <a:pt x="266" y="295"/>
                    <a:pt x="266" y="295"/>
                  </a:cubicBezTo>
                  <a:cubicBezTo>
                    <a:pt x="266" y="321"/>
                    <a:pt x="262" y="344"/>
                    <a:pt x="254" y="363"/>
                  </a:cubicBezTo>
                  <a:cubicBezTo>
                    <a:pt x="245" y="383"/>
                    <a:pt x="235" y="400"/>
                    <a:pt x="222" y="413"/>
                  </a:cubicBezTo>
                  <a:cubicBezTo>
                    <a:pt x="209" y="427"/>
                    <a:pt x="194" y="437"/>
                    <a:pt x="178" y="444"/>
                  </a:cubicBezTo>
                  <a:cubicBezTo>
                    <a:pt x="162" y="451"/>
                    <a:pt x="146" y="454"/>
                    <a:pt x="130" y="454"/>
                  </a:cubicBezTo>
                  <a:cubicBezTo>
                    <a:pt x="114" y="454"/>
                    <a:pt x="99" y="451"/>
                    <a:pt x="83" y="444"/>
                  </a:cubicBezTo>
                  <a:cubicBezTo>
                    <a:pt x="68" y="437"/>
                    <a:pt x="54" y="427"/>
                    <a:pt x="42" y="414"/>
                  </a:cubicBezTo>
                  <a:cubicBezTo>
                    <a:pt x="29" y="400"/>
                    <a:pt x="19" y="383"/>
                    <a:pt x="11" y="363"/>
                  </a:cubicBezTo>
                  <a:cubicBezTo>
                    <a:pt x="3" y="343"/>
                    <a:pt x="0" y="320"/>
                    <a:pt x="0" y="294"/>
                  </a:cubicBezTo>
                  <a:cubicBezTo>
                    <a:pt x="0" y="0"/>
                    <a:pt x="0" y="0"/>
                    <a:pt x="0" y="0"/>
                  </a:cubicBezTo>
                  <a:lnTo>
                    <a:pt x="3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9" name="Freeform 6">
              <a:extLst>
                <a:ext uri="{FF2B5EF4-FFF2-40B4-BE49-F238E27FC236}">
                  <a16:creationId xmlns:a16="http://schemas.microsoft.com/office/drawing/2014/main" id="{7044D640-8F47-4D6C-DEE3-293725730263}"/>
                </a:ext>
              </a:extLst>
            </p:cNvPr>
            <p:cNvSpPr>
              <a:spLocks/>
            </p:cNvSpPr>
            <p:nvPr/>
          </p:nvSpPr>
          <p:spPr bwMode="auto">
            <a:xfrm>
              <a:off x="6674286" y="4352018"/>
              <a:ext cx="876300" cy="1476375"/>
            </a:xfrm>
            <a:custGeom>
              <a:avLst/>
              <a:gdLst>
                <a:gd name="T0" fmla="*/ 40 w 264"/>
                <a:gd name="T1" fmla="*/ 315 h 466"/>
                <a:gd name="T2" fmla="*/ 49 w 264"/>
                <a:gd name="T3" fmla="*/ 359 h 466"/>
                <a:gd name="T4" fmla="*/ 68 w 264"/>
                <a:gd name="T5" fmla="*/ 393 h 466"/>
                <a:gd name="T6" fmla="*/ 98 w 264"/>
                <a:gd name="T7" fmla="*/ 416 h 466"/>
                <a:gd name="T8" fmla="*/ 135 w 264"/>
                <a:gd name="T9" fmla="*/ 424 h 466"/>
                <a:gd name="T10" fmla="*/ 169 w 264"/>
                <a:gd name="T11" fmla="*/ 419 h 466"/>
                <a:gd name="T12" fmla="*/ 198 w 264"/>
                <a:gd name="T13" fmla="*/ 404 h 466"/>
                <a:gd name="T14" fmla="*/ 218 w 264"/>
                <a:gd name="T15" fmla="*/ 376 h 466"/>
                <a:gd name="T16" fmla="*/ 225 w 264"/>
                <a:gd name="T17" fmla="*/ 335 h 466"/>
                <a:gd name="T18" fmla="*/ 217 w 264"/>
                <a:gd name="T19" fmla="*/ 302 h 466"/>
                <a:gd name="T20" fmla="*/ 196 w 264"/>
                <a:gd name="T21" fmla="*/ 278 h 466"/>
                <a:gd name="T22" fmla="*/ 166 w 264"/>
                <a:gd name="T23" fmla="*/ 261 h 466"/>
                <a:gd name="T24" fmla="*/ 132 w 264"/>
                <a:gd name="T25" fmla="*/ 247 h 466"/>
                <a:gd name="T26" fmla="*/ 89 w 264"/>
                <a:gd name="T27" fmla="*/ 230 h 466"/>
                <a:gd name="T28" fmla="*/ 50 w 264"/>
                <a:gd name="T29" fmla="*/ 205 h 466"/>
                <a:gd name="T30" fmla="*/ 22 w 264"/>
                <a:gd name="T31" fmla="*/ 168 h 466"/>
                <a:gd name="T32" fmla="*/ 11 w 264"/>
                <a:gd name="T33" fmla="*/ 113 h 466"/>
                <a:gd name="T34" fmla="*/ 20 w 264"/>
                <a:gd name="T35" fmla="*/ 64 h 466"/>
                <a:gd name="T36" fmla="*/ 44 w 264"/>
                <a:gd name="T37" fmla="*/ 29 h 466"/>
                <a:gd name="T38" fmla="*/ 82 w 264"/>
                <a:gd name="T39" fmla="*/ 7 h 466"/>
                <a:gd name="T40" fmla="*/ 130 w 264"/>
                <a:gd name="T41" fmla="*/ 0 h 466"/>
                <a:gd name="T42" fmla="*/ 188 w 264"/>
                <a:gd name="T43" fmla="*/ 12 h 466"/>
                <a:gd name="T44" fmla="*/ 226 w 264"/>
                <a:gd name="T45" fmla="*/ 44 h 466"/>
                <a:gd name="T46" fmla="*/ 246 w 264"/>
                <a:gd name="T47" fmla="*/ 86 h 466"/>
                <a:gd name="T48" fmla="*/ 253 w 264"/>
                <a:gd name="T49" fmla="*/ 131 h 466"/>
                <a:gd name="T50" fmla="*/ 214 w 264"/>
                <a:gd name="T51" fmla="*/ 131 h 466"/>
                <a:gd name="T52" fmla="*/ 206 w 264"/>
                <a:gd name="T53" fmla="*/ 92 h 466"/>
                <a:gd name="T54" fmla="*/ 187 w 264"/>
                <a:gd name="T55" fmla="*/ 64 h 466"/>
                <a:gd name="T56" fmla="*/ 161 w 264"/>
                <a:gd name="T57" fmla="*/ 47 h 466"/>
                <a:gd name="T58" fmla="*/ 130 w 264"/>
                <a:gd name="T59" fmla="*/ 41 h 466"/>
                <a:gd name="T60" fmla="*/ 100 w 264"/>
                <a:gd name="T61" fmla="*/ 45 h 466"/>
                <a:gd name="T62" fmla="*/ 74 w 264"/>
                <a:gd name="T63" fmla="*/ 57 h 466"/>
                <a:gd name="T64" fmla="*/ 56 w 264"/>
                <a:gd name="T65" fmla="*/ 79 h 466"/>
                <a:gd name="T66" fmla="*/ 49 w 264"/>
                <a:gd name="T67" fmla="*/ 113 h 466"/>
                <a:gd name="T68" fmla="*/ 57 w 264"/>
                <a:gd name="T69" fmla="*/ 147 h 466"/>
                <a:gd name="T70" fmla="*/ 78 w 264"/>
                <a:gd name="T71" fmla="*/ 171 h 466"/>
                <a:gd name="T72" fmla="*/ 109 w 264"/>
                <a:gd name="T73" fmla="*/ 189 h 466"/>
                <a:gd name="T74" fmla="*/ 144 w 264"/>
                <a:gd name="T75" fmla="*/ 203 h 466"/>
                <a:gd name="T76" fmla="*/ 187 w 264"/>
                <a:gd name="T77" fmla="*/ 221 h 466"/>
                <a:gd name="T78" fmla="*/ 226 w 264"/>
                <a:gd name="T79" fmla="*/ 245 h 466"/>
                <a:gd name="T80" fmla="*/ 253 w 264"/>
                <a:gd name="T81" fmla="*/ 281 h 466"/>
                <a:gd name="T82" fmla="*/ 264 w 264"/>
                <a:gd name="T83" fmla="*/ 335 h 466"/>
                <a:gd name="T84" fmla="*/ 254 w 264"/>
                <a:gd name="T85" fmla="*/ 392 h 466"/>
                <a:gd name="T86" fmla="*/ 227 w 264"/>
                <a:gd name="T87" fmla="*/ 433 h 466"/>
                <a:gd name="T88" fmla="*/ 186 w 264"/>
                <a:gd name="T89" fmla="*/ 458 h 466"/>
                <a:gd name="T90" fmla="*/ 135 w 264"/>
                <a:gd name="T91" fmla="*/ 466 h 466"/>
                <a:gd name="T92" fmla="*/ 85 w 264"/>
                <a:gd name="T93" fmla="*/ 456 h 466"/>
                <a:gd name="T94" fmla="*/ 43 w 264"/>
                <a:gd name="T95" fmla="*/ 426 h 466"/>
                <a:gd name="T96" fmla="*/ 13 w 264"/>
                <a:gd name="T97" fmla="*/ 378 h 466"/>
                <a:gd name="T98" fmla="*/ 0 w 264"/>
                <a:gd name="T99" fmla="*/ 315 h 466"/>
                <a:gd name="T100" fmla="*/ 40 w 264"/>
                <a:gd name="T101" fmla="*/ 315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4" h="466">
                  <a:moveTo>
                    <a:pt x="40" y="315"/>
                  </a:moveTo>
                  <a:cubicBezTo>
                    <a:pt x="41" y="331"/>
                    <a:pt x="44" y="346"/>
                    <a:pt x="49" y="359"/>
                  </a:cubicBezTo>
                  <a:cubicBezTo>
                    <a:pt x="54" y="372"/>
                    <a:pt x="60" y="384"/>
                    <a:pt x="68" y="393"/>
                  </a:cubicBezTo>
                  <a:cubicBezTo>
                    <a:pt x="77" y="403"/>
                    <a:pt x="86" y="410"/>
                    <a:pt x="98" y="416"/>
                  </a:cubicBezTo>
                  <a:cubicBezTo>
                    <a:pt x="109" y="421"/>
                    <a:pt x="121" y="424"/>
                    <a:pt x="135" y="424"/>
                  </a:cubicBezTo>
                  <a:cubicBezTo>
                    <a:pt x="147" y="424"/>
                    <a:pt x="158" y="422"/>
                    <a:pt x="169" y="419"/>
                  </a:cubicBezTo>
                  <a:cubicBezTo>
                    <a:pt x="180" y="416"/>
                    <a:pt x="189" y="411"/>
                    <a:pt x="198" y="404"/>
                  </a:cubicBezTo>
                  <a:cubicBezTo>
                    <a:pt x="206" y="397"/>
                    <a:pt x="213" y="388"/>
                    <a:pt x="218" y="376"/>
                  </a:cubicBezTo>
                  <a:cubicBezTo>
                    <a:pt x="223" y="365"/>
                    <a:pt x="225" y="351"/>
                    <a:pt x="225" y="335"/>
                  </a:cubicBezTo>
                  <a:cubicBezTo>
                    <a:pt x="225" y="322"/>
                    <a:pt x="223" y="311"/>
                    <a:pt x="217" y="302"/>
                  </a:cubicBezTo>
                  <a:cubicBezTo>
                    <a:pt x="212" y="292"/>
                    <a:pt x="205" y="284"/>
                    <a:pt x="196" y="278"/>
                  </a:cubicBezTo>
                  <a:cubicBezTo>
                    <a:pt x="187" y="271"/>
                    <a:pt x="177" y="266"/>
                    <a:pt x="166" y="261"/>
                  </a:cubicBezTo>
                  <a:cubicBezTo>
                    <a:pt x="155" y="256"/>
                    <a:pt x="144" y="251"/>
                    <a:pt x="132" y="247"/>
                  </a:cubicBezTo>
                  <a:cubicBezTo>
                    <a:pt x="118" y="242"/>
                    <a:pt x="103" y="236"/>
                    <a:pt x="89" y="230"/>
                  </a:cubicBezTo>
                  <a:cubicBezTo>
                    <a:pt x="74" y="223"/>
                    <a:pt x="61" y="215"/>
                    <a:pt x="50" y="205"/>
                  </a:cubicBezTo>
                  <a:cubicBezTo>
                    <a:pt x="38" y="195"/>
                    <a:pt x="29" y="183"/>
                    <a:pt x="22" y="168"/>
                  </a:cubicBezTo>
                  <a:cubicBezTo>
                    <a:pt x="14" y="153"/>
                    <a:pt x="11" y="135"/>
                    <a:pt x="11" y="113"/>
                  </a:cubicBezTo>
                  <a:cubicBezTo>
                    <a:pt x="11" y="94"/>
                    <a:pt x="14" y="78"/>
                    <a:pt x="20" y="64"/>
                  </a:cubicBezTo>
                  <a:cubicBezTo>
                    <a:pt x="25" y="50"/>
                    <a:pt x="34" y="38"/>
                    <a:pt x="44" y="29"/>
                  </a:cubicBezTo>
                  <a:cubicBezTo>
                    <a:pt x="55" y="19"/>
                    <a:pt x="67" y="12"/>
                    <a:pt x="82" y="7"/>
                  </a:cubicBezTo>
                  <a:cubicBezTo>
                    <a:pt x="97" y="2"/>
                    <a:pt x="113" y="0"/>
                    <a:pt x="130" y="0"/>
                  </a:cubicBezTo>
                  <a:cubicBezTo>
                    <a:pt x="154" y="0"/>
                    <a:pt x="173" y="4"/>
                    <a:pt x="188" y="12"/>
                  </a:cubicBezTo>
                  <a:cubicBezTo>
                    <a:pt x="204" y="20"/>
                    <a:pt x="216" y="31"/>
                    <a:pt x="226" y="44"/>
                  </a:cubicBezTo>
                  <a:cubicBezTo>
                    <a:pt x="235" y="57"/>
                    <a:pt x="242" y="71"/>
                    <a:pt x="246" y="86"/>
                  </a:cubicBezTo>
                  <a:cubicBezTo>
                    <a:pt x="250" y="102"/>
                    <a:pt x="253" y="117"/>
                    <a:pt x="253" y="131"/>
                  </a:cubicBezTo>
                  <a:cubicBezTo>
                    <a:pt x="214" y="131"/>
                    <a:pt x="214" y="131"/>
                    <a:pt x="214" y="131"/>
                  </a:cubicBezTo>
                  <a:cubicBezTo>
                    <a:pt x="213" y="116"/>
                    <a:pt x="210" y="103"/>
                    <a:pt x="206" y="92"/>
                  </a:cubicBezTo>
                  <a:cubicBezTo>
                    <a:pt x="201" y="81"/>
                    <a:pt x="195" y="72"/>
                    <a:pt x="187" y="64"/>
                  </a:cubicBezTo>
                  <a:cubicBezTo>
                    <a:pt x="180" y="57"/>
                    <a:pt x="171" y="51"/>
                    <a:pt x="161" y="47"/>
                  </a:cubicBezTo>
                  <a:cubicBezTo>
                    <a:pt x="152" y="43"/>
                    <a:pt x="141" y="41"/>
                    <a:pt x="130" y="41"/>
                  </a:cubicBezTo>
                  <a:cubicBezTo>
                    <a:pt x="120" y="41"/>
                    <a:pt x="110" y="43"/>
                    <a:pt x="100" y="45"/>
                  </a:cubicBezTo>
                  <a:cubicBezTo>
                    <a:pt x="91" y="47"/>
                    <a:pt x="82" y="52"/>
                    <a:pt x="74" y="57"/>
                  </a:cubicBezTo>
                  <a:cubicBezTo>
                    <a:pt x="67" y="63"/>
                    <a:pt x="61" y="70"/>
                    <a:pt x="56" y="79"/>
                  </a:cubicBezTo>
                  <a:cubicBezTo>
                    <a:pt x="51" y="88"/>
                    <a:pt x="49" y="99"/>
                    <a:pt x="49" y="113"/>
                  </a:cubicBezTo>
                  <a:cubicBezTo>
                    <a:pt x="49" y="126"/>
                    <a:pt x="52" y="137"/>
                    <a:pt x="57" y="147"/>
                  </a:cubicBezTo>
                  <a:cubicBezTo>
                    <a:pt x="62" y="156"/>
                    <a:pt x="69" y="164"/>
                    <a:pt x="78" y="171"/>
                  </a:cubicBezTo>
                  <a:cubicBezTo>
                    <a:pt x="87" y="178"/>
                    <a:pt x="97" y="184"/>
                    <a:pt x="109" y="189"/>
                  </a:cubicBezTo>
                  <a:cubicBezTo>
                    <a:pt x="120" y="194"/>
                    <a:pt x="132" y="199"/>
                    <a:pt x="144" y="203"/>
                  </a:cubicBezTo>
                  <a:cubicBezTo>
                    <a:pt x="159" y="209"/>
                    <a:pt x="173" y="215"/>
                    <a:pt x="187" y="221"/>
                  </a:cubicBezTo>
                  <a:cubicBezTo>
                    <a:pt x="202" y="227"/>
                    <a:pt x="214" y="235"/>
                    <a:pt x="226" y="245"/>
                  </a:cubicBezTo>
                  <a:cubicBezTo>
                    <a:pt x="237" y="255"/>
                    <a:pt x="246" y="267"/>
                    <a:pt x="253" y="281"/>
                  </a:cubicBezTo>
                  <a:cubicBezTo>
                    <a:pt x="260" y="296"/>
                    <a:pt x="264" y="314"/>
                    <a:pt x="264" y="335"/>
                  </a:cubicBezTo>
                  <a:cubicBezTo>
                    <a:pt x="264" y="357"/>
                    <a:pt x="261" y="376"/>
                    <a:pt x="254" y="392"/>
                  </a:cubicBezTo>
                  <a:cubicBezTo>
                    <a:pt x="248" y="408"/>
                    <a:pt x="239" y="422"/>
                    <a:pt x="227" y="433"/>
                  </a:cubicBezTo>
                  <a:cubicBezTo>
                    <a:pt x="216" y="444"/>
                    <a:pt x="202" y="452"/>
                    <a:pt x="186" y="458"/>
                  </a:cubicBezTo>
                  <a:cubicBezTo>
                    <a:pt x="170" y="463"/>
                    <a:pt x="153" y="466"/>
                    <a:pt x="135" y="466"/>
                  </a:cubicBezTo>
                  <a:cubicBezTo>
                    <a:pt x="118" y="466"/>
                    <a:pt x="101" y="463"/>
                    <a:pt x="85" y="456"/>
                  </a:cubicBezTo>
                  <a:cubicBezTo>
                    <a:pt x="69" y="449"/>
                    <a:pt x="55" y="439"/>
                    <a:pt x="43" y="426"/>
                  </a:cubicBezTo>
                  <a:cubicBezTo>
                    <a:pt x="30" y="413"/>
                    <a:pt x="20" y="397"/>
                    <a:pt x="13" y="378"/>
                  </a:cubicBezTo>
                  <a:cubicBezTo>
                    <a:pt x="5" y="359"/>
                    <a:pt x="1" y="339"/>
                    <a:pt x="0" y="315"/>
                  </a:cubicBezTo>
                  <a:lnTo>
                    <a:pt x="40" y="31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 name="Freeform 7">
              <a:extLst>
                <a:ext uri="{FF2B5EF4-FFF2-40B4-BE49-F238E27FC236}">
                  <a16:creationId xmlns:a16="http://schemas.microsoft.com/office/drawing/2014/main" id="{360E2FC9-BA6C-DEB9-D17B-A697BCB3C3E9}"/>
                </a:ext>
              </a:extLst>
            </p:cNvPr>
            <p:cNvSpPr>
              <a:spLocks noEditPoints="1"/>
            </p:cNvSpPr>
            <p:nvPr/>
          </p:nvSpPr>
          <p:spPr bwMode="auto">
            <a:xfrm>
              <a:off x="7673407" y="4352018"/>
              <a:ext cx="811213" cy="1476375"/>
            </a:xfrm>
            <a:custGeom>
              <a:avLst/>
              <a:gdLst>
                <a:gd name="T0" fmla="*/ 38 w 244"/>
                <a:gd name="T1" fmla="*/ 210 h 441"/>
                <a:gd name="T2" fmla="*/ 136 w 244"/>
                <a:gd name="T3" fmla="*/ 210 h 441"/>
                <a:gd name="T4" fmla="*/ 162 w 244"/>
                <a:gd name="T5" fmla="*/ 204 h 441"/>
                <a:gd name="T6" fmla="*/ 185 w 244"/>
                <a:gd name="T7" fmla="*/ 185 h 441"/>
                <a:gd name="T8" fmla="*/ 200 w 244"/>
                <a:gd name="T9" fmla="*/ 158 h 441"/>
                <a:gd name="T10" fmla="*/ 205 w 244"/>
                <a:gd name="T11" fmla="*/ 125 h 441"/>
                <a:gd name="T12" fmla="*/ 200 w 244"/>
                <a:gd name="T13" fmla="*/ 92 h 441"/>
                <a:gd name="T14" fmla="*/ 185 w 244"/>
                <a:gd name="T15" fmla="*/ 66 h 441"/>
                <a:gd name="T16" fmla="*/ 163 w 244"/>
                <a:gd name="T17" fmla="*/ 49 h 441"/>
                <a:gd name="T18" fmla="*/ 136 w 244"/>
                <a:gd name="T19" fmla="*/ 43 h 441"/>
                <a:gd name="T20" fmla="*/ 38 w 244"/>
                <a:gd name="T21" fmla="*/ 43 h 441"/>
                <a:gd name="T22" fmla="*/ 38 w 244"/>
                <a:gd name="T23" fmla="*/ 210 h 441"/>
                <a:gd name="T24" fmla="*/ 0 w 244"/>
                <a:gd name="T25" fmla="*/ 0 h 441"/>
                <a:gd name="T26" fmla="*/ 136 w 244"/>
                <a:gd name="T27" fmla="*/ 0 h 441"/>
                <a:gd name="T28" fmla="*/ 182 w 244"/>
                <a:gd name="T29" fmla="*/ 11 h 441"/>
                <a:gd name="T30" fmla="*/ 216 w 244"/>
                <a:gd name="T31" fmla="*/ 40 h 441"/>
                <a:gd name="T32" fmla="*/ 237 w 244"/>
                <a:gd name="T33" fmla="*/ 80 h 441"/>
                <a:gd name="T34" fmla="*/ 244 w 244"/>
                <a:gd name="T35" fmla="*/ 125 h 441"/>
                <a:gd name="T36" fmla="*/ 237 w 244"/>
                <a:gd name="T37" fmla="*/ 172 h 441"/>
                <a:gd name="T38" fmla="*/ 216 w 244"/>
                <a:gd name="T39" fmla="*/ 213 h 441"/>
                <a:gd name="T40" fmla="*/ 182 w 244"/>
                <a:gd name="T41" fmla="*/ 241 h 441"/>
                <a:gd name="T42" fmla="*/ 136 w 244"/>
                <a:gd name="T43" fmla="*/ 252 h 441"/>
                <a:gd name="T44" fmla="*/ 38 w 244"/>
                <a:gd name="T45" fmla="*/ 252 h 441"/>
                <a:gd name="T46" fmla="*/ 38 w 244"/>
                <a:gd name="T47" fmla="*/ 441 h 441"/>
                <a:gd name="T48" fmla="*/ 0 w 244"/>
                <a:gd name="T49" fmla="*/ 441 h 441"/>
                <a:gd name="T50" fmla="*/ 0 w 244"/>
                <a:gd name="T51"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4" h="441">
                  <a:moveTo>
                    <a:pt x="38" y="210"/>
                  </a:moveTo>
                  <a:cubicBezTo>
                    <a:pt x="136" y="210"/>
                    <a:pt x="136" y="210"/>
                    <a:pt x="136" y="210"/>
                  </a:cubicBezTo>
                  <a:cubicBezTo>
                    <a:pt x="145" y="210"/>
                    <a:pt x="154" y="208"/>
                    <a:pt x="162" y="204"/>
                  </a:cubicBezTo>
                  <a:cubicBezTo>
                    <a:pt x="171" y="199"/>
                    <a:pt x="178" y="193"/>
                    <a:pt x="185" y="185"/>
                  </a:cubicBezTo>
                  <a:cubicBezTo>
                    <a:pt x="191" y="178"/>
                    <a:pt x="196" y="169"/>
                    <a:pt x="200" y="158"/>
                  </a:cubicBezTo>
                  <a:cubicBezTo>
                    <a:pt x="204" y="148"/>
                    <a:pt x="205" y="137"/>
                    <a:pt x="205" y="125"/>
                  </a:cubicBezTo>
                  <a:cubicBezTo>
                    <a:pt x="205" y="113"/>
                    <a:pt x="204" y="102"/>
                    <a:pt x="200" y="92"/>
                  </a:cubicBezTo>
                  <a:cubicBezTo>
                    <a:pt x="196" y="82"/>
                    <a:pt x="192" y="73"/>
                    <a:pt x="185" y="66"/>
                  </a:cubicBezTo>
                  <a:cubicBezTo>
                    <a:pt x="179" y="59"/>
                    <a:pt x="172" y="53"/>
                    <a:pt x="163" y="49"/>
                  </a:cubicBezTo>
                  <a:cubicBezTo>
                    <a:pt x="155" y="45"/>
                    <a:pt x="146" y="43"/>
                    <a:pt x="136" y="43"/>
                  </a:cubicBezTo>
                  <a:cubicBezTo>
                    <a:pt x="38" y="43"/>
                    <a:pt x="38" y="43"/>
                    <a:pt x="38" y="43"/>
                  </a:cubicBezTo>
                  <a:lnTo>
                    <a:pt x="38" y="210"/>
                  </a:lnTo>
                  <a:close/>
                  <a:moveTo>
                    <a:pt x="0" y="0"/>
                  </a:moveTo>
                  <a:cubicBezTo>
                    <a:pt x="136" y="0"/>
                    <a:pt x="136" y="0"/>
                    <a:pt x="136" y="0"/>
                  </a:cubicBezTo>
                  <a:cubicBezTo>
                    <a:pt x="153" y="0"/>
                    <a:pt x="168" y="3"/>
                    <a:pt x="182" y="11"/>
                  </a:cubicBezTo>
                  <a:cubicBezTo>
                    <a:pt x="195" y="19"/>
                    <a:pt x="207" y="28"/>
                    <a:pt x="216" y="40"/>
                  </a:cubicBezTo>
                  <a:cubicBezTo>
                    <a:pt x="225" y="52"/>
                    <a:pt x="232" y="66"/>
                    <a:pt x="237" y="80"/>
                  </a:cubicBezTo>
                  <a:cubicBezTo>
                    <a:pt x="242" y="95"/>
                    <a:pt x="244" y="110"/>
                    <a:pt x="244" y="125"/>
                  </a:cubicBezTo>
                  <a:cubicBezTo>
                    <a:pt x="244" y="142"/>
                    <a:pt x="242" y="157"/>
                    <a:pt x="237" y="172"/>
                  </a:cubicBezTo>
                  <a:cubicBezTo>
                    <a:pt x="232" y="188"/>
                    <a:pt x="225" y="201"/>
                    <a:pt x="216" y="213"/>
                  </a:cubicBezTo>
                  <a:cubicBezTo>
                    <a:pt x="207" y="225"/>
                    <a:pt x="195" y="234"/>
                    <a:pt x="182" y="241"/>
                  </a:cubicBezTo>
                  <a:cubicBezTo>
                    <a:pt x="168" y="248"/>
                    <a:pt x="153" y="252"/>
                    <a:pt x="136" y="252"/>
                  </a:cubicBezTo>
                  <a:cubicBezTo>
                    <a:pt x="38" y="252"/>
                    <a:pt x="38" y="252"/>
                    <a:pt x="38" y="252"/>
                  </a:cubicBezTo>
                  <a:cubicBezTo>
                    <a:pt x="38" y="441"/>
                    <a:pt x="38" y="441"/>
                    <a:pt x="38" y="441"/>
                  </a:cubicBezTo>
                  <a:cubicBezTo>
                    <a:pt x="0" y="441"/>
                    <a:pt x="0" y="441"/>
                    <a:pt x="0" y="441"/>
                  </a:cubicBez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1" name="Oval 8">
              <a:extLst>
                <a:ext uri="{FF2B5EF4-FFF2-40B4-BE49-F238E27FC236}">
                  <a16:creationId xmlns:a16="http://schemas.microsoft.com/office/drawing/2014/main" id="{DC5AFE27-AD5D-26BD-A1CC-1DC489E17103}"/>
                </a:ext>
              </a:extLst>
            </p:cNvPr>
            <p:cNvSpPr>
              <a:spLocks noChangeArrowheads="1"/>
            </p:cNvSpPr>
            <p:nvPr/>
          </p:nvSpPr>
          <p:spPr bwMode="auto">
            <a:xfrm>
              <a:off x="6970464" y="5261423"/>
              <a:ext cx="328613" cy="330200"/>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solidFill>
                  <a:srgbClr val="0A5D7A"/>
                </a:solidFill>
              </a:endParaRPr>
            </a:p>
          </p:txBody>
        </p:sp>
      </p:grpSp>
      <p:sp>
        <p:nvSpPr>
          <p:cNvPr id="12" name="Tijdelijke aanduiding voor tekst 5">
            <a:extLst>
              <a:ext uri="{FF2B5EF4-FFF2-40B4-BE49-F238E27FC236}">
                <a16:creationId xmlns:a16="http://schemas.microsoft.com/office/drawing/2014/main" id="{7AF25514-A128-0951-FF90-A228B7FCB542}"/>
              </a:ext>
            </a:extLst>
          </p:cNvPr>
          <p:cNvSpPr>
            <a:spLocks noGrp="1"/>
          </p:cNvSpPr>
          <p:nvPr>
            <p:ph type="body" sz="quarter" idx="18" hasCustomPrompt="1"/>
          </p:nvPr>
        </p:nvSpPr>
        <p:spPr>
          <a:xfrm>
            <a:off x="6096000" y="370682"/>
            <a:ext cx="5615405" cy="537368"/>
          </a:xfrm>
          <a:prstGeom prst="rect">
            <a:avLst/>
          </a:prstGeom>
          <a:noFill/>
        </p:spPr>
        <p:txBody>
          <a:bodyPr/>
          <a:lstStyle>
            <a:lvl1pPr>
              <a:lnSpc>
                <a:spcPct val="100000"/>
              </a:lnSpc>
              <a:spcBef>
                <a:spcPts val="0"/>
              </a:spcBef>
              <a:defRPr sz="2800" b="1">
                <a:ln>
                  <a:noFill/>
                </a:ln>
                <a:solidFill>
                  <a:schemeClr val="bg1"/>
                </a:solidFill>
              </a:defRPr>
            </a:lvl1pPr>
          </a:lstStyle>
          <a:p>
            <a:pPr lvl="0"/>
            <a:r>
              <a:rPr lang="en-GB"/>
              <a:t>Main conclusion</a:t>
            </a:r>
          </a:p>
        </p:txBody>
      </p:sp>
    </p:spTree>
    <p:extLst>
      <p:ext uri="{BB962C8B-B14F-4D97-AF65-F5344CB8AC3E}">
        <p14:creationId xmlns:p14="http://schemas.microsoft.com/office/powerpoint/2010/main" val="33925429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8_Slide 3">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C4E26FAA-ED72-4463-AB3F-FB70CE313C3E}"/>
              </a:ext>
            </a:extLst>
          </p:cNvPr>
          <p:cNvSpPr/>
          <p:nvPr userDrawn="1"/>
        </p:nvSpPr>
        <p:spPr>
          <a:xfrm flipH="1">
            <a:off x="6096000" y="0"/>
            <a:ext cx="6095997" cy="6858000"/>
          </a:xfrm>
          <a:prstGeom prst="rect">
            <a:avLst/>
          </a:prstGeom>
          <a:solidFill>
            <a:srgbClr val="0A5D7A"/>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en-GB" sz="1200" dirty="0">
              <a:solidFill>
                <a:schemeClr val="tx1"/>
              </a:solidFill>
            </a:endParaRPr>
          </a:p>
        </p:txBody>
      </p:sp>
      <p:sp>
        <p:nvSpPr>
          <p:cNvPr id="5" name="Tijdelijke aanduiding voor tekst 5">
            <a:extLst>
              <a:ext uri="{FF2B5EF4-FFF2-40B4-BE49-F238E27FC236}">
                <a16:creationId xmlns:a16="http://schemas.microsoft.com/office/drawing/2014/main" id="{535E2F95-8F1A-2B7F-A71B-1830B25270EF}"/>
              </a:ext>
            </a:extLst>
          </p:cNvPr>
          <p:cNvSpPr>
            <a:spLocks noGrp="1"/>
          </p:cNvSpPr>
          <p:nvPr>
            <p:ph type="body" sz="quarter" idx="15" hasCustomPrompt="1"/>
          </p:nvPr>
        </p:nvSpPr>
        <p:spPr>
          <a:xfrm>
            <a:off x="480597" y="370682"/>
            <a:ext cx="5255042" cy="537368"/>
          </a:xfrm>
          <a:prstGeom prst="rect">
            <a:avLst/>
          </a:prstGeom>
          <a:noFill/>
        </p:spPr>
        <p:txBody>
          <a:bodyPr/>
          <a:lstStyle>
            <a:lvl1pPr>
              <a:lnSpc>
                <a:spcPct val="100000"/>
              </a:lnSpc>
              <a:spcBef>
                <a:spcPts val="0"/>
              </a:spcBef>
              <a:defRPr sz="2800" b="1">
                <a:ln>
                  <a:noFill/>
                </a:ln>
                <a:solidFill>
                  <a:srgbClr val="0A5D7A"/>
                </a:solidFill>
              </a:defRPr>
            </a:lvl1pPr>
          </a:lstStyle>
          <a:p>
            <a:pPr lvl="0"/>
            <a:r>
              <a:rPr lang="en-GB"/>
              <a:t>Main conclusion</a:t>
            </a:r>
          </a:p>
        </p:txBody>
      </p:sp>
      <p:sp>
        <p:nvSpPr>
          <p:cNvPr id="6" name="Tijdelijke aanduiding voor tekst 5">
            <a:extLst>
              <a:ext uri="{FF2B5EF4-FFF2-40B4-BE49-F238E27FC236}">
                <a16:creationId xmlns:a16="http://schemas.microsoft.com/office/drawing/2014/main" id="{297EECC6-BF14-EE4D-6FD1-70A92BC8B7E7}"/>
              </a:ext>
            </a:extLst>
          </p:cNvPr>
          <p:cNvSpPr>
            <a:spLocks noGrp="1"/>
          </p:cNvSpPr>
          <p:nvPr>
            <p:ph type="body" sz="quarter" idx="16" hasCustomPrompt="1"/>
          </p:nvPr>
        </p:nvSpPr>
        <p:spPr>
          <a:xfrm>
            <a:off x="479426" y="1628774"/>
            <a:ext cx="5255042" cy="4858543"/>
          </a:xfrm>
          <a:prstGeom prst="rect">
            <a:avLst/>
          </a:prstGeom>
          <a:noFill/>
        </p:spPr>
        <p:txBody>
          <a:bodyPr anchor="t"/>
          <a:lstStyle>
            <a:lvl1pPr>
              <a:lnSpc>
                <a:spcPct val="100000"/>
              </a:lnSpc>
              <a:spcBef>
                <a:spcPts val="0"/>
              </a:spcBef>
              <a:defRPr sz="1400" b="0">
                <a:ln>
                  <a:noFill/>
                </a:ln>
                <a:solidFill>
                  <a:srgbClr val="0A5D7A"/>
                </a:solidFill>
              </a:defRPr>
            </a:lvl1pPr>
          </a:lstStyle>
          <a:p>
            <a:pPr lvl="0"/>
            <a:r>
              <a:rPr lang="en-GB"/>
              <a:t>Type your text here</a:t>
            </a:r>
          </a:p>
        </p:txBody>
      </p:sp>
      <p:sp>
        <p:nvSpPr>
          <p:cNvPr id="2" name="Tijdelijke aanduiding voor tekst 5">
            <a:extLst>
              <a:ext uri="{FF2B5EF4-FFF2-40B4-BE49-F238E27FC236}">
                <a16:creationId xmlns:a16="http://schemas.microsoft.com/office/drawing/2014/main" id="{12B5E591-DBA1-CD48-2606-31C4D033B9E9}"/>
              </a:ext>
            </a:extLst>
          </p:cNvPr>
          <p:cNvSpPr>
            <a:spLocks noGrp="1"/>
          </p:cNvSpPr>
          <p:nvPr>
            <p:ph type="body" sz="quarter" idx="17" hasCustomPrompt="1"/>
          </p:nvPr>
        </p:nvSpPr>
        <p:spPr>
          <a:xfrm>
            <a:off x="6456363" y="1628774"/>
            <a:ext cx="5255043" cy="4858543"/>
          </a:xfrm>
          <a:prstGeom prst="rect">
            <a:avLst/>
          </a:prstGeom>
          <a:noFill/>
        </p:spPr>
        <p:txBody>
          <a:bodyPr anchor="t"/>
          <a:lstStyle>
            <a:lvl1pPr>
              <a:lnSpc>
                <a:spcPct val="100000"/>
              </a:lnSpc>
              <a:spcBef>
                <a:spcPts val="0"/>
              </a:spcBef>
              <a:defRPr sz="1400" b="0">
                <a:ln>
                  <a:noFill/>
                </a:ln>
                <a:solidFill>
                  <a:schemeClr val="bg1"/>
                </a:solidFill>
              </a:defRPr>
            </a:lvl1pPr>
          </a:lstStyle>
          <a:p>
            <a:pPr lvl="0"/>
            <a:r>
              <a:rPr lang="en-GB"/>
              <a:t>Type your text here</a:t>
            </a:r>
          </a:p>
        </p:txBody>
      </p:sp>
      <p:sp>
        <p:nvSpPr>
          <p:cNvPr id="4" name="Tijdelijke aanduiding voor dianummer 2">
            <a:extLst>
              <a:ext uri="{FF2B5EF4-FFF2-40B4-BE49-F238E27FC236}">
                <a16:creationId xmlns:a16="http://schemas.microsoft.com/office/drawing/2014/main" id="{8C980866-4802-3167-B2E6-EF9C39D51C99}"/>
              </a:ext>
            </a:extLst>
          </p:cNvPr>
          <p:cNvSpPr txBox="1">
            <a:spLocks/>
          </p:cNvSpPr>
          <p:nvPr userDrawn="1"/>
        </p:nvSpPr>
        <p:spPr>
          <a:xfrm>
            <a:off x="11535384" y="6489700"/>
            <a:ext cx="371634" cy="179388"/>
          </a:xfrm>
          <a:prstGeom prst="rect">
            <a:avLst/>
          </a:prstGeom>
        </p:spPr>
        <p:txBody>
          <a:bodyPr vert="horz" lIns="0" tIns="0" rIns="0" bIns="0" rtlCol="0" anchor="ctr">
            <a:noAutofit/>
          </a:bodyPr>
          <a:lstStyle>
            <a:defPPr>
              <a:defRPr lang="nl-NL"/>
            </a:defPPr>
            <a:lvl1pPr marL="0" algn="ctr" defTabSz="914400" rtl="0" eaLnBrk="1" latinLnBrk="0" hangingPunct="1">
              <a:defRPr sz="800" b="1" kern="1200">
                <a:solidFill>
                  <a:srgbClr val="757F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AD0FE45-509C-4BDF-9EDE-64426F8DF3D2}" type="slidenum">
              <a:rPr lang="en-GB" smtClean="0">
                <a:solidFill>
                  <a:schemeClr val="bg1"/>
                </a:solidFill>
                <a:latin typeface="Arial" panose="020B0604020202020204" pitchFamily="34" charset="0"/>
                <a:cs typeface="Arial" panose="020B0604020202020204" pitchFamily="34" charset="0"/>
              </a:rPr>
              <a:pPr/>
              <a:t>‹#›</a:t>
            </a:fld>
            <a:endParaRPr lang="en-GB" dirty="0">
              <a:solidFill>
                <a:schemeClr val="bg1"/>
              </a:solidFill>
              <a:latin typeface="Arial" panose="020B0604020202020204" pitchFamily="34" charset="0"/>
              <a:cs typeface="Arial" panose="020B0604020202020204" pitchFamily="34" charset="0"/>
            </a:endParaRPr>
          </a:p>
        </p:txBody>
      </p:sp>
      <p:grpSp>
        <p:nvGrpSpPr>
          <p:cNvPr id="7" name="Groep 6">
            <a:extLst>
              <a:ext uri="{FF2B5EF4-FFF2-40B4-BE49-F238E27FC236}">
                <a16:creationId xmlns:a16="http://schemas.microsoft.com/office/drawing/2014/main" id="{5BD91A3A-8EC6-F4C3-DB15-5A789A584D5E}"/>
              </a:ext>
            </a:extLst>
          </p:cNvPr>
          <p:cNvGrpSpPr/>
          <p:nvPr userDrawn="1"/>
        </p:nvGrpSpPr>
        <p:grpSpPr>
          <a:xfrm>
            <a:off x="11535384" y="171612"/>
            <a:ext cx="371634" cy="196126"/>
            <a:chOff x="5687079" y="4352018"/>
            <a:chExt cx="2797541" cy="1476376"/>
          </a:xfrm>
        </p:grpSpPr>
        <p:sp>
          <p:nvSpPr>
            <p:cNvPr id="8" name="Freeform 5">
              <a:extLst>
                <a:ext uri="{FF2B5EF4-FFF2-40B4-BE49-F238E27FC236}">
                  <a16:creationId xmlns:a16="http://schemas.microsoft.com/office/drawing/2014/main" id="{310FD75F-2B29-F219-E6E7-EB4D23FDC4AC}"/>
                </a:ext>
              </a:extLst>
            </p:cNvPr>
            <p:cNvSpPr>
              <a:spLocks/>
            </p:cNvSpPr>
            <p:nvPr/>
          </p:nvSpPr>
          <p:spPr bwMode="auto">
            <a:xfrm>
              <a:off x="5687079" y="4352018"/>
              <a:ext cx="884238" cy="1476376"/>
            </a:xfrm>
            <a:custGeom>
              <a:avLst/>
              <a:gdLst>
                <a:gd name="T0" fmla="*/ 38 w 266"/>
                <a:gd name="T1" fmla="*/ 0 h 454"/>
                <a:gd name="T2" fmla="*/ 38 w 266"/>
                <a:gd name="T3" fmla="*/ 297 h 454"/>
                <a:gd name="T4" fmla="*/ 46 w 266"/>
                <a:gd name="T5" fmla="*/ 345 h 454"/>
                <a:gd name="T6" fmla="*/ 67 w 266"/>
                <a:gd name="T7" fmla="*/ 382 h 454"/>
                <a:gd name="T8" fmla="*/ 96 w 266"/>
                <a:gd name="T9" fmla="*/ 405 h 454"/>
                <a:gd name="T10" fmla="*/ 129 w 266"/>
                <a:gd name="T11" fmla="*/ 412 h 454"/>
                <a:gd name="T12" fmla="*/ 164 w 266"/>
                <a:gd name="T13" fmla="*/ 405 h 454"/>
                <a:gd name="T14" fmla="*/ 196 w 266"/>
                <a:gd name="T15" fmla="*/ 384 h 454"/>
                <a:gd name="T16" fmla="*/ 218 w 266"/>
                <a:gd name="T17" fmla="*/ 348 h 454"/>
                <a:gd name="T18" fmla="*/ 227 w 266"/>
                <a:gd name="T19" fmla="*/ 298 h 454"/>
                <a:gd name="T20" fmla="*/ 227 w 266"/>
                <a:gd name="T21" fmla="*/ 0 h 454"/>
                <a:gd name="T22" fmla="*/ 266 w 266"/>
                <a:gd name="T23" fmla="*/ 0 h 454"/>
                <a:gd name="T24" fmla="*/ 266 w 266"/>
                <a:gd name="T25" fmla="*/ 295 h 454"/>
                <a:gd name="T26" fmla="*/ 254 w 266"/>
                <a:gd name="T27" fmla="*/ 363 h 454"/>
                <a:gd name="T28" fmla="*/ 222 w 266"/>
                <a:gd name="T29" fmla="*/ 413 h 454"/>
                <a:gd name="T30" fmla="*/ 178 w 266"/>
                <a:gd name="T31" fmla="*/ 444 h 454"/>
                <a:gd name="T32" fmla="*/ 130 w 266"/>
                <a:gd name="T33" fmla="*/ 454 h 454"/>
                <a:gd name="T34" fmla="*/ 83 w 266"/>
                <a:gd name="T35" fmla="*/ 444 h 454"/>
                <a:gd name="T36" fmla="*/ 42 w 266"/>
                <a:gd name="T37" fmla="*/ 414 h 454"/>
                <a:gd name="T38" fmla="*/ 11 w 266"/>
                <a:gd name="T39" fmla="*/ 363 h 454"/>
                <a:gd name="T40" fmla="*/ 0 w 266"/>
                <a:gd name="T41" fmla="*/ 294 h 454"/>
                <a:gd name="T42" fmla="*/ 0 w 266"/>
                <a:gd name="T43" fmla="*/ 0 h 454"/>
                <a:gd name="T44" fmla="*/ 38 w 266"/>
                <a:gd name="T45" fmla="*/ 0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6" h="454">
                  <a:moveTo>
                    <a:pt x="38" y="0"/>
                  </a:moveTo>
                  <a:cubicBezTo>
                    <a:pt x="38" y="297"/>
                    <a:pt x="38" y="297"/>
                    <a:pt x="38" y="297"/>
                  </a:cubicBezTo>
                  <a:cubicBezTo>
                    <a:pt x="38" y="315"/>
                    <a:pt x="41" y="331"/>
                    <a:pt x="46" y="345"/>
                  </a:cubicBezTo>
                  <a:cubicBezTo>
                    <a:pt x="51" y="360"/>
                    <a:pt x="58" y="372"/>
                    <a:pt x="67" y="382"/>
                  </a:cubicBezTo>
                  <a:cubicBezTo>
                    <a:pt x="76" y="392"/>
                    <a:pt x="85" y="399"/>
                    <a:pt x="96" y="405"/>
                  </a:cubicBezTo>
                  <a:cubicBezTo>
                    <a:pt x="107" y="410"/>
                    <a:pt x="118" y="412"/>
                    <a:pt x="129" y="412"/>
                  </a:cubicBezTo>
                  <a:cubicBezTo>
                    <a:pt x="141" y="412"/>
                    <a:pt x="153" y="410"/>
                    <a:pt x="164" y="405"/>
                  </a:cubicBezTo>
                  <a:cubicBezTo>
                    <a:pt x="176" y="400"/>
                    <a:pt x="187" y="393"/>
                    <a:pt x="196" y="384"/>
                  </a:cubicBezTo>
                  <a:cubicBezTo>
                    <a:pt x="205" y="374"/>
                    <a:pt x="213" y="362"/>
                    <a:pt x="218" y="348"/>
                  </a:cubicBezTo>
                  <a:cubicBezTo>
                    <a:pt x="224" y="334"/>
                    <a:pt x="227" y="317"/>
                    <a:pt x="227" y="298"/>
                  </a:cubicBezTo>
                  <a:cubicBezTo>
                    <a:pt x="227" y="0"/>
                    <a:pt x="227" y="0"/>
                    <a:pt x="227" y="0"/>
                  </a:cubicBezTo>
                  <a:cubicBezTo>
                    <a:pt x="266" y="0"/>
                    <a:pt x="266" y="0"/>
                    <a:pt x="266" y="0"/>
                  </a:cubicBezTo>
                  <a:cubicBezTo>
                    <a:pt x="266" y="295"/>
                    <a:pt x="266" y="295"/>
                    <a:pt x="266" y="295"/>
                  </a:cubicBezTo>
                  <a:cubicBezTo>
                    <a:pt x="266" y="321"/>
                    <a:pt x="262" y="344"/>
                    <a:pt x="254" y="363"/>
                  </a:cubicBezTo>
                  <a:cubicBezTo>
                    <a:pt x="245" y="383"/>
                    <a:pt x="235" y="400"/>
                    <a:pt x="222" y="413"/>
                  </a:cubicBezTo>
                  <a:cubicBezTo>
                    <a:pt x="209" y="427"/>
                    <a:pt x="194" y="437"/>
                    <a:pt x="178" y="444"/>
                  </a:cubicBezTo>
                  <a:cubicBezTo>
                    <a:pt x="162" y="451"/>
                    <a:pt x="146" y="454"/>
                    <a:pt x="130" y="454"/>
                  </a:cubicBezTo>
                  <a:cubicBezTo>
                    <a:pt x="114" y="454"/>
                    <a:pt x="99" y="451"/>
                    <a:pt x="83" y="444"/>
                  </a:cubicBezTo>
                  <a:cubicBezTo>
                    <a:pt x="68" y="437"/>
                    <a:pt x="54" y="427"/>
                    <a:pt x="42" y="414"/>
                  </a:cubicBezTo>
                  <a:cubicBezTo>
                    <a:pt x="29" y="400"/>
                    <a:pt x="19" y="383"/>
                    <a:pt x="11" y="363"/>
                  </a:cubicBezTo>
                  <a:cubicBezTo>
                    <a:pt x="3" y="343"/>
                    <a:pt x="0" y="320"/>
                    <a:pt x="0" y="294"/>
                  </a:cubicBezTo>
                  <a:cubicBezTo>
                    <a:pt x="0" y="0"/>
                    <a:pt x="0" y="0"/>
                    <a:pt x="0" y="0"/>
                  </a:cubicBezTo>
                  <a:lnTo>
                    <a:pt x="3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9" name="Freeform 6">
              <a:extLst>
                <a:ext uri="{FF2B5EF4-FFF2-40B4-BE49-F238E27FC236}">
                  <a16:creationId xmlns:a16="http://schemas.microsoft.com/office/drawing/2014/main" id="{7044D640-8F47-4D6C-DEE3-293725730263}"/>
                </a:ext>
              </a:extLst>
            </p:cNvPr>
            <p:cNvSpPr>
              <a:spLocks/>
            </p:cNvSpPr>
            <p:nvPr/>
          </p:nvSpPr>
          <p:spPr bwMode="auto">
            <a:xfrm>
              <a:off x="6674286" y="4352018"/>
              <a:ext cx="876300" cy="1476375"/>
            </a:xfrm>
            <a:custGeom>
              <a:avLst/>
              <a:gdLst>
                <a:gd name="T0" fmla="*/ 40 w 264"/>
                <a:gd name="T1" fmla="*/ 315 h 466"/>
                <a:gd name="T2" fmla="*/ 49 w 264"/>
                <a:gd name="T3" fmla="*/ 359 h 466"/>
                <a:gd name="T4" fmla="*/ 68 w 264"/>
                <a:gd name="T5" fmla="*/ 393 h 466"/>
                <a:gd name="T6" fmla="*/ 98 w 264"/>
                <a:gd name="T7" fmla="*/ 416 h 466"/>
                <a:gd name="T8" fmla="*/ 135 w 264"/>
                <a:gd name="T9" fmla="*/ 424 h 466"/>
                <a:gd name="T10" fmla="*/ 169 w 264"/>
                <a:gd name="T11" fmla="*/ 419 h 466"/>
                <a:gd name="T12" fmla="*/ 198 w 264"/>
                <a:gd name="T13" fmla="*/ 404 h 466"/>
                <a:gd name="T14" fmla="*/ 218 w 264"/>
                <a:gd name="T15" fmla="*/ 376 h 466"/>
                <a:gd name="T16" fmla="*/ 225 w 264"/>
                <a:gd name="T17" fmla="*/ 335 h 466"/>
                <a:gd name="T18" fmla="*/ 217 w 264"/>
                <a:gd name="T19" fmla="*/ 302 h 466"/>
                <a:gd name="T20" fmla="*/ 196 w 264"/>
                <a:gd name="T21" fmla="*/ 278 h 466"/>
                <a:gd name="T22" fmla="*/ 166 w 264"/>
                <a:gd name="T23" fmla="*/ 261 h 466"/>
                <a:gd name="T24" fmla="*/ 132 w 264"/>
                <a:gd name="T25" fmla="*/ 247 h 466"/>
                <a:gd name="T26" fmla="*/ 89 w 264"/>
                <a:gd name="T27" fmla="*/ 230 h 466"/>
                <a:gd name="T28" fmla="*/ 50 w 264"/>
                <a:gd name="T29" fmla="*/ 205 h 466"/>
                <a:gd name="T30" fmla="*/ 22 w 264"/>
                <a:gd name="T31" fmla="*/ 168 h 466"/>
                <a:gd name="T32" fmla="*/ 11 w 264"/>
                <a:gd name="T33" fmla="*/ 113 h 466"/>
                <a:gd name="T34" fmla="*/ 20 w 264"/>
                <a:gd name="T35" fmla="*/ 64 h 466"/>
                <a:gd name="T36" fmla="*/ 44 w 264"/>
                <a:gd name="T37" fmla="*/ 29 h 466"/>
                <a:gd name="T38" fmla="*/ 82 w 264"/>
                <a:gd name="T39" fmla="*/ 7 h 466"/>
                <a:gd name="T40" fmla="*/ 130 w 264"/>
                <a:gd name="T41" fmla="*/ 0 h 466"/>
                <a:gd name="T42" fmla="*/ 188 w 264"/>
                <a:gd name="T43" fmla="*/ 12 h 466"/>
                <a:gd name="T44" fmla="*/ 226 w 264"/>
                <a:gd name="T45" fmla="*/ 44 h 466"/>
                <a:gd name="T46" fmla="*/ 246 w 264"/>
                <a:gd name="T47" fmla="*/ 86 h 466"/>
                <a:gd name="T48" fmla="*/ 253 w 264"/>
                <a:gd name="T49" fmla="*/ 131 h 466"/>
                <a:gd name="T50" fmla="*/ 214 w 264"/>
                <a:gd name="T51" fmla="*/ 131 h 466"/>
                <a:gd name="T52" fmla="*/ 206 w 264"/>
                <a:gd name="T53" fmla="*/ 92 h 466"/>
                <a:gd name="T54" fmla="*/ 187 w 264"/>
                <a:gd name="T55" fmla="*/ 64 h 466"/>
                <a:gd name="T56" fmla="*/ 161 w 264"/>
                <a:gd name="T57" fmla="*/ 47 h 466"/>
                <a:gd name="T58" fmla="*/ 130 w 264"/>
                <a:gd name="T59" fmla="*/ 41 h 466"/>
                <a:gd name="T60" fmla="*/ 100 w 264"/>
                <a:gd name="T61" fmla="*/ 45 h 466"/>
                <a:gd name="T62" fmla="*/ 74 w 264"/>
                <a:gd name="T63" fmla="*/ 57 h 466"/>
                <a:gd name="T64" fmla="*/ 56 w 264"/>
                <a:gd name="T65" fmla="*/ 79 h 466"/>
                <a:gd name="T66" fmla="*/ 49 w 264"/>
                <a:gd name="T67" fmla="*/ 113 h 466"/>
                <a:gd name="T68" fmla="*/ 57 w 264"/>
                <a:gd name="T69" fmla="*/ 147 h 466"/>
                <a:gd name="T70" fmla="*/ 78 w 264"/>
                <a:gd name="T71" fmla="*/ 171 h 466"/>
                <a:gd name="T72" fmla="*/ 109 w 264"/>
                <a:gd name="T73" fmla="*/ 189 h 466"/>
                <a:gd name="T74" fmla="*/ 144 w 264"/>
                <a:gd name="T75" fmla="*/ 203 h 466"/>
                <a:gd name="T76" fmla="*/ 187 w 264"/>
                <a:gd name="T77" fmla="*/ 221 h 466"/>
                <a:gd name="T78" fmla="*/ 226 w 264"/>
                <a:gd name="T79" fmla="*/ 245 h 466"/>
                <a:gd name="T80" fmla="*/ 253 w 264"/>
                <a:gd name="T81" fmla="*/ 281 h 466"/>
                <a:gd name="T82" fmla="*/ 264 w 264"/>
                <a:gd name="T83" fmla="*/ 335 h 466"/>
                <a:gd name="T84" fmla="*/ 254 w 264"/>
                <a:gd name="T85" fmla="*/ 392 h 466"/>
                <a:gd name="T86" fmla="*/ 227 w 264"/>
                <a:gd name="T87" fmla="*/ 433 h 466"/>
                <a:gd name="T88" fmla="*/ 186 w 264"/>
                <a:gd name="T89" fmla="*/ 458 h 466"/>
                <a:gd name="T90" fmla="*/ 135 w 264"/>
                <a:gd name="T91" fmla="*/ 466 h 466"/>
                <a:gd name="T92" fmla="*/ 85 w 264"/>
                <a:gd name="T93" fmla="*/ 456 h 466"/>
                <a:gd name="T94" fmla="*/ 43 w 264"/>
                <a:gd name="T95" fmla="*/ 426 h 466"/>
                <a:gd name="T96" fmla="*/ 13 w 264"/>
                <a:gd name="T97" fmla="*/ 378 h 466"/>
                <a:gd name="T98" fmla="*/ 0 w 264"/>
                <a:gd name="T99" fmla="*/ 315 h 466"/>
                <a:gd name="T100" fmla="*/ 40 w 264"/>
                <a:gd name="T101" fmla="*/ 315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4" h="466">
                  <a:moveTo>
                    <a:pt x="40" y="315"/>
                  </a:moveTo>
                  <a:cubicBezTo>
                    <a:pt x="41" y="331"/>
                    <a:pt x="44" y="346"/>
                    <a:pt x="49" y="359"/>
                  </a:cubicBezTo>
                  <a:cubicBezTo>
                    <a:pt x="54" y="372"/>
                    <a:pt x="60" y="384"/>
                    <a:pt x="68" y="393"/>
                  </a:cubicBezTo>
                  <a:cubicBezTo>
                    <a:pt x="77" y="403"/>
                    <a:pt x="86" y="410"/>
                    <a:pt x="98" y="416"/>
                  </a:cubicBezTo>
                  <a:cubicBezTo>
                    <a:pt x="109" y="421"/>
                    <a:pt x="121" y="424"/>
                    <a:pt x="135" y="424"/>
                  </a:cubicBezTo>
                  <a:cubicBezTo>
                    <a:pt x="147" y="424"/>
                    <a:pt x="158" y="422"/>
                    <a:pt x="169" y="419"/>
                  </a:cubicBezTo>
                  <a:cubicBezTo>
                    <a:pt x="180" y="416"/>
                    <a:pt x="189" y="411"/>
                    <a:pt x="198" y="404"/>
                  </a:cubicBezTo>
                  <a:cubicBezTo>
                    <a:pt x="206" y="397"/>
                    <a:pt x="213" y="388"/>
                    <a:pt x="218" y="376"/>
                  </a:cubicBezTo>
                  <a:cubicBezTo>
                    <a:pt x="223" y="365"/>
                    <a:pt x="225" y="351"/>
                    <a:pt x="225" y="335"/>
                  </a:cubicBezTo>
                  <a:cubicBezTo>
                    <a:pt x="225" y="322"/>
                    <a:pt x="223" y="311"/>
                    <a:pt x="217" y="302"/>
                  </a:cubicBezTo>
                  <a:cubicBezTo>
                    <a:pt x="212" y="292"/>
                    <a:pt x="205" y="284"/>
                    <a:pt x="196" y="278"/>
                  </a:cubicBezTo>
                  <a:cubicBezTo>
                    <a:pt x="187" y="271"/>
                    <a:pt x="177" y="266"/>
                    <a:pt x="166" y="261"/>
                  </a:cubicBezTo>
                  <a:cubicBezTo>
                    <a:pt x="155" y="256"/>
                    <a:pt x="144" y="251"/>
                    <a:pt x="132" y="247"/>
                  </a:cubicBezTo>
                  <a:cubicBezTo>
                    <a:pt x="118" y="242"/>
                    <a:pt x="103" y="236"/>
                    <a:pt x="89" y="230"/>
                  </a:cubicBezTo>
                  <a:cubicBezTo>
                    <a:pt x="74" y="223"/>
                    <a:pt x="61" y="215"/>
                    <a:pt x="50" y="205"/>
                  </a:cubicBezTo>
                  <a:cubicBezTo>
                    <a:pt x="38" y="195"/>
                    <a:pt x="29" y="183"/>
                    <a:pt x="22" y="168"/>
                  </a:cubicBezTo>
                  <a:cubicBezTo>
                    <a:pt x="14" y="153"/>
                    <a:pt x="11" y="135"/>
                    <a:pt x="11" y="113"/>
                  </a:cubicBezTo>
                  <a:cubicBezTo>
                    <a:pt x="11" y="94"/>
                    <a:pt x="14" y="78"/>
                    <a:pt x="20" y="64"/>
                  </a:cubicBezTo>
                  <a:cubicBezTo>
                    <a:pt x="25" y="50"/>
                    <a:pt x="34" y="38"/>
                    <a:pt x="44" y="29"/>
                  </a:cubicBezTo>
                  <a:cubicBezTo>
                    <a:pt x="55" y="19"/>
                    <a:pt x="67" y="12"/>
                    <a:pt x="82" y="7"/>
                  </a:cubicBezTo>
                  <a:cubicBezTo>
                    <a:pt x="97" y="2"/>
                    <a:pt x="113" y="0"/>
                    <a:pt x="130" y="0"/>
                  </a:cubicBezTo>
                  <a:cubicBezTo>
                    <a:pt x="154" y="0"/>
                    <a:pt x="173" y="4"/>
                    <a:pt x="188" y="12"/>
                  </a:cubicBezTo>
                  <a:cubicBezTo>
                    <a:pt x="204" y="20"/>
                    <a:pt x="216" y="31"/>
                    <a:pt x="226" y="44"/>
                  </a:cubicBezTo>
                  <a:cubicBezTo>
                    <a:pt x="235" y="57"/>
                    <a:pt x="242" y="71"/>
                    <a:pt x="246" y="86"/>
                  </a:cubicBezTo>
                  <a:cubicBezTo>
                    <a:pt x="250" y="102"/>
                    <a:pt x="253" y="117"/>
                    <a:pt x="253" y="131"/>
                  </a:cubicBezTo>
                  <a:cubicBezTo>
                    <a:pt x="214" y="131"/>
                    <a:pt x="214" y="131"/>
                    <a:pt x="214" y="131"/>
                  </a:cubicBezTo>
                  <a:cubicBezTo>
                    <a:pt x="213" y="116"/>
                    <a:pt x="210" y="103"/>
                    <a:pt x="206" y="92"/>
                  </a:cubicBezTo>
                  <a:cubicBezTo>
                    <a:pt x="201" y="81"/>
                    <a:pt x="195" y="72"/>
                    <a:pt x="187" y="64"/>
                  </a:cubicBezTo>
                  <a:cubicBezTo>
                    <a:pt x="180" y="57"/>
                    <a:pt x="171" y="51"/>
                    <a:pt x="161" y="47"/>
                  </a:cubicBezTo>
                  <a:cubicBezTo>
                    <a:pt x="152" y="43"/>
                    <a:pt x="141" y="41"/>
                    <a:pt x="130" y="41"/>
                  </a:cubicBezTo>
                  <a:cubicBezTo>
                    <a:pt x="120" y="41"/>
                    <a:pt x="110" y="43"/>
                    <a:pt x="100" y="45"/>
                  </a:cubicBezTo>
                  <a:cubicBezTo>
                    <a:pt x="91" y="47"/>
                    <a:pt x="82" y="52"/>
                    <a:pt x="74" y="57"/>
                  </a:cubicBezTo>
                  <a:cubicBezTo>
                    <a:pt x="67" y="63"/>
                    <a:pt x="61" y="70"/>
                    <a:pt x="56" y="79"/>
                  </a:cubicBezTo>
                  <a:cubicBezTo>
                    <a:pt x="51" y="88"/>
                    <a:pt x="49" y="99"/>
                    <a:pt x="49" y="113"/>
                  </a:cubicBezTo>
                  <a:cubicBezTo>
                    <a:pt x="49" y="126"/>
                    <a:pt x="52" y="137"/>
                    <a:pt x="57" y="147"/>
                  </a:cubicBezTo>
                  <a:cubicBezTo>
                    <a:pt x="62" y="156"/>
                    <a:pt x="69" y="164"/>
                    <a:pt x="78" y="171"/>
                  </a:cubicBezTo>
                  <a:cubicBezTo>
                    <a:pt x="87" y="178"/>
                    <a:pt x="97" y="184"/>
                    <a:pt x="109" y="189"/>
                  </a:cubicBezTo>
                  <a:cubicBezTo>
                    <a:pt x="120" y="194"/>
                    <a:pt x="132" y="199"/>
                    <a:pt x="144" y="203"/>
                  </a:cubicBezTo>
                  <a:cubicBezTo>
                    <a:pt x="159" y="209"/>
                    <a:pt x="173" y="215"/>
                    <a:pt x="187" y="221"/>
                  </a:cubicBezTo>
                  <a:cubicBezTo>
                    <a:pt x="202" y="227"/>
                    <a:pt x="214" y="235"/>
                    <a:pt x="226" y="245"/>
                  </a:cubicBezTo>
                  <a:cubicBezTo>
                    <a:pt x="237" y="255"/>
                    <a:pt x="246" y="267"/>
                    <a:pt x="253" y="281"/>
                  </a:cubicBezTo>
                  <a:cubicBezTo>
                    <a:pt x="260" y="296"/>
                    <a:pt x="264" y="314"/>
                    <a:pt x="264" y="335"/>
                  </a:cubicBezTo>
                  <a:cubicBezTo>
                    <a:pt x="264" y="357"/>
                    <a:pt x="261" y="376"/>
                    <a:pt x="254" y="392"/>
                  </a:cubicBezTo>
                  <a:cubicBezTo>
                    <a:pt x="248" y="408"/>
                    <a:pt x="239" y="422"/>
                    <a:pt x="227" y="433"/>
                  </a:cubicBezTo>
                  <a:cubicBezTo>
                    <a:pt x="216" y="444"/>
                    <a:pt x="202" y="452"/>
                    <a:pt x="186" y="458"/>
                  </a:cubicBezTo>
                  <a:cubicBezTo>
                    <a:pt x="170" y="463"/>
                    <a:pt x="153" y="466"/>
                    <a:pt x="135" y="466"/>
                  </a:cubicBezTo>
                  <a:cubicBezTo>
                    <a:pt x="118" y="466"/>
                    <a:pt x="101" y="463"/>
                    <a:pt x="85" y="456"/>
                  </a:cubicBezTo>
                  <a:cubicBezTo>
                    <a:pt x="69" y="449"/>
                    <a:pt x="55" y="439"/>
                    <a:pt x="43" y="426"/>
                  </a:cubicBezTo>
                  <a:cubicBezTo>
                    <a:pt x="30" y="413"/>
                    <a:pt x="20" y="397"/>
                    <a:pt x="13" y="378"/>
                  </a:cubicBezTo>
                  <a:cubicBezTo>
                    <a:pt x="5" y="359"/>
                    <a:pt x="1" y="339"/>
                    <a:pt x="0" y="315"/>
                  </a:cubicBezTo>
                  <a:lnTo>
                    <a:pt x="40" y="31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 name="Freeform 7">
              <a:extLst>
                <a:ext uri="{FF2B5EF4-FFF2-40B4-BE49-F238E27FC236}">
                  <a16:creationId xmlns:a16="http://schemas.microsoft.com/office/drawing/2014/main" id="{360E2FC9-BA6C-DEB9-D17B-A697BCB3C3E9}"/>
                </a:ext>
              </a:extLst>
            </p:cNvPr>
            <p:cNvSpPr>
              <a:spLocks noEditPoints="1"/>
            </p:cNvSpPr>
            <p:nvPr/>
          </p:nvSpPr>
          <p:spPr bwMode="auto">
            <a:xfrm>
              <a:off x="7673407" y="4352018"/>
              <a:ext cx="811213" cy="1476375"/>
            </a:xfrm>
            <a:custGeom>
              <a:avLst/>
              <a:gdLst>
                <a:gd name="T0" fmla="*/ 38 w 244"/>
                <a:gd name="T1" fmla="*/ 210 h 441"/>
                <a:gd name="T2" fmla="*/ 136 w 244"/>
                <a:gd name="T3" fmla="*/ 210 h 441"/>
                <a:gd name="T4" fmla="*/ 162 w 244"/>
                <a:gd name="T5" fmla="*/ 204 h 441"/>
                <a:gd name="T6" fmla="*/ 185 w 244"/>
                <a:gd name="T7" fmla="*/ 185 h 441"/>
                <a:gd name="T8" fmla="*/ 200 w 244"/>
                <a:gd name="T9" fmla="*/ 158 h 441"/>
                <a:gd name="T10" fmla="*/ 205 w 244"/>
                <a:gd name="T11" fmla="*/ 125 h 441"/>
                <a:gd name="T12" fmla="*/ 200 w 244"/>
                <a:gd name="T13" fmla="*/ 92 h 441"/>
                <a:gd name="T14" fmla="*/ 185 w 244"/>
                <a:gd name="T15" fmla="*/ 66 h 441"/>
                <a:gd name="T16" fmla="*/ 163 w 244"/>
                <a:gd name="T17" fmla="*/ 49 h 441"/>
                <a:gd name="T18" fmla="*/ 136 w 244"/>
                <a:gd name="T19" fmla="*/ 43 h 441"/>
                <a:gd name="T20" fmla="*/ 38 w 244"/>
                <a:gd name="T21" fmla="*/ 43 h 441"/>
                <a:gd name="T22" fmla="*/ 38 w 244"/>
                <a:gd name="T23" fmla="*/ 210 h 441"/>
                <a:gd name="T24" fmla="*/ 0 w 244"/>
                <a:gd name="T25" fmla="*/ 0 h 441"/>
                <a:gd name="T26" fmla="*/ 136 w 244"/>
                <a:gd name="T27" fmla="*/ 0 h 441"/>
                <a:gd name="T28" fmla="*/ 182 w 244"/>
                <a:gd name="T29" fmla="*/ 11 h 441"/>
                <a:gd name="T30" fmla="*/ 216 w 244"/>
                <a:gd name="T31" fmla="*/ 40 h 441"/>
                <a:gd name="T32" fmla="*/ 237 w 244"/>
                <a:gd name="T33" fmla="*/ 80 h 441"/>
                <a:gd name="T34" fmla="*/ 244 w 244"/>
                <a:gd name="T35" fmla="*/ 125 h 441"/>
                <a:gd name="T36" fmla="*/ 237 w 244"/>
                <a:gd name="T37" fmla="*/ 172 h 441"/>
                <a:gd name="T38" fmla="*/ 216 w 244"/>
                <a:gd name="T39" fmla="*/ 213 h 441"/>
                <a:gd name="T40" fmla="*/ 182 w 244"/>
                <a:gd name="T41" fmla="*/ 241 h 441"/>
                <a:gd name="T42" fmla="*/ 136 w 244"/>
                <a:gd name="T43" fmla="*/ 252 h 441"/>
                <a:gd name="T44" fmla="*/ 38 w 244"/>
                <a:gd name="T45" fmla="*/ 252 h 441"/>
                <a:gd name="T46" fmla="*/ 38 w 244"/>
                <a:gd name="T47" fmla="*/ 441 h 441"/>
                <a:gd name="T48" fmla="*/ 0 w 244"/>
                <a:gd name="T49" fmla="*/ 441 h 441"/>
                <a:gd name="T50" fmla="*/ 0 w 244"/>
                <a:gd name="T51"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4" h="441">
                  <a:moveTo>
                    <a:pt x="38" y="210"/>
                  </a:moveTo>
                  <a:cubicBezTo>
                    <a:pt x="136" y="210"/>
                    <a:pt x="136" y="210"/>
                    <a:pt x="136" y="210"/>
                  </a:cubicBezTo>
                  <a:cubicBezTo>
                    <a:pt x="145" y="210"/>
                    <a:pt x="154" y="208"/>
                    <a:pt x="162" y="204"/>
                  </a:cubicBezTo>
                  <a:cubicBezTo>
                    <a:pt x="171" y="199"/>
                    <a:pt x="178" y="193"/>
                    <a:pt x="185" y="185"/>
                  </a:cubicBezTo>
                  <a:cubicBezTo>
                    <a:pt x="191" y="178"/>
                    <a:pt x="196" y="169"/>
                    <a:pt x="200" y="158"/>
                  </a:cubicBezTo>
                  <a:cubicBezTo>
                    <a:pt x="204" y="148"/>
                    <a:pt x="205" y="137"/>
                    <a:pt x="205" y="125"/>
                  </a:cubicBezTo>
                  <a:cubicBezTo>
                    <a:pt x="205" y="113"/>
                    <a:pt x="204" y="102"/>
                    <a:pt x="200" y="92"/>
                  </a:cubicBezTo>
                  <a:cubicBezTo>
                    <a:pt x="196" y="82"/>
                    <a:pt x="192" y="73"/>
                    <a:pt x="185" y="66"/>
                  </a:cubicBezTo>
                  <a:cubicBezTo>
                    <a:pt x="179" y="59"/>
                    <a:pt x="172" y="53"/>
                    <a:pt x="163" y="49"/>
                  </a:cubicBezTo>
                  <a:cubicBezTo>
                    <a:pt x="155" y="45"/>
                    <a:pt x="146" y="43"/>
                    <a:pt x="136" y="43"/>
                  </a:cubicBezTo>
                  <a:cubicBezTo>
                    <a:pt x="38" y="43"/>
                    <a:pt x="38" y="43"/>
                    <a:pt x="38" y="43"/>
                  </a:cubicBezTo>
                  <a:lnTo>
                    <a:pt x="38" y="210"/>
                  </a:lnTo>
                  <a:close/>
                  <a:moveTo>
                    <a:pt x="0" y="0"/>
                  </a:moveTo>
                  <a:cubicBezTo>
                    <a:pt x="136" y="0"/>
                    <a:pt x="136" y="0"/>
                    <a:pt x="136" y="0"/>
                  </a:cubicBezTo>
                  <a:cubicBezTo>
                    <a:pt x="153" y="0"/>
                    <a:pt x="168" y="3"/>
                    <a:pt x="182" y="11"/>
                  </a:cubicBezTo>
                  <a:cubicBezTo>
                    <a:pt x="195" y="19"/>
                    <a:pt x="207" y="28"/>
                    <a:pt x="216" y="40"/>
                  </a:cubicBezTo>
                  <a:cubicBezTo>
                    <a:pt x="225" y="52"/>
                    <a:pt x="232" y="66"/>
                    <a:pt x="237" y="80"/>
                  </a:cubicBezTo>
                  <a:cubicBezTo>
                    <a:pt x="242" y="95"/>
                    <a:pt x="244" y="110"/>
                    <a:pt x="244" y="125"/>
                  </a:cubicBezTo>
                  <a:cubicBezTo>
                    <a:pt x="244" y="142"/>
                    <a:pt x="242" y="157"/>
                    <a:pt x="237" y="172"/>
                  </a:cubicBezTo>
                  <a:cubicBezTo>
                    <a:pt x="232" y="188"/>
                    <a:pt x="225" y="201"/>
                    <a:pt x="216" y="213"/>
                  </a:cubicBezTo>
                  <a:cubicBezTo>
                    <a:pt x="207" y="225"/>
                    <a:pt x="195" y="234"/>
                    <a:pt x="182" y="241"/>
                  </a:cubicBezTo>
                  <a:cubicBezTo>
                    <a:pt x="168" y="248"/>
                    <a:pt x="153" y="252"/>
                    <a:pt x="136" y="252"/>
                  </a:cubicBezTo>
                  <a:cubicBezTo>
                    <a:pt x="38" y="252"/>
                    <a:pt x="38" y="252"/>
                    <a:pt x="38" y="252"/>
                  </a:cubicBezTo>
                  <a:cubicBezTo>
                    <a:pt x="38" y="441"/>
                    <a:pt x="38" y="441"/>
                    <a:pt x="38" y="441"/>
                  </a:cubicBezTo>
                  <a:cubicBezTo>
                    <a:pt x="0" y="441"/>
                    <a:pt x="0" y="441"/>
                    <a:pt x="0" y="441"/>
                  </a:cubicBez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1" name="Oval 8">
              <a:extLst>
                <a:ext uri="{FF2B5EF4-FFF2-40B4-BE49-F238E27FC236}">
                  <a16:creationId xmlns:a16="http://schemas.microsoft.com/office/drawing/2014/main" id="{DC5AFE27-AD5D-26BD-A1CC-1DC489E17103}"/>
                </a:ext>
              </a:extLst>
            </p:cNvPr>
            <p:cNvSpPr>
              <a:spLocks noChangeArrowheads="1"/>
            </p:cNvSpPr>
            <p:nvPr/>
          </p:nvSpPr>
          <p:spPr bwMode="auto">
            <a:xfrm>
              <a:off x="6970464" y="5261423"/>
              <a:ext cx="328613" cy="330200"/>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solidFill>
                  <a:srgbClr val="0A5D7A"/>
                </a:solidFill>
              </a:endParaRPr>
            </a:p>
          </p:txBody>
        </p:sp>
      </p:grpSp>
      <p:sp>
        <p:nvSpPr>
          <p:cNvPr id="12" name="Tijdelijke aanduiding voor tekst 5">
            <a:extLst>
              <a:ext uri="{FF2B5EF4-FFF2-40B4-BE49-F238E27FC236}">
                <a16:creationId xmlns:a16="http://schemas.microsoft.com/office/drawing/2014/main" id="{7AF25514-A128-0951-FF90-A228B7FCB542}"/>
              </a:ext>
            </a:extLst>
          </p:cNvPr>
          <p:cNvSpPr>
            <a:spLocks noGrp="1"/>
          </p:cNvSpPr>
          <p:nvPr>
            <p:ph type="body" sz="quarter" idx="18" hasCustomPrompt="1"/>
          </p:nvPr>
        </p:nvSpPr>
        <p:spPr>
          <a:xfrm>
            <a:off x="6456363" y="370682"/>
            <a:ext cx="5255042" cy="537368"/>
          </a:xfrm>
          <a:prstGeom prst="rect">
            <a:avLst/>
          </a:prstGeom>
          <a:noFill/>
        </p:spPr>
        <p:txBody>
          <a:bodyPr/>
          <a:lstStyle>
            <a:lvl1pPr>
              <a:lnSpc>
                <a:spcPct val="100000"/>
              </a:lnSpc>
              <a:spcBef>
                <a:spcPts val="0"/>
              </a:spcBef>
              <a:defRPr sz="2800" b="1">
                <a:ln>
                  <a:noFill/>
                </a:ln>
                <a:solidFill>
                  <a:schemeClr val="bg1"/>
                </a:solidFill>
              </a:defRPr>
            </a:lvl1pPr>
          </a:lstStyle>
          <a:p>
            <a:pPr lvl="0"/>
            <a:r>
              <a:rPr lang="en-GB"/>
              <a:t>Main conclusion</a:t>
            </a:r>
          </a:p>
        </p:txBody>
      </p:sp>
    </p:spTree>
    <p:extLst>
      <p:ext uri="{BB962C8B-B14F-4D97-AF65-F5344CB8AC3E}">
        <p14:creationId xmlns:p14="http://schemas.microsoft.com/office/powerpoint/2010/main" val="398561652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3_Slide 3">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C4E26FAA-ED72-4463-AB3F-FB70CE313C3E}"/>
              </a:ext>
            </a:extLst>
          </p:cNvPr>
          <p:cNvSpPr/>
          <p:nvPr userDrawn="1"/>
        </p:nvSpPr>
        <p:spPr>
          <a:xfrm flipH="1">
            <a:off x="6456363" y="0"/>
            <a:ext cx="5735634" cy="6858000"/>
          </a:xfrm>
          <a:prstGeom prst="rect">
            <a:avLst/>
          </a:prstGeom>
          <a:solidFill>
            <a:srgbClr val="0A5D7A"/>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en-GB" sz="1200" dirty="0">
              <a:solidFill>
                <a:schemeClr val="tx1"/>
              </a:solidFill>
            </a:endParaRPr>
          </a:p>
        </p:txBody>
      </p:sp>
      <p:sp>
        <p:nvSpPr>
          <p:cNvPr id="5" name="Tijdelijke aanduiding voor tekst 5">
            <a:extLst>
              <a:ext uri="{FF2B5EF4-FFF2-40B4-BE49-F238E27FC236}">
                <a16:creationId xmlns:a16="http://schemas.microsoft.com/office/drawing/2014/main" id="{535E2F95-8F1A-2B7F-A71B-1830B25270EF}"/>
              </a:ext>
            </a:extLst>
          </p:cNvPr>
          <p:cNvSpPr>
            <a:spLocks noGrp="1"/>
          </p:cNvSpPr>
          <p:nvPr>
            <p:ph type="body" sz="quarter" idx="15" hasCustomPrompt="1"/>
          </p:nvPr>
        </p:nvSpPr>
        <p:spPr>
          <a:xfrm>
            <a:off x="480596" y="370682"/>
            <a:ext cx="5615403" cy="537368"/>
          </a:xfrm>
          <a:prstGeom prst="rect">
            <a:avLst/>
          </a:prstGeom>
          <a:noFill/>
        </p:spPr>
        <p:txBody>
          <a:bodyPr/>
          <a:lstStyle>
            <a:lvl1pPr>
              <a:lnSpc>
                <a:spcPct val="100000"/>
              </a:lnSpc>
              <a:spcBef>
                <a:spcPts val="0"/>
              </a:spcBef>
              <a:defRPr sz="2800" b="1">
                <a:ln>
                  <a:noFill/>
                </a:ln>
                <a:solidFill>
                  <a:srgbClr val="0A5D7A"/>
                </a:solidFill>
              </a:defRPr>
            </a:lvl1pPr>
          </a:lstStyle>
          <a:p>
            <a:pPr lvl="0"/>
            <a:r>
              <a:rPr lang="en-GB"/>
              <a:t>Main conclusion</a:t>
            </a:r>
          </a:p>
        </p:txBody>
      </p:sp>
      <p:sp>
        <p:nvSpPr>
          <p:cNvPr id="6" name="Tijdelijke aanduiding voor tekst 5">
            <a:extLst>
              <a:ext uri="{FF2B5EF4-FFF2-40B4-BE49-F238E27FC236}">
                <a16:creationId xmlns:a16="http://schemas.microsoft.com/office/drawing/2014/main" id="{297EECC6-BF14-EE4D-6FD1-70A92BC8B7E7}"/>
              </a:ext>
            </a:extLst>
          </p:cNvPr>
          <p:cNvSpPr>
            <a:spLocks noGrp="1"/>
          </p:cNvSpPr>
          <p:nvPr>
            <p:ph type="body" sz="quarter" idx="16" hasCustomPrompt="1"/>
          </p:nvPr>
        </p:nvSpPr>
        <p:spPr>
          <a:xfrm>
            <a:off x="479425" y="1628774"/>
            <a:ext cx="5616575" cy="4858543"/>
          </a:xfrm>
          <a:prstGeom prst="rect">
            <a:avLst/>
          </a:prstGeom>
          <a:noFill/>
        </p:spPr>
        <p:txBody>
          <a:bodyPr anchor="t"/>
          <a:lstStyle>
            <a:lvl1pPr>
              <a:lnSpc>
                <a:spcPct val="100000"/>
              </a:lnSpc>
              <a:spcBef>
                <a:spcPts val="0"/>
              </a:spcBef>
              <a:defRPr sz="1400" b="0">
                <a:ln>
                  <a:noFill/>
                </a:ln>
                <a:solidFill>
                  <a:srgbClr val="0A5D7A"/>
                </a:solidFill>
              </a:defRPr>
            </a:lvl1pPr>
          </a:lstStyle>
          <a:p>
            <a:pPr lvl="0"/>
            <a:r>
              <a:rPr lang="en-GB"/>
              <a:t>Type your text here</a:t>
            </a:r>
          </a:p>
        </p:txBody>
      </p:sp>
      <p:sp>
        <p:nvSpPr>
          <p:cNvPr id="2" name="Tijdelijke aanduiding voor tekst 5">
            <a:extLst>
              <a:ext uri="{FF2B5EF4-FFF2-40B4-BE49-F238E27FC236}">
                <a16:creationId xmlns:a16="http://schemas.microsoft.com/office/drawing/2014/main" id="{12B5E591-DBA1-CD48-2606-31C4D033B9E9}"/>
              </a:ext>
            </a:extLst>
          </p:cNvPr>
          <p:cNvSpPr>
            <a:spLocks noGrp="1"/>
          </p:cNvSpPr>
          <p:nvPr>
            <p:ph type="body" sz="quarter" idx="17" hasCustomPrompt="1"/>
          </p:nvPr>
        </p:nvSpPr>
        <p:spPr>
          <a:xfrm>
            <a:off x="6816725" y="1628774"/>
            <a:ext cx="4894681" cy="4858543"/>
          </a:xfrm>
          <a:prstGeom prst="rect">
            <a:avLst/>
          </a:prstGeom>
          <a:noFill/>
        </p:spPr>
        <p:txBody>
          <a:bodyPr anchor="t"/>
          <a:lstStyle>
            <a:lvl1pPr>
              <a:lnSpc>
                <a:spcPct val="100000"/>
              </a:lnSpc>
              <a:spcBef>
                <a:spcPts val="0"/>
              </a:spcBef>
              <a:defRPr sz="1400" b="0">
                <a:ln>
                  <a:noFill/>
                </a:ln>
                <a:solidFill>
                  <a:schemeClr val="bg1"/>
                </a:solidFill>
              </a:defRPr>
            </a:lvl1pPr>
          </a:lstStyle>
          <a:p>
            <a:pPr lvl="0"/>
            <a:r>
              <a:rPr lang="en-GB"/>
              <a:t>Type your text here</a:t>
            </a:r>
          </a:p>
        </p:txBody>
      </p:sp>
      <p:sp>
        <p:nvSpPr>
          <p:cNvPr id="4" name="Tijdelijke aanduiding voor dianummer 2">
            <a:extLst>
              <a:ext uri="{FF2B5EF4-FFF2-40B4-BE49-F238E27FC236}">
                <a16:creationId xmlns:a16="http://schemas.microsoft.com/office/drawing/2014/main" id="{8C980866-4802-3167-B2E6-EF9C39D51C99}"/>
              </a:ext>
            </a:extLst>
          </p:cNvPr>
          <p:cNvSpPr txBox="1">
            <a:spLocks/>
          </p:cNvSpPr>
          <p:nvPr userDrawn="1"/>
        </p:nvSpPr>
        <p:spPr>
          <a:xfrm>
            <a:off x="11535384" y="6489700"/>
            <a:ext cx="371634" cy="179388"/>
          </a:xfrm>
          <a:prstGeom prst="rect">
            <a:avLst/>
          </a:prstGeom>
        </p:spPr>
        <p:txBody>
          <a:bodyPr vert="horz" lIns="0" tIns="0" rIns="0" bIns="0" rtlCol="0" anchor="ctr">
            <a:noAutofit/>
          </a:bodyPr>
          <a:lstStyle>
            <a:defPPr>
              <a:defRPr lang="nl-NL"/>
            </a:defPPr>
            <a:lvl1pPr marL="0" algn="ctr" defTabSz="914400" rtl="0" eaLnBrk="1" latinLnBrk="0" hangingPunct="1">
              <a:defRPr sz="800" b="1" kern="1200">
                <a:solidFill>
                  <a:srgbClr val="757F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AD0FE45-509C-4BDF-9EDE-64426F8DF3D2}" type="slidenum">
              <a:rPr lang="en-GB" smtClean="0">
                <a:solidFill>
                  <a:schemeClr val="bg1"/>
                </a:solidFill>
                <a:latin typeface="Arial" panose="020B0604020202020204" pitchFamily="34" charset="0"/>
                <a:cs typeface="Arial" panose="020B0604020202020204" pitchFamily="34" charset="0"/>
              </a:rPr>
              <a:pPr/>
              <a:t>‹#›</a:t>
            </a:fld>
            <a:endParaRPr lang="en-GB" dirty="0">
              <a:solidFill>
                <a:schemeClr val="bg1"/>
              </a:solidFill>
              <a:latin typeface="Arial" panose="020B0604020202020204" pitchFamily="34" charset="0"/>
              <a:cs typeface="Arial" panose="020B0604020202020204" pitchFamily="34" charset="0"/>
            </a:endParaRPr>
          </a:p>
        </p:txBody>
      </p:sp>
      <p:grpSp>
        <p:nvGrpSpPr>
          <p:cNvPr id="7" name="Groep 6">
            <a:extLst>
              <a:ext uri="{FF2B5EF4-FFF2-40B4-BE49-F238E27FC236}">
                <a16:creationId xmlns:a16="http://schemas.microsoft.com/office/drawing/2014/main" id="{5BD91A3A-8EC6-F4C3-DB15-5A789A584D5E}"/>
              </a:ext>
            </a:extLst>
          </p:cNvPr>
          <p:cNvGrpSpPr/>
          <p:nvPr userDrawn="1"/>
        </p:nvGrpSpPr>
        <p:grpSpPr>
          <a:xfrm>
            <a:off x="11535384" y="171612"/>
            <a:ext cx="371634" cy="196126"/>
            <a:chOff x="5687079" y="4352018"/>
            <a:chExt cx="2797541" cy="1476376"/>
          </a:xfrm>
        </p:grpSpPr>
        <p:sp>
          <p:nvSpPr>
            <p:cNvPr id="8" name="Freeform 5">
              <a:extLst>
                <a:ext uri="{FF2B5EF4-FFF2-40B4-BE49-F238E27FC236}">
                  <a16:creationId xmlns:a16="http://schemas.microsoft.com/office/drawing/2014/main" id="{310FD75F-2B29-F219-E6E7-EB4D23FDC4AC}"/>
                </a:ext>
              </a:extLst>
            </p:cNvPr>
            <p:cNvSpPr>
              <a:spLocks/>
            </p:cNvSpPr>
            <p:nvPr/>
          </p:nvSpPr>
          <p:spPr bwMode="auto">
            <a:xfrm>
              <a:off x="5687079" y="4352018"/>
              <a:ext cx="884238" cy="1476376"/>
            </a:xfrm>
            <a:custGeom>
              <a:avLst/>
              <a:gdLst>
                <a:gd name="T0" fmla="*/ 38 w 266"/>
                <a:gd name="T1" fmla="*/ 0 h 454"/>
                <a:gd name="T2" fmla="*/ 38 w 266"/>
                <a:gd name="T3" fmla="*/ 297 h 454"/>
                <a:gd name="T4" fmla="*/ 46 w 266"/>
                <a:gd name="T5" fmla="*/ 345 h 454"/>
                <a:gd name="T6" fmla="*/ 67 w 266"/>
                <a:gd name="T7" fmla="*/ 382 h 454"/>
                <a:gd name="T8" fmla="*/ 96 w 266"/>
                <a:gd name="T9" fmla="*/ 405 h 454"/>
                <a:gd name="T10" fmla="*/ 129 w 266"/>
                <a:gd name="T11" fmla="*/ 412 h 454"/>
                <a:gd name="T12" fmla="*/ 164 w 266"/>
                <a:gd name="T13" fmla="*/ 405 h 454"/>
                <a:gd name="T14" fmla="*/ 196 w 266"/>
                <a:gd name="T15" fmla="*/ 384 h 454"/>
                <a:gd name="T16" fmla="*/ 218 w 266"/>
                <a:gd name="T17" fmla="*/ 348 h 454"/>
                <a:gd name="T18" fmla="*/ 227 w 266"/>
                <a:gd name="T19" fmla="*/ 298 h 454"/>
                <a:gd name="T20" fmla="*/ 227 w 266"/>
                <a:gd name="T21" fmla="*/ 0 h 454"/>
                <a:gd name="T22" fmla="*/ 266 w 266"/>
                <a:gd name="T23" fmla="*/ 0 h 454"/>
                <a:gd name="T24" fmla="*/ 266 w 266"/>
                <a:gd name="T25" fmla="*/ 295 h 454"/>
                <a:gd name="T26" fmla="*/ 254 w 266"/>
                <a:gd name="T27" fmla="*/ 363 h 454"/>
                <a:gd name="T28" fmla="*/ 222 w 266"/>
                <a:gd name="T29" fmla="*/ 413 h 454"/>
                <a:gd name="T30" fmla="*/ 178 w 266"/>
                <a:gd name="T31" fmla="*/ 444 h 454"/>
                <a:gd name="T32" fmla="*/ 130 w 266"/>
                <a:gd name="T33" fmla="*/ 454 h 454"/>
                <a:gd name="T34" fmla="*/ 83 w 266"/>
                <a:gd name="T35" fmla="*/ 444 h 454"/>
                <a:gd name="T36" fmla="*/ 42 w 266"/>
                <a:gd name="T37" fmla="*/ 414 h 454"/>
                <a:gd name="T38" fmla="*/ 11 w 266"/>
                <a:gd name="T39" fmla="*/ 363 h 454"/>
                <a:gd name="T40" fmla="*/ 0 w 266"/>
                <a:gd name="T41" fmla="*/ 294 h 454"/>
                <a:gd name="T42" fmla="*/ 0 w 266"/>
                <a:gd name="T43" fmla="*/ 0 h 454"/>
                <a:gd name="T44" fmla="*/ 38 w 266"/>
                <a:gd name="T45" fmla="*/ 0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6" h="454">
                  <a:moveTo>
                    <a:pt x="38" y="0"/>
                  </a:moveTo>
                  <a:cubicBezTo>
                    <a:pt x="38" y="297"/>
                    <a:pt x="38" y="297"/>
                    <a:pt x="38" y="297"/>
                  </a:cubicBezTo>
                  <a:cubicBezTo>
                    <a:pt x="38" y="315"/>
                    <a:pt x="41" y="331"/>
                    <a:pt x="46" y="345"/>
                  </a:cubicBezTo>
                  <a:cubicBezTo>
                    <a:pt x="51" y="360"/>
                    <a:pt x="58" y="372"/>
                    <a:pt x="67" y="382"/>
                  </a:cubicBezTo>
                  <a:cubicBezTo>
                    <a:pt x="76" y="392"/>
                    <a:pt x="85" y="399"/>
                    <a:pt x="96" y="405"/>
                  </a:cubicBezTo>
                  <a:cubicBezTo>
                    <a:pt x="107" y="410"/>
                    <a:pt x="118" y="412"/>
                    <a:pt x="129" y="412"/>
                  </a:cubicBezTo>
                  <a:cubicBezTo>
                    <a:pt x="141" y="412"/>
                    <a:pt x="153" y="410"/>
                    <a:pt x="164" y="405"/>
                  </a:cubicBezTo>
                  <a:cubicBezTo>
                    <a:pt x="176" y="400"/>
                    <a:pt x="187" y="393"/>
                    <a:pt x="196" y="384"/>
                  </a:cubicBezTo>
                  <a:cubicBezTo>
                    <a:pt x="205" y="374"/>
                    <a:pt x="213" y="362"/>
                    <a:pt x="218" y="348"/>
                  </a:cubicBezTo>
                  <a:cubicBezTo>
                    <a:pt x="224" y="334"/>
                    <a:pt x="227" y="317"/>
                    <a:pt x="227" y="298"/>
                  </a:cubicBezTo>
                  <a:cubicBezTo>
                    <a:pt x="227" y="0"/>
                    <a:pt x="227" y="0"/>
                    <a:pt x="227" y="0"/>
                  </a:cubicBezTo>
                  <a:cubicBezTo>
                    <a:pt x="266" y="0"/>
                    <a:pt x="266" y="0"/>
                    <a:pt x="266" y="0"/>
                  </a:cubicBezTo>
                  <a:cubicBezTo>
                    <a:pt x="266" y="295"/>
                    <a:pt x="266" y="295"/>
                    <a:pt x="266" y="295"/>
                  </a:cubicBezTo>
                  <a:cubicBezTo>
                    <a:pt x="266" y="321"/>
                    <a:pt x="262" y="344"/>
                    <a:pt x="254" y="363"/>
                  </a:cubicBezTo>
                  <a:cubicBezTo>
                    <a:pt x="245" y="383"/>
                    <a:pt x="235" y="400"/>
                    <a:pt x="222" y="413"/>
                  </a:cubicBezTo>
                  <a:cubicBezTo>
                    <a:pt x="209" y="427"/>
                    <a:pt x="194" y="437"/>
                    <a:pt x="178" y="444"/>
                  </a:cubicBezTo>
                  <a:cubicBezTo>
                    <a:pt x="162" y="451"/>
                    <a:pt x="146" y="454"/>
                    <a:pt x="130" y="454"/>
                  </a:cubicBezTo>
                  <a:cubicBezTo>
                    <a:pt x="114" y="454"/>
                    <a:pt x="99" y="451"/>
                    <a:pt x="83" y="444"/>
                  </a:cubicBezTo>
                  <a:cubicBezTo>
                    <a:pt x="68" y="437"/>
                    <a:pt x="54" y="427"/>
                    <a:pt x="42" y="414"/>
                  </a:cubicBezTo>
                  <a:cubicBezTo>
                    <a:pt x="29" y="400"/>
                    <a:pt x="19" y="383"/>
                    <a:pt x="11" y="363"/>
                  </a:cubicBezTo>
                  <a:cubicBezTo>
                    <a:pt x="3" y="343"/>
                    <a:pt x="0" y="320"/>
                    <a:pt x="0" y="294"/>
                  </a:cubicBezTo>
                  <a:cubicBezTo>
                    <a:pt x="0" y="0"/>
                    <a:pt x="0" y="0"/>
                    <a:pt x="0" y="0"/>
                  </a:cubicBezTo>
                  <a:lnTo>
                    <a:pt x="3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9" name="Freeform 6">
              <a:extLst>
                <a:ext uri="{FF2B5EF4-FFF2-40B4-BE49-F238E27FC236}">
                  <a16:creationId xmlns:a16="http://schemas.microsoft.com/office/drawing/2014/main" id="{7044D640-8F47-4D6C-DEE3-293725730263}"/>
                </a:ext>
              </a:extLst>
            </p:cNvPr>
            <p:cNvSpPr>
              <a:spLocks/>
            </p:cNvSpPr>
            <p:nvPr/>
          </p:nvSpPr>
          <p:spPr bwMode="auto">
            <a:xfrm>
              <a:off x="6674286" y="4352018"/>
              <a:ext cx="876300" cy="1476375"/>
            </a:xfrm>
            <a:custGeom>
              <a:avLst/>
              <a:gdLst>
                <a:gd name="T0" fmla="*/ 40 w 264"/>
                <a:gd name="T1" fmla="*/ 315 h 466"/>
                <a:gd name="T2" fmla="*/ 49 w 264"/>
                <a:gd name="T3" fmla="*/ 359 h 466"/>
                <a:gd name="T4" fmla="*/ 68 w 264"/>
                <a:gd name="T5" fmla="*/ 393 h 466"/>
                <a:gd name="T6" fmla="*/ 98 w 264"/>
                <a:gd name="T7" fmla="*/ 416 h 466"/>
                <a:gd name="T8" fmla="*/ 135 w 264"/>
                <a:gd name="T9" fmla="*/ 424 h 466"/>
                <a:gd name="T10" fmla="*/ 169 w 264"/>
                <a:gd name="T11" fmla="*/ 419 h 466"/>
                <a:gd name="T12" fmla="*/ 198 w 264"/>
                <a:gd name="T13" fmla="*/ 404 h 466"/>
                <a:gd name="T14" fmla="*/ 218 w 264"/>
                <a:gd name="T15" fmla="*/ 376 h 466"/>
                <a:gd name="T16" fmla="*/ 225 w 264"/>
                <a:gd name="T17" fmla="*/ 335 h 466"/>
                <a:gd name="T18" fmla="*/ 217 w 264"/>
                <a:gd name="T19" fmla="*/ 302 h 466"/>
                <a:gd name="T20" fmla="*/ 196 w 264"/>
                <a:gd name="T21" fmla="*/ 278 h 466"/>
                <a:gd name="T22" fmla="*/ 166 w 264"/>
                <a:gd name="T23" fmla="*/ 261 h 466"/>
                <a:gd name="T24" fmla="*/ 132 w 264"/>
                <a:gd name="T25" fmla="*/ 247 h 466"/>
                <a:gd name="T26" fmla="*/ 89 w 264"/>
                <a:gd name="T27" fmla="*/ 230 h 466"/>
                <a:gd name="T28" fmla="*/ 50 w 264"/>
                <a:gd name="T29" fmla="*/ 205 h 466"/>
                <a:gd name="T30" fmla="*/ 22 w 264"/>
                <a:gd name="T31" fmla="*/ 168 h 466"/>
                <a:gd name="T32" fmla="*/ 11 w 264"/>
                <a:gd name="T33" fmla="*/ 113 h 466"/>
                <a:gd name="T34" fmla="*/ 20 w 264"/>
                <a:gd name="T35" fmla="*/ 64 h 466"/>
                <a:gd name="T36" fmla="*/ 44 w 264"/>
                <a:gd name="T37" fmla="*/ 29 h 466"/>
                <a:gd name="T38" fmla="*/ 82 w 264"/>
                <a:gd name="T39" fmla="*/ 7 h 466"/>
                <a:gd name="T40" fmla="*/ 130 w 264"/>
                <a:gd name="T41" fmla="*/ 0 h 466"/>
                <a:gd name="T42" fmla="*/ 188 w 264"/>
                <a:gd name="T43" fmla="*/ 12 h 466"/>
                <a:gd name="T44" fmla="*/ 226 w 264"/>
                <a:gd name="T45" fmla="*/ 44 h 466"/>
                <a:gd name="T46" fmla="*/ 246 w 264"/>
                <a:gd name="T47" fmla="*/ 86 h 466"/>
                <a:gd name="T48" fmla="*/ 253 w 264"/>
                <a:gd name="T49" fmla="*/ 131 h 466"/>
                <a:gd name="T50" fmla="*/ 214 w 264"/>
                <a:gd name="T51" fmla="*/ 131 h 466"/>
                <a:gd name="T52" fmla="*/ 206 w 264"/>
                <a:gd name="T53" fmla="*/ 92 h 466"/>
                <a:gd name="T54" fmla="*/ 187 w 264"/>
                <a:gd name="T55" fmla="*/ 64 h 466"/>
                <a:gd name="T56" fmla="*/ 161 w 264"/>
                <a:gd name="T57" fmla="*/ 47 h 466"/>
                <a:gd name="T58" fmla="*/ 130 w 264"/>
                <a:gd name="T59" fmla="*/ 41 h 466"/>
                <a:gd name="T60" fmla="*/ 100 w 264"/>
                <a:gd name="T61" fmla="*/ 45 h 466"/>
                <a:gd name="T62" fmla="*/ 74 w 264"/>
                <a:gd name="T63" fmla="*/ 57 h 466"/>
                <a:gd name="T64" fmla="*/ 56 w 264"/>
                <a:gd name="T65" fmla="*/ 79 h 466"/>
                <a:gd name="T66" fmla="*/ 49 w 264"/>
                <a:gd name="T67" fmla="*/ 113 h 466"/>
                <a:gd name="T68" fmla="*/ 57 w 264"/>
                <a:gd name="T69" fmla="*/ 147 h 466"/>
                <a:gd name="T70" fmla="*/ 78 w 264"/>
                <a:gd name="T71" fmla="*/ 171 h 466"/>
                <a:gd name="T72" fmla="*/ 109 w 264"/>
                <a:gd name="T73" fmla="*/ 189 h 466"/>
                <a:gd name="T74" fmla="*/ 144 w 264"/>
                <a:gd name="T75" fmla="*/ 203 h 466"/>
                <a:gd name="T76" fmla="*/ 187 w 264"/>
                <a:gd name="T77" fmla="*/ 221 h 466"/>
                <a:gd name="T78" fmla="*/ 226 w 264"/>
                <a:gd name="T79" fmla="*/ 245 h 466"/>
                <a:gd name="T80" fmla="*/ 253 w 264"/>
                <a:gd name="T81" fmla="*/ 281 h 466"/>
                <a:gd name="T82" fmla="*/ 264 w 264"/>
                <a:gd name="T83" fmla="*/ 335 h 466"/>
                <a:gd name="T84" fmla="*/ 254 w 264"/>
                <a:gd name="T85" fmla="*/ 392 h 466"/>
                <a:gd name="T86" fmla="*/ 227 w 264"/>
                <a:gd name="T87" fmla="*/ 433 h 466"/>
                <a:gd name="T88" fmla="*/ 186 w 264"/>
                <a:gd name="T89" fmla="*/ 458 h 466"/>
                <a:gd name="T90" fmla="*/ 135 w 264"/>
                <a:gd name="T91" fmla="*/ 466 h 466"/>
                <a:gd name="T92" fmla="*/ 85 w 264"/>
                <a:gd name="T93" fmla="*/ 456 h 466"/>
                <a:gd name="T94" fmla="*/ 43 w 264"/>
                <a:gd name="T95" fmla="*/ 426 h 466"/>
                <a:gd name="T96" fmla="*/ 13 w 264"/>
                <a:gd name="T97" fmla="*/ 378 h 466"/>
                <a:gd name="T98" fmla="*/ 0 w 264"/>
                <a:gd name="T99" fmla="*/ 315 h 466"/>
                <a:gd name="T100" fmla="*/ 40 w 264"/>
                <a:gd name="T101" fmla="*/ 315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4" h="466">
                  <a:moveTo>
                    <a:pt x="40" y="315"/>
                  </a:moveTo>
                  <a:cubicBezTo>
                    <a:pt x="41" y="331"/>
                    <a:pt x="44" y="346"/>
                    <a:pt x="49" y="359"/>
                  </a:cubicBezTo>
                  <a:cubicBezTo>
                    <a:pt x="54" y="372"/>
                    <a:pt x="60" y="384"/>
                    <a:pt x="68" y="393"/>
                  </a:cubicBezTo>
                  <a:cubicBezTo>
                    <a:pt x="77" y="403"/>
                    <a:pt x="86" y="410"/>
                    <a:pt x="98" y="416"/>
                  </a:cubicBezTo>
                  <a:cubicBezTo>
                    <a:pt x="109" y="421"/>
                    <a:pt x="121" y="424"/>
                    <a:pt x="135" y="424"/>
                  </a:cubicBezTo>
                  <a:cubicBezTo>
                    <a:pt x="147" y="424"/>
                    <a:pt x="158" y="422"/>
                    <a:pt x="169" y="419"/>
                  </a:cubicBezTo>
                  <a:cubicBezTo>
                    <a:pt x="180" y="416"/>
                    <a:pt x="189" y="411"/>
                    <a:pt x="198" y="404"/>
                  </a:cubicBezTo>
                  <a:cubicBezTo>
                    <a:pt x="206" y="397"/>
                    <a:pt x="213" y="388"/>
                    <a:pt x="218" y="376"/>
                  </a:cubicBezTo>
                  <a:cubicBezTo>
                    <a:pt x="223" y="365"/>
                    <a:pt x="225" y="351"/>
                    <a:pt x="225" y="335"/>
                  </a:cubicBezTo>
                  <a:cubicBezTo>
                    <a:pt x="225" y="322"/>
                    <a:pt x="223" y="311"/>
                    <a:pt x="217" y="302"/>
                  </a:cubicBezTo>
                  <a:cubicBezTo>
                    <a:pt x="212" y="292"/>
                    <a:pt x="205" y="284"/>
                    <a:pt x="196" y="278"/>
                  </a:cubicBezTo>
                  <a:cubicBezTo>
                    <a:pt x="187" y="271"/>
                    <a:pt x="177" y="266"/>
                    <a:pt x="166" y="261"/>
                  </a:cubicBezTo>
                  <a:cubicBezTo>
                    <a:pt x="155" y="256"/>
                    <a:pt x="144" y="251"/>
                    <a:pt x="132" y="247"/>
                  </a:cubicBezTo>
                  <a:cubicBezTo>
                    <a:pt x="118" y="242"/>
                    <a:pt x="103" y="236"/>
                    <a:pt x="89" y="230"/>
                  </a:cubicBezTo>
                  <a:cubicBezTo>
                    <a:pt x="74" y="223"/>
                    <a:pt x="61" y="215"/>
                    <a:pt x="50" y="205"/>
                  </a:cubicBezTo>
                  <a:cubicBezTo>
                    <a:pt x="38" y="195"/>
                    <a:pt x="29" y="183"/>
                    <a:pt x="22" y="168"/>
                  </a:cubicBezTo>
                  <a:cubicBezTo>
                    <a:pt x="14" y="153"/>
                    <a:pt x="11" y="135"/>
                    <a:pt x="11" y="113"/>
                  </a:cubicBezTo>
                  <a:cubicBezTo>
                    <a:pt x="11" y="94"/>
                    <a:pt x="14" y="78"/>
                    <a:pt x="20" y="64"/>
                  </a:cubicBezTo>
                  <a:cubicBezTo>
                    <a:pt x="25" y="50"/>
                    <a:pt x="34" y="38"/>
                    <a:pt x="44" y="29"/>
                  </a:cubicBezTo>
                  <a:cubicBezTo>
                    <a:pt x="55" y="19"/>
                    <a:pt x="67" y="12"/>
                    <a:pt x="82" y="7"/>
                  </a:cubicBezTo>
                  <a:cubicBezTo>
                    <a:pt x="97" y="2"/>
                    <a:pt x="113" y="0"/>
                    <a:pt x="130" y="0"/>
                  </a:cubicBezTo>
                  <a:cubicBezTo>
                    <a:pt x="154" y="0"/>
                    <a:pt x="173" y="4"/>
                    <a:pt x="188" y="12"/>
                  </a:cubicBezTo>
                  <a:cubicBezTo>
                    <a:pt x="204" y="20"/>
                    <a:pt x="216" y="31"/>
                    <a:pt x="226" y="44"/>
                  </a:cubicBezTo>
                  <a:cubicBezTo>
                    <a:pt x="235" y="57"/>
                    <a:pt x="242" y="71"/>
                    <a:pt x="246" y="86"/>
                  </a:cubicBezTo>
                  <a:cubicBezTo>
                    <a:pt x="250" y="102"/>
                    <a:pt x="253" y="117"/>
                    <a:pt x="253" y="131"/>
                  </a:cubicBezTo>
                  <a:cubicBezTo>
                    <a:pt x="214" y="131"/>
                    <a:pt x="214" y="131"/>
                    <a:pt x="214" y="131"/>
                  </a:cubicBezTo>
                  <a:cubicBezTo>
                    <a:pt x="213" y="116"/>
                    <a:pt x="210" y="103"/>
                    <a:pt x="206" y="92"/>
                  </a:cubicBezTo>
                  <a:cubicBezTo>
                    <a:pt x="201" y="81"/>
                    <a:pt x="195" y="72"/>
                    <a:pt x="187" y="64"/>
                  </a:cubicBezTo>
                  <a:cubicBezTo>
                    <a:pt x="180" y="57"/>
                    <a:pt x="171" y="51"/>
                    <a:pt x="161" y="47"/>
                  </a:cubicBezTo>
                  <a:cubicBezTo>
                    <a:pt x="152" y="43"/>
                    <a:pt x="141" y="41"/>
                    <a:pt x="130" y="41"/>
                  </a:cubicBezTo>
                  <a:cubicBezTo>
                    <a:pt x="120" y="41"/>
                    <a:pt x="110" y="43"/>
                    <a:pt x="100" y="45"/>
                  </a:cubicBezTo>
                  <a:cubicBezTo>
                    <a:pt x="91" y="47"/>
                    <a:pt x="82" y="52"/>
                    <a:pt x="74" y="57"/>
                  </a:cubicBezTo>
                  <a:cubicBezTo>
                    <a:pt x="67" y="63"/>
                    <a:pt x="61" y="70"/>
                    <a:pt x="56" y="79"/>
                  </a:cubicBezTo>
                  <a:cubicBezTo>
                    <a:pt x="51" y="88"/>
                    <a:pt x="49" y="99"/>
                    <a:pt x="49" y="113"/>
                  </a:cubicBezTo>
                  <a:cubicBezTo>
                    <a:pt x="49" y="126"/>
                    <a:pt x="52" y="137"/>
                    <a:pt x="57" y="147"/>
                  </a:cubicBezTo>
                  <a:cubicBezTo>
                    <a:pt x="62" y="156"/>
                    <a:pt x="69" y="164"/>
                    <a:pt x="78" y="171"/>
                  </a:cubicBezTo>
                  <a:cubicBezTo>
                    <a:pt x="87" y="178"/>
                    <a:pt x="97" y="184"/>
                    <a:pt x="109" y="189"/>
                  </a:cubicBezTo>
                  <a:cubicBezTo>
                    <a:pt x="120" y="194"/>
                    <a:pt x="132" y="199"/>
                    <a:pt x="144" y="203"/>
                  </a:cubicBezTo>
                  <a:cubicBezTo>
                    <a:pt x="159" y="209"/>
                    <a:pt x="173" y="215"/>
                    <a:pt x="187" y="221"/>
                  </a:cubicBezTo>
                  <a:cubicBezTo>
                    <a:pt x="202" y="227"/>
                    <a:pt x="214" y="235"/>
                    <a:pt x="226" y="245"/>
                  </a:cubicBezTo>
                  <a:cubicBezTo>
                    <a:pt x="237" y="255"/>
                    <a:pt x="246" y="267"/>
                    <a:pt x="253" y="281"/>
                  </a:cubicBezTo>
                  <a:cubicBezTo>
                    <a:pt x="260" y="296"/>
                    <a:pt x="264" y="314"/>
                    <a:pt x="264" y="335"/>
                  </a:cubicBezTo>
                  <a:cubicBezTo>
                    <a:pt x="264" y="357"/>
                    <a:pt x="261" y="376"/>
                    <a:pt x="254" y="392"/>
                  </a:cubicBezTo>
                  <a:cubicBezTo>
                    <a:pt x="248" y="408"/>
                    <a:pt x="239" y="422"/>
                    <a:pt x="227" y="433"/>
                  </a:cubicBezTo>
                  <a:cubicBezTo>
                    <a:pt x="216" y="444"/>
                    <a:pt x="202" y="452"/>
                    <a:pt x="186" y="458"/>
                  </a:cubicBezTo>
                  <a:cubicBezTo>
                    <a:pt x="170" y="463"/>
                    <a:pt x="153" y="466"/>
                    <a:pt x="135" y="466"/>
                  </a:cubicBezTo>
                  <a:cubicBezTo>
                    <a:pt x="118" y="466"/>
                    <a:pt x="101" y="463"/>
                    <a:pt x="85" y="456"/>
                  </a:cubicBezTo>
                  <a:cubicBezTo>
                    <a:pt x="69" y="449"/>
                    <a:pt x="55" y="439"/>
                    <a:pt x="43" y="426"/>
                  </a:cubicBezTo>
                  <a:cubicBezTo>
                    <a:pt x="30" y="413"/>
                    <a:pt x="20" y="397"/>
                    <a:pt x="13" y="378"/>
                  </a:cubicBezTo>
                  <a:cubicBezTo>
                    <a:pt x="5" y="359"/>
                    <a:pt x="1" y="339"/>
                    <a:pt x="0" y="315"/>
                  </a:cubicBezTo>
                  <a:lnTo>
                    <a:pt x="40" y="31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 name="Freeform 7">
              <a:extLst>
                <a:ext uri="{FF2B5EF4-FFF2-40B4-BE49-F238E27FC236}">
                  <a16:creationId xmlns:a16="http://schemas.microsoft.com/office/drawing/2014/main" id="{360E2FC9-BA6C-DEB9-D17B-A697BCB3C3E9}"/>
                </a:ext>
              </a:extLst>
            </p:cNvPr>
            <p:cNvSpPr>
              <a:spLocks noEditPoints="1"/>
            </p:cNvSpPr>
            <p:nvPr/>
          </p:nvSpPr>
          <p:spPr bwMode="auto">
            <a:xfrm>
              <a:off x="7673407" y="4352018"/>
              <a:ext cx="811213" cy="1476375"/>
            </a:xfrm>
            <a:custGeom>
              <a:avLst/>
              <a:gdLst>
                <a:gd name="T0" fmla="*/ 38 w 244"/>
                <a:gd name="T1" fmla="*/ 210 h 441"/>
                <a:gd name="T2" fmla="*/ 136 w 244"/>
                <a:gd name="T3" fmla="*/ 210 h 441"/>
                <a:gd name="T4" fmla="*/ 162 w 244"/>
                <a:gd name="T5" fmla="*/ 204 h 441"/>
                <a:gd name="T6" fmla="*/ 185 w 244"/>
                <a:gd name="T7" fmla="*/ 185 h 441"/>
                <a:gd name="T8" fmla="*/ 200 w 244"/>
                <a:gd name="T9" fmla="*/ 158 h 441"/>
                <a:gd name="T10" fmla="*/ 205 w 244"/>
                <a:gd name="T11" fmla="*/ 125 h 441"/>
                <a:gd name="T12" fmla="*/ 200 w 244"/>
                <a:gd name="T13" fmla="*/ 92 h 441"/>
                <a:gd name="T14" fmla="*/ 185 w 244"/>
                <a:gd name="T15" fmla="*/ 66 h 441"/>
                <a:gd name="T16" fmla="*/ 163 w 244"/>
                <a:gd name="T17" fmla="*/ 49 h 441"/>
                <a:gd name="T18" fmla="*/ 136 w 244"/>
                <a:gd name="T19" fmla="*/ 43 h 441"/>
                <a:gd name="T20" fmla="*/ 38 w 244"/>
                <a:gd name="T21" fmla="*/ 43 h 441"/>
                <a:gd name="T22" fmla="*/ 38 w 244"/>
                <a:gd name="T23" fmla="*/ 210 h 441"/>
                <a:gd name="T24" fmla="*/ 0 w 244"/>
                <a:gd name="T25" fmla="*/ 0 h 441"/>
                <a:gd name="T26" fmla="*/ 136 w 244"/>
                <a:gd name="T27" fmla="*/ 0 h 441"/>
                <a:gd name="T28" fmla="*/ 182 w 244"/>
                <a:gd name="T29" fmla="*/ 11 h 441"/>
                <a:gd name="T30" fmla="*/ 216 w 244"/>
                <a:gd name="T31" fmla="*/ 40 h 441"/>
                <a:gd name="T32" fmla="*/ 237 w 244"/>
                <a:gd name="T33" fmla="*/ 80 h 441"/>
                <a:gd name="T34" fmla="*/ 244 w 244"/>
                <a:gd name="T35" fmla="*/ 125 h 441"/>
                <a:gd name="T36" fmla="*/ 237 w 244"/>
                <a:gd name="T37" fmla="*/ 172 h 441"/>
                <a:gd name="T38" fmla="*/ 216 w 244"/>
                <a:gd name="T39" fmla="*/ 213 h 441"/>
                <a:gd name="T40" fmla="*/ 182 w 244"/>
                <a:gd name="T41" fmla="*/ 241 h 441"/>
                <a:gd name="T42" fmla="*/ 136 w 244"/>
                <a:gd name="T43" fmla="*/ 252 h 441"/>
                <a:gd name="T44" fmla="*/ 38 w 244"/>
                <a:gd name="T45" fmla="*/ 252 h 441"/>
                <a:gd name="T46" fmla="*/ 38 w 244"/>
                <a:gd name="T47" fmla="*/ 441 h 441"/>
                <a:gd name="T48" fmla="*/ 0 w 244"/>
                <a:gd name="T49" fmla="*/ 441 h 441"/>
                <a:gd name="T50" fmla="*/ 0 w 244"/>
                <a:gd name="T51"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4" h="441">
                  <a:moveTo>
                    <a:pt x="38" y="210"/>
                  </a:moveTo>
                  <a:cubicBezTo>
                    <a:pt x="136" y="210"/>
                    <a:pt x="136" y="210"/>
                    <a:pt x="136" y="210"/>
                  </a:cubicBezTo>
                  <a:cubicBezTo>
                    <a:pt x="145" y="210"/>
                    <a:pt x="154" y="208"/>
                    <a:pt x="162" y="204"/>
                  </a:cubicBezTo>
                  <a:cubicBezTo>
                    <a:pt x="171" y="199"/>
                    <a:pt x="178" y="193"/>
                    <a:pt x="185" y="185"/>
                  </a:cubicBezTo>
                  <a:cubicBezTo>
                    <a:pt x="191" y="178"/>
                    <a:pt x="196" y="169"/>
                    <a:pt x="200" y="158"/>
                  </a:cubicBezTo>
                  <a:cubicBezTo>
                    <a:pt x="204" y="148"/>
                    <a:pt x="205" y="137"/>
                    <a:pt x="205" y="125"/>
                  </a:cubicBezTo>
                  <a:cubicBezTo>
                    <a:pt x="205" y="113"/>
                    <a:pt x="204" y="102"/>
                    <a:pt x="200" y="92"/>
                  </a:cubicBezTo>
                  <a:cubicBezTo>
                    <a:pt x="196" y="82"/>
                    <a:pt x="192" y="73"/>
                    <a:pt x="185" y="66"/>
                  </a:cubicBezTo>
                  <a:cubicBezTo>
                    <a:pt x="179" y="59"/>
                    <a:pt x="172" y="53"/>
                    <a:pt x="163" y="49"/>
                  </a:cubicBezTo>
                  <a:cubicBezTo>
                    <a:pt x="155" y="45"/>
                    <a:pt x="146" y="43"/>
                    <a:pt x="136" y="43"/>
                  </a:cubicBezTo>
                  <a:cubicBezTo>
                    <a:pt x="38" y="43"/>
                    <a:pt x="38" y="43"/>
                    <a:pt x="38" y="43"/>
                  </a:cubicBezTo>
                  <a:lnTo>
                    <a:pt x="38" y="210"/>
                  </a:lnTo>
                  <a:close/>
                  <a:moveTo>
                    <a:pt x="0" y="0"/>
                  </a:moveTo>
                  <a:cubicBezTo>
                    <a:pt x="136" y="0"/>
                    <a:pt x="136" y="0"/>
                    <a:pt x="136" y="0"/>
                  </a:cubicBezTo>
                  <a:cubicBezTo>
                    <a:pt x="153" y="0"/>
                    <a:pt x="168" y="3"/>
                    <a:pt x="182" y="11"/>
                  </a:cubicBezTo>
                  <a:cubicBezTo>
                    <a:pt x="195" y="19"/>
                    <a:pt x="207" y="28"/>
                    <a:pt x="216" y="40"/>
                  </a:cubicBezTo>
                  <a:cubicBezTo>
                    <a:pt x="225" y="52"/>
                    <a:pt x="232" y="66"/>
                    <a:pt x="237" y="80"/>
                  </a:cubicBezTo>
                  <a:cubicBezTo>
                    <a:pt x="242" y="95"/>
                    <a:pt x="244" y="110"/>
                    <a:pt x="244" y="125"/>
                  </a:cubicBezTo>
                  <a:cubicBezTo>
                    <a:pt x="244" y="142"/>
                    <a:pt x="242" y="157"/>
                    <a:pt x="237" y="172"/>
                  </a:cubicBezTo>
                  <a:cubicBezTo>
                    <a:pt x="232" y="188"/>
                    <a:pt x="225" y="201"/>
                    <a:pt x="216" y="213"/>
                  </a:cubicBezTo>
                  <a:cubicBezTo>
                    <a:pt x="207" y="225"/>
                    <a:pt x="195" y="234"/>
                    <a:pt x="182" y="241"/>
                  </a:cubicBezTo>
                  <a:cubicBezTo>
                    <a:pt x="168" y="248"/>
                    <a:pt x="153" y="252"/>
                    <a:pt x="136" y="252"/>
                  </a:cubicBezTo>
                  <a:cubicBezTo>
                    <a:pt x="38" y="252"/>
                    <a:pt x="38" y="252"/>
                    <a:pt x="38" y="252"/>
                  </a:cubicBezTo>
                  <a:cubicBezTo>
                    <a:pt x="38" y="441"/>
                    <a:pt x="38" y="441"/>
                    <a:pt x="38" y="441"/>
                  </a:cubicBezTo>
                  <a:cubicBezTo>
                    <a:pt x="0" y="441"/>
                    <a:pt x="0" y="441"/>
                    <a:pt x="0" y="441"/>
                  </a:cubicBez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1" name="Oval 8">
              <a:extLst>
                <a:ext uri="{FF2B5EF4-FFF2-40B4-BE49-F238E27FC236}">
                  <a16:creationId xmlns:a16="http://schemas.microsoft.com/office/drawing/2014/main" id="{DC5AFE27-AD5D-26BD-A1CC-1DC489E17103}"/>
                </a:ext>
              </a:extLst>
            </p:cNvPr>
            <p:cNvSpPr>
              <a:spLocks noChangeArrowheads="1"/>
            </p:cNvSpPr>
            <p:nvPr/>
          </p:nvSpPr>
          <p:spPr bwMode="auto">
            <a:xfrm>
              <a:off x="6970464" y="5261423"/>
              <a:ext cx="328613" cy="330200"/>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solidFill>
                  <a:srgbClr val="0A5D7A"/>
                </a:solidFill>
              </a:endParaRPr>
            </a:p>
          </p:txBody>
        </p:sp>
      </p:grpSp>
      <p:sp>
        <p:nvSpPr>
          <p:cNvPr id="12" name="Tijdelijke aanduiding voor tekst 5">
            <a:extLst>
              <a:ext uri="{FF2B5EF4-FFF2-40B4-BE49-F238E27FC236}">
                <a16:creationId xmlns:a16="http://schemas.microsoft.com/office/drawing/2014/main" id="{7AF25514-A128-0951-FF90-A228B7FCB542}"/>
              </a:ext>
            </a:extLst>
          </p:cNvPr>
          <p:cNvSpPr>
            <a:spLocks noGrp="1"/>
          </p:cNvSpPr>
          <p:nvPr>
            <p:ph type="body" sz="quarter" idx="18" hasCustomPrompt="1"/>
          </p:nvPr>
        </p:nvSpPr>
        <p:spPr>
          <a:xfrm>
            <a:off x="6816725" y="370682"/>
            <a:ext cx="4894680" cy="537368"/>
          </a:xfrm>
          <a:prstGeom prst="rect">
            <a:avLst/>
          </a:prstGeom>
          <a:noFill/>
        </p:spPr>
        <p:txBody>
          <a:bodyPr/>
          <a:lstStyle>
            <a:lvl1pPr>
              <a:lnSpc>
                <a:spcPct val="100000"/>
              </a:lnSpc>
              <a:spcBef>
                <a:spcPts val="0"/>
              </a:spcBef>
              <a:defRPr sz="2800" b="1">
                <a:ln>
                  <a:noFill/>
                </a:ln>
                <a:solidFill>
                  <a:schemeClr val="bg1"/>
                </a:solidFill>
              </a:defRPr>
            </a:lvl1pPr>
          </a:lstStyle>
          <a:p>
            <a:pPr lvl="0"/>
            <a:r>
              <a:rPr lang="en-GB"/>
              <a:t>Main conclusion</a:t>
            </a:r>
          </a:p>
        </p:txBody>
      </p:sp>
    </p:spTree>
    <p:extLst>
      <p:ext uri="{BB962C8B-B14F-4D97-AF65-F5344CB8AC3E}">
        <p14:creationId xmlns:p14="http://schemas.microsoft.com/office/powerpoint/2010/main" val="410193627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9_Slide 3">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C4E26FAA-ED72-4463-AB3F-FB70CE313C3E}"/>
              </a:ext>
            </a:extLst>
          </p:cNvPr>
          <p:cNvSpPr/>
          <p:nvPr userDrawn="1"/>
        </p:nvSpPr>
        <p:spPr>
          <a:xfrm flipH="1">
            <a:off x="6816724" y="0"/>
            <a:ext cx="5375273" cy="6858000"/>
          </a:xfrm>
          <a:prstGeom prst="rect">
            <a:avLst/>
          </a:prstGeom>
          <a:solidFill>
            <a:srgbClr val="0A5D7A"/>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en-GB" sz="1200" dirty="0">
              <a:solidFill>
                <a:schemeClr val="tx1"/>
              </a:solidFill>
            </a:endParaRPr>
          </a:p>
        </p:txBody>
      </p:sp>
      <p:sp>
        <p:nvSpPr>
          <p:cNvPr id="5" name="Tijdelijke aanduiding voor tekst 5">
            <a:extLst>
              <a:ext uri="{FF2B5EF4-FFF2-40B4-BE49-F238E27FC236}">
                <a16:creationId xmlns:a16="http://schemas.microsoft.com/office/drawing/2014/main" id="{535E2F95-8F1A-2B7F-A71B-1830B25270EF}"/>
              </a:ext>
            </a:extLst>
          </p:cNvPr>
          <p:cNvSpPr>
            <a:spLocks noGrp="1"/>
          </p:cNvSpPr>
          <p:nvPr>
            <p:ph type="body" sz="quarter" idx="15" hasCustomPrompt="1"/>
          </p:nvPr>
        </p:nvSpPr>
        <p:spPr>
          <a:xfrm>
            <a:off x="480597" y="370682"/>
            <a:ext cx="5975766" cy="537368"/>
          </a:xfrm>
          <a:prstGeom prst="rect">
            <a:avLst/>
          </a:prstGeom>
          <a:noFill/>
        </p:spPr>
        <p:txBody>
          <a:bodyPr/>
          <a:lstStyle>
            <a:lvl1pPr>
              <a:lnSpc>
                <a:spcPct val="100000"/>
              </a:lnSpc>
              <a:spcBef>
                <a:spcPts val="0"/>
              </a:spcBef>
              <a:defRPr sz="2800" b="1">
                <a:ln>
                  <a:noFill/>
                </a:ln>
                <a:solidFill>
                  <a:srgbClr val="0A5D7A"/>
                </a:solidFill>
              </a:defRPr>
            </a:lvl1pPr>
          </a:lstStyle>
          <a:p>
            <a:pPr lvl="0"/>
            <a:r>
              <a:rPr lang="en-GB"/>
              <a:t>Main conclusion</a:t>
            </a:r>
          </a:p>
        </p:txBody>
      </p:sp>
      <p:sp>
        <p:nvSpPr>
          <p:cNvPr id="6" name="Tijdelijke aanduiding voor tekst 5">
            <a:extLst>
              <a:ext uri="{FF2B5EF4-FFF2-40B4-BE49-F238E27FC236}">
                <a16:creationId xmlns:a16="http://schemas.microsoft.com/office/drawing/2014/main" id="{297EECC6-BF14-EE4D-6FD1-70A92BC8B7E7}"/>
              </a:ext>
            </a:extLst>
          </p:cNvPr>
          <p:cNvSpPr>
            <a:spLocks noGrp="1"/>
          </p:cNvSpPr>
          <p:nvPr>
            <p:ph type="body" sz="quarter" idx="16" hasCustomPrompt="1"/>
          </p:nvPr>
        </p:nvSpPr>
        <p:spPr>
          <a:xfrm>
            <a:off x="479425" y="1628774"/>
            <a:ext cx="5975766" cy="4858543"/>
          </a:xfrm>
          <a:prstGeom prst="rect">
            <a:avLst/>
          </a:prstGeom>
          <a:noFill/>
        </p:spPr>
        <p:txBody>
          <a:bodyPr anchor="t"/>
          <a:lstStyle>
            <a:lvl1pPr>
              <a:lnSpc>
                <a:spcPct val="100000"/>
              </a:lnSpc>
              <a:spcBef>
                <a:spcPts val="0"/>
              </a:spcBef>
              <a:defRPr sz="1400" b="0">
                <a:ln>
                  <a:noFill/>
                </a:ln>
                <a:solidFill>
                  <a:srgbClr val="0A5D7A"/>
                </a:solidFill>
              </a:defRPr>
            </a:lvl1pPr>
          </a:lstStyle>
          <a:p>
            <a:pPr lvl="0"/>
            <a:r>
              <a:rPr lang="en-GB"/>
              <a:t>Type your text here</a:t>
            </a:r>
          </a:p>
        </p:txBody>
      </p:sp>
      <p:sp>
        <p:nvSpPr>
          <p:cNvPr id="2" name="Tijdelijke aanduiding voor tekst 5">
            <a:extLst>
              <a:ext uri="{FF2B5EF4-FFF2-40B4-BE49-F238E27FC236}">
                <a16:creationId xmlns:a16="http://schemas.microsoft.com/office/drawing/2014/main" id="{12B5E591-DBA1-CD48-2606-31C4D033B9E9}"/>
              </a:ext>
            </a:extLst>
          </p:cNvPr>
          <p:cNvSpPr>
            <a:spLocks noGrp="1"/>
          </p:cNvSpPr>
          <p:nvPr>
            <p:ph type="body" sz="quarter" idx="17" hasCustomPrompt="1"/>
          </p:nvPr>
        </p:nvSpPr>
        <p:spPr>
          <a:xfrm>
            <a:off x="7175501" y="1628774"/>
            <a:ext cx="4535905" cy="4858543"/>
          </a:xfrm>
          <a:prstGeom prst="rect">
            <a:avLst/>
          </a:prstGeom>
          <a:noFill/>
        </p:spPr>
        <p:txBody>
          <a:bodyPr anchor="t"/>
          <a:lstStyle>
            <a:lvl1pPr>
              <a:lnSpc>
                <a:spcPct val="100000"/>
              </a:lnSpc>
              <a:spcBef>
                <a:spcPts val="0"/>
              </a:spcBef>
              <a:defRPr sz="1400" b="0">
                <a:ln>
                  <a:noFill/>
                </a:ln>
                <a:solidFill>
                  <a:schemeClr val="bg1"/>
                </a:solidFill>
              </a:defRPr>
            </a:lvl1pPr>
          </a:lstStyle>
          <a:p>
            <a:pPr lvl="0"/>
            <a:r>
              <a:rPr lang="en-GB"/>
              <a:t>Type your text here</a:t>
            </a:r>
          </a:p>
        </p:txBody>
      </p:sp>
      <p:sp>
        <p:nvSpPr>
          <p:cNvPr id="4" name="Tijdelijke aanduiding voor dianummer 2">
            <a:extLst>
              <a:ext uri="{FF2B5EF4-FFF2-40B4-BE49-F238E27FC236}">
                <a16:creationId xmlns:a16="http://schemas.microsoft.com/office/drawing/2014/main" id="{8C980866-4802-3167-B2E6-EF9C39D51C99}"/>
              </a:ext>
            </a:extLst>
          </p:cNvPr>
          <p:cNvSpPr txBox="1">
            <a:spLocks/>
          </p:cNvSpPr>
          <p:nvPr userDrawn="1"/>
        </p:nvSpPr>
        <p:spPr>
          <a:xfrm>
            <a:off x="11535384" y="6489700"/>
            <a:ext cx="371634" cy="179388"/>
          </a:xfrm>
          <a:prstGeom prst="rect">
            <a:avLst/>
          </a:prstGeom>
        </p:spPr>
        <p:txBody>
          <a:bodyPr vert="horz" lIns="0" tIns="0" rIns="0" bIns="0" rtlCol="0" anchor="ctr">
            <a:noAutofit/>
          </a:bodyPr>
          <a:lstStyle>
            <a:defPPr>
              <a:defRPr lang="nl-NL"/>
            </a:defPPr>
            <a:lvl1pPr marL="0" algn="ctr" defTabSz="914400" rtl="0" eaLnBrk="1" latinLnBrk="0" hangingPunct="1">
              <a:defRPr sz="800" b="1" kern="1200">
                <a:solidFill>
                  <a:srgbClr val="757F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AD0FE45-509C-4BDF-9EDE-64426F8DF3D2}" type="slidenum">
              <a:rPr lang="en-GB" smtClean="0">
                <a:solidFill>
                  <a:schemeClr val="bg1"/>
                </a:solidFill>
                <a:latin typeface="Arial" panose="020B0604020202020204" pitchFamily="34" charset="0"/>
                <a:cs typeface="Arial" panose="020B0604020202020204" pitchFamily="34" charset="0"/>
              </a:rPr>
              <a:pPr/>
              <a:t>‹#›</a:t>
            </a:fld>
            <a:endParaRPr lang="en-GB" dirty="0">
              <a:solidFill>
                <a:schemeClr val="bg1"/>
              </a:solidFill>
              <a:latin typeface="Arial" panose="020B0604020202020204" pitchFamily="34" charset="0"/>
              <a:cs typeface="Arial" panose="020B0604020202020204" pitchFamily="34" charset="0"/>
            </a:endParaRPr>
          </a:p>
        </p:txBody>
      </p:sp>
      <p:grpSp>
        <p:nvGrpSpPr>
          <p:cNvPr id="7" name="Groep 6">
            <a:extLst>
              <a:ext uri="{FF2B5EF4-FFF2-40B4-BE49-F238E27FC236}">
                <a16:creationId xmlns:a16="http://schemas.microsoft.com/office/drawing/2014/main" id="{5BD91A3A-8EC6-F4C3-DB15-5A789A584D5E}"/>
              </a:ext>
            </a:extLst>
          </p:cNvPr>
          <p:cNvGrpSpPr/>
          <p:nvPr userDrawn="1"/>
        </p:nvGrpSpPr>
        <p:grpSpPr>
          <a:xfrm>
            <a:off x="11535384" y="171612"/>
            <a:ext cx="371634" cy="196126"/>
            <a:chOff x="5687079" y="4352018"/>
            <a:chExt cx="2797541" cy="1476376"/>
          </a:xfrm>
        </p:grpSpPr>
        <p:sp>
          <p:nvSpPr>
            <p:cNvPr id="8" name="Freeform 5">
              <a:extLst>
                <a:ext uri="{FF2B5EF4-FFF2-40B4-BE49-F238E27FC236}">
                  <a16:creationId xmlns:a16="http://schemas.microsoft.com/office/drawing/2014/main" id="{310FD75F-2B29-F219-E6E7-EB4D23FDC4AC}"/>
                </a:ext>
              </a:extLst>
            </p:cNvPr>
            <p:cNvSpPr>
              <a:spLocks/>
            </p:cNvSpPr>
            <p:nvPr/>
          </p:nvSpPr>
          <p:spPr bwMode="auto">
            <a:xfrm>
              <a:off x="5687079" y="4352018"/>
              <a:ext cx="884238" cy="1476376"/>
            </a:xfrm>
            <a:custGeom>
              <a:avLst/>
              <a:gdLst>
                <a:gd name="T0" fmla="*/ 38 w 266"/>
                <a:gd name="T1" fmla="*/ 0 h 454"/>
                <a:gd name="T2" fmla="*/ 38 w 266"/>
                <a:gd name="T3" fmla="*/ 297 h 454"/>
                <a:gd name="T4" fmla="*/ 46 w 266"/>
                <a:gd name="T5" fmla="*/ 345 h 454"/>
                <a:gd name="T6" fmla="*/ 67 w 266"/>
                <a:gd name="T7" fmla="*/ 382 h 454"/>
                <a:gd name="T8" fmla="*/ 96 w 266"/>
                <a:gd name="T9" fmla="*/ 405 h 454"/>
                <a:gd name="T10" fmla="*/ 129 w 266"/>
                <a:gd name="T11" fmla="*/ 412 h 454"/>
                <a:gd name="T12" fmla="*/ 164 w 266"/>
                <a:gd name="T13" fmla="*/ 405 h 454"/>
                <a:gd name="T14" fmla="*/ 196 w 266"/>
                <a:gd name="T15" fmla="*/ 384 h 454"/>
                <a:gd name="T16" fmla="*/ 218 w 266"/>
                <a:gd name="T17" fmla="*/ 348 h 454"/>
                <a:gd name="T18" fmla="*/ 227 w 266"/>
                <a:gd name="T19" fmla="*/ 298 h 454"/>
                <a:gd name="T20" fmla="*/ 227 w 266"/>
                <a:gd name="T21" fmla="*/ 0 h 454"/>
                <a:gd name="T22" fmla="*/ 266 w 266"/>
                <a:gd name="T23" fmla="*/ 0 h 454"/>
                <a:gd name="T24" fmla="*/ 266 w 266"/>
                <a:gd name="T25" fmla="*/ 295 h 454"/>
                <a:gd name="T26" fmla="*/ 254 w 266"/>
                <a:gd name="T27" fmla="*/ 363 h 454"/>
                <a:gd name="T28" fmla="*/ 222 w 266"/>
                <a:gd name="T29" fmla="*/ 413 h 454"/>
                <a:gd name="T30" fmla="*/ 178 w 266"/>
                <a:gd name="T31" fmla="*/ 444 h 454"/>
                <a:gd name="T32" fmla="*/ 130 w 266"/>
                <a:gd name="T33" fmla="*/ 454 h 454"/>
                <a:gd name="T34" fmla="*/ 83 w 266"/>
                <a:gd name="T35" fmla="*/ 444 h 454"/>
                <a:gd name="T36" fmla="*/ 42 w 266"/>
                <a:gd name="T37" fmla="*/ 414 h 454"/>
                <a:gd name="T38" fmla="*/ 11 w 266"/>
                <a:gd name="T39" fmla="*/ 363 h 454"/>
                <a:gd name="T40" fmla="*/ 0 w 266"/>
                <a:gd name="T41" fmla="*/ 294 h 454"/>
                <a:gd name="T42" fmla="*/ 0 w 266"/>
                <a:gd name="T43" fmla="*/ 0 h 454"/>
                <a:gd name="T44" fmla="*/ 38 w 266"/>
                <a:gd name="T45" fmla="*/ 0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6" h="454">
                  <a:moveTo>
                    <a:pt x="38" y="0"/>
                  </a:moveTo>
                  <a:cubicBezTo>
                    <a:pt x="38" y="297"/>
                    <a:pt x="38" y="297"/>
                    <a:pt x="38" y="297"/>
                  </a:cubicBezTo>
                  <a:cubicBezTo>
                    <a:pt x="38" y="315"/>
                    <a:pt x="41" y="331"/>
                    <a:pt x="46" y="345"/>
                  </a:cubicBezTo>
                  <a:cubicBezTo>
                    <a:pt x="51" y="360"/>
                    <a:pt x="58" y="372"/>
                    <a:pt x="67" y="382"/>
                  </a:cubicBezTo>
                  <a:cubicBezTo>
                    <a:pt x="76" y="392"/>
                    <a:pt x="85" y="399"/>
                    <a:pt x="96" y="405"/>
                  </a:cubicBezTo>
                  <a:cubicBezTo>
                    <a:pt x="107" y="410"/>
                    <a:pt x="118" y="412"/>
                    <a:pt x="129" y="412"/>
                  </a:cubicBezTo>
                  <a:cubicBezTo>
                    <a:pt x="141" y="412"/>
                    <a:pt x="153" y="410"/>
                    <a:pt x="164" y="405"/>
                  </a:cubicBezTo>
                  <a:cubicBezTo>
                    <a:pt x="176" y="400"/>
                    <a:pt x="187" y="393"/>
                    <a:pt x="196" y="384"/>
                  </a:cubicBezTo>
                  <a:cubicBezTo>
                    <a:pt x="205" y="374"/>
                    <a:pt x="213" y="362"/>
                    <a:pt x="218" y="348"/>
                  </a:cubicBezTo>
                  <a:cubicBezTo>
                    <a:pt x="224" y="334"/>
                    <a:pt x="227" y="317"/>
                    <a:pt x="227" y="298"/>
                  </a:cubicBezTo>
                  <a:cubicBezTo>
                    <a:pt x="227" y="0"/>
                    <a:pt x="227" y="0"/>
                    <a:pt x="227" y="0"/>
                  </a:cubicBezTo>
                  <a:cubicBezTo>
                    <a:pt x="266" y="0"/>
                    <a:pt x="266" y="0"/>
                    <a:pt x="266" y="0"/>
                  </a:cubicBezTo>
                  <a:cubicBezTo>
                    <a:pt x="266" y="295"/>
                    <a:pt x="266" y="295"/>
                    <a:pt x="266" y="295"/>
                  </a:cubicBezTo>
                  <a:cubicBezTo>
                    <a:pt x="266" y="321"/>
                    <a:pt x="262" y="344"/>
                    <a:pt x="254" y="363"/>
                  </a:cubicBezTo>
                  <a:cubicBezTo>
                    <a:pt x="245" y="383"/>
                    <a:pt x="235" y="400"/>
                    <a:pt x="222" y="413"/>
                  </a:cubicBezTo>
                  <a:cubicBezTo>
                    <a:pt x="209" y="427"/>
                    <a:pt x="194" y="437"/>
                    <a:pt x="178" y="444"/>
                  </a:cubicBezTo>
                  <a:cubicBezTo>
                    <a:pt x="162" y="451"/>
                    <a:pt x="146" y="454"/>
                    <a:pt x="130" y="454"/>
                  </a:cubicBezTo>
                  <a:cubicBezTo>
                    <a:pt x="114" y="454"/>
                    <a:pt x="99" y="451"/>
                    <a:pt x="83" y="444"/>
                  </a:cubicBezTo>
                  <a:cubicBezTo>
                    <a:pt x="68" y="437"/>
                    <a:pt x="54" y="427"/>
                    <a:pt x="42" y="414"/>
                  </a:cubicBezTo>
                  <a:cubicBezTo>
                    <a:pt x="29" y="400"/>
                    <a:pt x="19" y="383"/>
                    <a:pt x="11" y="363"/>
                  </a:cubicBezTo>
                  <a:cubicBezTo>
                    <a:pt x="3" y="343"/>
                    <a:pt x="0" y="320"/>
                    <a:pt x="0" y="294"/>
                  </a:cubicBezTo>
                  <a:cubicBezTo>
                    <a:pt x="0" y="0"/>
                    <a:pt x="0" y="0"/>
                    <a:pt x="0" y="0"/>
                  </a:cubicBezTo>
                  <a:lnTo>
                    <a:pt x="3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9" name="Freeform 6">
              <a:extLst>
                <a:ext uri="{FF2B5EF4-FFF2-40B4-BE49-F238E27FC236}">
                  <a16:creationId xmlns:a16="http://schemas.microsoft.com/office/drawing/2014/main" id="{7044D640-8F47-4D6C-DEE3-293725730263}"/>
                </a:ext>
              </a:extLst>
            </p:cNvPr>
            <p:cNvSpPr>
              <a:spLocks/>
            </p:cNvSpPr>
            <p:nvPr/>
          </p:nvSpPr>
          <p:spPr bwMode="auto">
            <a:xfrm>
              <a:off x="6674286" y="4352018"/>
              <a:ext cx="876300" cy="1476375"/>
            </a:xfrm>
            <a:custGeom>
              <a:avLst/>
              <a:gdLst>
                <a:gd name="T0" fmla="*/ 40 w 264"/>
                <a:gd name="T1" fmla="*/ 315 h 466"/>
                <a:gd name="T2" fmla="*/ 49 w 264"/>
                <a:gd name="T3" fmla="*/ 359 h 466"/>
                <a:gd name="T4" fmla="*/ 68 w 264"/>
                <a:gd name="T5" fmla="*/ 393 h 466"/>
                <a:gd name="T6" fmla="*/ 98 w 264"/>
                <a:gd name="T7" fmla="*/ 416 h 466"/>
                <a:gd name="T8" fmla="*/ 135 w 264"/>
                <a:gd name="T9" fmla="*/ 424 h 466"/>
                <a:gd name="T10" fmla="*/ 169 w 264"/>
                <a:gd name="T11" fmla="*/ 419 h 466"/>
                <a:gd name="T12" fmla="*/ 198 w 264"/>
                <a:gd name="T13" fmla="*/ 404 h 466"/>
                <a:gd name="T14" fmla="*/ 218 w 264"/>
                <a:gd name="T15" fmla="*/ 376 h 466"/>
                <a:gd name="T16" fmla="*/ 225 w 264"/>
                <a:gd name="T17" fmla="*/ 335 h 466"/>
                <a:gd name="T18" fmla="*/ 217 w 264"/>
                <a:gd name="T19" fmla="*/ 302 h 466"/>
                <a:gd name="T20" fmla="*/ 196 w 264"/>
                <a:gd name="T21" fmla="*/ 278 h 466"/>
                <a:gd name="T22" fmla="*/ 166 w 264"/>
                <a:gd name="T23" fmla="*/ 261 h 466"/>
                <a:gd name="T24" fmla="*/ 132 w 264"/>
                <a:gd name="T25" fmla="*/ 247 h 466"/>
                <a:gd name="T26" fmla="*/ 89 w 264"/>
                <a:gd name="T27" fmla="*/ 230 h 466"/>
                <a:gd name="T28" fmla="*/ 50 w 264"/>
                <a:gd name="T29" fmla="*/ 205 h 466"/>
                <a:gd name="T30" fmla="*/ 22 w 264"/>
                <a:gd name="T31" fmla="*/ 168 h 466"/>
                <a:gd name="T32" fmla="*/ 11 w 264"/>
                <a:gd name="T33" fmla="*/ 113 h 466"/>
                <a:gd name="T34" fmla="*/ 20 w 264"/>
                <a:gd name="T35" fmla="*/ 64 h 466"/>
                <a:gd name="T36" fmla="*/ 44 w 264"/>
                <a:gd name="T37" fmla="*/ 29 h 466"/>
                <a:gd name="T38" fmla="*/ 82 w 264"/>
                <a:gd name="T39" fmla="*/ 7 h 466"/>
                <a:gd name="T40" fmla="*/ 130 w 264"/>
                <a:gd name="T41" fmla="*/ 0 h 466"/>
                <a:gd name="T42" fmla="*/ 188 w 264"/>
                <a:gd name="T43" fmla="*/ 12 h 466"/>
                <a:gd name="T44" fmla="*/ 226 w 264"/>
                <a:gd name="T45" fmla="*/ 44 h 466"/>
                <a:gd name="T46" fmla="*/ 246 w 264"/>
                <a:gd name="T47" fmla="*/ 86 h 466"/>
                <a:gd name="T48" fmla="*/ 253 w 264"/>
                <a:gd name="T49" fmla="*/ 131 h 466"/>
                <a:gd name="T50" fmla="*/ 214 w 264"/>
                <a:gd name="T51" fmla="*/ 131 h 466"/>
                <a:gd name="T52" fmla="*/ 206 w 264"/>
                <a:gd name="T53" fmla="*/ 92 h 466"/>
                <a:gd name="T54" fmla="*/ 187 w 264"/>
                <a:gd name="T55" fmla="*/ 64 h 466"/>
                <a:gd name="T56" fmla="*/ 161 w 264"/>
                <a:gd name="T57" fmla="*/ 47 h 466"/>
                <a:gd name="T58" fmla="*/ 130 w 264"/>
                <a:gd name="T59" fmla="*/ 41 h 466"/>
                <a:gd name="T60" fmla="*/ 100 w 264"/>
                <a:gd name="T61" fmla="*/ 45 h 466"/>
                <a:gd name="T62" fmla="*/ 74 w 264"/>
                <a:gd name="T63" fmla="*/ 57 h 466"/>
                <a:gd name="T64" fmla="*/ 56 w 264"/>
                <a:gd name="T65" fmla="*/ 79 h 466"/>
                <a:gd name="T66" fmla="*/ 49 w 264"/>
                <a:gd name="T67" fmla="*/ 113 h 466"/>
                <a:gd name="T68" fmla="*/ 57 w 264"/>
                <a:gd name="T69" fmla="*/ 147 h 466"/>
                <a:gd name="T70" fmla="*/ 78 w 264"/>
                <a:gd name="T71" fmla="*/ 171 h 466"/>
                <a:gd name="T72" fmla="*/ 109 w 264"/>
                <a:gd name="T73" fmla="*/ 189 h 466"/>
                <a:gd name="T74" fmla="*/ 144 w 264"/>
                <a:gd name="T75" fmla="*/ 203 h 466"/>
                <a:gd name="T76" fmla="*/ 187 w 264"/>
                <a:gd name="T77" fmla="*/ 221 h 466"/>
                <a:gd name="T78" fmla="*/ 226 w 264"/>
                <a:gd name="T79" fmla="*/ 245 h 466"/>
                <a:gd name="T80" fmla="*/ 253 w 264"/>
                <a:gd name="T81" fmla="*/ 281 h 466"/>
                <a:gd name="T82" fmla="*/ 264 w 264"/>
                <a:gd name="T83" fmla="*/ 335 h 466"/>
                <a:gd name="T84" fmla="*/ 254 w 264"/>
                <a:gd name="T85" fmla="*/ 392 h 466"/>
                <a:gd name="T86" fmla="*/ 227 w 264"/>
                <a:gd name="T87" fmla="*/ 433 h 466"/>
                <a:gd name="T88" fmla="*/ 186 w 264"/>
                <a:gd name="T89" fmla="*/ 458 h 466"/>
                <a:gd name="T90" fmla="*/ 135 w 264"/>
                <a:gd name="T91" fmla="*/ 466 h 466"/>
                <a:gd name="T92" fmla="*/ 85 w 264"/>
                <a:gd name="T93" fmla="*/ 456 h 466"/>
                <a:gd name="T94" fmla="*/ 43 w 264"/>
                <a:gd name="T95" fmla="*/ 426 h 466"/>
                <a:gd name="T96" fmla="*/ 13 w 264"/>
                <a:gd name="T97" fmla="*/ 378 h 466"/>
                <a:gd name="T98" fmla="*/ 0 w 264"/>
                <a:gd name="T99" fmla="*/ 315 h 466"/>
                <a:gd name="T100" fmla="*/ 40 w 264"/>
                <a:gd name="T101" fmla="*/ 315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4" h="466">
                  <a:moveTo>
                    <a:pt x="40" y="315"/>
                  </a:moveTo>
                  <a:cubicBezTo>
                    <a:pt x="41" y="331"/>
                    <a:pt x="44" y="346"/>
                    <a:pt x="49" y="359"/>
                  </a:cubicBezTo>
                  <a:cubicBezTo>
                    <a:pt x="54" y="372"/>
                    <a:pt x="60" y="384"/>
                    <a:pt x="68" y="393"/>
                  </a:cubicBezTo>
                  <a:cubicBezTo>
                    <a:pt x="77" y="403"/>
                    <a:pt x="86" y="410"/>
                    <a:pt x="98" y="416"/>
                  </a:cubicBezTo>
                  <a:cubicBezTo>
                    <a:pt x="109" y="421"/>
                    <a:pt x="121" y="424"/>
                    <a:pt x="135" y="424"/>
                  </a:cubicBezTo>
                  <a:cubicBezTo>
                    <a:pt x="147" y="424"/>
                    <a:pt x="158" y="422"/>
                    <a:pt x="169" y="419"/>
                  </a:cubicBezTo>
                  <a:cubicBezTo>
                    <a:pt x="180" y="416"/>
                    <a:pt x="189" y="411"/>
                    <a:pt x="198" y="404"/>
                  </a:cubicBezTo>
                  <a:cubicBezTo>
                    <a:pt x="206" y="397"/>
                    <a:pt x="213" y="388"/>
                    <a:pt x="218" y="376"/>
                  </a:cubicBezTo>
                  <a:cubicBezTo>
                    <a:pt x="223" y="365"/>
                    <a:pt x="225" y="351"/>
                    <a:pt x="225" y="335"/>
                  </a:cubicBezTo>
                  <a:cubicBezTo>
                    <a:pt x="225" y="322"/>
                    <a:pt x="223" y="311"/>
                    <a:pt x="217" y="302"/>
                  </a:cubicBezTo>
                  <a:cubicBezTo>
                    <a:pt x="212" y="292"/>
                    <a:pt x="205" y="284"/>
                    <a:pt x="196" y="278"/>
                  </a:cubicBezTo>
                  <a:cubicBezTo>
                    <a:pt x="187" y="271"/>
                    <a:pt x="177" y="266"/>
                    <a:pt x="166" y="261"/>
                  </a:cubicBezTo>
                  <a:cubicBezTo>
                    <a:pt x="155" y="256"/>
                    <a:pt x="144" y="251"/>
                    <a:pt x="132" y="247"/>
                  </a:cubicBezTo>
                  <a:cubicBezTo>
                    <a:pt x="118" y="242"/>
                    <a:pt x="103" y="236"/>
                    <a:pt x="89" y="230"/>
                  </a:cubicBezTo>
                  <a:cubicBezTo>
                    <a:pt x="74" y="223"/>
                    <a:pt x="61" y="215"/>
                    <a:pt x="50" y="205"/>
                  </a:cubicBezTo>
                  <a:cubicBezTo>
                    <a:pt x="38" y="195"/>
                    <a:pt x="29" y="183"/>
                    <a:pt x="22" y="168"/>
                  </a:cubicBezTo>
                  <a:cubicBezTo>
                    <a:pt x="14" y="153"/>
                    <a:pt x="11" y="135"/>
                    <a:pt x="11" y="113"/>
                  </a:cubicBezTo>
                  <a:cubicBezTo>
                    <a:pt x="11" y="94"/>
                    <a:pt x="14" y="78"/>
                    <a:pt x="20" y="64"/>
                  </a:cubicBezTo>
                  <a:cubicBezTo>
                    <a:pt x="25" y="50"/>
                    <a:pt x="34" y="38"/>
                    <a:pt x="44" y="29"/>
                  </a:cubicBezTo>
                  <a:cubicBezTo>
                    <a:pt x="55" y="19"/>
                    <a:pt x="67" y="12"/>
                    <a:pt x="82" y="7"/>
                  </a:cubicBezTo>
                  <a:cubicBezTo>
                    <a:pt x="97" y="2"/>
                    <a:pt x="113" y="0"/>
                    <a:pt x="130" y="0"/>
                  </a:cubicBezTo>
                  <a:cubicBezTo>
                    <a:pt x="154" y="0"/>
                    <a:pt x="173" y="4"/>
                    <a:pt x="188" y="12"/>
                  </a:cubicBezTo>
                  <a:cubicBezTo>
                    <a:pt x="204" y="20"/>
                    <a:pt x="216" y="31"/>
                    <a:pt x="226" y="44"/>
                  </a:cubicBezTo>
                  <a:cubicBezTo>
                    <a:pt x="235" y="57"/>
                    <a:pt x="242" y="71"/>
                    <a:pt x="246" y="86"/>
                  </a:cubicBezTo>
                  <a:cubicBezTo>
                    <a:pt x="250" y="102"/>
                    <a:pt x="253" y="117"/>
                    <a:pt x="253" y="131"/>
                  </a:cubicBezTo>
                  <a:cubicBezTo>
                    <a:pt x="214" y="131"/>
                    <a:pt x="214" y="131"/>
                    <a:pt x="214" y="131"/>
                  </a:cubicBezTo>
                  <a:cubicBezTo>
                    <a:pt x="213" y="116"/>
                    <a:pt x="210" y="103"/>
                    <a:pt x="206" y="92"/>
                  </a:cubicBezTo>
                  <a:cubicBezTo>
                    <a:pt x="201" y="81"/>
                    <a:pt x="195" y="72"/>
                    <a:pt x="187" y="64"/>
                  </a:cubicBezTo>
                  <a:cubicBezTo>
                    <a:pt x="180" y="57"/>
                    <a:pt x="171" y="51"/>
                    <a:pt x="161" y="47"/>
                  </a:cubicBezTo>
                  <a:cubicBezTo>
                    <a:pt x="152" y="43"/>
                    <a:pt x="141" y="41"/>
                    <a:pt x="130" y="41"/>
                  </a:cubicBezTo>
                  <a:cubicBezTo>
                    <a:pt x="120" y="41"/>
                    <a:pt x="110" y="43"/>
                    <a:pt x="100" y="45"/>
                  </a:cubicBezTo>
                  <a:cubicBezTo>
                    <a:pt x="91" y="47"/>
                    <a:pt x="82" y="52"/>
                    <a:pt x="74" y="57"/>
                  </a:cubicBezTo>
                  <a:cubicBezTo>
                    <a:pt x="67" y="63"/>
                    <a:pt x="61" y="70"/>
                    <a:pt x="56" y="79"/>
                  </a:cubicBezTo>
                  <a:cubicBezTo>
                    <a:pt x="51" y="88"/>
                    <a:pt x="49" y="99"/>
                    <a:pt x="49" y="113"/>
                  </a:cubicBezTo>
                  <a:cubicBezTo>
                    <a:pt x="49" y="126"/>
                    <a:pt x="52" y="137"/>
                    <a:pt x="57" y="147"/>
                  </a:cubicBezTo>
                  <a:cubicBezTo>
                    <a:pt x="62" y="156"/>
                    <a:pt x="69" y="164"/>
                    <a:pt x="78" y="171"/>
                  </a:cubicBezTo>
                  <a:cubicBezTo>
                    <a:pt x="87" y="178"/>
                    <a:pt x="97" y="184"/>
                    <a:pt x="109" y="189"/>
                  </a:cubicBezTo>
                  <a:cubicBezTo>
                    <a:pt x="120" y="194"/>
                    <a:pt x="132" y="199"/>
                    <a:pt x="144" y="203"/>
                  </a:cubicBezTo>
                  <a:cubicBezTo>
                    <a:pt x="159" y="209"/>
                    <a:pt x="173" y="215"/>
                    <a:pt x="187" y="221"/>
                  </a:cubicBezTo>
                  <a:cubicBezTo>
                    <a:pt x="202" y="227"/>
                    <a:pt x="214" y="235"/>
                    <a:pt x="226" y="245"/>
                  </a:cubicBezTo>
                  <a:cubicBezTo>
                    <a:pt x="237" y="255"/>
                    <a:pt x="246" y="267"/>
                    <a:pt x="253" y="281"/>
                  </a:cubicBezTo>
                  <a:cubicBezTo>
                    <a:pt x="260" y="296"/>
                    <a:pt x="264" y="314"/>
                    <a:pt x="264" y="335"/>
                  </a:cubicBezTo>
                  <a:cubicBezTo>
                    <a:pt x="264" y="357"/>
                    <a:pt x="261" y="376"/>
                    <a:pt x="254" y="392"/>
                  </a:cubicBezTo>
                  <a:cubicBezTo>
                    <a:pt x="248" y="408"/>
                    <a:pt x="239" y="422"/>
                    <a:pt x="227" y="433"/>
                  </a:cubicBezTo>
                  <a:cubicBezTo>
                    <a:pt x="216" y="444"/>
                    <a:pt x="202" y="452"/>
                    <a:pt x="186" y="458"/>
                  </a:cubicBezTo>
                  <a:cubicBezTo>
                    <a:pt x="170" y="463"/>
                    <a:pt x="153" y="466"/>
                    <a:pt x="135" y="466"/>
                  </a:cubicBezTo>
                  <a:cubicBezTo>
                    <a:pt x="118" y="466"/>
                    <a:pt x="101" y="463"/>
                    <a:pt x="85" y="456"/>
                  </a:cubicBezTo>
                  <a:cubicBezTo>
                    <a:pt x="69" y="449"/>
                    <a:pt x="55" y="439"/>
                    <a:pt x="43" y="426"/>
                  </a:cubicBezTo>
                  <a:cubicBezTo>
                    <a:pt x="30" y="413"/>
                    <a:pt x="20" y="397"/>
                    <a:pt x="13" y="378"/>
                  </a:cubicBezTo>
                  <a:cubicBezTo>
                    <a:pt x="5" y="359"/>
                    <a:pt x="1" y="339"/>
                    <a:pt x="0" y="315"/>
                  </a:cubicBezTo>
                  <a:lnTo>
                    <a:pt x="40" y="31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 name="Freeform 7">
              <a:extLst>
                <a:ext uri="{FF2B5EF4-FFF2-40B4-BE49-F238E27FC236}">
                  <a16:creationId xmlns:a16="http://schemas.microsoft.com/office/drawing/2014/main" id="{360E2FC9-BA6C-DEB9-D17B-A697BCB3C3E9}"/>
                </a:ext>
              </a:extLst>
            </p:cNvPr>
            <p:cNvSpPr>
              <a:spLocks noEditPoints="1"/>
            </p:cNvSpPr>
            <p:nvPr/>
          </p:nvSpPr>
          <p:spPr bwMode="auto">
            <a:xfrm>
              <a:off x="7673407" y="4352018"/>
              <a:ext cx="811213" cy="1476375"/>
            </a:xfrm>
            <a:custGeom>
              <a:avLst/>
              <a:gdLst>
                <a:gd name="T0" fmla="*/ 38 w 244"/>
                <a:gd name="T1" fmla="*/ 210 h 441"/>
                <a:gd name="T2" fmla="*/ 136 w 244"/>
                <a:gd name="T3" fmla="*/ 210 h 441"/>
                <a:gd name="T4" fmla="*/ 162 w 244"/>
                <a:gd name="T5" fmla="*/ 204 h 441"/>
                <a:gd name="T6" fmla="*/ 185 w 244"/>
                <a:gd name="T7" fmla="*/ 185 h 441"/>
                <a:gd name="T8" fmla="*/ 200 w 244"/>
                <a:gd name="T9" fmla="*/ 158 h 441"/>
                <a:gd name="T10" fmla="*/ 205 w 244"/>
                <a:gd name="T11" fmla="*/ 125 h 441"/>
                <a:gd name="T12" fmla="*/ 200 w 244"/>
                <a:gd name="T13" fmla="*/ 92 h 441"/>
                <a:gd name="T14" fmla="*/ 185 w 244"/>
                <a:gd name="T15" fmla="*/ 66 h 441"/>
                <a:gd name="T16" fmla="*/ 163 w 244"/>
                <a:gd name="T17" fmla="*/ 49 h 441"/>
                <a:gd name="T18" fmla="*/ 136 w 244"/>
                <a:gd name="T19" fmla="*/ 43 h 441"/>
                <a:gd name="T20" fmla="*/ 38 w 244"/>
                <a:gd name="T21" fmla="*/ 43 h 441"/>
                <a:gd name="T22" fmla="*/ 38 w 244"/>
                <a:gd name="T23" fmla="*/ 210 h 441"/>
                <a:gd name="T24" fmla="*/ 0 w 244"/>
                <a:gd name="T25" fmla="*/ 0 h 441"/>
                <a:gd name="T26" fmla="*/ 136 w 244"/>
                <a:gd name="T27" fmla="*/ 0 h 441"/>
                <a:gd name="T28" fmla="*/ 182 w 244"/>
                <a:gd name="T29" fmla="*/ 11 h 441"/>
                <a:gd name="T30" fmla="*/ 216 w 244"/>
                <a:gd name="T31" fmla="*/ 40 h 441"/>
                <a:gd name="T32" fmla="*/ 237 w 244"/>
                <a:gd name="T33" fmla="*/ 80 h 441"/>
                <a:gd name="T34" fmla="*/ 244 w 244"/>
                <a:gd name="T35" fmla="*/ 125 h 441"/>
                <a:gd name="T36" fmla="*/ 237 w 244"/>
                <a:gd name="T37" fmla="*/ 172 h 441"/>
                <a:gd name="T38" fmla="*/ 216 w 244"/>
                <a:gd name="T39" fmla="*/ 213 h 441"/>
                <a:gd name="T40" fmla="*/ 182 w 244"/>
                <a:gd name="T41" fmla="*/ 241 h 441"/>
                <a:gd name="T42" fmla="*/ 136 w 244"/>
                <a:gd name="T43" fmla="*/ 252 h 441"/>
                <a:gd name="T44" fmla="*/ 38 w 244"/>
                <a:gd name="T45" fmla="*/ 252 h 441"/>
                <a:gd name="T46" fmla="*/ 38 w 244"/>
                <a:gd name="T47" fmla="*/ 441 h 441"/>
                <a:gd name="T48" fmla="*/ 0 w 244"/>
                <a:gd name="T49" fmla="*/ 441 h 441"/>
                <a:gd name="T50" fmla="*/ 0 w 244"/>
                <a:gd name="T51"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4" h="441">
                  <a:moveTo>
                    <a:pt x="38" y="210"/>
                  </a:moveTo>
                  <a:cubicBezTo>
                    <a:pt x="136" y="210"/>
                    <a:pt x="136" y="210"/>
                    <a:pt x="136" y="210"/>
                  </a:cubicBezTo>
                  <a:cubicBezTo>
                    <a:pt x="145" y="210"/>
                    <a:pt x="154" y="208"/>
                    <a:pt x="162" y="204"/>
                  </a:cubicBezTo>
                  <a:cubicBezTo>
                    <a:pt x="171" y="199"/>
                    <a:pt x="178" y="193"/>
                    <a:pt x="185" y="185"/>
                  </a:cubicBezTo>
                  <a:cubicBezTo>
                    <a:pt x="191" y="178"/>
                    <a:pt x="196" y="169"/>
                    <a:pt x="200" y="158"/>
                  </a:cubicBezTo>
                  <a:cubicBezTo>
                    <a:pt x="204" y="148"/>
                    <a:pt x="205" y="137"/>
                    <a:pt x="205" y="125"/>
                  </a:cubicBezTo>
                  <a:cubicBezTo>
                    <a:pt x="205" y="113"/>
                    <a:pt x="204" y="102"/>
                    <a:pt x="200" y="92"/>
                  </a:cubicBezTo>
                  <a:cubicBezTo>
                    <a:pt x="196" y="82"/>
                    <a:pt x="192" y="73"/>
                    <a:pt x="185" y="66"/>
                  </a:cubicBezTo>
                  <a:cubicBezTo>
                    <a:pt x="179" y="59"/>
                    <a:pt x="172" y="53"/>
                    <a:pt x="163" y="49"/>
                  </a:cubicBezTo>
                  <a:cubicBezTo>
                    <a:pt x="155" y="45"/>
                    <a:pt x="146" y="43"/>
                    <a:pt x="136" y="43"/>
                  </a:cubicBezTo>
                  <a:cubicBezTo>
                    <a:pt x="38" y="43"/>
                    <a:pt x="38" y="43"/>
                    <a:pt x="38" y="43"/>
                  </a:cubicBezTo>
                  <a:lnTo>
                    <a:pt x="38" y="210"/>
                  </a:lnTo>
                  <a:close/>
                  <a:moveTo>
                    <a:pt x="0" y="0"/>
                  </a:moveTo>
                  <a:cubicBezTo>
                    <a:pt x="136" y="0"/>
                    <a:pt x="136" y="0"/>
                    <a:pt x="136" y="0"/>
                  </a:cubicBezTo>
                  <a:cubicBezTo>
                    <a:pt x="153" y="0"/>
                    <a:pt x="168" y="3"/>
                    <a:pt x="182" y="11"/>
                  </a:cubicBezTo>
                  <a:cubicBezTo>
                    <a:pt x="195" y="19"/>
                    <a:pt x="207" y="28"/>
                    <a:pt x="216" y="40"/>
                  </a:cubicBezTo>
                  <a:cubicBezTo>
                    <a:pt x="225" y="52"/>
                    <a:pt x="232" y="66"/>
                    <a:pt x="237" y="80"/>
                  </a:cubicBezTo>
                  <a:cubicBezTo>
                    <a:pt x="242" y="95"/>
                    <a:pt x="244" y="110"/>
                    <a:pt x="244" y="125"/>
                  </a:cubicBezTo>
                  <a:cubicBezTo>
                    <a:pt x="244" y="142"/>
                    <a:pt x="242" y="157"/>
                    <a:pt x="237" y="172"/>
                  </a:cubicBezTo>
                  <a:cubicBezTo>
                    <a:pt x="232" y="188"/>
                    <a:pt x="225" y="201"/>
                    <a:pt x="216" y="213"/>
                  </a:cubicBezTo>
                  <a:cubicBezTo>
                    <a:pt x="207" y="225"/>
                    <a:pt x="195" y="234"/>
                    <a:pt x="182" y="241"/>
                  </a:cubicBezTo>
                  <a:cubicBezTo>
                    <a:pt x="168" y="248"/>
                    <a:pt x="153" y="252"/>
                    <a:pt x="136" y="252"/>
                  </a:cubicBezTo>
                  <a:cubicBezTo>
                    <a:pt x="38" y="252"/>
                    <a:pt x="38" y="252"/>
                    <a:pt x="38" y="252"/>
                  </a:cubicBezTo>
                  <a:cubicBezTo>
                    <a:pt x="38" y="441"/>
                    <a:pt x="38" y="441"/>
                    <a:pt x="38" y="441"/>
                  </a:cubicBezTo>
                  <a:cubicBezTo>
                    <a:pt x="0" y="441"/>
                    <a:pt x="0" y="441"/>
                    <a:pt x="0" y="441"/>
                  </a:cubicBez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1" name="Oval 8">
              <a:extLst>
                <a:ext uri="{FF2B5EF4-FFF2-40B4-BE49-F238E27FC236}">
                  <a16:creationId xmlns:a16="http://schemas.microsoft.com/office/drawing/2014/main" id="{DC5AFE27-AD5D-26BD-A1CC-1DC489E17103}"/>
                </a:ext>
              </a:extLst>
            </p:cNvPr>
            <p:cNvSpPr>
              <a:spLocks noChangeArrowheads="1"/>
            </p:cNvSpPr>
            <p:nvPr/>
          </p:nvSpPr>
          <p:spPr bwMode="auto">
            <a:xfrm>
              <a:off x="6970464" y="5261423"/>
              <a:ext cx="328613" cy="330200"/>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solidFill>
                  <a:srgbClr val="0A5D7A"/>
                </a:solidFill>
              </a:endParaRPr>
            </a:p>
          </p:txBody>
        </p:sp>
      </p:grpSp>
      <p:sp>
        <p:nvSpPr>
          <p:cNvPr id="12" name="Tijdelijke aanduiding voor tekst 5">
            <a:extLst>
              <a:ext uri="{FF2B5EF4-FFF2-40B4-BE49-F238E27FC236}">
                <a16:creationId xmlns:a16="http://schemas.microsoft.com/office/drawing/2014/main" id="{7AF25514-A128-0951-FF90-A228B7FCB542}"/>
              </a:ext>
            </a:extLst>
          </p:cNvPr>
          <p:cNvSpPr>
            <a:spLocks noGrp="1"/>
          </p:cNvSpPr>
          <p:nvPr>
            <p:ph type="body" sz="quarter" idx="18" hasCustomPrompt="1"/>
          </p:nvPr>
        </p:nvSpPr>
        <p:spPr>
          <a:xfrm>
            <a:off x="7175501" y="370682"/>
            <a:ext cx="4535904" cy="537368"/>
          </a:xfrm>
          <a:prstGeom prst="rect">
            <a:avLst/>
          </a:prstGeom>
          <a:noFill/>
        </p:spPr>
        <p:txBody>
          <a:bodyPr/>
          <a:lstStyle>
            <a:lvl1pPr>
              <a:lnSpc>
                <a:spcPct val="100000"/>
              </a:lnSpc>
              <a:spcBef>
                <a:spcPts val="0"/>
              </a:spcBef>
              <a:defRPr sz="2800" b="1">
                <a:ln>
                  <a:noFill/>
                </a:ln>
                <a:solidFill>
                  <a:schemeClr val="bg1"/>
                </a:solidFill>
              </a:defRPr>
            </a:lvl1pPr>
          </a:lstStyle>
          <a:p>
            <a:pPr lvl="0"/>
            <a:r>
              <a:rPr lang="en-GB"/>
              <a:t>Main conclusion</a:t>
            </a:r>
          </a:p>
        </p:txBody>
      </p:sp>
    </p:spTree>
    <p:extLst>
      <p:ext uri="{BB962C8B-B14F-4D97-AF65-F5344CB8AC3E}">
        <p14:creationId xmlns:p14="http://schemas.microsoft.com/office/powerpoint/2010/main" val="42874460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5_Slide 3">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C4E26FAA-ED72-4463-AB3F-FB70CE313C3E}"/>
              </a:ext>
            </a:extLst>
          </p:cNvPr>
          <p:cNvSpPr/>
          <p:nvPr userDrawn="1"/>
        </p:nvSpPr>
        <p:spPr>
          <a:xfrm flipH="1">
            <a:off x="7175499" y="0"/>
            <a:ext cx="5016499" cy="6858000"/>
          </a:xfrm>
          <a:prstGeom prst="rect">
            <a:avLst/>
          </a:prstGeom>
          <a:solidFill>
            <a:srgbClr val="0A5D7A"/>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en-GB" sz="1200" dirty="0">
              <a:solidFill>
                <a:schemeClr val="tx1"/>
              </a:solidFill>
            </a:endParaRPr>
          </a:p>
        </p:txBody>
      </p:sp>
      <p:sp>
        <p:nvSpPr>
          <p:cNvPr id="5" name="Tijdelijke aanduiding voor tekst 5">
            <a:extLst>
              <a:ext uri="{FF2B5EF4-FFF2-40B4-BE49-F238E27FC236}">
                <a16:creationId xmlns:a16="http://schemas.microsoft.com/office/drawing/2014/main" id="{535E2F95-8F1A-2B7F-A71B-1830B25270EF}"/>
              </a:ext>
            </a:extLst>
          </p:cNvPr>
          <p:cNvSpPr>
            <a:spLocks noGrp="1"/>
          </p:cNvSpPr>
          <p:nvPr>
            <p:ph type="body" sz="quarter" idx="15" hasCustomPrompt="1"/>
          </p:nvPr>
        </p:nvSpPr>
        <p:spPr>
          <a:xfrm>
            <a:off x="480597" y="370682"/>
            <a:ext cx="6336128" cy="537368"/>
          </a:xfrm>
          <a:prstGeom prst="rect">
            <a:avLst/>
          </a:prstGeom>
          <a:noFill/>
        </p:spPr>
        <p:txBody>
          <a:bodyPr/>
          <a:lstStyle>
            <a:lvl1pPr>
              <a:lnSpc>
                <a:spcPct val="100000"/>
              </a:lnSpc>
              <a:spcBef>
                <a:spcPts val="0"/>
              </a:spcBef>
              <a:defRPr sz="2800" b="1">
                <a:ln>
                  <a:noFill/>
                </a:ln>
                <a:solidFill>
                  <a:srgbClr val="0A5D7A"/>
                </a:solidFill>
              </a:defRPr>
            </a:lvl1pPr>
          </a:lstStyle>
          <a:p>
            <a:pPr lvl="0"/>
            <a:r>
              <a:rPr lang="en-GB"/>
              <a:t>Main conclusion</a:t>
            </a:r>
          </a:p>
        </p:txBody>
      </p:sp>
      <p:sp>
        <p:nvSpPr>
          <p:cNvPr id="6" name="Tijdelijke aanduiding voor tekst 5">
            <a:extLst>
              <a:ext uri="{FF2B5EF4-FFF2-40B4-BE49-F238E27FC236}">
                <a16:creationId xmlns:a16="http://schemas.microsoft.com/office/drawing/2014/main" id="{297EECC6-BF14-EE4D-6FD1-70A92BC8B7E7}"/>
              </a:ext>
            </a:extLst>
          </p:cNvPr>
          <p:cNvSpPr>
            <a:spLocks noGrp="1"/>
          </p:cNvSpPr>
          <p:nvPr>
            <p:ph type="body" sz="quarter" idx="16" hasCustomPrompt="1"/>
          </p:nvPr>
        </p:nvSpPr>
        <p:spPr>
          <a:xfrm>
            <a:off x="479425" y="1628774"/>
            <a:ext cx="6337300" cy="4858543"/>
          </a:xfrm>
          <a:prstGeom prst="rect">
            <a:avLst/>
          </a:prstGeom>
          <a:noFill/>
        </p:spPr>
        <p:txBody>
          <a:bodyPr anchor="t"/>
          <a:lstStyle>
            <a:lvl1pPr>
              <a:lnSpc>
                <a:spcPct val="100000"/>
              </a:lnSpc>
              <a:spcBef>
                <a:spcPts val="0"/>
              </a:spcBef>
              <a:defRPr sz="1400" b="0">
                <a:ln>
                  <a:noFill/>
                </a:ln>
                <a:solidFill>
                  <a:srgbClr val="0A5D7A"/>
                </a:solidFill>
              </a:defRPr>
            </a:lvl1pPr>
          </a:lstStyle>
          <a:p>
            <a:pPr lvl="0"/>
            <a:r>
              <a:rPr lang="en-GB"/>
              <a:t>Type your text here</a:t>
            </a:r>
          </a:p>
        </p:txBody>
      </p:sp>
      <p:sp>
        <p:nvSpPr>
          <p:cNvPr id="2" name="Tijdelijke aanduiding voor tekst 5">
            <a:extLst>
              <a:ext uri="{FF2B5EF4-FFF2-40B4-BE49-F238E27FC236}">
                <a16:creationId xmlns:a16="http://schemas.microsoft.com/office/drawing/2014/main" id="{12B5E591-DBA1-CD48-2606-31C4D033B9E9}"/>
              </a:ext>
            </a:extLst>
          </p:cNvPr>
          <p:cNvSpPr>
            <a:spLocks noGrp="1"/>
          </p:cNvSpPr>
          <p:nvPr>
            <p:ph type="body" sz="quarter" idx="17" hasCustomPrompt="1"/>
          </p:nvPr>
        </p:nvSpPr>
        <p:spPr>
          <a:xfrm>
            <a:off x="7535863" y="1628774"/>
            <a:ext cx="4175543" cy="4858543"/>
          </a:xfrm>
          <a:prstGeom prst="rect">
            <a:avLst/>
          </a:prstGeom>
          <a:noFill/>
        </p:spPr>
        <p:txBody>
          <a:bodyPr anchor="t"/>
          <a:lstStyle>
            <a:lvl1pPr>
              <a:lnSpc>
                <a:spcPct val="100000"/>
              </a:lnSpc>
              <a:spcBef>
                <a:spcPts val="0"/>
              </a:spcBef>
              <a:defRPr sz="1400" b="0">
                <a:ln>
                  <a:noFill/>
                </a:ln>
                <a:solidFill>
                  <a:schemeClr val="bg1"/>
                </a:solidFill>
              </a:defRPr>
            </a:lvl1pPr>
          </a:lstStyle>
          <a:p>
            <a:pPr lvl="0"/>
            <a:r>
              <a:rPr lang="en-GB"/>
              <a:t>Type your text here</a:t>
            </a:r>
          </a:p>
        </p:txBody>
      </p:sp>
      <p:sp>
        <p:nvSpPr>
          <p:cNvPr id="4" name="Tijdelijke aanduiding voor dianummer 2">
            <a:extLst>
              <a:ext uri="{FF2B5EF4-FFF2-40B4-BE49-F238E27FC236}">
                <a16:creationId xmlns:a16="http://schemas.microsoft.com/office/drawing/2014/main" id="{8C980866-4802-3167-B2E6-EF9C39D51C99}"/>
              </a:ext>
            </a:extLst>
          </p:cNvPr>
          <p:cNvSpPr txBox="1">
            <a:spLocks/>
          </p:cNvSpPr>
          <p:nvPr userDrawn="1"/>
        </p:nvSpPr>
        <p:spPr>
          <a:xfrm>
            <a:off x="11535384" y="6489700"/>
            <a:ext cx="371634" cy="179388"/>
          </a:xfrm>
          <a:prstGeom prst="rect">
            <a:avLst/>
          </a:prstGeom>
        </p:spPr>
        <p:txBody>
          <a:bodyPr vert="horz" lIns="0" tIns="0" rIns="0" bIns="0" rtlCol="0" anchor="ctr">
            <a:noAutofit/>
          </a:bodyPr>
          <a:lstStyle>
            <a:defPPr>
              <a:defRPr lang="nl-NL"/>
            </a:defPPr>
            <a:lvl1pPr marL="0" algn="ctr" defTabSz="914400" rtl="0" eaLnBrk="1" latinLnBrk="0" hangingPunct="1">
              <a:defRPr sz="800" b="1" kern="1200">
                <a:solidFill>
                  <a:srgbClr val="757F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AD0FE45-509C-4BDF-9EDE-64426F8DF3D2}" type="slidenum">
              <a:rPr lang="en-GB" smtClean="0">
                <a:solidFill>
                  <a:schemeClr val="bg1"/>
                </a:solidFill>
                <a:latin typeface="Arial" panose="020B0604020202020204" pitchFamily="34" charset="0"/>
                <a:cs typeface="Arial" panose="020B0604020202020204" pitchFamily="34" charset="0"/>
              </a:rPr>
              <a:pPr/>
              <a:t>‹#›</a:t>
            </a:fld>
            <a:endParaRPr lang="en-GB" dirty="0">
              <a:solidFill>
                <a:schemeClr val="bg1"/>
              </a:solidFill>
              <a:latin typeface="Arial" panose="020B0604020202020204" pitchFamily="34" charset="0"/>
              <a:cs typeface="Arial" panose="020B0604020202020204" pitchFamily="34" charset="0"/>
            </a:endParaRPr>
          </a:p>
        </p:txBody>
      </p:sp>
      <p:grpSp>
        <p:nvGrpSpPr>
          <p:cNvPr id="7" name="Groep 6">
            <a:extLst>
              <a:ext uri="{FF2B5EF4-FFF2-40B4-BE49-F238E27FC236}">
                <a16:creationId xmlns:a16="http://schemas.microsoft.com/office/drawing/2014/main" id="{5BD91A3A-8EC6-F4C3-DB15-5A789A584D5E}"/>
              </a:ext>
            </a:extLst>
          </p:cNvPr>
          <p:cNvGrpSpPr/>
          <p:nvPr userDrawn="1"/>
        </p:nvGrpSpPr>
        <p:grpSpPr>
          <a:xfrm>
            <a:off x="11535384" y="171612"/>
            <a:ext cx="371634" cy="196126"/>
            <a:chOff x="5687079" y="4352018"/>
            <a:chExt cx="2797541" cy="1476376"/>
          </a:xfrm>
        </p:grpSpPr>
        <p:sp>
          <p:nvSpPr>
            <p:cNvPr id="8" name="Freeform 5">
              <a:extLst>
                <a:ext uri="{FF2B5EF4-FFF2-40B4-BE49-F238E27FC236}">
                  <a16:creationId xmlns:a16="http://schemas.microsoft.com/office/drawing/2014/main" id="{310FD75F-2B29-F219-E6E7-EB4D23FDC4AC}"/>
                </a:ext>
              </a:extLst>
            </p:cNvPr>
            <p:cNvSpPr>
              <a:spLocks/>
            </p:cNvSpPr>
            <p:nvPr/>
          </p:nvSpPr>
          <p:spPr bwMode="auto">
            <a:xfrm>
              <a:off x="5687079" y="4352018"/>
              <a:ext cx="884238" cy="1476376"/>
            </a:xfrm>
            <a:custGeom>
              <a:avLst/>
              <a:gdLst>
                <a:gd name="T0" fmla="*/ 38 w 266"/>
                <a:gd name="T1" fmla="*/ 0 h 454"/>
                <a:gd name="T2" fmla="*/ 38 w 266"/>
                <a:gd name="T3" fmla="*/ 297 h 454"/>
                <a:gd name="T4" fmla="*/ 46 w 266"/>
                <a:gd name="T5" fmla="*/ 345 h 454"/>
                <a:gd name="T6" fmla="*/ 67 w 266"/>
                <a:gd name="T7" fmla="*/ 382 h 454"/>
                <a:gd name="T8" fmla="*/ 96 w 266"/>
                <a:gd name="T9" fmla="*/ 405 h 454"/>
                <a:gd name="T10" fmla="*/ 129 w 266"/>
                <a:gd name="T11" fmla="*/ 412 h 454"/>
                <a:gd name="T12" fmla="*/ 164 w 266"/>
                <a:gd name="T13" fmla="*/ 405 h 454"/>
                <a:gd name="T14" fmla="*/ 196 w 266"/>
                <a:gd name="T15" fmla="*/ 384 h 454"/>
                <a:gd name="T16" fmla="*/ 218 w 266"/>
                <a:gd name="T17" fmla="*/ 348 h 454"/>
                <a:gd name="T18" fmla="*/ 227 w 266"/>
                <a:gd name="T19" fmla="*/ 298 h 454"/>
                <a:gd name="T20" fmla="*/ 227 w 266"/>
                <a:gd name="T21" fmla="*/ 0 h 454"/>
                <a:gd name="T22" fmla="*/ 266 w 266"/>
                <a:gd name="T23" fmla="*/ 0 h 454"/>
                <a:gd name="T24" fmla="*/ 266 w 266"/>
                <a:gd name="T25" fmla="*/ 295 h 454"/>
                <a:gd name="T26" fmla="*/ 254 w 266"/>
                <a:gd name="T27" fmla="*/ 363 h 454"/>
                <a:gd name="T28" fmla="*/ 222 w 266"/>
                <a:gd name="T29" fmla="*/ 413 h 454"/>
                <a:gd name="T30" fmla="*/ 178 w 266"/>
                <a:gd name="T31" fmla="*/ 444 h 454"/>
                <a:gd name="T32" fmla="*/ 130 w 266"/>
                <a:gd name="T33" fmla="*/ 454 h 454"/>
                <a:gd name="T34" fmla="*/ 83 w 266"/>
                <a:gd name="T35" fmla="*/ 444 h 454"/>
                <a:gd name="T36" fmla="*/ 42 w 266"/>
                <a:gd name="T37" fmla="*/ 414 h 454"/>
                <a:gd name="T38" fmla="*/ 11 w 266"/>
                <a:gd name="T39" fmla="*/ 363 h 454"/>
                <a:gd name="T40" fmla="*/ 0 w 266"/>
                <a:gd name="T41" fmla="*/ 294 h 454"/>
                <a:gd name="T42" fmla="*/ 0 w 266"/>
                <a:gd name="T43" fmla="*/ 0 h 454"/>
                <a:gd name="T44" fmla="*/ 38 w 266"/>
                <a:gd name="T45" fmla="*/ 0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6" h="454">
                  <a:moveTo>
                    <a:pt x="38" y="0"/>
                  </a:moveTo>
                  <a:cubicBezTo>
                    <a:pt x="38" y="297"/>
                    <a:pt x="38" y="297"/>
                    <a:pt x="38" y="297"/>
                  </a:cubicBezTo>
                  <a:cubicBezTo>
                    <a:pt x="38" y="315"/>
                    <a:pt x="41" y="331"/>
                    <a:pt x="46" y="345"/>
                  </a:cubicBezTo>
                  <a:cubicBezTo>
                    <a:pt x="51" y="360"/>
                    <a:pt x="58" y="372"/>
                    <a:pt x="67" y="382"/>
                  </a:cubicBezTo>
                  <a:cubicBezTo>
                    <a:pt x="76" y="392"/>
                    <a:pt x="85" y="399"/>
                    <a:pt x="96" y="405"/>
                  </a:cubicBezTo>
                  <a:cubicBezTo>
                    <a:pt x="107" y="410"/>
                    <a:pt x="118" y="412"/>
                    <a:pt x="129" y="412"/>
                  </a:cubicBezTo>
                  <a:cubicBezTo>
                    <a:pt x="141" y="412"/>
                    <a:pt x="153" y="410"/>
                    <a:pt x="164" y="405"/>
                  </a:cubicBezTo>
                  <a:cubicBezTo>
                    <a:pt x="176" y="400"/>
                    <a:pt x="187" y="393"/>
                    <a:pt x="196" y="384"/>
                  </a:cubicBezTo>
                  <a:cubicBezTo>
                    <a:pt x="205" y="374"/>
                    <a:pt x="213" y="362"/>
                    <a:pt x="218" y="348"/>
                  </a:cubicBezTo>
                  <a:cubicBezTo>
                    <a:pt x="224" y="334"/>
                    <a:pt x="227" y="317"/>
                    <a:pt x="227" y="298"/>
                  </a:cubicBezTo>
                  <a:cubicBezTo>
                    <a:pt x="227" y="0"/>
                    <a:pt x="227" y="0"/>
                    <a:pt x="227" y="0"/>
                  </a:cubicBezTo>
                  <a:cubicBezTo>
                    <a:pt x="266" y="0"/>
                    <a:pt x="266" y="0"/>
                    <a:pt x="266" y="0"/>
                  </a:cubicBezTo>
                  <a:cubicBezTo>
                    <a:pt x="266" y="295"/>
                    <a:pt x="266" y="295"/>
                    <a:pt x="266" y="295"/>
                  </a:cubicBezTo>
                  <a:cubicBezTo>
                    <a:pt x="266" y="321"/>
                    <a:pt x="262" y="344"/>
                    <a:pt x="254" y="363"/>
                  </a:cubicBezTo>
                  <a:cubicBezTo>
                    <a:pt x="245" y="383"/>
                    <a:pt x="235" y="400"/>
                    <a:pt x="222" y="413"/>
                  </a:cubicBezTo>
                  <a:cubicBezTo>
                    <a:pt x="209" y="427"/>
                    <a:pt x="194" y="437"/>
                    <a:pt x="178" y="444"/>
                  </a:cubicBezTo>
                  <a:cubicBezTo>
                    <a:pt x="162" y="451"/>
                    <a:pt x="146" y="454"/>
                    <a:pt x="130" y="454"/>
                  </a:cubicBezTo>
                  <a:cubicBezTo>
                    <a:pt x="114" y="454"/>
                    <a:pt x="99" y="451"/>
                    <a:pt x="83" y="444"/>
                  </a:cubicBezTo>
                  <a:cubicBezTo>
                    <a:pt x="68" y="437"/>
                    <a:pt x="54" y="427"/>
                    <a:pt x="42" y="414"/>
                  </a:cubicBezTo>
                  <a:cubicBezTo>
                    <a:pt x="29" y="400"/>
                    <a:pt x="19" y="383"/>
                    <a:pt x="11" y="363"/>
                  </a:cubicBezTo>
                  <a:cubicBezTo>
                    <a:pt x="3" y="343"/>
                    <a:pt x="0" y="320"/>
                    <a:pt x="0" y="294"/>
                  </a:cubicBezTo>
                  <a:cubicBezTo>
                    <a:pt x="0" y="0"/>
                    <a:pt x="0" y="0"/>
                    <a:pt x="0" y="0"/>
                  </a:cubicBezTo>
                  <a:lnTo>
                    <a:pt x="3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9" name="Freeform 6">
              <a:extLst>
                <a:ext uri="{FF2B5EF4-FFF2-40B4-BE49-F238E27FC236}">
                  <a16:creationId xmlns:a16="http://schemas.microsoft.com/office/drawing/2014/main" id="{7044D640-8F47-4D6C-DEE3-293725730263}"/>
                </a:ext>
              </a:extLst>
            </p:cNvPr>
            <p:cNvSpPr>
              <a:spLocks/>
            </p:cNvSpPr>
            <p:nvPr/>
          </p:nvSpPr>
          <p:spPr bwMode="auto">
            <a:xfrm>
              <a:off x="6674286" y="4352018"/>
              <a:ext cx="876300" cy="1476375"/>
            </a:xfrm>
            <a:custGeom>
              <a:avLst/>
              <a:gdLst>
                <a:gd name="T0" fmla="*/ 40 w 264"/>
                <a:gd name="T1" fmla="*/ 315 h 466"/>
                <a:gd name="T2" fmla="*/ 49 w 264"/>
                <a:gd name="T3" fmla="*/ 359 h 466"/>
                <a:gd name="T4" fmla="*/ 68 w 264"/>
                <a:gd name="T5" fmla="*/ 393 h 466"/>
                <a:gd name="T6" fmla="*/ 98 w 264"/>
                <a:gd name="T7" fmla="*/ 416 h 466"/>
                <a:gd name="T8" fmla="*/ 135 w 264"/>
                <a:gd name="T9" fmla="*/ 424 h 466"/>
                <a:gd name="T10" fmla="*/ 169 w 264"/>
                <a:gd name="T11" fmla="*/ 419 h 466"/>
                <a:gd name="T12" fmla="*/ 198 w 264"/>
                <a:gd name="T13" fmla="*/ 404 h 466"/>
                <a:gd name="T14" fmla="*/ 218 w 264"/>
                <a:gd name="T15" fmla="*/ 376 h 466"/>
                <a:gd name="T16" fmla="*/ 225 w 264"/>
                <a:gd name="T17" fmla="*/ 335 h 466"/>
                <a:gd name="T18" fmla="*/ 217 w 264"/>
                <a:gd name="T19" fmla="*/ 302 h 466"/>
                <a:gd name="T20" fmla="*/ 196 w 264"/>
                <a:gd name="T21" fmla="*/ 278 h 466"/>
                <a:gd name="T22" fmla="*/ 166 w 264"/>
                <a:gd name="T23" fmla="*/ 261 h 466"/>
                <a:gd name="T24" fmla="*/ 132 w 264"/>
                <a:gd name="T25" fmla="*/ 247 h 466"/>
                <a:gd name="T26" fmla="*/ 89 w 264"/>
                <a:gd name="T27" fmla="*/ 230 h 466"/>
                <a:gd name="T28" fmla="*/ 50 w 264"/>
                <a:gd name="T29" fmla="*/ 205 h 466"/>
                <a:gd name="T30" fmla="*/ 22 w 264"/>
                <a:gd name="T31" fmla="*/ 168 h 466"/>
                <a:gd name="T32" fmla="*/ 11 w 264"/>
                <a:gd name="T33" fmla="*/ 113 h 466"/>
                <a:gd name="T34" fmla="*/ 20 w 264"/>
                <a:gd name="T35" fmla="*/ 64 h 466"/>
                <a:gd name="T36" fmla="*/ 44 w 264"/>
                <a:gd name="T37" fmla="*/ 29 h 466"/>
                <a:gd name="T38" fmla="*/ 82 w 264"/>
                <a:gd name="T39" fmla="*/ 7 h 466"/>
                <a:gd name="T40" fmla="*/ 130 w 264"/>
                <a:gd name="T41" fmla="*/ 0 h 466"/>
                <a:gd name="T42" fmla="*/ 188 w 264"/>
                <a:gd name="T43" fmla="*/ 12 h 466"/>
                <a:gd name="T44" fmla="*/ 226 w 264"/>
                <a:gd name="T45" fmla="*/ 44 h 466"/>
                <a:gd name="T46" fmla="*/ 246 w 264"/>
                <a:gd name="T47" fmla="*/ 86 h 466"/>
                <a:gd name="T48" fmla="*/ 253 w 264"/>
                <a:gd name="T49" fmla="*/ 131 h 466"/>
                <a:gd name="T50" fmla="*/ 214 w 264"/>
                <a:gd name="T51" fmla="*/ 131 h 466"/>
                <a:gd name="T52" fmla="*/ 206 w 264"/>
                <a:gd name="T53" fmla="*/ 92 h 466"/>
                <a:gd name="T54" fmla="*/ 187 w 264"/>
                <a:gd name="T55" fmla="*/ 64 h 466"/>
                <a:gd name="T56" fmla="*/ 161 w 264"/>
                <a:gd name="T57" fmla="*/ 47 h 466"/>
                <a:gd name="T58" fmla="*/ 130 w 264"/>
                <a:gd name="T59" fmla="*/ 41 h 466"/>
                <a:gd name="T60" fmla="*/ 100 w 264"/>
                <a:gd name="T61" fmla="*/ 45 h 466"/>
                <a:gd name="T62" fmla="*/ 74 w 264"/>
                <a:gd name="T63" fmla="*/ 57 h 466"/>
                <a:gd name="T64" fmla="*/ 56 w 264"/>
                <a:gd name="T65" fmla="*/ 79 h 466"/>
                <a:gd name="T66" fmla="*/ 49 w 264"/>
                <a:gd name="T67" fmla="*/ 113 h 466"/>
                <a:gd name="T68" fmla="*/ 57 w 264"/>
                <a:gd name="T69" fmla="*/ 147 h 466"/>
                <a:gd name="T70" fmla="*/ 78 w 264"/>
                <a:gd name="T71" fmla="*/ 171 h 466"/>
                <a:gd name="T72" fmla="*/ 109 w 264"/>
                <a:gd name="T73" fmla="*/ 189 h 466"/>
                <a:gd name="T74" fmla="*/ 144 w 264"/>
                <a:gd name="T75" fmla="*/ 203 h 466"/>
                <a:gd name="T76" fmla="*/ 187 w 264"/>
                <a:gd name="T77" fmla="*/ 221 h 466"/>
                <a:gd name="T78" fmla="*/ 226 w 264"/>
                <a:gd name="T79" fmla="*/ 245 h 466"/>
                <a:gd name="T80" fmla="*/ 253 w 264"/>
                <a:gd name="T81" fmla="*/ 281 h 466"/>
                <a:gd name="T82" fmla="*/ 264 w 264"/>
                <a:gd name="T83" fmla="*/ 335 h 466"/>
                <a:gd name="T84" fmla="*/ 254 w 264"/>
                <a:gd name="T85" fmla="*/ 392 h 466"/>
                <a:gd name="T86" fmla="*/ 227 w 264"/>
                <a:gd name="T87" fmla="*/ 433 h 466"/>
                <a:gd name="T88" fmla="*/ 186 w 264"/>
                <a:gd name="T89" fmla="*/ 458 h 466"/>
                <a:gd name="T90" fmla="*/ 135 w 264"/>
                <a:gd name="T91" fmla="*/ 466 h 466"/>
                <a:gd name="T92" fmla="*/ 85 w 264"/>
                <a:gd name="T93" fmla="*/ 456 h 466"/>
                <a:gd name="T94" fmla="*/ 43 w 264"/>
                <a:gd name="T95" fmla="*/ 426 h 466"/>
                <a:gd name="T96" fmla="*/ 13 w 264"/>
                <a:gd name="T97" fmla="*/ 378 h 466"/>
                <a:gd name="T98" fmla="*/ 0 w 264"/>
                <a:gd name="T99" fmla="*/ 315 h 466"/>
                <a:gd name="T100" fmla="*/ 40 w 264"/>
                <a:gd name="T101" fmla="*/ 315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4" h="466">
                  <a:moveTo>
                    <a:pt x="40" y="315"/>
                  </a:moveTo>
                  <a:cubicBezTo>
                    <a:pt x="41" y="331"/>
                    <a:pt x="44" y="346"/>
                    <a:pt x="49" y="359"/>
                  </a:cubicBezTo>
                  <a:cubicBezTo>
                    <a:pt x="54" y="372"/>
                    <a:pt x="60" y="384"/>
                    <a:pt x="68" y="393"/>
                  </a:cubicBezTo>
                  <a:cubicBezTo>
                    <a:pt x="77" y="403"/>
                    <a:pt x="86" y="410"/>
                    <a:pt x="98" y="416"/>
                  </a:cubicBezTo>
                  <a:cubicBezTo>
                    <a:pt x="109" y="421"/>
                    <a:pt x="121" y="424"/>
                    <a:pt x="135" y="424"/>
                  </a:cubicBezTo>
                  <a:cubicBezTo>
                    <a:pt x="147" y="424"/>
                    <a:pt x="158" y="422"/>
                    <a:pt x="169" y="419"/>
                  </a:cubicBezTo>
                  <a:cubicBezTo>
                    <a:pt x="180" y="416"/>
                    <a:pt x="189" y="411"/>
                    <a:pt x="198" y="404"/>
                  </a:cubicBezTo>
                  <a:cubicBezTo>
                    <a:pt x="206" y="397"/>
                    <a:pt x="213" y="388"/>
                    <a:pt x="218" y="376"/>
                  </a:cubicBezTo>
                  <a:cubicBezTo>
                    <a:pt x="223" y="365"/>
                    <a:pt x="225" y="351"/>
                    <a:pt x="225" y="335"/>
                  </a:cubicBezTo>
                  <a:cubicBezTo>
                    <a:pt x="225" y="322"/>
                    <a:pt x="223" y="311"/>
                    <a:pt x="217" y="302"/>
                  </a:cubicBezTo>
                  <a:cubicBezTo>
                    <a:pt x="212" y="292"/>
                    <a:pt x="205" y="284"/>
                    <a:pt x="196" y="278"/>
                  </a:cubicBezTo>
                  <a:cubicBezTo>
                    <a:pt x="187" y="271"/>
                    <a:pt x="177" y="266"/>
                    <a:pt x="166" y="261"/>
                  </a:cubicBezTo>
                  <a:cubicBezTo>
                    <a:pt x="155" y="256"/>
                    <a:pt x="144" y="251"/>
                    <a:pt x="132" y="247"/>
                  </a:cubicBezTo>
                  <a:cubicBezTo>
                    <a:pt x="118" y="242"/>
                    <a:pt x="103" y="236"/>
                    <a:pt x="89" y="230"/>
                  </a:cubicBezTo>
                  <a:cubicBezTo>
                    <a:pt x="74" y="223"/>
                    <a:pt x="61" y="215"/>
                    <a:pt x="50" y="205"/>
                  </a:cubicBezTo>
                  <a:cubicBezTo>
                    <a:pt x="38" y="195"/>
                    <a:pt x="29" y="183"/>
                    <a:pt x="22" y="168"/>
                  </a:cubicBezTo>
                  <a:cubicBezTo>
                    <a:pt x="14" y="153"/>
                    <a:pt x="11" y="135"/>
                    <a:pt x="11" y="113"/>
                  </a:cubicBezTo>
                  <a:cubicBezTo>
                    <a:pt x="11" y="94"/>
                    <a:pt x="14" y="78"/>
                    <a:pt x="20" y="64"/>
                  </a:cubicBezTo>
                  <a:cubicBezTo>
                    <a:pt x="25" y="50"/>
                    <a:pt x="34" y="38"/>
                    <a:pt x="44" y="29"/>
                  </a:cubicBezTo>
                  <a:cubicBezTo>
                    <a:pt x="55" y="19"/>
                    <a:pt x="67" y="12"/>
                    <a:pt x="82" y="7"/>
                  </a:cubicBezTo>
                  <a:cubicBezTo>
                    <a:pt x="97" y="2"/>
                    <a:pt x="113" y="0"/>
                    <a:pt x="130" y="0"/>
                  </a:cubicBezTo>
                  <a:cubicBezTo>
                    <a:pt x="154" y="0"/>
                    <a:pt x="173" y="4"/>
                    <a:pt x="188" y="12"/>
                  </a:cubicBezTo>
                  <a:cubicBezTo>
                    <a:pt x="204" y="20"/>
                    <a:pt x="216" y="31"/>
                    <a:pt x="226" y="44"/>
                  </a:cubicBezTo>
                  <a:cubicBezTo>
                    <a:pt x="235" y="57"/>
                    <a:pt x="242" y="71"/>
                    <a:pt x="246" y="86"/>
                  </a:cubicBezTo>
                  <a:cubicBezTo>
                    <a:pt x="250" y="102"/>
                    <a:pt x="253" y="117"/>
                    <a:pt x="253" y="131"/>
                  </a:cubicBezTo>
                  <a:cubicBezTo>
                    <a:pt x="214" y="131"/>
                    <a:pt x="214" y="131"/>
                    <a:pt x="214" y="131"/>
                  </a:cubicBezTo>
                  <a:cubicBezTo>
                    <a:pt x="213" y="116"/>
                    <a:pt x="210" y="103"/>
                    <a:pt x="206" y="92"/>
                  </a:cubicBezTo>
                  <a:cubicBezTo>
                    <a:pt x="201" y="81"/>
                    <a:pt x="195" y="72"/>
                    <a:pt x="187" y="64"/>
                  </a:cubicBezTo>
                  <a:cubicBezTo>
                    <a:pt x="180" y="57"/>
                    <a:pt x="171" y="51"/>
                    <a:pt x="161" y="47"/>
                  </a:cubicBezTo>
                  <a:cubicBezTo>
                    <a:pt x="152" y="43"/>
                    <a:pt x="141" y="41"/>
                    <a:pt x="130" y="41"/>
                  </a:cubicBezTo>
                  <a:cubicBezTo>
                    <a:pt x="120" y="41"/>
                    <a:pt x="110" y="43"/>
                    <a:pt x="100" y="45"/>
                  </a:cubicBezTo>
                  <a:cubicBezTo>
                    <a:pt x="91" y="47"/>
                    <a:pt x="82" y="52"/>
                    <a:pt x="74" y="57"/>
                  </a:cubicBezTo>
                  <a:cubicBezTo>
                    <a:pt x="67" y="63"/>
                    <a:pt x="61" y="70"/>
                    <a:pt x="56" y="79"/>
                  </a:cubicBezTo>
                  <a:cubicBezTo>
                    <a:pt x="51" y="88"/>
                    <a:pt x="49" y="99"/>
                    <a:pt x="49" y="113"/>
                  </a:cubicBezTo>
                  <a:cubicBezTo>
                    <a:pt x="49" y="126"/>
                    <a:pt x="52" y="137"/>
                    <a:pt x="57" y="147"/>
                  </a:cubicBezTo>
                  <a:cubicBezTo>
                    <a:pt x="62" y="156"/>
                    <a:pt x="69" y="164"/>
                    <a:pt x="78" y="171"/>
                  </a:cubicBezTo>
                  <a:cubicBezTo>
                    <a:pt x="87" y="178"/>
                    <a:pt x="97" y="184"/>
                    <a:pt x="109" y="189"/>
                  </a:cubicBezTo>
                  <a:cubicBezTo>
                    <a:pt x="120" y="194"/>
                    <a:pt x="132" y="199"/>
                    <a:pt x="144" y="203"/>
                  </a:cubicBezTo>
                  <a:cubicBezTo>
                    <a:pt x="159" y="209"/>
                    <a:pt x="173" y="215"/>
                    <a:pt x="187" y="221"/>
                  </a:cubicBezTo>
                  <a:cubicBezTo>
                    <a:pt x="202" y="227"/>
                    <a:pt x="214" y="235"/>
                    <a:pt x="226" y="245"/>
                  </a:cubicBezTo>
                  <a:cubicBezTo>
                    <a:pt x="237" y="255"/>
                    <a:pt x="246" y="267"/>
                    <a:pt x="253" y="281"/>
                  </a:cubicBezTo>
                  <a:cubicBezTo>
                    <a:pt x="260" y="296"/>
                    <a:pt x="264" y="314"/>
                    <a:pt x="264" y="335"/>
                  </a:cubicBezTo>
                  <a:cubicBezTo>
                    <a:pt x="264" y="357"/>
                    <a:pt x="261" y="376"/>
                    <a:pt x="254" y="392"/>
                  </a:cubicBezTo>
                  <a:cubicBezTo>
                    <a:pt x="248" y="408"/>
                    <a:pt x="239" y="422"/>
                    <a:pt x="227" y="433"/>
                  </a:cubicBezTo>
                  <a:cubicBezTo>
                    <a:pt x="216" y="444"/>
                    <a:pt x="202" y="452"/>
                    <a:pt x="186" y="458"/>
                  </a:cubicBezTo>
                  <a:cubicBezTo>
                    <a:pt x="170" y="463"/>
                    <a:pt x="153" y="466"/>
                    <a:pt x="135" y="466"/>
                  </a:cubicBezTo>
                  <a:cubicBezTo>
                    <a:pt x="118" y="466"/>
                    <a:pt x="101" y="463"/>
                    <a:pt x="85" y="456"/>
                  </a:cubicBezTo>
                  <a:cubicBezTo>
                    <a:pt x="69" y="449"/>
                    <a:pt x="55" y="439"/>
                    <a:pt x="43" y="426"/>
                  </a:cubicBezTo>
                  <a:cubicBezTo>
                    <a:pt x="30" y="413"/>
                    <a:pt x="20" y="397"/>
                    <a:pt x="13" y="378"/>
                  </a:cubicBezTo>
                  <a:cubicBezTo>
                    <a:pt x="5" y="359"/>
                    <a:pt x="1" y="339"/>
                    <a:pt x="0" y="315"/>
                  </a:cubicBezTo>
                  <a:lnTo>
                    <a:pt x="40" y="31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 name="Freeform 7">
              <a:extLst>
                <a:ext uri="{FF2B5EF4-FFF2-40B4-BE49-F238E27FC236}">
                  <a16:creationId xmlns:a16="http://schemas.microsoft.com/office/drawing/2014/main" id="{360E2FC9-BA6C-DEB9-D17B-A697BCB3C3E9}"/>
                </a:ext>
              </a:extLst>
            </p:cNvPr>
            <p:cNvSpPr>
              <a:spLocks noEditPoints="1"/>
            </p:cNvSpPr>
            <p:nvPr/>
          </p:nvSpPr>
          <p:spPr bwMode="auto">
            <a:xfrm>
              <a:off x="7673407" y="4352018"/>
              <a:ext cx="811213" cy="1476375"/>
            </a:xfrm>
            <a:custGeom>
              <a:avLst/>
              <a:gdLst>
                <a:gd name="T0" fmla="*/ 38 w 244"/>
                <a:gd name="T1" fmla="*/ 210 h 441"/>
                <a:gd name="T2" fmla="*/ 136 w 244"/>
                <a:gd name="T3" fmla="*/ 210 h 441"/>
                <a:gd name="T4" fmla="*/ 162 w 244"/>
                <a:gd name="T5" fmla="*/ 204 h 441"/>
                <a:gd name="T6" fmla="*/ 185 w 244"/>
                <a:gd name="T7" fmla="*/ 185 h 441"/>
                <a:gd name="T8" fmla="*/ 200 w 244"/>
                <a:gd name="T9" fmla="*/ 158 h 441"/>
                <a:gd name="T10" fmla="*/ 205 w 244"/>
                <a:gd name="T11" fmla="*/ 125 h 441"/>
                <a:gd name="T12" fmla="*/ 200 w 244"/>
                <a:gd name="T13" fmla="*/ 92 h 441"/>
                <a:gd name="T14" fmla="*/ 185 w 244"/>
                <a:gd name="T15" fmla="*/ 66 h 441"/>
                <a:gd name="T16" fmla="*/ 163 w 244"/>
                <a:gd name="T17" fmla="*/ 49 h 441"/>
                <a:gd name="T18" fmla="*/ 136 w 244"/>
                <a:gd name="T19" fmla="*/ 43 h 441"/>
                <a:gd name="T20" fmla="*/ 38 w 244"/>
                <a:gd name="T21" fmla="*/ 43 h 441"/>
                <a:gd name="T22" fmla="*/ 38 w 244"/>
                <a:gd name="T23" fmla="*/ 210 h 441"/>
                <a:gd name="T24" fmla="*/ 0 w 244"/>
                <a:gd name="T25" fmla="*/ 0 h 441"/>
                <a:gd name="T26" fmla="*/ 136 w 244"/>
                <a:gd name="T27" fmla="*/ 0 h 441"/>
                <a:gd name="T28" fmla="*/ 182 w 244"/>
                <a:gd name="T29" fmla="*/ 11 h 441"/>
                <a:gd name="T30" fmla="*/ 216 w 244"/>
                <a:gd name="T31" fmla="*/ 40 h 441"/>
                <a:gd name="T32" fmla="*/ 237 w 244"/>
                <a:gd name="T33" fmla="*/ 80 h 441"/>
                <a:gd name="T34" fmla="*/ 244 w 244"/>
                <a:gd name="T35" fmla="*/ 125 h 441"/>
                <a:gd name="T36" fmla="*/ 237 w 244"/>
                <a:gd name="T37" fmla="*/ 172 h 441"/>
                <a:gd name="T38" fmla="*/ 216 w 244"/>
                <a:gd name="T39" fmla="*/ 213 h 441"/>
                <a:gd name="T40" fmla="*/ 182 w 244"/>
                <a:gd name="T41" fmla="*/ 241 h 441"/>
                <a:gd name="T42" fmla="*/ 136 w 244"/>
                <a:gd name="T43" fmla="*/ 252 h 441"/>
                <a:gd name="T44" fmla="*/ 38 w 244"/>
                <a:gd name="T45" fmla="*/ 252 h 441"/>
                <a:gd name="T46" fmla="*/ 38 w 244"/>
                <a:gd name="T47" fmla="*/ 441 h 441"/>
                <a:gd name="T48" fmla="*/ 0 w 244"/>
                <a:gd name="T49" fmla="*/ 441 h 441"/>
                <a:gd name="T50" fmla="*/ 0 w 244"/>
                <a:gd name="T51"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4" h="441">
                  <a:moveTo>
                    <a:pt x="38" y="210"/>
                  </a:moveTo>
                  <a:cubicBezTo>
                    <a:pt x="136" y="210"/>
                    <a:pt x="136" y="210"/>
                    <a:pt x="136" y="210"/>
                  </a:cubicBezTo>
                  <a:cubicBezTo>
                    <a:pt x="145" y="210"/>
                    <a:pt x="154" y="208"/>
                    <a:pt x="162" y="204"/>
                  </a:cubicBezTo>
                  <a:cubicBezTo>
                    <a:pt x="171" y="199"/>
                    <a:pt x="178" y="193"/>
                    <a:pt x="185" y="185"/>
                  </a:cubicBezTo>
                  <a:cubicBezTo>
                    <a:pt x="191" y="178"/>
                    <a:pt x="196" y="169"/>
                    <a:pt x="200" y="158"/>
                  </a:cubicBezTo>
                  <a:cubicBezTo>
                    <a:pt x="204" y="148"/>
                    <a:pt x="205" y="137"/>
                    <a:pt x="205" y="125"/>
                  </a:cubicBezTo>
                  <a:cubicBezTo>
                    <a:pt x="205" y="113"/>
                    <a:pt x="204" y="102"/>
                    <a:pt x="200" y="92"/>
                  </a:cubicBezTo>
                  <a:cubicBezTo>
                    <a:pt x="196" y="82"/>
                    <a:pt x="192" y="73"/>
                    <a:pt x="185" y="66"/>
                  </a:cubicBezTo>
                  <a:cubicBezTo>
                    <a:pt x="179" y="59"/>
                    <a:pt x="172" y="53"/>
                    <a:pt x="163" y="49"/>
                  </a:cubicBezTo>
                  <a:cubicBezTo>
                    <a:pt x="155" y="45"/>
                    <a:pt x="146" y="43"/>
                    <a:pt x="136" y="43"/>
                  </a:cubicBezTo>
                  <a:cubicBezTo>
                    <a:pt x="38" y="43"/>
                    <a:pt x="38" y="43"/>
                    <a:pt x="38" y="43"/>
                  </a:cubicBezTo>
                  <a:lnTo>
                    <a:pt x="38" y="210"/>
                  </a:lnTo>
                  <a:close/>
                  <a:moveTo>
                    <a:pt x="0" y="0"/>
                  </a:moveTo>
                  <a:cubicBezTo>
                    <a:pt x="136" y="0"/>
                    <a:pt x="136" y="0"/>
                    <a:pt x="136" y="0"/>
                  </a:cubicBezTo>
                  <a:cubicBezTo>
                    <a:pt x="153" y="0"/>
                    <a:pt x="168" y="3"/>
                    <a:pt x="182" y="11"/>
                  </a:cubicBezTo>
                  <a:cubicBezTo>
                    <a:pt x="195" y="19"/>
                    <a:pt x="207" y="28"/>
                    <a:pt x="216" y="40"/>
                  </a:cubicBezTo>
                  <a:cubicBezTo>
                    <a:pt x="225" y="52"/>
                    <a:pt x="232" y="66"/>
                    <a:pt x="237" y="80"/>
                  </a:cubicBezTo>
                  <a:cubicBezTo>
                    <a:pt x="242" y="95"/>
                    <a:pt x="244" y="110"/>
                    <a:pt x="244" y="125"/>
                  </a:cubicBezTo>
                  <a:cubicBezTo>
                    <a:pt x="244" y="142"/>
                    <a:pt x="242" y="157"/>
                    <a:pt x="237" y="172"/>
                  </a:cubicBezTo>
                  <a:cubicBezTo>
                    <a:pt x="232" y="188"/>
                    <a:pt x="225" y="201"/>
                    <a:pt x="216" y="213"/>
                  </a:cubicBezTo>
                  <a:cubicBezTo>
                    <a:pt x="207" y="225"/>
                    <a:pt x="195" y="234"/>
                    <a:pt x="182" y="241"/>
                  </a:cubicBezTo>
                  <a:cubicBezTo>
                    <a:pt x="168" y="248"/>
                    <a:pt x="153" y="252"/>
                    <a:pt x="136" y="252"/>
                  </a:cubicBezTo>
                  <a:cubicBezTo>
                    <a:pt x="38" y="252"/>
                    <a:pt x="38" y="252"/>
                    <a:pt x="38" y="252"/>
                  </a:cubicBezTo>
                  <a:cubicBezTo>
                    <a:pt x="38" y="441"/>
                    <a:pt x="38" y="441"/>
                    <a:pt x="38" y="441"/>
                  </a:cubicBezTo>
                  <a:cubicBezTo>
                    <a:pt x="0" y="441"/>
                    <a:pt x="0" y="441"/>
                    <a:pt x="0" y="441"/>
                  </a:cubicBez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1" name="Oval 8">
              <a:extLst>
                <a:ext uri="{FF2B5EF4-FFF2-40B4-BE49-F238E27FC236}">
                  <a16:creationId xmlns:a16="http://schemas.microsoft.com/office/drawing/2014/main" id="{DC5AFE27-AD5D-26BD-A1CC-1DC489E17103}"/>
                </a:ext>
              </a:extLst>
            </p:cNvPr>
            <p:cNvSpPr>
              <a:spLocks noChangeArrowheads="1"/>
            </p:cNvSpPr>
            <p:nvPr/>
          </p:nvSpPr>
          <p:spPr bwMode="auto">
            <a:xfrm>
              <a:off x="6970464" y="5261423"/>
              <a:ext cx="328613" cy="330200"/>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solidFill>
                  <a:srgbClr val="0A5D7A"/>
                </a:solidFill>
              </a:endParaRPr>
            </a:p>
          </p:txBody>
        </p:sp>
      </p:grpSp>
      <p:sp>
        <p:nvSpPr>
          <p:cNvPr id="12" name="Tijdelijke aanduiding voor tekst 5">
            <a:extLst>
              <a:ext uri="{FF2B5EF4-FFF2-40B4-BE49-F238E27FC236}">
                <a16:creationId xmlns:a16="http://schemas.microsoft.com/office/drawing/2014/main" id="{7AF25514-A128-0951-FF90-A228B7FCB542}"/>
              </a:ext>
            </a:extLst>
          </p:cNvPr>
          <p:cNvSpPr>
            <a:spLocks noGrp="1"/>
          </p:cNvSpPr>
          <p:nvPr>
            <p:ph type="body" sz="quarter" idx="18" hasCustomPrompt="1"/>
          </p:nvPr>
        </p:nvSpPr>
        <p:spPr>
          <a:xfrm>
            <a:off x="7535863" y="370682"/>
            <a:ext cx="4175541" cy="537368"/>
          </a:xfrm>
          <a:prstGeom prst="rect">
            <a:avLst/>
          </a:prstGeom>
          <a:noFill/>
        </p:spPr>
        <p:txBody>
          <a:bodyPr/>
          <a:lstStyle>
            <a:lvl1pPr>
              <a:lnSpc>
                <a:spcPct val="100000"/>
              </a:lnSpc>
              <a:spcBef>
                <a:spcPts val="0"/>
              </a:spcBef>
              <a:defRPr sz="2800" b="1">
                <a:ln>
                  <a:noFill/>
                </a:ln>
                <a:solidFill>
                  <a:schemeClr val="bg1"/>
                </a:solidFill>
              </a:defRPr>
            </a:lvl1pPr>
          </a:lstStyle>
          <a:p>
            <a:pPr lvl="0"/>
            <a:r>
              <a:rPr lang="en-GB"/>
              <a:t>Main conclusion</a:t>
            </a:r>
          </a:p>
        </p:txBody>
      </p:sp>
    </p:spTree>
    <p:extLst>
      <p:ext uri="{BB962C8B-B14F-4D97-AF65-F5344CB8AC3E}">
        <p14:creationId xmlns:p14="http://schemas.microsoft.com/office/powerpoint/2010/main" val="351917682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1_Slide 3">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C4E26FAA-ED72-4463-AB3F-FB70CE313C3E}"/>
              </a:ext>
            </a:extLst>
          </p:cNvPr>
          <p:cNvSpPr/>
          <p:nvPr userDrawn="1"/>
        </p:nvSpPr>
        <p:spPr>
          <a:xfrm flipH="1">
            <a:off x="7535862" y="0"/>
            <a:ext cx="4656137" cy="6858000"/>
          </a:xfrm>
          <a:prstGeom prst="rect">
            <a:avLst/>
          </a:prstGeom>
          <a:solidFill>
            <a:srgbClr val="0A5D7A"/>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en-GB" sz="1200" dirty="0">
              <a:solidFill>
                <a:schemeClr val="tx1"/>
              </a:solidFill>
            </a:endParaRPr>
          </a:p>
        </p:txBody>
      </p:sp>
      <p:sp>
        <p:nvSpPr>
          <p:cNvPr id="5" name="Tijdelijke aanduiding voor tekst 5">
            <a:extLst>
              <a:ext uri="{FF2B5EF4-FFF2-40B4-BE49-F238E27FC236}">
                <a16:creationId xmlns:a16="http://schemas.microsoft.com/office/drawing/2014/main" id="{535E2F95-8F1A-2B7F-A71B-1830B25270EF}"/>
              </a:ext>
            </a:extLst>
          </p:cNvPr>
          <p:cNvSpPr>
            <a:spLocks noGrp="1"/>
          </p:cNvSpPr>
          <p:nvPr>
            <p:ph type="body" sz="quarter" idx="15" hasCustomPrompt="1"/>
          </p:nvPr>
        </p:nvSpPr>
        <p:spPr>
          <a:xfrm>
            <a:off x="480597" y="370682"/>
            <a:ext cx="6694904" cy="537368"/>
          </a:xfrm>
          <a:prstGeom prst="rect">
            <a:avLst/>
          </a:prstGeom>
          <a:noFill/>
        </p:spPr>
        <p:txBody>
          <a:bodyPr/>
          <a:lstStyle>
            <a:lvl1pPr>
              <a:lnSpc>
                <a:spcPct val="100000"/>
              </a:lnSpc>
              <a:spcBef>
                <a:spcPts val="0"/>
              </a:spcBef>
              <a:defRPr sz="2800" b="1">
                <a:ln>
                  <a:noFill/>
                </a:ln>
                <a:solidFill>
                  <a:srgbClr val="0A5D7A"/>
                </a:solidFill>
              </a:defRPr>
            </a:lvl1pPr>
          </a:lstStyle>
          <a:p>
            <a:pPr lvl="0"/>
            <a:r>
              <a:rPr lang="en-GB"/>
              <a:t>Main conclusion</a:t>
            </a:r>
          </a:p>
        </p:txBody>
      </p:sp>
      <p:sp>
        <p:nvSpPr>
          <p:cNvPr id="6" name="Tijdelijke aanduiding voor tekst 5">
            <a:extLst>
              <a:ext uri="{FF2B5EF4-FFF2-40B4-BE49-F238E27FC236}">
                <a16:creationId xmlns:a16="http://schemas.microsoft.com/office/drawing/2014/main" id="{297EECC6-BF14-EE4D-6FD1-70A92BC8B7E7}"/>
              </a:ext>
            </a:extLst>
          </p:cNvPr>
          <p:cNvSpPr>
            <a:spLocks noGrp="1"/>
          </p:cNvSpPr>
          <p:nvPr>
            <p:ph type="body" sz="quarter" idx="16" hasCustomPrompt="1"/>
          </p:nvPr>
        </p:nvSpPr>
        <p:spPr>
          <a:xfrm>
            <a:off x="479425" y="1628774"/>
            <a:ext cx="6696076" cy="4858543"/>
          </a:xfrm>
          <a:prstGeom prst="rect">
            <a:avLst/>
          </a:prstGeom>
          <a:noFill/>
        </p:spPr>
        <p:txBody>
          <a:bodyPr anchor="t"/>
          <a:lstStyle>
            <a:lvl1pPr>
              <a:lnSpc>
                <a:spcPct val="100000"/>
              </a:lnSpc>
              <a:spcBef>
                <a:spcPts val="0"/>
              </a:spcBef>
              <a:defRPr sz="1400" b="0">
                <a:ln>
                  <a:noFill/>
                </a:ln>
                <a:solidFill>
                  <a:srgbClr val="0A5D7A"/>
                </a:solidFill>
              </a:defRPr>
            </a:lvl1pPr>
          </a:lstStyle>
          <a:p>
            <a:pPr lvl="0"/>
            <a:r>
              <a:rPr lang="en-GB"/>
              <a:t>Type your text here</a:t>
            </a:r>
          </a:p>
        </p:txBody>
      </p:sp>
      <p:sp>
        <p:nvSpPr>
          <p:cNvPr id="2" name="Tijdelijke aanduiding voor tekst 5">
            <a:extLst>
              <a:ext uri="{FF2B5EF4-FFF2-40B4-BE49-F238E27FC236}">
                <a16:creationId xmlns:a16="http://schemas.microsoft.com/office/drawing/2014/main" id="{12B5E591-DBA1-CD48-2606-31C4D033B9E9}"/>
              </a:ext>
            </a:extLst>
          </p:cNvPr>
          <p:cNvSpPr>
            <a:spLocks noGrp="1"/>
          </p:cNvSpPr>
          <p:nvPr>
            <p:ph type="body" sz="quarter" idx="17" hasCustomPrompt="1"/>
          </p:nvPr>
        </p:nvSpPr>
        <p:spPr>
          <a:xfrm>
            <a:off x="7896226" y="1628774"/>
            <a:ext cx="3815180" cy="4858543"/>
          </a:xfrm>
          <a:prstGeom prst="rect">
            <a:avLst/>
          </a:prstGeom>
          <a:noFill/>
        </p:spPr>
        <p:txBody>
          <a:bodyPr anchor="t"/>
          <a:lstStyle>
            <a:lvl1pPr>
              <a:lnSpc>
                <a:spcPct val="100000"/>
              </a:lnSpc>
              <a:spcBef>
                <a:spcPts val="0"/>
              </a:spcBef>
              <a:defRPr sz="1400" b="0">
                <a:ln>
                  <a:noFill/>
                </a:ln>
                <a:solidFill>
                  <a:schemeClr val="bg1"/>
                </a:solidFill>
              </a:defRPr>
            </a:lvl1pPr>
          </a:lstStyle>
          <a:p>
            <a:pPr lvl="0"/>
            <a:r>
              <a:rPr lang="en-GB"/>
              <a:t>Type your text here</a:t>
            </a:r>
          </a:p>
        </p:txBody>
      </p:sp>
      <p:sp>
        <p:nvSpPr>
          <p:cNvPr id="4" name="Tijdelijke aanduiding voor dianummer 2">
            <a:extLst>
              <a:ext uri="{FF2B5EF4-FFF2-40B4-BE49-F238E27FC236}">
                <a16:creationId xmlns:a16="http://schemas.microsoft.com/office/drawing/2014/main" id="{8C980866-4802-3167-B2E6-EF9C39D51C99}"/>
              </a:ext>
            </a:extLst>
          </p:cNvPr>
          <p:cNvSpPr txBox="1">
            <a:spLocks/>
          </p:cNvSpPr>
          <p:nvPr userDrawn="1"/>
        </p:nvSpPr>
        <p:spPr>
          <a:xfrm>
            <a:off x="11535384" y="6489700"/>
            <a:ext cx="371634" cy="179388"/>
          </a:xfrm>
          <a:prstGeom prst="rect">
            <a:avLst/>
          </a:prstGeom>
        </p:spPr>
        <p:txBody>
          <a:bodyPr vert="horz" lIns="0" tIns="0" rIns="0" bIns="0" rtlCol="0" anchor="ctr">
            <a:noAutofit/>
          </a:bodyPr>
          <a:lstStyle>
            <a:defPPr>
              <a:defRPr lang="nl-NL"/>
            </a:defPPr>
            <a:lvl1pPr marL="0" algn="ctr" defTabSz="914400" rtl="0" eaLnBrk="1" latinLnBrk="0" hangingPunct="1">
              <a:defRPr sz="800" b="1" kern="1200">
                <a:solidFill>
                  <a:srgbClr val="757F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AD0FE45-509C-4BDF-9EDE-64426F8DF3D2}" type="slidenum">
              <a:rPr lang="en-GB" smtClean="0">
                <a:solidFill>
                  <a:schemeClr val="bg1"/>
                </a:solidFill>
                <a:latin typeface="Arial" panose="020B0604020202020204" pitchFamily="34" charset="0"/>
                <a:cs typeface="Arial" panose="020B0604020202020204" pitchFamily="34" charset="0"/>
              </a:rPr>
              <a:pPr/>
              <a:t>‹#›</a:t>
            </a:fld>
            <a:endParaRPr lang="en-GB" dirty="0">
              <a:solidFill>
                <a:schemeClr val="bg1"/>
              </a:solidFill>
              <a:latin typeface="Arial" panose="020B0604020202020204" pitchFamily="34" charset="0"/>
              <a:cs typeface="Arial" panose="020B0604020202020204" pitchFamily="34" charset="0"/>
            </a:endParaRPr>
          </a:p>
        </p:txBody>
      </p:sp>
      <p:grpSp>
        <p:nvGrpSpPr>
          <p:cNvPr id="7" name="Groep 6">
            <a:extLst>
              <a:ext uri="{FF2B5EF4-FFF2-40B4-BE49-F238E27FC236}">
                <a16:creationId xmlns:a16="http://schemas.microsoft.com/office/drawing/2014/main" id="{5BD91A3A-8EC6-F4C3-DB15-5A789A584D5E}"/>
              </a:ext>
            </a:extLst>
          </p:cNvPr>
          <p:cNvGrpSpPr/>
          <p:nvPr userDrawn="1"/>
        </p:nvGrpSpPr>
        <p:grpSpPr>
          <a:xfrm>
            <a:off x="11535384" y="171612"/>
            <a:ext cx="371634" cy="196126"/>
            <a:chOff x="5687079" y="4352018"/>
            <a:chExt cx="2797541" cy="1476376"/>
          </a:xfrm>
        </p:grpSpPr>
        <p:sp>
          <p:nvSpPr>
            <p:cNvPr id="8" name="Freeform 5">
              <a:extLst>
                <a:ext uri="{FF2B5EF4-FFF2-40B4-BE49-F238E27FC236}">
                  <a16:creationId xmlns:a16="http://schemas.microsoft.com/office/drawing/2014/main" id="{310FD75F-2B29-F219-E6E7-EB4D23FDC4AC}"/>
                </a:ext>
              </a:extLst>
            </p:cNvPr>
            <p:cNvSpPr>
              <a:spLocks/>
            </p:cNvSpPr>
            <p:nvPr/>
          </p:nvSpPr>
          <p:spPr bwMode="auto">
            <a:xfrm>
              <a:off x="5687079" y="4352018"/>
              <a:ext cx="884238" cy="1476376"/>
            </a:xfrm>
            <a:custGeom>
              <a:avLst/>
              <a:gdLst>
                <a:gd name="T0" fmla="*/ 38 w 266"/>
                <a:gd name="T1" fmla="*/ 0 h 454"/>
                <a:gd name="T2" fmla="*/ 38 w 266"/>
                <a:gd name="T3" fmla="*/ 297 h 454"/>
                <a:gd name="T4" fmla="*/ 46 w 266"/>
                <a:gd name="T5" fmla="*/ 345 h 454"/>
                <a:gd name="T6" fmla="*/ 67 w 266"/>
                <a:gd name="T7" fmla="*/ 382 h 454"/>
                <a:gd name="T8" fmla="*/ 96 w 266"/>
                <a:gd name="T9" fmla="*/ 405 h 454"/>
                <a:gd name="T10" fmla="*/ 129 w 266"/>
                <a:gd name="T11" fmla="*/ 412 h 454"/>
                <a:gd name="T12" fmla="*/ 164 w 266"/>
                <a:gd name="T13" fmla="*/ 405 h 454"/>
                <a:gd name="T14" fmla="*/ 196 w 266"/>
                <a:gd name="T15" fmla="*/ 384 h 454"/>
                <a:gd name="T16" fmla="*/ 218 w 266"/>
                <a:gd name="T17" fmla="*/ 348 h 454"/>
                <a:gd name="T18" fmla="*/ 227 w 266"/>
                <a:gd name="T19" fmla="*/ 298 h 454"/>
                <a:gd name="T20" fmla="*/ 227 w 266"/>
                <a:gd name="T21" fmla="*/ 0 h 454"/>
                <a:gd name="T22" fmla="*/ 266 w 266"/>
                <a:gd name="T23" fmla="*/ 0 h 454"/>
                <a:gd name="T24" fmla="*/ 266 w 266"/>
                <a:gd name="T25" fmla="*/ 295 h 454"/>
                <a:gd name="T26" fmla="*/ 254 w 266"/>
                <a:gd name="T27" fmla="*/ 363 h 454"/>
                <a:gd name="T28" fmla="*/ 222 w 266"/>
                <a:gd name="T29" fmla="*/ 413 h 454"/>
                <a:gd name="T30" fmla="*/ 178 w 266"/>
                <a:gd name="T31" fmla="*/ 444 h 454"/>
                <a:gd name="T32" fmla="*/ 130 w 266"/>
                <a:gd name="T33" fmla="*/ 454 h 454"/>
                <a:gd name="T34" fmla="*/ 83 w 266"/>
                <a:gd name="T35" fmla="*/ 444 h 454"/>
                <a:gd name="T36" fmla="*/ 42 w 266"/>
                <a:gd name="T37" fmla="*/ 414 h 454"/>
                <a:gd name="T38" fmla="*/ 11 w 266"/>
                <a:gd name="T39" fmla="*/ 363 h 454"/>
                <a:gd name="T40" fmla="*/ 0 w 266"/>
                <a:gd name="T41" fmla="*/ 294 h 454"/>
                <a:gd name="T42" fmla="*/ 0 w 266"/>
                <a:gd name="T43" fmla="*/ 0 h 454"/>
                <a:gd name="T44" fmla="*/ 38 w 266"/>
                <a:gd name="T45" fmla="*/ 0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6" h="454">
                  <a:moveTo>
                    <a:pt x="38" y="0"/>
                  </a:moveTo>
                  <a:cubicBezTo>
                    <a:pt x="38" y="297"/>
                    <a:pt x="38" y="297"/>
                    <a:pt x="38" y="297"/>
                  </a:cubicBezTo>
                  <a:cubicBezTo>
                    <a:pt x="38" y="315"/>
                    <a:pt x="41" y="331"/>
                    <a:pt x="46" y="345"/>
                  </a:cubicBezTo>
                  <a:cubicBezTo>
                    <a:pt x="51" y="360"/>
                    <a:pt x="58" y="372"/>
                    <a:pt x="67" y="382"/>
                  </a:cubicBezTo>
                  <a:cubicBezTo>
                    <a:pt x="76" y="392"/>
                    <a:pt x="85" y="399"/>
                    <a:pt x="96" y="405"/>
                  </a:cubicBezTo>
                  <a:cubicBezTo>
                    <a:pt x="107" y="410"/>
                    <a:pt x="118" y="412"/>
                    <a:pt x="129" y="412"/>
                  </a:cubicBezTo>
                  <a:cubicBezTo>
                    <a:pt x="141" y="412"/>
                    <a:pt x="153" y="410"/>
                    <a:pt x="164" y="405"/>
                  </a:cubicBezTo>
                  <a:cubicBezTo>
                    <a:pt x="176" y="400"/>
                    <a:pt x="187" y="393"/>
                    <a:pt x="196" y="384"/>
                  </a:cubicBezTo>
                  <a:cubicBezTo>
                    <a:pt x="205" y="374"/>
                    <a:pt x="213" y="362"/>
                    <a:pt x="218" y="348"/>
                  </a:cubicBezTo>
                  <a:cubicBezTo>
                    <a:pt x="224" y="334"/>
                    <a:pt x="227" y="317"/>
                    <a:pt x="227" y="298"/>
                  </a:cubicBezTo>
                  <a:cubicBezTo>
                    <a:pt x="227" y="0"/>
                    <a:pt x="227" y="0"/>
                    <a:pt x="227" y="0"/>
                  </a:cubicBezTo>
                  <a:cubicBezTo>
                    <a:pt x="266" y="0"/>
                    <a:pt x="266" y="0"/>
                    <a:pt x="266" y="0"/>
                  </a:cubicBezTo>
                  <a:cubicBezTo>
                    <a:pt x="266" y="295"/>
                    <a:pt x="266" y="295"/>
                    <a:pt x="266" y="295"/>
                  </a:cubicBezTo>
                  <a:cubicBezTo>
                    <a:pt x="266" y="321"/>
                    <a:pt x="262" y="344"/>
                    <a:pt x="254" y="363"/>
                  </a:cubicBezTo>
                  <a:cubicBezTo>
                    <a:pt x="245" y="383"/>
                    <a:pt x="235" y="400"/>
                    <a:pt x="222" y="413"/>
                  </a:cubicBezTo>
                  <a:cubicBezTo>
                    <a:pt x="209" y="427"/>
                    <a:pt x="194" y="437"/>
                    <a:pt x="178" y="444"/>
                  </a:cubicBezTo>
                  <a:cubicBezTo>
                    <a:pt x="162" y="451"/>
                    <a:pt x="146" y="454"/>
                    <a:pt x="130" y="454"/>
                  </a:cubicBezTo>
                  <a:cubicBezTo>
                    <a:pt x="114" y="454"/>
                    <a:pt x="99" y="451"/>
                    <a:pt x="83" y="444"/>
                  </a:cubicBezTo>
                  <a:cubicBezTo>
                    <a:pt x="68" y="437"/>
                    <a:pt x="54" y="427"/>
                    <a:pt x="42" y="414"/>
                  </a:cubicBezTo>
                  <a:cubicBezTo>
                    <a:pt x="29" y="400"/>
                    <a:pt x="19" y="383"/>
                    <a:pt x="11" y="363"/>
                  </a:cubicBezTo>
                  <a:cubicBezTo>
                    <a:pt x="3" y="343"/>
                    <a:pt x="0" y="320"/>
                    <a:pt x="0" y="294"/>
                  </a:cubicBezTo>
                  <a:cubicBezTo>
                    <a:pt x="0" y="0"/>
                    <a:pt x="0" y="0"/>
                    <a:pt x="0" y="0"/>
                  </a:cubicBezTo>
                  <a:lnTo>
                    <a:pt x="3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9" name="Freeform 6">
              <a:extLst>
                <a:ext uri="{FF2B5EF4-FFF2-40B4-BE49-F238E27FC236}">
                  <a16:creationId xmlns:a16="http://schemas.microsoft.com/office/drawing/2014/main" id="{7044D640-8F47-4D6C-DEE3-293725730263}"/>
                </a:ext>
              </a:extLst>
            </p:cNvPr>
            <p:cNvSpPr>
              <a:spLocks/>
            </p:cNvSpPr>
            <p:nvPr/>
          </p:nvSpPr>
          <p:spPr bwMode="auto">
            <a:xfrm>
              <a:off x="6674286" y="4352018"/>
              <a:ext cx="876300" cy="1476375"/>
            </a:xfrm>
            <a:custGeom>
              <a:avLst/>
              <a:gdLst>
                <a:gd name="T0" fmla="*/ 40 w 264"/>
                <a:gd name="T1" fmla="*/ 315 h 466"/>
                <a:gd name="T2" fmla="*/ 49 w 264"/>
                <a:gd name="T3" fmla="*/ 359 h 466"/>
                <a:gd name="T4" fmla="*/ 68 w 264"/>
                <a:gd name="T5" fmla="*/ 393 h 466"/>
                <a:gd name="T6" fmla="*/ 98 w 264"/>
                <a:gd name="T7" fmla="*/ 416 h 466"/>
                <a:gd name="T8" fmla="*/ 135 w 264"/>
                <a:gd name="T9" fmla="*/ 424 h 466"/>
                <a:gd name="T10" fmla="*/ 169 w 264"/>
                <a:gd name="T11" fmla="*/ 419 h 466"/>
                <a:gd name="T12" fmla="*/ 198 w 264"/>
                <a:gd name="T13" fmla="*/ 404 h 466"/>
                <a:gd name="T14" fmla="*/ 218 w 264"/>
                <a:gd name="T15" fmla="*/ 376 h 466"/>
                <a:gd name="T16" fmla="*/ 225 w 264"/>
                <a:gd name="T17" fmla="*/ 335 h 466"/>
                <a:gd name="T18" fmla="*/ 217 w 264"/>
                <a:gd name="T19" fmla="*/ 302 h 466"/>
                <a:gd name="T20" fmla="*/ 196 w 264"/>
                <a:gd name="T21" fmla="*/ 278 h 466"/>
                <a:gd name="T22" fmla="*/ 166 w 264"/>
                <a:gd name="T23" fmla="*/ 261 h 466"/>
                <a:gd name="T24" fmla="*/ 132 w 264"/>
                <a:gd name="T25" fmla="*/ 247 h 466"/>
                <a:gd name="T26" fmla="*/ 89 w 264"/>
                <a:gd name="T27" fmla="*/ 230 h 466"/>
                <a:gd name="T28" fmla="*/ 50 w 264"/>
                <a:gd name="T29" fmla="*/ 205 h 466"/>
                <a:gd name="T30" fmla="*/ 22 w 264"/>
                <a:gd name="T31" fmla="*/ 168 h 466"/>
                <a:gd name="T32" fmla="*/ 11 w 264"/>
                <a:gd name="T33" fmla="*/ 113 h 466"/>
                <a:gd name="T34" fmla="*/ 20 w 264"/>
                <a:gd name="T35" fmla="*/ 64 h 466"/>
                <a:gd name="T36" fmla="*/ 44 w 264"/>
                <a:gd name="T37" fmla="*/ 29 h 466"/>
                <a:gd name="T38" fmla="*/ 82 w 264"/>
                <a:gd name="T39" fmla="*/ 7 h 466"/>
                <a:gd name="T40" fmla="*/ 130 w 264"/>
                <a:gd name="T41" fmla="*/ 0 h 466"/>
                <a:gd name="T42" fmla="*/ 188 w 264"/>
                <a:gd name="T43" fmla="*/ 12 h 466"/>
                <a:gd name="T44" fmla="*/ 226 w 264"/>
                <a:gd name="T45" fmla="*/ 44 h 466"/>
                <a:gd name="T46" fmla="*/ 246 w 264"/>
                <a:gd name="T47" fmla="*/ 86 h 466"/>
                <a:gd name="T48" fmla="*/ 253 w 264"/>
                <a:gd name="T49" fmla="*/ 131 h 466"/>
                <a:gd name="T50" fmla="*/ 214 w 264"/>
                <a:gd name="T51" fmla="*/ 131 h 466"/>
                <a:gd name="T52" fmla="*/ 206 w 264"/>
                <a:gd name="T53" fmla="*/ 92 h 466"/>
                <a:gd name="T54" fmla="*/ 187 w 264"/>
                <a:gd name="T55" fmla="*/ 64 h 466"/>
                <a:gd name="T56" fmla="*/ 161 w 264"/>
                <a:gd name="T57" fmla="*/ 47 h 466"/>
                <a:gd name="T58" fmla="*/ 130 w 264"/>
                <a:gd name="T59" fmla="*/ 41 h 466"/>
                <a:gd name="T60" fmla="*/ 100 w 264"/>
                <a:gd name="T61" fmla="*/ 45 h 466"/>
                <a:gd name="T62" fmla="*/ 74 w 264"/>
                <a:gd name="T63" fmla="*/ 57 h 466"/>
                <a:gd name="T64" fmla="*/ 56 w 264"/>
                <a:gd name="T65" fmla="*/ 79 h 466"/>
                <a:gd name="T66" fmla="*/ 49 w 264"/>
                <a:gd name="T67" fmla="*/ 113 h 466"/>
                <a:gd name="T68" fmla="*/ 57 w 264"/>
                <a:gd name="T69" fmla="*/ 147 h 466"/>
                <a:gd name="T70" fmla="*/ 78 w 264"/>
                <a:gd name="T71" fmla="*/ 171 h 466"/>
                <a:gd name="T72" fmla="*/ 109 w 264"/>
                <a:gd name="T73" fmla="*/ 189 h 466"/>
                <a:gd name="T74" fmla="*/ 144 w 264"/>
                <a:gd name="T75" fmla="*/ 203 h 466"/>
                <a:gd name="T76" fmla="*/ 187 w 264"/>
                <a:gd name="T77" fmla="*/ 221 h 466"/>
                <a:gd name="T78" fmla="*/ 226 w 264"/>
                <a:gd name="T79" fmla="*/ 245 h 466"/>
                <a:gd name="T80" fmla="*/ 253 w 264"/>
                <a:gd name="T81" fmla="*/ 281 h 466"/>
                <a:gd name="T82" fmla="*/ 264 w 264"/>
                <a:gd name="T83" fmla="*/ 335 h 466"/>
                <a:gd name="T84" fmla="*/ 254 w 264"/>
                <a:gd name="T85" fmla="*/ 392 h 466"/>
                <a:gd name="T86" fmla="*/ 227 w 264"/>
                <a:gd name="T87" fmla="*/ 433 h 466"/>
                <a:gd name="T88" fmla="*/ 186 w 264"/>
                <a:gd name="T89" fmla="*/ 458 h 466"/>
                <a:gd name="T90" fmla="*/ 135 w 264"/>
                <a:gd name="T91" fmla="*/ 466 h 466"/>
                <a:gd name="T92" fmla="*/ 85 w 264"/>
                <a:gd name="T93" fmla="*/ 456 h 466"/>
                <a:gd name="T94" fmla="*/ 43 w 264"/>
                <a:gd name="T95" fmla="*/ 426 h 466"/>
                <a:gd name="T96" fmla="*/ 13 w 264"/>
                <a:gd name="T97" fmla="*/ 378 h 466"/>
                <a:gd name="T98" fmla="*/ 0 w 264"/>
                <a:gd name="T99" fmla="*/ 315 h 466"/>
                <a:gd name="T100" fmla="*/ 40 w 264"/>
                <a:gd name="T101" fmla="*/ 315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4" h="466">
                  <a:moveTo>
                    <a:pt x="40" y="315"/>
                  </a:moveTo>
                  <a:cubicBezTo>
                    <a:pt x="41" y="331"/>
                    <a:pt x="44" y="346"/>
                    <a:pt x="49" y="359"/>
                  </a:cubicBezTo>
                  <a:cubicBezTo>
                    <a:pt x="54" y="372"/>
                    <a:pt x="60" y="384"/>
                    <a:pt x="68" y="393"/>
                  </a:cubicBezTo>
                  <a:cubicBezTo>
                    <a:pt x="77" y="403"/>
                    <a:pt x="86" y="410"/>
                    <a:pt x="98" y="416"/>
                  </a:cubicBezTo>
                  <a:cubicBezTo>
                    <a:pt x="109" y="421"/>
                    <a:pt x="121" y="424"/>
                    <a:pt x="135" y="424"/>
                  </a:cubicBezTo>
                  <a:cubicBezTo>
                    <a:pt x="147" y="424"/>
                    <a:pt x="158" y="422"/>
                    <a:pt x="169" y="419"/>
                  </a:cubicBezTo>
                  <a:cubicBezTo>
                    <a:pt x="180" y="416"/>
                    <a:pt x="189" y="411"/>
                    <a:pt x="198" y="404"/>
                  </a:cubicBezTo>
                  <a:cubicBezTo>
                    <a:pt x="206" y="397"/>
                    <a:pt x="213" y="388"/>
                    <a:pt x="218" y="376"/>
                  </a:cubicBezTo>
                  <a:cubicBezTo>
                    <a:pt x="223" y="365"/>
                    <a:pt x="225" y="351"/>
                    <a:pt x="225" y="335"/>
                  </a:cubicBezTo>
                  <a:cubicBezTo>
                    <a:pt x="225" y="322"/>
                    <a:pt x="223" y="311"/>
                    <a:pt x="217" y="302"/>
                  </a:cubicBezTo>
                  <a:cubicBezTo>
                    <a:pt x="212" y="292"/>
                    <a:pt x="205" y="284"/>
                    <a:pt x="196" y="278"/>
                  </a:cubicBezTo>
                  <a:cubicBezTo>
                    <a:pt x="187" y="271"/>
                    <a:pt x="177" y="266"/>
                    <a:pt x="166" y="261"/>
                  </a:cubicBezTo>
                  <a:cubicBezTo>
                    <a:pt x="155" y="256"/>
                    <a:pt x="144" y="251"/>
                    <a:pt x="132" y="247"/>
                  </a:cubicBezTo>
                  <a:cubicBezTo>
                    <a:pt x="118" y="242"/>
                    <a:pt x="103" y="236"/>
                    <a:pt x="89" y="230"/>
                  </a:cubicBezTo>
                  <a:cubicBezTo>
                    <a:pt x="74" y="223"/>
                    <a:pt x="61" y="215"/>
                    <a:pt x="50" y="205"/>
                  </a:cubicBezTo>
                  <a:cubicBezTo>
                    <a:pt x="38" y="195"/>
                    <a:pt x="29" y="183"/>
                    <a:pt x="22" y="168"/>
                  </a:cubicBezTo>
                  <a:cubicBezTo>
                    <a:pt x="14" y="153"/>
                    <a:pt x="11" y="135"/>
                    <a:pt x="11" y="113"/>
                  </a:cubicBezTo>
                  <a:cubicBezTo>
                    <a:pt x="11" y="94"/>
                    <a:pt x="14" y="78"/>
                    <a:pt x="20" y="64"/>
                  </a:cubicBezTo>
                  <a:cubicBezTo>
                    <a:pt x="25" y="50"/>
                    <a:pt x="34" y="38"/>
                    <a:pt x="44" y="29"/>
                  </a:cubicBezTo>
                  <a:cubicBezTo>
                    <a:pt x="55" y="19"/>
                    <a:pt x="67" y="12"/>
                    <a:pt x="82" y="7"/>
                  </a:cubicBezTo>
                  <a:cubicBezTo>
                    <a:pt x="97" y="2"/>
                    <a:pt x="113" y="0"/>
                    <a:pt x="130" y="0"/>
                  </a:cubicBezTo>
                  <a:cubicBezTo>
                    <a:pt x="154" y="0"/>
                    <a:pt x="173" y="4"/>
                    <a:pt x="188" y="12"/>
                  </a:cubicBezTo>
                  <a:cubicBezTo>
                    <a:pt x="204" y="20"/>
                    <a:pt x="216" y="31"/>
                    <a:pt x="226" y="44"/>
                  </a:cubicBezTo>
                  <a:cubicBezTo>
                    <a:pt x="235" y="57"/>
                    <a:pt x="242" y="71"/>
                    <a:pt x="246" y="86"/>
                  </a:cubicBezTo>
                  <a:cubicBezTo>
                    <a:pt x="250" y="102"/>
                    <a:pt x="253" y="117"/>
                    <a:pt x="253" y="131"/>
                  </a:cubicBezTo>
                  <a:cubicBezTo>
                    <a:pt x="214" y="131"/>
                    <a:pt x="214" y="131"/>
                    <a:pt x="214" y="131"/>
                  </a:cubicBezTo>
                  <a:cubicBezTo>
                    <a:pt x="213" y="116"/>
                    <a:pt x="210" y="103"/>
                    <a:pt x="206" y="92"/>
                  </a:cubicBezTo>
                  <a:cubicBezTo>
                    <a:pt x="201" y="81"/>
                    <a:pt x="195" y="72"/>
                    <a:pt x="187" y="64"/>
                  </a:cubicBezTo>
                  <a:cubicBezTo>
                    <a:pt x="180" y="57"/>
                    <a:pt x="171" y="51"/>
                    <a:pt x="161" y="47"/>
                  </a:cubicBezTo>
                  <a:cubicBezTo>
                    <a:pt x="152" y="43"/>
                    <a:pt x="141" y="41"/>
                    <a:pt x="130" y="41"/>
                  </a:cubicBezTo>
                  <a:cubicBezTo>
                    <a:pt x="120" y="41"/>
                    <a:pt x="110" y="43"/>
                    <a:pt x="100" y="45"/>
                  </a:cubicBezTo>
                  <a:cubicBezTo>
                    <a:pt x="91" y="47"/>
                    <a:pt x="82" y="52"/>
                    <a:pt x="74" y="57"/>
                  </a:cubicBezTo>
                  <a:cubicBezTo>
                    <a:pt x="67" y="63"/>
                    <a:pt x="61" y="70"/>
                    <a:pt x="56" y="79"/>
                  </a:cubicBezTo>
                  <a:cubicBezTo>
                    <a:pt x="51" y="88"/>
                    <a:pt x="49" y="99"/>
                    <a:pt x="49" y="113"/>
                  </a:cubicBezTo>
                  <a:cubicBezTo>
                    <a:pt x="49" y="126"/>
                    <a:pt x="52" y="137"/>
                    <a:pt x="57" y="147"/>
                  </a:cubicBezTo>
                  <a:cubicBezTo>
                    <a:pt x="62" y="156"/>
                    <a:pt x="69" y="164"/>
                    <a:pt x="78" y="171"/>
                  </a:cubicBezTo>
                  <a:cubicBezTo>
                    <a:pt x="87" y="178"/>
                    <a:pt x="97" y="184"/>
                    <a:pt x="109" y="189"/>
                  </a:cubicBezTo>
                  <a:cubicBezTo>
                    <a:pt x="120" y="194"/>
                    <a:pt x="132" y="199"/>
                    <a:pt x="144" y="203"/>
                  </a:cubicBezTo>
                  <a:cubicBezTo>
                    <a:pt x="159" y="209"/>
                    <a:pt x="173" y="215"/>
                    <a:pt x="187" y="221"/>
                  </a:cubicBezTo>
                  <a:cubicBezTo>
                    <a:pt x="202" y="227"/>
                    <a:pt x="214" y="235"/>
                    <a:pt x="226" y="245"/>
                  </a:cubicBezTo>
                  <a:cubicBezTo>
                    <a:pt x="237" y="255"/>
                    <a:pt x="246" y="267"/>
                    <a:pt x="253" y="281"/>
                  </a:cubicBezTo>
                  <a:cubicBezTo>
                    <a:pt x="260" y="296"/>
                    <a:pt x="264" y="314"/>
                    <a:pt x="264" y="335"/>
                  </a:cubicBezTo>
                  <a:cubicBezTo>
                    <a:pt x="264" y="357"/>
                    <a:pt x="261" y="376"/>
                    <a:pt x="254" y="392"/>
                  </a:cubicBezTo>
                  <a:cubicBezTo>
                    <a:pt x="248" y="408"/>
                    <a:pt x="239" y="422"/>
                    <a:pt x="227" y="433"/>
                  </a:cubicBezTo>
                  <a:cubicBezTo>
                    <a:pt x="216" y="444"/>
                    <a:pt x="202" y="452"/>
                    <a:pt x="186" y="458"/>
                  </a:cubicBezTo>
                  <a:cubicBezTo>
                    <a:pt x="170" y="463"/>
                    <a:pt x="153" y="466"/>
                    <a:pt x="135" y="466"/>
                  </a:cubicBezTo>
                  <a:cubicBezTo>
                    <a:pt x="118" y="466"/>
                    <a:pt x="101" y="463"/>
                    <a:pt x="85" y="456"/>
                  </a:cubicBezTo>
                  <a:cubicBezTo>
                    <a:pt x="69" y="449"/>
                    <a:pt x="55" y="439"/>
                    <a:pt x="43" y="426"/>
                  </a:cubicBezTo>
                  <a:cubicBezTo>
                    <a:pt x="30" y="413"/>
                    <a:pt x="20" y="397"/>
                    <a:pt x="13" y="378"/>
                  </a:cubicBezTo>
                  <a:cubicBezTo>
                    <a:pt x="5" y="359"/>
                    <a:pt x="1" y="339"/>
                    <a:pt x="0" y="315"/>
                  </a:cubicBezTo>
                  <a:lnTo>
                    <a:pt x="40" y="31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 name="Freeform 7">
              <a:extLst>
                <a:ext uri="{FF2B5EF4-FFF2-40B4-BE49-F238E27FC236}">
                  <a16:creationId xmlns:a16="http://schemas.microsoft.com/office/drawing/2014/main" id="{360E2FC9-BA6C-DEB9-D17B-A697BCB3C3E9}"/>
                </a:ext>
              </a:extLst>
            </p:cNvPr>
            <p:cNvSpPr>
              <a:spLocks noEditPoints="1"/>
            </p:cNvSpPr>
            <p:nvPr/>
          </p:nvSpPr>
          <p:spPr bwMode="auto">
            <a:xfrm>
              <a:off x="7673407" y="4352018"/>
              <a:ext cx="811213" cy="1476375"/>
            </a:xfrm>
            <a:custGeom>
              <a:avLst/>
              <a:gdLst>
                <a:gd name="T0" fmla="*/ 38 w 244"/>
                <a:gd name="T1" fmla="*/ 210 h 441"/>
                <a:gd name="T2" fmla="*/ 136 w 244"/>
                <a:gd name="T3" fmla="*/ 210 h 441"/>
                <a:gd name="T4" fmla="*/ 162 w 244"/>
                <a:gd name="T5" fmla="*/ 204 h 441"/>
                <a:gd name="T6" fmla="*/ 185 w 244"/>
                <a:gd name="T7" fmla="*/ 185 h 441"/>
                <a:gd name="T8" fmla="*/ 200 w 244"/>
                <a:gd name="T9" fmla="*/ 158 h 441"/>
                <a:gd name="T10" fmla="*/ 205 w 244"/>
                <a:gd name="T11" fmla="*/ 125 h 441"/>
                <a:gd name="T12" fmla="*/ 200 w 244"/>
                <a:gd name="T13" fmla="*/ 92 h 441"/>
                <a:gd name="T14" fmla="*/ 185 w 244"/>
                <a:gd name="T15" fmla="*/ 66 h 441"/>
                <a:gd name="T16" fmla="*/ 163 w 244"/>
                <a:gd name="T17" fmla="*/ 49 h 441"/>
                <a:gd name="T18" fmla="*/ 136 w 244"/>
                <a:gd name="T19" fmla="*/ 43 h 441"/>
                <a:gd name="T20" fmla="*/ 38 w 244"/>
                <a:gd name="T21" fmla="*/ 43 h 441"/>
                <a:gd name="T22" fmla="*/ 38 w 244"/>
                <a:gd name="T23" fmla="*/ 210 h 441"/>
                <a:gd name="T24" fmla="*/ 0 w 244"/>
                <a:gd name="T25" fmla="*/ 0 h 441"/>
                <a:gd name="T26" fmla="*/ 136 w 244"/>
                <a:gd name="T27" fmla="*/ 0 h 441"/>
                <a:gd name="T28" fmla="*/ 182 w 244"/>
                <a:gd name="T29" fmla="*/ 11 h 441"/>
                <a:gd name="T30" fmla="*/ 216 w 244"/>
                <a:gd name="T31" fmla="*/ 40 h 441"/>
                <a:gd name="T32" fmla="*/ 237 w 244"/>
                <a:gd name="T33" fmla="*/ 80 h 441"/>
                <a:gd name="T34" fmla="*/ 244 w 244"/>
                <a:gd name="T35" fmla="*/ 125 h 441"/>
                <a:gd name="T36" fmla="*/ 237 w 244"/>
                <a:gd name="T37" fmla="*/ 172 h 441"/>
                <a:gd name="T38" fmla="*/ 216 w 244"/>
                <a:gd name="T39" fmla="*/ 213 h 441"/>
                <a:gd name="T40" fmla="*/ 182 w 244"/>
                <a:gd name="T41" fmla="*/ 241 h 441"/>
                <a:gd name="T42" fmla="*/ 136 w 244"/>
                <a:gd name="T43" fmla="*/ 252 h 441"/>
                <a:gd name="T44" fmla="*/ 38 w 244"/>
                <a:gd name="T45" fmla="*/ 252 h 441"/>
                <a:gd name="T46" fmla="*/ 38 w 244"/>
                <a:gd name="T47" fmla="*/ 441 h 441"/>
                <a:gd name="T48" fmla="*/ 0 w 244"/>
                <a:gd name="T49" fmla="*/ 441 h 441"/>
                <a:gd name="T50" fmla="*/ 0 w 244"/>
                <a:gd name="T51"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4" h="441">
                  <a:moveTo>
                    <a:pt x="38" y="210"/>
                  </a:moveTo>
                  <a:cubicBezTo>
                    <a:pt x="136" y="210"/>
                    <a:pt x="136" y="210"/>
                    <a:pt x="136" y="210"/>
                  </a:cubicBezTo>
                  <a:cubicBezTo>
                    <a:pt x="145" y="210"/>
                    <a:pt x="154" y="208"/>
                    <a:pt x="162" y="204"/>
                  </a:cubicBezTo>
                  <a:cubicBezTo>
                    <a:pt x="171" y="199"/>
                    <a:pt x="178" y="193"/>
                    <a:pt x="185" y="185"/>
                  </a:cubicBezTo>
                  <a:cubicBezTo>
                    <a:pt x="191" y="178"/>
                    <a:pt x="196" y="169"/>
                    <a:pt x="200" y="158"/>
                  </a:cubicBezTo>
                  <a:cubicBezTo>
                    <a:pt x="204" y="148"/>
                    <a:pt x="205" y="137"/>
                    <a:pt x="205" y="125"/>
                  </a:cubicBezTo>
                  <a:cubicBezTo>
                    <a:pt x="205" y="113"/>
                    <a:pt x="204" y="102"/>
                    <a:pt x="200" y="92"/>
                  </a:cubicBezTo>
                  <a:cubicBezTo>
                    <a:pt x="196" y="82"/>
                    <a:pt x="192" y="73"/>
                    <a:pt x="185" y="66"/>
                  </a:cubicBezTo>
                  <a:cubicBezTo>
                    <a:pt x="179" y="59"/>
                    <a:pt x="172" y="53"/>
                    <a:pt x="163" y="49"/>
                  </a:cubicBezTo>
                  <a:cubicBezTo>
                    <a:pt x="155" y="45"/>
                    <a:pt x="146" y="43"/>
                    <a:pt x="136" y="43"/>
                  </a:cubicBezTo>
                  <a:cubicBezTo>
                    <a:pt x="38" y="43"/>
                    <a:pt x="38" y="43"/>
                    <a:pt x="38" y="43"/>
                  </a:cubicBezTo>
                  <a:lnTo>
                    <a:pt x="38" y="210"/>
                  </a:lnTo>
                  <a:close/>
                  <a:moveTo>
                    <a:pt x="0" y="0"/>
                  </a:moveTo>
                  <a:cubicBezTo>
                    <a:pt x="136" y="0"/>
                    <a:pt x="136" y="0"/>
                    <a:pt x="136" y="0"/>
                  </a:cubicBezTo>
                  <a:cubicBezTo>
                    <a:pt x="153" y="0"/>
                    <a:pt x="168" y="3"/>
                    <a:pt x="182" y="11"/>
                  </a:cubicBezTo>
                  <a:cubicBezTo>
                    <a:pt x="195" y="19"/>
                    <a:pt x="207" y="28"/>
                    <a:pt x="216" y="40"/>
                  </a:cubicBezTo>
                  <a:cubicBezTo>
                    <a:pt x="225" y="52"/>
                    <a:pt x="232" y="66"/>
                    <a:pt x="237" y="80"/>
                  </a:cubicBezTo>
                  <a:cubicBezTo>
                    <a:pt x="242" y="95"/>
                    <a:pt x="244" y="110"/>
                    <a:pt x="244" y="125"/>
                  </a:cubicBezTo>
                  <a:cubicBezTo>
                    <a:pt x="244" y="142"/>
                    <a:pt x="242" y="157"/>
                    <a:pt x="237" y="172"/>
                  </a:cubicBezTo>
                  <a:cubicBezTo>
                    <a:pt x="232" y="188"/>
                    <a:pt x="225" y="201"/>
                    <a:pt x="216" y="213"/>
                  </a:cubicBezTo>
                  <a:cubicBezTo>
                    <a:pt x="207" y="225"/>
                    <a:pt x="195" y="234"/>
                    <a:pt x="182" y="241"/>
                  </a:cubicBezTo>
                  <a:cubicBezTo>
                    <a:pt x="168" y="248"/>
                    <a:pt x="153" y="252"/>
                    <a:pt x="136" y="252"/>
                  </a:cubicBezTo>
                  <a:cubicBezTo>
                    <a:pt x="38" y="252"/>
                    <a:pt x="38" y="252"/>
                    <a:pt x="38" y="252"/>
                  </a:cubicBezTo>
                  <a:cubicBezTo>
                    <a:pt x="38" y="441"/>
                    <a:pt x="38" y="441"/>
                    <a:pt x="38" y="441"/>
                  </a:cubicBezTo>
                  <a:cubicBezTo>
                    <a:pt x="0" y="441"/>
                    <a:pt x="0" y="441"/>
                    <a:pt x="0" y="441"/>
                  </a:cubicBez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1" name="Oval 8">
              <a:extLst>
                <a:ext uri="{FF2B5EF4-FFF2-40B4-BE49-F238E27FC236}">
                  <a16:creationId xmlns:a16="http://schemas.microsoft.com/office/drawing/2014/main" id="{DC5AFE27-AD5D-26BD-A1CC-1DC489E17103}"/>
                </a:ext>
              </a:extLst>
            </p:cNvPr>
            <p:cNvSpPr>
              <a:spLocks noChangeArrowheads="1"/>
            </p:cNvSpPr>
            <p:nvPr/>
          </p:nvSpPr>
          <p:spPr bwMode="auto">
            <a:xfrm>
              <a:off x="6970464" y="5261423"/>
              <a:ext cx="328613" cy="330200"/>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solidFill>
                  <a:srgbClr val="0A5D7A"/>
                </a:solidFill>
              </a:endParaRPr>
            </a:p>
          </p:txBody>
        </p:sp>
      </p:grpSp>
      <p:sp>
        <p:nvSpPr>
          <p:cNvPr id="12" name="Tijdelijke aanduiding voor tekst 5">
            <a:extLst>
              <a:ext uri="{FF2B5EF4-FFF2-40B4-BE49-F238E27FC236}">
                <a16:creationId xmlns:a16="http://schemas.microsoft.com/office/drawing/2014/main" id="{7AF25514-A128-0951-FF90-A228B7FCB542}"/>
              </a:ext>
            </a:extLst>
          </p:cNvPr>
          <p:cNvSpPr>
            <a:spLocks noGrp="1"/>
          </p:cNvSpPr>
          <p:nvPr>
            <p:ph type="body" sz="quarter" idx="18" hasCustomPrompt="1"/>
          </p:nvPr>
        </p:nvSpPr>
        <p:spPr>
          <a:xfrm>
            <a:off x="7896226" y="370682"/>
            <a:ext cx="3815178" cy="537368"/>
          </a:xfrm>
          <a:prstGeom prst="rect">
            <a:avLst/>
          </a:prstGeom>
          <a:noFill/>
        </p:spPr>
        <p:txBody>
          <a:bodyPr/>
          <a:lstStyle>
            <a:lvl1pPr>
              <a:lnSpc>
                <a:spcPct val="100000"/>
              </a:lnSpc>
              <a:spcBef>
                <a:spcPts val="0"/>
              </a:spcBef>
              <a:defRPr sz="2800" b="1">
                <a:ln>
                  <a:noFill/>
                </a:ln>
                <a:solidFill>
                  <a:schemeClr val="bg1"/>
                </a:solidFill>
              </a:defRPr>
            </a:lvl1pPr>
          </a:lstStyle>
          <a:p>
            <a:pPr lvl="0"/>
            <a:r>
              <a:rPr lang="en-GB"/>
              <a:t>Main conclusion</a:t>
            </a:r>
          </a:p>
        </p:txBody>
      </p:sp>
    </p:spTree>
    <p:extLst>
      <p:ext uri="{BB962C8B-B14F-4D97-AF65-F5344CB8AC3E}">
        <p14:creationId xmlns:p14="http://schemas.microsoft.com/office/powerpoint/2010/main" val="168018996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7_Slide 3">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C4E26FAA-ED72-4463-AB3F-FB70CE313C3E}"/>
              </a:ext>
            </a:extLst>
          </p:cNvPr>
          <p:cNvSpPr/>
          <p:nvPr userDrawn="1"/>
        </p:nvSpPr>
        <p:spPr>
          <a:xfrm flipH="1">
            <a:off x="7896225" y="0"/>
            <a:ext cx="4295775" cy="6858000"/>
          </a:xfrm>
          <a:prstGeom prst="rect">
            <a:avLst/>
          </a:prstGeom>
          <a:solidFill>
            <a:srgbClr val="0A5D7A"/>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en-GB" sz="1200" dirty="0">
              <a:solidFill>
                <a:schemeClr val="bg1"/>
              </a:solidFill>
            </a:endParaRPr>
          </a:p>
        </p:txBody>
      </p:sp>
      <p:sp>
        <p:nvSpPr>
          <p:cNvPr id="5" name="Tijdelijke aanduiding voor tekst 5">
            <a:extLst>
              <a:ext uri="{FF2B5EF4-FFF2-40B4-BE49-F238E27FC236}">
                <a16:creationId xmlns:a16="http://schemas.microsoft.com/office/drawing/2014/main" id="{535E2F95-8F1A-2B7F-A71B-1830B25270EF}"/>
              </a:ext>
            </a:extLst>
          </p:cNvPr>
          <p:cNvSpPr>
            <a:spLocks noGrp="1"/>
          </p:cNvSpPr>
          <p:nvPr>
            <p:ph type="body" sz="quarter" idx="15" hasCustomPrompt="1"/>
          </p:nvPr>
        </p:nvSpPr>
        <p:spPr>
          <a:xfrm>
            <a:off x="480596" y="370682"/>
            <a:ext cx="7055267" cy="537368"/>
          </a:xfrm>
          <a:prstGeom prst="rect">
            <a:avLst/>
          </a:prstGeom>
          <a:noFill/>
        </p:spPr>
        <p:txBody>
          <a:bodyPr/>
          <a:lstStyle>
            <a:lvl1pPr>
              <a:lnSpc>
                <a:spcPct val="100000"/>
              </a:lnSpc>
              <a:spcBef>
                <a:spcPts val="0"/>
              </a:spcBef>
              <a:defRPr sz="2800" b="1">
                <a:ln>
                  <a:noFill/>
                </a:ln>
                <a:solidFill>
                  <a:srgbClr val="0A5D7A"/>
                </a:solidFill>
              </a:defRPr>
            </a:lvl1pPr>
          </a:lstStyle>
          <a:p>
            <a:pPr lvl="0"/>
            <a:r>
              <a:rPr lang="en-GB"/>
              <a:t>Main conclusion</a:t>
            </a:r>
          </a:p>
        </p:txBody>
      </p:sp>
      <p:sp>
        <p:nvSpPr>
          <p:cNvPr id="6" name="Tijdelijke aanduiding voor tekst 5">
            <a:extLst>
              <a:ext uri="{FF2B5EF4-FFF2-40B4-BE49-F238E27FC236}">
                <a16:creationId xmlns:a16="http://schemas.microsoft.com/office/drawing/2014/main" id="{297EECC6-BF14-EE4D-6FD1-70A92BC8B7E7}"/>
              </a:ext>
            </a:extLst>
          </p:cNvPr>
          <p:cNvSpPr>
            <a:spLocks noGrp="1"/>
          </p:cNvSpPr>
          <p:nvPr>
            <p:ph type="body" sz="quarter" idx="16" hasCustomPrompt="1"/>
          </p:nvPr>
        </p:nvSpPr>
        <p:spPr>
          <a:xfrm>
            <a:off x="479424" y="1628774"/>
            <a:ext cx="7056439" cy="4858543"/>
          </a:xfrm>
          <a:prstGeom prst="rect">
            <a:avLst/>
          </a:prstGeom>
          <a:noFill/>
        </p:spPr>
        <p:txBody>
          <a:bodyPr anchor="t"/>
          <a:lstStyle>
            <a:lvl1pPr>
              <a:lnSpc>
                <a:spcPct val="100000"/>
              </a:lnSpc>
              <a:spcBef>
                <a:spcPts val="0"/>
              </a:spcBef>
              <a:defRPr sz="1400" b="0">
                <a:ln>
                  <a:noFill/>
                </a:ln>
                <a:solidFill>
                  <a:srgbClr val="0A5D7A"/>
                </a:solidFill>
              </a:defRPr>
            </a:lvl1pPr>
          </a:lstStyle>
          <a:p>
            <a:pPr lvl="0"/>
            <a:r>
              <a:rPr lang="en-GB"/>
              <a:t>Type your text here</a:t>
            </a:r>
          </a:p>
        </p:txBody>
      </p:sp>
      <p:sp>
        <p:nvSpPr>
          <p:cNvPr id="2" name="Tijdelijke aanduiding voor tekst 5">
            <a:extLst>
              <a:ext uri="{FF2B5EF4-FFF2-40B4-BE49-F238E27FC236}">
                <a16:creationId xmlns:a16="http://schemas.microsoft.com/office/drawing/2014/main" id="{12B5E591-DBA1-CD48-2606-31C4D033B9E9}"/>
              </a:ext>
            </a:extLst>
          </p:cNvPr>
          <p:cNvSpPr>
            <a:spLocks noGrp="1"/>
          </p:cNvSpPr>
          <p:nvPr>
            <p:ph type="body" sz="quarter" idx="17" hasCustomPrompt="1"/>
          </p:nvPr>
        </p:nvSpPr>
        <p:spPr>
          <a:xfrm>
            <a:off x="8256588" y="908050"/>
            <a:ext cx="3454817" cy="5579267"/>
          </a:xfrm>
          <a:prstGeom prst="rect">
            <a:avLst/>
          </a:prstGeom>
          <a:noFill/>
        </p:spPr>
        <p:txBody>
          <a:bodyPr anchor="ctr"/>
          <a:lstStyle>
            <a:lvl1pPr>
              <a:lnSpc>
                <a:spcPct val="100000"/>
              </a:lnSpc>
              <a:spcBef>
                <a:spcPts val="0"/>
              </a:spcBef>
              <a:defRPr sz="1400" b="0">
                <a:ln>
                  <a:noFill/>
                </a:ln>
                <a:solidFill>
                  <a:schemeClr val="bg1"/>
                </a:solidFill>
              </a:defRPr>
            </a:lvl1pPr>
          </a:lstStyle>
          <a:p>
            <a:pPr lvl="0"/>
            <a:r>
              <a:rPr lang="en-GB"/>
              <a:t>Type your text here</a:t>
            </a:r>
          </a:p>
        </p:txBody>
      </p:sp>
      <p:sp>
        <p:nvSpPr>
          <p:cNvPr id="4" name="Tijdelijke aanduiding voor dianummer 2">
            <a:extLst>
              <a:ext uri="{FF2B5EF4-FFF2-40B4-BE49-F238E27FC236}">
                <a16:creationId xmlns:a16="http://schemas.microsoft.com/office/drawing/2014/main" id="{8C980866-4802-3167-B2E6-EF9C39D51C99}"/>
              </a:ext>
            </a:extLst>
          </p:cNvPr>
          <p:cNvSpPr txBox="1">
            <a:spLocks/>
          </p:cNvSpPr>
          <p:nvPr userDrawn="1"/>
        </p:nvSpPr>
        <p:spPr>
          <a:xfrm>
            <a:off x="11535384" y="6489700"/>
            <a:ext cx="371634" cy="179388"/>
          </a:xfrm>
          <a:prstGeom prst="rect">
            <a:avLst/>
          </a:prstGeom>
        </p:spPr>
        <p:txBody>
          <a:bodyPr vert="horz" lIns="0" tIns="0" rIns="0" bIns="0" rtlCol="0" anchor="ctr">
            <a:noAutofit/>
          </a:bodyPr>
          <a:lstStyle>
            <a:defPPr>
              <a:defRPr lang="nl-NL"/>
            </a:defPPr>
            <a:lvl1pPr marL="0" algn="ctr" defTabSz="914400" rtl="0" eaLnBrk="1" latinLnBrk="0" hangingPunct="1">
              <a:defRPr sz="800" b="1" kern="1200">
                <a:solidFill>
                  <a:srgbClr val="757F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AD0FE45-509C-4BDF-9EDE-64426F8DF3D2}" type="slidenum">
              <a:rPr lang="en-GB" smtClean="0">
                <a:solidFill>
                  <a:schemeClr val="bg1"/>
                </a:solidFill>
                <a:latin typeface="Arial" panose="020B0604020202020204" pitchFamily="34" charset="0"/>
                <a:cs typeface="Arial" panose="020B0604020202020204" pitchFamily="34" charset="0"/>
              </a:rPr>
              <a:pPr/>
              <a:t>‹#›</a:t>
            </a:fld>
            <a:endParaRPr lang="en-GB" dirty="0">
              <a:solidFill>
                <a:schemeClr val="bg1"/>
              </a:solidFill>
              <a:latin typeface="Arial" panose="020B0604020202020204" pitchFamily="34" charset="0"/>
              <a:cs typeface="Arial" panose="020B0604020202020204" pitchFamily="34" charset="0"/>
            </a:endParaRPr>
          </a:p>
        </p:txBody>
      </p:sp>
      <p:grpSp>
        <p:nvGrpSpPr>
          <p:cNvPr id="7" name="Groep 6">
            <a:extLst>
              <a:ext uri="{FF2B5EF4-FFF2-40B4-BE49-F238E27FC236}">
                <a16:creationId xmlns:a16="http://schemas.microsoft.com/office/drawing/2014/main" id="{5BD91A3A-8EC6-F4C3-DB15-5A789A584D5E}"/>
              </a:ext>
            </a:extLst>
          </p:cNvPr>
          <p:cNvGrpSpPr/>
          <p:nvPr userDrawn="1"/>
        </p:nvGrpSpPr>
        <p:grpSpPr>
          <a:xfrm>
            <a:off x="11535384" y="171612"/>
            <a:ext cx="371634" cy="196126"/>
            <a:chOff x="5687079" y="4352018"/>
            <a:chExt cx="2797541" cy="1476376"/>
          </a:xfrm>
        </p:grpSpPr>
        <p:sp>
          <p:nvSpPr>
            <p:cNvPr id="8" name="Freeform 5">
              <a:extLst>
                <a:ext uri="{FF2B5EF4-FFF2-40B4-BE49-F238E27FC236}">
                  <a16:creationId xmlns:a16="http://schemas.microsoft.com/office/drawing/2014/main" id="{310FD75F-2B29-F219-E6E7-EB4D23FDC4AC}"/>
                </a:ext>
              </a:extLst>
            </p:cNvPr>
            <p:cNvSpPr>
              <a:spLocks/>
            </p:cNvSpPr>
            <p:nvPr/>
          </p:nvSpPr>
          <p:spPr bwMode="auto">
            <a:xfrm>
              <a:off x="5687079" y="4352018"/>
              <a:ext cx="884238" cy="1476376"/>
            </a:xfrm>
            <a:custGeom>
              <a:avLst/>
              <a:gdLst>
                <a:gd name="T0" fmla="*/ 38 w 266"/>
                <a:gd name="T1" fmla="*/ 0 h 454"/>
                <a:gd name="T2" fmla="*/ 38 w 266"/>
                <a:gd name="T3" fmla="*/ 297 h 454"/>
                <a:gd name="T4" fmla="*/ 46 w 266"/>
                <a:gd name="T5" fmla="*/ 345 h 454"/>
                <a:gd name="T6" fmla="*/ 67 w 266"/>
                <a:gd name="T7" fmla="*/ 382 h 454"/>
                <a:gd name="T8" fmla="*/ 96 w 266"/>
                <a:gd name="T9" fmla="*/ 405 h 454"/>
                <a:gd name="T10" fmla="*/ 129 w 266"/>
                <a:gd name="T11" fmla="*/ 412 h 454"/>
                <a:gd name="T12" fmla="*/ 164 w 266"/>
                <a:gd name="T13" fmla="*/ 405 h 454"/>
                <a:gd name="T14" fmla="*/ 196 w 266"/>
                <a:gd name="T15" fmla="*/ 384 h 454"/>
                <a:gd name="T16" fmla="*/ 218 w 266"/>
                <a:gd name="T17" fmla="*/ 348 h 454"/>
                <a:gd name="T18" fmla="*/ 227 w 266"/>
                <a:gd name="T19" fmla="*/ 298 h 454"/>
                <a:gd name="T20" fmla="*/ 227 w 266"/>
                <a:gd name="T21" fmla="*/ 0 h 454"/>
                <a:gd name="T22" fmla="*/ 266 w 266"/>
                <a:gd name="T23" fmla="*/ 0 h 454"/>
                <a:gd name="T24" fmla="*/ 266 w 266"/>
                <a:gd name="T25" fmla="*/ 295 h 454"/>
                <a:gd name="T26" fmla="*/ 254 w 266"/>
                <a:gd name="T27" fmla="*/ 363 h 454"/>
                <a:gd name="T28" fmla="*/ 222 w 266"/>
                <a:gd name="T29" fmla="*/ 413 h 454"/>
                <a:gd name="T30" fmla="*/ 178 w 266"/>
                <a:gd name="T31" fmla="*/ 444 h 454"/>
                <a:gd name="T32" fmla="*/ 130 w 266"/>
                <a:gd name="T33" fmla="*/ 454 h 454"/>
                <a:gd name="T34" fmla="*/ 83 w 266"/>
                <a:gd name="T35" fmla="*/ 444 h 454"/>
                <a:gd name="T36" fmla="*/ 42 w 266"/>
                <a:gd name="T37" fmla="*/ 414 h 454"/>
                <a:gd name="T38" fmla="*/ 11 w 266"/>
                <a:gd name="T39" fmla="*/ 363 h 454"/>
                <a:gd name="T40" fmla="*/ 0 w 266"/>
                <a:gd name="T41" fmla="*/ 294 h 454"/>
                <a:gd name="T42" fmla="*/ 0 w 266"/>
                <a:gd name="T43" fmla="*/ 0 h 454"/>
                <a:gd name="T44" fmla="*/ 38 w 266"/>
                <a:gd name="T45" fmla="*/ 0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6" h="454">
                  <a:moveTo>
                    <a:pt x="38" y="0"/>
                  </a:moveTo>
                  <a:cubicBezTo>
                    <a:pt x="38" y="297"/>
                    <a:pt x="38" y="297"/>
                    <a:pt x="38" y="297"/>
                  </a:cubicBezTo>
                  <a:cubicBezTo>
                    <a:pt x="38" y="315"/>
                    <a:pt x="41" y="331"/>
                    <a:pt x="46" y="345"/>
                  </a:cubicBezTo>
                  <a:cubicBezTo>
                    <a:pt x="51" y="360"/>
                    <a:pt x="58" y="372"/>
                    <a:pt x="67" y="382"/>
                  </a:cubicBezTo>
                  <a:cubicBezTo>
                    <a:pt x="76" y="392"/>
                    <a:pt x="85" y="399"/>
                    <a:pt x="96" y="405"/>
                  </a:cubicBezTo>
                  <a:cubicBezTo>
                    <a:pt x="107" y="410"/>
                    <a:pt x="118" y="412"/>
                    <a:pt x="129" y="412"/>
                  </a:cubicBezTo>
                  <a:cubicBezTo>
                    <a:pt x="141" y="412"/>
                    <a:pt x="153" y="410"/>
                    <a:pt x="164" y="405"/>
                  </a:cubicBezTo>
                  <a:cubicBezTo>
                    <a:pt x="176" y="400"/>
                    <a:pt x="187" y="393"/>
                    <a:pt x="196" y="384"/>
                  </a:cubicBezTo>
                  <a:cubicBezTo>
                    <a:pt x="205" y="374"/>
                    <a:pt x="213" y="362"/>
                    <a:pt x="218" y="348"/>
                  </a:cubicBezTo>
                  <a:cubicBezTo>
                    <a:pt x="224" y="334"/>
                    <a:pt x="227" y="317"/>
                    <a:pt x="227" y="298"/>
                  </a:cubicBezTo>
                  <a:cubicBezTo>
                    <a:pt x="227" y="0"/>
                    <a:pt x="227" y="0"/>
                    <a:pt x="227" y="0"/>
                  </a:cubicBezTo>
                  <a:cubicBezTo>
                    <a:pt x="266" y="0"/>
                    <a:pt x="266" y="0"/>
                    <a:pt x="266" y="0"/>
                  </a:cubicBezTo>
                  <a:cubicBezTo>
                    <a:pt x="266" y="295"/>
                    <a:pt x="266" y="295"/>
                    <a:pt x="266" y="295"/>
                  </a:cubicBezTo>
                  <a:cubicBezTo>
                    <a:pt x="266" y="321"/>
                    <a:pt x="262" y="344"/>
                    <a:pt x="254" y="363"/>
                  </a:cubicBezTo>
                  <a:cubicBezTo>
                    <a:pt x="245" y="383"/>
                    <a:pt x="235" y="400"/>
                    <a:pt x="222" y="413"/>
                  </a:cubicBezTo>
                  <a:cubicBezTo>
                    <a:pt x="209" y="427"/>
                    <a:pt x="194" y="437"/>
                    <a:pt x="178" y="444"/>
                  </a:cubicBezTo>
                  <a:cubicBezTo>
                    <a:pt x="162" y="451"/>
                    <a:pt x="146" y="454"/>
                    <a:pt x="130" y="454"/>
                  </a:cubicBezTo>
                  <a:cubicBezTo>
                    <a:pt x="114" y="454"/>
                    <a:pt x="99" y="451"/>
                    <a:pt x="83" y="444"/>
                  </a:cubicBezTo>
                  <a:cubicBezTo>
                    <a:pt x="68" y="437"/>
                    <a:pt x="54" y="427"/>
                    <a:pt x="42" y="414"/>
                  </a:cubicBezTo>
                  <a:cubicBezTo>
                    <a:pt x="29" y="400"/>
                    <a:pt x="19" y="383"/>
                    <a:pt x="11" y="363"/>
                  </a:cubicBezTo>
                  <a:cubicBezTo>
                    <a:pt x="3" y="343"/>
                    <a:pt x="0" y="320"/>
                    <a:pt x="0" y="294"/>
                  </a:cubicBezTo>
                  <a:cubicBezTo>
                    <a:pt x="0" y="0"/>
                    <a:pt x="0" y="0"/>
                    <a:pt x="0" y="0"/>
                  </a:cubicBezTo>
                  <a:lnTo>
                    <a:pt x="3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9" name="Freeform 6">
              <a:extLst>
                <a:ext uri="{FF2B5EF4-FFF2-40B4-BE49-F238E27FC236}">
                  <a16:creationId xmlns:a16="http://schemas.microsoft.com/office/drawing/2014/main" id="{7044D640-8F47-4D6C-DEE3-293725730263}"/>
                </a:ext>
              </a:extLst>
            </p:cNvPr>
            <p:cNvSpPr>
              <a:spLocks/>
            </p:cNvSpPr>
            <p:nvPr/>
          </p:nvSpPr>
          <p:spPr bwMode="auto">
            <a:xfrm>
              <a:off x="6674286" y="4352018"/>
              <a:ext cx="876300" cy="1476375"/>
            </a:xfrm>
            <a:custGeom>
              <a:avLst/>
              <a:gdLst>
                <a:gd name="T0" fmla="*/ 40 w 264"/>
                <a:gd name="T1" fmla="*/ 315 h 466"/>
                <a:gd name="T2" fmla="*/ 49 w 264"/>
                <a:gd name="T3" fmla="*/ 359 h 466"/>
                <a:gd name="T4" fmla="*/ 68 w 264"/>
                <a:gd name="T5" fmla="*/ 393 h 466"/>
                <a:gd name="T6" fmla="*/ 98 w 264"/>
                <a:gd name="T7" fmla="*/ 416 h 466"/>
                <a:gd name="T8" fmla="*/ 135 w 264"/>
                <a:gd name="T9" fmla="*/ 424 h 466"/>
                <a:gd name="T10" fmla="*/ 169 w 264"/>
                <a:gd name="T11" fmla="*/ 419 h 466"/>
                <a:gd name="T12" fmla="*/ 198 w 264"/>
                <a:gd name="T13" fmla="*/ 404 h 466"/>
                <a:gd name="T14" fmla="*/ 218 w 264"/>
                <a:gd name="T15" fmla="*/ 376 h 466"/>
                <a:gd name="T16" fmla="*/ 225 w 264"/>
                <a:gd name="T17" fmla="*/ 335 h 466"/>
                <a:gd name="T18" fmla="*/ 217 w 264"/>
                <a:gd name="T19" fmla="*/ 302 h 466"/>
                <a:gd name="T20" fmla="*/ 196 w 264"/>
                <a:gd name="T21" fmla="*/ 278 h 466"/>
                <a:gd name="T22" fmla="*/ 166 w 264"/>
                <a:gd name="T23" fmla="*/ 261 h 466"/>
                <a:gd name="T24" fmla="*/ 132 w 264"/>
                <a:gd name="T25" fmla="*/ 247 h 466"/>
                <a:gd name="T26" fmla="*/ 89 w 264"/>
                <a:gd name="T27" fmla="*/ 230 h 466"/>
                <a:gd name="T28" fmla="*/ 50 w 264"/>
                <a:gd name="T29" fmla="*/ 205 h 466"/>
                <a:gd name="T30" fmla="*/ 22 w 264"/>
                <a:gd name="T31" fmla="*/ 168 h 466"/>
                <a:gd name="T32" fmla="*/ 11 w 264"/>
                <a:gd name="T33" fmla="*/ 113 h 466"/>
                <a:gd name="T34" fmla="*/ 20 w 264"/>
                <a:gd name="T35" fmla="*/ 64 h 466"/>
                <a:gd name="T36" fmla="*/ 44 w 264"/>
                <a:gd name="T37" fmla="*/ 29 h 466"/>
                <a:gd name="T38" fmla="*/ 82 w 264"/>
                <a:gd name="T39" fmla="*/ 7 h 466"/>
                <a:gd name="T40" fmla="*/ 130 w 264"/>
                <a:gd name="T41" fmla="*/ 0 h 466"/>
                <a:gd name="T42" fmla="*/ 188 w 264"/>
                <a:gd name="T43" fmla="*/ 12 h 466"/>
                <a:gd name="T44" fmla="*/ 226 w 264"/>
                <a:gd name="T45" fmla="*/ 44 h 466"/>
                <a:gd name="T46" fmla="*/ 246 w 264"/>
                <a:gd name="T47" fmla="*/ 86 h 466"/>
                <a:gd name="T48" fmla="*/ 253 w 264"/>
                <a:gd name="T49" fmla="*/ 131 h 466"/>
                <a:gd name="T50" fmla="*/ 214 w 264"/>
                <a:gd name="T51" fmla="*/ 131 h 466"/>
                <a:gd name="T52" fmla="*/ 206 w 264"/>
                <a:gd name="T53" fmla="*/ 92 h 466"/>
                <a:gd name="T54" fmla="*/ 187 w 264"/>
                <a:gd name="T55" fmla="*/ 64 h 466"/>
                <a:gd name="T56" fmla="*/ 161 w 264"/>
                <a:gd name="T57" fmla="*/ 47 h 466"/>
                <a:gd name="T58" fmla="*/ 130 w 264"/>
                <a:gd name="T59" fmla="*/ 41 h 466"/>
                <a:gd name="T60" fmla="*/ 100 w 264"/>
                <a:gd name="T61" fmla="*/ 45 h 466"/>
                <a:gd name="T62" fmla="*/ 74 w 264"/>
                <a:gd name="T63" fmla="*/ 57 h 466"/>
                <a:gd name="T64" fmla="*/ 56 w 264"/>
                <a:gd name="T65" fmla="*/ 79 h 466"/>
                <a:gd name="T66" fmla="*/ 49 w 264"/>
                <a:gd name="T67" fmla="*/ 113 h 466"/>
                <a:gd name="T68" fmla="*/ 57 w 264"/>
                <a:gd name="T69" fmla="*/ 147 h 466"/>
                <a:gd name="T70" fmla="*/ 78 w 264"/>
                <a:gd name="T71" fmla="*/ 171 h 466"/>
                <a:gd name="T72" fmla="*/ 109 w 264"/>
                <a:gd name="T73" fmla="*/ 189 h 466"/>
                <a:gd name="T74" fmla="*/ 144 w 264"/>
                <a:gd name="T75" fmla="*/ 203 h 466"/>
                <a:gd name="T76" fmla="*/ 187 w 264"/>
                <a:gd name="T77" fmla="*/ 221 h 466"/>
                <a:gd name="T78" fmla="*/ 226 w 264"/>
                <a:gd name="T79" fmla="*/ 245 h 466"/>
                <a:gd name="T80" fmla="*/ 253 w 264"/>
                <a:gd name="T81" fmla="*/ 281 h 466"/>
                <a:gd name="T82" fmla="*/ 264 w 264"/>
                <a:gd name="T83" fmla="*/ 335 h 466"/>
                <a:gd name="T84" fmla="*/ 254 w 264"/>
                <a:gd name="T85" fmla="*/ 392 h 466"/>
                <a:gd name="T86" fmla="*/ 227 w 264"/>
                <a:gd name="T87" fmla="*/ 433 h 466"/>
                <a:gd name="T88" fmla="*/ 186 w 264"/>
                <a:gd name="T89" fmla="*/ 458 h 466"/>
                <a:gd name="T90" fmla="*/ 135 w 264"/>
                <a:gd name="T91" fmla="*/ 466 h 466"/>
                <a:gd name="T92" fmla="*/ 85 w 264"/>
                <a:gd name="T93" fmla="*/ 456 h 466"/>
                <a:gd name="T94" fmla="*/ 43 w 264"/>
                <a:gd name="T95" fmla="*/ 426 h 466"/>
                <a:gd name="T96" fmla="*/ 13 w 264"/>
                <a:gd name="T97" fmla="*/ 378 h 466"/>
                <a:gd name="T98" fmla="*/ 0 w 264"/>
                <a:gd name="T99" fmla="*/ 315 h 466"/>
                <a:gd name="T100" fmla="*/ 40 w 264"/>
                <a:gd name="T101" fmla="*/ 315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4" h="466">
                  <a:moveTo>
                    <a:pt x="40" y="315"/>
                  </a:moveTo>
                  <a:cubicBezTo>
                    <a:pt x="41" y="331"/>
                    <a:pt x="44" y="346"/>
                    <a:pt x="49" y="359"/>
                  </a:cubicBezTo>
                  <a:cubicBezTo>
                    <a:pt x="54" y="372"/>
                    <a:pt x="60" y="384"/>
                    <a:pt x="68" y="393"/>
                  </a:cubicBezTo>
                  <a:cubicBezTo>
                    <a:pt x="77" y="403"/>
                    <a:pt x="86" y="410"/>
                    <a:pt x="98" y="416"/>
                  </a:cubicBezTo>
                  <a:cubicBezTo>
                    <a:pt x="109" y="421"/>
                    <a:pt x="121" y="424"/>
                    <a:pt x="135" y="424"/>
                  </a:cubicBezTo>
                  <a:cubicBezTo>
                    <a:pt x="147" y="424"/>
                    <a:pt x="158" y="422"/>
                    <a:pt x="169" y="419"/>
                  </a:cubicBezTo>
                  <a:cubicBezTo>
                    <a:pt x="180" y="416"/>
                    <a:pt x="189" y="411"/>
                    <a:pt x="198" y="404"/>
                  </a:cubicBezTo>
                  <a:cubicBezTo>
                    <a:pt x="206" y="397"/>
                    <a:pt x="213" y="388"/>
                    <a:pt x="218" y="376"/>
                  </a:cubicBezTo>
                  <a:cubicBezTo>
                    <a:pt x="223" y="365"/>
                    <a:pt x="225" y="351"/>
                    <a:pt x="225" y="335"/>
                  </a:cubicBezTo>
                  <a:cubicBezTo>
                    <a:pt x="225" y="322"/>
                    <a:pt x="223" y="311"/>
                    <a:pt x="217" y="302"/>
                  </a:cubicBezTo>
                  <a:cubicBezTo>
                    <a:pt x="212" y="292"/>
                    <a:pt x="205" y="284"/>
                    <a:pt x="196" y="278"/>
                  </a:cubicBezTo>
                  <a:cubicBezTo>
                    <a:pt x="187" y="271"/>
                    <a:pt x="177" y="266"/>
                    <a:pt x="166" y="261"/>
                  </a:cubicBezTo>
                  <a:cubicBezTo>
                    <a:pt x="155" y="256"/>
                    <a:pt x="144" y="251"/>
                    <a:pt x="132" y="247"/>
                  </a:cubicBezTo>
                  <a:cubicBezTo>
                    <a:pt x="118" y="242"/>
                    <a:pt x="103" y="236"/>
                    <a:pt x="89" y="230"/>
                  </a:cubicBezTo>
                  <a:cubicBezTo>
                    <a:pt x="74" y="223"/>
                    <a:pt x="61" y="215"/>
                    <a:pt x="50" y="205"/>
                  </a:cubicBezTo>
                  <a:cubicBezTo>
                    <a:pt x="38" y="195"/>
                    <a:pt x="29" y="183"/>
                    <a:pt x="22" y="168"/>
                  </a:cubicBezTo>
                  <a:cubicBezTo>
                    <a:pt x="14" y="153"/>
                    <a:pt x="11" y="135"/>
                    <a:pt x="11" y="113"/>
                  </a:cubicBezTo>
                  <a:cubicBezTo>
                    <a:pt x="11" y="94"/>
                    <a:pt x="14" y="78"/>
                    <a:pt x="20" y="64"/>
                  </a:cubicBezTo>
                  <a:cubicBezTo>
                    <a:pt x="25" y="50"/>
                    <a:pt x="34" y="38"/>
                    <a:pt x="44" y="29"/>
                  </a:cubicBezTo>
                  <a:cubicBezTo>
                    <a:pt x="55" y="19"/>
                    <a:pt x="67" y="12"/>
                    <a:pt x="82" y="7"/>
                  </a:cubicBezTo>
                  <a:cubicBezTo>
                    <a:pt x="97" y="2"/>
                    <a:pt x="113" y="0"/>
                    <a:pt x="130" y="0"/>
                  </a:cubicBezTo>
                  <a:cubicBezTo>
                    <a:pt x="154" y="0"/>
                    <a:pt x="173" y="4"/>
                    <a:pt x="188" y="12"/>
                  </a:cubicBezTo>
                  <a:cubicBezTo>
                    <a:pt x="204" y="20"/>
                    <a:pt x="216" y="31"/>
                    <a:pt x="226" y="44"/>
                  </a:cubicBezTo>
                  <a:cubicBezTo>
                    <a:pt x="235" y="57"/>
                    <a:pt x="242" y="71"/>
                    <a:pt x="246" y="86"/>
                  </a:cubicBezTo>
                  <a:cubicBezTo>
                    <a:pt x="250" y="102"/>
                    <a:pt x="253" y="117"/>
                    <a:pt x="253" y="131"/>
                  </a:cubicBezTo>
                  <a:cubicBezTo>
                    <a:pt x="214" y="131"/>
                    <a:pt x="214" y="131"/>
                    <a:pt x="214" y="131"/>
                  </a:cubicBezTo>
                  <a:cubicBezTo>
                    <a:pt x="213" y="116"/>
                    <a:pt x="210" y="103"/>
                    <a:pt x="206" y="92"/>
                  </a:cubicBezTo>
                  <a:cubicBezTo>
                    <a:pt x="201" y="81"/>
                    <a:pt x="195" y="72"/>
                    <a:pt x="187" y="64"/>
                  </a:cubicBezTo>
                  <a:cubicBezTo>
                    <a:pt x="180" y="57"/>
                    <a:pt x="171" y="51"/>
                    <a:pt x="161" y="47"/>
                  </a:cubicBezTo>
                  <a:cubicBezTo>
                    <a:pt x="152" y="43"/>
                    <a:pt x="141" y="41"/>
                    <a:pt x="130" y="41"/>
                  </a:cubicBezTo>
                  <a:cubicBezTo>
                    <a:pt x="120" y="41"/>
                    <a:pt x="110" y="43"/>
                    <a:pt x="100" y="45"/>
                  </a:cubicBezTo>
                  <a:cubicBezTo>
                    <a:pt x="91" y="47"/>
                    <a:pt x="82" y="52"/>
                    <a:pt x="74" y="57"/>
                  </a:cubicBezTo>
                  <a:cubicBezTo>
                    <a:pt x="67" y="63"/>
                    <a:pt x="61" y="70"/>
                    <a:pt x="56" y="79"/>
                  </a:cubicBezTo>
                  <a:cubicBezTo>
                    <a:pt x="51" y="88"/>
                    <a:pt x="49" y="99"/>
                    <a:pt x="49" y="113"/>
                  </a:cubicBezTo>
                  <a:cubicBezTo>
                    <a:pt x="49" y="126"/>
                    <a:pt x="52" y="137"/>
                    <a:pt x="57" y="147"/>
                  </a:cubicBezTo>
                  <a:cubicBezTo>
                    <a:pt x="62" y="156"/>
                    <a:pt x="69" y="164"/>
                    <a:pt x="78" y="171"/>
                  </a:cubicBezTo>
                  <a:cubicBezTo>
                    <a:pt x="87" y="178"/>
                    <a:pt x="97" y="184"/>
                    <a:pt x="109" y="189"/>
                  </a:cubicBezTo>
                  <a:cubicBezTo>
                    <a:pt x="120" y="194"/>
                    <a:pt x="132" y="199"/>
                    <a:pt x="144" y="203"/>
                  </a:cubicBezTo>
                  <a:cubicBezTo>
                    <a:pt x="159" y="209"/>
                    <a:pt x="173" y="215"/>
                    <a:pt x="187" y="221"/>
                  </a:cubicBezTo>
                  <a:cubicBezTo>
                    <a:pt x="202" y="227"/>
                    <a:pt x="214" y="235"/>
                    <a:pt x="226" y="245"/>
                  </a:cubicBezTo>
                  <a:cubicBezTo>
                    <a:pt x="237" y="255"/>
                    <a:pt x="246" y="267"/>
                    <a:pt x="253" y="281"/>
                  </a:cubicBezTo>
                  <a:cubicBezTo>
                    <a:pt x="260" y="296"/>
                    <a:pt x="264" y="314"/>
                    <a:pt x="264" y="335"/>
                  </a:cubicBezTo>
                  <a:cubicBezTo>
                    <a:pt x="264" y="357"/>
                    <a:pt x="261" y="376"/>
                    <a:pt x="254" y="392"/>
                  </a:cubicBezTo>
                  <a:cubicBezTo>
                    <a:pt x="248" y="408"/>
                    <a:pt x="239" y="422"/>
                    <a:pt x="227" y="433"/>
                  </a:cubicBezTo>
                  <a:cubicBezTo>
                    <a:pt x="216" y="444"/>
                    <a:pt x="202" y="452"/>
                    <a:pt x="186" y="458"/>
                  </a:cubicBezTo>
                  <a:cubicBezTo>
                    <a:pt x="170" y="463"/>
                    <a:pt x="153" y="466"/>
                    <a:pt x="135" y="466"/>
                  </a:cubicBezTo>
                  <a:cubicBezTo>
                    <a:pt x="118" y="466"/>
                    <a:pt x="101" y="463"/>
                    <a:pt x="85" y="456"/>
                  </a:cubicBezTo>
                  <a:cubicBezTo>
                    <a:pt x="69" y="449"/>
                    <a:pt x="55" y="439"/>
                    <a:pt x="43" y="426"/>
                  </a:cubicBezTo>
                  <a:cubicBezTo>
                    <a:pt x="30" y="413"/>
                    <a:pt x="20" y="397"/>
                    <a:pt x="13" y="378"/>
                  </a:cubicBezTo>
                  <a:cubicBezTo>
                    <a:pt x="5" y="359"/>
                    <a:pt x="1" y="339"/>
                    <a:pt x="0" y="315"/>
                  </a:cubicBezTo>
                  <a:lnTo>
                    <a:pt x="40" y="31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 name="Freeform 7">
              <a:extLst>
                <a:ext uri="{FF2B5EF4-FFF2-40B4-BE49-F238E27FC236}">
                  <a16:creationId xmlns:a16="http://schemas.microsoft.com/office/drawing/2014/main" id="{360E2FC9-BA6C-DEB9-D17B-A697BCB3C3E9}"/>
                </a:ext>
              </a:extLst>
            </p:cNvPr>
            <p:cNvSpPr>
              <a:spLocks noEditPoints="1"/>
            </p:cNvSpPr>
            <p:nvPr/>
          </p:nvSpPr>
          <p:spPr bwMode="auto">
            <a:xfrm>
              <a:off x="7673407" y="4352018"/>
              <a:ext cx="811213" cy="1476375"/>
            </a:xfrm>
            <a:custGeom>
              <a:avLst/>
              <a:gdLst>
                <a:gd name="T0" fmla="*/ 38 w 244"/>
                <a:gd name="T1" fmla="*/ 210 h 441"/>
                <a:gd name="T2" fmla="*/ 136 w 244"/>
                <a:gd name="T3" fmla="*/ 210 h 441"/>
                <a:gd name="T4" fmla="*/ 162 w 244"/>
                <a:gd name="T5" fmla="*/ 204 h 441"/>
                <a:gd name="T6" fmla="*/ 185 w 244"/>
                <a:gd name="T7" fmla="*/ 185 h 441"/>
                <a:gd name="T8" fmla="*/ 200 w 244"/>
                <a:gd name="T9" fmla="*/ 158 h 441"/>
                <a:gd name="T10" fmla="*/ 205 w 244"/>
                <a:gd name="T11" fmla="*/ 125 h 441"/>
                <a:gd name="T12" fmla="*/ 200 w 244"/>
                <a:gd name="T13" fmla="*/ 92 h 441"/>
                <a:gd name="T14" fmla="*/ 185 w 244"/>
                <a:gd name="T15" fmla="*/ 66 h 441"/>
                <a:gd name="T16" fmla="*/ 163 w 244"/>
                <a:gd name="T17" fmla="*/ 49 h 441"/>
                <a:gd name="T18" fmla="*/ 136 w 244"/>
                <a:gd name="T19" fmla="*/ 43 h 441"/>
                <a:gd name="T20" fmla="*/ 38 w 244"/>
                <a:gd name="T21" fmla="*/ 43 h 441"/>
                <a:gd name="T22" fmla="*/ 38 w 244"/>
                <a:gd name="T23" fmla="*/ 210 h 441"/>
                <a:gd name="T24" fmla="*/ 0 w 244"/>
                <a:gd name="T25" fmla="*/ 0 h 441"/>
                <a:gd name="T26" fmla="*/ 136 w 244"/>
                <a:gd name="T27" fmla="*/ 0 h 441"/>
                <a:gd name="T28" fmla="*/ 182 w 244"/>
                <a:gd name="T29" fmla="*/ 11 h 441"/>
                <a:gd name="T30" fmla="*/ 216 w 244"/>
                <a:gd name="T31" fmla="*/ 40 h 441"/>
                <a:gd name="T32" fmla="*/ 237 w 244"/>
                <a:gd name="T33" fmla="*/ 80 h 441"/>
                <a:gd name="T34" fmla="*/ 244 w 244"/>
                <a:gd name="T35" fmla="*/ 125 h 441"/>
                <a:gd name="T36" fmla="*/ 237 w 244"/>
                <a:gd name="T37" fmla="*/ 172 h 441"/>
                <a:gd name="T38" fmla="*/ 216 w 244"/>
                <a:gd name="T39" fmla="*/ 213 h 441"/>
                <a:gd name="T40" fmla="*/ 182 w 244"/>
                <a:gd name="T41" fmla="*/ 241 h 441"/>
                <a:gd name="T42" fmla="*/ 136 w 244"/>
                <a:gd name="T43" fmla="*/ 252 h 441"/>
                <a:gd name="T44" fmla="*/ 38 w 244"/>
                <a:gd name="T45" fmla="*/ 252 h 441"/>
                <a:gd name="T46" fmla="*/ 38 w 244"/>
                <a:gd name="T47" fmla="*/ 441 h 441"/>
                <a:gd name="T48" fmla="*/ 0 w 244"/>
                <a:gd name="T49" fmla="*/ 441 h 441"/>
                <a:gd name="T50" fmla="*/ 0 w 244"/>
                <a:gd name="T51"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4" h="441">
                  <a:moveTo>
                    <a:pt x="38" y="210"/>
                  </a:moveTo>
                  <a:cubicBezTo>
                    <a:pt x="136" y="210"/>
                    <a:pt x="136" y="210"/>
                    <a:pt x="136" y="210"/>
                  </a:cubicBezTo>
                  <a:cubicBezTo>
                    <a:pt x="145" y="210"/>
                    <a:pt x="154" y="208"/>
                    <a:pt x="162" y="204"/>
                  </a:cubicBezTo>
                  <a:cubicBezTo>
                    <a:pt x="171" y="199"/>
                    <a:pt x="178" y="193"/>
                    <a:pt x="185" y="185"/>
                  </a:cubicBezTo>
                  <a:cubicBezTo>
                    <a:pt x="191" y="178"/>
                    <a:pt x="196" y="169"/>
                    <a:pt x="200" y="158"/>
                  </a:cubicBezTo>
                  <a:cubicBezTo>
                    <a:pt x="204" y="148"/>
                    <a:pt x="205" y="137"/>
                    <a:pt x="205" y="125"/>
                  </a:cubicBezTo>
                  <a:cubicBezTo>
                    <a:pt x="205" y="113"/>
                    <a:pt x="204" y="102"/>
                    <a:pt x="200" y="92"/>
                  </a:cubicBezTo>
                  <a:cubicBezTo>
                    <a:pt x="196" y="82"/>
                    <a:pt x="192" y="73"/>
                    <a:pt x="185" y="66"/>
                  </a:cubicBezTo>
                  <a:cubicBezTo>
                    <a:pt x="179" y="59"/>
                    <a:pt x="172" y="53"/>
                    <a:pt x="163" y="49"/>
                  </a:cubicBezTo>
                  <a:cubicBezTo>
                    <a:pt x="155" y="45"/>
                    <a:pt x="146" y="43"/>
                    <a:pt x="136" y="43"/>
                  </a:cubicBezTo>
                  <a:cubicBezTo>
                    <a:pt x="38" y="43"/>
                    <a:pt x="38" y="43"/>
                    <a:pt x="38" y="43"/>
                  </a:cubicBezTo>
                  <a:lnTo>
                    <a:pt x="38" y="210"/>
                  </a:lnTo>
                  <a:close/>
                  <a:moveTo>
                    <a:pt x="0" y="0"/>
                  </a:moveTo>
                  <a:cubicBezTo>
                    <a:pt x="136" y="0"/>
                    <a:pt x="136" y="0"/>
                    <a:pt x="136" y="0"/>
                  </a:cubicBezTo>
                  <a:cubicBezTo>
                    <a:pt x="153" y="0"/>
                    <a:pt x="168" y="3"/>
                    <a:pt x="182" y="11"/>
                  </a:cubicBezTo>
                  <a:cubicBezTo>
                    <a:pt x="195" y="19"/>
                    <a:pt x="207" y="28"/>
                    <a:pt x="216" y="40"/>
                  </a:cubicBezTo>
                  <a:cubicBezTo>
                    <a:pt x="225" y="52"/>
                    <a:pt x="232" y="66"/>
                    <a:pt x="237" y="80"/>
                  </a:cubicBezTo>
                  <a:cubicBezTo>
                    <a:pt x="242" y="95"/>
                    <a:pt x="244" y="110"/>
                    <a:pt x="244" y="125"/>
                  </a:cubicBezTo>
                  <a:cubicBezTo>
                    <a:pt x="244" y="142"/>
                    <a:pt x="242" y="157"/>
                    <a:pt x="237" y="172"/>
                  </a:cubicBezTo>
                  <a:cubicBezTo>
                    <a:pt x="232" y="188"/>
                    <a:pt x="225" y="201"/>
                    <a:pt x="216" y="213"/>
                  </a:cubicBezTo>
                  <a:cubicBezTo>
                    <a:pt x="207" y="225"/>
                    <a:pt x="195" y="234"/>
                    <a:pt x="182" y="241"/>
                  </a:cubicBezTo>
                  <a:cubicBezTo>
                    <a:pt x="168" y="248"/>
                    <a:pt x="153" y="252"/>
                    <a:pt x="136" y="252"/>
                  </a:cubicBezTo>
                  <a:cubicBezTo>
                    <a:pt x="38" y="252"/>
                    <a:pt x="38" y="252"/>
                    <a:pt x="38" y="252"/>
                  </a:cubicBezTo>
                  <a:cubicBezTo>
                    <a:pt x="38" y="441"/>
                    <a:pt x="38" y="441"/>
                    <a:pt x="38" y="441"/>
                  </a:cubicBezTo>
                  <a:cubicBezTo>
                    <a:pt x="0" y="441"/>
                    <a:pt x="0" y="441"/>
                    <a:pt x="0" y="441"/>
                  </a:cubicBez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1" name="Oval 8">
              <a:extLst>
                <a:ext uri="{FF2B5EF4-FFF2-40B4-BE49-F238E27FC236}">
                  <a16:creationId xmlns:a16="http://schemas.microsoft.com/office/drawing/2014/main" id="{DC5AFE27-AD5D-26BD-A1CC-1DC489E17103}"/>
                </a:ext>
              </a:extLst>
            </p:cNvPr>
            <p:cNvSpPr>
              <a:spLocks noChangeArrowheads="1"/>
            </p:cNvSpPr>
            <p:nvPr/>
          </p:nvSpPr>
          <p:spPr bwMode="auto">
            <a:xfrm>
              <a:off x="6970464" y="5261423"/>
              <a:ext cx="328613" cy="330200"/>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solidFill>
                  <a:srgbClr val="0A5D7A"/>
                </a:solidFill>
              </a:endParaRPr>
            </a:p>
          </p:txBody>
        </p:sp>
      </p:grpSp>
    </p:spTree>
    <p:extLst>
      <p:ext uri="{BB962C8B-B14F-4D97-AF65-F5344CB8AC3E}">
        <p14:creationId xmlns:p14="http://schemas.microsoft.com/office/powerpoint/2010/main" val="220949998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3_Slide 3">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C4E26FAA-ED72-4463-AB3F-FB70CE313C3E}"/>
              </a:ext>
            </a:extLst>
          </p:cNvPr>
          <p:cNvSpPr/>
          <p:nvPr userDrawn="1"/>
        </p:nvSpPr>
        <p:spPr>
          <a:xfrm flipH="1">
            <a:off x="8256588" y="0"/>
            <a:ext cx="3935412" cy="6858000"/>
          </a:xfrm>
          <a:prstGeom prst="rect">
            <a:avLst/>
          </a:prstGeom>
          <a:solidFill>
            <a:srgbClr val="0A5D7A"/>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en-GB" sz="1200" dirty="0">
              <a:solidFill>
                <a:schemeClr val="bg1"/>
              </a:solidFill>
            </a:endParaRPr>
          </a:p>
        </p:txBody>
      </p:sp>
      <p:sp>
        <p:nvSpPr>
          <p:cNvPr id="13" name="Picture Placeholder 12">
            <a:extLst>
              <a:ext uri="{FF2B5EF4-FFF2-40B4-BE49-F238E27FC236}">
                <a16:creationId xmlns:a16="http://schemas.microsoft.com/office/drawing/2014/main" id="{5B4E5D22-DAC1-AE6F-29E5-20B727C6C7B0}"/>
              </a:ext>
            </a:extLst>
          </p:cNvPr>
          <p:cNvSpPr>
            <a:spLocks noGrp="1"/>
          </p:cNvSpPr>
          <p:nvPr>
            <p:ph type="pic" sz="quarter" idx="18"/>
          </p:nvPr>
        </p:nvSpPr>
        <p:spPr>
          <a:xfrm>
            <a:off x="8256588" y="0"/>
            <a:ext cx="3935412" cy="6858000"/>
          </a:xfrm>
        </p:spPr>
        <p:txBody>
          <a:bodyPr/>
          <a:lstStyle/>
          <a:p>
            <a:endParaRPr lang="en-GB" dirty="0"/>
          </a:p>
        </p:txBody>
      </p:sp>
      <p:sp>
        <p:nvSpPr>
          <p:cNvPr id="5" name="Tijdelijke aanduiding voor tekst 5">
            <a:extLst>
              <a:ext uri="{FF2B5EF4-FFF2-40B4-BE49-F238E27FC236}">
                <a16:creationId xmlns:a16="http://schemas.microsoft.com/office/drawing/2014/main" id="{535E2F95-8F1A-2B7F-A71B-1830B25270EF}"/>
              </a:ext>
            </a:extLst>
          </p:cNvPr>
          <p:cNvSpPr>
            <a:spLocks noGrp="1"/>
          </p:cNvSpPr>
          <p:nvPr>
            <p:ph type="body" sz="quarter" idx="15" hasCustomPrompt="1"/>
          </p:nvPr>
        </p:nvSpPr>
        <p:spPr>
          <a:xfrm>
            <a:off x="480596" y="370682"/>
            <a:ext cx="7415629" cy="537368"/>
          </a:xfrm>
          <a:prstGeom prst="rect">
            <a:avLst/>
          </a:prstGeom>
          <a:noFill/>
        </p:spPr>
        <p:txBody>
          <a:bodyPr/>
          <a:lstStyle>
            <a:lvl1pPr>
              <a:lnSpc>
                <a:spcPct val="100000"/>
              </a:lnSpc>
              <a:spcBef>
                <a:spcPts val="0"/>
              </a:spcBef>
              <a:defRPr sz="2800" b="1">
                <a:ln>
                  <a:noFill/>
                </a:ln>
                <a:solidFill>
                  <a:srgbClr val="0A5D7A"/>
                </a:solidFill>
              </a:defRPr>
            </a:lvl1pPr>
          </a:lstStyle>
          <a:p>
            <a:pPr lvl="0"/>
            <a:r>
              <a:rPr lang="en-GB"/>
              <a:t>Main conclusion</a:t>
            </a:r>
          </a:p>
        </p:txBody>
      </p:sp>
      <p:sp>
        <p:nvSpPr>
          <p:cNvPr id="6" name="Tijdelijke aanduiding voor tekst 5">
            <a:extLst>
              <a:ext uri="{FF2B5EF4-FFF2-40B4-BE49-F238E27FC236}">
                <a16:creationId xmlns:a16="http://schemas.microsoft.com/office/drawing/2014/main" id="{297EECC6-BF14-EE4D-6FD1-70A92BC8B7E7}"/>
              </a:ext>
            </a:extLst>
          </p:cNvPr>
          <p:cNvSpPr>
            <a:spLocks noGrp="1"/>
          </p:cNvSpPr>
          <p:nvPr>
            <p:ph type="body" sz="quarter" idx="16" hasCustomPrompt="1"/>
          </p:nvPr>
        </p:nvSpPr>
        <p:spPr>
          <a:xfrm>
            <a:off x="479424" y="1628774"/>
            <a:ext cx="7416801" cy="4858543"/>
          </a:xfrm>
          <a:prstGeom prst="rect">
            <a:avLst/>
          </a:prstGeom>
          <a:noFill/>
        </p:spPr>
        <p:txBody>
          <a:bodyPr anchor="t"/>
          <a:lstStyle>
            <a:lvl1pPr>
              <a:lnSpc>
                <a:spcPct val="100000"/>
              </a:lnSpc>
              <a:spcBef>
                <a:spcPts val="0"/>
              </a:spcBef>
              <a:defRPr sz="1400" b="0">
                <a:ln>
                  <a:noFill/>
                </a:ln>
                <a:solidFill>
                  <a:srgbClr val="0A5D7A"/>
                </a:solidFill>
              </a:defRPr>
            </a:lvl1pPr>
          </a:lstStyle>
          <a:p>
            <a:pPr lvl="0"/>
            <a:r>
              <a:rPr lang="en-GB"/>
              <a:t>Type your text here</a:t>
            </a:r>
          </a:p>
        </p:txBody>
      </p:sp>
      <p:sp>
        <p:nvSpPr>
          <p:cNvPr id="4" name="Tijdelijke aanduiding voor dianummer 2">
            <a:extLst>
              <a:ext uri="{FF2B5EF4-FFF2-40B4-BE49-F238E27FC236}">
                <a16:creationId xmlns:a16="http://schemas.microsoft.com/office/drawing/2014/main" id="{8C980866-4802-3167-B2E6-EF9C39D51C99}"/>
              </a:ext>
            </a:extLst>
          </p:cNvPr>
          <p:cNvSpPr txBox="1">
            <a:spLocks/>
          </p:cNvSpPr>
          <p:nvPr userDrawn="1"/>
        </p:nvSpPr>
        <p:spPr>
          <a:xfrm>
            <a:off x="11535384" y="6489700"/>
            <a:ext cx="371634" cy="179388"/>
          </a:xfrm>
          <a:prstGeom prst="rect">
            <a:avLst/>
          </a:prstGeom>
        </p:spPr>
        <p:txBody>
          <a:bodyPr vert="horz" lIns="0" tIns="0" rIns="0" bIns="0" rtlCol="0" anchor="ctr">
            <a:noAutofit/>
          </a:bodyPr>
          <a:lstStyle>
            <a:defPPr>
              <a:defRPr lang="nl-NL"/>
            </a:defPPr>
            <a:lvl1pPr marL="0" algn="ctr" defTabSz="914400" rtl="0" eaLnBrk="1" latinLnBrk="0" hangingPunct="1">
              <a:defRPr sz="800" b="1" kern="1200">
                <a:solidFill>
                  <a:srgbClr val="757F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AD0FE45-509C-4BDF-9EDE-64426F8DF3D2}" type="slidenum">
              <a:rPr lang="en-GB" smtClean="0">
                <a:solidFill>
                  <a:schemeClr val="bg1"/>
                </a:solidFill>
                <a:latin typeface="Arial" panose="020B0604020202020204" pitchFamily="34" charset="0"/>
                <a:cs typeface="Arial" panose="020B0604020202020204" pitchFamily="34" charset="0"/>
              </a:rPr>
              <a:pPr/>
              <a:t>‹#›</a:t>
            </a:fld>
            <a:endParaRPr lang="en-GB" dirty="0">
              <a:solidFill>
                <a:schemeClr val="bg1"/>
              </a:solidFill>
              <a:latin typeface="Arial" panose="020B0604020202020204" pitchFamily="34" charset="0"/>
              <a:cs typeface="Arial" panose="020B0604020202020204" pitchFamily="34" charset="0"/>
            </a:endParaRPr>
          </a:p>
        </p:txBody>
      </p:sp>
      <p:grpSp>
        <p:nvGrpSpPr>
          <p:cNvPr id="7" name="Groep 6">
            <a:extLst>
              <a:ext uri="{FF2B5EF4-FFF2-40B4-BE49-F238E27FC236}">
                <a16:creationId xmlns:a16="http://schemas.microsoft.com/office/drawing/2014/main" id="{5BD91A3A-8EC6-F4C3-DB15-5A789A584D5E}"/>
              </a:ext>
            </a:extLst>
          </p:cNvPr>
          <p:cNvGrpSpPr/>
          <p:nvPr userDrawn="1"/>
        </p:nvGrpSpPr>
        <p:grpSpPr>
          <a:xfrm>
            <a:off x="11535384" y="171612"/>
            <a:ext cx="371634" cy="196126"/>
            <a:chOff x="5687079" y="4352018"/>
            <a:chExt cx="2797541" cy="1476376"/>
          </a:xfrm>
        </p:grpSpPr>
        <p:sp>
          <p:nvSpPr>
            <p:cNvPr id="8" name="Freeform 5">
              <a:extLst>
                <a:ext uri="{FF2B5EF4-FFF2-40B4-BE49-F238E27FC236}">
                  <a16:creationId xmlns:a16="http://schemas.microsoft.com/office/drawing/2014/main" id="{310FD75F-2B29-F219-E6E7-EB4D23FDC4AC}"/>
                </a:ext>
              </a:extLst>
            </p:cNvPr>
            <p:cNvSpPr>
              <a:spLocks/>
            </p:cNvSpPr>
            <p:nvPr/>
          </p:nvSpPr>
          <p:spPr bwMode="auto">
            <a:xfrm>
              <a:off x="5687079" y="4352018"/>
              <a:ext cx="884238" cy="1476376"/>
            </a:xfrm>
            <a:custGeom>
              <a:avLst/>
              <a:gdLst>
                <a:gd name="T0" fmla="*/ 38 w 266"/>
                <a:gd name="T1" fmla="*/ 0 h 454"/>
                <a:gd name="T2" fmla="*/ 38 w 266"/>
                <a:gd name="T3" fmla="*/ 297 h 454"/>
                <a:gd name="T4" fmla="*/ 46 w 266"/>
                <a:gd name="T5" fmla="*/ 345 h 454"/>
                <a:gd name="T6" fmla="*/ 67 w 266"/>
                <a:gd name="T7" fmla="*/ 382 h 454"/>
                <a:gd name="T8" fmla="*/ 96 w 266"/>
                <a:gd name="T9" fmla="*/ 405 h 454"/>
                <a:gd name="T10" fmla="*/ 129 w 266"/>
                <a:gd name="T11" fmla="*/ 412 h 454"/>
                <a:gd name="T12" fmla="*/ 164 w 266"/>
                <a:gd name="T13" fmla="*/ 405 h 454"/>
                <a:gd name="T14" fmla="*/ 196 w 266"/>
                <a:gd name="T15" fmla="*/ 384 h 454"/>
                <a:gd name="T16" fmla="*/ 218 w 266"/>
                <a:gd name="T17" fmla="*/ 348 h 454"/>
                <a:gd name="T18" fmla="*/ 227 w 266"/>
                <a:gd name="T19" fmla="*/ 298 h 454"/>
                <a:gd name="T20" fmla="*/ 227 w 266"/>
                <a:gd name="T21" fmla="*/ 0 h 454"/>
                <a:gd name="T22" fmla="*/ 266 w 266"/>
                <a:gd name="T23" fmla="*/ 0 h 454"/>
                <a:gd name="T24" fmla="*/ 266 w 266"/>
                <a:gd name="T25" fmla="*/ 295 h 454"/>
                <a:gd name="T26" fmla="*/ 254 w 266"/>
                <a:gd name="T27" fmla="*/ 363 h 454"/>
                <a:gd name="T28" fmla="*/ 222 w 266"/>
                <a:gd name="T29" fmla="*/ 413 h 454"/>
                <a:gd name="T30" fmla="*/ 178 w 266"/>
                <a:gd name="T31" fmla="*/ 444 h 454"/>
                <a:gd name="T32" fmla="*/ 130 w 266"/>
                <a:gd name="T33" fmla="*/ 454 h 454"/>
                <a:gd name="T34" fmla="*/ 83 w 266"/>
                <a:gd name="T35" fmla="*/ 444 h 454"/>
                <a:gd name="T36" fmla="*/ 42 w 266"/>
                <a:gd name="T37" fmla="*/ 414 h 454"/>
                <a:gd name="T38" fmla="*/ 11 w 266"/>
                <a:gd name="T39" fmla="*/ 363 h 454"/>
                <a:gd name="T40" fmla="*/ 0 w 266"/>
                <a:gd name="T41" fmla="*/ 294 h 454"/>
                <a:gd name="T42" fmla="*/ 0 w 266"/>
                <a:gd name="T43" fmla="*/ 0 h 454"/>
                <a:gd name="T44" fmla="*/ 38 w 266"/>
                <a:gd name="T45" fmla="*/ 0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6" h="454">
                  <a:moveTo>
                    <a:pt x="38" y="0"/>
                  </a:moveTo>
                  <a:cubicBezTo>
                    <a:pt x="38" y="297"/>
                    <a:pt x="38" y="297"/>
                    <a:pt x="38" y="297"/>
                  </a:cubicBezTo>
                  <a:cubicBezTo>
                    <a:pt x="38" y="315"/>
                    <a:pt x="41" y="331"/>
                    <a:pt x="46" y="345"/>
                  </a:cubicBezTo>
                  <a:cubicBezTo>
                    <a:pt x="51" y="360"/>
                    <a:pt x="58" y="372"/>
                    <a:pt x="67" y="382"/>
                  </a:cubicBezTo>
                  <a:cubicBezTo>
                    <a:pt x="76" y="392"/>
                    <a:pt x="85" y="399"/>
                    <a:pt x="96" y="405"/>
                  </a:cubicBezTo>
                  <a:cubicBezTo>
                    <a:pt x="107" y="410"/>
                    <a:pt x="118" y="412"/>
                    <a:pt x="129" y="412"/>
                  </a:cubicBezTo>
                  <a:cubicBezTo>
                    <a:pt x="141" y="412"/>
                    <a:pt x="153" y="410"/>
                    <a:pt x="164" y="405"/>
                  </a:cubicBezTo>
                  <a:cubicBezTo>
                    <a:pt x="176" y="400"/>
                    <a:pt x="187" y="393"/>
                    <a:pt x="196" y="384"/>
                  </a:cubicBezTo>
                  <a:cubicBezTo>
                    <a:pt x="205" y="374"/>
                    <a:pt x="213" y="362"/>
                    <a:pt x="218" y="348"/>
                  </a:cubicBezTo>
                  <a:cubicBezTo>
                    <a:pt x="224" y="334"/>
                    <a:pt x="227" y="317"/>
                    <a:pt x="227" y="298"/>
                  </a:cubicBezTo>
                  <a:cubicBezTo>
                    <a:pt x="227" y="0"/>
                    <a:pt x="227" y="0"/>
                    <a:pt x="227" y="0"/>
                  </a:cubicBezTo>
                  <a:cubicBezTo>
                    <a:pt x="266" y="0"/>
                    <a:pt x="266" y="0"/>
                    <a:pt x="266" y="0"/>
                  </a:cubicBezTo>
                  <a:cubicBezTo>
                    <a:pt x="266" y="295"/>
                    <a:pt x="266" y="295"/>
                    <a:pt x="266" y="295"/>
                  </a:cubicBezTo>
                  <a:cubicBezTo>
                    <a:pt x="266" y="321"/>
                    <a:pt x="262" y="344"/>
                    <a:pt x="254" y="363"/>
                  </a:cubicBezTo>
                  <a:cubicBezTo>
                    <a:pt x="245" y="383"/>
                    <a:pt x="235" y="400"/>
                    <a:pt x="222" y="413"/>
                  </a:cubicBezTo>
                  <a:cubicBezTo>
                    <a:pt x="209" y="427"/>
                    <a:pt x="194" y="437"/>
                    <a:pt x="178" y="444"/>
                  </a:cubicBezTo>
                  <a:cubicBezTo>
                    <a:pt x="162" y="451"/>
                    <a:pt x="146" y="454"/>
                    <a:pt x="130" y="454"/>
                  </a:cubicBezTo>
                  <a:cubicBezTo>
                    <a:pt x="114" y="454"/>
                    <a:pt x="99" y="451"/>
                    <a:pt x="83" y="444"/>
                  </a:cubicBezTo>
                  <a:cubicBezTo>
                    <a:pt x="68" y="437"/>
                    <a:pt x="54" y="427"/>
                    <a:pt x="42" y="414"/>
                  </a:cubicBezTo>
                  <a:cubicBezTo>
                    <a:pt x="29" y="400"/>
                    <a:pt x="19" y="383"/>
                    <a:pt x="11" y="363"/>
                  </a:cubicBezTo>
                  <a:cubicBezTo>
                    <a:pt x="3" y="343"/>
                    <a:pt x="0" y="320"/>
                    <a:pt x="0" y="294"/>
                  </a:cubicBezTo>
                  <a:cubicBezTo>
                    <a:pt x="0" y="0"/>
                    <a:pt x="0" y="0"/>
                    <a:pt x="0" y="0"/>
                  </a:cubicBezTo>
                  <a:lnTo>
                    <a:pt x="3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9" name="Freeform 6">
              <a:extLst>
                <a:ext uri="{FF2B5EF4-FFF2-40B4-BE49-F238E27FC236}">
                  <a16:creationId xmlns:a16="http://schemas.microsoft.com/office/drawing/2014/main" id="{7044D640-8F47-4D6C-DEE3-293725730263}"/>
                </a:ext>
              </a:extLst>
            </p:cNvPr>
            <p:cNvSpPr>
              <a:spLocks/>
            </p:cNvSpPr>
            <p:nvPr/>
          </p:nvSpPr>
          <p:spPr bwMode="auto">
            <a:xfrm>
              <a:off x="6674286" y="4352018"/>
              <a:ext cx="876300" cy="1476375"/>
            </a:xfrm>
            <a:custGeom>
              <a:avLst/>
              <a:gdLst>
                <a:gd name="T0" fmla="*/ 40 w 264"/>
                <a:gd name="T1" fmla="*/ 315 h 466"/>
                <a:gd name="T2" fmla="*/ 49 w 264"/>
                <a:gd name="T3" fmla="*/ 359 h 466"/>
                <a:gd name="T4" fmla="*/ 68 w 264"/>
                <a:gd name="T5" fmla="*/ 393 h 466"/>
                <a:gd name="T6" fmla="*/ 98 w 264"/>
                <a:gd name="T7" fmla="*/ 416 h 466"/>
                <a:gd name="T8" fmla="*/ 135 w 264"/>
                <a:gd name="T9" fmla="*/ 424 h 466"/>
                <a:gd name="T10" fmla="*/ 169 w 264"/>
                <a:gd name="T11" fmla="*/ 419 h 466"/>
                <a:gd name="T12" fmla="*/ 198 w 264"/>
                <a:gd name="T13" fmla="*/ 404 h 466"/>
                <a:gd name="T14" fmla="*/ 218 w 264"/>
                <a:gd name="T15" fmla="*/ 376 h 466"/>
                <a:gd name="T16" fmla="*/ 225 w 264"/>
                <a:gd name="T17" fmla="*/ 335 h 466"/>
                <a:gd name="T18" fmla="*/ 217 w 264"/>
                <a:gd name="T19" fmla="*/ 302 h 466"/>
                <a:gd name="T20" fmla="*/ 196 w 264"/>
                <a:gd name="T21" fmla="*/ 278 h 466"/>
                <a:gd name="T22" fmla="*/ 166 w 264"/>
                <a:gd name="T23" fmla="*/ 261 h 466"/>
                <a:gd name="T24" fmla="*/ 132 w 264"/>
                <a:gd name="T25" fmla="*/ 247 h 466"/>
                <a:gd name="T26" fmla="*/ 89 w 264"/>
                <a:gd name="T27" fmla="*/ 230 h 466"/>
                <a:gd name="T28" fmla="*/ 50 w 264"/>
                <a:gd name="T29" fmla="*/ 205 h 466"/>
                <a:gd name="T30" fmla="*/ 22 w 264"/>
                <a:gd name="T31" fmla="*/ 168 h 466"/>
                <a:gd name="T32" fmla="*/ 11 w 264"/>
                <a:gd name="T33" fmla="*/ 113 h 466"/>
                <a:gd name="T34" fmla="*/ 20 w 264"/>
                <a:gd name="T35" fmla="*/ 64 h 466"/>
                <a:gd name="T36" fmla="*/ 44 w 264"/>
                <a:gd name="T37" fmla="*/ 29 h 466"/>
                <a:gd name="T38" fmla="*/ 82 w 264"/>
                <a:gd name="T39" fmla="*/ 7 h 466"/>
                <a:gd name="T40" fmla="*/ 130 w 264"/>
                <a:gd name="T41" fmla="*/ 0 h 466"/>
                <a:gd name="T42" fmla="*/ 188 w 264"/>
                <a:gd name="T43" fmla="*/ 12 h 466"/>
                <a:gd name="T44" fmla="*/ 226 w 264"/>
                <a:gd name="T45" fmla="*/ 44 h 466"/>
                <a:gd name="T46" fmla="*/ 246 w 264"/>
                <a:gd name="T47" fmla="*/ 86 h 466"/>
                <a:gd name="T48" fmla="*/ 253 w 264"/>
                <a:gd name="T49" fmla="*/ 131 h 466"/>
                <a:gd name="T50" fmla="*/ 214 w 264"/>
                <a:gd name="T51" fmla="*/ 131 h 466"/>
                <a:gd name="T52" fmla="*/ 206 w 264"/>
                <a:gd name="T53" fmla="*/ 92 h 466"/>
                <a:gd name="T54" fmla="*/ 187 w 264"/>
                <a:gd name="T55" fmla="*/ 64 h 466"/>
                <a:gd name="T56" fmla="*/ 161 w 264"/>
                <a:gd name="T57" fmla="*/ 47 h 466"/>
                <a:gd name="T58" fmla="*/ 130 w 264"/>
                <a:gd name="T59" fmla="*/ 41 h 466"/>
                <a:gd name="T60" fmla="*/ 100 w 264"/>
                <a:gd name="T61" fmla="*/ 45 h 466"/>
                <a:gd name="T62" fmla="*/ 74 w 264"/>
                <a:gd name="T63" fmla="*/ 57 h 466"/>
                <a:gd name="T64" fmla="*/ 56 w 264"/>
                <a:gd name="T65" fmla="*/ 79 h 466"/>
                <a:gd name="T66" fmla="*/ 49 w 264"/>
                <a:gd name="T67" fmla="*/ 113 h 466"/>
                <a:gd name="T68" fmla="*/ 57 w 264"/>
                <a:gd name="T69" fmla="*/ 147 h 466"/>
                <a:gd name="T70" fmla="*/ 78 w 264"/>
                <a:gd name="T71" fmla="*/ 171 h 466"/>
                <a:gd name="T72" fmla="*/ 109 w 264"/>
                <a:gd name="T73" fmla="*/ 189 h 466"/>
                <a:gd name="T74" fmla="*/ 144 w 264"/>
                <a:gd name="T75" fmla="*/ 203 h 466"/>
                <a:gd name="T76" fmla="*/ 187 w 264"/>
                <a:gd name="T77" fmla="*/ 221 h 466"/>
                <a:gd name="T78" fmla="*/ 226 w 264"/>
                <a:gd name="T79" fmla="*/ 245 h 466"/>
                <a:gd name="T80" fmla="*/ 253 w 264"/>
                <a:gd name="T81" fmla="*/ 281 h 466"/>
                <a:gd name="T82" fmla="*/ 264 w 264"/>
                <a:gd name="T83" fmla="*/ 335 h 466"/>
                <a:gd name="T84" fmla="*/ 254 w 264"/>
                <a:gd name="T85" fmla="*/ 392 h 466"/>
                <a:gd name="T86" fmla="*/ 227 w 264"/>
                <a:gd name="T87" fmla="*/ 433 h 466"/>
                <a:gd name="T88" fmla="*/ 186 w 264"/>
                <a:gd name="T89" fmla="*/ 458 h 466"/>
                <a:gd name="T90" fmla="*/ 135 w 264"/>
                <a:gd name="T91" fmla="*/ 466 h 466"/>
                <a:gd name="T92" fmla="*/ 85 w 264"/>
                <a:gd name="T93" fmla="*/ 456 h 466"/>
                <a:gd name="T94" fmla="*/ 43 w 264"/>
                <a:gd name="T95" fmla="*/ 426 h 466"/>
                <a:gd name="T96" fmla="*/ 13 w 264"/>
                <a:gd name="T97" fmla="*/ 378 h 466"/>
                <a:gd name="T98" fmla="*/ 0 w 264"/>
                <a:gd name="T99" fmla="*/ 315 h 466"/>
                <a:gd name="T100" fmla="*/ 40 w 264"/>
                <a:gd name="T101" fmla="*/ 315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4" h="466">
                  <a:moveTo>
                    <a:pt x="40" y="315"/>
                  </a:moveTo>
                  <a:cubicBezTo>
                    <a:pt x="41" y="331"/>
                    <a:pt x="44" y="346"/>
                    <a:pt x="49" y="359"/>
                  </a:cubicBezTo>
                  <a:cubicBezTo>
                    <a:pt x="54" y="372"/>
                    <a:pt x="60" y="384"/>
                    <a:pt x="68" y="393"/>
                  </a:cubicBezTo>
                  <a:cubicBezTo>
                    <a:pt x="77" y="403"/>
                    <a:pt x="86" y="410"/>
                    <a:pt x="98" y="416"/>
                  </a:cubicBezTo>
                  <a:cubicBezTo>
                    <a:pt x="109" y="421"/>
                    <a:pt x="121" y="424"/>
                    <a:pt x="135" y="424"/>
                  </a:cubicBezTo>
                  <a:cubicBezTo>
                    <a:pt x="147" y="424"/>
                    <a:pt x="158" y="422"/>
                    <a:pt x="169" y="419"/>
                  </a:cubicBezTo>
                  <a:cubicBezTo>
                    <a:pt x="180" y="416"/>
                    <a:pt x="189" y="411"/>
                    <a:pt x="198" y="404"/>
                  </a:cubicBezTo>
                  <a:cubicBezTo>
                    <a:pt x="206" y="397"/>
                    <a:pt x="213" y="388"/>
                    <a:pt x="218" y="376"/>
                  </a:cubicBezTo>
                  <a:cubicBezTo>
                    <a:pt x="223" y="365"/>
                    <a:pt x="225" y="351"/>
                    <a:pt x="225" y="335"/>
                  </a:cubicBezTo>
                  <a:cubicBezTo>
                    <a:pt x="225" y="322"/>
                    <a:pt x="223" y="311"/>
                    <a:pt x="217" y="302"/>
                  </a:cubicBezTo>
                  <a:cubicBezTo>
                    <a:pt x="212" y="292"/>
                    <a:pt x="205" y="284"/>
                    <a:pt x="196" y="278"/>
                  </a:cubicBezTo>
                  <a:cubicBezTo>
                    <a:pt x="187" y="271"/>
                    <a:pt x="177" y="266"/>
                    <a:pt x="166" y="261"/>
                  </a:cubicBezTo>
                  <a:cubicBezTo>
                    <a:pt x="155" y="256"/>
                    <a:pt x="144" y="251"/>
                    <a:pt x="132" y="247"/>
                  </a:cubicBezTo>
                  <a:cubicBezTo>
                    <a:pt x="118" y="242"/>
                    <a:pt x="103" y="236"/>
                    <a:pt x="89" y="230"/>
                  </a:cubicBezTo>
                  <a:cubicBezTo>
                    <a:pt x="74" y="223"/>
                    <a:pt x="61" y="215"/>
                    <a:pt x="50" y="205"/>
                  </a:cubicBezTo>
                  <a:cubicBezTo>
                    <a:pt x="38" y="195"/>
                    <a:pt x="29" y="183"/>
                    <a:pt x="22" y="168"/>
                  </a:cubicBezTo>
                  <a:cubicBezTo>
                    <a:pt x="14" y="153"/>
                    <a:pt x="11" y="135"/>
                    <a:pt x="11" y="113"/>
                  </a:cubicBezTo>
                  <a:cubicBezTo>
                    <a:pt x="11" y="94"/>
                    <a:pt x="14" y="78"/>
                    <a:pt x="20" y="64"/>
                  </a:cubicBezTo>
                  <a:cubicBezTo>
                    <a:pt x="25" y="50"/>
                    <a:pt x="34" y="38"/>
                    <a:pt x="44" y="29"/>
                  </a:cubicBezTo>
                  <a:cubicBezTo>
                    <a:pt x="55" y="19"/>
                    <a:pt x="67" y="12"/>
                    <a:pt x="82" y="7"/>
                  </a:cubicBezTo>
                  <a:cubicBezTo>
                    <a:pt x="97" y="2"/>
                    <a:pt x="113" y="0"/>
                    <a:pt x="130" y="0"/>
                  </a:cubicBezTo>
                  <a:cubicBezTo>
                    <a:pt x="154" y="0"/>
                    <a:pt x="173" y="4"/>
                    <a:pt x="188" y="12"/>
                  </a:cubicBezTo>
                  <a:cubicBezTo>
                    <a:pt x="204" y="20"/>
                    <a:pt x="216" y="31"/>
                    <a:pt x="226" y="44"/>
                  </a:cubicBezTo>
                  <a:cubicBezTo>
                    <a:pt x="235" y="57"/>
                    <a:pt x="242" y="71"/>
                    <a:pt x="246" y="86"/>
                  </a:cubicBezTo>
                  <a:cubicBezTo>
                    <a:pt x="250" y="102"/>
                    <a:pt x="253" y="117"/>
                    <a:pt x="253" y="131"/>
                  </a:cubicBezTo>
                  <a:cubicBezTo>
                    <a:pt x="214" y="131"/>
                    <a:pt x="214" y="131"/>
                    <a:pt x="214" y="131"/>
                  </a:cubicBezTo>
                  <a:cubicBezTo>
                    <a:pt x="213" y="116"/>
                    <a:pt x="210" y="103"/>
                    <a:pt x="206" y="92"/>
                  </a:cubicBezTo>
                  <a:cubicBezTo>
                    <a:pt x="201" y="81"/>
                    <a:pt x="195" y="72"/>
                    <a:pt x="187" y="64"/>
                  </a:cubicBezTo>
                  <a:cubicBezTo>
                    <a:pt x="180" y="57"/>
                    <a:pt x="171" y="51"/>
                    <a:pt x="161" y="47"/>
                  </a:cubicBezTo>
                  <a:cubicBezTo>
                    <a:pt x="152" y="43"/>
                    <a:pt x="141" y="41"/>
                    <a:pt x="130" y="41"/>
                  </a:cubicBezTo>
                  <a:cubicBezTo>
                    <a:pt x="120" y="41"/>
                    <a:pt x="110" y="43"/>
                    <a:pt x="100" y="45"/>
                  </a:cubicBezTo>
                  <a:cubicBezTo>
                    <a:pt x="91" y="47"/>
                    <a:pt x="82" y="52"/>
                    <a:pt x="74" y="57"/>
                  </a:cubicBezTo>
                  <a:cubicBezTo>
                    <a:pt x="67" y="63"/>
                    <a:pt x="61" y="70"/>
                    <a:pt x="56" y="79"/>
                  </a:cubicBezTo>
                  <a:cubicBezTo>
                    <a:pt x="51" y="88"/>
                    <a:pt x="49" y="99"/>
                    <a:pt x="49" y="113"/>
                  </a:cubicBezTo>
                  <a:cubicBezTo>
                    <a:pt x="49" y="126"/>
                    <a:pt x="52" y="137"/>
                    <a:pt x="57" y="147"/>
                  </a:cubicBezTo>
                  <a:cubicBezTo>
                    <a:pt x="62" y="156"/>
                    <a:pt x="69" y="164"/>
                    <a:pt x="78" y="171"/>
                  </a:cubicBezTo>
                  <a:cubicBezTo>
                    <a:pt x="87" y="178"/>
                    <a:pt x="97" y="184"/>
                    <a:pt x="109" y="189"/>
                  </a:cubicBezTo>
                  <a:cubicBezTo>
                    <a:pt x="120" y="194"/>
                    <a:pt x="132" y="199"/>
                    <a:pt x="144" y="203"/>
                  </a:cubicBezTo>
                  <a:cubicBezTo>
                    <a:pt x="159" y="209"/>
                    <a:pt x="173" y="215"/>
                    <a:pt x="187" y="221"/>
                  </a:cubicBezTo>
                  <a:cubicBezTo>
                    <a:pt x="202" y="227"/>
                    <a:pt x="214" y="235"/>
                    <a:pt x="226" y="245"/>
                  </a:cubicBezTo>
                  <a:cubicBezTo>
                    <a:pt x="237" y="255"/>
                    <a:pt x="246" y="267"/>
                    <a:pt x="253" y="281"/>
                  </a:cubicBezTo>
                  <a:cubicBezTo>
                    <a:pt x="260" y="296"/>
                    <a:pt x="264" y="314"/>
                    <a:pt x="264" y="335"/>
                  </a:cubicBezTo>
                  <a:cubicBezTo>
                    <a:pt x="264" y="357"/>
                    <a:pt x="261" y="376"/>
                    <a:pt x="254" y="392"/>
                  </a:cubicBezTo>
                  <a:cubicBezTo>
                    <a:pt x="248" y="408"/>
                    <a:pt x="239" y="422"/>
                    <a:pt x="227" y="433"/>
                  </a:cubicBezTo>
                  <a:cubicBezTo>
                    <a:pt x="216" y="444"/>
                    <a:pt x="202" y="452"/>
                    <a:pt x="186" y="458"/>
                  </a:cubicBezTo>
                  <a:cubicBezTo>
                    <a:pt x="170" y="463"/>
                    <a:pt x="153" y="466"/>
                    <a:pt x="135" y="466"/>
                  </a:cubicBezTo>
                  <a:cubicBezTo>
                    <a:pt x="118" y="466"/>
                    <a:pt x="101" y="463"/>
                    <a:pt x="85" y="456"/>
                  </a:cubicBezTo>
                  <a:cubicBezTo>
                    <a:pt x="69" y="449"/>
                    <a:pt x="55" y="439"/>
                    <a:pt x="43" y="426"/>
                  </a:cubicBezTo>
                  <a:cubicBezTo>
                    <a:pt x="30" y="413"/>
                    <a:pt x="20" y="397"/>
                    <a:pt x="13" y="378"/>
                  </a:cubicBezTo>
                  <a:cubicBezTo>
                    <a:pt x="5" y="359"/>
                    <a:pt x="1" y="339"/>
                    <a:pt x="0" y="315"/>
                  </a:cubicBezTo>
                  <a:lnTo>
                    <a:pt x="40" y="31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 name="Freeform 7">
              <a:extLst>
                <a:ext uri="{FF2B5EF4-FFF2-40B4-BE49-F238E27FC236}">
                  <a16:creationId xmlns:a16="http://schemas.microsoft.com/office/drawing/2014/main" id="{360E2FC9-BA6C-DEB9-D17B-A697BCB3C3E9}"/>
                </a:ext>
              </a:extLst>
            </p:cNvPr>
            <p:cNvSpPr>
              <a:spLocks noEditPoints="1"/>
            </p:cNvSpPr>
            <p:nvPr/>
          </p:nvSpPr>
          <p:spPr bwMode="auto">
            <a:xfrm>
              <a:off x="7673407" y="4352018"/>
              <a:ext cx="811213" cy="1476375"/>
            </a:xfrm>
            <a:custGeom>
              <a:avLst/>
              <a:gdLst>
                <a:gd name="T0" fmla="*/ 38 w 244"/>
                <a:gd name="T1" fmla="*/ 210 h 441"/>
                <a:gd name="T2" fmla="*/ 136 w 244"/>
                <a:gd name="T3" fmla="*/ 210 h 441"/>
                <a:gd name="T4" fmla="*/ 162 w 244"/>
                <a:gd name="T5" fmla="*/ 204 h 441"/>
                <a:gd name="T6" fmla="*/ 185 w 244"/>
                <a:gd name="T7" fmla="*/ 185 h 441"/>
                <a:gd name="T8" fmla="*/ 200 w 244"/>
                <a:gd name="T9" fmla="*/ 158 h 441"/>
                <a:gd name="T10" fmla="*/ 205 w 244"/>
                <a:gd name="T11" fmla="*/ 125 h 441"/>
                <a:gd name="T12" fmla="*/ 200 w 244"/>
                <a:gd name="T13" fmla="*/ 92 h 441"/>
                <a:gd name="T14" fmla="*/ 185 w 244"/>
                <a:gd name="T15" fmla="*/ 66 h 441"/>
                <a:gd name="T16" fmla="*/ 163 w 244"/>
                <a:gd name="T17" fmla="*/ 49 h 441"/>
                <a:gd name="T18" fmla="*/ 136 w 244"/>
                <a:gd name="T19" fmla="*/ 43 h 441"/>
                <a:gd name="T20" fmla="*/ 38 w 244"/>
                <a:gd name="T21" fmla="*/ 43 h 441"/>
                <a:gd name="T22" fmla="*/ 38 w 244"/>
                <a:gd name="T23" fmla="*/ 210 h 441"/>
                <a:gd name="T24" fmla="*/ 0 w 244"/>
                <a:gd name="T25" fmla="*/ 0 h 441"/>
                <a:gd name="T26" fmla="*/ 136 w 244"/>
                <a:gd name="T27" fmla="*/ 0 h 441"/>
                <a:gd name="T28" fmla="*/ 182 w 244"/>
                <a:gd name="T29" fmla="*/ 11 h 441"/>
                <a:gd name="T30" fmla="*/ 216 w 244"/>
                <a:gd name="T31" fmla="*/ 40 h 441"/>
                <a:gd name="T32" fmla="*/ 237 w 244"/>
                <a:gd name="T33" fmla="*/ 80 h 441"/>
                <a:gd name="T34" fmla="*/ 244 w 244"/>
                <a:gd name="T35" fmla="*/ 125 h 441"/>
                <a:gd name="T36" fmla="*/ 237 w 244"/>
                <a:gd name="T37" fmla="*/ 172 h 441"/>
                <a:gd name="T38" fmla="*/ 216 w 244"/>
                <a:gd name="T39" fmla="*/ 213 h 441"/>
                <a:gd name="T40" fmla="*/ 182 w 244"/>
                <a:gd name="T41" fmla="*/ 241 h 441"/>
                <a:gd name="T42" fmla="*/ 136 w 244"/>
                <a:gd name="T43" fmla="*/ 252 h 441"/>
                <a:gd name="T44" fmla="*/ 38 w 244"/>
                <a:gd name="T45" fmla="*/ 252 h 441"/>
                <a:gd name="T46" fmla="*/ 38 w 244"/>
                <a:gd name="T47" fmla="*/ 441 h 441"/>
                <a:gd name="T48" fmla="*/ 0 w 244"/>
                <a:gd name="T49" fmla="*/ 441 h 441"/>
                <a:gd name="T50" fmla="*/ 0 w 244"/>
                <a:gd name="T51"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4" h="441">
                  <a:moveTo>
                    <a:pt x="38" y="210"/>
                  </a:moveTo>
                  <a:cubicBezTo>
                    <a:pt x="136" y="210"/>
                    <a:pt x="136" y="210"/>
                    <a:pt x="136" y="210"/>
                  </a:cubicBezTo>
                  <a:cubicBezTo>
                    <a:pt x="145" y="210"/>
                    <a:pt x="154" y="208"/>
                    <a:pt x="162" y="204"/>
                  </a:cubicBezTo>
                  <a:cubicBezTo>
                    <a:pt x="171" y="199"/>
                    <a:pt x="178" y="193"/>
                    <a:pt x="185" y="185"/>
                  </a:cubicBezTo>
                  <a:cubicBezTo>
                    <a:pt x="191" y="178"/>
                    <a:pt x="196" y="169"/>
                    <a:pt x="200" y="158"/>
                  </a:cubicBezTo>
                  <a:cubicBezTo>
                    <a:pt x="204" y="148"/>
                    <a:pt x="205" y="137"/>
                    <a:pt x="205" y="125"/>
                  </a:cubicBezTo>
                  <a:cubicBezTo>
                    <a:pt x="205" y="113"/>
                    <a:pt x="204" y="102"/>
                    <a:pt x="200" y="92"/>
                  </a:cubicBezTo>
                  <a:cubicBezTo>
                    <a:pt x="196" y="82"/>
                    <a:pt x="192" y="73"/>
                    <a:pt x="185" y="66"/>
                  </a:cubicBezTo>
                  <a:cubicBezTo>
                    <a:pt x="179" y="59"/>
                    <a:pt x="172" y="53"/>
                    <a:pt x="163" y="49"/>
                  </a:cubicBezTo>
                  <a:cubicBezTo>
                    <a:pt x="155" y="45"/>
                    <a:pt x="146" y="43"/>
                    <a:pt x="136" y="43"/>
                  </a:cubicBezTo>
                  <a:cubicBezTo>
                    <a:pt x="38" y="43"/>
                    <a:pt x="38" y="43"/>
                    <a:pt x="38" y="43"/>
                  </a:cubicBezTo>
                  <a:lnTo>
                    <a:pt x="38" y="210"/>
                  </a:lnTo>
                  <a:close/>
                  <a:moveTo>
                    <a:pt x="0" y="0"/>
                  </a:moveTo>
                  <a:cubicBezTo>
                    <a:pt x="136" y="0"/>
                    <a:pt x="136" y="0"/>
                    <a:pt x="136" y="0"/>
                  </a:cubicBezTo>
                  <a:cubicBezTo>
                    <a:pt x="153" y="0"/>
                    <a:pt x="168" y="3"/>
                    <a:pt x="182" y="11"/>
                  </a:cubicBezTo>
                  <a:cubicBezTo>
                    <a:pt x="195" y="19"/>
                    <a:pt x="207" y="28"/>
                    <a:pt x="216" y="40"/>
                  </a:cubicBezTo>
                  <a:cubicBezTo>
                    <a:pt x="225" y="52"/>
                    <a:pt x="232" y="66"/>
                    <a:pt x="237" y="80"/>
                  </a:cubicBezTo>
                  <a:cubicBezTo>
                    <a:pt x="242" y="95"/>
                    <a:pt x="244" y="110"/>
                    <a:pt x="244" y="125"/>
                  </a:cubicBezTo>
                  <a:cubicBezTo>
                    <a:pt x="244" y="142"/>
                    <a:pt x="242" y="157"/>
                    <a:pt x="237" y="172"/>
                  </a:cubicBezTo>
                  <a:cubicBezTo>
                    <a:pt x="232" y="188"/>
                    <a:pt x="225" y="201"/>
                    <a:pt x="216" y="213"/>
                  </a:cubicBezTo>
                  <a:cubicBezTo>
                    <a:pt x="207" y="225"/>
                    <a:pt x="195" y="234"/>
                    <a:pt x="182" y="241"/>
                  </a:cubicBezTo>
                  <a:cubicBezTo>
                    <a:pt x="168" y="248"/>
                    <a:pt x="153" y="252"/>
                    <a:pt x="136" y="252"/>
                  </a:cubicBezTo>
                  <a:cubicBezTo>
                    <a:pt x="38" y="252"/>
                    <a:pt x="38" y="252"/>
                    <a:pt x="38" y="252"/>
                  </a:cubicBezTo>
                  <a:cubicBezTo>
                    <a:pt x="38" y="441"/>
                    <a:pt x="38" y="441"/>
                    <a:pt x="38" y="441"/>
                  </a:cubicBezTo>
                  <a:cubicBezTo>
                    <a:pt x="0" y="441"/>
                    <a:pt x="0" y="441"/>
                    <a:pt x="0" y="441"/>
                  </a:cubicBez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1" name="Oval 8">
              <a:extLst>
                <a:ext uri="{FF2B5EF4-FFF2-40B4-BE49-F238E27FC236}">
                  <a16:creationId xmlns:a16="http://schemas.microsoft.com/office/drawing/2014/main" id="{DC5AFE27-AD5D-26BD-A1CC-1DC489E17103}"/>
                </a:ext>
              </a:extLst>
            </p:cNvPr>
            <p:cNvSpPr>
              <a:spLocks noChangeArrowheads="1"/>
            </p:cNvSpPr>
            <p:nvPr/>
          </p:nvSpPr>
          <p:spPr bwMode="auto">
            <a:xfrm>
              <a:off x="6970464" y="5261423"/>
              <a:ext cx="328613" cy="330200"/>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solidFill>
                  <a:srgbClr val="0A5D7A"/>
                </a:solidFill>
              </a:endParaRPr>
            </a:p>
          </p:txBody>
        </p:sp>
      </p:grpSp>
    </p:spTree>
    <p:extLst>
      <p:ext uri="{BB962C8B-B14F-4D97-AF65-F5344CB8AC3E}">
        <p14:creationId xmlns:p14="http://schemas.microsoft.com/office/powerpoint/2010/main" val="129059218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9_Slide 3">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C4E26FAA-ED72-4463-AB3F-FB70CE313C3E}"/>
              </a:ext>
            </a:extLst>
          </p:cNvPr>
          <p:cNvSpPr/>
          <p:nvPr userDrawn="1"/>
        </p:nvSpPr>
        <p:spPr>
          <a:xfrm flipH="1">
            <a:off x="8616950" y="0"/>
            <a:ext cx="3575050" cy="6858000"/>
          </a:xfrm>
          <a:prstGeom prst="rect">
            <a:avLst/>
          </a:prstGeom>
          <a:solidFill>
            <a:srgbClr val="0A5D7A"/>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en-GB" sz="1200" dirty="0">
              <a:solidFill>
                <a:schemeClr val="bg1"/>
              </a:solidFill>
            </a:endParaRPr>
          </a:p>
        </p:txBody>
      </p:sp>
      <p:sp>
        <p:nvSpPr>
          <p:cNvPr id="5" name="Tijdelijke aanduiding voor tekst 5">
            <a:extLst>
              <a:ext uri="{FF2B5EF4-FFF2-40B4-BE49-F238E27FC236}">
                <a16:creationId xmlns:a16="http://schemas.microsoft.com/office/drawing/2014/main" id="{535E2F95-8F1A-2B7F-A71B-1830B25270EF}"/>
              </a:ext>
            </a:extLst>
          </p:cNvPr>
          <p:cNvSpPr>
            <a:spLocks noGrp="1"/>
          </p:cNvSpPr>
          <p:nvPr>
            <p:ph type="body" sz="quarter" idx="15" hasCustomPrompt="1"/>
          </p:nvPr>
        </p:nvSpPr>
        <p:spPr>
          <a:xfrm>
            <a:off x="480596" y="370682"/>
            <a:ext cx="7775992" cy="537368"/>
          </a:xfrm>
          <a:prstGeom prst="rect">
            <a:avLst/>
          </a:prstGeom>
          <a:noFill/>
        </p:spPr>
        <p:txBody>
          <a:bodyPr/>
          <a:lstStyle>
            <a:lvl1pPr>
              <a:lnSpc>
                <a:spcPct val="100000"/>
              </a:lnSpc>
              <a:spcBef>
                <a:spcPts val="0"/>
              </a:spcBef>
              <a:defRPr sz="2800" b="1">
                <a:ln>
                  <a:noFill/>
                </a:ln>
                <a:solidFill>
                  <a:srgbClr val="0A5D7A"/>
                </a:solidFill>
              </a:defRPr>
            </a:lvl1pPr>
          </a:lstStyle>
          <a:p>
            <a:pPr lvl="0"/>
            <a:r>
              <a:rPr lang="en-GB"/>
              <a:t>Main conclusion</a:t>
            </a:r>
          </a:p>
        </p:txBody>
      </p:sp>
      <p:sp>
        <p:nvSpPr>
          <p:cNvPr id="6" name="Tijdelijke aanduiding voor tekst 5">
            <a:extLst>
              <a:ext uri="{FF2B5EF4-FFF2-40B4-BE49-F238E27FC236}">
                <a16:creationId xmlns:a16="http://schemas.microsoft.com/office/drawing/2014/main" id="{297EECC6-BF14-EE4D-6FD1-70A92BC8B7E7}"/>
              </a:ext>
            </a:extLst>
          </p:cNvPr>
          <p:cNvSpPr>
            <a:spLocks noGrp="1"/>
          </p:cNvSpPr>
          <p:nvPr>
            <p:ph type="body" sz="quarter" idx="16" hasCustomPrompt="1"/>
          </p:nvPr>
        </p:nvSpPr>
        <p:spPr>
          <a:xfrm>
            <a:off x="479424" y="1628774"/>
            <a:ext cx="7775992" cy="4858543"/>
          </a:xfrm>
          <a:prstGeom prst="rect">
            <a:avLst/>
          </a:prstGeom>
          <a:noFill/>
        </p:spPr>
        <p:txBody>
          <a:bodyPr anchor="t"/>
          <a:lstStyle>
            <a:lvl1pPr>
              <a:lnSpc>
                <a:spcPct val="100000"/>
              </a:lnSpc>
              <a:spcBef>
                <a:spcPts val="0"/>
              </a:spcBef>
              <a:defRPr sz="1400" b="0">
                <a:ln>
                  <a:noFill/>
                </a:ln>
                <a:solidFill>
                  <a:srgbClr val="0A5D7A"/>
                </a:solidFill>
              </a:defRPr>
            </a:lvl1pPr>
          </a:lstStyle>
          <a:p>
            <a:pPr lvl="0"/>
            <a:r>
              <a:rPr lang="en-GB"/>
              <a:t>Type your text here</a:t>
            </a:r>
          </a:p>
        </p:txBody>
      </p:sp>
      <p:sp>
        <p:nvSpPr>
          <p:cNvPr id="2" name="Tijdelijke aanduiding voor tekst 5">
            <a:extLst>
              <a:ext uri="{FF2B5EF4-FFF2-40B4-BE49-F238E27FC236}">
                <a16:creationId xmlns:a16="http://schemas.microsoft.com/office/drawing/2014/main" id="{12B5E591-DBA1-CD48-2606-31C4D033B9E9}"/>
              </a:ext>
            </a:extLst>
          </p:cNvPr>
          <p:cNvSpPr>
            <a:spLocks noGrp="1"/>
          </p:cNvSpPr>
          <p:nvPr>
            <p:ph type="body" sz="quarter" idx="17" hasCustomPrompt="1"/>
          </p:nvPr>
        </p:nvSpPr>
        <p:spPr>
          <a:xfrm>
            <a:off x="8991599" y="908050"/>
            <a:ext cx="2719805" cy="5579267"/>
          </a:xfrm>
          <a:prstGeom prst="rect">
            <a:avLst/>
          </a:prstGeom>
          <a:noFill/>
        </p:spPr>
        <p:txBody>
          <a:bodyPr anchor="ctr"/>
          <a:lstStyle>
            <a:lvl1pPr>
              <a:lnSpc>
                <a:spcPct val="100000"/>
              </a:lnSpc>
              <a:spcBef>
                <a:spcPts val="0"/>
              </a:spcBef>
              <a:defRPr sz="1400" b="0">
                <a:ln>
                  <a:noFill/>
                </a:ln>
                <a:solidFill>
                  <a:schemeClr val="bg1"/>
                </a:solidFill>
              </a:defRPr>
            </a:lvl1pPr>
          </a:lstStyle>
          <a:p>
            <a:pPr lvl="0"/>
            <a:r>
              <a:rPr lang="en-GB"/>
              <a:t>Type your text here</a:t>
            </a:r>
          </a:p>
        </p:txBody>
      </p:sp>
      <p:sp>
        <p:nvSpPr>
          <p:cNvPr id="4" name="Tijdelijke aanduiding voor dianummer 2">
            <a:extLst>
              <a:ext uri="{FF2B5EF4-FFF2-40B4-BE49-F238E27FC236}">
                <a16:creationId xmlns:a16="http://schemas.microsoft.com/office/drawing/2014/main" id="{8C980866-4802-3167-B2E6-EF9C39D51C99}"/>
              </a:ext>
            </a:extLst>
          </p:cNvPr>
          <p:cNvSpPr txBox="1">
            <a:spLocks/>
          </p:cNvSpPr>
          <p:nvPr userDrawn="1"/>
        </p:nvSpPr>
        <p:spPr>
          <a:xfrm>
            <a:off x="11535384" y="6489700"/>
            <a:ext cx="371634" cy="179388"/>
          </a:xfrm>
          <a:prstGeom prst="rect">
            <a:avLst/>
          </a:prstGeom>
        </p:spPr>
        <p:txBody>
          <a:bodyPr vert="horz" lIns="0" tIns="0" rIns="0" bIns="0" rtlCol="0" anchor="ctr">
            <a:noAutofit/>
          </a:bodyPr>
          <a:lstStyle>
            <a:defPPr>
              <a:defRPr lang="nl-NL"/>
            </a:defPPr>
            <a:lvl1pPr marL="0" algn="ctr" defTabSz="914400" rtl="0" eaLnBrk="1" latinLnBrk="0" hangingPunct="1">
              <a:defRPr sz="800" b="1" kern="1200">
                <a:solidFill>
                  <a:srgbClr val="757F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AD0FE45-509C-4BDF-9EDE-64426F8DF3D2}" type="slidenum">
              <a:rPr lang="en-GB" smtClean="0">
                <a:solidFill>
                  <a:schemeClr val="bg1"/>
                </a:solidFill>
                <a:latin typeface="Arial" panose="020B0604020202020204" pitchFamily="34" charset="0"/>
                <a:cs typeface="Arial" panose="020B0604020202020204" pitchFamily="34" charset="0"/>
              </a:rPr>
              <a:pPr/>
              <a:t>‹#›</a:t>
            </a:fld>
            <a:endParaRPr lang="en-GB" dirty="0">
              <a:solidFill>
                <a:schemeClr val="bg1"/>
              </a:solidFill>
              <a:latin typeface="Arial" panose="020B0604020202020204" pitchFamily="34" charset="0"/>
              <a:cs typeface="Arial" panose="020B0604020202020204" pitchFamily="34" charset="0"/>
            </a:endParaRPr>
          </a:p>
        </p:txBody>
      </p:sp>
      <p:grpSp>
        <p:nvGrpSpPr>
          <p:cNvPr id="7" name="Groep 6">
            <a:extLst>
              <a:ext uri="{FF2B5EF4-FFF2-40B4-BE49-F238E27FC236}">
                <a16:creationId xmlns:a16="http://schemas.microsoft.com/office/drawing/2014/main" id="{5BD91A3A-8EC6-F4C3-DB15-5A789A584D5E}"/>
              </a:ext>
            </a:extLst>
          </p:cNvPr>
          <p:cNvGrpSpPr/>
          <p:nvPr userDrawn="1"/>
        </p:nvGrpSpPr>
        <p:grpSpPr>
          <a:xfrm>
            <a:off x="11535384" y="171612"/>
            <a:ext cx="371634" cy="196126"/>
            <a:chOff x="5687079" y="4352018"/>
            <a:chExt cx="2797541" cy="1476376"/>
          </a:xfrm>
        </p:grpSpPr>
        <p:sp>
          <p:nvSpPr>
            <p:cNvPr id="8" name="Freeform 5">
              <a:extLst>
                <a:ext uri="{FF2B5EF4-FFF2-40B4-BE49-F238E27FC236}">
                  <a16:creationId xmlns:a16="http://schemas.microsoft.com/office/drawing/2014/main" id="{310FD75F-2B29-F219-E6E7-EB4D23FDC4AC}"/>
                </a:ext>
              </a:extLst>
            </p:cNvPr>
            <p:cNvSpPr>
              <a:spLocks/>
            </p:cNvSpPr>
            <p:nvPr/>
          </p:nvSpPr>
          <p:spPr bwMode="auto">
            <a:xfrm>
              <a:off x="5687079" y="4352018"/>
              <a:ext cx="884238" cy="1476376"/>
            </a:xfrm>
            <a:custGeom>
              <a:avLst/>
              <a:gdLst>
                <a:gd name="T0" fmla="*/ 38 w 266"/>
                <a:gd name="T1" fmla="*/ 0 h 454"/>
                <a:gd name="T2" fmla="*/ 38 w 266"/>
                <a:gd name="T3" fmla="*/ 297 h 454"/>
                <a:gd name="T4" fmla="*/ 46 w 266"/>
                <a:gd name="T5" fmla="*/ 345 h 454"/>
                <a:gd name="T6" fmla="*/ 67 w 266"/>
                <a:gd name="T7" fmla="*/ 382 h 454"/>
                <a:gd name="T8" fmla="*/ 96 w 266"/>
                <a:gd name="T9" fmla="*/ 405 h 454"/>
                <a:gd name="T10" fmla="*/ 129 w 266"/>
                <a:gd name="T11" fmla="*/ 412 h 454"/>
                <a:gd name="T12" fmla="*/ 164 w 266"/>
                <a:gd name="T13" fmla="*/ 405 h 454"/>
                <a:gd name="T14" fmla="*/ 196 w 266"/>
                <a:gd name="T15" fmla="*/ 384 h 454"/>
                <a:gd name="T16" fmla="*/ 218 w 266"/>
                <a:gd name="T17" fmla="*/ 348 h 454"/>
                <a:gd name="T18" fmla="*/ 227 w 266"/>
                <a:gd name="T19" fmla="*/ 298 h 454"/>
                <a:gd name="T20" fmla="*/ 227 w 266"/>
                <a:gd name="T21" fmla="*/ 0 h 454"/>
                <a:gd name="T22" fmla="*/ 266 w 266"/>
                <a:gd name="T23" fmla="*/ 0 h 454"/>
                <a:gd name="T24" fmla="*/ 266 w 266"/>
                <a:gd name="T25" fmla="*/ 295 h 454"/>
                <a:gd name="T26" fmla="*/ 254 w 266"/>
                <a:gd name="T27" fmla="*/ 363 h 454"/>
                <a:gd name="T28" fmla="*/ 222 w 266"/>
                <a:gd name="T29" fmla="*/ 413 h 454"/>
                <a:gd name="T30" fmla="*/ 178 w 266"/>
                <a:gd name="T31" fmla="*/ 444 h 454"/>
                <a:gd name="T32" fmla="*/ 130 w 266"/>
                <a:gd name="T33" fmla="*/ 454 h 454"/>
                <a:gd name="T34" fmla="*/ 83 w 266"/>
                <a:gd name="T35" fmla="*/ 444 h 454"/>
                <a:gd name="T36" fmla="*/ 42 w 266"/>
                <a:gd name="T37" fmla="*/ 414 h 454"/>
                <a:gd name="T38" fmla="*/ 11 w 266"/>
                <a:gd name="T39" fmla="*/ 363 h 454"/>
                <a:gd name="T40" fmla="*/ 0 w 266"/>
                <a:gd name="T41" fmla="*/ 294 h 454"/>
                <a:gd name="T42" fmla="*/ 0 w 266"/>
                <a:gd name="T43" fmla="*/ 0 h 454"/>
                <a:gd name="T44" fmla="*/ 38 w 266"/>
                <a:gd name="T45" fmla="*/ 0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6" h="454">
                  <a:moveTo>
                    <a:pt x="38" y="0"/>
                  </a:moveTo>
                  <a:cubicBezTo>
                    <a:pt x="38" y="297"/>
                    <a:pt x="38" y="297"/>
                    <a:pt x="38" y="297"/>
                  </a:cubicBezTo>
                  <a:cubicBezTo>
                    <a:pt x="38" y="315"/>
                    <a:pt x="41" y="331"/>
                    <a:pt x="46" y="345"/>
                  </a:cubicBezTo>
                  <a:cubicBezTo>
                    <a:pt x="51" y="360"/>
                    <a:pt x="58" y="372"/>
                    <a:pt x="67" y="382"/>
                  </a:cubicBezTo>
                  <a:cubicBezTo>
                    <a:pt x="76" y="392"/>
                    <a:pt x="85" y="399"/>
                    <a:pt x="96" y="405"/>
                  </a:cubicBezTo>
                  <a:cubicBezTo>
                    <a:pt x="107" y="410"/>
                    <a:pt x="118" y="412"/>
                    <a:pt x="129" y="412"/>
                  </a:cubicBezTo>
                  <a:cubicBezTo>
                    <a:pt x="141" y="412"/>
                    <a:pt x="153" y="410"/>
                    <a:pt x="164" y="405"/>
                  </a:cubicBezTo>
                  <a:cubicBezTo>
                    <a:pt x="176" y="400"/>
                    <a:pt x="187" y="393"/>
                    <a:pt x="196" y="384"/>
                  </a:cubicBezTo>
                  <a:cubicBezTo>
                    <a:pt x="205" y="374"/>
                    <a:pt x="213" y="362"/>
                    <a:pt x="218" y="348"/>
                  </a:cubicBezTo>
                  <a:cubicBezTo>
                    <a:pt x="224" y="334"/>
                    <a:pt x="227" y="317"/>
                    <a:pt x="227" y="298"/>
                  </a:cubicBezTo>
                  <a:cubicBezTo>
                    <a:pt x="227" y="0"/>
                    <a:pt x="227" y="0"/>
                    <a:pt x="227" y="0"/>
                  </a:cubicBezTo>
                  <a:cubicBezTo>
                    <a:pt x="266" y="0"/>
                    <a:pt x="266" y="0"/>
                    <a:pt x="266" y="0"/>
                  </a:cubicBezTo>
                  <a:cubicBezTo>
                    <a:pt x="266" y="295"/>
                    <a:pt x="266" y="295"/>
                    <a:pt x="266" y="295"/>
                  </a:cubicBezTo>
                  <a:cubicBezTo>
                    <a:pt x="266" y="321"/>
                    <a:pt x="262" y="344"/>
                    <a:pt x="254" y="363"/>
                  </a:cubicBezTo>
                  <a:cubicBezTo>
                    <a:pt x="245" y="383"/>
                    <a:pt x="235" y="400"/>
                    <a:pt x="222" y="413"/>
                  </a:cubicBezTo>
                  <a:cubicBezTo>
                    <a:pt x="209" y="427"/>
                    <a:pt x="194" y="437"/>
                    <a:pt x="178" y="444"/>
                  </a:cubicBezTo>
                  <a:cubicBezTo>
                    <a:pt x="162" y="451"/>
                    <a:pt x="146" y="454"/>
                    <a:pt x="130" y="454"/>
                  </a:cubicBezTo>
                  <a:cubicBezTo>
                    <a:pt x="114" y="454"/>
                    <a:pt x="99" y="451"/>
                    <a:pt x="83" y="444"/>
                  </a:cubicBezTo>
                  <a:cubicBezTo>
                    <a:pt x="68" y="437"/>
                    <a:pt x="54" y="427"/>
                    <a:pt x="42" y="414"/>
                  </a:cubicBezTo>
                  <a:cubicBezTo>
                    <a:pt x="29" y="400"/>
                    <a:pt x="19" y="383"/>
                    <a:pt x="11" y="363"/>
                  </a:cubicBezTo>
                  <a:cubicBezTo>
                    <a:pt x="3" y="343"/>
                    <a:pt x="0" y="320"/>
                    <a:pt x="0" y="294"/>
                  </a:cubicBezTo>
                  <a:cubicBezTo>
                    <a:pt x="0" y="0"/>
                    <a:pt x="0" y="0"/>
                    <a:pt x="0" y="0"/>
                  </a:cubicBezTo>
                  <a:lnTo>
                    <a:pt x="3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9" name="Freeform 6">
              <a:extLst>
                <a:ext uri="{FF2B5EF4-FFF2-40B4-BE49-F238E27FC236}">
                  <a16:creationId xmlns:a16="http://schemas.microsoft.com/office/drawing/2014/main" id="{7044D640-8F47-4D6C-DEE3-293725730263}"/>
                </a:ext>
              </a:extLst>
            </p:cNvPr>
            <p:cNvSpPr>
              <a:spLocks/>
            </p:cNvSpPr>
            <p:nvPr/>
          </p:nvSpPr>
          <p:spPr bwMode="auto">
            <a:xfrm>
              <a:off x="6674286" y="4352018"/>
              <a:ext cx="876300" cy="1476375"/>
            </a:xfrm>
            <a:custGeom>
              <a:avLst/>
              <a:gdLst>
                <a:gd name="T0" fmla="*/ 40 w 264"/>
                <a:gd name="T1" fmla="*/ 315 h 466"/>
                <a:gd name="T2" fmla="*/ 49 w 264"/>
                <a:gd name="T3" fmla="*/ 359 h 466"/>
                <a:gd name="T4" fmla="*/ 68 w 264"/>
                <a:gd name="T5" fmla="*/ 393 h 466"/>
                <a:gd name="T6" fmla="*/ 98 w 264"/>
                <a:gd name="T7" fmla="*/ 416 h 466"/>
                <a:gd name="T8" fmla="*/ 135 w 264"/>
                <a:gd name="T9" fmla="*/ 424 h 466"/>
                <a:gd name="T10" fmla="*/ 169 w 264"/>
                <a:gd name="T11" fmla="*/ 419 h 466"/>
                <a:gd name="T12" fmla="*/ 198 w 264"/>
                <a:gd name="T13" fmla="*/ 404 h 466"/>
                <a:gd name="T14" fmla="*/ 218 w 264"/>
                <a:gd name="T15" fmla="*/ 376 h 466"/>
                <a:gd name="T16" fmla="*/ 225 w 264"/>
                <a:gd name="T17" fmla="*/ 335 h 466"/>
                <a:gd name="T18" fmla="*/ 217 w 264"/>
                <a:gd name="T19" fmla="*/ 302 h 466"/>
                <a:gd name="T20" fmla="*/ 196 w 264"/>
                <a:gd name="T21" fmla="*/ 278 h 466"/>
                <a:gd name="T22" fmla="*/ 166 w 264"/>
                <a:gd name="T23" fmla="*/ 261 h 466"/>
                <a:gd name="T24" fmla="*/ 132 w 264"/>
                <a:gd name="T25" fmla="*/ 247 h 466"/>
                <a:gd name="T26" fmla="*/ 89 w 264"/>
                <a:gd name="T27" fmla="*/ 230 h 466"/>
                <a:gd name="T28" fmla="*/ 50 w 264"/>
                <a:gd name="T29" fmla="*/ 205 h 466"/>
                <a:gd name="T30" fmla="*/ 22 w 264"/>
                <a:gd name="T31" fmla="*/ 168 h 466"/>
                <a:gd name="T32" fmla="*/ 11 w 264"/>
                <a:gd name="T33" fmla="*/ 113 h 466"/>
                <a:gd name="T34" fmla="*/ 20 w 264"/>
                <a:gd name="T35" fmla="*/ 64 h 466"/>
                <a:gd name="T36" fmla="*/ 44 w 264"/>
                <a:gd name="T37" fmla="*/ 29 h 466"/>
                <a:gd name="T38" fmla="*/ 82 w 264"/>
                <a:gd name="T39" fmla="*/ 7 h 466"/>
                <a:gd name="T40" fmla="*/ 130 w 264"/>
                <a:gd name="T41" fmla="*/ 0 h 466"/>
                <a:gd name="T42" fmla="*/ 188 w 264"/>
                <a:gd name="T43" fmla="*/ 12 h 466"/>
                <a:gd name="T44" fmla="*/ 226 w 264"/>
                <a:gd name="T45" fmla="*/ 44 h 466"/>
                <a:gd name="T46" fmla="*/ 246 w 264"/>
                <a:gd name="T47" fmla="*/ 86 h 466"/>
                <a:gd name="T48" fmla="*/ 253 w 264"/>
                <a:gd name="T49" fmla="*/ 131 h 466"/>
                <a:gd name="T50" fmla="*/ 214 w 264"/>
                <a:gd name="T51" fmla="*/ 131 h 466"/>
                <a:gd name="T52" fmla="*/ 206 w 264"/>
                <a:gd name="T53" fmla="*/ 92 h 466"/>
                <a:gd name="T54" fmla="*/ 187 w 264"/>
                <a:gd name="T55" fmla="*/ 64 h 466"/>
                <a:gd name="T56" fmla="*/ 161 w 264"/>
                <a:gd name="T57" fmla="*/ 47 h 466"/>
                <a:gd name="T58" fmla="*/ 130 w 264"/>
                <a:gd name="T59" fmla="*/ 41 h 466"/>
                <a:gd name="T60" fmla="*/ 100 w 264"/>
                <a:gd name="T61" fmla="*/ 45 h 466"/>
                <a:gd name="T62" fmla="*/ 74 w 264"/>
                <a:gd name="T63" fmla="*/ 57 h 466"/>
                <a:gd name="T64" fmla="*/ 56 w 264"/>
                <a:gd name="T65" fmla="*/ 79 h 466"/>
                <a:gd name="T66" fmla="*/ 49 w 264"/>
                <a:gd name="T67" fmla="*/ 113 h 466"/>
                <a:gd name="T68" fmla="*/ 57 w 264"/>
                <a:gd name="T69" fmla="*/ 147 h 466"/>
                <a:gd name="T70" fmla="*/ 78 w 264"/>
                <a:gd name="T71" fmla="*/ 171 h 466"/>
                <a:gd name="T72" fmla="*/ 109 w 264"/>
                <a:gd name="T73" fmla="*/ 189 h 466"/>
                <a:gd name="T74" fmla="*/ 144 w 264"/>
                <a:gd name="T75" fmla="*/ 203 h 466"/>
                <a:gd name="T76" fmla="*/ 187 w 264"/>
                <a:gd name="T77" fmla="*/ 221 h 466"/>
                <a:gd name="T78" fmla="*/ 226 w 264"/>
                <a:gd name="T79" fmla="*/ 245 h 466"/>
                <a:gd name="T80" fmla="*/ 253 w 264"/>
                <a:gd name="T81" fmla="*/ 281 h 466"/>
                <a:gd name="T82" fmla="*/ 264 w 264"/>
                <a:gd name="T83" fmla="*/ 335 h 466"/>
                <a:gd name="T84" fmla="*/ 254 w 264"/>
                <a:gd name="T85" fmla="*/ 392 h 466"/>
                <a:gd name="T86" fmla="*/ 227 w 264"/>
                <a:gd name="T87" fmla="*/ 433 h 466"/>
                <a:gd name="T88" fmla="*/ 186 w 264"/>
                <a:gd name="T89" fmla="*/ 458 h 466"/>
                <a:gd name="T90" fmla="*/ 135 w 264"/>
                <a:gd name="T91" fmla="*/ 466 h 466"/>
                <a:gd name="T92" fmla="*/ 85 w 264"/>
                <a:gd name="T93" fmla="*/ 456 h 466"/>
                <a:gd name="T94" fmla="*/ 43 w 264"/>
                <a:gd name="T95" fmla="*/ 426 h 466"/>
                <a:gd name="T96" fmla="*/ 13 w 264"/>
                <a:gd name="T97" fmla="*/ 378 h 466"/>
                <a:gd name="T98" fmla="*/ 0 w 264"/>
                <a:gd name="T99" fmla="*/ 315 h 466"/>
                <a:gd name="T100" fmla="*/ 40 w 264"/>
                <a:gd name="T101" fmla="*/ 315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4" h="466">
                  <a:moveTo>
                    <a:pt x="40" y="315"/>
                  </a:moveTo>
                  <a:cubicBezTo>
                    <a:pt x="41" y="331"/>
                    <a:pt x="44" y="346"/>
                    <a:pt x="49" y="359"/>
                  </a:cubicBezTo>
                  <a:cubicBezTo>
                    <a:pt x="54" y="372"/>
                    <a:pt x="60" y="384"/>
                    <a:pt x="68" y="393"/>
                  </a:cubicBezTo>
                  <a:cubicBezTo>
                    <a:pt x="77" y="403"/>
                    <a:pt x="86" y="410"/>
                    <a:pt x="98" y="416"/>
                  </a:cubicBezTo>
                  <a:cubicBezTo>
                    <a:pt x="109" y="421"/>
                    <a:pt x="121" y="424"/>
                    <a:pt x="135" y="424"/>
                  </a:cubicBezTo>
                  <a:cubicBezTo>
                    <a:pt x="147" y="424"/>
                    <a:pt x="158" y="422"/>
                    <a:pt x="169" y="419"/>
                  </a:cubicBezTo>
                  <a:cubicBezTo>
                    <a:pt x="180" y="416"/>
                    <a:pt x="189" y="411"/>
                    <a:pt x="198" y="404"/>
                  </a:cubicBezTo>
                  <a:cubicBezTo>
                    <a:pt x="206" y="397"/>
                    <a:pt x="213" y="388"/>
                    <a:pt x="218" y="376"/>
                  </a:cubicBezTo>
                  <a:cubicBezTo>
                    <a:pt x="223" y="365"/>
                    <a:pt x="225" y="351"/>
                    <a:pt x="225" y="335"/>
                  </a:cubicBezTo>
                  <a:cubicBezTo>
                    <a:pt x="225" y="322"/>
                    <a:pt x="223" y="311"/>
                    <a:pt x="217" y="302"/>
                  </a:cubicBezTo>
                  <a:cubicBezTo>
                    <a:pt x="212" y="292"/>
                    <a:pt x="205" y="284"/>
                    <a:pt x="196" y="278"/>
                  </a:cubicBezTo>
                  <a:cubicBezTo>
                    <a:pt x="187" y="271"/>
                    <a:pt x="177" y="266"/>
                    <a:pt x="166" y="261"/>
                  </a:cubicBezTo>
                  <a:cubicBezTo>
                    <a:pt x="155" y="256"/>
                    <a:pt x="144" y="251"/>
                    <a:pt x="132" y="247"/>
                  </a:cubicBezTo>
                  <a:cubicBezTo>
                    <a:pt x="118" y="242"/>
                    <a:pt x="103" y="236"/>
                    <a:pt x="89" y="230"/>
                  </a:cubicBezTo>
                  <a:cubicBezTo>
                    <a:pt x="74" y="223"/>
                    <a:pt x="61" y="215"/>
                    <a:pt x="50" y="205"/>
                  </a:cubicBezTo>
                  <a:cubicBezTo>
                    <a:pt x="38" y="195"/>
                    <a:pt x="29" y="183"/>
                    <a:pt x="22" y="168"/>
                  </a:cubicBezTo>
                  <a:cubicBezTo>
                    <a:pt x="14" y="153"/>
                    <a:pt x="11" y="135"/>
                    <a:pt x="11" y="113"/>
                  </a:cubicBezTo>
                  <a:cubicBezTo>
                    <a:pt x="11" y="94"/>
                    <a:pt x="14" y="78"/>
                    <a:pt x="20" y="64"/>
                  </a:cubicBezTo>
                  <a:cubicBezTo>
                    <a:pt x="25" y="50"/>
                    <a:pt x="34" y="38"/>
                    <a:pt x="44" y="29"/>
                  </a:cubicBezTo>
                  <a:cubicBezTo>
                    <a:pt x="55" y="19"/>
                    <a:pt x="67" y="12"/>
                    <a:pt x="82" y="7"/>
                  </a:cubicBezTo>
                  <a:cubicBezTo>
                    <a:pt x="97" y="2"/>
                    <a:pt x="113" y="0"/>
                    <a:pt x="130" y="0"/>
                  </a:cubicBezTo>
                  <a:cubicBezTo>
                    <a:pt x="154" y="0"/>
                    <a:pt x="173" y="4"/>
                    <a:pt x="188" y="12"/>
                  </a:cubicBezTo>
                  <a:cubicBezTo>
                    <a:pt x="204" y="20"/>
                    <a:pt x="216" y="31"/>
                    <a:pt x="226" y="44"/>
                  </a:cubicBezTo>
                  <a:cubicBezTo>
                    <a:pt x="235" y="57"/>
                    <a:pt x="242" y="71"/>
                    <a:pt x="246" y="86"/>
                  </a:cubicBezTo>
                  <a:cubicBezTo>
                    <a:pt x="250" y="102"/>
                    <a:pt x="253" y="117"/>
                    <a:pt x="253" y="131"/>
                  </a:cubicBezTo>
                  <a:cubicBezTo>
                    <a:pt x="214" y="131"/>
                    <a:pt x="214" y="131"/>
                    <a:pt x="214" y="131"/>
                  </a:cubicBezTo>
                  <a:cubicBezTo>
                    <a:pt x="213" y="116"/>
                    <a:pt x="210" y="103"/>
                    <a:pt x="206" y="92"/>
                  </a:cubicBezTo>
                  <a:cubicBezTo>
                    <a:pt x="201" y="81"/>
                    <a:pt x="195" y="72"/>
                    <a:pt x="187" y="64"/>
                  </a:cubicBezTo>
                  <a:cubicBezTo>
                    <a:pt x="180" y="57"/>
                    <a:pt x="171" y="51"/>
                    <a:pt x="161" y="47"/>
                  </a:cubicBezTo>
                  <a:cubicBezTo>
                    <a:pt x="152" y="43"/>
                    <a:pt x="141" y="41"/>
                    <a:pt x="130" y="41"/>
                  </a:cubicBezTo>
                  <a:cubicBezTo>
                    <a:pt x="120" y="41"/>
                    <a:pt x="110" y="43"/>
                    <a:pt x="100" y="45"/>
                  </a:cubicBezTo>
                  <a:cubicBezTo>
                    <a:pt x="91" y="47"/>
                    <a:pt x="82" y="52"/>
                    <a:pt x="74" y="57"/>
                  </a:cubicBezTo>
                  <a:cubicBezTo>
                    <a:pt x="67" y="63"/>
                    <a:pt x="61" y="70"/>
                    <a:pt x="56" y="79"/>
                  </a:cubicBezTo>
                  <a:cubicBezTo>
                    <a:pt x="51" y="88"/>
                    <a:pt x="49" y="99"/>
                    <a:pt x="49" y="113"/>
                  </a:cubicBezTo>
                  <a:cubicBezTo>
                    <a:pt x="49" y="126"/>
                    <a:pt x="52" y="137"/>
                    <a:pt x="57" y="147"/>
                  </a:cubicBezTo>
                  <a:cubicBezTo>
                    <a:pt x="62" y="156"/>
                    <a:pt x="69" y="164"/>
                    <a:pt x="78" y="171"/>
                  </a:cubicBezTo>
                  <a:cubicBezTo>
                    <a:pt x="87" y="178"/>
                    <a:pt x="97" y="184"/>
                    <a:pt x="109" y="189"/>
                  </a:cubicBezTo>
                  <a:cubicBezTo>
                    <a:pt x="120" y="194"/>
                    <a:pt x="132" y="199"/>
                    <a:pt x="144" y="203"/>
                  </a:cubicBezTo>
                  <a:cubicBezTo>
                    <a:pt x="159" y="209"/>
                    <a:pt x="173" y="215"/>
                    <a:pt x="187" y="221"/>
                  </a:cubicBezTo>
                  <a:cubicBezTo>
                    <a:pt x="202" y="227"/>
                    <a:pt x="214" y="235"/>
                    <a:pt x="226" y="245"/>
                  </a:cubicBezTo>
                  <a:cubicBezTo>
                    <a:pt x="237" y="255"/>
                    <a:pt x="246" y="267"/>
                    <a:pt x="253" y="281"/>
                  </a:cubicBezTo>
                  <a:cubicBezTo>
                    <a:pt x="260" y="296"/>
                    <a:pt x="264" y="314"/>
                    <a:pt x="264" y="335"/>
                  </a:cubicBezTo>
                  <a:cubicBezTo>
                    <a:pt x="264" y="357"/>
                    <a:pt x="261" y="376"/>
                    <a:pt x="254" y="392"/>
                  </a:cubicBezTo>
                  <a:cubicBezTo>
                    <a:pt x="248" y="408"/>
                    <a:pt x="239" y="422"/>
                    <a:pt x="227" y="433"/>
                  </a:cubicBezTo>
                  <a:cubicBezTo>
                    <a:pt x="216" y="444"/>
                    <a:pt x="202" y="452"/>
                    <a:pt x="186" y="458"/>
                  </a:cubicBezTo>
                  <a:cubicBezTo>
                    <a:pt x="170" y="463"/>
                    <a:pt x="153" y="466"/>
                    <a:pt x="135" y="466"/>
                  </a:cubicBezTo>
                  <a:cubicBezTo>
                    <a:pt x="118" y="466"/>
                    <a:pt x="101" y="463"/>
                    <a:pt x="85" y="456"/>
                  </a:cubicBezTo>
                  <a:cubicBezTo>
                    <a:pt x="69" y="449"/>
                    <a:pt x="55" y="439"/>
                    <a:pt x="43" y="426"/>
                  </a:cubicBezTo>
                  <a:cubicBezTo>
                    <a:pt x="30" y="413"/>
                    <a:pt x="20" y="397"/>
                    <a:pt x="13" y="378"/>
                  </a:cubicBezTo>
                  <a:cubicBezTo>
                    <a:pt x="5" y="359"/>
                    <a:pt x="1" y="339"/>
                    <a:pt x="0" y="315"/>
                  </a:cubicBezTo>
                  <a:lnTo>
                    <a:pt x="40" y="31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 name="Freeform 7">
              <a:extLst>
                <a:ext uri="{FF2B5EF4-FFF2-40B4-BE49-F238E27FC236}">
                  <a16:creationId xmlns:a16="http://schemas.microsoft.com/office/drawing/2014/main" id="{360E2FC9-BA6C-DEB9-D17B-A697BCB3C3E9}"/>
                </a:ext>
              </a:extLst>
            </p:cNvPr>
            <p:cNvSpPr>
              <a:spLocks noEditPoints="1"/>
            </p:cNvSpPr>
            <p:nvPr/>
          </p:nvSpPr>
          <p:spPr bwMode="auto">
            <a:xfrm>
              <a:off x="7673407" y="4352018"/>
              <a:ext cx="811213" cy="1476375"/>
            </a:xfrm>
            <a:custGeom>
              <a:avLst/>
              <a:gdLst>
                <a:gd name="T0" fmla="*/ 38 w 244"/>
                <a:gd name="T1" fmla="*/ 210 h 441"/>
                <a:gd name="T2" fmla="*/ 136 w 244"/>
                <a:gd name="T3" fmla="*/ 210 h 441"/>
                <a:gd name="T4" fmla="*/ 162 w 244"/>
                <a:gd name="T5" fmla="*/ 204 h 441"/>
                <a:gd name="T6" fmla="*/ 185 w 244"/>
                <a:gd name="T7" fmla="*/ 185 h 441"/>
                <a:gd name="T8" fmla="*/ 200 w 244"/>
                <a:gd name="T9" fmla="*/ 158 h 441"/>
                <a:gd name="T10" fmla="*/ 205 w 244"/>
                <a:gd name="T11" fmla="*/ 125 h 441"/>
                <a:gd name="T12" fmla="*/ 200 w 244"/>
                <a:gd name="T13" fmla="*/ 92 h 441"/>
                <a:gd name="T14" fmla="*/ 185 w 244"/>
                <a:gd name="T15" fmla="*/ 66 h 441"/>
                <a:gd name="T16" fmla="*/ 163 w 244"/>
                <a:gd name="T17" fmla="*/ 49 h 441"/>
                <a:gd name="T18" fmla="*/ 136 w 244"/>
                <a:gd name="T19" fmla="*/ 43 h 441"/>
                <a:gd name="T20" fmla="*/ 38 w 244"/>
                <a:gd name="T21" fmla="*/ 43 h 441"/>
                <a:gd name="T22" fmla="*/ 38 w 244"/>
                <a:gd name="T23" fmla="*/ 210 h 441"/>
                <a:gd name="T24" fmla="*/ 0 w 244"/>
                <a:gd name="T25" fmla="*/ 0 h 441"/>
                <a:gd name="T26" fmla="*/ 136 w 244"/>
                <a:gd name="T27" fmla="*/ 0 h 441"/>
                <a:gd name="T28" fmla="*/ 182 w 244"/>
                <a:gd name="T29" fmla="*/ 11 h 441"/>
                <a:gd name="T30" fmla="*/ 216 w 244"/>
                <a:gd name="T31" fmla="*/ 40 h 441"/>
                <a:gd name="T32" fmla="*/ 237 w 244"/>
                <a:gd name="T33" fmla="*/ 80 h 441"/>
                <a:gd name="T34" fmla="*/ 244 w 244"/>
                <a:gd name="T35" fmla="*/ 125 h 441"/>
                <a:gd name="T36" fmla="*/ 237 w 244"/>
                <a:gd name="T37" fmla="*/ 172 h 441"/>
                <a:gd name="T38" fmla="*/ 216 w 244"/>
                <a:gd name="T39" fmla="*/ 213 h 441"/>
                <a:gd name="T40" fmla="*/ 182 w 244"/>
                <a:gd name="T41" fmla="*/ 241 h 441"/>
                <a:gd name="T42" fmla="*/ 136 w 244"/>
                <a:gd name="T43" fmla="*/ 252 h 441"/>
                <a:gd name="T44" fmla="*/ 38 w 244"/>
                <a:gd name="T45" fmla="*/ 252 h 441"/>
                <a:gd name="T46" fmla="*/ 38 w 244"/>
                <a:gd name="T47" fmla="*/ 441 h 441"/>
                <a:gd name="T48" fmla="*/ 0 w 244"/>
                <a:gd name="T49" fmla="*/ 441 h 441"/>
                <a:gd name="T50" fmla="*/ 0 w 244"/>
                <a:gd name="T51"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4" h="441">
                  <a:moveTo>
                    <a:pt x="38" y="210"/>
                  </a:moveTo>
                  <a:cubicBezTo>
                    <a:pt x="136" y="210"/>
                    <a:pt x="136" y="210"/>
                    <a:pt x="136" y="210"/>
                  </a:cubicBezTo>
                  <a:cubicBezTo>
                    <a:pt x="145" y="210"/>
                    <a:pt x="154" y="208"/>
                    <a:pt x="162" y="204"/>
                  </a:cubicBezTo>
                  <a:cubicBezTo>
                    <a:pt x="171" y="199"/>
                    <a:pt x="178" y="193"/>
                    <a:pt x="185" y="185"/>
                  </a:cubicBezTo>
                  <a:cubicBezTo>
                    <a:pt x="191" y="178"/>
                    <a:pt x="196" y="169"/>
                    <a:pt x="200" y="158"/>
                  </a:cubicBezTo>
                  <a:cubicBezTo>
                    <a:pt x="204" y="148"/>
                    <a:pt x="205" y="137"/>
                    <a:pt x="205" y="125"/>
                  </a:cubicBezTo>
                  <a:cubicBezTo>
                    <a:pt x="205" y="113"/>
                    <a:pt x="204" y="102"/>
                    <a:pt x="200" y="92"/>
                  </a:cubicBezTo>
                  <a:cubicBezTo>
                    <a:pt x="196" y="82"/>
                    <a:pt x="192" y="73"/>
                    <a:pt x="185" y="66"/>
                  </a:cubicBezTo>
                  <a:cubicBezTo>
                    <a:pt x="179" y="59"/>
                    <a:pt x="172" y="53"/>
                    <a:pt x="163" y="49"/>
                  </a:cubicBezTo>
                  <a:cubicBezTo>
                    <a:pt x="155" y="45"/>
                    <a:pt x="146" y="43"/>
                    <a:pt x="136" y="43"/>
                  </a:cubicBezTo>
                  <a:cubicBezTo>
                    <a:pt x="38" y="43"/>
                    <a:pt x="38" y="43"/>
                    <a:pt x="38" y="43"/>
                  </a:cubicBezTo>
                  <a:lnTo>
                    <a:pt x="38" y="210"/>
                  </a:lnTo>
                  <a:close/>
                  <a:moveTo>
                    <a:pt x="0" y="0"/>
                  </a:moveTo>
                  <a:cubicBezTo>
                    <a:pt x="136" y="0"/>
                    <a:pt x="136" y="0"/>
                    <a:pt x="136" y="0"/>
                  </a:cubicBezTo>
                  <a:cubicBezTo>
                    <a:pt x="153" y="0"/>
                    <a:pt x="168" y="3"/>
                    <a:pt x="182" y="11"/>
                  </a:cubicBezTo>
                  <a:cubicBezTo>
                    <a:pt x="195" y="19"/>
                    <a:pt x="207" y="28"/>
                    <a:pt x="216" y="40"/>
                  </a:cubicBezTo>
                  <a:cubicBezTo>
                    <a:pt x="225" y="52"/>
                    <a:pt x="232" y="66"/>
                    <a:pt x="237" y="80"/>
                  </a:cubicBezTo>
                  <a:cubicBezTo>
                    <a:pt x="242" y="95"/>
                    <a:pt x="244" y="110"/>
                    <a:pt x="244" y="125"/>
                  </a:cubicBezTo>
                  <a:cubicBezTo>
                    <a:pt x="244" y="142"/>
                    <a:pt x="242" y="157"/>
                    <a:pt x="237" y="172"/>
                  </a:cubicBezTo>
                  <a:cubicBezTo>
                    <a:pt x="232" y="188"/>
                    <a:pt x="225" y="201"/>
                    <a:pt x="216" y="213"/>
                  </a:cubicBezTo>
                  <a:cubicBezTo>
                    <a:pt x="207" y="225"/>
                    <a:pt x="195" y="234"/>
                    <a:pt x="182" y="241"/>
                  </a:cubicBezTo>
                  <a:cubicBezTo>
                    <a:pt x="168" y="248"/>
                    <a:pt x="153" y="252"/>
                    <a:pt x="136" y="252"/>
                  </a:cubicBezTo>
                  <a:cubicBezTo>
                    <a:pt x="38" y="252"/>
                    <a:pt x="38" y="252"/>
                    <a:pt x="38" y="252"/>
                  </a:cubicBezTo>
                  <a:cubicBezTo>
                    <a:pt x="38" y="441"/>
                    <a:pt x="38" y="441"/>
                    <a:pt x="38" y="441"/>
                  </a:cubicBezTo>
                  <a:cubicBezTo>
                    <a:pt x="0" y="441"/>
                    <a:pt x="0" y="441"/>
                    <a:pt x="0" y="441"/>
                  </a:cubicBez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1" name="Oval 8">
              <a:extLst>
                <a:ext uri="{FF2B5EF4-FFF2-40B4-BE49-F238E27FC236}">
                  <a16:creationId xmlns:a16="http://schemas.microsoft.com/office/drawing/2014/main" id="{DC5AFE27-AD5D-26BD-A1CC-1DC489E17103}"/>
                </a:ext>
              </a:extLst>
            </p:cNvPr>
            <p:cNvSpPr>
              <a:spLocks noChangeArrowheads="1"/>
            </p:cNvSpPr>
            <p:nvPr/>
          </p:nvSpPr>
          <p:spPr bwMode="auto">
            <a:xfrm>
              <a:off x="6970464" y="5261423"/>
              <a:ext cx="328613" cy="330200"/>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solidFill>
                  <a:srgbClr val="0A5D7A"/>
                </a:solidFill>
              </a:endParaRPr>
            </a:p>
          </p:txBody>
        </p:sp>
      </p:grpSp>
    </p:spTree>
    <p:extLst>
      <p:ext uri="{BB962C8B-B14F-4D97-AF65-F5344CB8AC3E}">
        <p14:creationId xmlns:p14="http://schemas.microsoft.com/office/powerpoint/2010/main" val="114361169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4_Slide 3">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C4E26FAA-ED72-4463-AB3F-FB70CE313C3E}"/>
              </a:ext>
            </a:extLst>
          </p:cNvPr>
          <p:cNvSpPr/>
          <p:nvPr userDrawn="1"/>
        </p:nvSpPr>
        <p:spPr>
          <a:xfrm flipH="1">
            <a:off x="8975724" y="0"/>
            <a:ext cx="3216275" cy="6858000"/>
          </a:xfrm>
          <a:prstGeom prst="rect">
            <a:avLst/>
          </a:prstGeom>
          <a:solidFill>
            <a:srgbClr val="0A5D7A"/>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en-GB" sz="1200" dirty="0">
              <a:solidFill>
                <a:schemeClr val="bg1"/>
              </a:solidFill>
            </a:endParaRPr>
          </a:p>
        </p:txBody>
      </p:sp>
      <p:sp>
        <p:nvSpPr>
          <p:cNvPr id="5" name="Tijdelijke aanduiding voor tekst 5">
            <a:extLst>
              <a:ext uri="{FF2B5EF4-FFF2-40B4-BE49-F238E27FC236}">
                <a16:creationId xmlns:a16="http://schemas.microsoft.com/office/drawing/2014/main" id="{535E2F95-8F1A-2B7F-A71B-1830B25270EF}"/>
              </a:ext>
            </a:extLst>
          </p:cNvPr>
          <p:cNvSpPr>
            <a:spLocks noGrp="1"/>
          </p:cNvSpPr>
          <p:nvPr>
            <p:ph type="body" sz="quarter" idx="15" hasCustomPrompt="1"/>
          </p:nvPr>
        </p:nvSpPr>
        <p:spPr>
          <a:xfrm>
            <a:off x="480596" y="370682"/>
            <a:ext cx="8136354" cy="537368"/>
          </a:xfrm>
          <a:prstGeom prst="rect">
            <a:avLst/>
          </a:prstGeom>
          <a:noFill/>
        </p:spPr>
        <p:txBody>
          <a:bodyPr/>
          <a:lstStyle>
            <a:lvl1pPr>
              <a:lnSpc>
                <a:spcPct val="100000"/>
              </a:lnSpc>
              <a:spcBef>
                <a:spcPts val="0"/>
              </a:spcBef>
              <a:defRPr sz="2800" b="1">
                <a:ln>
                  <a:noFill/>
                </a:ln>
                <a:solidFill>
                  <a:srgbClr val="0A5D7A"/>
                </a:solidFill>
              </a:defRPr>
            </a:lvl1pPr>
          </a:lstStyle>
          <a:p>
            <a:pPr lvl="0"/>
            <a:r>
              <a:rPr lang="en-GB"/>
              <a:t>Main conclusion</a:t>
            </a:r>
          </a:p>
        </p:txBody>
      </p:sp>
      <p:sp>
        <p:nvSpPr>
          <p:cNvPr id="6" name="Tijdelijke aanduiding voor tekst 5">
            <a:extLst>
              <a:ext uri="{FF2B5EF4-FFF2-40B4-BE49-F238E27FC236}">
                <a16:creationId xmlns:a16="http://schemas.microsoft.com/office/drawing/2014/main" id="{297EECC6-BF14-EE4D-6FD1-70A92BC8B7E7}"/>
              </a:ext>
            </a:extLst>
          </p:cNvPr>
          <p:cNvSpPr>
            <a:spLocks noGrp="1"/>
          </p:cNvSpPr>
          <p:nvPr>
            <p:ph type="body" sz="quarter" idx="16" hasCustomPrompt="1"/>
          </p:nvPr>
        </p:nvSpPr>
        <p:spPr>
          <a:xfrm>
            <a:off x="479424" y="1628774"/>
            <a:ext cx="8136354" cy="4858543"/>
          </a:xfrm>
          <a:prstGeom prst="rect">
            <a:avLst/>
          </a:prstGeom>
          <a:noFill/>
        </p:spPr>
        <p:txBody>
          <a:bodyPr anchor="t"/>
          <a:lstStyle>
            <a:lvl1pPr>
              <a:lnSpc>
                <a:spcPct val="100000"/>
              </a:lnSpc>
              <a:spcBef>
                <a:spcPts val="0"/>
              </a:spcBef>
              <a:defRPr sz="1400" b="0">
                <a:ln>
                  <a:noFill/>
                </a:ln>
                <a:solidFill>
                  <a:srgbClr val="0A5D7A"/>
                </a:solidFill>
              </a:defRPr>
            </a:lvl1pPr>
          </a:lstStyle>
          <a:p>
            <a:pPr lvl="0"/>
            <a:r>
              <a:rPr lang="en-GB"/>
              <a:t>Type your text here</a:t>
            </a:r>
          </a:p>
        </p:txBody>
      </p:sp>
      <p:sp>
        <p:nvSpPr>
          <p:cNvPr id="2" name="Tijdelijke aanduiding voor tekst 5">
            <a:extLst>
              <a:ext uri="{FF2B5EF4-FFF2-40B4-BE49-F238E27FC236}">
                <a16:creationId xmlns:a16="http://schemas.microsoft.com/office/drawing/2014/main" id="{12B5E591-DBA1-CD48-2606-31C4D033B9E9}"/>
              </a:ext>
            </a:extLst>
          </p:cNvPr>
          <p:cNvSpPr>
            <a:spLocks noGrp="1"/>
          </p:cNvSpPr>
          <p:nvPr>
            <p:ph type="body" sz="quarter" idx="17" hasCustomPrompt="1"/>
          </p:nvPr>
        </p:nvSpPr>
        <p:spPr>
          <a:xfrm>
            <a:off x="9336088" y="908050"/>
            <a:ext cx="2375316" cy="5579267"/>
          </a:xfrm>
          <a:prstGeom prst="rect">
            <a:avLst/>
          </a:prstGeom>
          <a:noFill/>
        </p:spPr>
        <p:txBody>
          <a:bodyPr anchor="ctr"/>
          <a:lstStyle>
            <a:lvl1pPr>
              <a:lnSpc>
                <a:spcPct val="100000"/>
              </a:lnSpc>
              <a:spcBef>
                <a:spcPts val="0"/>
              </a:spcBef>
              <a:defRPr sz="1400" b="0">
                <a:ln>
                  <a:noFill/>
                </a:ln>
                <a:solidFill>
                  <a:schemeClr val="bg1"/>
                </a:solidFill>
              </a:defRPr>
            </a:lvl1pPr>
          </a:lstStyle>
          <a:p>
            <a:pPr lvl="0"/>
            <a:r>
              <a:rPr lang="en-GB"/>
              <a:t>Type your text here</a:t>
            </a:r>
          </a:p>
        </p:txBody>
      </p:sp>
      <p:sp>
        <p:nvSpPr>
          <p:cNvPr id="4" name="Tijdelijke aanduiding voor dianummer 2">
            <a:extLst>
              <a:ext uri="{FF2B5EF4-FFF2-40B4-BE49-F238E27FC236}">
                <a16:creationId xmlns:a16="http://schemas.microsoft.com/office/drawing/2014/main" id="{8C980866-4802-3167-B2E6-EF9C39D51C99}"/>
              </a:ext>
            </a:extLst>
          </p:cNvPr>
          <p:cNvSpPr txBox="1">
            <a:spLocks/>
          </p:cNvSpPr>
          <p:nvPr userDrawn="1"/>
        </p:nvSpPr>
        <p:spPr>
          <a:xfrm>
            <a:off x="11535384" y="6489700"/>
            <a:ext cx="371634" cy="179388"/>
          </a:xfrm>
          <a:prstGeom prst="rect">
            <a:avLst/>
          </a:prstGeom>
        </p:spPr>
        <p:txBody>
          <a:bodyPr vert="horz" lIns="0" tIns="0" rIns="0" bIns="0" rtlCol="0" anchor="ctr">
            <a:noAutofit/>
          </a:bodyPr>
          <a:lstStyle>
            <a:defPPr>
              <a:defRPr lang="nl-NL"/>
            </a:defPPr>
            <a:lvl1pPr marL="0" algn="ctr" defTabSz="914400" rtl="0" eaLnBrk="1" latinLnBrk="0" hangingPunct="1">
              <a:defRPr sz="800" b="1" kern="1200">
                <a:solidFill>
                  <a:srgbClr val="757F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AD0FE45-509C-4BDF-9EDE-64426F8DF3D2}" type="slidenum">
              <a:rPr lang="en-GB" smtClean="0">
                <a:solidFill>
                  <a:schemeClr val="bg1"/>
                </a:solidFill>
                <a:latin typeface="Arial" panose="020B0604020202020204" pitchFamily="34" charset="0"/>
                <a:cs typeface="Arial" panose="020B0604020202020204" pitchFamily="34" charset="0"/>
              </a:rPr>
              <a:pPr/>
              <a:t>‹#›</a:t>
            </a:fld>
            <a:endParaRPr lang="en-GB" dirty="0">
              <a:solidFill>
                <a:schemeClr val="bg1"/>
              </a:solidFill>
              <a:latin typeface="Arial" panose="020B0604020202020204" pitchFamily="34" charset="0"/>
              <a:cs typeface="Arial" panose="020B0604020202020204" pitchFamily="34" charset="0"/>
            </a:endParaRPr>
          </a:p>
        </p:txBody>
      </p:sp>
      <p:grpSp>
        <p:nvGrpSpPr>
          <p:cNvPr id="7" name="Groep 6">
            <a:extLst>
              <a:ext uri="{FF2B5EF4-FFF2-40B4-BE49-F238E27FC236}">
                <a16:creationId xmlns:a16="http://schemas.microsoft.com/office/drawing/2014/main" id="{5BD91A3A-8EC6-F4C3-DB15-5A789A584D5E}"/>
              </a:ext>
            </a:extLst>
          </p:cNvPr>
          <p:cNvGrpSpPr/>
          <p:nvPr userDrawn="1"/>
        </p:nvGrpSpPr>
        <p:grpSpPr>
          <a:xfrm>
            <a:off x="11535384" y="171612"/>
            <a:ext cx="371634" cy="196126"/>
            <a:chOff x="5687079" y="4352018"/>
            <a:chExt cx="2797541" cy="1476376"/>
          </a:xfrm>
        </p:grpSpPr>
        <p:sp>
          <p:nvSpPr>
            <p:cNvPr id="8" name="Freeform 5">
              <a:extLst>
                <a:ext uri="{FF2B5EF4-FFF2-40B4-BE49-F238E27FC236}">
                  <a16:creationId xmlns:a16="http://schemas.microsoft.com/office/drawing/2014/main" id="{310FD75F-2B29-F219-E6E7-EB4D23FDC4AC}"/>
                </a:ext>
              </a:extLst>
            </p:cNvPr>
            <p:cNvSpPr>
              <a:spLocks/>
            </p:cNvSpPr>
            <p:nvPr/>
          </p:nvSpPr>
          <p:spPr bwMode="auto">
            <a:xfrm>
              <a:off x="5687079" y="4352018"/>
              <a:ext cx="884238" cy="1476376"/>
            </a:xfrm>
            <a:custGeom>
              <a:avLst/>
              <a:gdLst>
                <a:gd name="T0" fmla="*/ 38 w 266"/>
                <a:gd name="T1" fmla="*/ 0 h 454"/>
                <a:gd name="T2" fmla="*/ 38 w 266"/>
                <a:gd name="T3" fmla="*/ 297 h 454"/>
                <a:gd name="T4" fmla="*/ 46 w 266"/>
                <a:gd name="T5" fmla="*/ 345 h 454"/>
                <a:gd name="T6" fmla="*/ 67 w 266"/>
                <a:gd name="T7" fmla="*/ 382 h 454"/>
                <a:gd name="T8" fmla="*/ 96 w 266"/>
                <a:gd name="T9" fmla="*/ 405 h 454"/>
                <a:gd name="T10" fmla="*/ 129 w 266"/>
                <a:gd name="T11" fmla="*/ 412 h 454"/>
                <a:gd name="T12" fmla="*/ 164 w 266"/>
                <a:gd name="T13" fmla="*/ 405 h 454"/>
                <a:gd name="T14" fmla="*/ 196 w 266"/>
                <a:gd name="T15" fmla="*/ 384 h 454"/>
                <a:gd name="T16" fmla="*/ 218 w 266"/>
                <a:gd name="T17" fmla="*/ 348 h 454"/>
                <a:gd name="T18" fmla="*/ 227 w 266"/>
                <a:gd name="T19" fmla="*/ 298 h 454"/>
                <a:gd name="T20" fmla="*/ 227 w 266"/>
                <a:gd name="T21" fmla="*/ 0 h 454"/>
                <a:gd name="T22" fmla="*/ 266 w 266"/>
                <a:gd name="T23" fmla="*/ 0 h 454"/>
                <a:gd name="T24" fmla="*/ 266 w 266"/>
                <a:gd name="T25" fmla="*/ 295 h 454"/>
                <a:gd name="T26" fmla="*/ 254 w 266"/>
                <a:gd name="T27" fmla="*/ 363 h 454"/>
                <a:gd name="T28" fmla="*/ 222 w 266"/>
                <a:gd name="T29" fmla="*/ 413 h 454"/>
                <a:gd name="T30" fmla="*/ 178 w 266"/>
                <a:gd name="T31" fmla="*/ 444 h 454"/>
                <a:gd name="T32" fmla="*/ 130 w 266"/>
                <a:gd name="T33" fmla="*/ 454 h 454"/>
                <a:gd name="T34" fmla="*/ 83 w 266"/>
                <a:gd name="T35" fmla="*/ 444 h 454"/>
                <a:gd name="T36" fmla="*/ 42 w 266"/>
                <a:gd name="T37" fmla="*/ 414 h 454"/>
                <a:gd name="T38" fmla="*/ 11 w 266"/>
                <a:gd name="T39" fmla="*/ 363 h 454"/>
                <a:gd name="T40" fmla="*/ 0 w 266"/>
                <a:gd name="T41" fmla="*/ 294 h 454"/>
                <a:gd name="T42" fmla="*/ 0 w 266"/>
                <a:gd name="T43" fmla="*/ 0 h 454"/>
                <a:gd name="T44" fmla="*/ 38 w 266"/>
                <a:gd name="T45" fmla="*/ 0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6" h="454">
                  <a:moveTo>
                    <a:pt x="38" y="0"/>
                  </a:moveTo>
                  <a:cubicBezTo>
                    <a:pt x="38" y="297"/>
                    <a:pt x="38" y="297"/>
                    <a:pt x="38" y="297"/>
                  </a:cubicBezTo>
                  <a:cubicBezTo>
                    <a:pt x="38" y="315"/>
                    <a:pt x="41" y="331"/>
                    <a:pt x="46" y="345"/>
                  </a:cubicBezTo>
                  <a:cubicBezTo>
                    <a:pt x="51" y="360"/>
                    <a:pt x="58" y="372"/>
                    <a:pt x="67" y="382"/>
                  </a:cubicBezTo>
                  <a:cubicBezTo>
                    <a:pt x="76" y="392"/>
                    <a:pt x="85" y="399"/>
                    <a:pt x="96" y="405"/>
                  </a:cubicBezTo>
                  <a:cubicBezTo>
                    <a:pt x="107" y="410"/>
                    <a:pt x="118" y="412"/>
                    <a:pt x="129" y="412"/>
                  </a:cubicBezTo>
                  <a:cubicBezTo>
                    <a:pt x="141" y="412"/>
                    <a:pt x="153" y="410"/>
                    <a:pt x="164" y="405"/>
                  </a:cubicBezTo>
                  <a:cubicBezTo>
                    <a:pt x="176" y="400"/>
                    <a:pt x="187" y="393"/>
                    <a:pt x="196" y="384"/>
                  </a:cubicBezTo>
                  <a:cubicBezTo>
                    <a:pt x="205" y="374"/>
                    <a:pt x="213" y="362"/>
                    <a:pt x="218" y="348"/>
                  </a:cubicBezTo>
                  <a:cubicBezTo>
                    <a:pt x="224" y="334"/>
                    <a:pt x="227" y="317"/>
                    <a:pt x="227" y="298"/>
                  </a:cubicBezTo>
                  <a:cubicBezTo>
                    <a:pt x="227" y="0"/>
                    <a:pt x="227" y="0"/>
                    <a:pt x="227" y="0"/>
                  </a:cubicBezTo>
                  <a:cubicBezTo>
                    <a:pt x="266" y="0"/>
                    <a:pt x="266" y="0"/>
                    <a:pt x="266" y="0"/>
                  </a:cubicBezTo>
                  <a:cubicBezTo>
                    <a:pt x="266" y="295"/>
                    <a:pt x="266" y="295"/>
                    <a:pt x="266" y="295"/>
                  </a:cubicBezTo>
                  <a:cubicBezTo>
                    <a:pt x="266" y="321"/>
                    <a:pt x="262" y="344"/>
                    <a:pt x="254" y="363"/>
                  </a:cubicBezTo>
                  <a:cubicBezTo>
                    <a:pt x="245" y="383"/>
                    <a:pt x="235" y="400"/>
                    <a:pt x="222" y="413"/>
                  </a:cubicBezTo>
                  <a:cubicBezTo>
                    <a:pt x="209" y="427"/>
                    <a:pt x="194" y="437"/>
                    <a:pt x="178" y="444"/>
                  </a:cubicBezTo>
                  <a:cubicBezTo>
                    <a:pt x="162" y="451"/>
                    <a:pt x="146" y="454"/>
                    <a:pt x="130" y="454"/>
                  </a:cubicBezTo>
                  <a:cubicBezTo>
                    <a:pt x="114" y="454"/>
                    <a:pt x="99" y="451"/>
                    <a:pt x="83" y="444"/>
                  </a:cubicBezTo>
                  <a:cubicBezTo>
                    <a:pt x="68" y="437"/>
                    <a:pt x="54" y="427"/>
                    <a:pt x="42" y="414"/>
                  </a:cubicBezTo>
                  <a:cubicBezTo>
                    <a:pt x="29" y="400"/>
                    <a:pt x="19" y="383"/>
                    <a:pt x="11" y="363"/>
                  </a:cubicBezTo>
                  <a:cubicBezTo>
                    <a:pt x="3" y="343"/>
                    <a:pt x="0" y="320"/>
                    <a:pt x="0" y="294"/>
                  </a:cubicBezTo>
                  <a:cubicBezTo>
                    <a:pt x="0" y="0"/>
                    <a:pt x="0" y="0"/>
                    <a:pt x="0" y="0"/>
                  </a:cubicBezTo>
                  <a:lnTo>
                    <a:pt x="3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9" name="Freeform 6">
              <a:extLst>
                <a:ext uri="{FF2B5EF4-FFF2-40B4-BE49-F238E27FC236}">
                  <a16:creationId xmlns:a16="http://schemas.microsoft.com/office/drawing/2014/main" id="{7044D640-8F47-4D6C-DEE3-293725730263}"/>
                </a:ext>
              </a:extLst>
            </p:cNvPr>
            <p:cNvSpPr>
              <a:spLocks/>
            </p:cNvSpPr>
            <p:nvPr/>
          </p:nvSpPr>
          <p:spPr bwMode="auto">
            <a:xfrm>
              <a:off x="6674286" y="4352018"/>
              <a:ext cx="876300" cy="1476375"/>
            </a:xfrm>
            <a:custGeom>
              <a:avLst/>
              <a:gdLst>
                <a:gd name="T0" fmla="*/ 40 w 264"/>
                <a:gd name="T1" fmla="*/ 315 h 466"/>
                <a:gd name="T2" fmla="*/ 49 w 264"/>
                <a:gd name="T3" fmla="*/ 359 h 466"/>
                <a:gd name="T4" fmla="*/ 68 w 264"/>
                <a:gd name="T5" fmla="*/ 393 h 466"/>
                <a:gd name="T6" fmla="*/ 98 w 264"/>
                <a:gd name="T7" fmla="*/ 416 h 466"/>
                <a:gd name="T8" fmla="*/ 135 w 264"/>
                <a:gd name="T9" fmla="*/ 424 h 466"/>
                <a:gd name="T10" fmla="*/ 169 w 264"/>
                <a:gd name="T11" fmla="*/ 419 h 466"/>
                <a:gd name="T12" fmla="*/ 198 w 264"/>
                <a:gd name="T13" fmla="*/ 404 h 466"/>
                <a:gd name="T14" fmla="*/ 218 w 264"/>
                <a:gd name="T15" fmla="*/ 376 h 466"/>
                <a:gd name="T16" fmla="*/ 225 w 264"/>
                <a:gd name="T17" fmla="*/ 335 h 466"/>
                <a:gd name="T18" fmla="*/ 217 w 264"/>
                <a:gd name="T19" fmla="*/ 302 h 466"/>
                <a:gd name="T20" fmla="*/ 196 w 264"/>
                <a:gd name="T21" fmla="*/ 278 h 466"/>
                <a:gd name="T22" fmla="*/ 166 w 264"/>
                <a:gd name="T23" fmla="*/ 261 h 466"/>
                <a:gd name="T24" fmla="*/ 132 w 264"/>
                <a:gd name="T25" fmla="*/ 247 h 466"/>
                <a:gd name="T26" fmla="*/ 89 w 264"/>
                <a:gd name="T27" fmla="*/ 230 h 466"/>
                <a:gd name="T28" fmla="*/ 50 w 264"/>
                <a:gd name="T29" fmla="*/ 205 h 466"/>
                <a:gd name="T30" fmla="*/ 22 w 264"/>
                <a:gd name="T31" fmla="*/ 168 h 466"/>
                <a:gd name="T32" fmla="*/ 11 w 264"/>
                <a:gd name="T33" fmla="*/ 113 h 466"/>
                <a:gd name="T34" fmla="*/ 20 w 264"/>
                <a:gd name="T35" fmla="*/ 64 h 466"/>
                <a:gd name="T36" fmla="*/ 44 w 264"/>
                <a:gd name="T37" fmla="*/ 29 h 466"/>
                <a:gd name="T38" fmla="*/ 82 w 264"/>
                <a:gd name="T39" fmla="*/ 7 h 466"/>
                <a:gd name="T40" fmla="*/ 130 w 264"/>
                <a:gd name="T41" fmla="*/ 0 h 466"/>
                <a:gd name="T42" fmla="*/ 188 w 264"/>
                <a:gd name="T43" fmla="*/ 12 h 466"/>
                <a:gd name="T44" fmla="*/ 226 w 264"/>
                <a:gd name="T45" fmla="*/ 44 h 466"/>
                <a:gd name="T46" fmla="*/ 246 w 264"/>
                <a:gd name="T47" fmla="*/ 86 h 466"/>
                <a:gd name="T48" fmla="*/ 253 w 264"/>
                <a:gd name="T49" fmla="*/ 131 h 466"/>
                <a:gd name="T50" fmla="*/ 214 w 264"/>
                <a:gd name="T51" fmla="*/ 131 h 466"/>
                <a:gd name="T52" fmla="*/ 206 w 264"/>
                <a:gd name="T53" fmla="*/ 92 h 466"/>
                <a:gd name="T54" fmla="*/ 187 w 264"/>
                <a:gd name="T55" fmla="*/ 64 h 466"/>
                <a:gd name="T56" fmla="*/ 161 w 264"/>
                <a:gd name="T57" fmla="*/ 47 h 466"/>
                <a:gd name="T58" fmla="*/ 130 w 264"/>
                <a:gd name="T59" fmla="*/ 41 h 466"/>
                <a:gd name="T60" fmla="*/ 100 w 264"/>
                <a:gd name="T61" fmla="*/ 45 h 466"/>
                <a:gd name="T62" fmla="*/ 74 w 264"/>
                <a:gd name="T63" fmla="*/ 57 h 466"/>
                <a:gd name="T64" fmla="*/ 56 w 264"/>
                <a:gd name="T65" fmla="*/ 79 h 466"/>
                <a:gd name="T66" fmla="*/ 49 w 264"/>
                <a:gd name="T67" fmla="*/ 113 h 466"/>
                <a:gd name="T68" fmla="*/ 57 w 264"/>
                <a:gd name="T69" fmla="*/ 147 h 466"/>
                <a:gd name="T70" fmla="*/ 78 w 264"/>
                <a:gd name="T71" fmla="*/ 171 h 466"/>
                <a:gd name="T72" fmla="*/ 109 w 264"/>
                <a:gd name="T73" fmla="*/ 189 h 466"/>
                <a:gd name="T74" fmla="*/ 144 w 264"/>
                <a:gd name="T75" fmla="*/ 203 h 466"/>
                <a:gd name="T76" fmla="*/ 187 w 264"/>
                <a:gd name="T77" fmla="*/ 221 h 466"/>
                <a:gd name="T78" fmla="*/ 226 w 264"/>
                <a:gd name="T79" fmla="*/ 245 h 466"/>
                <a:gd name="T80" fmla="*/ 253 w 264"/>
                <a:gd name="T81" fmla="*/ 281 h 466"/>
                <a:gd name="T82" fmla="*/ 264 w 264"/>
                <a:gd name="T83" fmla="*/ 335 h 466"/>
                <a:gd name="T84" fmla="*/ 254 w 264"/>
                <a:gd name="T85" fmla="*/ 392 h 466"/>
                <a:gd name="T86" fmla="*/ 227 w 264"/>
                <a:gd name="T87" fmla="*/ 433 h 466"/>
                <a:gd name="T88" fmla="*/ 186 w 264"/>
                <a:gd name="T89" fmla="*/ 458 h 466"/>
                <a:gd name="T90" fmla="*/ 135 w 264"/>
                <a:gd name="T91" fmla="*/ 466 h 466"/>
                <a:gd name="T92" fmla="*/ 85 w 264"/>
                <a:gd name="T93" fmla="*/ 456 h 466"/>
                <a:gd name="T94" fmla="*/ 43 w 264"/>
                <a:gd name="T95" fmla="*/ 426 h 466"/>
                <a:gd name="T96" fmla="*/ 13 w 264"/>
                <a:gd name="T97" fmla="*/ 378 h 466"/>
                <a:gd name="T98" fmla="*/ 0 w 264"/>
                <a:gd name="T99" fmla="*/ 315 h 466"/>
                <a:gd name="T100" fmla="*/ 40 w 264"/>
                <a:gd name="T101" fmla="*/ 315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4" h="466">
                  <a:moveTo>
                    <a:pt x="40" y="315"/>
                  </a:moveTo>
                  <a:cubicBezTo>
                    <a:pt x="41" y="331"/>
                    <a:pt x="44" y="346"/>
                    <a:pt x="49" y="359"/>
                  </a:cubicBezTo>
                  <a:cubicBezTo>
                    <a:pt x="54" y="372"/>
                    <a:pt x="60" y="384"/>
                    <a:pt x="68" y="393"/>
                  </a:cubicBezTo>
                  <a:cubicBezTo>
                    <a:pt x="77" y="403"/>
                    <a:pt x="86" y="410"/>
                    <a:pt x="98" y="416"/>
                  </a:cubicBezTo>
                  <a:cubicBezTo>
                    <a:pt x="109" y="421"/>
                    <a:pt x="121" y="424"/>
                    <a:pt x="135" y="424"/>
                  </a:cubicBezTo>
                  <a:cubicBezTo>
                    <a:pt x="147" y="424"/>
                    <a:pt x="158" y="422"/>
                    <a:pt x="169" y="419"/>
                  </a:cubicBezTo>
                  <a:cubicBezTo>
                    <a:pt x="180" y="416"/>
                    <a:pt x="189" y="411"/>
                    <a:pt x="198" y="404"/>
                  </a:cubicBezTo>
                  <a:cubicBezTo>
                    <a:pt x="206" y="397"/>
                    <a:pt x="213" y="388"/>
                    <a:pt x="218" y="376"/>
                  </a:cubicBezTo>
                  <a:cubicBezTo>
                    <a:pt x="223" y="365"/>
                    <a:pt x="225" y="351"/>
                    <a:pt x="225" y="335"/>
                  </a:cubicBezTo>
                  <a:cubicBezTo>
                    <a:pt x="225" y="322"/>
                    <a:pt x="223" y="311"/>
                    <a:pt x="217" y="302"/>
                  </a:cubicBezTo>
                  <a:cubicBezTo>
                    <a:pt x="212" y="292"/>
                    <a:pt x="205" y="284"/>
                    <a:pt x="196" y="278"/>
                  </a:cubicBezTo>
                  <a:cubicBezTo>
                    <a:pt x="187" y="271"/>
                    <a:pt x="177" y="266"/>
                    <a:pt x="166" y="261"/>
                  </a:cubicBezTo>
                  <a:cubicBezTo>
                    <a:pt x="155" y="256"/>
                    <a:pt x="144" y="251"/>
                    <a:pt x="132" y="247"/>
                  </a:cubicBezTo>
                  <a:cubicBezTo>
                    <a:pt x="118" y="242"/>
                    <a:pt x="103" y="236"/>
                    <a:pt x="89" y="230"/>
                  </a:cubicBezTo>
                  <a:cubicBezTo>
                    <a:pt x="74" y="223"/>
                    <a:pt x="61" y="215"/>
                    <a:pt x="50" y="205"/>
                  </a:cubicBezTo>
                  <a:cubicBezTo>
                    <a:pt x="38" y="195"/>
                    <a:pt x="29" y="183"/>
                    <a:pt x="22" y="168"/>
                  </a:cubicBezTo>
                  <a:cubicBezTo>
                    <a:pt x="14" y="153"/>
                    <a:pt x="11" y="135"/>
                    <a:pt x="11" y="113"/>
                  </a:cubicBezTo>
                  <a:cubicBezTo>
                    <a:pt x="11" y="94"/>
                    <a:pt x="14" y="78"/>
                    <a:pt x="20" y="64"/>
                  </a:cubicBezTo>
                  <a:cubicBezTo>
                    <a:pt x="25" y="50"/>
                    <a:pt x="34" y="38"/>
                    <a:pt x="44" y="29"/>
                  </a:cubicBezTo>
                  <a:cubicBezTo>
                    <a:pt x="55" y="19"/>
                    <a:pt x="67" y="12"/>
                    <a:pt x="82" y="7"/>
                  </a:cubicBezTo>
                  <a:cubicBezTo>
                    <a:pt x="97" y="2"/>
                    <a:pt x="113" y="0"/>
                    <a:pt x="130" y="0"/>
                  </a:cubicBezTo>
                  <a:cubicBezTo>
                    <a:pt x="154" y="0"/>
                    <a:pt x="173" y="4"/>
                    <a:pt x="188" y="12"/>
                  </a:cubicBezTo>
                  <a:cubicBezTo>
                    <a:pt x="204" y="20"/>
                    <a:pt x="216" y="31"/>
                    <a:pt x="226" y="44"/>
                  </a:cubicBezTo>
                  <a:cubicBezTo>
                    <a:pt x="235" y="57"/>
                    <a:pt x="242" y="71"/>
                    <a:pt x="246" y="86"/>
                  </a:cubicBezTo>
                  <a:cubicBezTo>
                    <a:pt x="250" y="102"/>
                    <a:pt x="253" y="117"/>
                    <a:pt x="253" y="131"/>
                  </a:cubicBezTo>
                  <a:cubicBezTo>
                    <a:pt x="214" y="131"/>
                    <a:pt x="214" y="131"/>
                    <a:pt x="214" y="131"/>
                  </a:cubicBezTo>
                  <a:cubicBezTo>
                    <a:pt x="213" y="116"/>
                    <a:pt x="210" y="103"/>
                    <a:pt x="206" y="92"/>
                  </a:cubicBezTo>
                  <a:cubicBezTo>
                    <a:pt x="201" y="81"/>
                    <a:pt x="195" y="72"/>
                    <a:pt x="187" y="64"/>
                  </a:cubicBezTo>
                  <a:cubicBezTo>
                    <a:pt x="180" y="57"/>
                    <a:pt x="171" y="51"/>
                    <a:pt x="161" y="47"/>
                  </a:cubicBezTo>
                  <a:cubicBezTo>
                    <a:pt x="152" y="43"/>
                    <a:pt x="141" y="41"/>
                    <a:pt x="130" y="41"/>
                  </a:cubicBezTo>
                  <a:cubicBezTo>
                    <a:pt x="120" y="41"/>
                    <a:pt x="110" y="43"/>
                    <a:pt x="100" y="45"/>
                  </a:cubicBezTo>
                  <a:cubicBezTo>
                    <a:pt x="91" y="47"/>
                    <a:pt x="82" y="52"/>
                    <a:pt x="74" y="57"/>
                  </a:cubicBezTo>
                  <a:cubicBezTo>
                    <a:pt x="67" y="63"/>
                    <a:pt x="61" y="70"/>
                    <a:pt x="56" y="79"/>
                  </a:cubicBezTo>
                  <a:cubicBezTo>
                    <a:pt x="51" y="88"/>
                    <a:pt x="49" y="99"/>
                    <a:pt x="49" y="113"/>
                  </a:cubicBezTo>
                  <a:cubicBezTo>
                    <a:pt x="49" y="126"/>
                    <a:pt x="52" y="137"/>
                    <a:pt x="57" y="147"/>
                  </a:cubicBezTo>
                  <a:cubicBezTo>
                    <a:pt x="62" y="156"/>
                    <a:pt x="69" y="164"/>
                    <a:pt x="78" y="171"/>
                  </a:cubicBezTo>
                  <a:cubicBezTo>
                    <a:pt x="87" y="178"/>
                    <a:pt x="97" y="184"/>
                    <a:pt x="109" y="189"/>
                  </a:cubicBezTo>
                  <a:cubicBezTo>
                    <a:pt x="120" y="194"/>
                    <a:pt x="132" y="199"/>
                    <a:pt x="144" y="203"/>
                  </a:cubicBezTo>
                  <a:cubicBezTo>
                    <a:pt x="159" y="209"/>
                    <a:pt x="173" y="215"/>
                    <a:pt x="187" y="221"/>
                  </a:cubicBezTo>
                  <a:cubicBezTo>
                    <a:pt x="202" y="227"/>
                    <a:pt x="214" y="235"/>
                    <a:pt x="226" y="245"/>
                  </a:cubicBezTo>
                  <a:cubicBezTo>
                    <a:pt x="237" y="255"/>
                    <a:pt x="246" y="267"/>
                    <a:pt x="253" y="281"/>
                  </a:cubicBezTo>
                  <a:cubicBezTo>
                    <a:pt x="260" y="296"/>
                    <a:pt x="264" y="314"/>
                    <a:pt x="264" y="335"/>
                  </a:cubicBezTo>
                  <a:cubicBezTo>
                    <a:pt x="264" y="357"/>
                    <a:pt x="261" y="376"/>
                    <a:pt x="254" y="392"/>
                  </a:cubicBezTo>
                  <a:cubicBezTo>
                    <a:pt x="248" y="408"/>
                    <a:pt x="239" y="422"/>
                    <a:pt x="227" y="433"/>
                  </a:cubicBezTo>
                  <a:cubicBezTo>
                    <a:pt x="216" y="444"/>
                    <a:pt x="202" y="452"/>
                    <a:pt x="186" y="458"/>
                  </a:cubicBezTo>
                  <a:cubicBezTo>
                    <a:pt x="170" y="463"/>
                    <a:pt x="153" y="466"/>
                    <a:pt x="135" y="466"/>
                  </a:cubicBezTo>
                  <a:cubicBezTo>
                    <a:pt x="118" y="466"/>
                    <a:pt x="101" y="463"/>
                    <a:pt x="85" y="456"/>
                  </a:cubicBezTo>
                  <a:cubicBezTo>
                    <a:pt x="69" y="449"/>
                    <a:pt x="55" y="439"/>
                    <a:pt x="43" y="426"/>
                  </a:cubicBezTo>
                  <a:cubicBezTo>
                    <a:pt x="30" y="413"/>
                    <a:pt x="20" y="397"/>
                    <a:pt x="13" y="378"/>
                  </a:cubicBezTo>
                  <a:cubicBezTo>
                    <a:pt x="5" y="359"/>
                    <a:pt x="1" y="339"/>
                    <a:pt x="0" y="315"/>
                  </a:cubicBezTo>
                  <a:lnTo>
                    <a:pt x="40" y="31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 name="Freeform 7">
              <a:extLst>
                <a:ext uri="{FF2B5EF4-FFF2-40B4-BE49-F238E27FC236}">
                  <a16:creationId xmlns:a16="http://schemas.microsoft.com/office/drawing/2014/main" id="{360E2FC9-BA6C-DEB9-D17B-A697BCB3C3E9}"/>
                </a:ext>
              </a:extLst>
            </p:cNvPr>
            <p:cNvSpPr>
              <a:spLocks noEditPoints="1"/>
            </p:cNvSpPr>
            <p:nvPr/>
          </p:nvSpPr>
          <p:spPr bwMode="auto">
            <a:xfrm>
              <a:off x="7673407" y="4352018"/>
              <a:ext cx="811213" cy="1476375"/>
            </a:xfrm>
            <a:custGeom>
              <a:avLst/>
              <a:gdLst>
                <a:gd name="T0" fmla="*/ 38 w 244"/>
                <a:gd name="T1" fmla="*/ 210 h 441"/>
                <a:gd name="T2" fmla="*/ 136 w 244"/>
                <a:gd name="T3" fmla="*/ 210 h 441"/>
                <a:gd name="T4" fmla="*/ 162 w 244"/>
                <a:gd name="T5" fmla="*/ 204 h 441"/>
                <a:gd name="T6" fmla="*/ 185 w 244"/>
                <a:gd name="T7" fmla="*/ 185 h 441"/>
                <a:gd name="T8" fmla="*/ 200 w 244"/>
                <a:gd name="T9" fmla="*/ 158 h 441"/>
                <a:gd name="T10" fmla="*/ 205 w 244"/>
                <a:gd name="T11" fmla="*/ 125 h 441"/>
                <a:gd name="T12" fmla="*/ 200 w 244"/>
                <a:gd name="T13" fmla="*/ 92 h 441"/>
                <a:gd name="T14" fmla="*/ 185 w 244"/>
                <a:gd name="T15" fmla="*/ 66 h 441"/>
                <a:gd name="T16" fmla="*/ 163 w 244"/>
                <a:gd name="T17" fmla="*/ 49 h 441"/>
                <a:gd name="T18" fmla="*/ 136 w 244"/>
                <a:gd name="T19" fmla="*/ 43 h 441"/>
                <a:gd name="T20" fmla="*/ 38 w 244"/>
                <a:gd name="T21" fmla="*/ 43 h 441"/>
                <a:gd name="T22" fmla="*/ 38 w 244"/>
                <a:gd name="T23" fmla="*/ 210 h 441"/>
                <a:gd name="T24" fmla="*/ 0 w 244"/>
                <a:gd name="T25" fmla="*/ 0 h 441"/>
                <a:gd name="T26" fmla="*/ 136 w 244"/>
                <a:gd name="T27" fmla="*/ 0 h 441"/>
                <a:gd name="T28" fmla="*/ 182 w 244"/>
                <a:gd name="T29" fmla="*/ 11 h 441"/>
                <a:gd name="T30" fmla="*/ 216 w 244"/>
                <a:gd name="T31" fmla="*/ 40 h 441"/>
                <a:gd name="T32" fmla="*/ 237 w 244"/>
                <a:gd name="T33" fmla="*/ 80 h 441"/>
                <a:gd name="T34" fmla="*/ 244 w 244"/>
                <a:gd name="T35" fmla="*/ 125 h 441"/>
                <a:gd name="T36" fmla="*/ 237 w 244"/>
                <a:gd name="T37" fmla="*/ 172 h 441"/>
                <a:gd name="T38" fmla="*/ 216 w 244"/>
                <a:gd name="T39" fmla="*/ 213 h 441"/>
                <a:gd name="T40" fmla="*/ 182 w 244"/>
                <a:gd name="T41" fmla="*/ 241 h 441"/>
                <a:gd name="T42" fmla="*/ 136 w 244"/>
                <a:gd name="T43" fmla="*/ 252 h 441"/>
                <a:gd name="T44" fmla="*/ 38 w 244"/>
                <a:gd name="T45" fmla="*/ 252 h 441"/>
                <a:gd name="T46" fmla="*/ 38 w 244"/>
                <a:gd name="T47" fmla="*/ 441 h 441"/>
                <a:gd name="T48" fmla="*/ 0 w 244"/>
                <a:gd name="T49" fmla="*/ 441 h 441"/>
                <a:gd name="T50" fmla="*/ 0 w 244"/>
                <a:gd name="T51"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4" h="441">
                  <a:moveTo>
                    <a:pt x="38" y="210"/>
                  </a:moveTo>
                  <a:cubicBezTo>
                    <a:pt x="136" y="210"/>
                    <a:pt x="136" y="210"/>
                    <a:pt x="136" y="210"/>
                  </a:cubicBezTo>
                  <a:cubicBezTo>
                    <a:pt x="145" y="210"/>
                    <a:pt x="154" y="208"/>
                    <a:pt x="162" y="204"/>
                  </a:cubicBezTo>
                  <a:cubicBezTo>
                    <a:pt x="171" y="199"/>
                    <a:pt x="178" y="193"/>
                    <a:pt x="185" y="185"/>
                  </a:cubicBezTo>
                  <a:cubicBezTo>
                    <a:pt x="191" y="178"/>
                    <a:pt x="196" y="169"/>
                    <a:pt x="200" y="158"/>
                  </a:cubicBezTo>
                  <a:cubicBezTo>
                    <a:pt x="204" y="148"/>
                    <a:pt x="205" y="137"/>
                    <a:pt x="205" y="125"/>
                  </a:cubicBezTo>
                  <a:cubicBezTo>
                    <a:pt x="205" y="113"/>
                    <a:pt x="204" y="102"/>
                    <a:pt x="200" y="92"/>
                  </a:cubicBezTo>
                  <a:cubicBezTo>
                    <a:pt x="196" y="82"/>
                    <a:pt x="192" y="73"/>
                    <a:pt x="185" y="66"/>
                  </a:cubicBezTo>
                  <a:cubicBezTo>
                    <a:pt x="179" y="59"/>
                    <a:pt x="172" y="53"/>
                    <a:pt x="163" y="49"/>
                  </a:cubicBezTo>
                  <a:cubicBezTo>
                    <a:pt x="155" y="45"/>
                    <a:pt x="146" y="43"/>
                    <a:pt x="136" y="43"/>
                  </a:cubicBezTo>
                  <a:cubicBezTo>
                    <a:pt x="38" y="43"/>
                    <a:pt x="38" y="43"/>
                    <a:pt x="38" y="43"/>
                  </a:cubicBezTo>
                  <a:lnTo>
                    <a:pt x="38" y="210"/>
                  </a:lnTo>
                  <a:close/>
                  <a:moveTo>
                    <a:pt x="0" y="0"/>
                  </a:moveTo>
                  <a:cubicBezTo>
                    <a:pt x="136" y="0"/>
                    <a:pt x="136" y="0"/>
                    <a:pt x="136" y="0"/>
                  </a:cubicBezTo>
                  <a:cubicBezTo>
                    <a:pt x="153" y="0"/>
                    <a:pt x="168" y="3"/>
                    <a:pt x="182" y="11"/>
                  </a:cubicBezTo>
                  <a:cubicBezTo>
                    <a:pt x="195" y="19"/>
                    <a:pt x="207" y="28"/>
                    <a:pt x="216" y="40"/>
                  </a:cubicBezTo>
                  <a:cubicBezTo>
                    <a:pt x="225" y="52"/>
                    <a:pt x="232" y="66"/>
                    <a:pt x="237" y="80"/>
                  </a:cubicBezTo>
                  <a:cubicBezTo>
                    <a:pt x="242" y="95"/>
                    <a:pt x="244" y="110"/>
                    <a:pt x="244" y="125"/>
                  </a:cubicBezTo>
                  <a:cubicBezTo>
                    <a:pt x="244" y="142"/>
                    <a:pt x="242" y="157"/>
                    <a:pt x="237" y="172"/>
                  </a:cubicBezTo>
                  <a:cubicBezTo>
                    <a:pt x="232" y="188"/>
                    <a:pt x="225" y="201"/>
                    <a:pt x="216" y="213"/>
                  </a:cubicBezTo>
                  <a:cubicBezTo>
                    <a:pt x="207" y="225"/>
                    <a:pt x="195" y="234"/>
                    <a:pt x="182" y="241"/>
                  </a:cubicBezTo>
                  <a:cubicBezTo>
                    <a:pt x="168" y="248"/>
                    <a:pt x="153" y="252"/>
                    <a:pt x="136" y="252"/>
                  </a:cubicBezTo>
                  <a:cubicBezTo>
                    <a:pt x="38" y="252"/>
                    <a:pt x="38" y="252"/>
                    <a:pt x="38" y="252"/>
                  </a:cubicBezTo>
                  <a:cubicBezTo>
                    <a:pt x="38" y="441"/>
                    <a:pt x="38" y="441"/>
                    <a:pt x="38" y="441"/>
                  </a:cubicBezTo>
                  <a:cubicBezTo>
                    <a:pt x="0" y="441"/>
                    <a:pt x="0" y="441"/>
                    <a:pt x="0" y="441"/>
                  </a:cubicBez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1" name="Oval 8">
              <a:extLst>
                <a:ext uri="{FF2B5EF4-FFF2-40B4-BE49-F238E27FC236}">
                  <a16:creationId xmlns:a16="http://schemas.microsoft.com/office/drawing/2014/main" id="{DC5AFE27-AD5D-26BD-A1CC-1DC489E17103}"/>
                </a:ext>
              </a:extLst>
            </p:cNvPr>
            <p:cNvSpPr>
              <a:spLocks noChangeArrowheads="1"/>
            </p:cNvSpPr>
            <p:nvPr/>
          </p:nvSpPr>
          <p:spPr bwMode="auto">
            <a:xfrm>
              <a:off x="6970464" y="5261423"/>
              <a:ext cx="328613" cy="330200"/>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solidFill>
                  <a:srgbClr val="0A5D7A"/>
                </a:solidFill>
              </a:endParaRPr>
            </a:p>
          </p:txBody>
        </p:sp>
      </p:grpSp>
    </p:spTree>
    <p:extLst>
      <p:ext uri="{BB962C8B-B14F-4D97-AF65-F5344CB8AC3E}">
        <p14:creationId xmlns:p14="http://schemas.microsoft.com/office/powerpoint/2010/main" val="220506835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Slide 3">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C4E26FAA-ED72-4463-AB3F-FB70CE313C3E}"/>
              </a:ext>
            </a:extLst>
          </p:cNvPr>
          <p:cNvSpPr/>
          <p:nvPr userDrawn="1"/>
        </p:nvSpPr>
        <p:spPr>
          <a:xfrm flipH="1">
            <a:off x="9336088" y="0"/>
            <a:ext cx="2855912" cy="6858000"/>
          </a:xfrm>
          <a:prstGeom prst="rect">
            <a:avLst/>
          </a:prstGeom>
          <a:solidFill>
            <a:srgbClr val="0A5D7A"/>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en-GB" sz="1200" dirty="0">
              <a:solidFill>
                <a:schemeClr val="bg1"/>
              </a:solidFill>
            </a:endParaRPr>
          </a:p>
        </p:txBody>
      </p:sp>
      <p:sp>
        <p:nvSpPr>
          <p:cNvPr id="5" name="Tijdelijke aanduiding voor tekst 5">
            <a:extLst>
              <a:ext uri="{FF2B5EF4-FFF2-40B4-BE49-F238E27FC236}">
                <a16:creationId xmlns:a16="http://schemas.microsoft.com/office/drawing/2014/main" id="{535E2F95-8F1A-2B7F-A71B-1830B25270EF}"/>
              </a:ext>
            </a:extLst>
          </p:cNvPr>
          <p:cNvSpPr>
            <a:spLocks noGrp="1"/>
          </p:cNvSpPr>
          <p:nvPr>
            <p:ph type="body" sz="quarter" idx="15" hasCustomPrompt="1"/>
          </p:nvPr>
        </p:nvSpPr>
        <p:spPr>
          <a:xfrm>
            <a:off x="480596" y="370682"/>
            <a:ext cx="8495130" cy="537368"/>
          </a:xfrm>
          <a:prstGeom prst="rect">
            <a:avLst/>
          </a:prstGeom>
          <a:noFill/>
        </p:spPr>
        <p:txBody>
          <a:bodyPr/>
          <a:lstStyle>
            <a:lvl1pPr>
              <a:lnSpc>
                <a:spcPct val="100000"/>
              </a:lnSpc>
              <a:spcBef>
                <a:spcPts val="0"/>
              </a:spcBef>
              <a:defRPr sz="2800" b="1">
                <a:ln>
                  <a:noFill/>
                </a:ln>
                <a:solidFill>
                  <a:srgbClr val="0A5D7A"/>
                </a:solidFill>
              </a:defRPr>
            </a:lvl1pPr>
          </a:lstStyle>
          <a:p>
            <a:pPr lvl="0"/>
            <a:r>
              <a:rPr lang="en-GB"/>
              <a:t>Main conclusion</a:t>
            </a:r>
          </a:p>
        </p:txBody>
      </p:sp>
      <p:sp>
        <p:nvSpPr>
          <p:cNvPr id="6" name="Tijdelijke aanduiding voor tekst 5">
            <a:extLst>
              <a:ext uri="{FF2B5EF4-FFF2-40B4-BE49-F238E27FC236}">
                <a16:creationId xmlns:a16="http://schemas.microsoft.com/office/drawing/2014/main" id="{297EECC6-BF14-EE4D-6FD1-70A92BC8B7E7}"/>
              </a:ext>
            </a:extLst>
          </p:cNvPr>
          <p:cNvSpPr>
            <a:spLocks noGrp="1"/>
          </p:cNvSpPr>
          <p:nvPr>
            <p:ph type="body" sz="quarter" idx="16" hasCustomPrompt="1"/>
          </p:nvPr>
        </p:nvSpPr>
        <p:spPr>
          <a:xfrm>
            <a:off x="479424" y="1628774"/>
            <a:ext cx="8495130" cy="4858543"/>
          </a:xfrm>
          <a:prstGeom prst="rect">
            <a:avLst/>
          </a:prstGeom>
          <a:noFill/>
        </p:spPr>
        <p:txBody>
          <a:bodyPr anchor="t"/>
          <a:lstStyle>
            <a:lvl1pPr>
              <a:lnSpc>
                <a:spcPct val="100000"/>
              </a:lnSpc>
              <a:spcBef>
                <a:spcPts val="0"/>
              </a:spcBef>
              <a:defRPr sz="1400" b="0">
                <a:ln>
                  <a:noFill/>
                </a:ln>
                <a:solidFill>
                  <a:srgbClr val="0A5D7A"/>
                </a:solidFill>
              </a:defRPr>
            </a:lvl1pPr>
          </a:lstStyle>
          <a:p>
            <a:pPr lvl="0"/>
            <a:r>
              <a:rPr lang="en-GB"/>
              <a:t>Type your text here</a:t>
            </a:r>
          </a:p>
        </p:txBody>
      </p:sp>
      <p:sp>
        <p:nvSpPr>
          <p:cNvPr id="2" name="Rechthoek 1">
            <a:extLst>
              <a:ext uri="{FF2B5EF4-FFF2-40B4-BE49-F238E27FC236}">
                <a16:creationId xmlns:a16="http://schemas.microsoft.com/office/drawing/2014/main" id="{81EE22BA-E941-ECEB-8D87-41CC0A0C2453}"/>
              </a:ext>
            </a:extLst>
          </p:cNvPr>
          <p:cNvSpPr/>
          <p:nvPr userDrawn="1"/>
        </p:nvSpPr>
        <p:spPr>
          <a:xfrm flipH="1">
            <a:off x="9696450" y="0"/>
            <a:ext cx="2495550" cy="6858000"/>
          </a:xfrm>
          <a:prstGeom prst="rect">
            <a:avLst/>
          </a:prstGeom>
          <a:solidFill>
            <a:srgbClr val="0A5D7A"/>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en-GB" sz="1200" dirty="0">
              <a:solidFill>
                <a:schemeClr val="bg1"/>
              </a:solidFill>
            </a:endParaRPr>
          </a:p>
        </p:txBody>
      </p:sp>
      <p:sp>
        <p:nvSpPr>
          <p:cNvPr id="4" name="Tijdelijke aanduiding voor afbeelding 2">
            <a:extLst>
              <a:ext uri="{FF2B5EF4-FFF2-40B4-BE49-F238E27FC236}">
                <a16:creationId xmlns:a16="http://schemas.microsoft.com/office/drawing/2014/main" id="{676367C2-252E-6F55-743B-D824D1EBF9BE}"/>
              </a:ext>
            </a:extLst>
          </p:cNvPr>
          <p:cNvSpPr>
            <a:spLocks noGrp="1"/>
          </p:cNvSpPr>
          <p:nvPr>
            <p:ph type="pic" sz="quarter" idx="14" hasCustomPrompt="1"/>
          </p:nvPr>
        </p:nvSpPr>
        <p:spPr>
          <a:xfrm>
            <a:off x="9336088" y="-4269"/>
            <a:ext cx="2855912" cy="6858000"/>
          </a:xfrm>
          <a:prstGeom prst="rect">
            <a:avLst/>
          </a:prstGeom>
        </p:spPr>
        <p:txBody>
          <a:bodyPr anchor="ctr"/>
          <a:lstStyle>
            <a:lvl1pPr algn="ctr">
              <a:defRPr>
                <a:solidFill>
                  <a:schemeClr val="bg1"/>
                </a:solidFill>
              </a:defRPr>
            </a:lvl1pPr>
          </a:lstStyle>
          <a:p>
            <a:r>
              <a:rPr lang="en-GB" dirty="0"/>
              <a:t>Click here to add an image</a:t>
            </a:r>
          </a:p>
        </p:txBody>
      </p:sp>
      <p:sp>
        <p:nvSpPr>
          <p:cNvPr id="7" name="Tijdelijke aanduiding voor dianummer 2">
            <a:extLst>
              <a:ext uri="{FF2B5EF4-FFF2-40B4-BE49-F238E27FC236}">
                <a16:creationId xmlns:a16="http://schemas.microsoft.com/office/drawing/2014/main" id="{8EA7ADC3-C7BF-B7E1-E95B-42B4B16E255D}"/>
              </a:ext>
            </a:extLst>
          </p:cNvPr>
          <p:cNvSpPr txBox="1">
            <a:spLocks/>
          </p:cNvSpPr>
          <p:nvPr userDrawn="1"/>
        </p:nvSpPr>
        <p:spPr>
          <a:xfrm>
            <a:off x="11535384" y="6489700"/>
            <a:ext cx="371634" cy="179388"/>
          </a:xfrm>
          <a:prstGeom prst="rect">
            <a:avLst/>
          </a:prstGeom>
        </p:spPr>
        <p:txBody>
          <a:bodyPr vert="horz" lIns="0" tIns="0" rIns="0" bIns="0" rtlCol="0" anchor="ctr">
            <a:noAutofit/>
          </a:bodyPr>
          <a:lstStyle>
            <a:defPPr>
              <a:defRPr lang="nl-NL"/>
            </a:defPPr>
            <a:lvl1pPr marL="0" algn="ctr" defTabSz="914400" rtl="0" eaLnBrk="1" latinLnBrk="0" hangingPunct="1">
              <a:defRPr sz="800" b="1" kern="1200">
                <a:solidFill>
                  <a:srgbClr val="757F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AD0FE45-509C-4BDF-9EDE-64426F8DF3D2}" type="slidenum">
              <a:rPr lang="en-GB" smtClean="0">
                <a:solidFill>
                  <a:schemeClr val="bg1"/>
                </a:solidFill>
                <a:latin typeface="Arial" panose="020B0604020202020204" pitchFamily="34" charset="0"/>
                <a:cs typeface="Arial" panose="020B0604020202020204" pitchFamily="34" charset="0"/>
              </a:rPr>
              <a:pPr/>
              <a:t>‹#›</a:t>
            </a:fld>
            <a:endParaRPr lang="en-GB" dirty="0">
              <a:solidFill>
                <a:schemeClr val="bg1"/>
              </a:solidFill>
              <a:latin typeface="Arial" panose="020B0604020202020204" pitchFamily="34" charset="0"/>
              <a:cs typeface="Arial" panose="020B0604020202020204" pitchFamily="34" charset="0"/>
            </a:endParaRPr>
          </a:p>
        </p:txBody>
      </p:sp>
      <p:grpSp>
        <p:nvGrpSpPr>
          <p:cNvPr id="8" name="Groep 7">
            <a:extLst>
              <a:ext uri="{FF2B5EF4-FFF2-40B4-BE49-F238E27FC236}">
                <a16:creationId xmlns:a16="http://schemas.microsoft.com/office/drawing/2014/main" id="{D6CD00EE-715B-2DF5-1466-BF3C946FF960}"/>
              </a:ext>
            </a:extLst>
          </p:cNvPr>
          <p:cNvGrpSpPr/>
          <p:nvPr userDrawn="1"/>
        </p:nvGrpSpPr>
        <p:grpSpPr>
          <a:xfrm>
            <a:off x="11535384" y="171612"/>
            <a:ext cx="371634" cy="196126"/>
            <a:chOff x="5687079" y="4352018"/>
            <a:chExt cx="2797541" cy="1476376"/>
          </a:xfrm>
        </p:grpSpPr>
        <p:sp>
          <p:nvSpPr>
            <p:cNvPr id="9" name="Freeform 5">
              <a:extLst>
                <a:ext uri="{FF2B5EF4-FFF2-40B4-BE49-F238E27FC236}">
                  <a16:creationId xmlns:a16="http://schemas.microsoft.com/office/drawing/2014/main" id="{060F477F-613C-BCF5-2A1D-BC533E5DE835}"/>
                </a:ext>
              </a:extLst>
            </p:cNvPr>
            <p:cNvSpPr>
              <a:spLocks/>
            </p:cNvSpPr>
            <p:nvPr/>
          </p:nvSpPr>
          <p:spPr bwMode="auto">
            <a:xfrm>
              <a:off x="5687079" y="4352018"/>
              <a:ext cx="884238" cy="1476376"/>
            </a:xfrm>
            <a:custGeom>
              <a:avLst/>
              <a:gdLst>
                <a:gd name="T0" fmla="*/ 38 w 266"/>
                <a:gd name="T1" fmla="*/ 0 h 454"/>
                <a:gd name="T2" fmla="*/ 38 w 266"/>
                <a:gd name="T3" fmla="*/ 297 h 454"/>
                <a:gd name="T4" fmla="*/ 46 w 266"/>
                <a:gd name="T5" fmla="*/ 345 h 454"/>
                <a:gd name="T6" fmla="*/ 67 w 266"/>
                <a:gd name="T7" fmla="*/ 382 h 454"/>
                <a:gd name="T8" fmla="*/ 96 w 266"/>
                <a:gd name="T9" fmla="*/ 405 h 454"/>
                <a:gd name="T10" fmla="*/ 129 w 266"/>
                <a:gd name="T11" fmla="*/ 412 h 454"/>
                <a:gd name="T12" fmla="*/ 164 w 266"/>
                <a:gd name="T13" fmla="*/ 405 h 454"/>
                <a:gd name="T14" fmla="*/ 196 w 266"/>
                <a:gd name="T15" fmla="*/ 384 h 454"/>
                <a:gd name="T16" fmla="*/ 218 w 266"/>
                <a:gd name="T17" fmla="*/ 348 h 454"/>
                <a:gd name="T18" fmla="*/ 227 w 266"/>
                <a:gd name="T19" fmla="*/ 298 h 454"/>
                <a:gd name="T20" fmla="*/ 227 w 266"/>
                <a:gd name="T21" fmla="*/ 0 h 454"/>
                <a:gd name="T22" fmla="*/ 266 w 266"/>
                <a:gd name="T23" fmla="*/ 0 h 454"/>
                <a:gd name="T24" fmla="*/ 266 w 266"/>
                <a:gd name="T25" fmla="*/ 295 h 454"/>
                <a:gd name="T26" fmla="*/ 254 w 266"/>
                <a:gd name="T27" fmla="*/ 363 h 454"/>
                <a:gd name="T28" fmla="*/ 222 w 266"/>
                <a:gd name="T29" fmla="*/ 413 h 454"/>
                <a:gd name="T30" fmla="*/ 178 w 266"/>
                <a:gd name="T31" fmla="*/ 444 h 454"/>
                <a:gd name="T32" fmla="*/ 130 w 266"/>
                <a:gd name="T33" fmla="*/ 454 h 454"/>
                <a:gd name="T34" fmla="*/ 83 w 266"/>
                <a:gd name="T35" fmla="*/ 444 h 454"/>
                <a:gd name="T36" fmla="*/ 42 w 266"/>
                <a:gd name="T37" fmla="*/ 414 h 454"/>
                <a:gd name="T38" fmla="*/ 11 w 266"/>
                <a:gd name="T39" fmla="*/ 363 h 454"/>
                <a:gd name="T40" fmla="*/ 0 w 266"/>
                <a:gd name="T41" fmla="*/ 294 h 454"/>
                <a:gd name="T42" fmla="*/ 0 w 266"/>
                <a:gd name="T43" fmla="*/ 0 h 454"/>
                <a:gd name="T44" fmla="*/ 38 w 266"/>
                <a:gd name="T45" fmla="*/ 0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6" h="454">
                  <a:moveTo>
                    <a:pt x="38" y="0"/>
                  </a:moveTo>
                  <a:cubicBezTo>
                    <a:pt x="38" y="297"/>
                    <a:pt x="38" y="297"/>
                    <a:pt x="38" y="297"/>
                  </a:cubicBezTo>
                  <a:cubicBezTo>
                    <a:pt x="38" y="315"/>
                    <a:pt x="41" y="331"/>
                    <a:pt x="46" y="345"/>
                  </a:cubicBezTo>
                  <a:cubicBezTo>
                    <a:pt x="51" y="360"/>
                    <a:pt x="58" y="372"/>
                    <a:pt x="67" y="382"/>
                  </a:cubicBezTo>
                  <a:cubicBezTo>
                    <a:pt x="76" y="392"/>
                    <a:pt x="85" y="399"/>
                    <a:pt x="96" y="405"/>
                  </a:cubicBezTo>
                  <a:cubicBezTo>
                    <a:pt x="107" y="410"/>
                    <a:pt x="118" y="412"/>
                    <a:pt x="129" y="412"/>
                  </a:cubicBezTo>
                  <a:cubicBezTo>
                    <a:pt x="141" y="412"/>
                    <a:pt x="153" y="410"/>
                    <a:pt x="164" y="405"/>
                  </a:cubicBezTo>
                  <a:cubicBezTo>
                    <a:pt x="176" y="400"/>
                    <a:pt x="187" y="393"/>
                    <a:pt x="196" y="384"/>
                  </a:cubicBezTo>
                  <a:cubicBezTo>
                    <a:pt x="205" y="374"/>
                    <a:pt x="213" y="362"/>
                    <a:pt x="218" y="348"/>
                  </a:cubicBezTo>
                  <a:cubicBezTo>
                    <a:pt x="224" y="334"/>
                    <a:pt x="227" y="317"/>
                    <a:pt x="227" y="298"/>
                  </a:cubicBezTo>
                  <a:cubicBezTo>
                    <a:pt x="227" y="0"/>
                    <a:pt x="227" y="0"/>
                    <a:pt x="227" y="0"/>
                  </a:cubicBezTo>
                  <a:cubicBezTo>
                    <a:pt x="266" y="0"/>
                    <a:pt x="266" y="0"/>
                    <a:pt x="266" y="0"/>
                  </a:cubicBezTo>
                  <a:cubicBezTo>
                    <a:pt x="266" y="295"/>
                    <a:pt x="266" y="295"/>
                    <a:pt x="266" y="295"/>
                  </a:cubicBezTo>
                  <a:cubicBezTo>
                    <a:pt x="266" y="321"/>
                    <a:pt x="262" y="344"/>
                    <a:pt x="254" y="363"/>
                  </a:cubicBezTo>
                  <a:cubicBezTo>
                    <a:pt x="245" y="383"/>
                    <a:pt x="235" y="400"/>
                    <a:pt x="222" y="413"/>
                  </a:cubicBezTo>
                  <a:cubicBezTo>
                    <a:pt x="209" y="427"/>
                    <a:pt x="194" y="437"/>
                    <a:pt x="178" y="444"/>
                  </a:cubicBezTo>
                  <a:cubicBezTo>
                    <a:pt x="162" y="451"/>
                    <a:pt x="146" y="454"/>
                    <a:pt x="130" y="454"/>
                  </a:cubicBezTo>
                  <a:cubicBezTo>
                    <a:pt x="114" y="454"/>
                    <a:pt x="99" y="451"/>
                    <a:pt x="83" y="444"/>
                  </a:cubicBezTo>
                  <a:cubicBezTo>
                    <a:pt x="68" y="437"/>
                    <a:pt x="54" y="427"/>
                    <a:pt x="42" y="414"/>
                  </a:cubicBezTo>
                  <a:cubicBezTo>
                    <a:pt x="29" y="400"/>
                    <a:pt x="19" y="383"/>
                    <a:pt x="11" y="363"/>
                  </a:cubicBezTo>
                  <a:cubicBezTo>
                    <a:pt x="3" y="343"/>
                    <a:pt x="0" y="320"/>
                    <a:pt x="0" y="294"/>
                  </a:cubicBezTo>
                  <a:cubicBezTo>
                    <a:pt x="0" y="0"/>
                    <a:pt x="0" y="0"/>
                    <a:pt x="0" y="0"/>
                  </a:cubicBezTo>
                  <a:lnTo>
                    <a:pt x="3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0" name="Freeform 6">
              <a:extLst>
                <a:ext uri="{FF2B5EF4-FFF2-40B4-BE49-F238E27FC236}">
                  <a16:creationId xmlns:a16="http://schemas.microsoft.com/office/drawing/2014/main" id="{6BE71553-9951-CA7B-8284-B7A11F5C5C2C}"/>
                </a:ext>
              </a:extLst>
            </p:cNvPr>
            <p:cNvSpPr>
              <a:spLocks/>
            </p:cNvSpPr>
            <p:nvPr/>
          </p:nvSpPr>
          <p:spPr bwMode="auto">
            <a:xfrm>
              <a:off x="6674286" y="4352018"/>
              <a:ext cx="876300" cy="1476375"/>
            </a:xfrm>
            <a:custGeom>
              <a:avLst/>
              <a:gdLst>
                <a:gd name="T0" fmla="*/ 40 w 264"/>
                <a:gd name="T1" fmla="*/ 315 h 466"/>
                <a:gd name="T2" fmla="*/ 49 w 264"/>
                <a:gd name="T3" fmla="*/ 359 h 466"/>
                <a:gd name="T4" fmla="*/ 68 w 264"/>
                <a:gd name="T5" fmla="*/ 393 h 466"/>
                <a:gd name="T6" fmla="*/ 98 w 264"/>
                <a:gd name="T7" fmla="*/ 416 h 466"/>
                <a:gd name="T8" fmla="*/ 135 w 264"/>
                <a:gd name="T9" fmla="*/ 424 h 466"/>
                <a:gd name="T10" fmla="*/ 169 w 264"/>
                <a:gd name="T11" fmla="*/ 419 h 466"/>
                <a:gd name="T12" fmla="*/ 198 w 264"/>
                <a:gd name="T13" fmla="*/ 404 h 466"/>
                <a:gd name="T14" fmla="*/ 218 w 264"/>
                <a:gd name="T15" fmla="*/ 376 h 466"/>
                <a:gd name="T16" fmla="*/ 225 w 264"/>
                <a:gd name="T17" fmla="*/ 335 h 466"/>
                <a:gd name="T18" fmla="*/ 217 w 264"/>
                <a:gd name="T19" fmla="*/ 302 h 466"/>
                <a:gd name="T20" fmla="*/ 196 w 264"/>
                <a:gd name="T21" fmla="*/ 278 h 466"/>
                <a:gd name="T22" fmla="*/ 166 w 264"/>
                <a:gd name="T23" fmla="*/ 261 h 466"/>
                <a:gd name="T24" fmla="*/ 132 w 264"/>
                <a:gd name="T25" fmla="*/ 247 h 466"/>
                <a:gd name="T26" fmla="*/ 89 w 264"/>
                <a:gd name="T27" fmla="*/ 230 h 466"/>
                <a:gd name="T28" fmla="*/ 50 w 264"/>
                <a:gd name="T29" fmla="*/ 205 h 466"/>
                <a:gd name="T30" fmla="*/ 22 w 264"/>
                <a:gd name="T31" fmla="*/ 168 h 466"/>
                <a:gd name="T32" fmla="*/ 11 w 264"/>
                <a:gd name="T33" fmla="*/ 113 h 466"/>
                <a:gd name="T34" fmla="*/ 20 w 264"/>
                <a:gd name="T35" fmla="*/ 64 h 466"/>
                <a:gd name="T36" fmla="*/ 44 w 264"/>
                <a:gd name="T37" fmla="*/ 29 h 466"/>
                <a:gd name="T38" fmla="*/ 82 w 264"/>
                <a:gd name="T39" fmla="*/ 7 h 466"/>
                <a:gd name="T40" fmla="*/ 130 w 264"/>
                <a:gd name="T41" fmla="*/ 0 h 466"/>
                <a:gd name="T42" fmla="*/ 188 w 264"/>
                <a:gd name="T43" fmla="*/ 12 h 466"/>
                <a:gd name="T44" fmla="*/ 226 w 264"/>
                <a:gd name="T45" fmla="*/ 44 h 466"/>
                <a:gd name="T46" fmla="*/ 246 w 264"/>
                <a:gd name="T47" fmla="*/ 86 h 466"/>
                <a:gd name="T48" fmla="*/ 253 w 264"/>
                <a:gd name="T49" fmla="*/ 131 h 466"/>
                <a:gd name="T50" fmla="*/ 214 w 264"/>
                <a:gd name="T51" fmla="*/ 131 h 466"/>
                <a:gd name="T52" fmla="*/ 206 w 264"/>
                <a:gd name="T53" fmla="*/ 92 h 466"/>
                <a:gd name="T54" fmla="*/ 187 w 264"/>
                <a:gd name="T55" fmla="*/ 64 h 466"/>
                <a:gd name="T56" fmla="*/ 161 w 264"/>
                <a:gd name="T57" fmla="*/ 47 h 466"/>
                <a:gd name="T58" fmla="*/ 130 w 264"/>
                <a:gd name="T59" fmla="*/ 41 h 466"/>
                <a:gd name="T60" fmla="*/ 100 w 264"/>
                <a:gd name="T61" fmla="*/ 45 h 466"/>
                <a:gd name="T62" fmla="*/ 74 w 264"/>
                <a:gd name="T63" fmla="*/ 57 h 466"/>
                <a:gd name="T64" fmla="*/ 56 w 264"/>
                <a:gd name="T65" fmla="*/ 79 h 466"/>
                <a:gd name="T66" fmla="*/ 49 w 264"/>
                <a:gd name="T67" fmla="*/ 113 h 466"/>
                <a:gd name="T68" fmla="*/ 57 w 264"/>
                <a:gd name="T69" fmla="*/ 147 h 466"/>
                <a:gd name="T70" fmla="*/ 78 w 264"/>
                <a:gd name="T71" fmla="*/ 171 h 466"/>
                <a:gd name="T72" fmla="*/ 109 w 264"/>
                <a:gd name="T73" fmla="*/ 189 h 466"/>
                <a:gd name="T74" fmla="*/ 144 w 264"/>
                <a:gd name="T75" fmla="*/ 203 h 466"/>
                <a:gd name="T76" fmla="*/ 187 w 264"/>
                <a:gd name="T77" fmla="*/ 221 h 466"/>
                <a:gd name="T78" fmla="*/ 226 w 264"/>
                <a:gd name="T79" fmla="*/ 245 h 466"/>
                <a:gd name="T80" fmla="*/ 253 w 264"/>
                <a:gd name="T81" fmla="*/ 281 h 466"/>
                <a:gd name="T82" fmla="*/ 264 w 264"/>
                <a:gd name="T83" fmla="*/ 335 h 466"/>
                <a:gd name="T84" fmla="*/ 254 w 264"/>
                <a:gd name="T85" fmla="*/ 392 h 466"/>
                <a:gd name="T86" fmla="*/ 227 w 264"/>
                <a:gd name="T87" fmla="*/ 433 h 466"/>
                <a:gd name="T88" fmla="*/ 186 w 264"/>
                <a:gd name="T89" fmla="*/ 458 h 466"/>
                <a:gd name="T90" fmla="*/ 135 w 264"/>
                <a:gd name="T91" fmla="*/ 466 h 466"/>
                <a:gd name="T92" fmla="*/ 85 w 264"/>
                <a:gd name="T93" fmla="*/ 456 h 466"/>
                <a:gd name="T94" fmla="*/ 43 w 264"/>
                <a:gd name="T95" fmla="*/ 426 h 466"/>
                <a:gd name="T96" fmla="*/ 13 w 264"/>
                <a:gd name="T97" fmla="*/ 378 h 466"/>
                <a:gd name="T98" fmla="*/ 0 w 264"/>
                <a:gd name="T99" fmla="*/ 315 h 466"/>
                <a:gd name="T100" fmla="*/ 40 w 264"/>
                <a:gd name="T101" fmla="*/ 315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4" h="466">
                  <a:moveTo>
                    <a:pt x="40" y="315"/>
                  </a:moveTo>
                  <a:cubicBezTo>
                    <a:pt x="41" y="331"/>
                    <a:pt x="44" y="346"/>
                    <a:pt x="49" y="359"/>
                  </a:cubicBezTo>
                  <a:cubicBezTo>
                    <a:pt x="54" y="372"/>
                    <a:pt x="60" y="384"/>
                    <a:pt x="68" y="393"/>
                  </a:cubicBezTo>
                  <a:cubicBezTo>
                    <a:pt x="77" y="403"/>
                    <a:pt x="86" y="410"/>
                    <a:pt x="98" y="416"/>
                  </a:cubicBezTo>
                  <a:cubicBezTo>
                    <a:pt x="109" y="421"/>
                    <a:pt x="121" y="424"/>
                    <a:pt x="135" y="424"/>
                  </a:cubicBezTo>
                  <a:cubicBezTo>
                    <a:pt x="147" y="424"/>
                    <a:pt x="158" y="422"/>
                    <a:pt x="169" y="419"/>
                  </a:cubicBezTo>
                  <a:cubicBezTo>
                    <a:pt x="180" y="416"/>
                    <a:pt x="189" y="411"/>
                    <a:pt x="198" y="404"/>
                  </a:cubicBezTo>
                  <a:cubicBezTo>
                    <a:pt x="206" y="397"/>
                    <a:pt x="213" y="388"/>
                    <a:pt x="218" y="376"/>
                  </a:cubicBezTo>
                  <a:cubicBezTo>
                    <a:pt x="223" y="365"/>
                    <a:pt x="225" y="351"/>
                    <a:pt x="225" y="335"/>
                  </a:cubicBezTo>
                  <a:cubicBezTo>
                    <a:pt x="225" y="322"/>
                    <a:pt x="223" y="311"/>
                    <a:pt x="217" y="302"/>
                  </a:cubicBezTo>
                  <a:cubicBezTo>
                    <a:pt x="212" y="292"/>
                    <a:pt x="205" y="284"/>
                    <a:pt x="196" y="278"/>
                  </a:cubicBezTo>
                  <a:cubicBezTo>
                    <a:pt x="187" y="271"/>
                    <a:pt x="177" y="266"/>
                    <a:pt x="166" y="261"/>
                  </a:cubicBezTo>
                  <a:cubicBezTo>
                    <a:pt x="155" y="256"/>
                    <a:pt x="144" y="251"/>
                    <a:pt x="132" y="247"/>
                  </a:cubicBezTo>
                  <a:cubicBezTo>
                    <a:pt x="118" y="242"/>
                    <a:pt x="103" y="236"/>
                    <a:pt x="89" y="230"/>
                  </a:cubicBezTo>
                  <a:cubicBezTo>
                    <a:pt x="74" y="223"/>
                    <a:pt x="61" y="215"/>
                    <a:pt x="50" y="205"/>
                  </a:cubicBezTo>
                  <a:cubicBezTo>
                    <a:pt x="38" y="195"/>
                    <a:pt x="29" y="183"/>
                    <a:pt x="22" y="168"/>
                  </a:cubicBezTo>
                  <a:cubicBezTo>
                    <a:pt x="14" y="153"/>
                    <a:pt x="11" y="135"/>
                    <a:pt x="11" y="113"/>
                  </a:cubicBezTo>
                  <a:cubicBezTo>
                    <a:pt x="11" y="94"/>
                    <a:pt x="14" y="78"/>
                    <a:pt x="20" y="64"/>
                  </a:cubicBezTo>
                  <a:cubicBezTo>
                    <a:pt x="25" y="50"/>
                    <a:pt x="34" y="38"/>
                    <a:pt x="44" y="29"/>
                  </a:cubicBezTo>
                  <a:cubicBezTo>
                    <a:pt x="55" y="19"/>
                    <a:pt x="67" y="12"/>
                    <a:pt x="82" y="7"/>
                  </a:cubicBezTo>
                  <a:cubicBezTo>
                    <a:pt x="97" y="2"/>
                    <a:pt x="113" y="0"/>
                    <a:pt x="130" y="0"/>
                  </a:cubicBezTo>
                  <a:cubicBezTo>
                    <a:pt x="154" y="0"/>
                    <a:pt x="173" y="4"/>
                    <a:pt x="188" y="12"/>
                  </a:cubicBezTo>
                  <a:cubicBezTo>
                    <a:pt x="204" y="20"/>
                    <a:pt x="216" y="31"/>
                    <a:pt x="226" y="44"/>
                  </a:cubicBezTo>
                  <a:cubicBezTo>
                    <a:pt x="235" y="57"/>
                    <a:pt x="242" y="71"/>
                    <a:pt x="246" y="86"/>
                  </a:cubicBezTo>
                  <a:cubicBezTo>
                    <a:pt x="250" y="102"/>
                    <a:pt x="253" y="117"/>
                    <a:pt x="253" y="131"/>
                  </a:cubicBezTo>
                  <a:cubicBezTo>
                    <a:pt x="214" y="131"/>
                    <a:pt x="214" y="131"/>
                    <a:pt x="214" y="131"/>
                  </a:cubicBezTo>
                  <a:cubicBezTo>
                    <a:pt x="213" y="116"/>
                    <a:pt x="210" y="103"/>
                    <a:pt x="206" y="92"/>
                  </a:cubicBezTo>
                  <a:cubicBezTo>
                    <a:pt x="201" y="81"/>
                    <a:pt x="195" y="72"/>
                    <a:pt x="187" y="64"/>
                  </a:cubicBezTo>
                  <a:cubicBezTo>
                    <a:pt x="180" y="57"/>
                    <a:pt x="171" y="51"/>
                    <a:pt x="161" y="47"/>
                  </a:cubicBezTo>
                  <a:cubicBezTo>
                    <a:pt x="152" y="43"/>
                    <a:pt x="141" y="41"/>
                    <a:pt x="130" y="41"/>
                  </a:cubicBezTo>
                  <a:cubicBezTo>
                    <a:pt x="120" y="41"/>
                    <a:pt x="110" y="43"/>
                    <a:pt x="100" y="45"/>
                  </a:cubicBezTo>
                  <a:cubicBezTo>
                    <a:pt x="91" y="47"/>
                    <a:pt x="82" y="52"/>
                    <a:pt x="74" y="57"/>
                  </a:cubicBezTo>
                  <a:cubicBezTo>
                    <a:pt x="67" y="63"/>
                    <a:pt x="61" y="70"/>
                    <a:pt x="56" y="79"/>
                  </a:cubicBezTo>
                  <a:cubicBezTo>
                    <a:pt x="51" y="88"/>
                    <a:pt x="49" y="99"/>
                    <a:pt x="49" y="113"/>
                  </a:cubicBezTo>
                  <a:cubicBezTo>
                    <a:pt x="49" y="126"/>
                    <a:pt x="52" y="137"/>
                    <a:pt x="57" y="147"/>
                  </a:cubicBezTo>
                  <a:cubicBezTo>
                    <a:pt x="62" y="156"/>
                    <a:pt x="69" y="164"/>
                    <a:pt x="78" y="171"/>
                  </a:cubicBezTo>
                  <a:cubicBezTo>
                    <a:pt x="87" y="178"/>
                    <a:pt x="97" y="184"/>
                    <a:pt x="109" y="189"/>
                  </a:cubicBezTo>
                  <a:cubicBezTo>
                    <a:pt x="120" y="194"/>
                    <a:pt x="132" y="199"/>
                    <a:pt x="144" y="203"/>
                  </a:cubicBezTo>
                  <a:cubicBezTo>
                    <a:pt x="159" y="209"/>
                    <a:pt x="173" y="215"/>
                    <a:pt x="187" y="221"/>
                  </a:cubicBezTo>
                  <a:cubicBezTo>
                    <a:pt x="202" y="227"/>
                    <a:pt x="214" y="235"/>
                    <a:pt x="226" y="245"/>
                  </a:cubicBezTo>
                  <a:cubicBezTo>
                    <a:pt x="237" y="255"/>
                    <a:pt x="246" y="267"/>
                    <a:pt x="253" y="281"/>
                  </a:cubicBezTo>
                  <a:cubicBezTo>
                    <a:pt x="260" y="296"/>
                    <a:pt x="264" y="314"/>
                    <a:pt x="264" y="335"/>
                  </a:cubicBezTo>
                  <a:cubicBezTo>
                    <a:pt x="264" y="357"/>
                    <a:pt x="261" y="376"/>
                    <a:pt x="254" y="392"/>
                  </a:cubicBezTo>
                  <a:cubicBezTo>
                    <a:pt x="248" y="408"/>
                    <a:pt x="239" y="422"/>
                    <a:pt x="227" y="433"/>
                  </a:cubicBezTo>
                  <a:cubicBezTo>
                    <a:pt x="216" y="444"/>
                    <a:pt x="202" y="452"/>
                    <a:pt x="186" y="458"/>
                  </a:cubicBezTo>
                  <a:cubicBezTo>
                    <a:pt x="170" y="463"/>
                    <a:pt x="153" y="466"/>
                    <a:pt x="135" y="466"/>
                  </a:cubicBezTo>
                  <a:cubicBezTo>
                    <a:pt x="118" y="466"/>
                    <a:pt x="101" y="463"/>
                    <a:pt x="85" y="456"/>
                  </a:cubicBezTo>
                  <a:cubicBezTo>
                    <a:pt x="69" y="449"/>
                    <a:pt x="55" y="439"/>
                    <a:pt x="43" y="426"/>
                  </a:cubicBezTo>
                  <a:cubicBezTo>
                    <a:pt x="30" y="413"/>
                    <a:pt x="20" y="397"/>
                    <a:pt x="13" y="378"/>
                  </a:cubicBezTo>
                  <a:cubicBezTo>
                    <a:pt x="5" y="359"/>
                    <a:pt x="1" y="339"/>
                    <a:pt x="0" y="315"/>
                  </a:cubicBezTo>
                  <a:lnTo>
                    <a:pt x="40" y="31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1" name="Freeform 7">
              <a:extLst>
                <a:ext uri="{FF2B5EF4-FFF2-40B4-BE49-F238E27FC236}">
                  <a16:creationId xmlns:a16="http://schemas.microsoft.com/office/drawing/2014/main" id="{4A48AFE2-B817-DF4D-443A-8CD9721E88D8}"/>
                </a:ext>
              </a:extLst>
            </p:cNvPr>
            <p:cNvSpPr>
              <a:spLocks noEditPoints="1"/>
            </p:cNvSpPr>
            <p:nvPr/>
          </p:nvSpPr>
          <p:spPr bwMode="auto">
            <a:xfrm>
              <a:off x="7673407" y="4352018"/>
              <a:ext cx="811213" cy="1476375"/>
            </a:xfrm>
            <a:custGeom>
              <a:avLst/>
              <a:gdLst>
                <a:gd name="T0" fmla="*/ 38 w 244"/>
                <a:gd name="T1" fmla="*/ 210 h 441"/>
                <a:gd name="T2" fmla="*/ 136 w 244"/>
                <a:gd name="T3" fmla="*/ 210 h 441"/>
                <a:gd name="T4" fmla="*/ 162 w 244"/>
                <a:gd name="T5" fmla="*/ 204 h 441"/>
                <a:gd name="T6" fmla="*/ 185 w 244"/>
                <a:gd name="T7" fmla="*/ 185 h 441"/>
                <a:gd name="T8" fmla="*/ 200 w 244"/>
                <a:gd name="T9" fmla="*/ 158 h 441"/>
                <a:gd name="T10" fmla="*/ 205 w 244"/>
                <a:gd name="T11" fmla="*/ 125 h 441"/>
                <a:gd name="T12" fmla="*/ 200 w 244"/>
                <a:gd name="T13" fmla="*/ 92 h 441"/>
                <a:gd name="T14" fmla="*/ 185 w 244"/>
                <a:gd name="T15" fmla="*/ 66 h 441"/>
                <a:gd name="T16" fmla="*/ 163 w 244"/>
                <a:gd name="T17" fmla="*/ 49 h 441"/>
                <a:gd name="T18" fmla="*/ 136 w 244"/>
                <a:gd name="T19" fmla="*/ 43 h 441"/>
                <a:gd name="T20" fmla="*/ 38 w 244"/>
                <a:gd name="T21" fmla="*/ 43 h 441"/>
                <a:gd name="T22" fmla="*/ 38 w 244"/>
                <a:gd name="T23" fmla="*/ 210 h 441"/>
                <a:gd name="T24" fmla="*/ 0 w 244"/>
                <a:gd name="T25" fmla="*/ 0 h 441"/>
                <a:gd name="T26" fmla="*/ 136 w 244"/>
                <a:gd name="T27" fmla="*/ 0 h 441"/>
                <a:gd name="T28" fmla="*/ 182 w 244"/>
                <a:gd name="T29" fmla="*/ 11 h 441"/>
                <a:gd name="T30" fmla="*/ 216 w 244"/>
                <a:gd name="T31" fmla="*/ 40 h 441"/>
                <a:gd name="T32" fmla="*/ 237 w 244"/>
                <a:gd name="T33" fmla="*/ 80 h 441"/>
                <a:gd name="T34" fmla="*/ 244 w 244"/>
                <a:gd name="T35" fmla="*/ 125 h 441"/>
                <a:gd name="T36" fmla="*/ 237 w 244"/>
                <a:gd name="T37" fmla="*/ 172 h 441"/>
                <a:gd name="T38" fmla="*/ 216 w 244"/>
                <a:gd name="T39" fmla="*/ 213 h 441"/>
                <a:gd name="T40" fmla="*/ 182 w 244"/>
                <a:gd name="T41" fmla="*/ 241 h 441"/>
                <a:gd name="T42" fmla="*/ 136 w 244"/>
                <a:gd name="T43" fmla="*/ 252 h 441"/>
                <a:gd name="T44" fmla="*/ 38 w 244"/>
                <a:gd name="T45" fmla="*/ 252 h 441"/>
                <a:gd name="T46" fmla="*/ 38 w 244"/>
                <a:gd name="T47" fmla="*/ 441 h 441"/>
                <a:gd name="T48" fmla="*/ 0 w 244"/>
                <a:gd name="T49" fmla="*/ 441 h 441"/>
                <a:gd name="T50" fmla="*/ 0 w 244"/>
                <a:gd name="T51"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4" h="441">
                  <a:moveTo>
                    <a:pt x="38" y="210"/>
                  </a:moveTo>
                  <a:cubicBezTo>
                    <a:pt x="136" y="210"/>
                    <a:pt x="136" y="210"/>
                    <a:pt x="136" y="210"/>
                  </a:cubicBezTo>
                  <a:cubicBezTo>
                    <a:pt x="145" y="210"/>
                    <a:pt x="154" y="208"/>
                    <a:pt x="162" y="204"/>
                  </a:cubicBezTo>
                  <a:cubicBezTo>
                    <a:pt x="171" y="199"/>
                    <a:pt x="178" y="193"/>
                    <a:pt x="185" y="185"/>
                  </a:cubicBezTo>
                  <a:cubicBezTo>
                    <a:pt x="191" y="178"/>
                    <a:pt x="196" y="169"/>
                    <a:pt x="200" y="158"/>
                  </a:cubicBezTo>
                  <a:cubicBezTo>
                    <a:pt x="204" y="148"/>
                    <a:pt x="205" y="137"/>
                    <a:pt x="205" y="125"/>
                  </a:cubicBezTo>
                  <a:cubicBezTo>
                    <a:pt x="205" y="113"/>
                    <a:pt x="204" y="102"/>
                    <a:pt x="200" y="92"/>
                  </a:cubicBezTo>
                  <a:cubicBezTo>
                    <a:pt x="196" y="82"/>
                    <a:pt x="192" y="73"/>
                    <a:pt x="185" y="66"/>
                  </a:cubicBezTo>
                  <a:cubicBezTo>
                    <a:pt x="179" y="59"/>
                    <a:pt x="172" y="53"/>
                    <a:pt x="163" y="49"/>
                  </a:cubicBezTo>
                  <a:cubicBezTo>
                    <a:pt x="155" y="45"/>
                    <a:pt x="146" y="43"/>
                    <a:pt x="136" y="43"/>
                  </a:cubicBezTo>
                  <a:cubicBezTo>
                    <a:pt x="38" y="43"/>
                    <a:pt x="38" y="43"/>
                    <a:pt x="38" y="43"/>
                  </a:cubicBezTo>
                  <a:lnTo>
                    <a:pt x="38" y="210"/>
                  </a:lnTo>
                  <a:close/>
                  <a:moveTo>
                    <a:pt x="0" y="0"/>
                  </a:moveTo>
                  <a:cubicBezTo>
                    <a:pt x="136" y="0"/>
                    <a:pt x="136" y="0"/>
                    <a:pt x="136" y="0"/>
                  </a:cubicBezTo>
                  <a:cubicBezTo>
                    <a:pt x="153" y="0"/>
                    <a:pt x="168" y="3"/>
                    <a:pt x="182" y="11"/>
                  </a:cubicBezTo>
                  <a:cubicBezTo>
                    <a:pt x="195" y="19"/>
                    <a:pt x="207" y="28"/>
                    <a:pt x="216" y="40"/>
                  </a:cubicBezTo>
                  <a:cubicBezTo>
                    <a:pt x="225" y="52"/>
                    <a:pt x="232" y="66"/>
                    <a:pt x="237" y="80"/>
                  </a:cubicBezTo>
                  <a:cubicBezTo>
                    <a:pt x="242" y="95"/>
                    <a:pt x="244" y="110"/>
                    <a:pt x="244" y="125"/>
                  </a:cubicBezTo>
                  <a:cubicBezTo>
                    <a:pt x="244" y="142"/>
                    <a:pt x="242" y="157"/>
                    <a:pt x="237" y="172"/>
                  </a:cubicBezTo>
                  <a:cubicBezTo>
                    <a:pt x="232" y="188"/>
                    <a:pt x="225" y="201"/>
                    <a:pt x="216" y="213"/>
                  </a:cubicBezTo>
                  <a:cubicBezTo>
                    <a:pt x="207" y="225"/>
                    <a:pt x="195" y="234"/>
                    <a:pt x="182" y="241"/>
                  </a:cubicBezTo>
                  <a:cubicBezTo>
                    <a:pt x="168" y="248"/>
                    <a:pt x="153" y="252"/>
                    <a:pt x="136" y="252"/>
                  </a:cubicBezTo>
                  <a:cubicBezTo>
                    <a:pt x="38" y="252"/>
                    <a:pt x="38" y="252"/>
                    <a:pt x="38" y="252"/>
                  </a:cubicBezTo>
                  <a:cubicBezTo>
                    <a:pt x="38" y="441"/>
                    <a:pt x="38" y="441"/>
                    <a:pt x="38" y="441"/>
                  </a:cubicBezTo>
                  <a:cubicBezTo>
                    <a:pt x="0" y="441"/>
                    <a:pt x="0" y="441"/>
                    <a:pt x="0" y="441"/>
                  </a:cubicBez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2" name="Oval 8">
              <a:extLst>
                <a:ext uri="{FF2B5EF4-FFF2-40B4-BE49-F238E27FC236}">
                  <a16:creationId xmlns:a16="http://schemas.microsoft.com/office/drawing/2014/main" id="{FBBA5F99-F0D7-7471-460C-90AB041856C1}"/>
                </a:ext>
              </a:extLst>
            </p:cNvPr>
            <p:cNvSpPr>
              <a:spLocks noChangeArrowheads="1"/>
            </p:cNvSpPr>
            <p:nvPr/>
          </p:nvSpPr>
          <p:spPr bwMode="auto">
            <a:xfrm>
              <a:off x="6970464" y="5261423"/>
              <a:ext cx="328613" cy="330200"/>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solidFill>
                  <a:srgbClr val="0A5D7A"/>
                </a:solidFill>
              </a:endParaRPr>
            </a:p>
          </p:txBody>
        </p:sp>
      </p:grpSp>
    </p:spTree>
    <p:extLst>
      <p:ext uri="{BB962C8B-B14F-4D97-AF65-F5344CB8AC3E}">
        <p14:creationId xmlns:p14="http://schemas.microsoft.com/office/powerpoint/2010/main" val="3368489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_Slide 3">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C4E26FAA-ED72-4463-AB3F-FB70CE313C3E}"/>
              </a:ext>
            </a:extLst>
          </p:cNvPr>
          <p:cNvSpPr/>
          <p:nvPr userDrawn="1"/>
        </p:nvSpPr>
        <p:spPr>
          <a:xfrm flipH="1">
            <a:off x="9696450" y="0"/>
            <a:ext cx="2495550" cy="6858000"/>
          </a:xfrm>
          <a:prstGeom prst="rect">
            <a:avLst/>
          </a:prstGeom>
          <a:solidFill>
            <a:srgbClr val="0A5D7A"/>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en-GB" sz="1200" dirty="0">
              <a:solidFill>
                <a:schemeClr val="bg1"/>
              </a:solidFill>
            </a:endParaRPr>
          </a:p>
        </p:txBody>
      </p:sp>
      <p:sp>
        <p:nvSpPr>
          <p:cNvPr id="11" name="Tijdelijke aanduiding voor afbeelding 2">
            <a:extLst>
              <a:ext uri="{FF2B5EF4-FFF2-40B4-BE49-F238E27FC236}">
                <a16:creationId xmlns:a16="http://schemas.microsoft.com/office/drawing/2014/main" id="{DAA0619C-9B59-3F20-5F45-A3C0069DD9FA}"/>
              </a:ext>
            </a:extLst>
          </p:cNvPr>
          <p:cNvSpPr>
            <a:spLocks noGrp="1"/>
          </p:cNvSpPr>
          <p:nvPr>
            <p:ph type="pic" sz="quarter" idx="14" hasCustomPrompt="1"/>
          </p:nvPr>
        </p:nvSpPr>
        <p:spPr>
          <a:xfrm>
            <a:off x="9696450" y="-1"/>
            <a:ext cx="2495550" cy="6858000"/>
          </a:xfrm>
          <a:prstGeom prst="rect">
            <a:avLst/>
          </a:prstGeom>
        </p:spPr>
        <p:txBody>
          <a:bodyPr anchor="ctr"/>
          <a:lstStyle>
            <a:lvl1pPr algn="ctr">
              <a:defRPr>
                <a:solidFill>
                  <a:schemeClr val="bg1"/>
                </a:solidFill>
              </a:defRPr>
            </a:lvl1pPr>
          </a:lstStyle>
          <a:p>
            <a:r>
              <a:rPr lang="en-GB" dirty="0"/>
              <a:t>Click here to add an image</a:t>
            </a:r>
          </a:p>
        </p:txBody>
      </p:sp>
      <p:sp>
        <p:nvSpPr>
          <p:cNvPr id="5" name="Tijdelijke aanduiding voor tekst 5">
            <a:extLst>
              <a:ext uri="{FF2B5EF4-FFF2-40B4-BE49-F238E27FC236}">
                <a16:creationId xmlns:a16="http://schemas.microsoft.com/office/drawing/2014/main" id="{535E2F95-8F1A-2B7F-A71B-1830B25270EF}"/>
              </a:ext>
            </a:extLst>
          </p:cNvPr>
          <p:cNvSpPr>
            <a:spLocks noGrp="1"/>
          </p:cNvSpPr>
          <p:nvPr>
            <p:ph type="body" sz="quarter" idx="15" hasCustomPrompt="1"/>
          </p:nvPr>
        </p:nvSpPr>
        <p:spPr>
          <a:xfrm>
            <a:off x="480595" y="370682"/>
            <a:ext cx="8855493" cy="537368"/>
          </a:xfrm>
          <a:prstGeom prst="rect">
            <a:avLst/>
          </a:prstGeom>
          <a:noFill/>
        </p:spPr>
        <p:txBody>
          <a:bodyPr/>
          <a:lstStyle>
            <a:lvl1pPr>
              <a:lnSpc>
                <a:spcPct val="100000"/>
              </a:lnSpc>
              <a:spcBef>
                <a:spcPts val="0"/>
              </a:spcBef>
              <a:defRPr sz="2800" b="1">
                <a:ln>
                  <a:noFill/>
                </a:ln>
                <a:solidFill>
                  <a:srgbClr val="0A5D7A"/>
                </a:solidFill>
              </a:defRPr>
            </a:lvl1pPr>
          </a:lstStyle>
          <a:p>
            <a:pPr lvl="0"/>
            <a:r>
              <a:rPr lang="en-GB"/>
              <a:t>Main conclusion</a:t>
            </a:r>
          </a:p>
        </p:txBody>
      </p:sp>
      <p:sp>
        <p:nvSpPr>
          <p:cNvPr id="6" name="Tijdelijke aanduiding voor tekst 5">
            <a:extLst>
              <a:ext uri="{FF2B5EF4-FFF2-40B4-BE49-F238E27FC236}">
                <a16:creationId xmlns:a16="http://schemas.microsoft.com/office/drawing/2014/main" id="{297EECC6-BF14-EE4D-6FD1-70A92BC8B7E7}"/>
              </a:ext>
            </a:extLst>
          </p:cNvPr>
          <p:cNvSpPr>
            <a:spLocks noGrp="1"/>
          </p:cNvSpPr>
          <p:nvPr>
            <p:ph type="body" sz="quarter" idx="16" hasCustomPrompt="1"/>
          </p:nvPr>
        </p:nvSpPr>
        <p:spPr>
          <a:xfrm>
            <a:off x="479424" y="1628774"/>
            <a:ext cx="8856664" cy="4858543"/>
          </a:xfrm>
          <a:prstGeom prst="rect">
            <a:avLst/>
          </a:prstGeom>
          <a:noFill/>
        </p:spPr>
        <p:txBody>
          <a:bodyPr anchor="t"/>
          <a:lstStyle>
            <a:lvl1pPr>
              <a:lnSpc>
                <a:spcPct val="100000"/>
              </a:lnSpc>
              <a:spcBef>
                <a:spcPts val="0"/>
              </a:spcBef>
              <a:defRPr sz="1400" b="0">
                <a:ln>
                  <a:noFill/>
                </a:ln>
                <a:solidFill>
                  <a:srgbClr val="0A5D7A"/>
                </a:solidFill>
              </a:defRPr>
            </a:lvl1pPr>
          </a:lstStyle>
          <a:p>
            <a:pPr lvl="0"/>
            <a:r>
              <a:rPr lang="en-GB"/>
              <a:t>Type your text here</a:t>
            </a:r>
          </a:p>
        </p:txBody>
      </p:sp>
      <p:sp>
        <p:nvSpPr>
          <p:cNvPr id="2" name="Tijdelijke aanduiding voor dianummer 2">
            <a:extLst>
              <a:ext uri="{FF2B5EF4-FFF2-40B4-BE49-F238E27FC236}">
                <a16:creationId xmlns:a16="http://schemas.microsoft.com/office/drawing/2014/main" id="{36AF3489-0B19-A27B-F0B6-8D1EBF16E9CF}"/>
              </a:ext>
            </a:extLst>
          </p:cNvPr>
          <p:cNvSpPr txBox="1">
            <a:spLocks/>
          </p:cNvSpPr>
          <p:nvPr userDrawn="1"/>
        </p:nvSpPr>
        <p:spPr>
          <a:xfrm>
            <a:off x="11535384" y="6489700"/>
            <a:ext cx="371634" cy="179388"/>
          </a:xfrm>
          <a:prstGeom prst="rect">
            <a:avLst/>
          </a:prstGeom>
        </p:spPr>
        <p:txBody>
          <a:bodyPr vert="horz" lIns="0" tIns="0" rIns="0" bIns="0" rtlCol="0" anchor="ctr">
            <a:noAutofit/>
          </a:bodyPr>
          <a:lstStyle>
            <a:defPPr>
              <a:defRPr lang="nl-NL"/>
            </a:defPPr>
            <a:lvl1pPr marL="0" algn="ctr" defTabSz="914400" rtl="0" eaLnBrk="1" latinLnBrk="0" hangingPunct="1">
              <a:defRPr sz="800" b="1" kern="1200">
                <a:solidFill>
                  <a:srgbClr val="757F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AD0FE45-509C-4BDF-9EDE-64426F8DF3D2}" type="slidenum">
              <a:rPr lang="en-GB" smtClean="0">
                <a:solidFill>
                  <a:schemeClr val="bg1"/>
                </a:solidFill>
                <a:latin typeface="Arial" panose="020B0604020202020204" pitchFamily="34" charset="0"/>
                <a:cs typeface="Arial" panose="020B0604020202020204" pitchFamily="34" charset="0"/>
              </a:rPr>
              <a:pPr/>
              <a:t>‹#›</a:t>
            </a:fld>
            <a:endParaRPr lang="en-GB" dirty="0">
              <a:solidFill>
                <a:schemeClr val="bg1"/>
              </a:solidFill>
              <a:latin typeface="Arial" panose="020B0604020202020204" pitchFamily="34" charset="0"/>
              <a:cs typeface="Arial" panose="020B0604020202020204" pitchFamily="34" charset="0"/>
            </a:endParaRPr>
          </a:p>
        </p:txBody>
      </p:sp>
      <p:grpSp>
        <p:nvGrpSpPr>
          <p:cNvPr id="4" name="Groep 3">
            <a:extLst>
              <a:ext uri="{FF2B5EF4-FFF2-40B4-BE49-F238E27FC236}">
                <a16:creationId xmlns:a16="http://schemas.microsoft.com/office/drawing/2014/main" id="{F1003661-0737-F4F6-22DD-45E43E7A9813}"/>
              </a:ext>
            </a:extLst>
          </p:cNvPr>
          <p:cNvGrpSpPr/>
          <p:nvPr userDrawn="1"/>
        </p:nvGrpSpPr>
        <p:grpSpPr>
          <a:xfrm>
            <a:off x="11535384" y="171612"/>
            <a:ext cx="371634" cy="196126"/>
            <a:chOff x="5687079" y="4352018"/>
            <a:chExt cx="2797541" cy="1476376"/>
          </a:xfrm>
        </p:grpSpPr>
        <p:sp>
          <p:nvSpPr>
            <p:cNvPr id="7" name="Freeform 5">
              <a:extLst>
                <a:ext uri="{FF2B5EF4-FFF2-40B4-BE49-F238E27FC236}">
                  <a16:creationId xmlns:a16="http://schemas.microsoft.com/office/drawing/2014/main" id="{FAA8D7C3-7DAB-CBDF-8DCE-1B3751B3DE6D}"/>
                </a:ext>
              </a:extLst>
            </p:cNvPr>
            <p:cNvSpPr>
              <a:spLocks/>
            </p:cNvSpPr>
            <p:nvPr/>
          </p:nvSpPr>
          <p:spPr bwMode="auto">
            <a:xfrm>
              <a:off x="5687079" y="4352018"/>
              <a:ext cx="884238" cy="1476376"/>
            </a:xfrm>
            <a:custGeom>
              <a:avLst/>
              <a:gdLst>
                <a:gd name="T0" fmla="*/ 38 w 266"/>
                <a:gd name="T1" fmla="*/ 0 h 454"/>
                <a:gd name="T2" fmla="*/ 38 w 266"/>
                <a:gd name="T3" fmla="*/ 297 h 454"/>
                <a:gd name="T4" fmla="*/ 46 w 266"/>
                <a:gd name="T5" fmla="*/ 345 h 454"/>
                <a:gd name="T6" fmla="*/ 67 w 266"/>
                <a:gd name="T7" fmla="*/ 382 h 454"/>
                <a:gd name="T8" fmla="*/ 96 w 266"/>
                <a:gd name="T9" fmla="*/ 405 h 454"/>
                <a:gd name="T10" fmla="*/ 129 w 266"/>
                <a:gd name="T11" fmla="*/ 412 h 454"/>
                <a:gd name="T12" fmla="*/ 164 w 266"/>
                <a:gd name="T13" fmla="*/ 405 h 454"/>
                <a:gd name="T14" fmla="*/ 196 w 266"/>
                <a:gd name="T15" fmla="*/ 384 h 454"/>
                <a:gd name="T16" fmla="*/ 218 w 266"/>
                <a:gd name="T17" fmla="*/ 348 h 454"/>
                <a:gd name="T18" fmla="*/ 227 w 266"/>
                <a:gd name="T19" fmla="*/ 298 h 454"/>
                <a:gd name="T20" fmla="*/ 227 w 266"/>
                <a:gd name="T21" fmla="*/ 0 h 454"/>
                <a:gd name="T22" fmla="*/ 266 w 266"/>
                <a:gd name="T23" fmla="*/ 0 h 454"/>
                <a:gd name="T24" fmla="*/ 266 w 266"/>
                <a:gd name="T25" fmla="*/ 295 h 454"/>
                <a:gd name="T26" fmla="*/ 254 w 266"/>
                <a:gd name="T27" fmla="*/ 363 h 454"/>
                <a:gd name="T28" fmla="*/ 222 w 266"/>
                <a:gd name="T29" fmla="*/ 413 h 454"/>
                <a:gd name="T30" fmla="*/ 178 w 266"/>
                <a:gd name="T31" fmla="*/ 444 h 454"/>
                <a:gd name="T32" fmla="*/ 130 w 266"/>
                <a:gd name="T33" fmla="*/ 454 h 454"/>
                <a:gd name="T34" fmla="*/ 83 w 266"/>
                <a:gd name="T35" fmla="*/ 444 h 454"/>
                <a:gd name="T36" fmla="*/ 42 w 266"/>
                <a:gd name="T37" fmla="*/ 414 h 454"/>
                <a:gd name="T38" fmla="*/ 11 w 266"/>
                <a:gd name="T39" fmla="*/ 363 h 454"/>
                <a:gd name="T40" fmla="*/ 0 w 266"/>
                <a:gd name="T41" fmla="*/ 294 h 454"/>
                <a:gd name="T42" fmla="*/ 0 w 266"/>
                <a:gd name="T43" fmla="*/ 0 h 454"/>
                <a:gd name="T44" fmla="*/ 38 w 266"/>
                <a:gd name="T45" fmla="*/ 0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6" h="454">
                  <a:moveTo>
                    <a:pt x="38" y="0"/>
                  </a:moveTo>
                  <a:cubicBezTo>
                    <a:pt x="38" y="297"/>
                    <a:pt x="38" y="297"/>
                    <a:pt x="38" y="297"/>
                  </a:cubicBezTo>
                  <a:cubicBezTo>
                    <a:pt x="38" y="315"/>
                    <a:pt x="41" y="331"/>
                    <a:pt x="46" y="345"/>
                  </a:cubicBezTo>
                  <a:cubicBezTo>
                    <a:pt x="51" y="360"/>
                    <a:pt x="58" y="372"/>
                    <a:pt x="67" y="382"/>
                  </a:cubicBezTo>
                  <a:cubicBezTo>
                    <a:pt x="76" y="392"/>
                    <a:pt x="85" y="399"/>
                    <a:pt x="96" y="405"/>
                  </a:cubicBezTo>
                  <a:cubicBezTo>
                    <a:pt x="107" y="410"/>
                    <a:pt x="118" y="412"/>
                    <a:pt x="129" y="412"/>
                  </a:cubicBezTo>
                  <a:cubicBezTo>
                    <a:pt x="141" y="412"/>
                    <a:pt x="153" y="410"/>
                    <a:pt x="164" y="405"/>
                  </a:cubicBezTo>
                  <a:cubicBezTo>
                    <a:pt x="176" y="400"/>
                    <a:pt x="187" y="393"/>
                    <a:pt x="196" y="384"/>
                  </a:cubicBezTo>
                  <a:cubicBezTo>
                    <a:pt x="205" y="374"/>
                    <a:pt x="213" y="362"/>
                    <a:pt x="218" y="348"/>
                  </a:cubicBezTo>
                  <a:cubicBezTo>
                    <a:pt x="224" y="334"/>
                    <a:pt x="227" y="317"/>
                    <a:pt x="227" y="298"/>
                  </a:cubicBezTo>
                  <a:cubicBezTo>
                    <a:pt x="227" y="0"/>
                    <a:pt x="227" y="0"/>
                    <a:pt x="227" y="0"/>
                  </a:cubicBezTo>
                  <a:cubicBezTo>
                    <a:pt x="266" y="0"/>
                    <a:pt x="266" y="0"/>
                    <a:pt x="266" y="0"/>
                  </a:cubicBezTo>
                  <a:cubicBezTo>
                    <a:pt x="266" y="295"/>
                    <a:pt x="266" y="295"/>
                    <a:pt x="266" y="295"/>
                  </a:cubicBezTo>
                  <a:cubicBezTo>
                    <a:pt x="266" y="321"/>
                    <a:pt x="262" y="344"/>
                    <a:pt x="254" y="363"/>
                  </a:cubicBezTo>
                  <a:cubicBezTo>
                    <a:pt x="245" y="383"/>
                    <a:pt x="235" y="400"/>
                    <a:pt x="222" y="413"/>
                  </a:cubicBezTo>
                  <a:cubicBezTo>
                    <a:pt x="209" y="427"/>
                    <a:pt x="194" y="437"/>
                    <a:pt x="178" y="444"/>
                  </a:cubicBezTo>
                  <a:cubicBezTo>
                    <a:pt x="162" y="451"/>
                    <a:pt x="146" y="454"/>
                    <a:pt x="130" y="454"/>
                  </a:cubicBezTo>
                  <a:cubicBezTo>
                    <a:pt x="114" y="454"/>
                    <a:pt x="99" y="451"/>
                    <a:pt x="83" y="444"/>
                  </a:cubicBezTo>
                  <a:cubicBezTo>
                    <a:pt x="68" y="437"/>
                    <a:pt x="54" y="427"/>
                    <a:pt x="42" y="414"/>
                  </a:cubicBezTo>
                  <a:cubicBezTo>
                    <a:pt x="29" y="400"/>
                    <a:pt x="19" y="383"/>
                    <a:pt x="11" y="363"/>
                  </a:cubicBezTo>
                  <a:cubicBezTo>
                    <a:pt x="3" y="343"/>
                    <a:pt x="0" y="320"/>
                    <a:pt x="0" y="294"/>
                  </a:cubicBezTo>
                  <a:cubicBezTo>
                    <a:pt x="0" y="0"/>
                    <a:pt x="0" y="0"/>
                    <a:pt x="0" y="0"/>
                  </a:cubicBezTo>
                  <a:lnTo>
                    <a:pt x="3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8" name="Freeform 6">
              <a:extLst>
                <a:ext uri="{FF2B5EF4-FFF2-40B4-BE49-F238E27FC236}">
                  <a16:creationId xmlns:a16="http://schemas.microsoft.com/office/drawing/2014/main" id="{478FA02A-6F97-AE6D-6437-4FE9DE371BC4}"/>
                </a:ext>
              </a:extLst>
            </p:cNvPr>
            <p:cNvSpPr>
              <a:spLocks/>
            </p:cNvSpPr>
            <p:nvPr/>
          </p:nvSpPr>
          <p:spPr bwMode="auto">
            <a:xfrm>
              <a:off x="6674286" y="4352018"/>
              <a:ext cx="876300" cy="1476375"/>
            </a:xfrm>
            <a:custGeom>
              <a:avLst/>
              <a:gdLst>
                <a:gd name="T0" fmla="*/ 40 w 264"/>
                <a:gd name="T1" fmla="*/ 315 h 466"/>
                <a:gd name="T2" fmla="*/ 49 w 264"/>
                <a:gd name="T3" fmla="*/ 359 h 466"/>
                <a:gd name="T4" fmla="*/ 68 w 264"/>
                <a:gd name="T5" fmla="*/ 393 h 466"/>
                <a:gd name="T6" fmla="*/ 98 w 264"/>
                <a:gd name="T7" fmla="*/ 416 h 466"/>
                <a:gd name="T8" fmla="*/ 135 w 264"/>
                <a:gd name="T9" fmla="*/ 424 h 466"/>
                <a:gd name="T10" fmla="*/ 169 w 264"/>
                <a:gd name="T11" fmla="*/ 419 h 466"/>
                <a:gd name="T12" fmla="*/ 198 w 264"/>
                <a:gd name="T13" fmla="*/ 404 h 466"/>
                <a:gd name="T14" fmla="*/ 218 w 264"/>
                <a:gd name="T15" fmla="*/ 376 h 466"/>
                <a:gd name="T16" fmla="*/ 225 w 264"/>
                <a:gd name="T17" fmla="*/ 335 h 466"/>
                <a:gd name="T18" fmla="*/ 217 w 264"/>
                <a:gd name="T19" fmla="*/ 302 h 466"/>
                <a:gd name="T20" fmla="*/ 196 w 264"/>
                <a:gd name="T21" fmla="*/ 278 h 466"/>
                <a:gd name="T22" fmla="*/ 166 w 264"/>
                <a:gd name="T23" fmla="*/ 261 h 466"/>
                <a:gd name="T24" fmla="*/ 132 w 264"/>
                <a:gd name="T25" fmla="*/ 247 h 466"/>
                <a:gd name="T26" fmla="*/ 89 w 264"/>
                <a:gd name="T27" fmla="*/ 230 h 466"/>
                <a:gd name="T28" fmla="*/ 50 w 264"/>
                <a:gd name="T29" fmla="*/ 205 h 466"/>
                <a:gd name="T30" fmla="*/ 22 w 264"/>
                <a:gd name="T31" fmla="*/ 168 h 466"/>
                <a:gd name="T32" fmla="*/ 11 w 264"/>
                <a:gd name="T33" fmla="*/ 113 h 466"/>
                <a:gd name="T34" fmla="*/ 20 w 264"/>
                <a:gd name="T35" fmla="*/ 64 h 466"/>
                <a:gd name="T36" fmla="*/ 44 w 264"/>
                <a:gd name="T37" fmla="*/ 29 h 466"/>
                <a:gd name="T38" fmla="*/ 82 w 264"/>
                <a:gd name="T39" fmla="*/ 7 h 466"/>
                <a:gd name="T40" fmla="*/ 130 w 264"/>
                <a:gd name="T41" fmla="*/ 0 h 466"/>
                <a:gd name="T42" fmla="*/ 188 w 264"/>
                <a:gd name="T43" fmla="*/ 12 h 466"/>
                <a:gd name="T44" fmla="*/ 226 w 264"/>
                <a:gd name="T45" fmla="*/ 44 h 466"/>
                <a:gd name="T46" fmla="*/ 246 w 264"/>
                <a:gd name="T47" fmla="*/ 86 h 466"/>
                <a:gd name="T48" fmla="*/ 253 w 264"/>
                <a:gd name="T49" fmla="*/ 131 h 466"/>
                <a:gd name="T50" fmla="*/ 214 w 264"/>
                <a:gd name="T51" fmla="*/ 131 h 466"/>
                <a:gd name="T52" fmla="*/ 206 w 264"/>
                <a:gd name="T53" fmla="*/ 92 h 466"/>
                <a:gd name="T54" fmla="*/ 187 w 264"/>
                <a:gd name="T55" fmla="*/ 64 h 466"/>
                <a:gd name="T56" fmla="*/ 161 w 264"/>
                <a:gd name="T57" fmla="*/ 47 h 466"/>
                <a:gd name="T58" fmla="*/ 130 w 264"/>
                <a:gd name="T59" fmla="*/ 41 h 466"/>
                <a:gd name="T60" fmla="*/ 100 w 264"/>
                <a:gd name="T61" fmla="*/ 45 h 466"/>
                <a:gd name="T62" fmla="*/ 74 w 264"/>
                <a:gd name="T63" fmla="*/ 57 h 466"/>
                <a:gd name="T64" fmla="*/ 56 w 264"/>
                <a:gd name="T65" fmla="*/ 79 h 466"/>
                <a:gd name="T66" fmla="*/ 49 w 264"/>
                <a:gd name="T67" fmla="*/ 113 h 466"/>
                <a:gd name="T68" fmla="*/ 57 w 264"/>
                <a:gd name="T69" fmla="*/ 147 h 466"/>
                <a:gd name="T70" fmla="*/ 78 w 264"/>
                <a:gd name="T71" fmla="*/ 171 h 466"/>
                <a:gd name="T72" fmla="*/ 109 w 264"/>
                <a:gd name="T73" fmla="*/ 189 h 466"/>
                <a:gd name="T74" fmla="*/ 144 w 264"/>
                <a:gd name="T75" fmla="*/ 203 h 466"/>
                <a:gd name="T76" fmla="*/ 187 w 264"/>
                <a:gd name="T77" fmla="*/ 221 h 466"/>
                <a:gd name="T78" fmla="*/ 226 w 264"/>
                <a:gd name="T79" fmla="*/ 245 h 466"/>
                <a:gd name="T80" fmla="*/ 253 w 264"/>
                <a:gd name="T81" fmla="*/ 281 h 466"/>
                <a:gd name="T82" fmla="*/ 264 w 264"/>
                <a:gd name="T83" fmla="*/ 335 h 466"/>
                <a:gd name="T84" fmla="*/ 254 w 264"/>
                <a:gd name="T85" fmla="*/ 392 h 466"/>
                <a:gd name="T86" fmla="*/ 227 w 264"/>
                <a:gd name="T87" fmla="*/ 433 h 466"/>
                <a:gd name="T88" fmla="*/ 186 w 264"/>
                <a:gd name="T89" fmla="*/ 458 h 466"/>
                <a:gd name="T90" fmla="*/ 135 w 264"/>
                <a:gd name="T91" fmla="*/ 466 h 466"/>
                <a:gd name="T92" fmla="*/ 85 w 264"/>
                <a:gd name="T93" fmla="*/ 456 h 466"/>
                <a:gd name="T94" fmla="*/ 43 w 264"/>
                <a:gd name="T95" fmla="*/ 426 h 466"/>
                <a:gd name="T96" fmla="*/ 13 w 264"/>
                <a:gd name="T97" fmla="*/ 378 h 466"/>
                <a:gd name="T98" fmla="*/ 0 w 264"/>
                <a:gd name="T99" fmla="*/ 315 h 466"/>
                <a:gd name="T100" fmla="*/ 40 w 264"/>
                <a:gd name="T101" fmla="*/ 315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4" h="466">
                  <a:moveTo>
                    <a:pt x="40" y="315"/>
                  </a:moveTo>
                  <a:cubicBezTo>
                    <a:pt x="41" y="331"/>
                    <a:pt x="44" y="346"/>
                    <a:pt x="49" y="359"/>
                  </a:cubicBezTo>
                  <a:cubicBezTo>
                    <a:pt x="54" y="372"/>
                    <a:pt x="60" y="384"/>
                    <a:pt x="68" y="393"/>
                  </a:cubicBezTo>
                  <a:cubicBezTo>
                    <a:pt x="77" y="403"/>
                    <a:pt x="86" y="410"/>
                    <a:pt x="98" y="416"/>
                  </a:cubicBezTo>
                  <a:cubicBezTo>
                    <a:pt x="109" y="421"/>
                    <a:pt x="121" y="424"/>
                    <a:pt x="135" y="424"/>
                  </a:cubicBezTo>
                  <a:cubicBezTo>
                    <a:pt x="147" y="424"/>
                    <a:pt x="158" y="422"/>
                    <a:pt x="169" y="419"/>
                  </a:cubicBezTo>
                  <a:cubicBezTo>
                    <a:pt x="180" y="416"/>
                    <a:pt x="189" y="411"/>
                    <a:pt x="198" y="404"/>
                  </a:cubicBezTo>
                  <a:cubicBezTo>
                    <a:pt x="206" y="397"/>
                    <a:pt x="213" y="388"/>
                    <a:pt x="218" y="376"/>
                  </a:cubicBezTo>
                  <a:cubicBezTo>
                    <a:pt x="223" y="365"/>
                    <a:pt x="225" y="351"/>
                    <a:pt x="225" y="335"/>
                  </a:cubicBezTo>
                  <a:cubicBezTo>
                    <a:pt x="225" y="322"/>
                    <a:pt x="223" y="311"/>
                    <a:pt x="217" y="302"/>
                  </a:cubicBezTo>
                  <a:cubicBezTo>
                    <a:pt x="212" y="292"/>
                    <a:pt x="205" y="284"/>
                    <a:pt x="196" y="278"/>
                  </a:cubicBezTo>
                  <a:cubicBezTo>
                    <a:pt x="187" y="271"/>
                    <a:pt x="177" y="266"/>
                    <a:pt x="166" y="261"/>
                  </a:cubicBezTo>
                  <a:cubicBezTo>
                    <a:pt x="155" y="256"/>
                    <a:pt x="144" y="251"/>
                    <a:pt x="132" y="247"/>
                  </a:cubicBezTo>
                  <a:cubicBezTo>
                    <a:pt x="118" y="242"/>
                    <a:pt x="103" y="236"/>
                    <a:pt x="89" y="230"/>
                  </a:cubicBezTo>
                  <a:cubicBezTo>
                    <a:pt x="74" y="223"/>
                    <a:pt x="61" y="215"/>
                    <a:pt x="50" y="205"/>
                  </a:cubicBezTo>
                  <a:cubicBezTo>
                    <a:pt x="38" y="195"/>
                    <a:pt x="29" y="183"/>
                    <a:pt x="22" y="168"/>
                  </a:cubicBezTo>
                  <a:cubicBezTo>
                    <a:pt x="14" y="153"/>
                    <a:pt x="11" y="135"/>
                    <a:pt x="11" y="113"/>
                  </a:cubicBezTo>
                  <a:cubicBezTo>
                    <a:pt x="11" y="94"/>
                    <a:pt x="14" y="78"/>
                    <a:pt x="20" y="64"/>
                  </a:cubicBezTo>
                  <a:cubicBezTo>
                    <a:pt x="25" y="50"/>
                    <a:pt x="34" y="38"/>
                    <a:pt x="44" y="29"/>
                  </a:cubicBezTo>
                  <a:cubicBezTo>
                    <a:pt x="55" y="19"/>
                    <a:pt x="67" y="12"/>
                    <a:pt x="82" y="7"/>
                  </a:cubicBezTo>
                  <a:cubicBezTo>
                    <a:pt x="97" y="2"/>
                    <a:pt x="113" y="0"/>
                    <a:pt x="130" y="0"/>
                  </a:cubicBezTo>
                  <a:cubicBezTo>
                    <a:pt x="154" y="0"/>
                    <a:pt x="173" y="4"/>
                    <a:pt x="188" y="12"/>
                  </a:cubicBezTo>
                  <a:cubicBezTo>
                    <a:pt x="204" y="20"/>
                    <a:pt x="216" y="31"/>
                    <a:pt x="226" y="44"/>
                  </a:cubicBezTo>
                  <a:cubicBezTo>
                    <a:pt x="235" y="57"/>
                    <a:pt x="242" y="71"/>
                    <a:pt x="246" y="86"/>
                  </a:cubicBezTo>
                  <a:cubicBezTo>
                    <a:pt x="250" y="102"/>
                    <a:pt x="253" y="117"/>
                    <a:pt x="253" y="131"/>
                  </a:cubicBezTo>
                  <a:cubicBezTo>
                    <a:pt x="214" y="131"/>
                    <a:pt x="214" y="131"/>
                    <a:pt x="214" y="131"/>
                  </a:cubicBezTo>
                  <a:cubicBezTo>
                    <a:pt x="213" y="116"/>
                    <a:pt x="210" y="103"/>
                    <a:pt x="206" y="92"/>
                  </a:cubicBezTo>
                  <a:cubicBezTo>
                    <a:pt x="201" y="81"/>
                    <a:pt x="195" y="72"/>
                    <a:pt x="187" y="64"/>
                  </a:cubicBezTo>
                  <a:cubicBezTo>
                    <a:pt x="180" y="57"/>
                    <a:pt x="171" y="51"/>
                    <a:pt x="161" y="47"/>
                  </a:cubicBezTo>
                  <a:cubicBezTo>
                    <a:pt x="152" y="43"/>
                    <a:pt x="141" y="41"/>
                    <a:pt x="130" y="41"/>
                  </a:cubicBezTo>
                  <a:cubicBezTo>
                    <a:pt x="120" y="41"/>
                    <a:pt x="110" y="43"/>
                    <a:pt x="100" y="45"/>
                  </a:cubicBezTo>
                  <a:cubicBezTo>
                    <a:pt x="91" y="47"/>
                    <a:pt x="82" y="52"/>
                    <a:pt x="74" y="57"/>
                  </a:cubicBezTo>
                  <a:cubicBezTo>
                    <a:pt x="67" y="63"/>
                    <a:pt x="61" y="70"/>
                    <a:pt x="56" y="79"/>
                  </a:cubicBezTo>
                  <a:cubicBezTo>
                    <a:pt x="51" y="88"/>
                    <a:pt x="49" y="99"/>
                    <a:pt x="49" y="113"/>
                  </a:cubicBezTo>
                  <a:cubicBezTo>
                    <a:pt x="49" y="126"/>
                    <a:pt x="52" y="137"/>
                    <a:pt x="57" y="147"/>
                  </a:cubicBezTo>
                  <a:cubicBezTo>
                    <a:pt x="62" y="156"/>
                    <a:pt x="69" y="164"/>
                    <a:pt x="78" y="171"/>
                  </a:cubicBezTo>
                  <a:cubicBezTo>
                    <a:pt x="87" y="178"/>
                    <a:pt x="97" y="184"/>
                    <a:pt x="109" y="189"/>
                  </a:cubicBezTo>
                  <a:cubicBezTo>
                    <a:pt x="120" y="194"/>
                    <a:pt x="132" y="199"/>
                    <a:pt x="144" y="203"/>
                  </a:cubicBezTo>
                  <a:cubicBezTo>
                    <a:pt x="159" y="209"/>
                    <a:pt x="173" y="215"/>
                    <a:pt x="187" y="221"/>
                  </a:cubicBezTo>
                  <a:cubicBezTo>
                    <a:pt x="202" y="227"/>
                    <a:pt x="214" y="235"/>
                    <a:pt x="226" y="245"/>
                  </a:cubicBezTo>
                  <a:cubicBezTo>
                    <a:pt x="237" y="255"/>
                    <a:pt x="246" y="267"/>
                    <a:pt x="253" y="281"/>
                  </a:cubicBezTo>
                  <a:cubicBezTo>
                    <a:pt x="260" y="296"/>
                    <a:pt x="264" y="314"/>
                    <a:pt x="264" y="335"/>
                  </a:cubicBezTo>
                  <a:cubicBezTo>
                    <a:pt x="264" y="357"/>
                    <a:pt x="261" y="376"/>
                    <a:pt x="254" y="392"/>
                  </a:cubicBezTo>
                  <a:cubicBezTo>
                    <a:pt x="248" y="408"/>
                    <a:pt x="239" y="422"/>
                    <a:pt x="227" y="433"/>
                  </a:cubicBezTo>
                  <a:cubicBezTo>
                    <a:pt x="216" y="444"/>
                    <a:pt x="202" y="452"/>
                    <a:pt x="186" y="458"/>
                  </a:cubicBezTo>
                  <a:cubicBezTo>
                    <a:pt x="170" y="463"/>
                    <a:pt x="153" y="466"/>
                    <a:pt x="135" y="466"/>
                  </a:cubicBezTo>
                  <a:cubicBezTo>
                    <a:pt x="118" y="466"/>
                    <a:pt x="101" y="463"/>
                    <a:pt x="85" y="456"/>
                  </a:cubicBezTo>
                  <a:cubicBezTo>
                    <a:pt x="69" y="449"/>
                    <a:pt x="55" y="439"/>
                    <a:pt x="43" y="426"/>
                  </a:cubicBezTo>
                  <a:cubicBezTo>
                    <a:pt x="30" y="413"/>
                    <a:pt x="20" y="397"/>
                    <a:pt x="13" y="378"/>
                  </a:cubicBezTo>
                  <a:cubicBezTo>
                    <a:pt x="5" y="359"/>
                    <a:pt x="1" y="339"/>
                    <a:pt x="0" y="315"/>
                  </a:cubicBezTo>
                  <a:lnTo>
                    <a:pt x="40" y="31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9" name="Freeform 7">
              <a:extLst>
                <a:ext uri="{FF2B5EF4-FFF2-40B4-BE49-F238E27FC236}">
                  <a16:creationId xmlns:a16="http://schemas.microsoft.com/office/drawing/2014/main" id="{EDC88656-9751-9BF4-BB73-D5DC77CB1E3F}"/>
                </a:ext>
              </a:extLst>
            </p:cNvPr>
            <p:cNvSpPr>
              <a:spLocks noEditPoints="1"/>
            </p:cNvSpPr>
            <p:nvPr/>
          </p:nvSpPr>
          <p:spPr bwMode="auto">
            <a:xfrm>
              <a:off x="7673407" y="4352018"/>
              <a:ext cx="811213" cy="1476375"/>
            </a:xfrm>
            <a:custGeom>
              <a:avLst/>
              <a:gdLst>
                <a:gd name="T0" fmla="*/ 38 w 244"/>
                <a:gd name="T1" fmla="*/ 210 h 441"/>
                <a:gd name="T2" fmla="*/ 136 w 244"/>
                <a:gd name="T3" fmla="*/ 210 h 441"/>
                <a:gd name="T4" fmla="*/ 162 w 244"/>
                <a:gd name="T5" fmla="*/ 204 h 441"/>
                <a:gd name="T6" fmla="*/ 185 w 244"/>
                <a:gd name="T7" fmla="*/ 185 h 441"/>
                <a:gd name="T8" fmla="*/ 200 w 244"/>
                <a:gd name="T9" fmla="*/ 158 h 441"/>
                <a:gd name="T10" fmla="*/ 205 w 244"/>
                <a:gd name="T11" fmla="*/ 125 h 441"/>
                <a:gd name="T12" fmla="*/ 200 w 244"/>
                <a:gd name="T13" fmla="*/ 92 h 441"/>
                <a:gd name="T14" fmla="*/ 185 w 244"/>
                <a:gd name="T15" fmla="*/ 66 h 441"/>
                <a:gd name="T16" fmla="*/ 163 w 244"/>
                <a:gd name="T17" fmla="*/ 49 h 441"/>
                <a:gd name="T18" fmla="*/ 136 w 244"/>
                <a:gd name="T19" fmla="*/ 43 h 441"/>
                <a:gd name="T20" fmla="*/ 38 w 244"/>
                <a:gd name="T21" fmla="*/ 43 h 441"/>
                <a:gd name="T22" fmla="*/ 38 w 244"/>
                <a:gd name="T23" fmla="*/ 210 h 441"/>
                <a:gd name="T24" fmla="*/ 0 w 244"/>
                <a:gd name="T25" fmla="*/ 0 h 441"/>
                <a:gd name="T26" fmla="*/ 136 w 244"/>
                <a:gd name="T27" fmla="*/ 0 h 441"/>
                <a:gd name="T28" fmla="*/ 182 w 244"/>
                <a:gd name="T29" fmla="*/ 11 h 441"/>
                <a:gd name="T30" fmla="*/ 216 w 244"/>
                <a:gd name="T31" fmla="*/ 40 h 441"/>
                <a:gd name="T32" fmla="*/ 237 w 244"/>
                <a:gd name="T33" fmla="*/ 80 h 441"/>
                <a:gd name="T34" fmla="*/ 244 w 244"/>
                <a:gd name="T35" fmla="*/ 125 h 441"/>
                <a:gd name="T36" fmla="*/ 237 w 244"/>
                <a:gd name="T37" fmla="*/ 172 h 441"/>
                <a:gd name="T38" fmla="*/ 216 w 244"/>
                <a:gd name="T39" fmla="*/ 213 h 441"/>
                <a:gd name="T40" fmla="*/ 182 w 244"/>
                <a:gd name="T41" fmla="*/ 241 h 441"/>
                <a:gd name="T42" fmla="*/ 136 w 244"/>
                <a:gd name="T43" fmla="*/ 252 h 441"/>
                <a:gd name="T44" fmla="*/ 38 w 244"/>
                <a:gd name="T45" fmla="*/ 252 h 441"/>
                <a:gd name="T46" fmla="*/ 38 w 244"/>
                <a:gd name="T47" fmla="*/ 441 h 441"/>
                <a:gd name="T48" fmla="*/ 0 w 244"/>
                <a:gd name="T49" fmla="*/ 441 h 441"/>
                <a:gd name="T50" fmla="*/ 0 w 244"/>
                <a:gd name="T51"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4" h="441">
                  <a:moveTo>
                    <a:pt x="38" y="210"/>
                  </a:moveTo>
                  <a:cubicBezTo>
                    <a:pt x="136" y="210"/>
                    <a:pt x="136" y="210"/>
                    <a:pt x="136" y="210"/>
                  </a:cubicBezTo>
                  <a:cubicBezTo>
                    <a:pt x="145" y="210"/>
                    <a:pt x="154" y="208"/>
                    <a:pt x="162" y="204"/>
                  </a:cubicBezTo>
                  <a:cubicBezTo>
                    <a:pt x="171" y="199"/>
                    <a:pt x="178" y="193"/>
                    <a:pt x="185" y="185"/>
                  </a:cubicBezTo>
                  <a:cubicBezTo>
                    <a:pt x="191" y="178"/>
                    <a:pt x="196" y="169"/>
                    <a:pt x="200" y="158"/>
                  </a:cubicBezTo>
                  <a:cubicBezTo>
                    <a:pt x="204" y="148"/>
                    <a:pt x="205" y="137"/>
                    <a:pt x="205" y="125"/>
                  </a:cubicBezTo>
                  <a:cubicBezTo>
                    <a:pt x="205" y="113"/>
                    <a:pt x="204" y="102"/>
                    <a:pt x="200" y="92"/>
                  </a:cubicBezTo>
                  <a:cubicBezTo>
                    <a:pt x="196" y="82"/>
                    <a:pt x="192" y="73"/>
                    <a:pt x="185" y="66"/>
                  </a:cubicBezTo>
                  <a:cubicBezTo>
                    <a:pt x="179" y="59"/>
                    <a:pt x="172" y="53"/>
                    <a:pt x="163" y="49"/>
                  </a:cubicBezTo>
                  <a:cubicBezTo>
                    <a:pt x="155" y="45"/>
                    <a:pt x="146" y="43"/>
                    <a:pt x="136" y="43"/>
                  </a:cubicBezTo>
                  <a:cubicBezTo>
                    <a:pt x="38" y="43"/>
                    <a:pt x="38" y="43"/>
                    <a:pt x="38" y="43"/>
                  </a:cubicBezTo>
                  <a:lnTo>
                    <a:pt x="38" y="210"/>
                  </a:lnTo>
                  <a:close/>
                  <a:moveTo>
                    <a:pt x="0" y="0"/>
                  </a:moveTo>
                  <a:cubicBezTo>
                    <a:pt x="136" y="0"/>
                    <a:pt x="136" y="0"/>
                    <a:pt x="136" y="0"/>
                  </a:cubicBezTo>
                  <a:cubicBezTo>
                    <a:pt x="153" y="0"/>
                    <a:pt x="168" y="3"/>
                    <a:pt x="182" y="11"/>
                  </a:cubicBezTo>
                  <a:cubicBezTo>
                    <a:pt x="195" y="19"/>
                    <a:pt x="207" y="28"/>
                    <a:pt x="216" y="40"/>
                  </a:cubicBezTo>
                  <a:cubicBezTo>
                    <a:pt x="225" y="52"/>
                    <a:pt x="232" y="66"/>
                    <a:pt x="237" y="80"/>
                  </a:cubicBezTo>
                  <a:cubicBezTo>
                    <a:pt x="242" y="95"/>
                    <a:pt x="244" y="110"/>
                    <a:pt x="244" y="125"/>
                  </a:cubicBezTo>
                  <a:cubicBezTo>
                    <a:pt x="244" y="142"/>
                    <a:pt x="242" y="157"/>
                    <a:pt x="237" y="172"/>
                  </a:cubicBezTo>
                  <a:cubicBezTo>
                    <a:pt x="232" y="188"/>
                    <a:pt x="225" y="201"/>
                    <a:pt x="216" y="213"/>
                  </a:cubicBezTo>
                  <a:cubicBezTo>
                    <a:pt x="207" y="225"/>
                    <a:pt x="195" y="234"/>
                    <a:pt x="182" y="241"/>
                  </a:cubicBezTo>
                  <a:cubicBezTo>
                    <a:pt x="168" y="248"/>
                    <a:pt x="153" y="252"/>
                    <a:pt x="136" y="252"/>
                  </a:cubicBezTo>
                  <a:cubicBezTo>
                    <a:pt x="38" y="252"/>
                    <a:pt x="38" y="252"/>
                    <a:pt x="38" y="252"/>
                  </a:cubicBezTo>
                  <a:cubicBezTo>
                    <a:pt x="38" y="441"/>
                    <a:pt x="38" y="441"/>
                    <a:pt x="38" y="441"/>
                  </a:cubicBezTo>
                  <a:cubicBezTo>
                    <a:pt x="0" y="441"/>
                    <a:pt x="0" y="441"/>
                    <a:pt x="0" y="441"/>
                  </a:cubicBez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0" name="Oval 8">
              <a:extLst>
                <a:ext uri="{FF2B5EF4-FFF2-40B4-BE49-F238E27FC236}">
                  <a16:creationId xmlns:a16="http://schemas.microsoft.com/office/drawing/2014/main" id="{F9910513-DEDC-DC83-DCB2-629676D32BCA}"/>
                </a:ext>
              </a:extLst>
            </p:cNvPr>
            <p:cNvSpPr>
              <a:spLocks noChangeArrowheads="1"/>
            </p:cNvSpPr>
            <p:nvPr/>
          </p:nvSpPr>
          <p:spPr bwMode="auto">
            <a:xfrm>
              <a:off x="6970464" y="5261423"/>
              <a:ext cx="328613" cy="330200"/>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solidFill>
                  <a:srgbClr val="0A5D7A"/>
                </a:solidFill>
              </a:endParaRPr>
            </a:p>
          </p:txBody>
        </p:sp>
      </p:grpSp>
    </p:spTree>
    <p:extLst>
      <p:ext uri="{BB962C8B-B14F-4D97-AF65-F5344CB8AC3E}">
        <p14:creationId xmlns:p14="http://schemas.microsoft.com/office/powerpoint/2010/main" val="396521368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lide 2">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C4E26FAA-ED72-4463-AB3F-FB70CE313C3E}"/>
              </a:ext>
            </a:extLst>
          </p:cNvPr>
          <p:cNvSpPr/>
          <p:nvPr userDrawn="1"/>
        </p:nvSpPr>
        <p:spPr>
          <a:xfrm>
            <a:off x="0" y="0"/>
            <a:ext cx="12192000" cy="6858000"/>
          </a:xfrm>
          <a:prstGeom prst="rect">
            <a:avLst/>
          </a:prstGeom>
          <a:solidFill>
            <a:srgbClr val="0A5D7A"/>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en-GB" sz="1200" dirty="0">
              <a:solidFill>
                <a:schemeClr val="bg1"/>
              </a:solidFill>
            </a:endParaRPr>
          </a:p>
        </p:txBody>
      </p:sp>
      <p:sp>
        <p:nvSpPr>
          <p:cNvPr id="5" name="Tijdelijke aanduiding voor tekst 5">
            <a:extLst>
              <a:ext uri="{FF2B5EF4-FFF2-40B4-BE49-F238E27FC236}">
                <a16:creationId xmlns:a16="http://schemas.microsoft.com/office/drawing/2014/main" id="{535E2F95-8F1A-2B7F-A71B-1830B25270EF}"/>
              </a:ext>
            </a:extLst>
          </p:cNvPr>
          <p:cNvSpPr>
            <a:spLocks noGrp="1"/>
          </p:cNvSpPr>
          <p:nvPr>
            <p:ph type="body" sz="quarter" idx="15" hasCustomPrompt="1"/>
          </p:nvPr>
        </p:nvSpPr>
        <p:spPr>
          <a:xfrm>
            <a:off x="479425" y="370682"/>
            <a:ext cx="11233150" cy="537368"/>
          </a:xfrm>
          <a:prstGeom prst="rect">
            <a:avLst/>
          </a:prstGeom>
          <a:noFill/>
        </p:spPr>
        <p:txBody>
          <a:bodyPr/>
          <a:lstStyle>
            <a:lvl1pPr>
              <a:lnSpc>
                <a:spcPct val="100000"/>
              </a:lnSpc>
              <a:spcBef>
                <a:spcPts val="0"/>
              </a:spcBef>
              <a:defRPr sz="2800" b="1">
                <a:ln>
                  <a:noFill/>
                </a:ln>
                <a:solidFill>
                  <a:srgbClr val="FFFFFF"/>
                </a:solidFill>
              </a:defRPr>
            </a:lvl1pPr>
          </a:lstStyle>
          <a:p>
            <a:pPr lvl="0"/>
            <a:r>
              <a:rPr lang="en-GB"/>
              <a:t>Main conclusion</a:t>
            </a:r>
          </a:p>
        </p:txBody>
      </p:sp>
      <p:sp>
        <p:nvSpPr>
          <p:cNvPr id="7" name="Tijdelijke aanduiding voor dianummer 2">
            <a:extLst>
              <a:ext uri="{FF2B5EF4-FFF2-40B4-BE49-F238E27FC236}">
                <a16:creationId xmlns:a16="http://schemas.microsoft.com/office/drawing/2014/main" id="{6CA755DE-D837-B578-AFE3-4A3C61901A3E}"/>
              </a:ext>
            </a:extLst>
          </p:cNvPr>
          <p:cNvSpPr txBox="1">
            <a:spLocks/>
          </p:cNvSpPr>
          <p:nvPr userDrawn="1"/>
        </p:nvSpPr>
        <p:spPr>
          <a:xfrm>
            <a:off x="11535384" y="6489700"/>
            <a:ext cx="371634" cy="179388"/>
          </a:xfrm>
          <a:prstGeom prst="rect">
            <a:avLst/>
          </a:prstGeom>
        </p:spPr>
        <p:txBody>
          <a:bodyPr vert="horz" lIns="0" tIns="0" rIns="0" bIns="0" rtlCol="0" anchor="ctr">
            <a:noAutofit/>
          </a:bodyPr>
          <a:lstStyle>
            <a:defPPr>
              <a:defRPr lang="nl-NL"/>
            </a:defPPr>
            <a:lvl1pPr marL="0" algn="ctr" defTabSz="914400" rtl="0" eaLnBrk="1" latinLnBrk="0" hangingPunct="1">
              <a:defRPr sz="800" b="1" kern="1200">
                <a:solidFill>
                  <a:srgbClr val="757F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AD0FE45-509C-4BDF-9EDE-64426F8DF3D2}" type="slidenum">
              <a:rPr lang="en-GB" smtClean="0">
                <a:solidFill>
                  <a:schemeClr val="bg1"/>
                </a:solidFill>
                <a:latin typeface="Arial" panose="020B0604020202020204" pitchFamily="34" charset="0"/>
                <a:cs typeface="Arial" panose="020B0604020202020204" pitchFamily="34" charset="0"/>
              </a:rPr>
              <a:pPr/>
              <a:t>‹#›</a:t>
            </a:fld>
            <a:endParaRPr lang="en-GB" dirty="0">
              <a:solidFill>
                <a:schemeClr val="bg1"/>
              </a:solidFill>
              <a:latin typeface="Arial" panose="020B0604020202020204" pitchFamily="34" charset="0"/>
              <a:cs typeface="Arial" panose="020B0604020202020204" pitchFamily="34" charset="0"/>
            </a:endParaRPr>
          </a:p>
        </p:txBody>
      </p:sp>
      <p:grpSp>
        <p:nvGrpSpPr>
          <p:cNvPr id="14" name="Groep 13">
            <a:extLst>
              <a:ext uri="{FF2B5EF4-FFF2-40B4-BE49-F238E27FC236}">
                <a16:creationId xmlns:a16="http://schemas.microsoft.com/office/drawing/2014/main" id="{B5F6EA00-5688-3A2F-3B84-4BA1517B394F}"/>
              </a:ext>
            </a:extLst>
          </p:cNvPr>
          <p:cNvGrpSpPr/>
          <p:nvPr userDrawn="1"/>
        </p:nvGrpSpPr>
        <p:grpSpPr>
          <a:xfrm>
            <a:off x="11535384" y="171612"/>
            <a:ext cx="371634" cy="196126"/>
            <a:chOff x="5687079" y="4352018"/>
            <a:chExt cx="2797541" cy="1476376"/>
          </a:xfrm>
        </p:grpSpPr>
        <p:sp>
          <p:nvSpPr>
            <p:cNvPr id="15" name="Freeform 5">
              <a:extLst>
                <a:ext uri="{FF2B5EF4-FFF2-40B4-BE49-F238E27FC236}">
                  <a16:creationId xmlns:a16="http://schemas.microsoft.com/office/drawing/2014/main" id="{AC03C246-BCED-E893-437D-2F0D79BC73D2}"/>
                </a:ext>
              </a:extLst>
            </p:cNvPr>
            <p:cNvSpPr>
              <a:spLocks/>
            </p:cNvSpPr>
            <p:nvPr/>
          </p:nvSpPr>
          <p:spPr bwMode="auto">
            <a:xfrm>
              <a:off x="5687079" y="4352018"/>
              <a:ext cx="884238" cy="1476376"/>
            </a:xfrm>
            <a:custGeom>
              <a:avLst/>
              <a:gdLst>
                <a:gd name="T0" fmla="*/ 38 w 266"/>
                <a:gd name="T1" fmla="*/ 0 h 454"/>
                <a:gd name="T2" fmla="*/ 38 w 266"/>
                <a:gd name="T3" fmla="*/ 297 h 454"/>
                <a:gd name="T4" fmla="*/ 46 w 266"/>
                <a:gd name="T5" fmla="*/ 345 h 454"/>
                <a:gd name="T6" fmla="*/ 67 w 266"/>
                <a:gd name="T7" fmla="*/ 382 h 454"/>
                <a:gd name="T8" fmla="*/ 96 w 266"/>
                <a:gd name="T9" fmla="*/ 405 h 454"/>
                <a:gd name="T10" fmla="*/ 129 w 266"/>
                <a:gd name="T11" fmla="*/ 412 h 454"/>
                <a:gd name="T12" fmla="*/ 164 w 266"/>
                <a:gd name="T13" fmla="*/ 405 h 454"/>
                <a:gd name="T14" fmla="*/ 196 w 266"/>
                <a:gd name="T15" fmla="*/ 384 h 454"/>
                <a:gd name="T16" fmla="*/ 218 w 266"/>
                <a:gd name="T17" fmla="*/ 348 h 454"/>
                <a:gd name="T18" fmla="*/ 227 w 266"/>
                <a:gd name="T19" fmla="*/ 298 h 454"/>
                <a:gd name="T20" fmla="*/ 227 w 266"/>
                <a:gd name="T21" fmla="*/ 0 h 454"/>
                <a:gd name="T22" fmla="*/ 266 w 266"/>
                <a:gd name="T23" fmla="*/ 0 h 454"/>
                <a:gd name="T24" fmla="*/ 266 w 266"/>
                <a:gd name="T25" fmla="*/ 295 h 454"/>
                <a:gd name="T26" fmla="*/ 254 w 266"/>
                <a:gd name="T27" fmla="*/ 363 h 454"/>
                <a:gd name="T28" fmla="*/ 222 w 266"/>
                <a:gd name="T29" fmla="*/ 413 h 454"/>
                <a:gd name="T30" fmla="*/ 178 w 266"/>
                <a:gd name="T31" fmla="*/ 444 h 454"/>
                <a:gd name="T32" fmla="*/ 130 w 266"/>
                <a:gd name="T33" fmla="*/ 454 h 454"/>
                <a:gd name="T34" fmla="*/ 83 w 266"/>
                <a:gd name="T35" fmla="*/ 444 h 454"/>
                <a:gd name="T36" fmla="*/ 42 w 266"/>
                <a:gd name="T37" fmla="*/ 414 h 454"/>
                <a:gd name="T38" fmla="*/ 11 w 266"/>
                <a:gd name="T39" fmla="*/ 363 h 454"/>
                <a:gd name="T40" fmla="*/ 0 w 266"/>
                <a:gd name="T41" fmla="*/ 294 h 454"/>
                <a:gd name="T42" fmla="*/ 0 w 266"/>
                <a:gd name="T43" fmla="*/ 0 h 454"/>
                <a:gd name="T44" fmla="*/ 38 w 266"/>
                <a:gd name="T45" fmla="*/ 0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6" h="454">
                  <a:moveTo>
                    <a:pt x="38" y="0"/>
                  </a:moveTo>
                  <a:cubicBezTo>
                    <a:pt x="38" y="297"/>
                    <a:pt x="38" y="297"/>
                    <a:pt x="38" y="297"/>
                  </a:cubicBezTo>
                  <a:cubicBezTo>
                    <a:pt x="38" y="315"/>
                    <a:pt x="41" y="331"/>
                    <a:pt x="46" y="345"/>
                  </a:cubicBezTo>
                  <a:cubicBezTo>
                    <a:pt x="51" y="360"/>
                    <a:pt x="58" y="372"/>
                    <a:pt x="67" y="382"/>
                  </a:cubicBezTo>
                  <a:cubicBezTo>
                    <a:pt x="76" y="392"/>
                    <a:pt x="85" y="399"/>
                    <a:pt x="96" y="405"/>
                  </a:cubicBezTo>
                  <a:cubicBezTo>
                    <a:pt x="107" y="410"/>
                    <a:pt x="118" y="412"/>
                    <a:pt x="129" y="412"/>
                  </a:cubicBezTo>
                  <a:cubicBezTo>
                    <a:pt x="141" y="412"/>
                    <a:pt x="153" y="410"/>
                    <a:pt x="164" y="405"/>
                  </a:cubicBezTo>
                  <a:cubicBezTo>
                    <a:pt x="176" y="400"/>
                    <a:pt x="187" y="393"/>
                    <a:pt x="196" y="384"/>
                  </a:cubicBezTo>
                  <a:cubicBezTo>
                    <a:pt x="205" y="374"/>
                    <a:pt x="213" y="362"/>
                    <a:pt x="218" y="348"/>
                  </a:cubicBezTo>
                  <a:cubicBezTo>
                    <a:pt x="224" y="334"/>
                    <a:pt x="227" y="317"/>
                    <a:pt x="227" y="298"/>
                  </a:cubicBezTo>
                  <a:cubicBezTo>
                    <a:pt x="227" y="0"/>
                    <a:pt x="227" y="0"/>
                    <a:pt x="227" y="0"/>
                  </a:cubicBezTo>
                  <a:cubicBezTo>
                    <a:pt x="266" y="0"/>
                    <a:pt x="266" y="0"/>
                    <a:pt x="266" y="0"/>
                  </a:cubicBezTo>
                  <a:cubicBezTo>
                    <a:pt x="266" y="295"/>
                    <a:pt x="266" y="295"/>
                    <a:pt x="266" y="295"/>
                  </a:cubicBezTo>
                  <a:cubicBezTo>
                    <a:pt x="266" y="321"/>
                    <a:pt x="262" y="344"/>
                    <a:pt x="254" y="363"/>
                  </a:cubicBezTo>
                  <a:cubicBezTo>
                    <a:pt x="245" y="383"/>
                    <a:pt x="235" y="400"/>
                    <a:pt x="222" y="413"/>
                  </a:cubicBezTo>
                  <a:cubicBezTo>
                    <a:pt x="209" y="427"/>
                    <a:pt x="194" y="437"/>
                    <a:pt x="178" y="444"/>
                  </a:cubicBezTo>
                  <a:cubicBezTo>
                    <a:pt x="162" y="451"/>
                    <a:pt x="146" y="454"/>
                    <a:pt x="130" y="454"/>
                  </a:cubicBezTo>
                  <a:cubicBezTo>
                    <a:pt x="114" y="454"/>
                    <a:pt x="99" y="451"/>
                    <a:pt x="83" y="444"/>
                  </a:cubicBezTo>
                  <a:cubicBezTo>
                    <a:pt x="68" y="437"/>
                    <a:pt x="54" y="427"/>
                    <a:pt x="42" y="414"/>
                  </a:cubicBezTo>
                  <a:cubicBezTo>
                    <a:pt x="29" y="400"/>
                    <a:pt x="19" y="383"/>
                    <a:pt x="11" y="363"/>
                  </a:cubicBezTo>
                  <a:cubicBezTo>
                    <a:pt x="3" y="343"/>
                    <a:pt x="0" y="320"/>
                    <a:pt x="0" y="294"/>
                  </a:cubicBezTo>
                  <a:cubicBezTo>
                    <a:pt x="0" y="0"/>
                    <a:pt x="0" y="0"/>
                    <a:pt x="0" y="0"/>
                  </a:cubicBezTo>
                  <a:lnTo>
                    <a:pt x="3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6" name="Freeform 6">
              <a:extLst>
                <a:ext uri="{FF2B5EF4-FFF2-40B4-BE49-F238E27FC236}">
                  <a16:creationId xmlns:a16="http://schemas.microsoft.com/office/drawing/2014/main" id="{6318D8CC-800E-E321-A646-CBB942ADEE58}"/>
                </a:ext>
              </a:extLst>
            </p:cNvPr>
            <p:cNvSpPr>
              <a:spLocks/>
            </p:cNvSpPr>
            <p:nvPr/>
          </p:nvSpPr>
          <p:spPr bwMode="auto">
            <a:xfrm>
              <a:off x="6674286" y="4352018"/>
              <a:ext cx="876300" cy="1476375"/>
            </a:xfrm>
            <a:custGeom>
              <a:avLst/>
              <a:gdLst>
                <a:gd name="T0" fmla="*/ 40 w 264"/>
                <a:gd name="T1" fmla="*/ 315 h 466"/>
                <a:gd name="T2" fmla="*/ 49 w 264"/>
                <a:gd name="T3" fmla="*/ 359 h 466"/>
                <a:gd name="T4" fmla="*/ 68 w 264"/>
                <a:gd name="T5" fmla="*/ 393 h 466"/>
                <a:gd name="T6" fmla="*/ 98 w 264"/>
                <a:gd name="T7" fmla="*/ 416 h 466"/>
                <a:gd name="T8" fmla="*/ 135 w 264"/>
                <a:gd name="T9" fmla="*/ 424 h 466"/>
                <a:gd name="T10" fmla="*/ 169 w 264"/>
                <a:gd name="T11" fmla="*/ 419 h 466"/>
                <a:gd name="T12" fmla="*/ 198 w 264"/>
                <a:gd name="T13" fmla="*/ 404 h 466"/>
                <a:gd name="T14" fmla="*/ 218 w 264"/>
                <a:gd name="T15" fmla="*/ 376 h 466"/>
                <a:gd name="T16" fmla="*/ 225 w 264"/>
                <a:gd name="T17" fmla="*/ 335 h 466"/>
                <a:gd name="T18" fmla="*/ 217 w 264"/>
                <a:gd name="T19" fmla="*/ 302 h 466"/>
                <a:gd name="T20" fmla="*/ 196 w 264"/>
                <a:gd name="T21" fmla="*/ 278 h 466"/>
                <a:gd name="T22" fmla="*/ 166 w 264"/>
                <a:gd name="T23" fmla="*/ 261 h 466"/>
                <a:gd name="T24" fmla="*/ 132 w 264"/>
                <a:gd name="T25" fmla="*/ 247 h 466"/>
                <a:gd name="T26" fmla="*/ 89 w 264"/>
                <a:gd name="T27" fmla="*/ 230 h 466"/>
                <a:gd name="T28" fmla="*/ 50 w 264"/>
                <a:gd name="T29" fmla="*/ 205 h 466"/>
                <a:gd name="T30" fmla="*/ 22 w 264"/>
                <a:gd name="T31" fmla="*/ 168 h 466"/>
                <a:gd name="T32" fmla="*/ 11 w 264"/>
                <a:gd name="T33" fmla="*/ 113 h 466"/>
                <a:gd name="T34" fmla="*/ 20 w 264"/>
                <a:gd name="T35" fmla="*/ 64 h 466"/>
                <a:gd name="T36" fmla="*/ 44 w 264"/>
                <a:gd name="T37" fmla="*/ 29 h 466"/>
                <a:gd name="T38" fmla="*/ 82 w 264"/>
                <a:gd name="T39" fmla="*/ 7 h 466"/>
                <a:gd name="T40" fmla="*/ 130 w 264"/>
                <a:gd name="T41" fmla="*/ 0 h 466"/>
                <a:gd name="T42" fmla="*/ 188 w 264"/>
                <a:gd name="T43" fmla="*/ 12 h 466"/>
                <a:gd name="T44" fmla="*/ 226 w 264"/>
                <a:gd name="T45" fmla="*/ 44 h 466"/>
                <a:gd name="T46" fmla="*/ 246 w 264"/>
                <a:gd name="T47" fmla="*/ 86 h 466"/>
                <a:gd name="T48" fmla="*/ 253 w 264"/>
                <a:gd name="T49" fmla="*/ 131 h 466"/>
                <a:gd name="T50" fmla="*/ 214 w 264"/>
                <a:gd name="T51" fmla="*/ 131 h 466"/>
                <a:gd name="T52" fmla="*/ 206 w 264"/>
                <a:gd name="T53" fmla="*/ 92 h 466"/>
                <a:gd name="T54" fmla="*/ 187 w 264"/>
                <a:gd name="T55" fmla="*/ 64 h 466"/>
                <a:gd name="T56" fmla="*/ 161 w 264"/>
                <a:gd name="T57" fmla="*/ 47 h 466"/>
                <a:gd name="T58" fmla="*/ 130 w 264"/>
                <a:gd name="T59" fmla="*/ 41 h 466"/>
                <a:gd name="T60" fmla="*/ 100 w 264"/>
                <a:gd name="T61" fmla="*/ 45 h 466"/>
                <a:gd name="T62" fmla="*/ 74 w 264"/>
                <a:gd name="T63" fmla="*/ 57 h 466"/>
                <a:gd name="T64" fmla="*/ 56 w 264"/>
                <a:gd name="T65" fmla="*/ 79 h 466"/>
                <a:gd name="T66" fmla="*/ 49 w 264"/>
                <a:gd name="T67" fmla="*/ 113 h 466"/>
                <a:gd name="T68" fmla="*/ 57 w 264"/>
                <a:gd name="T69" fmla="*/ 147 h 466"/>
                <a:gd name="T70" fmla="*/ 78 w 264"/>
                <a:gd name="T71" fmla="*/ 171 h 466"/>
                <a:gd name="T72" fmla="*/ 109 w 264"/>
                <a:gd name="T73" fmla="*/ 189 h 466"/>
                <a:gd name="T74" fmla="*/ 144 w 264"/>
                <a:gd name="T75" fmla="*/ 203 h 466"/>
                <a:gd name="T76" fmla="*/ 187 w 264"/>
                <a:gd name="T77" fmla="*/ 221 h 466"/>
                <a:gd name="T78" fmla="*/ 226 w 264"/>
                <a:gd name="T79" fmla="*/ 245 h 466"/>
                <a:gd name="T80" fmla="*/ 253 w 264"/>
                <a:gd name="T81" fmla="*/ 281 h 466"/>
                <a:gd name="T82" fmla="*/ 264 w 264"/>
                <a:gd name="T83" fmla="*/ 335 h 466"/>
                <a:gd name="T84" fmla="*/ 254 w 264"/>
                <a:gd name="T85" fmla="*/ 392 h 466"/>
                <a:gd name="T86" fmla="*/ 227 w 264"/>
                <a:gd name="T87" fmla="*/ 433 h 466"/>
                <a:gd name="T88" fmla="*/ 186 w 264"/>
                <a:gd name="T89" fmla="*/ 458 h 466"/>
                <a:gd name="T90" fmla="*/ 135 w 264"/>
                <a:gd name="T91" fmla="*/ 466 h 466"/>
                <a:gd name="T92" fmla="*/ 85 w 264"/>
                <a:gd name="T93" fmla="*/ 456 h 466"/>
                <a:gd name="T94" fmla="*/ 43 w 264"/>
                <a:gd name="T95" fmla="*/ 426 h 466"/>
                <a:gd name="T96" fmla="*/ 13 w 264"/>
                <a:gd name="T97" fmla="*/ 378 h 466"/>
                <a:gd name="T98" fmla="*/ 0 w 264"/>
                <a:gd name="T99" fmla="*/ 315 h 466"/>
                <a:gd name="T100" fmla="*/ 40 w 264"/>
                <a:gd name="T101" fmla="*/ 315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4" h="466">
                  <a:moveTo>
                    <a:pt x="40" y="315"/>
                  </a:moveTo>
                  <a:cubicBezTo>
                    <a:pt x="41" y="331"/>
                    <a:pt x="44" y="346"/>
                    <a:pt x="49" y="359"/>
                  </a:cubicBezTo>
                  <a:cubicBezTo>
                    <a:pt x="54" y="372"/>
                    <a:pt x="60" y="384"/>
                    <a:pt x="68" y="393"/>
                  </a:cubicBezTo>
                  <a:cubicBezTo>
                    <a:pt x="77" y="403"/>
                    <a:pt x="86" y="410"/>
                    <a:pt x="98" y="416"/>
                  </a:cubicBezTo>
                  <a:cubicBezTo>
                    <a:pt x="109" y="421"/>
                    <a:pt x="121" y="424"/>
                    <a:pt x="135" y="424"/>
                  </a:cubicBezTo>
                  <a:cubicBezTo>
                    <a:pt x="147" y="424"/>
                    <a:pt x="158" y="422"/>
                    <a:pt x="169" y="419"/>
                  </a:cubicBezTo>
                  <a:cubicBezTo>
                    <a:pt x="180" y="416"/>
                    <a:pt x="189" y="411"/>
                    <a:pt x="198" y="404"/>
                  </a:cubicBezTo>
                  <a:cubicBezTo>
                    <a:pt x="206" y="397"/>
                    <a:pt x="213" y="388"/>
                    <a:pt x="218" y="376"/>
                  </a:cubicBezTo>
                  <a:cubicBezTo>
                    <a:pt x="223" y="365"/>
                    <a:pt x="225" y="351"/>
                    <a:pt x="225" y="335"/>
                  </a:cubicBezTo>
                  <a:cubicBezTo>
                    <a:pt x="225" y="322"/>
                    <a:pt x="223" y="311"/>
                    <a:pt x="217" y="302"/>
                  </a:cubicBezTo>
                  <a:cubicBezTo>
                    <a:pt x="212" y="292"/>
                    <a:pt x="205" y="284"/>
                    <a:pt x="196" y="278"/>
                  </a:cubicBezTo>
                  <a:cubicBezTo>
                    <a:pt x="187" y="271"/>
                    <a:pt x="177" y="266"/>
                    <a:pt x="166" y="261"/>
                  </a:cubicBezTo>
                  <a:cubicBezTo>
                    <a:pt x="155" y="256"/>
                    <a:pt x="144" y="251"/>
                    <a:pt x="132" y="247"/>
                  </a:cubicBezTo>
                  <a:cubicBezTo>
                    <a:pt x="118" y="242"/>
                    <a:pt x="103" y="236"/>
                    <a:pt x="89" y="230"/>
                  </a:cubicBezTo>
                  <a:cubicBezTo>
                    <a:pt x="74" y="223"/>
                    <a:pt x="61" y="215"/>
                    <a:pt x="50" y="205"/>
                  </a:cubicBezTo>
                  <a:cubicBezTo>
                    <a:pt x="38" y="195"/>
                    <a:pt x="29" y="183"/>
                    <a:pt x="22" y="168"/>
                  </a:cubicBezTo>
                  <a:cubicBezTo>
                    <a:pt x="14" y="153"/>
                    <a:pt x="11" y="135"/>
                    <a:pt x="11" y="113"/>
                  </a:cubicBezTo>
                  <a:cubicBezTo>
                    <a:pt x="11" y="94"/>
                    <a:pt x="14" y="78"/>
                    <a:pt x="20" y="64"/>
                  </a:cubicBezTo>
                  <a:cubicBezTo>
                    <a:pt x="25" y="50"/>
                    <a:pt x="34" y="38"/>
                    <a:pt x="44" y="29"/>
                  </a:cubicBezTo>
                  <a:cubicBezTo>
                    <a:pt x="55" y="19"/>
                    <a:pt x="67" y="12"/>
                    <a:pt x="82" y="7"/>
                  </a:cubicBezTo>
                  <a:cubicBezTo>
                    <a:pt x="97" y="2"/>
                    <a:pt x="113" y="0"/>
                    <a:pt x="130" y="0"/>
                  </a:cubicBezTo>
                  <a:cubicBezTo>
                    <a:pt x="154" y="0"/>
                    <a:pt x="173" y="4"/>
                    <a:pt x="188" y="12"/>
                  </a:cubicBezTo>
                  <a:cubicBezTo>
                    <a:pt x="204" y="20"/>
                    <a:pt x="216" y="31"/>
                    <a:pt x="226" y="44"/>
                  </a:cubicBezTo>
                  <a:cubicBezTo>
                    <a:pt x="235" y="57"/>
                    <a:pt x="242" y="71"/>
                    <a:pt x="246" y="86"/>
                  </a:cubicBezTo>
                  <a:cubicBezTo>
                    <a:pt x="250" y="102"/>
                    <a:pt x="253" y="117"/>
                    <a:pt x="253" y="131"/>
                  </a:cubicBezTo>
                  <a:cubicBezTo>
                    <a:pt x="214" y="131"/>
                    <a:pt x="214" y="131"/>
                    <a:pt x="214" y="131"/>
                  </a:cubicBezTo>
                  <a:cubicBezTo>
                    <a:pt x="213" y="116"/>
                    <a:pt x="210" y="103"/>
                    <a:pt x="206" y="92"/>
                  </a:cubicBezTo>
                  <a:cubicBezTo>
                    <a:pt x="201" y="81"/>
                    <a:pt x="195" y="72"/>
                    <a:pt x="187" y="64"/>
                  </a:cubicBezTo>
                  <a:cubicBezTo>
                    <a:pt x="180" y="57"/>
                    <a:pt x="171" y="51"/>
                    <a:pt x="161" y="47"/>
                  </a:cubicBezTo>
                  <a:cubicBezTo>
                    <a:pt x="152" y="43"/>
                    <a:pt x="141" y="41"/>
                    <a:pt x="130" y="41"/>
                  </a:cubicBezTo>
                  <a:cubicBezTo>
                    <a:pt x="120" y="41"/>
                    <a:pt x="110" y="43"/>
                    <a:pt x="100" y="45"/>
                  </a:cubicBezTo>
                  <a:cubicBezTo>
                    <a:pt x="91" y="47"/>
                    <a:pt x="82" y="52"/>
                    <a:pt x="74" y="57"/>
                  </a:cubicBezTo>
                  <a:cubicBezTo>
                    <a:pt x="67" y="63"/>
                    <a:pt x="61" y="70"/>
                    <a:pt x="56" y="79"/>
                  </a:cubicBezTo>
                  <a:cubicBezTo>
                    <a:pt x="51" y="88"/>
                    <a:pt x="49" y="99"/>
                    <a:pt x="49" y="113"/>
                  </a:cubicBezTo>
                  <a:cubicBezTo>
                    <a:pt x="49" y="126"/>
                    <a:pt x="52" y="137"/>
                    <a:pt x="57" y="147"/>
                  </a:cubicBezTo>
                  <a:cubicBezTo>
                    <a:pt x="62" y="156"/>
                    <a:pt x="69" y="164"/>
                    <a:pt x="78" y="171"/>
                  </a:cubicBezTo>
                  <a:cubicBezTo>
                    <a:pt x="87" y="178"/>
                    <a:pt x="97" y="184"/>
                    <a:pt x="109" y="189"/>
                  </a:cubicBezTo>
                  <a:cubicBezTo>
                    <a:pt x="120" y="194"/>
                    <a:pt x="132" y="199"/>
                    <a:pt x="144" y="203"/>
                  </a:cubicBezTo>
                  <a:cubicBezTo>
                    <a:pt x="159" y="209"/>
                    <a:pt x="173" y="215"/>
                    <a:pt x="187" y="221"/>
                  </a:cubicBezTo>
                  <a:cubicBezTo>
                    <a:pt x="202" y="227"/>
                    <a:pt x="214" y="235"/>
                    <a:pt x="226" y="245"/>
                  </a:cubicBezTo>
                  <a:cubicBezTo>
                    <a:pt x="237" y="255"/>
                    <a:pt x="246" y="267"/>
                    <a:pt x="253" y="281"/>
                  </a:cubicBezTo>
                  <a:cubicBezTo>
                    <a:pt x="260" y="296"/>
                    <a:pt x="264" y="314"/>
                    <a:pt x="264" y="335"/>
                  </a:cubicBezTo>
                  <a:cubicBezTo>
                    <a:pt x="264" y="357"/>
                    <a:pt x="261" y="376"/>
                    <a:pt x="254" y="392"/>
                  </a:cubicBezTo>
                  <a:cubicBezTo>
                    <a:pt x="248" y="408"/>
                    <a:pt x="239" y="422"/>
                    <a:pt x="227" y="433"/>
                  </a:cubicBezTo>
                  <a:cubicBezTo>
                    <a:pt x="216" y="444"/>
                    <a:pt x="202" y="452"/>
                    <a:pt x="186" y="458"/>
                  </a:cubicBezTo>
                  <a:cubicBezTo>
                    <a:pt x="170" y="463"/>
                    <a:pt x="153" y="466"/>
                    <a:pt x="135" y="466"/>
                  </a:cubicBezTo>
                  <a:cubicBezTo>
                    <a:pt x="118" y="466"/>
                    <a:pt x="101" y="463"/>
                    <a:pt x="85" y="456"/>
                  </a:cubicBezTo>
                  <a:cubicBezTo>
                    <a:pt x="69" y="449"/>
                    <a:pt x="55" y="439"/>
                    <a:pt x="43" y="426"/>
                  </a:cubicBezTo>
                  <a:cubicBezTo>
                    <a:pt x="30" y="413"/>
                    <a:pt x="20" y="397"/>
                    <a:pt x="13" y="378"/>
                  </a:cubicBezTo>
                  <a:cubicBezTo>
                    <a:pt x="5" y="359"/>
                    <a:pt x="1" y="339"/>
                    <a:pt x="0" y="315"/>
                  </a:cubicBezTo>
                  <a:lnTo>
                    <a:pt x="40" y="31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7" name="Freeform 7">
              <a:extLst>
                <a:ext uri="{FF2B5EF4-FFF2-40B4-BE49-F238E27FC236}">
                  <a16:creationId xmlns:a16="http://schemas.microsoft.com/office/drawing/2014/main" id="{7D350863-2CCD-B762-FFEB-B6D921ED9E27}"/>
                </a:ext>
              </a:extLst>
            </p:cNvPr>
            <p:cNvSpPr>
              <a:spLocks noEditPoints="1"/>
            </p:cNvSpPr>
            <p:nvPr/>
          </p:nvSpPr>
          <p:spPr bwMode="auto">
            <a:xfrm>
              <a:off x="7673407" y="4352018"/>
              <a:ext cx="811213" cy="1476375"/>
            </a:xfrm>
            <a:custGeom>
              <a:avLst/>
              <a:gdLst>
                <a:gd name="T0" fmla="*/ 38 w 244"/>
                <a:gd name="T1" fmla="*/ 210 h 441"/>
                <a:gd name="T2" fmla="*/ 136 w 244"/>
                <a:gd name="T3" fmla="*/ 210 h 441"/>
                <a:gd name="T4" fmla="*/ 162 w 244"/>
                <a:gd name="T5" fmla="*/ 204 h 441"/>
                <a:gd name="T6" fmla="*/ 185 w 244"/>
                <a:gd name="T7" fmla="*/ 185 h 441"/>
                <a:gd name="T8" fmla="*/ 200 w 244"/>
                <a:gd name="T9" fmla="*/ 158 h 441"/>
                <a:gd name="T10" fmla="*/ 205 w 244"/>
                <a:gd name="T11" fmla="*/ 125 h 441"/>
                <a:gd name="T12" fmla="*/ 200 w 244"/>
                <a:gd name="T13" fmla="*/ 92 h 441"/>
                <a:gd name="T14" fmla="*/ 185 w 244"/>
                <a:gd name="T15" fmla="*/ 66 h 441"/>
                <a:gd name="T16" fmla="*/ 163 w 244"/>
                <a:gd name="T17" fmla="*/ 49 h 441"/>
                <a:gd name="T18" fmla="*/ 136 w 244"/>
                <a:gd name="T19" fmla="*/ 43 h 441"/>
                <a:gd name="T20" fmla="*/ 38 w 244"/>
                <a:gd name="T21" fmla="*/ 43 h 441"/>
                <a:gd name="T22" fmla="*/ 38 w 244"/>
                <a:gd name="T23" fmla="*/ 210 h 441"/>
                <a:gd name="T24" fmla="*/ 0 w 244"/>
                <a:gd name="T25" fmla="*/ 0 h 441"/>
                <a:gd name="T26" fmla="*/ 136 w 244"/>
                <a:gd name="T27" fmla="*/ 0 h 441"/>
                <a:gd name="T28" fmla="*/ 182 w 244"/>
                <a:gd name="T29" fmla="*/ 11 h 441"/>
                <a:gd name="T30" fmla="*/ 216 w 244"/>
                <a:gd name="T31" fmla="*/ 40 h 441"/>
                <a:gd name="T32" fmla="*/ 237 w 244"/>
                <a:gd name="T33" fmla="*/ 80 h 441"/>
                <a:gd name="T34" fmla="*/ 244 w 244"/>
                <a:gd name="T35" fmla="*/ 125 h 441"/>
                <a:gd name="T36" fmla="*/ 237 w 244"/>
                <a:gd name="T37" fmla="*/ 172 h 441"/>
                <a:gd name="T38" fmla="*/ 216 w 244"/>
                <a:gd name="T39" fmla="*/ 213 h 441"/>
                <a:gd name="T40" fmla="*/ 182 w 244"/>
                <a:gd name="T41" fmla="*/ 241 h 441"/>
                <a:gd name="T42" fmla="*/ 136 w 244"/>
                <a:gd name="T43" fmla="*/ 252 h 441"/>
                <a:gd name="T44" fmla="*/ 38 w 244"/>
                <a:gd name="T45" fmla="*/ 252 h 441"/>
                <a:gd name="T46" fmla="*/ 38 w 244"/>
                <a:gd name="T47" fmla="*/ 441 h 441"/>
                <a:gd name="T48" fmla="*/ 0 w 244"/>
                <a:gd name="T49" fmla="*/ 441 h 441"/>
                <a:gd name="T50" fmla="*/ 0 w 244"/>
                <a:gd name="T51"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4" h="441">
                  <a:moveTo>
                    <a:pt x="38" y="210"/>
                  </a:moveTo>
                  <a:cubicBezTo>
                    <a:pt x="136" y="210"/>
                    <a:pt x="136" y="210"/>
                    <a:pt x="136" y="210"/>
                  </a:cubicBezTo>
                  <a:cubicBezTo>
                    <a:pt x="145" y="210"/>
                    <a:pt x="154" y="208"/>
                    <a:pt x="162" y="204"/>
                  </a:cubicBezTo>
                  <a:cubicBezTo>
                    <a:pt x="171" y="199"/>
                    <a:pt x="178" y="193"/>
                    <a:pt x="185" y="185"/>
                  </a:cubicBezTo>
                  <a:cubicBezTo>
                    <a:pt x="191" y="178"/>
                    <a:pt x="196" y="169"/>
                    <a:pt x="200" y="158"/>
                  </a:cubicBezTo>
                  <a:cubicBezTo>
                    <a:pt x="204" y="148"/>
                    <a:pt x="205" y="137"/>
                    <a:pt x="205" y="125"/>
                  </a:cubicBezTo>
                  <a:cubicBezTo>
                    <a:pt x="205" y="113"/>
                    <a:pt x="204" y="102"/>
                    <a:pt x="200" y="92"/>
                  </a:cubicBezTo>
                  <a:cubicBezTo>
                    <a:pt x="196" y="82"/>
                    <a:pt x="192" y="73"/>
                    <a:pt x="185" y="66"/>
                  </a:cubicBezTo>
                  <a:cubicBezTo>
                    <a:pt x="179" y="59"/>
                    <a:pt x="172" y="53"/>
                    <a:pt x="163" y="49"/>
                  </a:cubicBezTo>
                  <a:cubicBezTo>
                    <a:pt x="155" y="45"/>
                    <a:pt x="146" y="43"/>
                    <a:pt x="136" y="43"/>
                  </a:cubicBezTo>
                  <a:cubicBezTo>
                    <a:pt x="38" y="43"/>
                    <a:pt x="38" y="43"/>
                    <a:pt x="38" y="43"/>
                  </a:cubicBezTo>
                  <a:lnTo>
                    <a:pt x="38" y="210"/>
                  </a:lnTo>
                  <a:close/>
                  <a:moveTo>
                    <a:pt x="0" y="0"/>
                  </a:moveTo>
                  <a:cubicBezTo>
                    <a:pt x="136" y="0"/>
                    <a:pt x="136" y="0"/>
                    <a:pt x="136" y="0"/>
                  </a:cubicBezTo>
                  <a:cubicBezTo>
                    <a:pt x="153" y="0"/>
                    <a:pt x="168" y="3"/>
                    <a:pt x="182" y="11"/>
                  </a:cubicBezTo>
                  <a:cubicBezTo>
                    <a:pt x="195" y="19"/>
                    <a:pt x="207" y="28"/>
                    <a:pt x="216" y="40"/>
                  </a:cubicBezTo>
                  <a:cubicBezTo>
                    <a:pt x="225" y="52"/>
                    <a:pt x="232" y="66"/>
                    <a:pt x="237" y="80"/>
                  </a:cubicBezTo>
                  <a:cubicBezTo>
                    <a:pt x="242" y="95"/>
                    <a:pt x="244" y="110"/>
                    <a:pt x="244" y="125"/>
                  </a:cubicBezTo>
                  <a:cubicBezTo>
                    <a:pt x="244" y="142"/>
                    <a:pt x="242" y="157"/>
                    <a:pt x="237" y="172"/>
                  </a:cubicBezTo>
                  <a:cubicBezTo>
                    <a:pt x="232" y="188"/>
                    <a:pt x="225" y="201"/>
                    <a:pt x="216" y="213"/>
                  </a:cubicBezTo>
                  <a:cubicBezTo>
                    <a:pt x="207" y="225"/>
                    <a:pt x="195" y="234"/>
                    <a:pt x="182" y="241"/>
                  </a:cubicBezTo>
                  <a:cubicBezTo>
                    <a:pt x="168" y="248"/>
                    <a:pt x="153" y="252"/>
                    <a:pt x="136" y="252"/>
                  </a:cubicBezTo>
                  <a:cubicBezTo>
                    <a:pt x="38" y="252"/>
                    <a:pt x="38" y="252"/>
                    <a:pt x="38" y="252"/>
                  </a:cubicBezTo>
                  <a:cubicBezTo>
                    <a:pt x="38" y="441"/>
                    <a:pt x="38" y="441"/>
                    <a:pt x="38" y="441"/>
                  </a:cubicBezTo>
                  <a:cubicBezTo>
                    <a:pt x="0" y="441"/>
                    <a:pt x="0" y="441"/>
                    <a:pt x="0" y="441"/>
                  </a:cubicBez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8" name="Oval 8">
              <a:extLst>
                <a:ext uri="{FF2B5EF4-FFF2-40B4-BE49-F238E27FC236}">
                  <a16:creationId xmlns:a16="http://schemas.microsoft.com/office/drawing/2014/main" id="{1660167B-7AD3-C655-6EE3-39F82D2C8DE4}"/>
                </a:ext>
              </a:extLst>
            </p:cNvPr>
            <p:cNvSpPr>
              <a:spLocks noChangeArrowheads="1"/>
            </p:cNvSpPr>
            <p:nvPr/>
          </p:nvSpPr>
          <p:spPr bwMode="auto">
            <a:xfrm>
              <a:off x="6970464" y="5261423"/>
              <a:ext cx="328613" cy="330200"/>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solidFill>
                  <a:srgbClr val="0A5D7A"/>
                </a:solidFill>
              </a:endParaRPr>
            </a:p>
          </p:txBody>
        </p:sp>
      </p:grpSp>
      <p:sp>
        <p:nvSpPr>
          <p:cNvPr id="21" name="Tijdelijke aanduiding voor tekst 5">
            <a:extLst>
              <a:ext uri="{FF2B5EF4-FFF2-40B4-BE49-F238E27FC236}">
                <a16:creationId xmlns:a16="http://schemas.microsoft.com/office/drawing/2014/main" id="{B92ABBE2-38D5-0662-5C81-61F8F4278FF3}"/>
              </a:ext>
            </a:extLst>
          </p:cNvPr>
          <p:cNvSpPr>
            <a:spLocks noGrp="1"/>
          </p:cNvSpPr>
          <p:nvPr>
            <p:ph type="body" sz="quarter" idx="16" hasCustomPrompt="1"/>
          </p:nvPr>
        </p:nvSpPr>
        <p:spPr>
          <a:xfrm>
            <a:off x="479424" y="1628774"/>
            <a:ext cx="11231979" cy="4858543"/>
          </a:xfrm>
          <a:prstGeom prst="rect">
            <a:avLst/>
          </a:prstGeom>
          <a:noFill/>
        </p:spPr>
        <p:txBody>
          <a:bodyPr anchor="t"/>
          <a:lstStyle>
            <a:lvl1pPr>
              <a:lnSpc>
                <a:spcPct val="100000"/>
              </a:lnSpc>
              <a:spcBef>
                <a:spcPts val="0"/>
              </a:spcBef>
              <a:defRPr sz="1400" b="0">
                <a:ln>
                  <a:noFill/>
                </a:ln>
                <a:solidFill>
                  <a:schemeClr val="bg1"/>
                </a:solidFill>
              </a:defRPr>
            </a:lvl1pPr>
          </a:lstStyle>
          <a:p>
            <a:pPr lvl="0"/>
            <a:r>
              <a:rPr lang="en-GB"/>
              <a:t>Type your text here</a:t>
            </a:r>
          </a:p>
        </p:txBody>
      </p:sp>
    </p:spTree>
    <p:extLst>
      <p:ext uri="{BB962C8B-B14F-4D97-AF65-F5344CB8AC3E}">
        <p14:creationId xmlns:p14="http://schemas.microsoft.com/office/powerpoint/2010/main" val="251057397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Slide 3">
    <p:spTree>
      <p:nvGrpSpPr>
        <p:cNvPr id="1" name=""/>
        <p:cNvGrpSpPr/>
        <p:nvPr/>
      </p:nvGrpSpPr>
      <p:grpSpPr>
        <a:xfrm>
          <a:off x="0" y="0"/>
          <a:ext cx="0" cy="0"/>
          <a:chOff x="0" y="0"/>
          <a:chExt cx="0" cy="0"/>
        </a:xfrm>
      </p:grpSpPr>
      <p:sp>
        <p:nvSpPr>
          <p:cNvPr id="2" name="Tijdelijke aanduiding voor afbeelding 2">
            <a:extLst>
              <a:ext uri="{FF2B5EF4-FFF2-40B4-BE49-F238E27FC236}">
                <a16:creationId xmlns:a16="http://schemas.microsoft.com/office/drawing/2014/main" id="{07F96A74-00C1-CD4E-0290-255EA4F24012}"/>
              </a:ext>
            </a:extLst>
          </p:cNvPr>
          <p:cNvSpPr>
            <a:spLocks noGrp="1"/>
          </p:cNvSpPr>
          <p:nvPr>
            <p:ph type="pic" sz="quarter" idx="14" hasCustomPrompt="1"/>
          </p:nvPr>
        </p:nvSpPr>
        <p:spPr>
          <a:xfrm>
            <a:off x="9696450" y="0"/>
            <a:ext cx="2495550" cy="6858000"/>
          </a:xfrm>
          <a:prstGeom prst="rect">
            <a:avLst/>
          </a:prstGeom>
        </p:spPr>
        <p:txBody>
          <a:bodyPr anchor="ctr"/>
          <a:lstStyle>
            <a:lvl1pPr algn="ctr">
              <a:defRPr>
                <a:solidFill>
                  <a:schemeClr val="bg1"/>
                </a:solidFill>
              </a:defRPr>
            </a:lvl1pPr>
          </a:lstStyle>
          <a:p>
            <a:r>
              <a:rPr lang="en-GB" dirty="0"/>
              <a:t>Click here to add an image</a:t>
            </a:r>
          </a:p>
        </p:txBody>
      </p:sp>
      <p:sp>
        <p:nvSpPr>
          <p:cNvPr id="3" name="Rechthoek 2">
            <a:extLst>
              <a:ext uri="{FF2B5EF4-FFF2-40B4-BE49-F238E27FC236}">
                <a16:creationId xmlns:a16="http://schemas.microsoft.com/office/drawing/2014/main" id="{C4E26FAA-ED72-4463-AB3F-FB70CE313C3E}"/>
              </a:ext>
            </a:extLst>
          </p:cNvPr>
          <p:cNvSpPr/>
          <p:nvPr userDrawn="1"/>
        </p:nvSpPr>
        <p:spPr>
          <a:xfrm>
            <a:off x="0" y="0"/>
            <a:ext cx="9696450" cy="6858000"/>
          </a:xfrm>
          <a:prstGeom prst="rect">
            <a:avLst/>
          </a:prstGeom>
          <a:solidFill>
            <a:srgbClr val="0A5D7A"/>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en-GB" sz="1200" dirty="0">
              <a:solidFill>
                <a:schemeClr val="bg1"/>
              </a:solidFill>
            </a:endParaRPr>
          </a:p>
        </p:txBody>
      </p:sp>
      <p:sp>
        <p:nvSpPr>
          <p:cNvPr id="15" name="Tijdelijke aanduiding voor tekst 5">
            <a:extLst>
              <a:ext uri="{FF2B5EF4-FFF2-40B4-BE49-F238E27FC236}">
                <a16:creationId xmlns:a16="http://schemas.microsoft.com/office/drawing/2014/main" id="{5C45671C-220F-DF4E-8D82-9A5111A8259A}"/>
              </a:ext>
            </a:extLst>
          </p:cNvPr>
          <p:cNvSpPr>
            <a:spLocks noGrp="1"/>
          </p:cNvSpPr>
          <p:nvPr>
            <p:ph type="body" sz="quarter" idx="15" hasCustomPrompt="1"/>
          </p:nvPr>
        </p:nvSpPr>
        <p:spPr>
          <a:xfrm>
            <a:off x="479425" y="370682"/>
            <a:ext cx="8856663" cy="537368"/>
          </a:xfrm>
          <a:prstGeom prst="rect">
            <a:avLst/>
          </a:prstGeom>
          <a:noFill/>
        </p:spPr>
        <p:txBody>
          <a:bodyPr/>
          <a:lstStyle>
            <a:lvl1pPr>
              <a:lnSpc>
                <a:spcPct val="100000"/>
              </a:lnSpc>
              <a:spcBef>
                <a:spcPts val="0"/>
              </a:spcBef>
              <a:defRPr sz="2800" b="1">
                <a:ln>
                  <a:noFill/>
                </a:ln>
                <a:solidFill>
                  <a:srgbClr val="FFFFFF"/>
                </a:solidFill>
              </a:defRPr>
            </a:lvl1pPr>
          </a:lstStyle>
          <a:p>
            <a:pPr lvl="0"/>
            <a:r>
              <a:rPr lang="en-GB"/>
              <a:t>Main conclusion</a:t>
            </a:r>
          </a:p>
        </p:txBody>
      </p:sp>
      <p:sp>
        <p:nvSpPr>
          <p:cNvPr id="16" name="Tijdelijke aanduiding voor tekst 5">
            <a:extLst>
              <a:ext uri="{FF2B5EF4-FFF2-40B4-BE49-F238E27FC236}">
                <a16:creationId xmlns:a16="http://schemas.microsoft.com/office/drawing/2014/main" id="{B2EE7A7C-7EAF-25BD-7A5F-0BCCEC0CCFE1}"/>
              </a:ext>
            </a:extLst>
          </p:cNvPr>
          <p:cNvSpPr>
            <a:spLocks noGrp="1"/>
          </p:cNvSpPr>
          <p:nvPr>
            <p:ph type="body" sz="quarter" idx="16" hasCustomPrompt="1"/>
          </p:nvPr>
        </p:nvSpPr>
        <p:spPr>
          <a:xfrm>
            <a:off x="479425" y="1628774"/>
            <a:ext cx="8856664" cy="4858543"/>
          </a:xfrm>
          <a:prstGeom prst="rect">
            <a:avLst/>
          </a:prstGeom>
          <a:noFill/>
        </p:spPr>
        <p:txBody>
          <a:bodyPr anchor="t"/>
          <a:lstStyle>
            <a:lvl1pPr>
              <a:lnSpc>
                <a:spcPct val="100000"/>
              </a:lnSpc>
              <a:spcBef>
                <a:spcPts val="0"/>
              </a:spcBef>
              <a:defRPr sz="1400" b="0">
                <a:ln>
                  <a:noFill/>
                </a:ln>
                <a:solidFill>
                  <a:schemeClr val="bg1"/>
                </a:solidFill>
              </a:defRPr>
            </a:lvl1pPr>
          </a:lstStyle>
          <a:p>
            <a:pPr lvl="0"/>
            <a:r>
              <a:rPr lang="en-GB"/>
              <a:t>Type your text here</a:t>
            </a:r>
          </a:p>
        </p:txBody>
      </p:sp>
    </p:spTree>
    <p:extLst>
      <p:ext uri="{BB962C8B-B14F-4D97-AF65-F5344CB8AC3E}">
        <p14:creationId xmlns:p14="http://schemas.microsoft.com/office/powerpoint/2010/main" val="234362201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Slide 3">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C4E26FAA-ED72-4463-AB3F-FB70CE313C3E}"/>
              </a:ext>
            </a:extLst>
          </p:cNvPr>
          <p:cNvSpPr/>
          <p:nvPr userDrawn="1"/>
        </p:nvSpPr>
        <p:spPr>
          <a:xfrm>
            <a:off x="-1" y="0"/>
            <a:ext cx="9336089" cy="6858000"/>
          </a:xfrm>
          <a:prstGeom prst="rect">
            <a:avLst/>
          </a:prstGeom>
          <a:solidFill>
            <a:srgbClr val="0A5D7A"/>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en-GB" sz="1200" dirty="0">
              <a:solidFill>
                <a:schemeClr val="bg1"/>
              </a:solidFill>
            </a:endParaRPr>
          </a:p>
        </p:txBody>
      </p:sp>
      <p:sp>
        <p:nvSpPr>
          <p:cNvPr id="5" name="Tijdelijke aanduiding voor tekst 5">
            <a:extLst>
              <a:ext uri="{FF2B5EF4-FFF2-40B4-BE49-F238E27FC236}">
                <a16:creationId xmlns:a16="http://schemas.microsoft.com/office/drawing/2014/main" id="{535E2F95-8F1A-2B7F-A71B-1830B25270EF}"/>
              </a:ext>
            </a:extLst>
          </p:cNvPr>
          <p:cNvSpPr>
            <a:spLocks noGrp="1"/>
          </p:cNvSpPr>
          <p:nvPr>
            <p:ph type="body" sz="quarter" idx="15" hasCustomPrompt="1"/>
          </p:nvPr>
        </p:nvSpPr>
        <p:spPr>
          <a:xfrm>
            <a:off x="480596" y="370682"/>
            <a:ext cx="8495130" cy="537368"/>
          </a:xfrm>
          <a:prstGeom prst="rect">
            <a:avLst/>
          </a:prstGeom>
          <a:noFill/>
        </p:spPr>
        <p:txBody>
          <a:bodyPr/>
          <a:lstStyle>
            <a:lvl1pPr>
              <a:lnSpc>
                <a:spcPct val="100000"/>
              </a:lnSpc>
              <a:spcBef>
                <a:spcPts val="0"/>
              </a:spcBef>
              <a:defRPr sz="2800" b="1">
                <a:ln>
                  <a:noFill/>
                </a:ln>
                <a:solidFill>
                  <a:srgbClr val="FFFFFF"/>
                </a:solidFill>
              </a:defRPr>
            </a:lvl1pPr>
          </a:lstStyle>
          <a:p>
            <a:pPr lvl="0"/>
            <a:r>
              <a:rPr lang="en-GB"/>
              <a:t>Main conclusion</a:t>
            </a:r>
          </a:p>
        </p:txBody>
      </p:sp>
      <p:sp>
        <p:nvSpPr>
          <p:cNvPr id="6" name="Tijdelijke aanduiding voor tekst 5">
            <a:extLst>
              <a:ext uri="{FF2B5EF4-FFF2-40B4-BE49-F238E27FC236}">
                <a16:creationId xmlns:a16="http://schemas.microsoft.com/office/drawing/2014/main" id="{297EECC6-BF14-EE4D-6FD1-70A92BC8B7E7}"/>
              </a:ext>
            </a:extLst>
          </p:cNvPr>
          <p:cNvSpPr>
            <a:spLocks noGrp="1"/>
          </p:cNvSpPr>
          <p:nvPr>
            <p:ph type="body" sz="quarter" idx="16" hasCustomPrompt="1"/>
          </p:nvPr>
        </p:nvSpPr>
        <p:spPr>
          <a:xfrm>
            <a:off x="479424" y="1628774"/>
            <a:ext cx="8495130" cy="4858543"/>
          </a:xfrm>
          <a:prstGeom prst="rect">
            <a:avLst/>
          </a:prstGeom>
          <a:noFill/>
        </p:spPr>
        <p:txBody>
          <a:bodyPr anchor="t"/>
          <a:lstStyle>
            <a:lvl1pPr>
              <a:lnSpc>
                <a:spcPct val="100000"/>
              </a:lnSpc>
              <a:spcBef>
                <a:spcPts val="0"/>
              </a:spcBef>
              <a:defRPr sz="1400" b="0">
                <a:ln>
                  <a:noFill/>
                </a:ln>
                <a:solidFill>
                  <a:schemeClr val="bg1"/>
                </a:solidFill>
              </a:defRPr>
            </a:lvl1pPr>
          </a:lstStyle>
          <a:p>
            <a:pPr lvl="0"/>
            <a:r>
              <a:rPr lang="en-GB"/>
              <a:t>Type your text here</a:t>
            </a:r>
          </a:p>
        </p:txBody>
      </p:sp>
      <p:sp>
        <p:nvSpPr>
          <p:cNvPr id="9" name="Tijdelijke aanduiding voor afbeelding 2">
            <a:extLst>
              <a:ext uri="{FF2B5EF4-FFF2-40B4-BE49-F238E27FC236}">
                <a16:creationId xmlns:a16="http://schemas.microsoft.com/office/drawing/2014/main" id="{F5B49187-B8CB-7F08-3B77-C926DFAC776B}"/>
              </a:ext>
            </a:extLst>
          </p:cNvPr>
          <p:cNvSpPr>
            <a:spLocks noGrp="1"/>
          </p:cNvSpPr>
          <p:nvPr>
            <p:ph type="pic" sz="quarter" idx="14" hasCustomPrompt="1"/>
          </p:nvPr>
        </p:nvSpPr>
        <p:spPr>
          <a:xfrm>
            <a:off x="9336088" y="-1"/>
            <a:ext cx="2855912" cy="6857999"/>
          </a:xfrm>
          <a:prstGeom prst="rect">
            <a:avLst/>
          </a:prstGeom>
        </p:spPr>
        <p:txBody>
          <a:bodyPr anchor="ctr"/>
          <a:lstStyle>
            <a:lvl1pPr algn="ctr">
              <a:defRPr>
                <a:solidFill>
                  <a:schemeClr val="bg1"/>
                </a:solidFill>
              </a:defRPr>
            </a:lvl1pPr>
          </a:lstStyle>
          <a:p>
            <a:r>
              <a:rPr lang="en-GB" dirty="0"/>
              <a:t>Click here to add an image</a:t>
            </a:r>
          </a:p>
        </p:txBody>
      </p:sp>
    </p:spTree>
    <p:extLst>
      <p:ext uri="{BB962C8B-B14F-4D97-AF65-F5344CB8AC3E}">
        <p14:creationId xmlns:p14="http://schemas.microsoft.com/office/powerpoint/2010/main" val="254210476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8_Slide 3">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C4E26FAA-ED72-4463-AB3F-FB70CE313C3E}"/>
              </a:ext>
            </a:extLst>
          </p:cNvPr>
          <p:cNvSpPr/>
          <p:nvPr userDrawn="1"/>
        </p:nvSpPr>
        <p:spPr>
          <a:xfrm>
            <a:off x="-1" y="0"/>
            <a:ext cx="8975726" cy="6858000"/>
          </a:xfrm>
          <a:prstGeom prst="rect">
            <a:avLst/>
          </a:prstGeom>
          <a:solidFill>
            <a:srgbClr val="0A5D7A"/>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en-GB" sz="1200" dirty="0">
              <a:solidFill>
                <a:schemeClr val="bg1"/>
              </a:solidFill>
            </a:endParaRPr>
          </a:p>
        </p:txBody>
      </p:sp>
      <p:sp>
        <p:nvSpPr>
          <p:cNvPr id="5" name="Tijdelijke aanduiding voor tekst 5">
            <a:extLst>
              <a:ext uri="{FF2B5EF4-FFF2-40B4-BE49-F238E27FC236}">
                <a16:creationId xmlns:a16="http://schemas.microsoft.com/office/drawing/2014/main" id="{535E2F95-8F1A-2B7F-A71B-1830B25270EF}"/>
              </a:ext>
            </a:extLst>
          </p:cNvPr>
          <p:cNvSpPr>
            <a:spLocks noGrp="1"/>
          </p:cNvSpPr>
          <p:nvPr>
            <p:ph type="body" sz="quarter" idx="15" hasCustomPrompt="1"/>
          </p:nvPr>
        </p:nvSpPr>
        <p:spPr>
          <a:xfrm>
            <a:off x="480596" y="370682"/>
            <a:ext cx="8136354" cy="537368"/>
          </a:xfrm>
          <a:prstGeom prst="rect">
            <a:avLst/>
          </a:prstGeom>
          <a:noFill/>
        </p:spPr>
        <p:txBody>
          <a:bodyPr/>
          <a:lstStyle>
            <a:lvl1pPr>
              <a:lnSpc>
                <a:spcPct val="100000"/>
              </a:lnSpc>
              <a:spcBef>
                <a:spcPts val="0"/>
              </a:spcBef>
              <a:defRPr sz="2800" b="1">
                <a:ln>
                  <a:noFill/>
                </a:ln>
                <a:solidFill>
                  <a:srgbClr val="FFFFFF"/>
                </a:solidFill>
              </a:defRPr>
            </a:lvl1pPr>
          </a:lstStyle>
          <a:p>
            <a:pPr lvl="0"/>
            <a:r>
              <a:rPr lang="en-GB"/>
              <a:t>Main conclusion</a:t>
            </a:r>
          </a:p>
        </p:txBody>
      </p:sp>
      <p:sp>
        <p:nvSpPr>
          <p:cNvPr id="6" name="Tijdelijke aanduiding voor tekst 5">
            <a:extLst>
              <a:ext uri="{FF2B5EF4-FFF2-40B4-BE49-F238E27FC236}">
                <a16:creationId xmlns:a16="http://schemas.microsoft.com/office/drawing/2014/main" id="{297EECC6-BF14-EE4D-6FD1-70A92BC8B7E7}"/>
              </a:ext>
            </a:extLst>
          </p:cNvPr>
          <p:cNvSpPr>
            <a:spLocks noGrp="1"/>
          </p:cNvSpPr>
          <p:nvPr>
            <p:ph type="body" sz="quarter" idx="16" hasCustomPrompt="1"/>
          </p:nvPr>
        </p:nvSpPr>
        <p:spPr>
          <a:xfrm>
            <a:off x="479424" y="1628774"/>
            <a:ext cx="8136354" cy="4858543"/>
          </a:xfrm>
          <a:prstGeom prst="rect">
            <a:avLst/>
          </a:prstGeom>
          <a:noFill/>
        </p:spPr>
        <p:txBody>
          <a:bodyPr anchor="t"/>
          <a:lstStyle>
            <a:lvl1pPr>
              <a:lnSpc>
                <a:spcPct val="100000"/>
              </a:lnSpc>
              <a:spcBef>
                <a:spcPts val="0"/>
              </a:spcBef>
              <a:defRPr sz="1400" b="0">
                <a:ln>
                  <a:noFill/>
                </a:ln>
                <a:solidFill>
                  <a:schemeClr val="bg1"/>
                </a:solidFill>
              </a:defRPr>
            </a:lvl1pPr>
          </a:lstStyle>
          <a:p>
            <a:pPr lvl="0"/>
            <a:r>
              <a:rPr lang="en-GB"/>
              <a:t>Type your text here</a:t>
            </a:r>
          </a:p>
        </p:txBody>
      </p:sp>
      <p:sp>
        <p:nvSpPr>
          <p:cNvPr id="2" name="Tijdelijke aanduiding voor tekst 5">
            <a:extLst>
              <a:ext uri="{FF2B5EF4-FFF2-40B4-BE49-F238E27FC236}">
                <a16:creationId xmlns:a16="http://schemas.microsoft.com/office/drawing/2014/main" id="{12B5E591-DBA1-CD48-2606-31C4D033B9E9}"/>
              </a:ext>
            </a:extLst>
          </p:cNvPr>
          <p:cNvSpPr>
            <a:spLocks noGrp="1"/>
          </p:cNvSpPr>
          <p:nvPr>
            <p:ph type="body" sz="quarter" idx="17" hasCustomPrompt="1"/>
          </p:nvPr>
        </p:nvSpPr>
        <p:spPr>
          <a:xfrm>
            <a:off x="9336088" y="908050"/>
            <a:ext cx="2375316" cy="5579267"/>
          </a:xfrm>
          <a:prstGeom prst="rect">
            <a:avLst/>
          </a:prstGeom>
          <a:noFill/>
        </p:spPr>
        <p:txBody>
          <a:bodyPr anchor="ctr"/>
          <a:lstStyle>
            <a:lvl1pPr>
              <a:lnSpc>
                <a:spcPct val="100000"/>
              </a:lnSpc>
              <a:spcBef>
                <a:spcPts val="0"/>
              </a:spcBef>
              <a:defRPr sz="1400" b="0">
                <a:ln>
                  <a:noFill/>
                </a:ln>
                <a:solidFill>
                  <a:srgbClr val="0A5D7A"/>
                </a:solidFill>
              </a:defRPr>
            </a:lvl1pPr>
          </a:lstStyle>
          <a:p>
            <a:pPr lvl="0"/>
            <a:r>
              <a:rPr lang="en-GB"/>
              <a:t>Type your text here</a:t>
            </a:r>
          </a:p>
        </p:txBody>
      </p:sp>
    </p:spTree>
    <p:extLst>
      <p:ext uri="{BB962C8B-B14F-4D97-AF65-F5344CB8AC3E}">
        <p14:creationId xmlns:p14="http://schemas.microsoft.com/office/powerpoint/2010/main" val="381405735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2_Slide 3">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C4E26FAA-ED72-4463-AB3F-FB70CE313C3E}"/>
              </a:ext>
            </a:extLst>
          </p:cNvPr>
          <p:cNvSpPr/>
          <p:nvPr userDrawn="1"/>
        </p:nvSpPr>
        <p:spPr>
          <a:xfrm>
            <a:off x="-1" y="0"/>
            <a:ext cx="8616951" cy="6858000"/>
          </a:xfrm>
          <a:prstGeom prst="rect">
            <a:avLst/>
          </a:prstGeom>
          <a:solidFill>
            <a:srgbClr val="0A5D7A"/>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en-GB" sz="1200" dirty="0">
              <a:solidFill>
                <a:schemeClr val="bg1"/>
              </a:solidFill>
            </a:endParaRPr>
          </a:p>
        </p:txBody>
      </p:sp>
      <p:sp>
        <p:nvSpPr>
          <p:cNvPr id="5" name="Tijdelijke aanduiding voor tekst 5">
            <a:extLst>
              <a:ext uri="{FF2B5EF4-FFF2-40B4-BE49-F238E27FC236}">
                <a16:creationId xmlns:a16="http://schemas.microsoft.com/office/drawing/2014/main" id="{535E2F95-8F1A-2B7F-A71B-1830B25270EF}"/>
              </a:ext>
            </a:extLst>
          </p:cNvPr>
          <p:cNvSpPr>
            <a:spLocks noGrp="1"/>
          </p:cNvSpPr>
          <p:nvPr>
            <p:ph type="body" sz="quarter" idx="15" hasCustomPrompt="1"/>
          </p:nvPr>
        </p:nvSpPr>
        <p:spPr>
          <a:xfrm>
            <a:off x="480596" y="370682"/>
            <a:ext cx="7775992" cy="537368"/>
          </a:xfrm>
          <a:prstGeom prst="rect">
            <a:avLst/>
          </a:prstGeom>
          <a:noFill/>
        </p:spPr>
        <p:txBody>
          <a:bodyPr/>
          <a:lstStyle>
            <a:lvl1pPr>
              <a:lnSpc>
                <a:spcPct val="100000"/>
              </a:lnSpc>
              <a:spcBef>
                <a:spcPts val="0"/>
              </a:spcBef>
              <a:defRPr sz="2800" b="1">
                <a:ln>
                  <a:noFill/>
                </a:ln>
                <a:solidFill>
                  <a:srgbClr val="FFFFFF"/>
                </a:solidFill>
              </a:defRPr>
            </a:lvl1pPr>
          </a:lstStyle>
          <a:p>
            <a:pPr lvl="0"/>
            <a:r>
              <a:rPr lang="en-GB"/>
              <a:t>Main conclusion</a:t>
            </a:r>
          </a:p>
        </p:txBody>
      </p:sp>
      <p:sp>
        <p:nvSpPr>
          <p:cNvPr id="6" name="Tijdelijke aanduiding voor tekst 5">
            <a:extLst>
              <a:ext uri="{FF2B5EF4-FFF2-40B4-BE49-F238E27FC236}">
                <a16:creationId xmlns:a16="http://schemas.microsoft.com/office/drawing/2014/main" id="{297EECC6-BF14-EE4D-6FD1-70A92BC8B7E7}"/>
              </a:ext>
            </a:extLst>
          </p:cNvPr>
          <p:cNvSpPr>
            <a:spLocks noGrp="1"/>
          </p:cNvSpPr>
          <p:nvPr>
            <p:ph type="body" sz="quarter" idx="16" hasCustomPrompt="1"/>
          </p:nvPr>
        </p:nvSpPr>
        <p:spPr>
          <a:xfrm>
            <a:off x="479424" y="1628774"/>
            <a:ext cx="7775992" cy="4858543"/>
          </a:xfrm>
          <a:prstGeom prst="rect">
            <a:avLst/>
          </a:prstGeom>
          <a:noFill/>
        </p:spPr>
        <p:txBody>
          <a:bodyPr anchor="t"/>
          <a:lstStyle>
            <a:lvl1pPr>
              <a:lnSpc>
                <a:spcPct val="100000"/>
              </a:lnSpc>
              <a:spcBef>
                <a:spcPts val="0"/>
              </a:spcBef>
              <a:defRPr sz="1400" b="0">
                <a:ln>
                  <a:noFill/>
                </a:ln>
                <a:solidFill>
                  <a:schemeClr val="bg1"/>
                </a:solidFill>
              </a:defRPr>
            </a:lvl1pPr>
          </a:lstStyle>
          <a:p>
            <a:pPr lvl="0"/>
            <a:r>
              <a:rPr lang="en-GB"/>
              <a:t>Type your text here</a:t>
            </a:r>
          </a:p>
        </p:txBody>
      </p:sp>
      <p:sp>
        <p:nvSpPr>
          <p:cNvPr id="2" name="Tijdelijke aanduiding voor tekst 5">
            <a:extLst>
              <a:ext uri="{FF2B5EF4-FFF2-40B4-BE49-F238E27FC236}">
                <a16:creationId xmlns:a16="http://schemas.microsoft.com/office/drawing/2014/main" id="{12B5E591-DBA1-CD48-2606-31C4D033B9E9}"/>
              </a:ext>
            </a:extLst>
          </p:cNvPr>
          <p:cNvSpPr>
            <a:spLocks noGrp="1"/>
          </p:cNvSpPr>
          <p:nvPr>
            <p:ph type="body" sz="quarter" idx="17" hasCustomPrompt="1"/>
          </p:nvPr>
        </p:nvSpPr>
        <p:spPr>
          <a:xfrm>
            <a:off x="8975725" y="908050"/>
            <a:ext cx="2735680" cy="5579267"/>
          </a:xfrm>
          <a:prstGeom prst="rect">
            <a:avLst/>
          </a:prstGeom>
          <a:noFill/>
        </p:spPr>
        <p:txBody>
          <a:bodyPr anchor="ctr"/>
          <a:lstStyle>
            <a:lvl1pPr>
              <a:lnSpc>
                <a:spcPct val="100000"/>
              </a:lnSpc>
              <a:spcBef>
                <a:spcPts val="0"/>
              </a:spcBef>
              <a:defRPr sz="1400" b="0">
                <a:ln>
                  <a:noFill/>
                </a:ln>
                <a:solidFill>
                  <a:srgbClr val="0A5D7A"/>
                </a:solidFill>
              </a:defRPr>
            </a:lvl1pPr>
          </a:lstStyle>
          <a:p>
            <a:pPr lvl="0"/>
            <a:r>
              <a:rPr lang="en-GB"/>
              <a:t>Type your text here</a:t>
            </a:r>
          </a:p>
        </p:txBody>
      </p:sp>
    </p:spTree>
    <p:extLst>
      <p:ext uri="{BB962C8B-B14F-4D97-AF65-F5344CB8AC3E}">
        <p14:creationId xmlns:p14="http://schemas.microsoft.com/office/powerpoint/2010/main" val="263595544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9_Slide 3">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C4E26FAA-ED72-4463-AB3F-FB70CE313C3E}"/>
              </a:ext>
            </a:extLst>
          </p:cNvPr>
          <p:cNvSpPr/>
          <p:nvPr userDrawn="1"/>
        </p:nvSpPr>
        <p:spPr>
          <a:xfrm>
            <a:off x="-1" y="0"/>
            <a:ext cx="8256589" cy="6858000"/>
          </a:xfrm>
          <a:prstGeom prst="rect">
            <a:avLst/>
          </a:prstGeom>
          <a:solidFill>
            <a:srgbClr val="0A5D7A"/>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en-GB" sz="1200" dirty="0">
              <a:solidFill>
                <a:schemeClr val="bg1"/>
              </a:solidFill>
            </a:endParaRPr>
          </a:p>
        </p:txBody>
      </p:sp>
      <p:sp>
        <p:nvSpPr>
          <p:cNvPr id="5" name="Tijdelijke aanduiding voor tekst 5">
            <a:extLst>
              <a:ext uri="{FF2B5EF4-FFF2-40B4-BE49-F238E27FC236}">
                <a16:creationId xmlns:a16="http://schemas.microsoft.com/office/drawing/2014/main" id="{535E2F95-8F1A-2B7F-A71B-1830B25270EF}"/>
              </a:ext>
            </a:extLst>
          </p:cNvPr>
          <p:cNvSpPr>
            <a:spLocks noGrp="1"/>
          </p:cNvSpPr>
          <p:nvPr>
            <p:ph type="body" sz="quarter" idx="15" hasCustomPrompt="1"/>
          </p:nvPr>
        </p:nvSpPr>
        <p:spPr>
          <a:xfrm>
            <a:off x="480596" y="370682"/>
            <a:ext cx="7415629" cy="537368"/>
          </a:xfrm>
          <a:prstGeom prst="rect">
            <a:avLst/>
          </a:prstGeom>
          <a:noFill/>
        </p:spPr>
        <p:txBody>
          <a:bodyPr/>
          <a:lstStyle>
            <a:lvl1pPr>
              <a:lnSpc>
                <a:spcPct val="100000"/>
              </a:lnSpc>
              <a:spcBef>
                <a:spcPts val="0"/>
              </a:spcBef>
              <a:defRPr sz="2800" b="1">
                <a:ln>
                  <a:noFill/>
                </a:ln>
                <a:solidFill>
                  <a:srgbClr val="FFFFFF"/>
                </a:solidFill>
              </a:defRPr>
            </a:lvl1pPr>
          </a:lstStyle>
          <a:p>
            <a:pPr lvl="0"/>
            <a:r>
              <a:rPr lang="en-GB"/>
              <a:t>Main conclusion</a:t>
            </a:r>
          </a:p>
        </p:txBody>
      </p:sp>
      <p:sp>
        <p:nvSpPr>
          <p:cNvPr id="6" name="Tijdelijke aanduiding voor tekst 5">
            <a:extLst>
              <a:ext uri="{FF2B5EF4-FFF2-40B4-BE49-F238E27FC236}">
                <a16:creationId xmlns:a16="http://schemas.microsoft.com/office/drawing/2014/main" id="{297EECC6-BF14-EE4D-6FD1-70A92BC8B7E7}"/>
              </a:ext>
            </a:extLst>
          </p:cNvPr>
          <p:cNvSpPr>
            <a:spLocks noGrp="1"/>
          </p:cNvSpPr>
          <p:nvPr>
            <p:ph type="body" sz="quarter" idx="16" hasCustomPrompt="1"/>
          </p:nvPr>
        </p:nvSpPr>
        <p:spPr>
          <a:xfrm>
            <a:off x="479424" y="1628774"/>
            <a:ext cx="7416801" cy="4858543"/>
          </a:xfrm>
          <a:prstGeom prst="rect">
            <a:avLst/>
          </a:prstGeom>
          <a:noFill/>
        </p:spPr>
        <p:txBody>
          <a:bodyPr anchor="t"/>
          <a:lstStyle>
            <a:lvl1pPr>
              <a:lnSpc>
                <a:spcPct val="100000"/>
              </a:lnSpc>
              <a:spcBef>
                <a:spcPts val="0"/>
              </a:spcBef>
              <a:defRPr sz="1400" b="0">
                <a:ln>
                  <a:noFill/>
                </a:ln>
                <a:solidFill>
                  <a:schemeClr val="bg1"/>
                </a:solidFill>
              </a:defRPr>
            </a:lvl1pPr>
          </a:lstStyle>
          <a:p>
            <a:pPr lvl="0"/>
            <a:r>
              <a:rPr lang="en-GB"/>
              <a:t>Type your text here</a:t>
            </a:r>
          </a:p>
        </p:txBody>
      </p:sp>
      <p:sp>
        <p:nvSpPr>
          <p:cNvPr id="2" name="Tijdelijke aanduiding voor tekst 5">
            <a:extLst>
              <a:ext uri="{FF2B5EF4-FFF2-40B4-BE49-F238E27FC236}">
                <a16:creationId xmlns:a16="http://schemas.microsoft.com/office/drawing/2014/main" id="{12B5E591-DBA1-CD48-2606-31C4D033B9E9}"/>
              </a:ext>
            </a:extLst>
          </p:cNvPr>
          <p:cNvSpPr>
            <a:spLocks noGrp="1"/>
          </p:cNvSpPr>
          <p:nvPr>
            <p:ph type="body" sz="quarter" idx="17" hasCustomPrompt="1"/>
          </p:nvPr>
        </p:nvSpPr>
        <p:spPr>
          <a:xfrm>
            <a:off x="8616950" y="908050"/>
            <a:ext cx="3094455" cy="5579267"/>
          </a:xfrm>
          <a:prstGeom prst="rect">
            <a:avLst/>
          </a:prstGeom>
          <a:noFill/>
        </p:spPr>
        <p:txBody>
          <a:bodyPr anchor="ctr"/>
          <a:lstStyle>
            <a:lvl1pPr>
              <a:lnSpc>
                <a:spcPct val="100000"/>
              </a:lnSpc>
              <a:spcBef>
                <a:spcPts val="0"/>
              </a:spcBef>
              <a:defRPr sz="1400" b="0">
                <a:ln>
                  <a:noFill/>
                </a:ln>
                <a:solidFill>
                  <a:srgbClr val="0A5D7A"/>
                </a:solidFill>
              </a:defRPr>
            </a:lvl1pPr>
          </a:lstStyle>
          <a:p>
            <a:pPr lvl="0"/>
            <a:r>
              <a:rPr lang="en-GB"/>
              <a:t>Type your text here</a:t>
            </a:r>
          </a:p>
        </p:txBody>
      </p:sp>
    </p:spTree>
    <p:extLst>
      <p:ext uri="{BB962C8B-B14F-4D97-AF65-F5344CB8AC3E}">
        <p14:creationId xmlns:p14="http://schemas.microsoft.com/office/powerpoint/2010/main" val="18846739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6_Slide 3">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C4E26FAA-ED72-4463-AB3F-FB70CE313C3E}"/>
              </a:ext>
            </a:extLst>
          </p:cNvPr>
          <p:cNvSpPr/>
          <p:nvPr userDrawn="1"/>
        </p:nvSpPr>
        <p:spPr>
          <a:xfrm>
            <a:off x="0" y="0"/>
            <a:ext cx="7896226" cy="6858000"/>
          </a:xfrm>
          <a:prstGeom prst="rect">
            <a:avLst/>
          </a:prstGeom>
          <a:solidFill>
            <a:srgbClr val="0A5D7A"/>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en-GB" sz="1200" dirty="0">
              <a:solidFill>
                <a:schemeClr val="bg1"/>
              </a:solidFill>
            </a:endParaRPr>
          </a:p>
        </p:txBody>
      </p:sp>
      <p:sp>
        <p:nvSpPr>
          <p:cNvPr id="5" name="Tijdelijke aanduiding voor tekst 5">
            <a:extLst>
              <a:ext uri="{FF2B5EF4-FFF2-40B4-BE49-F238E27FC236}">
                <a16:creationId xmlns:a16="http://schemas.microsoft.com/office/drawing/2014/main" id="{535E2F95-8F1A-2B7F-A71B-1830B25270EF}"/>
              </a:ext>
            </a:extLst>
          </p:cNvPr>
          <p:cNvSpPr>
            <a:spLocks noGrp="1"/>
          </p:cNvSpPr>
          <p:nvPr>
            <p:ph type="body" sz="quarter" idx="15" hasCustomPrompt="1"/>
          </p:nvPr>
        </p:nvSpPr>
        <p:spPr>
          <a:xfrm>
            <a:off x="480596" y="370682"/>
            <a:ext cx="7055267" cy="537368"/>
          </a:xfrm>
          <a:prstGeom prst="rect">
            <a:avLst/>
          </a:prstGeom>
          <a:noFill/>
        </p:spPr>
        <p:txBody>
          <a:bodyPr/>
          <a:lstStyle>
            <a:lvl1pPr>
              <a:lnSpc>
                <a:spcPct val="100000"/>
              </a:lnSpc>
              <a:spcBef>
                <a:spcPts val="0"/>
              </a:spcBef>
              <a:defRPr sz="2800" b="1">
                <a:ln>
                  <a:noFill/>
                </a:ln>
                <a:solidFill>
                  <a:srgbClr val="FFFFFF"/>
                </a:solidFill>
              </a:defRPr>
            </a:lvl1pPr>
          </a:lstStyle>
          <a:p>
            <a:pPr lvl="0"/>
            <a:r>
              <a:rPr lang="en-GB"/>
              <a:t>Main conclusion</a:t>
            </a:r>
          </a:p>
        </p:txBody>
      </p:sp>
      <p:sp>
        <p:nvSpPr>
          <p:cNvPr id="6" name="Tijdelijke aanduiding voor tekst 5">
            <a:extLst>
              <a:ext uri="{FF2B5EF4-FFF2-40B4-BE49-F238E27FC236}">
                <a16:creationId xmlns:a16="http://schemas.microsoft.com/office/drawing/2014/main" id="{297EECC6-BF14-EE4D-6FD1-70A92BC8B7E7}"/>
              </a:ext>
            </a:extLst>
          </p:cNvPr>
          <p:cNvSpPr>
            <a:spLocks noGrp="1"/>
          </p:cNvSpPr>
          <p:nvPr>
            <p:ph type="body" sz="quarter" idx="16" hasCustomPrompt="1"/>
          </p:nvPr>
        </p:nvSpPr>
        <p:spPr>
          <a:xfrm>
            <a:off x="479424" y="1628774"/>
            <a:ext cx="7056439" cy="4858543"/>
          </a:xfrm>
          <a:prstGeom prst="rect">
            <a:avLst/>
          </a:prstGeom>
          <a:noFill/>
        </p:spPr>
        <p:txBody>
          <a:bodyPr anchor="t"/>
          <a:lstStyle>
            <a:lvl1pPr>
              <a:lnSpc>
                <a:spcPct val="100000"/>
              </a:lnSpc>
              <a:spcBef>
                <a:spcPts val="0"/>
              </a:spcBef>
              <a:defRPr sz="1400" b="0">
                <a:ln>
                  <a:noFill/>
                </a:ln>
                <a:solidFill>
                  <a:schemeClr val="bg1"/>
                </a:solidFill>
              </a:defRPr>
            </a:lvl1pPr>
          </a:lstStyle>
          <a:p>
            <a:pPr lvl="0"/>
            <a:r>
              <a:rPr lang="en-GB"/>
              <a:t>Type your text here</a:t>
            </a:r>
          </a:p>
        </p:txBody>
      </p:sp>
      <p:sp>
        <p:nvSpPr>
          <p:cNvPr id="2" name="Tijdelijke aanduiding voor tekst 5">
            <a:extLst>
              <a:ext uri="{FF2B5EF4-FFF2-40B4-BE49-F238E27FC236}">
                <a16:creationId xmlns:a16="http://schemas.microsoft.com/office/drawing/2014/main" id="{12B5E591-DBA1-CD48-2606-31C4D033B9E9}"/>
              </a:ext>
            </a:extLst>
          </p:cNvPr>
          <p:cNvSpPr>
            <a:spLocks noGrp="1"/>
          </p:cNvSpPr>
          <p:nvPr>
            <p:ph type="body" sz="quarter" idx="17" hasCustomPrompt="1"/>
          </p:nvPr>
        </p:nvSpPr>
        <p:spPr>
          <a:xfrm>
            <a:off x="8256588" y="908050"/>
            <a:ext cx="3454817" cy="5579267"/>
          </a:xfrm>
          <a:prstGeom prst="rect">
            <a:avLst/>
          </a:prstGeom>
          <a:noFill/>
        </p:spPr>
        <p:txBody>
          <a:bodyPr anchor="ctr"/>
          <a:lstStyle>
            <a:lvl1pPr>
              <a:lnSpc>
                <a:spcPct val="100000"/>
              </a:lnSpc>
              <a:spcBef>
                <a:spcPts val="0"/>
              </a:spcBef>
              <a:defRPr sz="1400" b="0">
                <a:ln>
                  <a:noFill/>
                </a:ln>
                <a:solidFill>
                  <a:srgbClr val="0A5D7A"/>
                </a:solidFill>
              </a:defRPr>
            </a:lvl1pPr>
          </a:lstStyle>
          <a:p>
            <a:pPr lvl="0"/>
            <a:r>
              <a:rPr lang="en-GB"/>
              <a:t>Type your text here</a:t>
            </a:r>
          </a:p>
        </p:txBody>
      </p:sp>
    </p:spTree>
    <p:extLst>
      <p:ext uri="{BB962C8B-B14F-4D97-AF65-F5344CB8AC3E}">
        <p14:creationId xmlns:p14="http://schemas.microsoft.com/office/powerpoint/2010/main" val="294563753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0_Slide 3">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C4E26FAA-ED72-4463-AB3F-FB70CE313C3E}"/>
              </a:ext>
            </a:extLst>
          </p:cNvPr>
          <p:cNvSpPr/>
          <p:nvPr userDrawn="1"/>
        </p:nvSpPr>
        <p:spPr>
          <a:xfrm>
            <a:off x="0" y="0"/>
            <a:ext cx="7535863" cy="6858000"/>
          </a:xfrm>
          <a:prstGeom prst="rect">
            <a:avLst/>
          </a:prstGeom>
          <a:solidFill>
            <a:srgbClr val="0A5D7A"/>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en-GB" sz="1200" dirty="0">
              <a:solidFill>
                <a:schemeClr val="bg1"/>
              </a:solidFill>
            </a:endParaRPr>
          </a:p>
        </p:txBody>
      </p:sp>
      <p:sp>
        <p:nvSpPr>
          <p:cNvPr id="5" name="Tijdelijke aanduiding voor tekst 5">
            <a:extLst>
              <a:ext uri="{FF2B5EF4-FFF2-40B4-BE49-F238E27FC236}">
                <a16:creationId xmlns:a16="http://schemas.microsoft.com/office/drawing/2014/main" id="{535E2F95-8F1A-2B7F-A71B-1830B25270EF}"/>
              </a:ext>
            </a:extLst>
          </p:cNvPr>
          <p:cNvSpPr>
            <a:spLocks noGrp="1"/>
          </p:cNvSpPr>
          <p:nvPr>
            <p:ph type="body" sz="quarter" idx="15" hasCustomPrompt="1"/>
          </p:nvPr>
        </p:nvSpPr>
        <p:spPr>
          <a:xfrm>
            <a:off x="480597" y="370682"/>
            <a:ext cx="6694904" cy="537368"/>
          </a:xfrm>
          <a:prstGeom prst="rect">
            <a:avLst/>
          </a:prstGeom>
          <a:noFill/>
        </p:spPr>
        <p:txBody>
          <a:bodyPr/>
          <a:lstStyle>
            <a:lvl1pPr>
              <a:lnSpc>
                <a:spcPct val="100000"/>
              </a:lnSpc>
              <a:spcBef>
                <a:spcPts val="0"/>
              </a:spcBef>
              <a:defRPr sz="2800" b="1">
                <a:ln>
                  <a:noFill/>
                </a:ln>
                <a:solidFill>
                  <a:srgbClr val="FFFFFF"/>
                </a:solidFill>
              </a:defRPr>
            </a:lvl1pPr>
          </a:lstStyle>
          <a:p>
            <a:pPr lvl="0"/>
            <a:r>
              <a:rPr lang="en-GB"/>
              <a:t>Main conclusion</a:t>
            </a:r>
          </a:p>
        </p:txBody>
      </p:sp>
      <p:sp>
        <p:nvSpPr>
          <p:cNvPr id="6" name="Tijdelijke aanduiding voor tekst 5">
            <a:extLst>
              <a:ext uri="{FF2B5EF4-FFF2-40B4-BE49-F238E27FC236}">
                <a16:creationId xmlns:a16="http://schemas.microsoft.com/office/drawing/2014/main" id="{297EECC6-BF14-EE4D-6FD1-70A92BC8B7E7}"/>
              </a:ext>
            </a:extLst>
          </p:cNvPr>
          <p:cNvSpPr>
            <a:spLocks noGrp="1"/>
          </p:cNvSpPr>
          <p:nvPr>
            <p:ph type="body" sz="quarter" idx="16" hasCustomPrompt="1"/>
          </p:nvPr>
        </p:nvSpPr>
        <p:spPr>
          <a:xfrm>
            <a:off x="479424" y="1628774"/>
            <a:ext cx="6694905" cy="4858543"/>
          </a:xfrm>
          <a:prstGeom prst="rect">
            <a:avLst/>
          </a:prstGeom>
          <a:noFill/>
        </p:spPr>
        <p:txBody>
          <a:bodyPr anchor="t"/>
          <a:lstStyle>
            <a:lvl1pPr>
              <a:lnSpc>
                <a:spcPct val="100000"/>
              </a:lnSpc>
              <a:spcBef>
                <a:spcPts val="0"/>
              </a:spcBef>
              <a:defRPr sz="1400" b="0">
                <a:ln>
                  <a:noFill/>
                </a:ln>
                <a:solidFill>
                  <a:schemeClr val="bg1"/>
                </a:solidFill>
              </a:defRPr>
            </a:lvl1pPr>
          </a:lstStyle>
          <a:p>
            <a:pPr lvl="0"/>
            <a:r>
              <a:rPr lang="en-GB"/>
              <a:t>Type your text here</a:t>
            </a:r>
          </a:p>
        </p:txBody>
      </p:sp>
      <p:sp>
        <p:nvSpPr>
          <p:cNvPr id="2" name="Tijdelijke aanduiding voor tekst 5">
            <a:extLst>
              <a:ext uri="{FF2B5EF4-FFF2-40B4-BE49-F238E27FC236}">
                <a16:creationId xmlns:a16="http://schemas.microsoft.com/office/drawing/2014/main" id="{12B5E591-DBA1-CD48-2606-31C4D033B9E9}"/>
              </a:ext>
            </a:extLst>
          </p:cNvPr>
          <p:cNvSpPr>
            <a:spLocks noGrp="1"/>
          </p:cNvSpPr>
          <p:nvPr>
            <p:ph type="body" sz="quarter" idx="17" hasCustomPrompt="1"/>
          </p:nvPr>
        </p:nvSpPr>
        <p:spPr>
          <a:xfrm>
            <a:off x="7896226" y="1628774"/>
            <a:ext cx="3815180" cy="4858543"/>
          </a:xfrm>
          <a:prstGeom prst="rect">
            <a:avLst/>
          </a:prstGeom>
          <a:noFill/>
        </p:spPr>
        <p:txBody>
          <a:bodyPr anchor="t"/>
          <a:lstStyle>
            <a:lvl1pPr>
              <a:lnSpc>
                <a:spcPct val="100000"/>
              </a:lnSpc>
              <a:spcBef>
                <a:spcPts val="0"/>
              </a:spcBef>
              <a:defRPr sz="1400" b="0">
                <a:ln>
                  <a:noFill/>
                </a:ln>
                <a:solidFill>
                  <a:srgbClr val="0A5D7A"/>
                </a:solidFill>
              </a:defRPr>
            </a:lvl1pPr>
          </a:lstStyle>
          <a:p>
            <a:pPr lvl="0"/>
            <a:r>
              <a:rPr lang="en-GB"/>
              <a:t>Type your text here</a:t>
            </a:r>
          </a:p>
        </p:txBody>
      </p:sp>
      <p:sp>
        <p:nvSpPr>
          <p:cNvPr id="4" name="Tijdelijke aanduiding voor tekst 5">
            <a:extLst>
              <a:ext uri="{FF2B5EF4-FFF2-40B4-BE49-F238E27FC236}">
                <a16:creationId xmlns:a16="http://schemas.microsoft.com/office/drawing/2014/main" id="{3BFA50A5-03F8-FE69-43BA-2D560A6961A7}"/>
              </a:ext>
            </a:extLst>
          </p:cNvPr>
          <p:cNvSpPr>
            <a:spLocks noGrp="1"/>
          </p:cNvSpPr>
          <p:nvPr>
            <p:ph type="body" sz="quarter" idx="18" hasCustomPrompt="1"/>
          </p:nvPr>
        </p:nvSpPr>
        <p:spPr>
          <a:xfrm>
            <a:off x="7896226" y="370682"/>
            <a:ext cx="3815178" cy="537368"/>
          </a:xfrm>
          <a:prstGeom prst="rect">
            <a:avLst/>
          </a:prstGeom>
          <a:noFill/>
        </p:spPr>
        <p:txBody>
          <a:bodyPr/>
          <a:lstStyle>
            <a:lvl1pPr>
              <a:lnSpc>
                <a:spcPct val="100000"/>
              </a:lnSpc>
              <a:spcBef>
                <a:spcPts val="0"/>
              </a:spcBef>
              <a:defRPr sz="2800" b="1">
                <a:ln>
                  <a:noFill/>
                </a:ln>
                <a:solidFill>
                  <a:srgbClr val="0A5D7A"/>
                </a:solidFill>
              </a:defRPr>
            </a:lvl1pPr>
          </a:lstStyle>
          <a:p>
            <a:pPr lvl="0"/>
            <a:r>
              <a:rPr lang="en-GB"/>
              <a:t>Main conclusion</a:t>
            </a:r>
          </a:p>
        </p:txBody>
      </p:sp>
    </p:spTree>
    <p:extLst>
      <p:ext uri="{BB962C8B-B14F-4D97-AF65-F5344CB8AC3E}">
        <p14:creationId xmlns:p14="http://schemas.microsoft.com/office/powerpoint/2010/main" val="358576493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4_Slide 3">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C4E26FAA-ED72-4463-AB3F-FB70CE313C3E}"/>
              </a:ext>
            </a:extLst>
          </p:cNvPr>
          <p:cNvSpPr/>
          <p:nvPr userDrawn="1"/>
        </p:nvSpPr>
        <p:spPr>
          <a:xfrm>
            <a:off x="0" y="0"/>
            <a:ext cx="7174329" cy="6858000"/>
          </a:xfrm>
          <a:prstGeom prst="rect">
            <a:avLst/>
          </a:prstGeom>
          <a:solidFill>
            <a:srgbClr val="0A5D7A"/>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en-GB" sz="1200" dirty="0">
              <a:solidFill>
                <a:schemeClr val="bg1"/>
              </a:solidFill>
            </a:endParaRPr>
          </a:p>
        </p:txBody>
      </p:sp>
      <p:sp>
        <p:nvSpPr>
          <p:cNvPr id="5" name="Tijdelijke aanduiding voor tekst 5">
            <a:extLst>
              <a:ext uri="{FF2B5EF4-FFF2-40B4-BE49-F238E27FC236}">
                <a16:creationId xmlns:a16="http://schemas.microsoft.com/office/drawing/2014/main" id="{535E2F95-8F1A-2B7F-A71B-1830B25270EF}"/>
              </a:ext>
            </a:extLst>
          </p:cNvPr>
          <p:cNvSpPr>
            <a:spLocks noGrp="1"/>
          </p:cNvSpPr>
          <p:nvPr>
            <p:ph type="body" sz="quarter" idx="15" hasCustomPrompt="1"/>
          </p:nvPr>
        </p:nvSpPr>
        <p:spPr>
          <a:xfrm>
            <a:off x="480597" y="370682"/>
            <a:ext cx="6336128" cy="537368"/>
          </a:xfrm>
          <a:prstGeom prst="rect">
            <a:avLst/>
          </a:prstGeom>
          <a:noFill/>
        </p:spPr>
        <p:txBody>
          <a:bodyPr/>
          <a:lstStyle>
            <a:lvl1pPr>
              <a:lnSpc>
                <a:spcPct val="100000"/>
              </a:lnSpc>
              <a:spcBef>
                <a:spcPts val="0"/>
              </a:spcBef>
              <a:defRPr sz="2800" b="1">
                <a:ln>
                  <a:noFill/>
                </a:ln>
                <a:solidFill>
                  <a:srgbClr val="FFFFFF"/>
                </a:solidFill>
              </a:defRPr>
            </a:lvl1pPr>
          </a:lstStyle>
          <a:p>
            <a:pPr lvl="0"/>
            <a:r>
              <a:rPr lang="en-GB"/>
              <a:t>Main conclusion</a:t>
            </a:r>
          </a:p>
        </p:txBody>
      </p:sp>
      <p:sp>
        <p:nvSpPr>
          <p:cNvPr id="6" name="Tijdelijke aanduiding voor tekst 5">
            <a:extLst>
              <a:ext uri="{FF2B5EF4-FFF2-40B4-BE49-F238E27FC236}">
                <a16:creationId xmlns:a16="http://schemas.microsoft.com/office/drawing/2014/main" id="{297EECC6-BF14-EE4D-6FD1-70A92BC8B7E7}"/>
              </a:ext>
            </a:extLst>
          </p:cNvPr>
          <p:cNvSpPr>
            <a:spLocks noGrp="1"/>
          </p:cNvSpPr>
          <p:nvPr>
            <p:ph type="body" sz="quarter" idx="16" hasCustomPrompt="1"/>
          </p:nvPr>
        </p:nvSpPr>
        <p:spPr>
          <a:xfrm>
            <a:off x="479424" y="1628774"/>
            <a:ext cx="6336129" cy="4858543"/>
          </a:xfrm>
          <a:prstGeom prst="rect">
            <a:avLst/>
          </a:prstGeom>
          <a:noFill/>
        </p:spPr>
        <p:txBody>
          <a:bodyPr anchor="t"/>
          <a:lstStyle>
            <a:lvl1pPr>
              <a:lnSpc>
                <a:spcPct val="100000"/>
              </a:lnSpc>
              <a:spcBef>
                <a:spcPts val="0"/>
              </a:spcBef>
              <a:defRPr sz="1400" b="0">
                <a:ln>
                  <a:noFill/>
                </a:ln>
                <a:solidFill>
                  <a:schemeClr val="bg1"/>
                </a:solidFill>
              </a:defRPr>
            </a:lvl1pPr>
          </a:lstStyle>
          <a:p>
            <a:pPr lvl="0"/>
            <a:r>
              <a:rPr lang="en-GB"/>
              <a:t>Type your text here</a:t>
            </a:r>
          </a:p>
        </p:txBody>
      </p:sp>
      <p:sp>
        <p:nvSpPr>
          <p:cNvPr id="2" name="Tijdelijke aanduiding voor tekst 5">
            <a:extLst>
              <a:ext uri="{FF2B5EF4-FFF2-40B4-BE49-F238E27FC236}">
                <a16:creationId xmlns:a16="http://schemas.microsoft.com/office/drawing/2014/main" id="{12B5E591-DBA1-CD48-2606-31C4D033B9E9}"/>
              </a:ext>
            </a:extLst>
          </p:cNvPr>
          <p:cNvSpPr>
            <a:spLocks noGrp="1"/>
          </p:cNvSpPr>
          <p:nvPr>
            <p:ph type="body" sz="quarter" idx="17" hasCustomPrompt="1"/>
          </p:nvPr>
        </p:nvSpPr>
        <p:spPr>
          <a:xfrm>
            <a:off x="7535863" y="1628774"/>
            <a:ext cx="4175543" cy="4858543"/>
          </a:xfrm>
          <a:prstGeom prst="rect">
            <a:avLst/>
          </a:prstGeom>
          <a:noFill/>
        </p:spPr>
        <p:txBody>
          <a:bodyPr anchor="t"/>
          <a:lstStyle>
            <a:lvl1pPr>
              <a:lnSpc>
                <a:spcPct val="100000"/>
              </a:lnSpc>
              <a:spcBef>
                <a:spcPts val="0"/>
              </a:spcBef>
              <a:defRPr sz="1400" b="0">
                <a:ln>
                  <a:noFill/>
                </a:ln>
                <a:solidFill>
                  <a:srgbClr val="0A5D7A"/>
                </a:solidFill>
              </a:defRPr>
            </a:lvl1pPr>
          </a:lstStyle>
          <a:p>
            <a:pPr lvl="0"/>
            <a:r>
              <a:rPr lang="en-GB"/>
              <a:t>Type your text here</a:t>
            </a:r>
          </a:p>
        </p:txBody>
      </p:sp>
      <p:sp>
        <p:nvSpPr>
          <p:cNvPr id="4" name="Tijdelijke aanduiding voor tekst 5">
            <a:extLst>
              <a:ext uri="{FF2B5EF4-FFF2-40B4-BE49-F238E27FC236}">
                <a16:creationId xmlns:a16="http://schemas.microsoft.com/office/drawing/2014/main" id="{3BFA50A5-03F8-FE69-43BA-2D560A6961A7}"/>
              </a:ext>
            </a:extLst>
          </p:cNvPr>
          <p:cNvSpPr>
            <a:spLocks noGrp="1"/>
          </p:cNvSpPr>
          <p:nvPr>
            <p:ph type="body" sz="quarter" idx="18" hasCustomPrompt="1"/>
          </p:nvPr>
        </p:nvSpPr>
        <p:spPr>
          <a:xfrm>
            <a:off x="7535863" y="370682"/>
            <a:ext cx="4175541" cy="537368"/>
          </a:xfrm>
          <a:prstGeom prst="rect">
            <a:avLst/>
          </a:prstGeom>
          <a:noFill/>
        </p:spPr>
        <p:txBody>
          <a:bodyPr/>
          <a:lstStyle>
            <a:lvl1pPr>
              <a:lnSpc>
                <a:spcPct val="100000"/>
              </a:lnSpc>
              <a:spcBef>
                <a:spcPts val="0"/>
              </a:spcBef>
              <a:defRPr sz="2800" b="1">
                <a:ln>
                  <a:noFill/>
                </a:ln>
                <a:solidFill>
                  <a:srgbClr val="0A5D7A"/>
                </a:solidFill>
              </a:defRPr>
            </a:lvl1pPr>
          </a:lstStyle>
          <a:p>
            <a:pPr lvl="0"/>
            <a:r>
              <a:rPr lang="en-GB"/>
              <a:t>Main conclusion</a:t>
            </a:r>
          </a:p>
        </p:txBody>
      </p:sp>
    </p:spTree>
    <p:extLst>
      <p:ext uri="{BB962C8B-B14F-4D97-AF65-F5344CB8AC3E}">
        <p14:creationId xmlns:p14="http://schemas.microsoft.com/office/powerpoint/2010/main" val="226502640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8_Slide 3">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C4E26FAA-ED72-4463-AB3F-FB70CE313C3E}"/>
              </a:ext>
            </a:extLst>
          </p:cNvPr>
          <p:cNvSpPr/>
          <p:nvPr userDrawn="1"/>
        </p:nvSpPr>
        <p:spPr>
          <a:xfrm>
            <a:off x="0" y="0"/>
            <a:ext cx="6816725" cy="6858000"/>
          </a:xfrm>
          <a:prstGeom prst="rect">
            <a:avLst/>
          </a:prstGeom>
          <a:solidFill>
            <a:srgbClr val="0A5D7A"/>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en-GB" sz="1200" dirty="0">
              <a:solidFill>
                <a:schemeClr val="bg1"/>
              </a:solidFill>
            </a:endParaRPr>
          </a:p>
        </p:txBody>
      </p:sp>
      <p:sp>
        <p:nvSpPr>
          <p:cNvPr id="5" name="Tijdelijke aanduiding voor tekst 5">
            <a:extLst>
              <a:ext uri="{FF2B5EF4-FFF2-40B4-BE49-F238E27FC236}">
                <a16:creationId xmlns:a16="http://schemas.microsoft.com/office/drawing/2014/main" id="{535E2F95-8F1A-2B7F-A71B-1830B25270EF}"/>
              </a:ext>
            </a:extLst>
          </p:cNvPr>
          <p:cNvSpPr>
            <a:spLocks noGrp="1"/>
          </p:cNvSpPr>
          <p:nvPr>
            <p:ph type="body" sz="quarter" idx="15" hasCustomPrompt="1"/>
          </p:nvPr>
        </p:nvSpPr>
        <p:spPr>
          <a:xfrm>
            <a:off x="480597" y="370682"/>
            <a:ext cx="5975766" cy="537368"/>
          </a:xfrm>
          <a:prstGeom prst="rect">
            <a:avLst/>
          </a:prstGeom>
          <a:noFill/>
        </p:spPr>
        <p:txBody>
          <a:bodyPr/>
          <a:lstStyle>
            <a:lvl1pPr>
              <a:lnSpc>
                <a:spcPct val="100000"/>
              </a:lnSpc>
              <a:spcBef>
                <a:spcPts val="0"/>
              </a:spcBef>
              <a:defRPr sz="2800" b="1">
                <a:ln>
                  <a:noFill/>
                </a:ln>
                <a:solidFill>
                  <a:srgbClr val="FFFFFF"/>
                </a:solidFill>
              </a:defRPr>
            </a:lvl1pPr>
          </a:lstStyle>
          <a:p>
            <a:pPr lvl="0"/>
            <a:r>
              <a:rPr lang="en-GB"/>
              <a:t>Main conclusion</a:t>
            </a:r>
          </a:p>
        </p:txBody>
      </p:sp>
      <p:sp>
        <p:nvSpPr>
          <p:cNvPr id="6" name="Tijdelijke aanduiding voor tekst 5">
            <a:extLst>
              <a:ext uri="{FF2B5EF4-FFF2-40B4-BE49-F238E27FC236}">
                <a16:creationId xmlns:a16="http://schemas.microsoft.com/office/drawing/2014/main" id="{297EECC6-BF14-EE4D-6FD1-70A92BC8B7E7}"/>
              </a:ext>
            </a:extLst>
          </p:cNvPr>
          <p:cNvSpPr>
            <a:spLocks noGrp="1"/>
          </p:cNvSpPr>
          <p:nvPr>
            <p:ph type="body" sz="quarter" idx="16" hasCustomPrompt="1"/>
          </p:nvPr>
        </p:nvSpPr>
        <p:spPr>
          <a:xfrm>
            <a:off x="479424" y="1628774"/>
            <a:ext cx="5975767" cy="4858543"/>
          </a:xfrm>
          <a:prstGeom prst="rect">
            <a:avLst/>
          </a:prstGeom>
          <a:noFill/>
        </p:spPr>
        <p:txBody>
          <a:bodyPr anchor="t"/>
          <a:lstStyle>
            <a:lvl1pPr>
              <a:lnSpc>
                <a:spcPct val="100000"/>
              </a:lnSpc>
              <a:spcBef>
                <a:spcPts val="0"/>
              </a:spcBef>
              <a:defRPr sz="1400" b="0">
                <a:ln>
                  <a:noFill/>
                </a:ln>
                <a:solidFill>
                  <a:schemeClr val="bg1"/>
                </a:solidFill>
              </a:defRPr>
            </a:lvl1pPr>
          </a:lstStyle>
          <a:p>
            <a:pPr lvl="0"/>
            <a:r>
              <a:rPr lang="en-GB"/>
              <a:t>Type your text here</a:t>
            </a:r>
          </a:p>
        </p:txBody>
      </p:sp>
      <p:sp>
        <p:nvSpPr>
          <p:cNvPr id="2" name="Tijdelijke aanduiding voor tekst 5">
            <a:extLst>
              <a:ext uri="{FF2B5EF4-FFF2-40B4-BE49-F238E27FC236}">
                <a16:creationId xmlns:a16="http://schemas.microsoft.com/office/drawing/2014/main" id="{12B5E591-DBA1-CD48-2606-31C4D033B9E9}"/>
              </a:ext>
            </a:extLst>
          </p:cNvPr>
          <p:cNvSpPr>
            <a:spLocks noGrp="1"/>
          </p:cNvSpPr>
          <p:nvPr>
            <p:ph type="body" sz="quarter" idx="17" hasCustomPrompt="1"/>
          </p:nvPr>
        </p:nvSpPr>
        <p:spPr>
          <a:xfrm>
            <a:off x="7175501" y="1628774"/>
            <a:ext cx="4535906" cy="4858543"/>
          </a:xfrm>
          <a:prstGeom prst="rect">
            <a:avLst/>
          </a:prstGeom>
          <a:noFill/>
        </p:spPr>
        <p:txBody>
          <a:bodyPr anchor="t"/>
          <a:lstStyle>
            <a:lvl1pPr>
              <a:lnSpc>
                <a:spcPct val="100000"/>
              </a:lnSpc>
              <a:spcBef>
                <a:spcPts val="0"/>
              </a:spcBef>
              <a:defRPr sz="1400" b="0">
                <a:ln>
                  <a:noFill/>
                </a:ln>
                <a:solidFill>
                  <a:srgbClr val="0A5D7A"/>
                </a:solidFill>
              </a:defRPr>
            </a:lvl1pPr>
          </a:lstStyle>
          <a:p>
            <a:pPr lvl="0"/>
            <a:r>
              <a:rPr lang="en-GB"/>
              <a:t>Type your text here</a:t>
            </a:r>
          </a:p>
        </p:txBody>
      </p:sp>
      <p:sp>
        <p:nvSpPr>
          <p:cNvPr id="4" name="Tijdelijke aanduiding voor tekst 5">
            <a:extLst>
              <a:ext uri="{FF2B5EF4-FFF2-40B4-BE49-F238E27FC236}">
                <a16:creationId xmlns:a16="http://schemas.microsoft.com/office/drawing/2014/main" id="{3BFA50A5-03F8-FE69-43BA-2D560A6961A7}"/>
              </a:ext>
            </a:extLst>
          </p:cNvPr>
          <p:cNvSpPr>
            <a:spLocks noGrp="1"/>
          </p:cNvSpPr>
          <p:nvPr>
            <p:ph type="body" sz="quarter" idx="18" hasCustomPrompt="1"/>
          </p:nvPr>
        </p:nvSpPr>
        <p:spPr>
          <a:xfrm>
            <a:off x="7175501" y="370682"/>
            <a:ext cx="4535904" cy="537368"/>
          </a:xfrm>
          <a:prstGeom prst="rect">
            <a:avLst/>
          </a:prstGeom>
          <a:noFill/>
        </p:spPr>
        <p:txBody>
          <a:bodyPr/>
          <a:lstStyle>
            <a:lvl1pPr>
              <a:lnSpc>
                <a:spcPct val="100000"/>
              </a:lnSpc>
              <a:spcBef>
                <a:spcPts val="0"/>
              </a:spcBef>
              <a:defRPr sz="2800" b="1">
                <a:ln>
                  <a:noFill/>
                </a:ln>
                <a:solidFill>
                  <a:srgbClr val="0A5D7A"/>
                </a:solidFill>
              </a:defRPr>
            </a:lvl1pPr>
          </a:lstStyle>
          <a:p>
            <a:pPr lvl="0"/>
            <a:r>
              <a:rPr lang="en-GB"/>
              <a:t>Main conclusion</a:t>
            </a:r>
          </a:p>
        </p:txBody>
      </p:sp>
    </p:spTree>
    <p:extLst>
      <p:ext uri="{BB962C8B-B14F-4D97-AF65-F5344CB8AC3E}">
        <p14:creationId xmlns:p14="http://schemas.microsoft.com/office/powerpoint/2010/main" val="418741242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2_Slide 3">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C4E26FAA-ED72-4463-AB3F-FB70CE313C3E}"/>
              </a:ext>
            </a:extLst>
          </p:cNvPr>
          <p:cNvSpPr/>
          <p:nvPr userDrawn="1"/>
        </p:nvSpPr>
        <p:spPr>
          <a:xfrm>
            <a:off x="0" y="0"/>
            <a:ext cx="6456363" cy="6858000"/>
          </a:xfrm>
          <a:prstGeom prst="rect">
            <a:avLst/>
          </a:prstGeom>
          <a:solidFill>
            <a:srgbClr val="0A5D7A"/>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en-GB" sz="1200" dirty="0">
              <a:solidFill>
                <a:schemeClr val="bg1"/>
              </a:solidFill>
            </a:endParaRPr>
          </a:p>
        </p:txBody>
      </p:sp>
      <p:sp>
        <p:nvSpPr>
          <p:cNvPr id="5" name="Tijdelijke aanduiding voor tekst 5">
            <a:extLst>
              <a:ext uri="{FF2B5EF4-FFF2-40B4-BE49-F238E27FC236}">
                <a16:creationId xmlns:a16="http://schemas.microsoft.com/office/drawing/2014/main" id="{535E2F95-8F1A-2B7F-A71B-1830B25270EF}"/>
              </a:ext>
            </a:extLst>
          </p:cNvPr>
          <p:cNvSpPr>
            <a:spLocks noGrp="1"/>
          </p:cNvSpPr>
          <p:nvPr>
            <p:ph type="body" sz="quarter" idx="15" hasCustomPrompt="1"/>
          </p:nvPr>
        </p:nvSpPr>
        <p:spPr>
          <a:xfrm>
            <a:off x="480597" y="370682"/>
            <a:ext cx="5615403" cy="537368"/>
          </a:xfrm>
          <a:prstGeom prst="rect">
            <a:avLst/>
          </a:prstGeom>
          <a:noFill/>
        </p:spPr>
        <p:txBody>
          <a:bodyPr/>
          <a:lstStyle>
            <a:lvl1pPr>
              <a:lnSpc>
                <a:spcPct val="100000"/>
              </a:lnSpc>
              <a:spcBef>
                <a:spcPts val="0"/>
              </a:spcBef>
              <a:defRPr sz="2800" b="1">
                <a:ln>
                  <a:noFill/>
                </a:ln>
                <a:solidFill>
                  <a:srgbClr val="FFFFFF"/>
                </a:solidFill>
              </a:defRPr>
            </a:lvl1pPr>
          </a:lstStyle>
          <a:p>
            <a:pPr lvl="0"/>
            <a:r>
              <a:rPr lang="en-GB"/>
              <a:t>Main conclusion</a:t>
            </a:r>
          </a:p>
        </p:txBody>
      </p:sp>
      <p:sp>
        <p:nvSpPr>
          <p:cNvPr id="6" name="Tijdelijke aanduiding voor tekst 5">
            <a:extLst>
              <a:ext uri="{FF2B5EF4-FFF2-40B4-BE49-F238E27FC236}">
                <a16:creationId xmlns:a16="http://schemas.microsoft.com/office/drawing/2014/main" id="{297EECC6-BF14-EE4D-6FD1-70A92BC8B7E7}"/>
              </a:ext>
            </a:extLst>
          </p:cNvPr>
          <p:cNvSpPr>
            <a:spLocks noGrp="1"/>
          </p:cNvSpPr>
          <p:nvPr>
            <p:ph type="body" sz="quarter" idx="16" hasCustomPrompt="1"/>
          </p:nvPr>
        </p:nvSpPr>
        <p:spPr>
          <a:xfrm>
            <a:off x="479425" y="1628774"/>
            <a:ext cx="5616576" cy="4858543"/>
          </a:xfrm>
          <a:prstGeom prst="rect">
            <a:avLst/>
          </a:prstGeom>
          <a:noFill/>
        </p:spPr>
        <p:txBody>
          <a:bodyPr anchor="t"/>
          <a:lstStyle>
            <a:lvl1pPr>
              <a:lnSpc>
                <a:spcPct val="100000"/>
              </a:lnSpc>
              <a:spcBef>
                <a:spcPts val="0"/>
              </a:spcBef>
              <a:defRPr sz="1400" b="0">
                <a:ln>
                  <a:noFill/>
                </a:ln>
                <a:solidFill>
                  <a:schemeClr val="bg1"/>
                </a:solidFill>
              </a:defRPr>
            </a:lvl1pPr>
          </a:lstStyle>
          <a:p>
            <a:pPr lvl="0"/>
            <a:r>
              <a:rPr lang="en-GB"/>
              <a:t>Type your text here</a:t>
            </a:r>
          </a:p>
        </p:txBody>
      </p:sp>
      <p:sp>
        <p:nvSpPr>
          <p:cNvPr id="2" name="Tijdelijke aanduiding voor tekst 5">
            <a:extLst>
              <a:ext uri="{FF2B5EF4-FFF2-40B4-BE49-F238E27FC236}">
                <a16:creationId xmlns:a16="http://schemas.microsoft.com/office/drawing/2014/main" id="{12B5E591-DBA1-CD48-2606-31C4D033B9E9}"/>
              </a:ext>
            </a:extLst>
          </p:cNvPr>
          <p:cNvSpPr>
            <a:spLocks noGrp="1"/>
          </p:cNvSpPr>
          <p:nvPr>
            <p:ph type="body" sz="quarter" idx="17" hasCustomPrompt="1"/>
          </p:nvPr>
        </p:nvSpPr>
        <p:spPr>
          <a:xfrm>
            <a:off x="6816725" y="1628774"/>
            <a:ext cx="4894682" cy="4858543"/>
          </a:xfrm>
          <a:prstGeom prst="rect">
            <a:avLst/>
          </a:prstGeom>
          <a:noFill/>
        </p:spPr>
        <p:txBody>
          <a:bodyPr anchor="t"/>
          <a:lstStyle>
            <a:lvl1pPr>
              <a:lnSpc>
                <a:spcPct val="100000"/>
              </a:lnSpc>
              <a:spcBef>
                <a:spcPts val="0"/>
              </a:spcBef>
              <a:defRPr sz="1400" b="0">
                <a:ln>
                  <a:noFill/>
                </a:ln>
                <a:solidFill>
                  <a:srgbClr val="0A5D7A"/>
                </a:solidFill>
              </a:defRPr>
            </a:lvl1pPr>
          </a:lstStyle>
          <a:p>
            <a:pPr lvl="0"/>
            <a:r>
              <a:rPr lang="en-GB"/>
              <a:t>Type your text here</a:t>
            </a:r>
          </a:p>
        </p:txBody>
      </p:sp>
      <p:sp>
        <p:nvSpPr>
          <p:cNvPr id="4" name="Tijdelijke aanduiding voor tekst 5">
            <a:extLst>
              <a:ext uri="{FF2B5EF4-FFF2-40B4-BE49-F238E27FC236}">
                <a16:creationId xmlns:a16="http://schemas.microsoft.com/office/drawing/2014/main" id="{3BFA50A5-03F8-FE69-43BA-2D560A6961A7}"/>
              </a:ext>
            </a:extLst>
          </p:cNvPr>
          <p:cNvSpPr>
            <a:spLocks noGrp="1"/>
          </p:cNvSpPr>
          <p:nvPr>
            <p:ph type="body" sz="quarter" idx="18" hasCustomPrompt="1"/>
          </p:nvPr>
        </p:nvSpPr>
        <p:spPr>
          <a:xfrm>
            <a:off x="6816725" y="370682"/>
            <a:ext cx="4894680" cy="537368"/>
          </a:xfrm>
          <a:prstGeom prst="rect">
            <a:avLst/>
          </a:prstGeom>
          <a:noFill/>
        </p:spPr>
        <p:txBody>
          <a:bodyPr/>
          <a:lstStyle>
            <a:lvl1pPr>
              <a:lnSpc>
                <a:spcPct val="100000"/>
              </a:lnSpc>
              <a:spcBef>
                <a:spcPts val="0"/>
              </a:spcBef>
              <a:defRPr sz="2800" b="1">
                <a:ln>
                  <a:noFill/>
                </a:ln>
                <a:solidFill>
                  <a:srgbClr val="0A5D7A"/>
                </a:solidFill>
              </a:defRPr>
            </a:lvl1pPr>
          </a:lstStyle>
          <a:p>
            <a:pPr lvl="0"/>
            <a:r>
              <a:rPr lang="en-GB"/>
              <a:t>Main conclusion</a:t>
            </a:r>
          </a:p>
        </p:txBody>
      </p:sp>
    </p:spTree>
    <p:extLst>
      <p:ext uri="{BB962C8B-B14F-4D97-AF65-F5344CB8AC3E}">
        <p14:creationId xmlns:p14="http://schemas.microsoft.com/office/powerpoint/2010/main" val="226102275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36_Slide 3">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C4E26FAA-ED72-4463-AB3F-FB70CE313C3E}"/>
              </a:ext>
            </a:extLst>
          </p:cNvPr>
          <p:cNvSpPr/>
          <p:nvPr userDrawn="1"/>
        </p:nvSpPr>
        <p:spPr>
          <a:xfrm>
            <a:off x="1" y="0"/>
            <a:ext cx="6096000" cy="6858000"/>
          </a:xfrm>
          <a:prstGeom prst="rect">
            <a:avLst/>
          </a:prstGeom>
          <a:solidFill>
            <a:srgbClr val="0A5D7A"/>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en-GB" sz="1200" dirty="0">
              <a:solidFill>
                <a:schemeClr val="bg1"/>
              </a:solidFill>
            </a:endParaRPr>
          </a:p>
        </p:txBody>
      </p:sp>
      <p:sp>
        <p:nvSpPr>
          <p:cNvPr id="5" name="Tijdelijke aanduiding voor tekst 5">
            <a:extLst>
              <a:ext uri="{FF2B5EF4-FFF2-40B4-BE49-F238E27FC236}">
                <a16:creationId xmlns:a16="http://schemas.microsoft.com/office/drawing/2014/main" id="{535E2F95-8F1A-2B7F-A71B-1830B25270EF}"/>
              </a:ext>
            </a:extLst>
          </p:cNvPr>
          <p:cNvSpPr>
            <a:spLocks noGrp="1"/>
          </p:cNvSpPr>
          <p:nvPr>
            <p:ph type="body" sz="quarter" idx="15" hasCustomPrompt="1"/>
          </p:nvPr>
        </p:nvSpPr>
        <p:spPr>
          <a:xfrm>
            <a:off x="480597" y="370682"/>
            <a:ext cx="5255041" cy="537368"/>
          </a:xfrm>
          <a:prstGeom prst="rect">
            <a:avLst/>
          </a:prstGeom>
          <a:noFill/>
        </p:spPr>
        <p:txBody>
          <a:bodyPr/>
          <a:lstStyle>
            <a:lvl1pPr>
              <a:lnSpc>
                <a:spcPct val="100000"/>
              </a:lnSpc>
              <a:spcBef>
                <a:spcPts val="0"/>
              </a:spcBef>
              <a:defRPr sz="2800" b="1">
                <a:ln>
                  <a:noFill/>
                </a:ln>
                <a:solidFill>
                  <a:srgbClr val="FFFFFF"/>
                </a:solidFill>
              </a:defRPr>
            </a:lvl1pPr>
          </a:lstStyle>
          <a:p>
            <a:pPr lvl="0"/>
            <a:r>
              <a:rPr lang="en-GB"/>
              <a:t>Main conclusion</a:t>
            </a:r>
          </a:p>
        </p:txBody>
      </p:sp>
      <p:sp>
        <p:nvSpPr>
          <p:cNvPr id="6" name="Tijdelijke aanduiding voor tekst 5">
            <a:extLst>
              <a:ext uri="{FF2B5EF4-FFF2-40B4-BE49-F238E27FC236}">
                <a16:creationId xmlns:a16="http://schemas.microsoft.com/office/drawing/2014/main" id="{297EECC6-BF14-EE4D-6FD1-70A92BC8B7E7}"/>
              </a:ext>
            </a:extLst>
          </p:cNvPr>
          <p:cNvSpPr>
            <a:spLocks noGrp="1"/>
          </p:cNvSpPr>
          <p:nvPr>
            <p:ph type="body" sz="quarter" idx="16" hasCustomPrompt="1"/>
          </p:nvPr>
        </p:nvSpPr>
        <p:spPr>
          <a:xfrm>
            <a:off x="479425" y="1628774"/>
            <a:ext cx="5256213" cy="4858543"/>
          </a:xfrm>
          <a:prstGeom prst="rect">
            <a:avLst/>
          </a:prstGeom>
          <a:noFill/>
        </p:spPr>
        <p:txBody>
          <a:bodyPr anchor="t"/>
          <a:lstStyle>
            <a:lvl1pPr>
              <a:lnSpc>
                <a:spcPct val="100000"/>
              </a:lnSpc>
              <a:spcBef>
                <a:spcPts val="0"/>
              </a:spcBef>
              <a:defRPr sz="1400" b="0">
                <a:ln>
                  <a:noFill/>
                </a:ln>
                <a:solidFill>
                  <a:schemeClr val="bg1"/>
                </a:solidFill>
              </a:defRPr>
            </a:lvl1pPr>
          </a:lstStyle>
          <a:p>
            <a:pPr lvl="0"/>
            <a:r>
              <a:rPr lang="en-GB"/>
              <a:t>Type your text here</a:t>
            </a:r>
          </a:p>
        </p:txBody>
      </p:sp>
      <p:sp>
        <p:nvSpPr>
          <p:cNvPr id="2" name="Tijdelijke aanduiding voor tekst 5">
            <a:extLst>
              <a:ext uri="{FF2B5EF4-FFF2-40B4-BE49-F238E27FC236}">
                <a16:creationId xmlns:a16="http://schemas.microsoft.com/office/drawing/2014/main" id="{12B5E591-DBA1-CD48-2606-31C4D033B9E9}"/>
              </a:ext>
            </a:extLst>
          </p:cNvPr>
          <p:cNvSpPr>
            <a:spLocks noGrp="1"/>
          </p:cNvSpPr>
          <p:nvPr>
            <p:ph type="body" sz="quarter" idx="17" hasCustomPrompt="1"/>
          </p:nvPr>
        </p:nvSpPr>
        <p:spPr>
          <a:xfrm>
            <a:off x="6456363" y="1628774"/>
            <a:ext cx="5255044" cy="4858543"/>
          </a:xfrm>
          <a:prstGeom prst="rect">
            <a:avLst/>
          </a:prstGeom>
          <a:noFill/>
        </p:spPr>
        <p:txBody>
          <a:bodyPr anchor="t"/>
          <a:lstStyle>
            <a:lvl1pPr>
              <a:lnSpc>
                <a:spcPct val="100000"/>
              </a:lnSpc>
              <a:spcBef>
                <a:spcPts val="0"/>
              </a:spcBef>
              <a:defRPr sz="1400" b="0">
                <a:ln>
                  <a:noFill/>
                </a:ln>
                <a:solidFill>
                  <a:srgbClr val="0A5D7A"/>
                </a:solidFill>
              </a:defRPr>
            </a:lvl1pPr>
          </a:lstStyle>
          <a:p>
            <a:pPr lvl="0"/>
            <a:r>
              <a:rPr lang="en-GB"/>
              <a:t>Type your text here</a:t>
            </a:r>
          </a:p>
        </p:txBody>
      </p:sp>
      <p:sp>
        <p:nvSpPr>
          <p:cNvPr id="4" name="Tijdelijke aanduiding voor tekst 5">
            <a:extLst>
              <a:ext uri="{FF2B5EF4-FFF2-40B4-BE49-F238E27FC236}">
                <a16:creationId xmlns:a16="http://schemas.microsoft.com/office/drawing/2014/main" id="{3BFA50A5-03F8-FE69-43BA-2D560A6961A7}"/>
              </a:ext>
            </a:extLst>
          </p:cNvPr>
          <p:cNvSpPr>
            <a:spLocks noGrp="1"/>
          </p:cNvSpPr>
          <p:nvPr>
            <p:ph type="body" sz="quarter" idx="18" hasCustomPrompt="1"/>
          </p:nvPr>
        </p:nvSpPr>
        <p:spPr>
          <a:xfrm>
            <a:off x="6456363" y="370682"/>
            <a:ext cx="5255042" cy="537368"/>
          </a:xfrm>
          <a:prstGeom prst="rect">
            <a:avLst/>
          </a:prstGeom>
          <a:noFill/>
        </p:spPr>
        <p:txBody>
          <a:bodyPr/>
          <a:lstStyle>
            <a:lvl1pPr>
              <a:lnSpc>
                <a:spcPct val="100000"/>
              </a:lnSpc>
              <a:spcBef>
                <a:spcPts val="0"/>
              </a:spcBef>
              <a:defRPr sz="2800" b="1">
                <a:ln>
                  <a:noFill/>
                </a:ln>
                <a:solidFill>
                  <a:srgbClr val="0A5D7A"/>
                </a:solidFill>
              </a:defRPr>
            </a:lvl1pPr>
          </a:lstStyle>
          <a:p>
            <a:pPr lvl="0"/>
            <a:r>
              <a:rPr lang="en-GB"/>
              <a:t>Main conclusion</a:t>
            </a:r>
          </a:p>
        </p:txBody>
      </p:sp>
    </p:spTree>
    <p:extLst>
      <p:ext uri="{BB962C8B-B14F-4D97-AF65-F5344CB8AC3E}">
        <p14:creationId xmlns:p14="http://schemas.microsoft.com/office/powerpoint/2010/main" val="301445913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0_Slide 3">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C4E26FAA-ED72-4463-AB3F-FB70CE313C3E}"/>
              </a:ext>
            </a:extLst>
          </p:cNvPr>
          <p:cNvSpPr/>
          <p:nvPr userDrawn="1"/>
        </p:nvSpPr>
        <p:spPr>
          <a:xfrm>
            <a:off x="1" y="0"/>
            <a:ext cx="5735637" cy="6858000"/>
          </a:xfrm>
          <a:prstGeom prst="rect">
            <a:avLst/>
          </a:prstGeom>
          <a:solidFill>
            <a:srgbClr val="0A5D7A"/>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en-GB" sz="1200" dirty="0">
              <a:solidFill>
                <a:schemeClr val="bg1"/>
              </a:solidFill>
            </a:endParaRPr>
          </a:p>
        </p:txBody>
      </p:sp>
      <p:sp>
        <p:nvSpPr>
          <p:cNvPr id="5" name="Tijdelijke aanduiding voor tekst 5">
            <a:extLst>
              <a:ext uri="{FF2B5EF4-FFF2-40B4-BE49-F238E27FC236}">
                <a16:creationId xmlns:a16="http://schemas.microsoft.com/office/drawing/2014/main" id="{535E2F95-8F1A-2B7F-A71B-1830B25270EF}"/>
              </a:ext>
            </a:extLst>
          </p:cNvPr>
          <p:cNvSpPr>
            <a:spLocks noGrp="1"/>
          </p:cNvSpPr>
          <p:nvPr>
            <p:ph type="body" sz="quarter" idx="15" hasCustomPrompt="1"/>
          </p:nvPr>
        </p:nvSpPr>
        <p:spPr>
          <a:xfrm>
            <a:off x="480598" y="370682"/>
            <a:ext cx="4894678" cy="537368"/>
          </a:xfrm>
          <a:prstGeom prst="rect">
            <a:avLst/>
          </a:prstGeom>
          <a:noFill/>
        </p:spPr>
        <p:txBody>
          <a:bodyPr/>
          <a:lstStyle>
            <a:lvl1pPr>
              <a:lnSpc>
                <a:spcPct val="100000"/>
              </a:lnSpc>
              <a:spcBef>
                <a:spcPts val="0"/>
              </a:spcBef>
              <a:defRPr sz="2800" b="1">
                <a:ln>
                  <a:noFill/>
                </a:ln>
                <a:solidFill>
                  <a:srgbClr val="FFFFFF"/>
                </a:solidFill>
              </a:defRPr>
            </a:lvl1pPr>
          </a:lstStyle>
          <a:p>
            <a:pPr lvl="0"/>
            <a:r>
              <a:rPr lang="en-GB"/>
              <a:t>Main conclusion</a:t>
            </a:r>
          </a:p>
        </p:txBody>
      </p:sp>
      <p:sp>
        <p:nvSpPr>
          <p:cNvPr id="6" name="Tijdelijke aanduiding voor tekst 5">
            <a:extLst>
              <a:ext uri="{FF2B5EF4-FFF2-40B4-BE49-F238E27FC236}">
                <a16:creationId xmlns:a16="http://schemas.microsoft.com/office/drawing/2014/main" id="{297EECC6-BF14-EE4D-6FD1-70A92BC8B7E7}"/>
              </a:ext>
            </a:extLst>
          </p:cNvPr>
          <p:cNvSpPr>
            <a:spLocks noGrp="1"/>
          </p:cNvSpPr>
          <p:nvPr>
            <p:ph type="body" sz="quarter" idx="16" hasCustomPrompt="1"/>
          </p:nvPr>
        </p:nvSpPr>
        <p:spPr>
          <a:xfrm>
            <a:off x="479426" y="1628774"/>
            <a:ext cx="4895850" cy="4858543"/>
          </a:xfrm>
          <a:prstGeom prst="rect">
            <a:avLst/>
          </a:prstGeom>
          <a:noFill/>
        </p:spPr>
        <p:txBody>
          <a:bodyPr anchor="t"/>
          <a:lstStyle>
            <a:lvl1pPr>
              <a:lnSpc>
                <a:spcPct val="100000"/>
              </a:lnSpc>
              <a:spcBef>
                <a:spcPts val="0"/>
              </a:spcBef>
              <a:defRPr sz="1400" b="0">
                <a:ln>
                  <a:noFill/>
                </a:ln>
                <a:solidFill>
                  <a:schemeClr val="bg1"/>
                </a:solidFill>
              </a:defRPr>
            </a:lvl1pPr>
          </a:lstStyle>
          <a:p>
            <a:pPr lvl="0"/>
            <a:r>
              <a:rPr lang="en-GB"/>
              <a:t>Type your text here</a:t>
            </a:r>
          </a:p>
        </p:txBody>
      </p:sp>
      <p:sp>
        <p:nvSpPr>
          <p:cNvPr id="2" name="Tijdelijke aanduiding voor tekst 5">
            <a:extLst>
              <a:ext uri="{FF2B5EF4-FFF2-40B4-BE49-F238E27FC236}">
                <a16:creationId xmlns:a16="http://schemas.microsoft.com/office/drawing/2014/main" id="{12B5E591-DBA1-CD48-2606-31C4D033B9E9}"/>
              </a:ext>
            </a:extLst>
          </p:cNvPr>
          <p:cNvSpPr>
            <a:spLocks noGrp="1"/>
          </p:cNvSpPr>
          <p:nvPr>
            <p:ph type="body" sz="quarter" idx="17" hasCustomPrompt="1"/>
          </p:nvPr>
        </p:nvSpPr>
        <p:spPr>
          <a:xfrm>
            <a:off x="6096000" y="1628774"/>
            <a:ext cx="5615407" cy="4858543"/>
          </a:xfrm>
          <a:prstGeom prst="rect">
            <a:avLst/>
          </a:prstGeom>
          <a:noFill/>
        </p:spPr>
        <p:txBody>
          <a:bodyPr anchor="t"/>
          <a:lstStyle>
            <a:lvl1pPr>
              <a:lnSpc>
                <a:spcPct val="100000"/>
              </a:lnSpc>
              <a:spcBef>
                <a:spcPts val="0"/>
              </a:spcBef>
              <a:defRPr sz="1400" b="0">
                <a:ln>
                  <a:noFill/>
                </a:ln>
                <a:solidFill>
                  <a:srgbClr val="0A5D7A"/>
                </a:solidFill>
              </a:defRPr>
            </a:lvl1pPr>
          </a:lstStyle>
          <a:p>
            <a:pPr lvl="0"/>
            <a:r>
              <a:rPr lang="en-GB"/>
              <a:t>Type your text here</a:t>
            </a:r>
          </a:p>
        </p:txBody>
      </p:sp>
      <p:sp>
        <p:nvSpPr>
          <p:cNvPr id="4" name="Tijdelijke aanduiding voor tekst 5">
            <a:extLst>
              <a:ext uri="{FF2B5EF4-FFF2-40B4-BE49-F238E27FC236}">
                <a16:creationId xmlns:a16="http://schemas.microsoft.com/office/drawing/2014/main" id="{3BFA50A5-03F8-FE69-43BA-2D560A6961A7}"/>
              </a:ext>
            </a:extLst>
          </p:cNvPr>
          <p:cNvSpPr>
            <a:spLocks noGrp="1"/>
          </p:cNvSpPr>
          <p:nvPr>
            <p:ph type="body" sz="quarter" idx="18" hasCustomPrompt="1"/>
          </p:nvPr>
        </p:nvSpPr>
        <p:spPr>
          <a:xfrm>
            <a:off x="6096000" y="370682"/>
            <a:ext cx="5615405" cy="537368"/>
          </a:xfrm>
          <a:prstGeom prst="rect">
            <a:avLst/>
          </a:prstGeom>
          <a:noFill/>
        </p:spPr>
        <p:txBody>
          <a:bodyPr/>
          <a:lstStyle>
            <a:lvl1pPr>
              <a:lnSpc>
                <a:spcPct val="100000"/>
              </a:lnSpc>
              <a:spcBef>
                <a:spcPts val="0"/>
              </a:spcBef>
              <a:defRPr sz="2800" b="1">
                <a:ln>
                  <a:noFill/>
                </a:ln>
                <a:solidFill>
                  <a:srgbClr val="0A5D7A"/>
                </a:solidFill>
              </a:defRPr>
            </a:lvl1pPr>
          </a:lstStyle>
          <a:p>
            <a:pPr lvl="0"/>
            <a:r>
              <a:rPr lang="en-GB"/>
              <a:t>Main conclusion</a:t>
            </a:r>
          </a:p>
        </p:txBody>
      </p:sp>
    </p:spTree>
    <p:extLst>
      <p:ext uri="{BB962C8B-B14F-4D97-AF65-F5344CB8AC3E}">
        <p14:creationId xmlns:p14="http://schemas.microsoft.com/office/powerpoint/2010/main" val="60596486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46_Slide 3">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C4E26FAA-ED72-4463-AB3F-FB70CE313C3E}"/>
              </a:ext>
            </a:extLst>
          </p:cNvPr>
          <p:cNvSpPr/>
          <p:nvPr userDrawn="1"/>
        </p:nvSpPr>
        <p:spPr>
          <a:xfrm>
            <a:off x="1" y="0"/>
            <a:ext cx="5375275" cy="6858000"/>
          </a:xfrm>
          <a:prstGeom prst="rect">
            <a:avLst/>
          </a:prstGeom>
          <a:solidFill>
            <a:srgbClr val="0A5D7A"/>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en-GB" sz="1200" dirty="0">
              <a:solidFill>
                <a:schemeClr val="bg1"/>
              </a:solidFill>
            </a:endParaRPr>
          </a:p>
        </p:txBody>
      </p:sp>
      <p:sp>
        <p:nvSpPr>
          <p:cNvPr id="5" name="Tijdelijke aanduiding voor tekst 5">
            <a:extLst>
              <a:ext uri="{FF2B5EF4-FFF2-40B4-BE49-F238E27FC236}">
                <a16:creationId xmlns:a16="http://schemas.microsoft.com/office/drawing/2014/main" id="{535E2F95-8F1A-2B7F-A71B-1830B25270EF}"/>
              </a:ext>
            </a:extLst>
          </p:cNvPr>
          <p:cNvSpPr>
            <a:spLocks noGrp="1"/>
          </p:cNvSpPr>
          <p:nvPr>
            <p:ph type="body" sz="quarter" idx="15" hasCustomPrompt="1"/>
          </p:nvPr>
        </p:nvSpPr>
        <p:spPr>
          <a:xfrm>
            <a:off x="480598" y="370682"/>
            <a:ext cx="4535902" cy="537368"/>
          </a:xfrm>
          <a:prstGeom prst="rect">
            <a:avLst/>
          </a:prstGeom>
          <a:noFill/>
        </p:spPr>
        <p:txBody>
          <a:bodyPr/>
          <a:lstStyle>
            <a:lvl1pPr>
              <a:lnSpc>
                <a:spcPct val="100000"/>
              </a:lnSpc>
              <a:spcBef>
                <a:spcPts val="0"/>
              </a:spcBef>
              <a:defRPr sz="2800" b="1">
                <a:ln>
                  <a:noFill/>
                </a:ln>
                <a:solidFill>
                  <a:srgbClr val="FFFFFF"/>
                </a:solidFill>
              </a:defRPr>
            </a:lvl1pPr>
          </a:lstStyle>
          <a:p>
            <a:pPr lvl="0"/>
            <a:r>
              <a:rPr lang="en-GB"/>
              <a:t>Main conclusion</a:t>
            </a:r>
          </a:p>
        </p:txBody>
      </p:sp>
      <p:sp>
        <p:nvSpPr>
          <p:cNvPr id="6" name="Tijdelijke aanduiding voor tekst 5">
            <a:extLst>
              <a:ext uri="{FF2B5EF4-FFF2-40B4-BE49-F238E27FC236}">
                <a16:creationId xmlns:a16="http://schemas.microsoft.com/office/drawing/2014/main" id="{297EECC6-BF14-EE4D-6FD1-70A92BC8B7E7}"/>
              </a:ext>
            </a:extLst>
          </p:cNvPr>
          <p:cNvSpPr>
            <a:spLocks noGrp="1"/>
          </p:cNvSpPr>
          <p:nvPr>
            <p:ph type="body" sz="quarter" idx="16" hasCustomPrompt="1"/>
          </p:nvPr>
        </p:nvSpPr>
        <p:spPr>
          <a:xfrm>
            <a:off x="479426" y="1628774"/>
            <a:ext cx="4537074" cy="4858543"/>
          </a:xfrm>
          <a:prstGeom prst="rect">
            <a:avLst/>
          </a:prstGeom>
          <a:noFill/>
        </p:spPr>
        <p:txBody>
          <a:bodyPr anchor="t"/>
          <a:lstStyle>
            <a:lvl1pPr>
              <a:lnSpc>
                <a:spcPct val="100000"/>
              </a:lnSpc>
              <a:spcBef>
                <a:spcPts val="0"/>
              </a:spcBef>
              <a:defRPr sz="1400" b="0">
                <a:ln>
                  <a:noFill/>
                </a:ln>
                <a:solidFill>
                  <a:schemeClr val="bg1"/>
                </a:solidFill>
              </a:defRPr>
            </a:lvl1pPr>
          </a:lstStyle>
          <a:p>
            <a:pPr lvl="0"/>
            <a:r>
              <a:rPr lang="en-GB"/>
              <a:t>Type your text here</a:t>
            </a:r>
          </a:p>
        </p:txBody>
      </p:sp>
      <p:sp>
        <p:nvSpPr>
          <p:cNvPr id="2" name="Tijdelijke aanduiding voor tekst 5">
            <a:extLst>
              <a:ext uri="{FF2B5EF4-FFF2-40B4-BE49-F238E27FC236}">
                <a16:creationId xmlns:a16="http://schemas.microsoft.com/office/drawing/2014/main" id="{12B5E591-DBA1-CD48-2606-31C4D033B9E9}"/>
              </a:ext>
            </a:extLst>
          </p:cNvPr>
          <p:cNvSpPr>
            <a:spLocks noGrp="1"/>
          </p:cNvSpPr>
          <p:nvPr>
            <p:ph type="body" sz="quarter" idx="17" hasCustomPrompt="1"/>
          </p:nvPr>
        </p:nvSpPr>
        <p:spPr>
          <a:xfrm>
            <a:off x="5735638" y="1628774"/>
            <a:ext cx="5975769" cy="4858543"/>
          </a:xfrm>
          <a:prstGeom prst="rect">
            <a:avLst/>
          </a:prstGeom>
          <a:noFill/>
        </p:spPr>
        <p:txBody>
          <a:bodyPr anchor="t"/>
          <a:lstStyle>
            <a:lvl1pPr>
              <a:lnSpc>
                <a:spcPct val="100000"/>
              </a:lnSpc>
              <a:spcBef>
                <a:spcPts val="0"/>
              </a:spcBef>
              <a:defRPr sz="1400" b="0">
                <a:ln>
                  <a:noFill/>
                </a:ln>
                <a:solidFill>
                  <a:srgbClr val="0A5D7A"/>
                </a:solidFill>
              </a:defRPr>
            </a:lvl1pPr>
          </a:lstStyle>
          <a:p>
            <a:pPr lvl="0"/>
            <a:r>
              <a:rPr lang="en-GB"/>
              <a:t>Type your text here</a:t>
            </a:r>
          </a:p>
        </p:txBody>
      </p:sp>
      <p:sp>
        <p:nvSpPr>
          <p:cNvPr id="4" name="Tijdelijke aanduiding voor tekst 5">
            <a:extLst>
              <a:ext uri="{FF2B5EF4-FFF2-40B4-BE49-F238E27FC236}">
                <a16:creationId xmlns:a16="http://schemas.microsoft.com/office/drawing/2014/main" id="{3BFA50A5-03F8-FE69-43BA-2D560A6961A7}"/>
              </a:ext>
            </a:extLst>
          </p:cNvPr>
          <p:cNvSpPr>
            <a:spLocks noGrp="1"/>
          </p:cNvSpPr>
          <p:nvPr>
            <p:ph type="body" sz="quarter" idx="18" hasCustomPrompt="1"/>
          </p:nvPr>
        </p:nvSpPr>
        <p:spPr>
          <a:xfrm>
            <a:off x="5735638" y="370682"/>
            <a:ext cx="5975767" cy="537368"/>
          </a:xfrm>
          <a:prstGeom prst="rect">
            <a:avLst/>
          </a:prstGeom>
          <a:noFill/>
        </p:spPr>
        <p:txBody>
          <a:bodyPr/>
          <a:lstStyle>
            <a:lvl1pPr>
              <a:lnSpc>
                <a:spcPct val="100000"/>
              </a:lnSpc>
              <a:spcBef>
                <a:spcPts val="0"/>
              </a:spcBef>
              <a:defRPr sz="2800" b="1">
                <a:ln>
                  <a:noFill/>
                </a:ln>
                <a:solidFill>
                  <a:srgbClr val="0A5D7A"/>
                </a:solidFill>
              </a:defRPr>
            </a:lvl1pPr>
          </a:lstStyle>
          <a:p>
            <a:pPr lvl="0"/>
            <a:r>
              <a:rPr lang="en-GB"/>
              <a:t>Main conclusion</a:t>
            </a:r>
          </a:p>
        </p:txBody>
      </p:sp>
    </p:spTree>
    <p:extLst>
      <p:ext uri="{BB962C8B-B14F-4D97-AF65-F5344CB8AC3E}">
        <p14:creationId xmlns:p14="http://schemas.microsoft.com/office/powerpoint/2010/main" val="210950686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48_Slide 3">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C4E26FAA-ED72-4463-AB3F-FB70CE313C3E}"/>
              </a:ext>
            </a:extLst>
          </p:cNvPr>
          <p:cNvSpPr/>
          <p:nvPr userDrawn="1"/>
        </p:nvSpPr>
        <p:spPr>
          <a:xfrm>
            <a:off x="1" y="0"/>
            <a:ext cx="5016499" cy="6858000"/>
          </a:xfrm>
          <a:prstGeom prst="rect">
            <a:avLst/>
          </a:prstGeom>
          <a:solidFill>
            <a:srgbClr val="0A5D7A"/>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en-GB" sz="1200" dirty="0">
              <a:solidFill>
                <a:schemeClr val="bg1"/>
              </a:solidFill>
            </a:endParaRPr>
          </a:p>
        </p:txBody>
      </p:sp>
      <p:sp>
        <p:nvSpPr>
          <p:cNvPr id="5" name="Tijdelijke aanduiding voor tekst 5">
            <a:extLst>
              <a:ext uri="{FF2B5EF4-FFF2-40B4-BE49-F238E27FC236}">
                <a16:creationId xmlns:a16="http://schemas.microsoft.com/office/drawing/2014/main" id="{535E2F95-8F1A-2B7F-A71B-1830B25270EF}"/>
              </a:ext>
            </a:extLst>
          </p:cNvPr>
          <p:cNvSpPr>
            <a:spLocks noGrp="1"/>
          </p:cNvSpPr>
          <p:nvPr>
            <p:ph type="body" sz="quarter" idx="15" hasCustomPrompt="1"/>
          </p:nvPr>
        </p:nvSpPr>
        <p:spPr>
          <a:xfrm>
            <a:off x="480598" y="370682"/>
            <a:ext cx="4175540" cy="537368"/>
          </a:xfrm>
          <a:prstGeom prst="rect">
            <a:avLst/>
          </a:prstGeom>
          <a:noFill/>
        </p:spPr>
        <p:txBody>
          <a:bodyPr/>
          <a:lstStyle>
            <a:lvl1pPr>
              <a:lnSpc>
                <a:spcPct val="100000"/>
              </a:lnSpc>
              <a:spcBef>
                <a:spcPts val="0"/>
              </a:spcBef>
              <a:defRPr sz="2800" b="1">
                <a:ln>
                  <a:noFill/>
                </a:ln>
                <a:solidFill>
                  <a:srgbClr val="FFFFFF"/>
                </a:solidFill>
              </a:defRPr>
            </a:lvl1pPr>
          </a:lstStyle>
          <a:p>
            <a:pPr lvl="0"/>
            <a:r>
              <a:rPr lang="en-GB"/>
              <a:t>Main conclusion</a:t>
            </a:r>
          </a:p>
        </p:txBody>
      </p:sp>
      <p:sp>
        <p:nvSpPr>
          <p:cNvPr id="6" name="Tijdelijke aanduiding voor tekst 5">
            <a:extLst>
              <a:ext uri="{FF2B5EF4-FFF2-40B4-BE49-F238E27FC236}">
                <a16:creationId xmlns:a16="http://schemas.microsoft.com/office/drawing/2014/main" id="{297EECC6-BF14-EE4D-6FD1-70A92BC8B7E7}"/>
              </a:ext>
            </a:extLst>
          </p:cNvPr>
          <p:cNvSpPr>
            <a:spLocks noGrp="1"/>
          </p:cNvSpPr>
          <p:nvPr>
            <p:ph type="body" sz="quarter" idx="16" hasCustomPrompt="1"/>
          </p:nvPr>
        </p:nvSpPr>
        <p:spPr>
          <a:xfrm>
            <a:off x="479426" y="1628774"/>
            <a:ext cx="4176712" cy="4858543"/>
          </a:xfrm>
          <a:prstGeom prst="rect">
            <a:avLst/>
          </a:prstGeom>
          <a:noFill/>
        </p:spPr>
        <p:txBody>
          <a:bodyPr anchor="t"/>
          <a:lstStyle>
            <a:lvl1pPr>
              <a:lnSpc>
                <a:spcPct val="100000"/>
              </a:lnSpc>
              <a:spcBef>
                <a:spcPts val="0"/>
              </a:spcBef>
              <a:defRPr sz="1400" b="0">
                <a:ln>
                  <a:noFill/>
                </a:ln>
                <a:solidFill>
                  <a:schemeClr val="bg1"/>
                </a:solidFill>
              </a:defRPr>
            </a:lvl1pPr>
          </a:lstStyle>
          <a:p>
            <a:pPr lvl="0"/>
            <a:r>
              <a:rPr lang="en-GB"/>
              <a:t>Type your text here</a:t>
            </a:r>
          </a:p>
        </p:txBody>
      </p:sp>
      <p:sp>
        <p:nvSpPr>
          <p:cNvPr id="2" name="Tijdelijke aanduiding voor tekst 5">
            <a:extLst>
              <a:ext uri="{FF2B5EF4-FFF2-40B4-BE49-F238E27FC236}">
                <a16:creationId xmlns:a16="http://schemas.microsoft.com/office/drawing/2014/main" id="{12B5E591-DBA1-CD48-2606-31C4D033B9E9}"/>
              </a:ext>
            </a:extLst>
          </p:cNvPr>
          <p:cNvSpPr>
            <a:spLocks noGrp="1"/>
          </p:cNvSpPr>
          <p:nvPr>
            <p:ph type="body" sz="quarter" idx="17" hasCustomPrompt="1"/>
          </p:nvPr>
        </p:nvSpPr>
        <p:spPr>
          <a:xfrm>
            <a:off x="5375276" y="1628774"/>
            <a:ext cx="6336131" cy="4858543"/>
          </a:xfrm>
          <a:prstGeom prst="rect">
            <a:avLst/>
          </a:prstGeom>
          <a:noFill/>
        </p:spPr>
        <p:txBody>
          <a:bodyPr anchor="t"/>
          <a:lstStyle>
            <a:lvl1pPr>
              <a:lnSpc>
                <a:spcPct val="100000"/>
              </a:lnSpc>
              <a:spcBef>
                <a:spcPts val="0"/>
              </a:spcBef>
              <a:defRPr sz="1400" b="0">
                <a:ln>
                  <a:noFill/>
                </a:ln>
                <a:solidFill>
                  <a:srgbClr val="0A5D7A"/>
                </a:solidFill>
              </a:defRPr>
            </a:lvl1pPr>
          </a:lstStyle>
          <a:p>
            <a:pPr lvl="0"/>
            <a:r>
              <a:rPr lang="en-GB"/>
              <a:t>Type your text here</a:t>
            </a:r>
          </a:p>
        </p:txBody>
      </p:sp>
      <p:sp>
        <p:nvSpPr>
          <p:cNvPr id="4" name="Tijdelijke aanduiding voor tekst 5">
            <a:extLst>
              <a:ext uri="{FF2B5EF4-FFF2-40B4-BE49-F238E27FC236}">
                <a16:creationId xmlns:a16="http://schemas.microsoft.com/office/drawing/2014/main" id="{3BFA50A5-03F8-FE69-43BA-2D560A6961A7}"/>
              </a:ext>
            </a:extLst>
          </p:cNvPr>
          <p:cNvSpPr>
            <a:spLocks noGrp="1"/>
          </p:cNvSpPr>
          <p:nvPr>
            <p:ph type="body" sz="quarter" idx="18" hasCustomPrompt="1"/>
          </p:nvPr>
        </p:nvSpPr>
        <p:spPr>
          <a:xfrm>
            <a:off x="5375276" y="370682"/>
            <a:ext cx="6336129" cy="537368"/>
          </a:xfrm>
          <a:prstGeom prst="rect">
            <a:avLst/>
          </a:prstGeom>
          <a:noFill/>
        </p:spPr>
        <p:txBody>
          <a:bodyPr/>
          <a:lstStyle>
            <a:lvl1pPr>
              <a:lnSpc>
                <a:spcPct val="100000"/>
              </a:lnSpc>
              <a:spcBef>
                <a:spcPts val="0"/>
              </a:spcBef>
              <a:defRPr sz="2800" b="1">
                <a:ln>
                  <a:noFill/>
                </a:ln>
                <a:solidFill>
                  <a:srgbClr val="0A5D7A"/>
                </a:solidFill>
              </a:defRPr>
            </a:lvl1pPr>
          </a:lstStyle>
          <a:p>
            <a:pPr lvl="0"/>
            <a:r>
              <a:rPr lang="en-GB"/>
              <a:t>Main conclusion</a:t>
            </a:r>
          </a:p>
        </p:txBody>
      </p:sp>
    </p:spTree>
    <p:extLst>
      <p:ext uri="{BB962C8B-B14F-4D97-AF65-F5344CB8AC3E}">
        <p14:creationId xmlns:p14="http://schemas.microsoft.com/office/powerpoint/2010/main" val="311604839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50_Slide 3">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C4E26FAA-ED72-4463-AB3F-FB70CE313C3E}"/>
              </a:ext>
            </a:extLst>
          </p:cNvPr>
          <p:cNvSpPr/>
          <p:nvPr userDrawn="1"/>
        </p:nvSpPr>
        <p:spPr>
          <a:xfrm>
            <a:off x="1" y="0"/>
            <a:ext cx="4656137" cy="6858000"/>
          </a:xfrm>
          <a:prstGeom prst="rect">
            <a:avLst/>
          </a:prstGeom>
          <a:solidFill>
            <a:srgbClr val="0A5D7A"/>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en-GB" sz="1200" dirty="0">
              <a:solidFill>
                <a:schemeClr val="bg1"/>
              </a:solidFill>
            </a:endParaRPr>
          </a:p>
        </p:txBody>
      </p:sp>
      <p:sp>
        <p:nvSpPr>
          <p:cNvPr id="5" name="Tijdelijke aanduiding voor tekst 5">
            <a:extLst>
              <a:ext uri="{FF2B5EF4-FFF2-40B4-BE49-F238E27FC236}">
                <a16:creationId xmlns:a16="http://schemas.microsoft.com/office/drawing/2014/main" id="{535E2F95-8F1A-2B7F-A71B-1830B25270EF}"/>
              </a:ext>
            </a:extLst>
          </p:cNvPr>
          <p:cNvSpPr>
            <a:spLocks noGrp="1"/>
          </p:cNvSpPr>
          <p:nvPr>
            <p:ph type="body" sz="quarter" idx="15" hasCustomPrompt="1"/>
          </p:nvPr>
        </p:nvSpPr>
        <p:spPr>
          <a:xfrm>
            <a:off x="480598" y="370682"/>
            <a:ext cx="3815177" cy="537368"/>
          </a:xfrm>
          <a:prstGeom prst="rect">
            <a:avLst/>
          </a:prstGeom>
          <a:noFill/>
        </p:spPr>
        <p:txBody>
          <a:bodyPr/>
          <a:lstStyle>
            <a:lvl1pPr>
              <a:lnSpc>
                <a:spcPct val="100000"/>
              </a:lnSpc>
              <a:spcBef>
                <a:spcPts val="0"/>
              </a:spcBef>
              <a:defRPr sz="2800" b="1">
                <a:ln>
                  <a:noFill/>
                </a:ln>
                <a:solidFill>
                  <a:srgbClr val="FFFFFF"/>
                </a:solidFill>
              </a:defRPr>
            </a:lvl1pPr>
          </a:lstStyle>
          <a:p>
            <a:pPr lvl="0"/>
            <a:r>
              <a:rPr lang="en-GB"/>
              <a:t>Main conclusion</a:t>
            </a:r>
          </a:p>
        </p:txBody>
      </p:sp>
      <p:sp>
        <p:nvSpPr>
          <p:cNvPr id="6" name="Tijdelijke aanduiding voor tekst 5">
            <a:extLst>
              <a:ext uri="{FF2B5EF4-FFF2-40B4-BE49-F238E27FC236}">
                <a16:creationId xmlns:a16="http://schemas.microsoft.com/office/drawing/2014/main" id="{297EECC6-BF14-EE4D-6FD1-70A92BC8B7E7}"/>
              </a:ext>
            </a:extLst>
          </p:cNvPr>
          <p:cNvSpPr>
            <a:spLocks noGrp="1"/>
          </p:cNvSpPr>
          <p:nvPr>
            <p:ph type="body" sz="quarter" idx="16" hasCustomPrompt="1"/>
          </p:nvPr>
        </p:nvSpPr>
        <p:spPr>
          <a:xfrm>
            <a:off x="479426" y="1628774"/>
            <a:ext cx="3816349" cy="4858543"/>
          </a:xfrm>
          <a:prstGeom prst="rect">
            <a:avLst/>
          </a:prstGeom>
          <a:noFill/>
        </p:spPr>
        <p:txBody>
          <a:bodyPr anchor="t"/>
          <a:lstStyle>
            <a:lvl1pPr>
              <a:lnSpc>
                <a:spcPct val="100000"/>
              </a:lnSpc>
              <a:spcBef>
                <a:spcPts val="0"/>
              </a:spcBef>
              <a:defRPr sz="1400" b="0">
                <a:ln>
                  <a:noFill/>
                </a:ln>
                <a:solidFill>
                  <a:schemeClr val="bg1"/>
                </a:solidFill>
              </a:defRPr>
            </a:lvl1pPr>
          </a:lstStyle>
          <a:p>
            <a:pPr lvl="0"/>
            <a:r>
              <a:rPr lang="en-GB"/>
              <a:t>Type your text here</a:t>
            </a:r>
          </a:p>
        </p:txBody>
      </p:sp>
      <p:sp>
        <p:nvSpPr>
          <p:cNvPr id="2" name="Tijdelijke aanduiding voor tekst 5">
            <a:extLst>
              <a:ext uri="{FF2B5EF4-FFF2-40B4-BE49-F238E27FC236}">
                <a16:creationId xmlns:a16="http://schemas.microsoft.com/office/drawing/2014/main" id="{12B5E591-DBA1-CD48-2606-31C4D033B9E9}"/>
              </a:ext>
            </a:extLst>
          </p:cNvPr>
          <p:cNvSpPr>
            <a:spLocks noGrp="1"/>
          </p:cNvSpPr>
          <p:nvPr>
            <p:ph type="body" sz="quarter" idx="17" hasCustomPrompt="1"/>
          </p:nvPr>
        </p:nvSpPr>
        <p:spPr>
          <a:xfrm>
            <a:off x="5016500" y="1628774"/>
            <a:ext cx="6694907" cy="4858543"/>
          </a:xfrm>
          <a:prstGeom prst="rect">
            <a:avLst/>
          </a:prstGeom>
          <a:noFill/>
        </p:spPr>
        <p:txBody>
          <a:bodyPr anchor="t"/>
          <a:lstStyle>
            <a:lvl1pPr>
              <a:lnSpc>
                <a:spcPct val="100000"/>
              </a:lnSpc>
              <a:spcBef>
                <a:spcPts val="0"/>
              </a:spcBef>
              <a:defRPr sz="1400" b="0">
                <a:ln>
                  <a:noFill/>
                </a:ln>
                <a:solidFill>
                  <a:srgbClr val="0A5D7A"/>
                </a:solidFill>
              </a:defRPr>
            </a:lvl1pPr>
          </a:lstStyle>
          <a:p>
            <a:pPr lvl="0"/>
            <a:r>
              <a:rPr lang="en-GB"/>
              <a:t>Type your text here</a:t>
            </a:r>
          </a:p>
        </p:txBody>
      </p:sp>
      <p:sp>
        <p:nvSpPr>
          <p:cNvPr id="4" name="Tijdelijke aanduiding voor tekst 5">
            <a:extLst>
              <a:ext uri="{FF2B5EF4-FFF2-40B4-BE49-F238E27FC236}">
                <a16:creationId xmlns:a16="http://schemas.microsoft.com/office/drawing/2014/main" id="{3BFA50A5-03F8-FE69-43BA-2D560A6961A7}"/>
              </a:ext>
            </a:extLst>
          </p:cNvPr>
          <p:cNvSpPr>
            <a:spLocks noGrp="1"/>
          </p:cNvSpPr>
          <p:nvPr>
            <p:ph type="body" sz="quarter" idx="18" hasCustomPrompt="1"/>
          </p:nvPr>
        </p:nvSpPr>
        <p:spPr>
          <a:xfrm>
            <a:off x="5016500" y="370682"/>
            <a:ext cx="6694905" cy="537368"/>
          </a:xfrm>
          <a:prstGeom prst="rect">
            <a:avLst/>
          </a:prstGeom>
          <a:noFill/>
        </p:spPr>
        <p:txBody>
          <a:bodyPr/>
          <a:lstStyle>
            <a:lvl1pPr>
              <a:lnSpc>
                <a:spcPct val="100000"/>
              </a:lnSpc>
              <a:spcBef>
                <a:spcPts val="0"/>
              </a:spcBef>
              <a:defRPr sz="2800" b="1">
                <a:ln>
                  <a:noFill/>
                </a:ln>
                <a:solidFill>
                  <a:srgbClr val="0A5D7A"/>
                </a:solidFill>
              </a:defRPr>
            </a:lvl1pPr>
          </a:lstStyle>
          <a:p>
            <a:pPr lvl="0"/>
            <a:r>
              <a:rPr lang="en-GB"/>
              <a:t>Main conclusion</a:t>
            </a:r>
          </a:p>
        </p:txBody>
      </p:sp>
    </p:spTree>
    <p:extLst>
      <p:ext uri="{BB962C8B-B14F-4D97-AF65-F5344CB8AC3E}">
        <p14:creationId xmlns:p14="http://schemas.microsoft.com/office/powerpoint/2010/main" val="57288372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9_Slide 3">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C4E26FAA-ED72-4463-AB3F-FB70CE313C3E}"/>
              </a:ext>
            </a:extLst>
          </p:cNvPr>
          <p:cNvSpPr/>
          <p:nvPr userDrawn="1"/>
        </p:nvSpPr>
        <p:spPr>
          <a:xfrm flipH="1">
            <a:off x="-2" y="0"/>
            <a:ext cx="4295776" cy="6858000"/>
          </a:xfrm>
          <a:prstGeom prst="rect">
            <a:avLst/>
          </a:prstGeom>
          <a:solidFill>
            <a:srgbClr val="0A5D7A"/>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en-GB" sz="1200" dirty="0">
              <a:solidFill>
                <a:schemeClr val="bg1"/>
              </a:solidFill>
            </a:endParaRPr>
          </a:p>
        </p:txBody>
      </p:sp>
      <p:sp>
        <p:nvSpPr>
          <p:cNvPr id="5" name="Tijdelijke aanduiding voor tekst 5">
            <a:extLst>
              <a:ext uri="{FF2B5EF4-FFF2-40B4-BE49-F238E27FC236}">
                <a16:creationId xmlns:a16="http://schemas.microsoft.com/office/drawing/2014/main" id="{535E2F95-8F1A-2B7F-A71B-1830B25270EF}"/>
              </a:ext>
            </a:extLst>
          </p:cNvPr>
          <p:cNvSpPr>
            <a:spLocks noGrp="1"/>
          </p:cNvSpPr>
          <p:nvPr>
            <p:ph type="body" sz="quarter" idx="15" hasCustomPrompt="1"/>
          </p:nvPr>
        </p:nvSpPr>
        <p:spPr>
          <a:xfrm>
            <a:off x="4656138" y="370682"/>
            <a:ext cx="7056438" cy="537368"/>
          </a:xfrm>
          <a:prstGeom prst="rect">
            <a:avLst/>
          </a:prstGeom>
          <a:noFill/>
        </p:spPr>
        <p:txBody>
          <a:bodyPr/>
          <a:lstStyle>
            <a:lvl1pPr>
              <a:lnSpc>
                <a:spcPct val="100000"/>
              </a:lnSpc>
              <a:spcBef>
                <a:spcPts val="0"/>
              </a:spcBef>
              <a:defRPr sz="2800" b="1">
                <a:ln>
                  <a:noFill/>
                </a:ln>
                <a:solidFill>
                  <a:srgbClr val="0A5D7A"/>
                </a:solidFill>
              </a:defRPr>
            </a:lvl1pPr>
          </a:lstStyle>
          <a:p>
            <a:pPr lvl="0"/>
            <a:r>
              <a:rPr lang="en-GB"/>
              <a:t>Main conclusion</a:t>
            </a:r>
          </a:p>
        </p:txBody>
      </p:sp>
      <p:sp>
        <p:nvSpPr>
          <p:cNvPr id="6" name="Tijdelijke aanduiding voor tekst 5">
            <a:extLst>
              <a:ext uri="{FF2B5EF4-FFF2-40B4-BE49-F238E27FC236}">
                <a16:creationId xmlns:a16="http://schemas.microsoft.com/office/drawing/2014/main" id="{297EECC6-BF14-EE4D-6FD1-70A92BC8B7E7}"/>
              </a:ext>
            </a:extLst>
          </p:cNvPr>
          <p:cNvSpPr>
            <a:spLocks noGrp="1"/>
          </p:cNvSpPr>
          <p:nvPr>
            <p:ph type="body" sz="quarter" idx="16" hasCustomPrompt="1"/>
          </p:nvPr>
        </p:nvSpPr>
        <p:spPr>
          <a:xfrm>
            <a:off x="4656138" y="1628774"/>
            <a:ext cx="7056438" cy="4858543"/>
          </a:xfrm>
          <a:prstGeom prst="rect">
            <a:avLst/>
          </a:prstGeom>
          <a:noFill/>
        </p:spPr>
        <p:txBody>
          <a:bodyPr anchor="t"/>
          <a:lstStyle>
            <a:lvl1pPr>
              <a:lnSpc>
                <a:spcPct val="100000"/>
              </a:lnSpc>
              <a:spcBef>
                <a:spcPts val="0"/>
              </a:spcBef>
              <a:defRPr sz="1400" b="0">
                <a:ln>
                  <a:noFill/>
                </a:ln>
                <a:solidFill>
                  <a:srgbClr val="0A5D7A"/>
                </a:solidFill>
              </a:defRPr>
            </a:lvl1pPr>
          </a:lstStyle>
          <a:p>
            <a:pPr lvl="0"/>
            <a:r>
              <a:rPr lang="en-GB"/>
              <a:t>Type your text here</a:t>
            </a:r>
          </a:p>
        </p:txBody>
      </p:sp>
      <p:sp>
        <p:nvSpPr>
          <p:cNvPr id="2" name="Tijdelijke aanduiding voor tekst 5">
            <a:extLst>
              <a:ext uri="{FF2B5EF4-FFF2-40B4-BE49-F238E27FC236}">
                <a16:creationId xmlns:a16="http://schemas.microsoft.com/office/drawing/2014/main" id="{12B5E591-DBA1-CD48-2606-31C4D033B9E9}"/>
              </a:ext>
            </a:extLst>
          </p:cNvPr>
          <p:cNvSpPr>
            <a:spLocks noGrp="1"/>
          </p:cNvSpPr>
          <p:nvPr>
            <p:ph type="body" sz="quarter" idx="17" hasCustomPrompt="1"/>
          </p:nvPr>
        </p:nvSpPr>
        <p:spPr>
          <a:xfrm>
            <a:off x="479425" y="1628774"/>
            <a:ext cx="3455988" cy="4858543"/>
          </a:xfrm>
          <a:prstGeom prst="rect">
            <a:avLst/>
          </a:prstGeom>
          <a:noFill/>
        </p:spPr>
        <p:txBody>
          <a:bodyPr anchor="t"/>
          <a:lstStyle>
            <a:lvl1pPr>
              <a:lnSpc>
                <a:spcPct val="100000"/>
              </a:lnSpc>
              <a:spcBef>
                <a:spcPts val="0"/>
              </a:spcBef>
              <a:defRPr sz="1400" b="0">
                <a:ln>
                  <a:noFill/>
                </a:ln>
                <a:solidFill>
                  <a:schemeClr val="bg1"/>
                </a:solidFill>
              </a:defRPr>
            </a:lvl1pPr>
          </a:lstStyle>
          <a:p>
            <a:pPr lvl="0"/>
            <a:r>
              <a:rPr lang="en-GB"/>
              <a:t>Type your text here</a:t>
            </a:r>
          </a:p>
        </p:txBody>
      </p:sp>
      <p:sp>
        <p:nvSpPr>
          <p:cNvPr id="4" name="Tijdelijke aanduiding voor tekst 5">
            <a:extLst>
              <a:ext uri="{FF2B5EF4-FFF2-40B4-BE49-F238E27FC236}">
                <a16:creationId xmlns:a16="http://schemas.microsoft.com/office/drawing/2014/main" id="{C1EFFBBF-A75C-BE5C-7028-635C3EEFC1CA}"/>
              </a:ext>
            </a:extLst>
          </p:cNvPr>
          <p:cNvSpPr>
            <a:spLocks noGrp="1"/>
          </p:cNvSpPr>
          <p:nvPr>
            <p:ph type="body" sz="quarter" idx="18" hasCustomPrompt="1"/>
          </p:nvPr>
        </p:nvSpPr>
        <p:spPr>
          <a:xfrm>
            <a:off x="480596" y="370682"/>
            <a:ext cx="3454817" cy="537368"/>
          </a:xfrm>
          <a:prstGeom prst="rect">
            <a:avLst/>
          </a:prstGeom>
          <a:noFill/>
        </p:spPr>
        <p:txBody>
          <a:bodyPr/>
          <a:lstStyle>
            <a:lvl1pPr>
              <a:lnSpc>
                <a:spcPct val="100000"/>
              </a:lnSpc>
              <a:spcBef>
                <a:spcPts val="0"/>
              </a:spcBef>
              <a:defRPr sz="2800" b="1">
                <a:ln>
                  <a:noFill/>
                </a:ln>
                <a:solidFill>
                  <a:srgbClr val="FFFFFF"/>
                </a:solidFill>
              </a:defRPr>
            </a:lvl1pPr>
          </a:lstStyle>
          <a:p>
            <a:pPr lvl="0"/>
            <a:r>
              <a:rPr lang="en-GB"/>
              <a:t>Main conclusion</a:t>
            </a:r>
          </a:p>
        </p:txBody>
      </p:sp>
    </p:spTree>
    <p:extLst>
      <p:ext uri="{BB962C8B-B14F-4D97-AF65-F5344CB8AC3E}">
        <p14:creationId xmlns:p14="http://schemas.microsoft.com/office/powerpoint/2010/main" val="250157804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5_Slide 3">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C4E26FAA-ED72-4463-AB3F-FB70CE313C3E}"/>
              </a:ext>
            </a:extLst>
          </p:cNvPr>
          <p:cNvSpPr/>
          <p:nvPr userDrawn="1"/>
        </p:nvSpPr>
        <p:spPr>
          <a:xfrm flipH="1">
            <a:off x="-1" y="0"/>
            <a:ext cx="3935413" cy="6858000"/>
          </a:xfrm>
          <a:prstGeom prst="rect">
            <a:avLst/>
          </a:prstGeom>
          <a:solidFill>
            <a:srgbClr val="0A5D7A"/>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en-GB" sz="1200" dirty="0">
              <a:solidFill>
                <a:schemeClr val="bg1"/>
              </a:solidFill>
            </a:endParaRPr>
          </a:p>
        </p:txBody>
      </p:sp>
      <p:sp>
        <p:nvSpPr>
          <p:cNvPr id="5" name="Tijdelijke aanduiding voor tekst 5">
            <a:extLst>
              <a:ext uri="{FF2B5EF4-FFF2-40B4-BE49-F238E27FC236}">
                <a16:creationId xmlns:a16="http://schemas.microsoft.com/office/drawing/2014/main" id="{535E2F95-8F1A-2B7F-A71B-1830B25270EF}"/>
              </a:ext>
            </a:extLst>
          </p:cNvPr>
          <p:cNvSpPr>
            <a:spLocks noGrp="1"/>
          </p:cNvSpPr>
          <p:nvPr>
            <p:ph type="body" sz="quarter" idx="15" hasCustomPrompt="1"/>
          </p:nvPr>
        </p:nvSpPr>
        <p:spPr>
          <a:xfrm>
            <a:off x="4295775" y="370682"/>
            <a:ext cx="7416800" cy="537368"/>
          </a:xfrm>
          <a:prstGeom prst="rect">
            <a:avLst/>
          </a:prstGeom>
          <a:noFill/>
        </p:spPr>
        <p:txBody>
          <a:bodyPr/>
          <a:lstStyle>
            <a:lvl1pPr>
              <a:lnSpc>
                <a:spcPct val="100000"/>
              </a:lnSpc>
              <a:spcBef>
                <a:spcPts val="0"/>
              </a:spcBef>
              <a:defRPr sz="2800" b="1">
                <a:ln>
                  <a:noFill/>
                </a:ln>
                <a:solidFill>
                  <a:srgbClr val="0A5D7A"/>
                </a:solidFill>
              </a:defRPr>
            </a:lvl1pPr>
          </a:lstStyle>
          <a:p>
            <a:pPr lvl="0"/>
            <a:r>
              <a:rPr lang="en-GB"/>
              <a:t>Main conclusion</a:t>
            </a:r>
          </a:p>
        </p:txBody>
      </p:sp>
      <p:sp>
        <p:nvSpPr>
          <p:cNvPr id="6" name="Tijdelijke aanduiding voor tekst 5">
            <a:extLst>
              <a:ext uri="{FF2B5EF4-FFF2-40B4-BE49-F238E27FC236}">
                <a16:creationId xmlns:a16="http://schemas.microsoft.com/office/drawing/2014/main" id="{297EECC6-BF14-EE4D-6FD1-70A92BC8B7E7}"/>
              </a:ext>
            </a:extLst>
          </p:cNvPr>
          <p:cNvSpPr>
            <a:spLocks noGrp="1"/>
          </p:cNvSpPr>
          <p:nvPr>
            <p:ph type="body" sz="quarter" idx="16" hasCustomPrompt="1"/>
          </p:nvPr>
        </p:nvSpPr>
        <p:spPr>
          <a:xfrm>
            <a:off x="4295775" y="1628774"/>
            <a:ext cx="7416800" cy="4858543"/>
          </a:xfrm>
          <a:prstGeom prst="rect">
            <a:avLst/>
          </a:prstGeom>
          <a:noFill/>
        </p:spPr>
        <p:txBody>
          <a:bodyPr anchor="t"/>
          <a:lstStyle>
            <a:lvl1pPr>
              <a:lnSpc>
                <a:spcPct val="100000"/>
              </a:lnSpc>
              <a:spcBef>
                <a:spcPts val="0"/>
              </a:spcBef>
              <a:defRPr sz="1400" b="0">
                <a:ln>
                  <a:noFill/>
                </a:ln>
                <a:solidFill>
                  <a:srgbClr val="0A5D7A"/>
                </a:solidFill>
              </a:defRPr>
            </a:lvl1pPr>
          </a:lstStyle>
          <a:p>
            <a:pPr lvl="0"/>
            <a:r>
              <a:rPr lang="en-GB"/>
              <a:t>Type your text here</a:t>
            </a:r>
          </a:p>
        </p:txBody>
      </p:sp>
      <p:sp>
        <p:nvSpPr>
          <p:cNvPr id="2" name="Tijdelijke aanduiding voor tekst 5">
            <a:extLst>
              <a:ext uri="{FF2B5EF4-FFF2-40B4-BE49-F238E27FC236}">
                <a16:creationId xmlns:a16="http://schemas.microsoft.com/office/drawing/2014/main" id="{12B5E591-DBA1-CD48-2606-31C4D033B9E9}"/>
              </a:ext>
            </a:extLst>
          </p:cNvPr>
          <p:cNvSpPr>
            <a:spLocks noGrp="1"/>
          </p:cNvSpPr>
          <p:nvPr>
            <p:ph type="body" sz="quarter" idx="17" hasCustomPrompt="1"/>
          </p:nvPr>
        </p:nvSpPr>
        <p:spPr>
          <a:xfrm>
            <a:off x="479425" y="908050"/>
            <a:ext cx="3095625" cy="5579267"/>
          </a:xfrm>
          <a:prstGeom prst="rect">
            <a:avLst/>
          </a:prstGeom>
          <a:noFill/>
        </p:spPr>
        <p:txBody>
          <a:bodyPr anchor="ctr"/>
          <a:lstStyle>
            <a:lvl1pPr>
              <a:lnSpc>
                <a:spcPct val="100000"/>
              </a:lnSpc>
              <a:spcBef>
                <a:spcPts val="0"/>
              </a:spcBef>
              <a:defRPr sz="1400" b="0">
                <a:ln>
                  <a:noFill/>
                </a:ln>
                <a:solidFill>
                  <a:schemeClr val="bg1"/>
                </a:solidFill>
              </a:defRPr>
            </a:lvl1pPr>
          </a:lstStyle>
          <a:p>
            <a:pPr lvl="0"/>
            <a:r>
              <a:rPr lang="en-GB"/>
              <a:t>Type your text here</a:t>
            </a:r>
          </a:p>
        </p:txBody>
      </p:sp>
    </p:spTree>
    <p:extLst>
      <p:ext uri="{BB962C8B-B14F-4D97-AF65-F5344CB8AC3E}">
        <p14:creationId xmlns:p14="http://schemas.microsoft.com/office/powerpoint/2010/main" val="352906652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1_Slide 3">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C4E26FAA-ED72-4463-AB3F-FB70CE313C3E}"/>
              </a:ext>
            </a:extLst>
          </p:cNvPr>
          <p:cNvSpPr/>
          <p:nvPr userDrawn="1"/>
        </p:nvSpPr>
        <p:spPr>
          <a:xfrm flipH="1">
            <a:off x="0" y="0"/>
            <a:ext cx="3575050" cy="6858000"/>
          </a:xfrm>
          <a:prstGeom prst="rect">
            <a:avLst/>
          </a:prstGeom>
          <a:solidFill>
            <a:srgbClr val="0A5D7A"/>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en-GB" sz="1200" dirty="0">
              <a:solidFill>
                <a:schemeClr val="bg1"/>
              </a:solidFill>
            </a:endParaRPr>
          </a:p>
        </p:txBody>
      </p:sp>
      <p:sp>
        <p:nvSpPr>
          <p:cNvPr id="5" name="Tijdelijke aanduiding voor tekst 5">
            <a:extLst>
              <a:ext uri="{FF2B5EF4-FFF2-40B4-BE49-F238E27FC236}">
                <a16:creationId xmlns:a16="http://schemas.microsoft.com/office/drawing/2014/main" id="{535E2F95-8F1A-2B7F-A71B-1830B25270EF}"/>
              </a:ext>
            </a:extLst>
          </p:cNvPr>
          <p:cNvSpPr>
            <a:spLocks noGrp="1"/>
          </p:cNvSpPr>
          <p:nvPr>
            <p:ph type="body" sz="quarter" idx="15" hasCustomPrompt="1"/>
          </p:nvPr>
        </p:nvSpPr>
        <p:spPr>
          <a:xfrm>
            <a:off x="3973535" y="370682"/>
            <a:ext cx="7739040" cy="537368"/>
          </a:xfrm>
          <a:prstGeom prst="rect">
            <a:avLst/>
          </a:prstGeom>
          <a:noFill/>
        </p:spPr>
        <p:txBody>
          <a:bodyPr/>
          <a:lstStyle>
            <a:lvl1pPr>
              <a:lnSpc>
                <a:spcPct val="100000"/>
              </a:lnSpc>
              <a:spcBef>
                <a:spcPts val="0"/>
              </a:spcBef>
              <a:defRPr sz="2800" b="1">
                <a:ln>
                  <a:noFill/>
                </a:ln>
                <a:solidFill>
                  <a:srgbClr val="0A5D7A"/>
                </a:solidFill>
              </a:defRPr>
            </a:lvl1pPr>
          </a:lstStyle>
          <a:p>
            <a:pPr lvl="0"/>
            <a:r>
              <a:rPr lang="en-GB"/>
              <a:t>Main conclusion</a:t>
            </a:r>
          </a:p>
        </p:txBody>
      </p:sp>
      <p:sp>
        <p:nvSpPr>
          <p:cNvPr id="6" name="Tijdelijke aanduiding voor tekst 5">
            <a:extLst>
              <a:ext uri="{FF2B5EF4-FFF2-40B4-BE49-F238E27FC236}">
                <a16:creationId xmlns:a16="http://schemas.microsoft.com/office/drawing/2014/main" id="{297EECC6-BF14-EE4D-6FD1-70A92BC8B7E7}"/>
              </a:ext>
            </a:extLst>
          </p:cNvPr>
          <p:cNvSpPr>
            <a:spLocks noGrp="1"/>
          </p:cNvSpPr>
          <p:nvPr>
            <p:ph type="body" sz="quarter" idx="16" hasCustomPrompt="1"/>
          </p:nvPr>
        </p:nvSpPr>
        <p:spPr>
          <a:xfrm>
            <a:off x="3972363" y="1628774"/>
            <a:ext cx="7739040" cy="4858543"/>
          </a:xfrm>
          <a:prstGeom prst="rect">
            <a:avLst/>
          </a:prstGeom>
          <a:noFill/>
        </p:spPr>
        <p:txBody>
          <a:bodyPr anchor="t"/>
          <a:lstStyle>
            <a:lvl1pPr>
              <a:lnSpc>
                <a:spcPct val="100000"/>
              </a:lnSpc>
              <a:spcBef>
                <a:spcPts val="0"/>
              </a:spcBef>
              <a:defRPr sz="1400" b="0">
                <a:ln>
                  <a:noFill/>
                </a:ln>
                <a:solidFill>
                  <a:srgbClr val="0A5D7A"/>
                </a:solidFill>
              </a:defRPr>
            </a:lvl1pPr>
          </a:lstStyle>
          <a:p>
            <a:pPr lvl="0"/>
            <a:r>
              <a:rPr lang="en-GB"/>
              <a:t>Type your text here</a:t>
            </a:r>
          </a:p>
        </p:txBody>
      </p:sp>
      <p:sp>
        <p:nvSpPr>
          <p:cNvPr id="2" name="Tijdelijke aanduiding voor tekst 5">
            <a:extLst>
              <a:ext uri="{FF2B5EF4-FFF2-40B4-BE49-F238E27FC236}">
                <a16:creationId xmlns:a16="http://schemas.microsoft.com/office/drawing/2014/main" id="{12B5E591-DBA1-CD48-2606-31C4D033B9E9}"/>
              </a:ext>
            </a:extLst>
          </p:cNvPr>
          <p:cNvSpPr>
            <a:spLocks noGrp="1"/>
          </p:cNvSpPr>
          <p:nvPr>
            <p:ph type="body" sz="quarter" idx="17" hasCustomPrompt="1"/>
          </p:nvPr>
        </p:nvSpPr>
        <p:spPr>
          <a:xfrm>
            <a:off x="479425" y="908050"/>
            <a:ext cx="2719805" cy="5579267"/>
          </a:xfrm>
          <a:prstGeom prst="rect">
            <a:avLst/>
          </a:prstGeom>
          <a:noFill/>
        </p:spPr>
        <p:txBody>
          <a:bodyPr anchor="ctr"/>
          <a:lstStyle>
            <a:lvl1pPr>
              <a:lnSpc>
                <a:spcPct val="100000"/>
              </a:lnSpc>
              <a:spcBef>
                <a:spcPts val="0"/>
              </a:spcBef>
              <a:defRPr sz="1400" b="0">
                <a:ln>
                  <a:noFill/>
                </a:ln>
                <a:solidFill>
                  <a:schemeClr val="bg1"/>
                </a:solidFill>
              </a:defRPr>
            </a:lvl1pPr>
          </a:lstStyle>
          <a:p>
            <a:pPr lvl="0"/>
            <a:r>
              <a:rPr lang="en-GB"/>
              <a:t>Type your text here</a:t>
            </a:r>
          </a:p>
        </p:txBody>
      </p:sp>
    </p:spTree>
    <p:extLst>
      <p:ext uri="{BB962C8B-B14F-4D97-AF65-F5344CB8AC3E}">
        <p14:creationId xmlns:p14="http://schemas.microsoft.com/office/powerpoint/2010/main" val="135353003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3_Slide 3">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C4E26FAA-ED72-4463-AB3F-FB70CE313C3E}"/>
              </a:ext>
            </a:extLst>
          </p:cNvPr>
          <p:cNvSpPr/>
          <p:nvPr userDrawn="1"/>
        </p:nvSpPr>
        <p:spPr>
          <a:xfrm flipH="1">
            <a:off x="0" y="0"/>
            <a:ext cx="3216275" cy="6858000"/>
          </a:xfrm>
          <a:prstGeom prst="rect">
            <a:avLst/>
          </a:prstGeom>
          <a:solidFill>
            <a:srgbClr val="0A5D7A"/>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en-GB" sz="1200" dirty="0">
              <a:solidFill>
                <a:schemeClr val="bg1"/>
              </a:solidFill>
            </a:endParaRPr>
          </a:p>
        </p:txBody>
      </p:sp>
      <p:sp>
        <p:nvSpPr>
          <p:cNvPr id="5" name="Tijdelijke aanduiding voor tekst 5">
            <a:extLst>
              <a:ext uri="{FF2B5EF4-FFF2-40B4-BE49-F238E27FC236}">
                <a16:creationId xmlns:a16="http://schemas.microsoft.com/office/drawing/2014/main" id="{535E2F95-8F1A-2B7F-A71B-1830B25270EF}"/>
              </a:ext>
            </a:extLst>
          </p:cNvPr>
          <p:cNvSpPr>
            <a:spLocks noGrp="1"/>
          </p:cNvSpPr>
          <p:nvPr>
            <p:ph type="body" sz="quarter" idx="15" hasCustomPrompt="1"/>
          </p:nvPr>
        </p:nvSpPr>
        <p:spPr>
          <a:xfrm>
            <a:off x="3575050" y="370682"/>
            <a:ext cx="8137525" cy="537368"/>
          </a:xfrm>
          <a:prstGeom prst="rect">
            <a:avLst/>
          </a:prstGeom>
          <a:noFill/>
        </p:spPr>
        <p:txBody>
          <a:bodyPr/>
          <a:lstStyle>
            <a:lvl1pPr>
              <a:lnSpc>
                <a:spcPct val="100000"/>
              </a:lnSpc>
              <a:spcBef>
                <a:spcPts val="0"/>
              </a:spcBef>
              <a:defRPr sz="2800" b="1">
                <a:ln>
                  <a:noFill/>
                </a:ln>
                <a:solidFill>
                  <a:srgbClr val="0A5D7A"/>
                </a:solidFill>
              </a:defRPr>
            </a:lvl1pPr>
          </a:lstStyle>
          <a:p>
            <a:pPr lvl="0"/>
            <a:r>
              <a:rPr lang="en-GB"/>
              <a:t>Main conclusion</a:t>
            </a:r>
          </a:p>
        </p:txBody>
      </p:sp>
      <p:sp>
        <p:nvSpPr>
          <p:cNvPr id="6" name="Tijdelijke aanduiding voor tekst 5">
            <a:extLst>
              <a:ext uri="{FF2B5EF4-FFF2-40B4-BE49-F238E27FC236}">
                <a16:creationId xmlns:a16="http://schemas.microsoft.com/office/drawing/2014/main" id="{297EECC6-BF14-EE4D-6FD1-70A92BC8B7E7}"/>
              </a:ext>
            </a:extLst>
          </p:cNvPr>
          <p:cNvSpPr>
            <a:spLocks noGrp="1"/>
          </p:cNvSpPr>
          <p:nvPr>
            <p:ph type="body" sz="quarter" idx="16" hasCustomPrompt="1"/>
          </p:nvPr>
        </p:nvSpPr>
        <p:spPr>
          <a:xfrm>
            <a:off x="3573878" y="1628774"/>
            <a:ext cx="8137525" cy="4858543"/>
          </a:xfrm>
          <a:prstGeom prst="rect">
            <a:avLst/>
          </a:prstGeom>
          <a:noFill/>
        </p:spPr>
        <p:txBody>
          <a:bodyPr anchor="t"/>
          <a:lstStyle>
            <a:lvl1pPr>
              <a:lnSpc>
                <a:spcPct val="100000"/>
              </a:lnSpc>
              <a:spcBef>
                <a:spcPts val="0"/>
              </a:spcBef>
              <a:defRPr sz="1400" b="0">
                <a:ln>
                  <a:noFill/>
                </a:ln>
                <a:solidFill>
                  <a:srgbClr val="0A5D7A"/>
                </a:solidFill>
              </a:defRPr>
            </a:lvl1pPr>
          </a:lstStyle>
          <a:p>
            <a:pPr lvl="0"/>
            <a:r>
              <a:rPr lang="en-GB"/>
              <a:t>Type your text here</a:t>
            </a:r>
          </a:p>
        </p:txBody>
      </p:sp>
      <p:sp>
        <p:nvSpPr>
          <p:cNvPr id="2" name="Tijdelijke aanduiding voor tekst 5">
            <a:extLst>
              <a:ext uri="{FF2B5EF4-FFF2-40B4-BE49-F238E27FC236}">
                <a16:creationId xmlns:a16="http://schemas.microsoft.com/office/drawing/2014/main" id="{12B5E591-DBA1-CD48-2606-31C4D033B9E9}"/>
              </a:ext>
            </a:extLst>
          </p:cNvPr>
          <p:cNvSpPr>
            <a:spLocks noGrp="1"/>
          </p:cNvSpPr>
          <p:nvPr>
            <p:ph type="body" sz="quarter" idx="17" hasCustomPrompt="1"/>
          </p:nvPr>
        </p:nvSpPr>
        <p:spPr>
          <a:xfrm>
            <a:off x="479426" y="908050"/>
            <a:ext cx="2376488" cy="5579267"/>
          </a:xfrm>
          <a:prstGeom prst="rect">
            <a:avLst/>
          </a:prstGeom>
          <a:noFill/>
        </p:spPr>
        <p:txBody>
          <a:bodyPr anchor="ctr"/>
          <a:lstStyle>
            <a:lvl1pPr>
              <a:lnSpc>
                <a:spcPct val="100000"/>
              </a:lnSpc>
              <a:spcBef>
                <a:spcPts val="0"/>
              </a:spcBef>
              <a:defRPr sz="1400" b="0">
                <a:ln>
                  <a:noFill/>
                </a:ln>
                <a:solidFill>
                  <a:schemeClr val="bg1"/>
                </a:solidFill>
              </a:defRPr>
            </a:lvl1pPr>
          </a:lstStyle>
          <a:p>
            <a:pPr lvl="0"/>
            <a:r>
              <a:rPr lang="en-GB"/>
              <a:t>Type your text here</a:t>
            </a:r>
          </a:p>
        </p:txBody>
      </p:sp>
    </p:spTree>
    <p:extLst>
      <p:ext uri="{BB962C8B-B14F-4D97-AF65-F5344CB8AC3E}">
        <p14:creationId xmlns:p14="http://schemas.microsoft.com/office/powerpoint/2010/main" val="407774562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6_Slide 3">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C4E26FAA-ED72-4463-AB3F-FB70CE313C3E}"/>
              </a:ext>
            </a:extLst>
          </p:cNvPr>
          <p:cNvSpPr/>
          <p:nvPr userDrawn="1"/>
        </p:nvSpPr>
        <p:spPr>
          <a:xfrm flipH="1">
            <a:off x="1" y="0"/>
            <a:ext cx="2855912" cy="6858000"/>
          </a:xfrm>
          <a:prstGeom prst="rect">
            <a:avLst/>
          </a:prstGeom>
          <a:solidFill>
            <a:srgbClr val="0A5D7A"/>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en-GB" sz="1200" dirty="0">
              <a:solidFill>
                <a:schemeClr val="bg1"/>
              </a:solidFill>
            </a:endParaRPr>
          </a:p>
        </p:txBody>
      </p:sp>
      <p:sp>
        <p:nvSpPr>
          <p:cNvPr id="9" name="Tijdelijke aanduiding voor afbeelding 2">
            <a:extLst>
              <a:ext uri="{FF2B5EF4-FFF2-40B4-BE49-F238E27FC236}">
                <a16:creationId xmlns:a16="http://schemas.microsoft.com/office/drawing/2014/main" id="{F5B49187-B8CB-7F08-3B77-C926DFAC776B}"/>
              </a:ext>
            </a:extLst>
          </p:cNvPr>
          <p:cNvSpPr>
            <a:spLocks noGrp="1"/>
          </p:cNvSpPr>
          <p:nvPr>
            <p:ph type="pic" sz="quarter" idx="14" hasCustomPrompt="1"/>
          </p:nvPr>
        </p:nvSpPr>
        <p:spPr>
          <a:xfrm>
            <a:off x="0" y="-1"/>
            <a:ext cx="2855912" cy="6853731"/>
          </a:xfrm>
          <a:prstGeom prst="rect">
            <a:avLst/>
          </a:prstGeom>
        </p:spPr>
        <p:txBody>
          <a:bodyPr anchor="ctr"/>
          <a:lstStyle>
            <a:lvl1pPr algn="ctr">
              <a:defRPr>
                <a:solidFill>
                  <a:schemeClr val="bg1"/>
                </a:solidFill>
              </a:defRPr>
            </a:lvl1pPr>
          </a:lstStyle>
          <a:p>
            <a:r>
              <a:rPr lang="en-GB" dirty="0"/>
              <a:t>Click here to add an image</a:t>
            </a:r>
          </a:p>
        </p:txBody>
      </p:sp>
      <p:sp>
        <p:nvSpPr>
          <p:cNvPr id="5" name="Tijdelijke aanduiding voor tekst 5">
            <a:extLst>
              <a:ext uri="{FF2B5EF4-FFF2-40B4-BE49-F238E27FC236}">
                <a16:creationId xmlns:a16="http://schemas.microsoft.com/office/drawing/2014/main" id="{535E2F95-8F1A-2B7F-A71B-1830B25270EF}"/>
              </a:ext>
            </a:extLst>
          </p:cNvPr>
          <p:cNvSpPr>
            <a:spLocks noGrp="1"/>
          </p:cNvSpPr>
          <p:nvPr>
            <p:ph type="body" sz="quarter" idx="15" hasCustomPrompt="1"/>
          </p:nvPr>
        </p:nvSpPr>
        <p:spPr>
          <a:xfrm>
            <a:off x="3255569" y="370682"/>
            <a:ext cx="8457006" cy="537368"/>
          </a:xfrm>
          <a:prstGeom prst="rect">
            <a:avLst/>
          </a:prstGeom>
          <a:noFill/>
        </p:spPr>
        <p:txBody>
          <a:bodyPr/>
          <a:lstStyle>
            <a:lvl1pPr>
              <a:lnSpc>
                <a:spcPct val="100000"/>
              </a:lnSpc>
              <a:spcBef>
                <a:spcPts val="0"/>
              </a:spcBef>
              <a:defRPr sz="2800" b="1">
                <a:ln>
                  <a:noFill/>
                </a:ln>
                <a:solidFill>
                  <a:srgbClr val="0A5D7A"/>
                </a:solidFill>
              </a:defRPr>
            </a:lvl1pPr>
          </a:lstStyle>
          <a:p>
            <a:pPr lvl="0"/>
            <a:r>
              <a:rPr lang="en-GB"/>
              <a:t>Main conclusion</a:t>
            </a:r>
          </a:p>
        </p:txBody>
      </p:sp>
      <p:sp>
        <p:nvSpPr>
          <p:cNvPr id="6" name="Tijdelijke aanduiding voor tekst 5">
            <a:extLst>
              <a:ext uri="{FF2B5EF4-FFF2-40B4-BE49-F238E27FC236}">
                <a16:creationId xmlns:a16="http://schemas.microsoft.com/office/drawing/2014/main" id="{297EECC6-BF14-EE4D-6FD1-70A92BC8B7E7}"/>
              </a:ext>
            </a:extLst>
          </p:cNvPr>
          <p:cNvSpPr>
            <a:spLocks noGrp="1"/>
          </p:cNvSpPr>
          <p:nvPr>
            <p:ph type="body" sz="quarter" idx="16" hasCustomPrompt="1"/>
          </p:nvPr>
        </p:nvSpPr>
        <p:spPr>
          <a:xfrm>
            <a:off x="3254397" y="1628774"/>
            <a:ext cx="8457006" cy="4858543"/>
          </a:xfrm>
          <a:prstGeom prst="rect">
            <a:avLst/>
          </a:prstGeom>
          <a:noFill/>
        </p:spPr>
        <p:txBody>
          <a:bodyPr anchor="t"/>
          <a:lstStyle>
            <a:lvl1pPr>
              <a:lnSpc>
                <a:spcPct val="100000"/>
              </a:lnSpc>
              <a:spcBef>
                <a:spcPts val="0"/>
              </a:spcBef>
              <a:defRPr sz="1400" b="0">
                <a:ln>
                  <a:noFill/>
                </a:ln>
                <a:solidFill>
                  <a:srgbClr val="0A5D7A"/>
                </a:solidFill>
              </a:defRPr>
            </a:lvl1pPr>
          </a:lstStyle>
          <a:p>
            <a:pPr lvl="0"/>
            <a:r>
              <a:rPr lang="en-GB"/>
              <a:t>Type your text here</a:t>
            </a:r>
          </a:p>
        </p:txBody>
      </p:sp>
    </p:spTree>
    <p:extLst>
      <p:ext uri="{BB962C8B-B14F-4D97-AF65-F5344CB8AC3E}">
        <p14:creationId xmlns:p14="http://schemas.microsoft.com/office/powerpoint/2010/main" val="280537310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4_Slide 3">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C4E26FAA-ED72-4463-AB3F-FB70CE313C3E}"/>
              </a:ext>
            </a:extLst>
          </p:cNvPr>
          <p:cNvSpPr/>
          <p:nvPr userDrawn="1"/>
        </p:nvSpPr>
        <p:spPr>
          <a:xfrm flipH="1">
            <a:off x="0" y="0"/>
            <a:ext cx="2495550" cy="6858000"/>
          </a:xfrm>
          <a:prstGeom prst="rect">
            <a:avLst/>
          </a:prstGeom>
          <a:solidFill>
            <a:srgbClr val="0A5D7A"/>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en-GB" sz="1200" dirty="0">
              <a:solidFill>
                <a:schemeClr val="bg1"/>
              </a:solidFill>
            </a:endParaRPr>
          </a:p>
        </p:txBody>
      </p:sp>
      <p:sp>
        <p:nvSpPr>
          <p:cNvPr id="5" name="Tijdelijke aanduiding voor tekst 5">
            <a:extLst>
              <a:ext uri="{FF2B5EF4-FFF2-40B4-BE49-F238E27FC236}">
                <a16:creationId xmlns:a16="http://schemas.microsoft.com/office/drawing/2014/main" id="{535E2F95-8F1A-2B7F-A71B-1830B25270EF}"/>
              </a:ext>
            </a:extLst>
          </p:cNvPr>
          <p:cNvSpPr>
            <a:spLocks noGrp="1"/>
          </p:cNvSpPr>
          <p:nvPr>
            <p:ph type="body" sz="quarter" idx="15" hasCustomPrompt="1"/>
          </p:nvPr>
        </p:nvSpPr>
        <p:spPr>
          <a:xfrm>
            <a:off x="2855913" y="370682"/>
            <a:ext cx="8856665" cy="537368"/>
          </a:xfrm>
          <a:prstGeom prst="rect">
            <a:avLst/>
          </a:prstGeom>
          <a:noFill/>
        </p:spPr>
        <p:txBody>
          <a:bodyPr/>
          <a:lstStyle>
            <a:lvl1pPr>
              <a:lnSpc>
                <a:spcPct val="100000"/>
              </a:lnSpc>
              <a:spcBef>
                <a:spcPts val="0"/>
              </a:spcBef>
              <a:defRPr sz="2800" b="1">
                <a:ln>
                  <a:noFill/>
                </a:ln>
                <a:solidFill>
                  <a:srgbClr val="0A5D7A"/>
                </a:solidFill>
              </a:defRPr>
            </a:lvl1pPr>
          </a:lstStyle>
          <a:p>
            <a:pPr lvl="0"/>
            <a:r>
              <a:rPr lang="en-GB"/>
              <a:t>Main conclusion</a:t>
            </a:r>
          </a:p>
        </p:txBody>
      </p:sp>
      <p:sp>
        <p:nvSpPr>
          <p:cNvPr id="6" name="Tijdelijke aanduiding voor tekst 5">
            <a:extLst>
              <a:ext uri="{FF2B5EF4-FFF2-40B4-BE49-F238E27FC236}">
                <a16:creationId xmlns:a16="http://schemas.microsoft.com/office/drawing/2014/main" id="{297EECC6-BF14-EE4D-6FD1-70A92BC8B7E7}"/>
              </a:ext>
            </a:extLst>
          </p:cNvPr>
          <p:cNvSpPr>
            <a:spLocks noGrp="1"/>
          </p:cNvSpPr>
          <p:nvPr>
            <p:ph type="body" sz="quarter" idx="16" hasCustomPrompt="1"/>
          </p:nvPr>
        </p:nvSpPr>
        <p:spPr>
          <a:xfrm>
            <a:off x="2855913" y="1628774"/>
            <a:ext cx="8856664" cy="4858543"/>
          </a:xfrm>
          <a:prstGeom prst="rect">
            <a:avLst/>
          </a:prstGeom>
          <a:noFill/>
        </p:spPr>
        <p:txBody>
          <a:bodyPr anchor="t"/>
          <a:lstStyle>
            <a:lvl1pPr>
              <a:lnSpc>
                <a:spcPct val="100000"/>
              </a:lnSpc>
              <a:spcBef>
                <a:spcPts val="0"/>
              </a:spcBef>
              <a:defRPr sz="1400" b="0">
                <a:ln>
                  <a:noFill/>
                </a:ln>
                <a:solidFill>
                  <a:srgbClr val="0A5D7A"/>
                </a:solidFill>
              </a:defRPr>
            </a:lvl1pPr>
          </a:lstStyle>
          <a:p>
            <a:pPr lvl="0"/>
            <a:r>
              <a:rPr lang="en-GB"/>
              <a:t>Type your text here</a:t>
            </a:r>
          </a:p>
        </p:txBody>
      </p:sp>
      <p:sp>
        <p:nvSpPr>
          <p:cNvPr id="11" name="Tijdelijke aanduiding voor afbeelding 2">
            <a:extLst>
              <a:ext uri="{FF2B5EF4-FFF2-40B4-BE49-F238E27FC236}">
                <a16:creationId xmlns:a16="http://schemas.microsoft.com/office/drawing/2014/main" id="{DAA0619C-9B59-3F20-5F45-A3C0069DD9FA}"/>
              </a:ext>
            </a:extLst>
          </p:cNvPr>
          <p:cNvSpPr>
            <a:spLocks noGrp="1"/>
          </p:cNvSpPr>
          <p:nvPr>
            <p:ph type="pic" sz="quarter" idx="14" hasCustomPrompt="1"/>
          </p:nvPr>
        </p:nvSpPr>
        <p:spPr>
          <a:xfrm>
            <a:off x="0" y="-1"/>
            <a:ext cx="2495550" cy="6858001"/>
          </a:xfrm>
          <a:prstGeom prst="rect">
            <a:avLst/>
          </a:prstGeom>
        </p:spPr>
        <p:txBody>
          <a:bodyPr anchor="ctr"/>
          <a:lstStyle>
            <a:lvl1pPr algn="ctr">
              <a:defRPr>
                <a:solidFill>
                  <a:schemeClr val="bg1"/>
                </a:solidFill>
              </a:defRPr>
            </a:lvl1pPr>
          </a:lstStyle>
          <a:p>
            <a:r>
              <a:rPr lang="en-GB" dirty="0"/>
              <a:t>Click here to add an image</a:t>
            </a:r>
          </a:p>
        </p:txBody>
      </p:sp>
    </p:spTree>
    <p:extLst>
      <p:ext uri="{BB962C8B-B14F-4D97-AF65-F5344CB8AC3E}">
        <p14:creationId xmlns:p14="http://schemas.microsoft.com/office/powerpoint/2010/main" val="111550980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Endpage">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C4E26FAA-ED72-4463-AB3F-FB70CE313C3E}"/>
              </a:ext>
            </a:extLst>
          </p:cNvPr>
          <p:cNvSpPr/>
          <p:nvPr userDrawn="1"/>
        </p:nvSpPr>
        <p:spPr>
          <a:xfrm>
            <a:off x="0" y="0"/>
            <a:ext cx="12192000" cy="6858000"/>
          </a:xfrm>
          <a:prstGeom prst="rect">
            <a:avLst/>
          </a:prstGeom>
          <a:solidFill>
            <a:srgbClr val="0A5D7A"/>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en-GB" sz="1200" dirty="0">
              <a:solidFill>
                <a:schemeClr val="bg1"/>
              </a:solidFill>
            </a:endParaRPr>
          </a:p>
        </p:txBody>
      </p:sp>
      <p:grpSp>
        <p:nvGrpSpPr>
          <p:cNvPr id="2" name="Groep 1">
            <a:extLst>
              <a:ext uri="{FF2B5EF4-FFF2-40B4-BE49-F238E27FC236}">
                <a16:creationId xmlns:a16="http://schemas.microsoft.com/office/drawing/2014/main" id="{7EA61AA6-6D1B-507F-AA0B-0547D1D1DFBA}"/>
              </a:ext>
            </a:extLst>
          </p:cNvPr>
          <p:cNvGrpSpPr/>
          <p:nvPr userDrawn="1"/>
        </p:nvGrpSpPr>
        <p:grpSpPr>
          <a:xfrm>
            <a:off x="2008188" y="2529442"/>
            <a:ext cx="8191500" cy="1558926"/>
            <a:chOff x="1998663" y="2538967"/>
            <a:chExt cx="8191500" cy="1558926"/>
          </a:xfrm>
        </p:grpSpPr>
        <p:sp>
          <p:nvSpPr>
            <p:cNvPr id="31" name="Freeform 5">
              <a:extLst>
                <a:ext uri="{FF2B5EF4-FFF2-40B4-BE49-F238E27FC236}">
                  <a16:creationId xmlns:a16="http://schemas.microsoft.com/office/drawing/2014/main" id="{C2BFD575-832F-41C5-9739-BE4FBD1695CB}"/>
                </a:ext>
              </a:extLst>
            </p:cNvPr>
            <p:cNvSpPr>
              <a:spLocks/>
            </p:cNvSpPr>
            <p:nvPr userDrawn="1"/>
          </p:nvSpPr>
          <p:spPr bwMode="auto">
            <a:xfrm>
              <a:off x="1998663" y="2578655"/>
              <a:ext cx="884238" cy="1519238"/>
            </a:xfrm>
            <a:custGeom>
              <a:avLst/>
              <a:gdLst>
                <a:gd name="T0" fmla="*/ 38 w 266"/>
                <a:gd name="T1" fmla="*/ 0 h 454"/>
                <a:gd name="T2" fmla="*/ 38 w 266"/>
                <a:gd name="T3" fmla="*/ 297 h 454"/>
                <a:gd name="T4" fmla="*/ 46 w 266"/>
                <a:gd name="T5" fmla="*/ 345 h 454"/>
                <a:gd name="T6" fmla="*/ 67 w 266"/>
                <a:gd name="T7" fmla="*/ 382 h 454"/>
                <a:gd name="T8" fmla="*/ 96 w 266"/>
                <a:gd name="T9" fmla="*/ 405 h 454"/>
                <a:gd name="T10" fmla="*/ 129 w 266"/>
                <a:gd name="T11" fmla="*/ 412 h 454"/>
                <a:gd name="T12" fmla="*/ 164 w 266"/>
                <a:gd name="T13" fmla="*/ 405 h 454"/>
                <a:gd name="T14" fmla="*/ 196 w 266"/>
                <a:gd name="T15" fmla="*/ 384 h 454"/>
                <a:gd name="T16" fmla="*/ 218 w 266"/>
                <a:gd name="T17" fmla="*/ 348 h 454"/>
                <a:gd name="T18" fmla="*/ 227 w 266"/>
                <a:gd name="T19" fmla="*/ 298 h 454"/>
                <a:gd name="T20" fmla="*/ 227 w 266"/>
                <a:gd name="T21" fmla="*/ 0 h 454"/>
                <a:gd name="T22" fmla="*/ 266 w 266"/>
                <a:gd name="T23" fmla="*/ 0 h 454"/>
                <a:gd name="T24" fmla="*/ 266 w 266"/>
                <a:gd name="T25" fmla="*/ 295 h 454"/>
                <a:gd name="T26" fmla="*/ 254 w 266"/>
                <a:gd name="T27" fmla="*/ 363 h 454"/>
                <a:gd name="T28" fmla="*/ 222 w 266"/>
                <a:gd name="T29" fmla="*/ 413 h 454"/>
                <a:gd name="T30" fmla="*/ 178 w 266"/>
                <a:gd name="T31" fmla="*/ 444 h 454"/>
                <a:gd name="T32" fmla="*/ 130 w 266"/>
                <a:gd name="T33" fmla="*/ 454 h 454"/>
                <a:gd name="T34" fmla="*/ 83 w 266"/>
                <a:gd name="T35" fmla="*/ 444 h 454"/>
                <a:gd name="T36" fmla="*/ 42 w 266"/>
                <a:gd name="T37" fmla="*/ 414 h 454"/>
                <a:gd name="T38" fmla="*/ 11 w 266"/>
                <a:gd name="T39" fmla="*/ 363 h 454"/>
                <a:gd name="T40" fmla="*/ 0 w 266"/>
                <a:gd name="T41" fmla="*/ 294 h 454"/>
                <a:gd name="T42" fmla="*/ 0 w 266"/>
                <a:gd name="T43" fmla="*/ 0 h 454"/>
                <a:gd name="T44" fmla="*/ 38 w 266"/>
                <a:gd name="T45" fmla="*/ 0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6" h="454">
                  <a:moveTo>
                    <a:pt x="38" y="0"/>
                  </a:moveTo>
                  <a:cubicBezTo>
                    <a:pt x="38" y="297"/>
                    <a:pt x="38" y="297"/>
                    <a:pt x="38" y="297"/>
                  </a:cubicBezTo>
                  <a:cubicBezTo>
                    <a:pt x="38" y="315"/>
                    <a:pt x="41" y="331"/>
                    <a:pt x="46" y="345"/>
                  </a:cubicBezTo>
                  <a:cubicBezTo>
                    <a:pt x="51" y="360"/>
                    <a:pt x="58" y="372"/>
                    <a:pt x="67" y="382"/>
                  </a:cubicBezTo>
                  <a:cubicBezTo>
                    <a:pt x="76" y="392"/>
                    <a:pt x="85" y="399"/>
                    <a:pt x="96" y="405"/>
                  </a:cubicBezTo>
                  <a:cubicBezTo>
                    <a:pt x="107" y="410"/>
                    <a:pt x="118" y="412"/>
                    <a:pt x="129" y="412"/>
                  </a:cubicBezTo>
                  <a:cubicBezTo>
                    <a:pt x="141" y="412"/>
                    <a:pt x="153" y="410"/>
                    <a:pt x="164" y="405"/>
                  </a:cubicBezTo>
                  <a:cubicBezTo>
                    <a:pt x="176" y="400"/>
                    <a:pt x="187" y="393"/>
                    <a:pt x="196" y="384"/>
                  </a:cubicBezTo>
                  <a:cubicBezTo>
                    <a:pt x="205" y="374"/>
                    <a:pt x="213" y="362"/>
                    <a:pt x="218" y="348"/>
                  </a:cubicBezTo>
                  <a:cubicBezTo>
                    <a:pt x="224" y="334"/>
                    <a:pt x="227" y="317"/>
                    <a:pt x="227" y="298"/>
                  </a:cubicBezTo>
                  <a:cubicBezTo>
                    <a:pt x="227" y="0"/>
                    <a:pt x="227" y="0"/>
                    <a:pt x="227" y="0"/>
                  </a:cubicBezTo>
                  <a:cubicBezTo>
                    <a:pt x="266" y="0"/>
                    <a:pt x="266" y="0"/>
                    <a:pt x="266" y="0"/>
                  </a:cubicBezTo>
                  <a:cubicBezTo>
                    <a:pt x="266" y="295"/>
                    <a:pt x="266" y="295"/>
                    <a:pt x="266" y="295"/>
                  </a:cubicBezTo>
                  <a:cubicBezTo>
                    <a:pt x="266" y="321"/>
                    <a:pt x="262" y="344"/>
                    <a:pt x="254" y="363"/>
                  </a:cubicBezTo>
                  <a:cubicBezTo>
                    <a:pt x="245" y="383"/>
                    <a:pt x="235" y="400"/>
                    <a:pt x="222" y="413"/>
                  </a:cubicBezTo>
                  <a:cubicBezTo>
                    <a:pt x="209" y="427"/>
                    <a:pt x="194" y="437"/>
                    <a:pt x="178" y="444"/>
                  </a:cubicBezTo>
                  <a:cubicBezTo>
                    <a:pt x="162" y="451"/>
                    <a:pt x="146" y="454"/>
                    <a:pt x="130" y="454"/>
                  </a:cubicBezTo>
                  <a:cubicBezTo>
                    <a:pt x="114" y="454"/>
                    <a:pt x="99" y="451"/>
                    <a:pt x="83" y="444"/>
                  </a:cubicBezTo>
                  <a:cubicBezTo>
                    <a:pt x="68" y="437"/>
                    <a:pt x="54" y="427"/>
                    <a:pt x="42" y="414"/>
                  </a:cubicBezTo>
                  <a:cubicBezTo>
                    <a:pt x="29" y="400"/>
                    <a:pt x="19" y="383"/>
                    <a:pt x="11" y="363"/>
                  </a:cubicBezTo>
                  <a:cubicBezTo>
                    <a:pt x="3" y="343"/>
                    <a:pt x="0" y="320"/>
                    <a:pt x="0" y="294"/>
                  </a:cubicBezTo>
                  <a:cubicBezTo>
                    <a:pt x="0" y="0"/>
                    <a:pt x="0" y="0"/>
                    <a:pt x="0" y="0"/>
                  </a:cubicBezTo>
                  <a:lnTo>
                    <a:pt x="38"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32" name="Freeform 6">
              <a:extLst>
                <a:ext uri="{FF2B5EF4-FFF2-40B4-BE49-F238E27FC236}">
                  <a16:creationId xmlns:a16="http://schemas.microsoft.com/office/drawing/2014/main" id="{D148CC2C-9EDA-4E3F-9784-D6EBEFF7BBD8}"/>
                </a:ext>
              </a:extLst>
            </p:cNvPr>
            <p:cNvSpPr>
              <a:spLocks/>
            </p:cNvSpPr>
            <p:nvPr userDrawn="1"/>
          </p:nvSpPr>
          <p:spPr bwMode="auto">
            <a:xfrm>
              <a:off x="3019426" y="2538967"/>
              <a:ext cx="876300" cy="1558925"/>
            </a:xfrm>
            <a:custGeom>
              <a:avLst/>
              <a:gdLst>
                <a:gd name="T0" fmla="*/ 40 w 264"/>
                <a:gd name="T1" fmla="*/ 315 h 466"/>
                <a:gd name="T2" fmla="*/ 49 w 264"/>
                <a:gd name="T3" fmla="*/ 359 h 466"/>
                <a:gd name="T4" fmla="*/ 68 w 264"/>
                <a:gd name="T5" fmla="*/ 393 h 466"/>
                <a:gd name="T6" fmla="*/ 98 w 264"/>
                <a:gd name="T7" fmla="*/ 416 h 466"/>
                <a:gd name="T8" fmla="*/ 135 w 264"/>
                <a:gd name="T9" fmla="*/ 424 h 466"/>
                <a:gd name="T10" fmla="*/ 169 w 264"/>
                <a:gd name="T11" fmla="*/ 419 h 466"/>
                <a:gd name="T12" fmla="*/ 198 w 264"/>
                <a:gd name="T13" fmla="*/ 404 h 466"/>
                <a:gd name="T14" fmla="*/ 218 w 264"/>
                <a:gd name="T15" fmla="*/ 376 h 466"/>
                <a:gd name="T16" fmla="*/ 225 w 264"/>
                <a:gd name="T17" fmla="*/ 335 h 466"/>
                <a:gd name="T18" fmla="*/ 217 w 264"/>
                <a:gd name="T19" fmla="*/ 302 h 466"/>
                <a:gd name="T20" fmla="*/ 196 w 264"/>
                <a:gd name="T21" fmla="*/ 278 h 466"/>
                <a:gd name="T22" fmla="*/ 166 w 264"/>
                <a:gd name="T23" fmla="*/ 261 h 466"/>
                <a:gd name="T24" fmla="*/ 132 w 264"/>
                <a:gd name="T25" fmla="*/ 247 h 466"/>
                <a:gd name="T26" fmla="*/ 89 w 264"/>
                <a:gd name="T27" fmla="*/ 230 h 466"/>
                <a:gd name="T28" fmla="*/ 50 w 264"/>
                <a:gd name="T29" fmla="*/ 205 h 466"/>
                <a:gd name="T30" fmla="*/ 22 w 264"/>
                <a:gd name="T31" fmla="*/ 168 h 466"/>
                <a:gd name="T32" fmla="*/ 11 w 264"/>
                <a:gd name="T33" fmla="*/ 113 h 466"/>
                <a:gd name="T34" fmla="*/ 20 w 264"/>
                <a:gd name="T35" fmla="*/ 64 h 466"/>
                <a:gd name="T36" fmla="*/ 44 w 264"/>
                <a:gd name="T37" fmla="*/ 29 h 466"/>
                <a:gd name="T38" fmla="*/ 82 w 264"/>
                <a:gd name="T39" fmla="*/ 7 h 466"/>
                <a:gd name="T40" fmla="*/ 130 w 264"/>
                <a:gd name="T41" fmla="*/ 0 h 466"/>
                <a:gd name="T42" fmla="*/ 188 w 264"/>
                <a:gd name="T43" fmla="*/ 12 h 466"/>
                <a:gd name="T44" fmla="*/ 226 w 264"/>
                <a:gd name="T45" fmla="*/ 44 h 466"/>
                <a:gd name="T46" fmla="*/ 246 w 264"/>
                <a:gd name="T47" fmla="*/ 86 h 466"/>
                <a:gd name="T48" fmla="*/ 253 w 264"/>
                <a:gd name="T49" fmla="*/ 131 h 466"/>
                <a:gd name="T50" fmla="*/ 214 w 264"/>
                <a:gd name="T51" fmla="*/ 131 h 466"/>
                <a:gd name="T52" fmla="*/ 206 w 264"/>
                <a:gd name="T53" fmla="*/ 92 h 466"/>
                <a:gd name="T54" fmla="*/ 187 w 264"/>
                <a:gd name="T55" fmla="*/ 64 h 466"/>
                <a:gd name="T56" fmla="*/ 161 w 264"/>
                <a:gd name="T57" fmla="*/ 47 h 466"/>
                <a:gd name="T58" fmla="*/ 130 w 264"/>
                <a:gd name="T59" fmla="*/ 41 h 466"/>
                <a:gd name="T60" fmla="*/ 100 w 264"/>
                <a:gd name="T61" fmla="*/ 45 h 466"/>
                <a:gd name="T62" fmla="*/ 74 w 264"/>
                <a:gd name="T63" fmla="*/ 57 h 466"/>
                <a:gd name="T64" fmla="*/ 56 w 264"/>
                <a:gd name="T65" fmla="*/ 79 h 466"/>
                <a:gd name="T66" fmla="*/ 49 w 264"/>
                <a:gd name="T67" fmla="*/ 113 h 466"/>
                <a:gd name="T68" fmla="*/ 57 w 264"/>
                <a:gd name="T69" fmla="*/ 147 h 466"/>
                <a:gd name="T70" fmla="*/ 78 w 264"/>
                <a:gd name="T71" fmla="*/ 171 h 466"/>
                <a:gd name="T72" fmla="*/ 109 w 264"/>
                <a:gd name="T73" fmla="*/ 189 h 466"/>
                <a:gd name="T74" fmla="*/ 144 w 264"/>
                <a:gd name="T75" fmla="*/ 203 h 466"/>
                <a:gd name="T76" fmla="*/ 187 w 264"/>
                <a:gd name="T77" fmla="*/ 221 h 466"/>
                <a:gd name="T78" fmla="*/ 226 w 264"/>
                <a:gd name="T79" fmla="*/ 245 h 466"/>
                <a:gd name="T80" fmla="*/ 253 w 264"/>
                <a:gd name="T81" fmla="*/ 281 h 466"/>
                <a:gd name="T82" fmla="*/ 264 w 264"/>
                <a:gd name="T83" fmla="*/ 335 h 466"/>
                <a:gd name="T84" fmla="*/ 254 w 264"/>
                <a:gd name="T85" fmla="*/ 392 h 466"/>
                <a:gd name="T86" fmla="*/ 227 w 264"/>
                <a:gd name="T87" fmla="*/ 433 h 466"/>
                <a:gd name="T88" fmla="*/ 186 w 264"/>
                <a:gd name="T89" fmla="*/ 458 h 466"/>
                <a:gd name="T90" fmla="*/ 135 w 264"/>
                <a:gd name="T91" fmla="*/ 466 h 466"/>
                <a:gd name="T92" fmla="*/ 85 w 264"/>
                <a:gd name="T93" fmla="*/ 456 h 466"/>
                <a:gd name="T94" fmla="*/ 43 w 264"/>
                <a:gd name="T95" fmla="*/ 426 h 466"/>
                <a:gd name="T96" fmla="*/ 13 w 264"/>
                <a:gd name="T97" fmla="*/ 378 h 466"/>
                <a:gd name="T98" fmla="*/ 0 w 264"/>
                <a:gd name="T99" fmla="*/ 315 h 466"/>
                <a:gd name="T100" fmla="*/ 40 w 264"/>
                <a:gd name="T101" fmla="*/ 315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4" h="466">
                  <a:moveTo>
                    <a:pt x="40" y="315"/>
                  </a:moveTo>
                  <a:cubicBezTo>
                    <a:pt x="41" y="331"/>
                    <a:pt x="44" y="346"/>
                    <a:pt x="49" y="359"/>
                  </a:cubicBezTo>
                  <a:cubicBezTo>
                    <a:pt x="54" y="372"/>
                    <a:pt x="60" y="384"/>
                    <a:pt x="68" y="393"/>
                  </a:cubicBezTo>
                  <a:cubicBezTo>
                    <a:pt x="77" y="403"/>
                    <a:pt x="86" y="410"/>
                    <a:pt x="98" y="416"/>
                  </a:cubicBezTo>
                  <a:cubicBezTo>
                    <a:pt x="109" y="421"/>
                    <a:pt x="121" y="424"/>
                    <a:pt x="135" y="424"/>
                  </a:cubicBezTo>
                  <a:cubicBezTo>
                    <a:pt x="147" y="424"/>
                    <a:pt x="158" y="422"/>
                    <a:pt x="169" y="419"/>
                  </a:cubicBezTo>
                  <a:cubicBezTo>
                    <a:pt x="180" y="416"/>
                    <a:pt x="189" y="411"/>
                    <a:pt x="198" y="404"/>
                  </a:cubicBezTo>
                  <a:cubicBezTo>
                    <a:pt x="206" y="397"/>
                    <a:pt x="213" y="388"/>
                    <a:pt x="218" y="376"/>
                  </a:cubicBezTo>
                  <a:cubicBezTo>
                    <a:pt x="223" y="365"/>
                    <a:pt x="225" y="351"/>
                    <a:pt x="225" y="335"/>
                  </a:cubicBezTo>
                  <a:cubicBezTo>
                    <a:pt x="225" y="322"/>
                    <a:pt x="223" y="311"/>
                    <a:pt x="217" y="302"/>
                  </a:cubicBezTo>
                  <a:cubicBezTo>
                    <a:pt x="212" y="292"/>
                    <a:pt x="205" y="284"/>
                    <a:pt x="196" y="278"/>
                  </a:cubicBezTo>
                  <a:cubicBezTo>
                    <a:pt x="187" y="271"/>
                    <a:pt x="177" y="266"/>
                    <a:pt x="166" y="261"/>
                  </a:cubicBezTo>
                  <a:cubicBezTo>
                    <a:pt x="155" y="256"/>
                    <a:pt x="144" y="251"/>
                    <a:pt x="132" y="247"/>
                  </a:cubicBezTo>
                  <a:cubicBezTo>
                    <a:pt x="118" y="242"/>
                    <a:pt x="103" y="236"/>
                    <a:pt x="89" y="230"/>
                  </a:cubicBezTo>
                  <a:cubicBezTo>
                    <a:pt x="74" y="223"/>
                    <a:pt x="61" y="215"/>
                    <a:pt x="50" y="205"/>
                  </a:cubicBezTo>
                  <a:cubicBezTo>
                    <a:pt x="38" y="195"/>
                    <a:pt x="29" y="183"/>
                    <a:pt x="22" y="168"/>
                  </a:cubicBezTo>
                  <a:cubicBezTo>
                    <a:pt x="14" y="153"/>
                    <a:pt x="11" y="135"/>
                    <a:pt x="11" y="113"/>
                  </a:cubicBezTo>
                  <a:cubicBezTo>
                    <a:pt x="11" y="94"/>
                    <a:pt x="14" y="78"/>
                    <a:pt x="20" y="64"/>
                  </a:cubicBezTo>
                  <a:cubicBezTo>
                    <a:pt x="25" y="50"/>
                    <a:pt x="34" y="38"/>
                    <a:pt x="44" y="29"/>
                  </a:cubicBezTo>
                  <a:cubicBezTo>
                    <a:pt x="55" y="19"/>
                    <a:pt x="67" y="12"/>
                    <a:pt x="82" y="7"/>
                  </a:cubicBezTo>
                  <a:cubicBezTo>
                    <a:pt x="97" y="2"/>
                    <a:pt x="113" y="0"/>
                    <a:pt x="130" y="0"/>
                  </a:cubicBezTo>
                  <a:cubicBezTo>
                    <a:pt x="154" y="0"/>
                    <a:pt x="173" y="4"/>
                    <a:pt x="188" y="12"/>
                  </a:cubicBezTo>
                  <a:cubicBezTo>
                    <a:pt x="204" y="20"/>
                    <a:pt x="216" y="31"/>
                    <a:pt x="226" y="44"/>
                  </a:cubicBezTo>
                  <a:cubicBezTo>
                    <a:pt x="235" y="57"/>
                    <a:pt x="242" y="71"/>
                    <a:pt x="246" y="86"/>
                  </a:cubicBezTo>
                  <a:cubicBezTo>
                    <a:pt x="250" y="102"/>
                    <a:pt x="253" y="117"/>
                    <a:pt x="253" y="131"/>
                  </a:cubicBezTo>
                  <a:cubicBezTo>
                    <a:pt x="214" y="131"/>
                    <a:pt x="214" y="131"/>
                    <a:pt x="214" y="131"/>
                  </a:cubicBezTo>
                  <a:cubicBezTo>
                    <a:pt x="213" y="116"/>
                    <a:pt x="210" y="103"/>
                    <a:pt x="206" y="92"/>
                  </a:cubicBezTo>
                  <a:cubicBezTo>
                    <a:pt x="201" y="81"/>
                    <a:pt x="195" y="72"/>
                    <a:pt x="187" y="64"/>
                  </a:cubicBezTo>
                  <a:cubicBezTo>
                    <a:pt x="180" y="57"/>
                    <a:pt x="171" y="51"/>
                    <a:pt x="161" y="47"/>
                  </a:cubicBezTo>
                  <a:cubicBezTo>
                    <a:pt x="152" y="43"/>
                    <a:pt x="141" y="41"/>
                    <a:pt x="130" y="41"/>
                  </a:cubicBezTo>
                  <a:cubicBezTo>
                    <a:pt x="120" y="41"/>
                    <a:pt x="110" y="43"/>
                    <a:pt x="100" y="45"/>
                  </a:cubicBezTo>
                  <a:cubicBezTo>
                    <a:pt x="91" y="47"/>
                    <a:pt x="82" y="52"/>
                    <a:pt x="74" y="57"/>
                  </a:cubicBezTo>
                  <a:cubicBezTo>
                    <a:pt x="67" y="63"/>
                    <a:pt x="61" y="70"/>
                    <a:pt x="56" y="79"/>
                  </a:cubicBezTo>
                  <a:cubicBezTo>
                    <a:pt x="51" y="88"/>
                    <a:pt x="49" y="99"/>
                    <a:pt x="49" y="113"/>
                  </a:cubicBezTo>
                  <a:cubicBezTo>
                    <a:pt x="49" y="126"/>
                    <a:pt x="52" y="137"/>
                    <a:pt x="57" y="147"/>
                  </a:cubicBezTo>
                  <a:cubicBezTo>
                    <a:pt x="62" y="156"/>
                    <a:pt x="69" y="164"/>
                    <a:pt x="78" y="171"/>
                  </a:cubicBezTo>
                  <a:cubicBezTo>
                    <a:pt x="87" y="178"/>
                    <a:pt x="97" y="184"/>
                    <a:pt x="109" y="189"/>
                  </a:cubicBezTo>
                  <a:cubicBezTo>
                    <a:pt x="120" y="194"/>
                    <a:pt x="132" y="199"/>
                    <a:pt x="144" y="203"/>
                  </a:cubicBezTo>
                  <a:cubicBezTo>
                    <a:pt x="159" y="209"/>
                    <a:pt x="173" y="215"/>
                    <a:pt x="187" y="221"/>
                  </a:cubicBezTo>
                  <a:cubicBezTo>
                    <a:pt x="202" y="227"/>
                    <a:pt x="214" y="235"/>
                    <a:pt x="226" y="245"/>
                  </a:cubicBezTo>
                  <a:cubicBezTo>
                    <a:pt x="237" y="255"/>
                    <a:pt x="246" y="267"/>
                    <a:pt x="253" y="281"/>
                  </a:cubicBezTo>
                  <a:cubicBezTo>
                    <a:pt x="260" y="296"/>
                    <a:pt x="264" y="314"/>
                    <a:pt x="264" y="335"/>
                  </a:cubicBezTo>
                  <a:cubicBezTo>
                    <a:pt x="264" y="357"/>
                    <a:pt x="261" y="376"/>
                    <a:pt x="254" y="392"/>
                  </a:cubicBezTo>
                  <a:cubicBezTo>
                    <a:pt x="248" y="408"/>
                    <a:pt x="239" y="422"/>
                    <a:pt x="227" y="433"/>
                  </a:cubicBezTo>
                  <a:cubicBezTo>
                    <a:pt x="216" y="444"/>
                    <a:pt x="202" y="452"/>
                    <a:pt x="186" y="458"/>
                  </a:cubicBezTo>
                  <a:cubicBezTo>
                    <a:pt x="170" y="463"/>
                    <a:pt x="153" y="466"/>
                    <a:pt x="135" y="466"/>
                  </a:cubicBezTo>
                  <a:cubicBezTo>
                    <a:pt x="118" y="466"/>
                    <a:pt x="101" y="463"/>
                    <a:pt x="85" y="456"/>
                  </a:cubicBezTo>
                  <a:cubicBezTo>
                    <a:pt x="69" y="449"/>
                    <a:pt x="55" y="439"/>
                    <a:pt x="43" y="426"/>
                  </a:cubicBezTo>
                  <a:cubicBezTo>
                    <a:pt x="30" y="413"/>
                    <a:pt x="20" y="397"/>
                    <a:pt x="13" y="378"/>
                  </a:cubicBezTo>
                  <a:cubicBezTo>
                    <a:pt x="5" y="359"/>
                    <a:pt x="1" y="339"/>
                    <a:pt x="0" y="315"/>
                  </a:cubicBezTo>
                  <a:lnTo>
                    <a:pt x="40" y="31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33" name="Freeform 7">
              <a:extLst>
                <a:ext uri="{FF2B5EF4-FFF2-40B4-BE49-F238E27FC236}">
                  <a16:creationId xmlns:a16="http://schemas.microsoft.com/office/drawing/2014/main" id="{74661AAB-EFFD-413A-9CDB-7866A64B8248}"/>
                </a:ext>
              </a:extLst>
            </p:cNvPr>
            <p:cNvSpPr>
              <a:spLocks noEditPoints="1"/>
            </p:cNvSpPr>
            <p:nvPr userDrawn="1"/>
          </p:nvSpPr>
          <p:spPr bwMode="auto">
            <a:xfrm>
              <a:off x="4068763" y="2578655"/>
              <a:ext cx="811213" cy="1476375"/>
            </a:xfrm>
            <a:custGeom>
              <a:avLst/>
              <a:gdLst>
                <a:gd name="T0" fmla="*/ 38 w 244"/>
                <a:gd name="T1" fmla="*/ 210 h 441"/>
                <a:gd name="T2" fmla="*/ 136 w 244"/>
                <a:gd name="T3" fmla="*/ 210 h 441"/>
                <a:gd name="T4" fmla="*/ 162 w 244"/>
                <a:gd name="T5" fmla="*/ 204 h 441"/>
                <a:gd name="T6" fmla="*/ 185 w 244"/>
                <a:gd name="T7" fmla="*/ 185 h 441"/>
                <a:gd name="T8" fmla="*/ 200 w 244"/>
                <a:gd name="T9" fmla="*/ 158 h 441"/>
                <a:gd name="T10" fmla="*/ 205 w 244"/>
                <a:gd name="T11" fmla="*/ 125 h 441"/>
                <a:gd name="T12" fmla="*/ 200 w 244"/>
                <a:gd name="T13" fmla="*/ 92 h 441"/>
                <a:gd name="T14" fmla="*/ 185 w 244"/>
                <a:gd name="T15" fmla="*/ 66 h 441"/>
                <a:gd name="T16" fmla="*/ 163 w 244"/>
                <a:gd name="T17" fmla="*/ 49 h 441"/>
                <a:gd name="T18" fmla="*/ 136 w 244"/>
                <a:gd name="T19" fmla="*/ 43 h 441"/>
                <a:gd name="T20" fmla="*/ 38 w 244"/>
                <a:gd name="T21" fmla="*/ 43 h 441"/>
                <a:gd name="T22" fmla="*/ 38 w 244"/>
                <a:gd name="T23" fmla="*/ 210 h 441"/>
                <a:gd name="T24" fmla="*/ 0 w 244"/>
                <a:gd name="T25" fmla="*/ 0 h 441"/>
                <a:gd name="T26" fmla="*/ 136 w 244"/>
                <a:gd name="T27" fmla="*/ 0 h 441"/>
                <a:gd name="T28" fmla="*/ 182 w 244"/>
                <a:gd name="T29" fmla="*/ 11 h 441"/>
                <a:gd name="T30" fmla="*/ 216 w 244"/>
                <a:gd name="T31" fmla="*/ 40 h 441"/>
                <a:gd name="T32" fmla="*/ 237 w 244"/>
                <a:gd name="T33" fmla="*/ 80 h 441"/>
                <a:gd name="T34" fmla="*/ 244 w 244"/>
                <a:gd name="T35" fmla="*/ 125 h 441"/>
                <a:gd name="T36" fmla="*/ 237 w 244"/>
                <a:gd name="T37" fmla="*/ 172 h 441"/>
                <a:gd name="T38" fmla="*/ 216 w 244"/>
                <a:gd name="T39" fmla="*/ 213 h 441"/>
                <a:gd name="T40" fmla="*/ 182 w 244"/>
                <a:gd name="T41" fmla="*/ 241 h 441"/>
                <a:gd name="T42" fmla="*/ 136 w 244"/>
                <a:gd name="T43" fmla="*/ 252 h 441"/>
                <a:gd name="T44" fmla="*/ 38 w 244"/>
                <a:gd name="T45" fmla="*/ 252 h 441"/>
                <a:gd name="T46" fmla="*/ 38 w 244"/>
                <a:gd name="T47" fmla="*/ 441 h 441"/>
                <a:gd name="T48" fmla="*/ 0 w 244"/>
                <a:gd name="T49" fmla="*/ 441 h 441"/>
                <a:gd name="T50" fmla="*/ 0 w 244"/>
                <a:gd name="T51"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4" h="441">
                  <a:moveTo>
                    <a:pt x="38" y="210"/>
                  </a:moveTo>
                  <a:cubicBezTo>
                    <a:pt x="136" y="210"/>
                    <a:pt x="136" y="210"/>
                    <a:pt x="136" y="210"/>
                  </a:cubicBezTo>
                  <a:cubicBezTo>
                    <a:pt x="145" y="210"/>
                    <a:pt x="154" y="208"/>
                    <a:pt x="162" y="204"/>
                  </a:cubicBezTo>
                  <a:cubicBezTo>
                    <a:pt x="171" y="199"/>
                    <a:pt x="178" y="193"/>
                    <a:pt x="185" y="185"/>
                  </a:cubicBezTo>
                  <a:cubicBezTo>
                    <a:pt x="191" y="178"/>
                    <a:pt x="196" y="169"/>
                    <a:pt x="200" y="158"/>
                  </a:cubicBezTo>
                  <a:cubicBezTo>
                    <a:pt x="204" y="148"/>
                    <a:pt x="205" y="137"/>
                    <a:pt x="205" y="125"/>
                  </a:cubicBezTo>
                  <a:cubicBezTo>
                    <a:pt x="205" y="113"/>
                    <a:pt x="204" y="102"/>
                    <a:pt x="200" y="92"/>
                  </a:cubicBezTo>
                  <a:cubicBezTo>
                    <a:pt x="196" y="82"/>
                    <a:pt x="192" y="73"/>
                    <a:pt x="185" y="66"/>
                  </a:cubicBezTo>
                  <a:cubicBezTo>
                    <a:pt x="179" y="59"/>
                    <a:pt x="172" y="53"/>
                    <a:pt x="163" y="49"/>
                  </a:cubicBezTo>
                  <a:cubicBezTo>
                    <a:pt x="155" y="45"/>
                    <a:pt x="146" y="43"/>
                    <a:pt x="136" y="43"/>
                  </a:cubicBezTo>
                  <a:cubicBezTo>
                    <a:pt x="38" y="43"/>
                    <a:pt x="38" y="43"/>
                    <a:pt x="38" y="43"/>
                  </a:cubicBezTo>
                  <a:lnTo>
                    <a:pt x="38" y="210"/>
                  </a:lnTo>
                  <a:close/>
                  <a:moveTo>
                    <a:pt x="0" y="0"/>
                  </a:moveTo>
                  <a:cubicBezTo>
                    <a:pt x="136" y="0"/>
                    <a:pt x="136" y="0"/>
                    <a:pt x="136" y="0"/>
                  </a:cubicBezTo>
                  <a:cubicBezTo>
                    <a:pt x="153" y="0"/>
                    <a:pt x="168" y="3"/>
                    <a:pt x="182" y="11"/>
                  </a:cubicBezTo>
                  <a:cubicBezTo>
                    <a:pt x="195" y="19"/>
                    <a:pt x="207" y="28"/>
                    <a:pt x="216" y="40"/>
                  </a:cubicBezTo>
                  <a:cubicBezTo>
                    <a:pt x="225" y="52"/>
                    <a:pt x="232" y="66"/>
                    <a:pt x="237" y="80"/>
                  </a:cubicBezTo>
                  <a:cubicBezTo>
                    <a:pt x="242" y="95"/>
                    <a:pt x="244" y="110"/>
                    <a:pt x="244" y="125"/>
                  </a:cubicBezTo>
                  <a:cubicBezTo>
                    <a:pt x="244" y="142"/>
                    <a:pt x="242" y="157"/>
                    <a:pt x="237" y="172"/>
                  </a:cubicBezTo>
                  <a:cubicBezTo>
                    <a:pt x="232" y="188"/>
                    <a:pt x="225" y="201"/>
                    <a:pt x="216" y="213"/>
                  </a:cubicBezTo>
                  <a:cubicBezTo>
                    <a:pt x="207" y="225"/>
                    <a:pt x="195" y="234"/>
                    <a:pt x="182" y="241"/>
                  </a:cubicBezTo>
                  <a:cubicBezTo>
                    <a:pt x="168" y="248"/>
                    <a:pt x="153" y="252"/>
                    <a:pt x="136" y="252"/>
                  </a:cubicBezTo>
                  <a:cubicBezTo>
                    <a:pt x="38" y="252"/>
                    <a:pt x="38" y="252"/>
                    <a:pt x="38" y="252"/>
                  </a:cubicBezTo>
                  <a:cubicBezTo>
                    <a:pt x="38" y="441"/>
                    <a:pt x="38" y="441"/>
                    <a:pt x="38" y="441"/>
                  </a:cubicBezTo>
                  <a:cubicBezTo>
                    <a:pt x="0" y="441"/>
                    <a:pt x="0" y="441"/>
                    <a:pt x="0" y="441"/>
                  </a:cubicBez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34" name="Oval 8">
              <a:extLst>
                <a:ext uri="{FF2B5EF4-FFF2-40B4-BE49-F238E27FC236}">
                  <a16:creationId xmlns:a16="http://schemas.microsoft.com/office/drawing/2014/main" id="{EA80111C-BBE6-4A77-8E68-988838E99C4C}"/>
                </a:ext>
              </a:extLst>
            </p:cNvPr>
            <p:cNvSpPr>
              <a:spLocks noChangeArrowheads="1"/>
            </p:cNvSpPr>
            <p:nvPr userDrawn="1"/>
          </p:nvSpPr>
          <p:spPr bwMode="auto">
            <a:xfrm>
              <a:off x="3298826" y="3496230"/>
              <a:ext cx="328613" cy="330200"/>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35" name="Freeform 9">
              <a:extLst>
                <a:ext uri="{FF2B5EF4-FFF2-40B4-BE49-F238E27FC236}">
                  <a16:creationId xmlns:a16="http://schemas.microsoft.com/office/drawing/2014/main" id="{73F340AE-46C0-45BF-B65A-E5D54D1F44DC}"/>
                </a:ext>
              </a:extLst>
            </p:cNvPr>
            <p:cNvSpPr>
              <a:spLocks noEditPoints="1"/>
            </p:cNvSpPr>
            <p:nvPr userDrawn="1"/>
          </p:nvSpPr>
          <p:spPr bwMode="auto">
            <a:xfrm>
              <a:off x="5262563" y="3104117"/>
              <a:ext cx="4927600" cy="428625"/>
            </a:xfrm>
            <a:custGeom>
              <a:avLst/>
              <a:gdLst>
                <a:gd name="T0" fmla="*/ 1472 w 1483"/>
                <a:gd name="T1" fmla="*/ 79 h 128"/>
                <a:gd name="T2" fmla="*/ 1425 w 1483"/>
                <a:gd name="T3" fmla="*/ 77 h 128"/>
                <a:gd name="T4" fmla="*/ 1429 w 1483"/>
                <a:gd name="T5" fmla="*/ 109 h 128"/>
                <a:gd name="T6" fmla="*/ 1402 w 1483"/>
                <a:gd name="T7" fmla="*/ 82 h 128"/>
                <a:gd name="T8" fmla="*/ 1409 w 1483"/>
                <a:gd name="T9" fmla="*/ 39 h 128"/>
                <a:gd name="T10" fmla="*/ 1329 w 1483"/>
                <a:gd name="T11" fmla="*/ 49 h 128"/>
                <a:gd name="T12" fmla="*/ 1271 w 1483"/>
                <a:gd name="T13" fmla="*/ 99 h 128"/>
                <a:gd name="T14" fmla="*/ 1319 w 1483"/>
                <a:gd name="T15" fmla="*/ 99 h 128"/>
                <a:gd name="T16" fmla="*/ 1238 w 1483"/>
                <a:gd name="T17" fmla="*/ 48 h 128"/>
                <a:gd name="T18" fmla="*/ 1238 w 1483"/>
                <a:gd name="T19" fmla="*/ 28 h 128"/>
                <a:gd name="T20" fmla="*/ 1238 w 1483"/>
                <a:gd name="T21" fmla="*/ 89 h 128"/>
                <a:gd name="T22" fmla="*/ 1171 w 1483"/>
                <a:gd name="T23" fmla="*/ 88 h 128"/>
                <a:gd name="T24" fmla="*/ 1171 w 1483"/>
                <a:gd name="T25" fmla="*/ 28 h 128"/>
                <a:gd name="T26" fmla="*/ 1133 w 1483"/>
                <a:gd name="T27" fmla="*/ 28 h 128"/>
                <a:gd name="T28" fmla="*/ 1119 w 1483"/>
                <a:gd name="T29" fmla="*/ 101 h 128"/>
                <a:gd name="T30" fmla="*/ 1114 w 1483"/>
                <a:gd name="T31" fmla="*/ 1 h 128"/>
                <a:gd name="T32" fmla="*/ 1081 w 1483"/>
                <a:gd name="T33" fmla="*/ 28 h 128"/>
                <a:gd name="T34" fmla="*/ 1034 w 1483"/>
                <a:gd name="T35" fmla="*/ 28 h 128"/>
                <a:gd name="T36" fmla="*/ 1070 w 1483"/>
                <a:gd name="T37" fmla="*/ 99 h 128"/>
                <a:gd name="T38" fmla="*/ 976 w 1483"/>
                <a:gd name="T39" fmla="*/ 35 h 128"/>
                <a:gd name="T40" fmla="*/ 994 w 1483"/>
                <a:gd name="T41" fmla="*/ 80 h 128"/>
                <a:gd name="T42" fmla="*/ 932 w 1483"/>
                <a:gd name="T43" fmla="*/ 99 h 128"/>
                <a:gd name="T44" fmla="*/ 873 w 1483"/>
                <a:gd name="T45" fmla="*/ 28 h 128"/>
                <a:gd name="T46" fmla="*/ 921 w 1483"/>
                <a:gd name="T47" fmla="*/ 53 h 128"/>
                <a:gd name="T48" fmla="*/ 820 w 1483"/>
                <a:gd name="T49" fmla="*/ 36 h 128"/>
                <a:gd name="T50" fmla="*/ 820 w 1483"/>
                <a:gd name="T51" fmla="*/ 27 h 128"/>
                <a:gd name="T52" fmla="*/ 764 w 1483"/>
                <a:gd name="T53" fmla="*/ 76 h 128"/>
                <a:gd name="T54" fmla="*/ 774 w 1483"/>
                <a:gd name="T55" fmla="*/ 19 h 128"/>
                <a:gd name="T56" fmla="*/ 575 w 1483"/>
                <a:gd name="T57" fmla="*/ 63 h 128"/>
                <a:gd name="T58" fmla="*/ 596 w 1483"/>
                <a:gd name="T59" fmla="*/ 128 h 128"/>
                <a:gd name="T60" fmla="*/ 595 w 1483"/>
                <a:gd name="T61" fmla="*/ 27 h 128"/>
                <a:gd name="T62" fmla="*/ 596 w 1483"/>
                <a:gd name="T63" fmla="*/ 119 h 128"/>
                <a:gd name="T64" fmla="*/ 545 w 1483"/>
                <a:gd name="T65" fmla="*/ 49 h 128"/>
                <a:gd name="T66" fmla="*/ 486 w 1483"/>
                <a:gd name="T67" fmla="*/ 99 h 128"/>
                <a:gd name="T68" fmla="*/ 534 w 1483"/>
                <a:gd name="T69" fmla="*/ 99 h 128"/>
                <a:gd name="T70" fmla="*/ 464 w 1483"/>
                <a:gd name="T71" fmla="*/ 99 h 128"/>
                <a:gd name="T72" fmla="*/ 451 w 1483"/>
                <a:gd name="T73" fmla="*/ 11 h 128"/>
                <a:gd name="T74" fmla="*/ 430 w 1483"/>
                <a:gd name="T75" fmla="*/ 91 h 128"/>
                <a:gd name="T76" fmla="*/ 423 w 1483"/>
                <a:gd name="T77" fmla="*/ 28 h 128"/>
                <a:gd name="T78" fmla="*/ 400 w 1483"/>
                <a:gd name="T79" fmla="*/ 38 h 128"/>
                <a:gd name="T80" fmla="*/ 335 w 1483"/>
                <a:gd name="T81" fmla="*/ 59 h 128"/>
                <a:gd name="T82" fmla="*/ 382 w 1483"/>
                <a:gd name="T83" fmla="*/ 83 h 128"/>
                <a:gd name="T84" fmla="*/ 358 w 1483"/>
                <a:gd name="T85" fmla="*/ 27 h 128"/>
                <a:gd name="T86" fmla="*/ 314 w 1483"/>
                <a:gd name="T87" fmla="*/ 28 h 128"/>
                <a:gd name="T88" fmla="*/ 252 w 1483"/>
                <a:gd name="T89" fmla="*/ 99 h 128"/>
                <a:gd name="T90" fmla="*/ 314 w 1483"/>
                <a:gd name="T91" fmla="*/ 99 h 128"/>
                <a:gd name="T92" fmla="*/ 238 w 1483"/>
                <a:gd name="T93" fmla="*/ 27 h 128"/>
                <a:gd name="T94" fmla="*/ 214 w 1483"/>
                <a:gd name="T95" fmla="*/ 99 h 128"/>
                <a:gd name="T96" fmla="*/ 170 w 1483"/>
                <a:gd name="T97" fmla="*/ 80 h 128"/>
                <a:gd name="T98" fmla="*/ 170 w 1483"/>
                <a:gd name="T99" fmla="*/ 39 h 128"/>
                <a:gd name="T100" fmla="*/ 170 w 1483"/>
                <a:gd name="T101" fmla="*/ 99 h 128"/>
                <a:gd name="T102" fmla="*/ 48 w 1483"/>
                <a:gd name="T103" fmla="*/ 77 h 128"/>
                <a:gd name="T104" fmla="*/ 13 w 1483"/>
                <a:gd name="T105" fmla="*/ 17 h 128"/>
                <a:gd name="T106" fmla="*/ 96 w 1483"/>
                <a:gd name="T107" fmla="*/ 99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83" h="128">
                  <a:moveTo>
                    <a:pt x="1451" y="128"/>
                  </a:moveTo>
                  <a:cubicBezTo>
                    <a:pt x="1468" y="128"/>
                    <a:pt x="1483" y="119"/>
                    <a:pt x="1483" y="98"/>
                  </a:cubicBezTo>
                  <a:cubicBezTo>
                    <a:pt x="1483" y="28"/>
                    <a:pt x="1483" y="28"/>
                    <a:pt x="1483" y="28"/>
                  </a:cubicBezTo>
                  <a:cubicBezTo>
                    <a:pt x="1472" y="28"/>
                    <a:pt x="1472" y="28"/>
                    <a:pt x="1472" y="28"/>
                  </a:cubicBezTo>
                  <a:cubicBezTo>
                    <a:pt x="1472" y="79"/>
                    <a:pt x="1472" y="79"/>
                    <a:pt x="1472" y="79"/>
                  </a:cubicBezTo>
                  <a:cubicBezTo>
                    <a:pt x="1468" y="85"/>
                    <a:pt x="1460" y="90"/>
                    <a:pt x="1452" y="90"/>
                  </a:cubicBezTo>
                  <a:cubicBezTo>
                    <a:pt x="1442" y="90"/>
                    <a:pt x="1436" y="86"/>
                    <a:pt x="1436" y="74"/>
                  </a:cubicBezTo>
                  <a:cubicBezTo>
                    <a:pt x="1436" y="28"/>
                    <a:pt x="1436" y="28"/>
                    <a:pt x="1436" y="28"/>
                  </a:cubicBezTo>
                  <a:cubicBezTo>
                    <a:pt x="1425" y="28"/>
                    <a:pt x="1425" y="28"/>
                    <a:pt x="1425" y="28"/>
                  </a:cubicBezTo>
                  <a:cubicBezTo>
                    <a:pt x="1425" y="77"/>
                    <a:pt x="1425" y="77"/>
                    <a:pt x="1425" y="77"/>
                  </a:cubicBezTo>
                  <a:cubicBezTo>
                    <a:pt x="1425" y="92"/>
                    <a:pt x="1432" y="100"/>
                    <a:pt x="1447" y="100"/>
                  </a:cubicBezTo>
                  <a:cubicBezTo>
                    <a:pt x="1458" y="100"/>
                    <a:pt x="1467" y="94"/>
                    <a:pt x="1472" y="88"/>
                  </a:cubicBezTo>
                  <a:cubicBezTo>
                    <a:pt x="1472" y="98"/>
                    <a:pt x="1472" y="98"/>
                    <a:pt x="1472" y="98"/>
                  </a:cubicBezTo>
                  <a:cubicBezTo>
                    <a:pt x="1472" y="111"/>
                    <a:pt x="1464" y="119"/>
                    <a:pt x="1451" y="119"/>
                  </a:cubicBezTo>
                  <a:cubicBezTo>
                    <a:pt x="1442" y="119"/>
                    <a:pt x="1435" y="116"/>
                    <a:pt x="1429" y="109"/>
                  </a:cubicBezTo>
                  <a:cubicBezTo>
                    <a:pt x="1424" y="117"/>
                    <a:pt x="1424" y="117"/>
                    <a:pt x="1424" y="117"/>
                  </a:cubicBezTo>
                  <a:cubicBezTo>
                    <a:pt x="1431" y="125"/>
                    <a:pt x="1439" y="128"/>
                    <a:pt x="1451" y="128"/>
                  </a:cubicBezTo>
                  <a:moveTo>
                    <a:pt x="1383" y="101"/>
                  </a:moveTo>
                  <a:cubicBezTo>
                    <a:pt x="1396" y="101"/>
                    <a:pt x="1404" y="96"/>
                    <a:pt x="1409" y="89"/>
                  </a:cubicBezTo>
                  <a:cubicBezTo>
                    <a:pt x="1402" y="82"/>
                    <a:pt x="1402" y="82"/>
                    <a:pt x="1402" y="82"/>
                  </a:cubicBezTo>
                  <a:cubicBezTo>
                    <a:pt x="1397" y="88"/>
                    <a:pt x="1391" y="91"/>
                    <a:pt x="1384" y="91"/>
                  </a:cubicBezTo>
                  <a:cubicBezTo>
                    <a:pt x="1369" y="91"/>
                    <a:pt x="1359" y="79"/>
                    <a:pt x="1359" y="64"/>
                  </a:cubicBezTo>
                  <a:cubicBezTo>
                    <a:pt x="1359" y="48"/>
                    <a:pt x="1369" y="36"/>
                    <a:pt x="1384" y="36"/>
                  </a:cubicBezTo>
                  <a:cubicBezTo>
                    <a:pt x="1391" y="36"/>
                    <a:pt x="1397" y="39"/>
                    <a:pt x="1402" y="45"/>
                  </a:cubicBezTo>
                  <a:cubicBezTo>
                    <a:pt x="1409" y="39"/>
                    <a:pt x="1409" y="39"/>
                    <a:pt x="1409" y="39"/>
                  </a:cubicBezTo>
                  <a:cubicBezTo>
                    <a:pt x="1404" y="32"/>
                    <a:pt x="1396" y="27"/>
                    <a:pt x="1383" y="27"/>
                  </a:cubicBezTo>
                  <a:cubicBezTo>
                    <a:pt x="1362" y="27"/>
                    <a:pt x="1348" y="43"/>
                    <a:pt x="1348" y="64"/>
                  </a:cubicBezTo>
                  <a:cubicBezTo>
                    <a:pt x="1348" y="85"/>
                    <a:pt x="1362" y="101"/>
                    <a:pt x="1383" y="101"/>
                  </a:cubicBezTo>
                  <a:moveTo>
                    <a:pt x="1329" y="99"/>
                  </a:moveTo>
                  <a:cubicBezTo>
                    <a:pt x="1329" y="49"/>
                    <a:pt x="1329" y="49"/>
                    <a:pt x="1329" y="49"/>
                  </a:cubicBezTo>
                  <a:cubicBezTo>
                    <a:pt x="1329" y="34"/>
                    <a:pt x="1322" y="27"/>
                    <a:pt x="1307" y="27"/>
                  </a:cubicBezTo>
                  <a:cubicBezTo>
                    <a:pt x="1296" y="27"/>
                    <a:pt x="1287" y="33"/>
                    <a:pt x="1282" y="39"/>
                  </a:cubicBezTo>
                  <a:cubicBezTo>
                    <a:pt x="1282" y="28"/>
                    <a:pt x="1282" y="28"/>
                    <a:pt x="1282" y="28"/>
                  </a:cubicBezTo>
                  <a:cubicBezTo>
                    <a:pt x="1271" y="28"/>
                    <a:pt x="1271" y="28"/>
                    <a:pt x="1271" y="28"/>
                  </a:cubicBezTo>
                  <a:cubicBezTo>
                    <a:pt x="1271" y="99"/>
                    <a:pt x="1271" y="99"/>
                    <a:pt x="1271" y="99"/>
                  </a:cubicBezTo>
                  <a:cubicBezTo>
                    <a:pt x="1282" y="99"/>
                    <a:pt x="1282" y="99"/>
                    <a:pt x="1282" y="99"/>
                  </a:cubicBezTo>
                  <a:cubicBezTo>
                    <a:pt x="1282" y="47"/>
                    <a:pt x="1282" y="47"/>
                    <a:pt x="1282" y="47"/>
                  </a:cubicBezTo>
                  <a:cubicBezTo>
                    <a:pt x="1286" y="42"/>
                    <a:pt x="1294" y="36"/>
                    <a:pt x="1303" y="36"/>
                  </a:cubicBezTo>
                  <a:cubicBezTo>
                    <a:pt x="1312" y="36"/>
                    <a:pt x="1319" y="40"/>
                    <a:pt x="1319" y="53"/>
                  </a:cubicBezTo>
                  <a:cubicBezTo>
                    <a:pt x="1319" y="99"/>
                    <a:pt x="1319" y="99"/>
                    <a:pt x="1319" y="99"/>
                  </a:cubicBezTo>
                  <a:lnTo>
                    <a:pt x="1329" y="99"/>
                  </a:lnTo>
                  <a:close/>
                  <a:moveTo>
                    <a:pt x="1216" y="91"/>
                  </a:moveTo>
                  <a:cubicBezTo>
                    <a:pt x="1202" y="91"/>
                    <a:pt x="1193" y="80"/>
                    <a:pt x="1193" y="64"/>
                  </a:cubicBezTo>
                  <a:cubicBezTo>
                    <a:pt x="1193" y="48"/>
                    <a:pt x="1202" y="36"/>
                    <a:pt x="1216" y="36"/>
                  </a:cubicBezTo>
                  <a:cubicBezTo>
                    <a:pt x="1225" y="36"/>
                    <a:pt x="1234" y="42"/>
                    <a:pt x="1238" y="48"/>
                  </a:cubicBezTo>
                  <a:cubicBezTo>
                    <a:pt x="1238" y="80"/>
                    <a:pt x="1238" y="80"/>
                    <a:pt x="1238" y="80"/>
                  </a:cubicBezTo>
                  <a:cubicBezTo>
                    <a:pt x="1234" y="86"/>
                    <a:pt x="1225" y="91"/>
                    <a:pt x="1216" y="91"/>
                  </a:cubicBezTo>
                  <a:moveTo>
                    <a:pt x="1249" y="99"/>
                  </a:moveTo>
                  <a:cubicBezTo>
                    <a:pt x="1249" y="28"/>
                    <a:pt x="1249" y="28"/>
                    <a:pt x="1249" y="28"/>
                  </a:cubicBezTo>
                  <a:cubicBezTo>
                    <a:pt x="1238" y="28"/>
                    <a:pt x="1238" y="28"/>
                    <a:pt x="1238" y="28"/>
                  </a:cubicBezTo>
                  <a:cubicBezTo>
                    <a:pt x="1238" y="39"/>
                    <a:pt x="1238" y="39"/>
                    <a:pt x="1238" y="39"/>
                  </a:cubicBezTo>
                  <a:cubicBezTo>
                    <a:pt x="1232" y="31"/>
                    <a:pt x="1223" y="27"/>
                    <a:pt x="1214" y="27"/>
                  </a:cubicBezTo>
                  <a:cubicBezTo>
                    <a:pt x="1195" y="27"/>
                    <a:pt x="1182" y="41"/>
                    <a:pt x="1182" y="64"/>
                  </a:cubicBezTo>
                  <a:cubicBezTo>
                    <a:pt x="1182" y="87"/>
                    <a:pt x="1195" y="101"/>
                    <a:pt x="1214" y="101"/>
                  </a:cubicBezTo>
                  <a:cubicBezTo>
                    <a:pt x="1224" y="101"/>
                    <a:pt x="1232" y="96"/>
                    <a:pt x="1238" y="89"/>
                  </a:cubicBezTo>
                  <a:cubicBezTo>
                    <a:pt x="1238" y="99"/>
                    <a:pt x="1238" y="99"/>
                    <a:pt x="1238" y="99"/>
                  </a:cubicBezTo>
                  <a:lnTo>
                    <a:pt x="1249" y="99"/>
                  </a:lnTo>
                  <a:close/>
                  <a:moveTo>
                    <a:pt x="1161" y="101"/>
                  </a:moveTo>
                  <a:cubicBezTo>
                    <a:pt x="1167" y="101"/>
                    <a:pt x="1171" y="99"/>
                    <a:pt x="1174" y="96"/>
                  </a:cubicBezTo>
                  <a:cubicBezTo>
                    <a:pt x="1171" y="88"/>
                    <a:pt x="1171" y="88"/>
                    <a:pt x="1171" y="88"/>
                  </a:cubicBezTo>
                  <a:cubicBezTo>
                    <a:pt x="1169" y="90"/>
                    <a:pt x="1167" y="91"/>
                    <a:pt x="1163" y="91"/>
                  </a:cubicBezTo>
                  <a:cubicBezTo>
                    <a:pt x="1159" y="91"/>
                    <a:pt x="1156" y="87"/>
                    <a:pt x="1156" y="82"/>
                  </a:cubicBezTo>
                  <a:cubicBezTo>
                    <a:pt x="1156" y="38"/>
                    <a:pt x="1156" y="38"/>
                    <a:pt x="1156" y="38"/>
                  </a:cubicBezTo>
                  <a:cubicBezTo>
                    <a:pt x="1171" y="38"/>
                    <a:pt x="1171" y="38"/>
                    <a:pt x="1171" y="38"/>
                  </a:cubicBezTo>
                  <a:cubicBezTo>
                    <a:pt x="1171" y="28"/>
                    <a:pt x="1171" y="28"/>
                    <a:pt x="1171" y="28"/>
                  </a:cubicBezTo>
                  <a:cubicBezTo>
                    <a:pt x="1156" y="28"/>
                    <a:pt x="1156" y="28"/>
                    <a:pt x="1156" y="28"/>
                  </a:cubicBezTo>
                  <a:cubicBezTo>
                    <a:pt x="1156" y="9"/>
                    <a:pt x="1156" y="9"/>
                    <a:pt x="1156" y="9"/>
                  </a:cubicBezTo>
                  <a:cubicBezTo>
                    <a:pt x="1145" y="9"/>
                    <a:pt x="1145" y="9"/>
                    <a:pt x="1145" y="9"/>
                  </a:cubicBezTo>
                  <a:cubicBezTo>
                    <a:pt x="1145" y="28"/>
                    <a:pt x="1145" y="28"/>
                    <a:pt x="1145" y="28"/>
                  </a:cubicBezTo>
                  <a:cubicBezTo>
                    <a:pt x="1133" y="28"/>
                    <a:pt x="1133" y="28"/>
                    <a:pt x="1133" y="28"/>
                  </a:cubicBezTo>
                  <a:cubicBezTo>
                    <a:pt x="1133" y="38"/>
                    <a:pt x="1133" y="38"/>
                    <a:pt x="1133" y="38"/>
                  </a:cubicBezTo>
                  <a:cubicBezTo>
                    <a:pt x="1145" y="38"/>
                    <a:pt x="1145" y="38"/>
                    <a:pt x="1145" y="38"/>
                  </a:cubicBezTo>
                  <a:cubicBezTo>
                    <a:pt x="1145" y="84"/>
                    <a:pt x="1145" y="84"/>
                    <a:pt x="1145" y="84"/>
                  </a:cubicBezTo>
                  <a:cubicBezTo>
                    <a:pt x="1145" y="95"/>
                    <a:pt x="1150" y="101"/>
                    <a:pt x="1161" y="101"/>
                  </a:cubicBezTo>
                  <a:moveTo>
                    <a:pt x="1119" y="101"/>
                  </a:moveTo>
                  <a:cubicBezTo>
                    <a:pt x="1126" y="101"/>
                    <a:pt x="1129" y="99"/>
                    <a:pt x="1132" y="96"/>
                  </a:cubicBezTo>
                  <a:cubicBezTo>
                    <a:pt x="1129" y="88"/>
                    <a:pt x="1129" y="88"/>
                    <a:pt x="1129" y="88"/>
                  </a:cubicBezTo>
                  <a:cubicBezTo>
                    <a:pt x="1128" y="90"/>
                    <a:pt x="1125" y="91"/>
                    <a:pt x="1122" y="91"/>
                  </a:cubicBezTo>
                  <a:cubicBezTo>
                    <a:pt x="1117" y="91"/>
                    <a:pt x="1114" y="87"/>
                    <a:pt x="1114" y="82"/>
                  </a:cubicBezTo>
                  <a:cubicBezTo>
                    <a:pt x="1114" y="1"/>
                    <a:pt x="1114" y="1"/>
                    <a:pt x="1114" y="1"/>
                  </a:cubicBezTo>
                  <a:cubicBezTo>
                    <a:pt x="1103" y="1"/>
                    <a:pt x="1103" y="1"/>
                    <a:pt x="1103" y="1"/>
                  </a:cubicBezTo>
                  <a:cubicBezTo>
                    <a:pt x="1103" y="84"/>
                    <a:pt x="1103" y="84"/>
                    <a:pt x="1103" y="84"/>
                  </a:cubicBezTo>
                  <a:cubicBezTo>
                    <a:pt x="1103" y="95"/>
                    <a:pt x="1109" y="101"/>
                    <a:pt x="1119" y="101"/>
                  </a:cubicBezTo>
                  <a:moveTo>
                    <a:pt x="1081" y="99"/>
                  </a:moveTo>
                  <a:cubicBezTo>
                    <a:pt x="1081" y="28"/>
                    <a:pt x="1081" y="28"/>
                    <a:pt x="1081" y="28"/>
                  </a:cubicBezTo>
                  <a:cubicBezTo>
                    <a:pt x="1070" y="28"/>
                    <a:pt x="1070" y="28"/>
                    <a:pt x="1070" y="28"/>
                  </a:cubicBezTo>
                  <a:cubicBezTo>
                    <a:pt x="1070" y="80"/>
                    <a:pt x="1070" y="80"/>
                    <a:pt x="1070" y="80"/>
                  </a:cubicBezTo>
                  <a:cubicBezTo>
                    <a:pt x="1066" y="86"/>
                    <a:pt x="1058" y="91"/>
                    <a:pt x="1050" y="91"/>
                  </a:cubicBezTo>
                  <a:cubicBezTo>
                    <a:pt x="1040" y="91"/>
                    <a:pt x="1034" y="88"/>
                    <a:pt x="1034" y="75"/>
                  </a:cubicBezTo>
                  <a:cubicBezTo>
                    <a:pt x="1034" y="28"/>
                    <a:pt x="1034" y="28"/>
                    <a:pt x="1034" y="28"/>
                  </a:cubicBezTo>
                  <a:cubicBezTo>
                    <a:pt x="1023" y="28"/>
                    <a:pt x="1023" y="28"/>
                    <a:pt x="1023" y="28"/>
                  </a:cubicBezTo>
                  <a:cubicBezTo>
                    <a:pt x="1023" y="78"/>
                    <a:pt x="1023" y="78"/>
                    <a:pt x="1023" y="78"/>
                  </a:cubicBezTo>
                  <a:cubicBezTo>
                    <a:pt x="1023" y="94"/>
                    <a:pt x="1030" y="101"/>
                    <a:pt x="1045" y="101"/>
                  </a:cubicBezTo>
                  <a:cubicBezTo>
                    <a:pt x="1056" y="101"/>
                    <a:pt x="1065" y="95"/>
                    <a:pt x="1070" y="89"/>
                  </a:cubicBezTo>
                  <a:cubicBezTo>
                    <a:pt x="1070" y="99"/>
                    <a:pt x="1070" y="99"/>
                    <a:pt x="1070" y="99"/>
                  </a:cubicBezTo>
                  <a:lnTo>
                    <a:pt x="1081" y="99"/>
                  </a:lnTo>
                  <a:close/>
                  <a:moveTo>
                    <a:pt x="977" y="101"/>
                  </a:moveTo>
                  <a:cubicBezTo>
                    <a:pt x="995" y="101"/>
                    <a:pt x="1005" y="91"/>
                    <a:pt x="1005" y="80"/>
                  </a:cubicBezTo>
                  <a:cubicBezTo>
                    <a:pt x="1005" y="52"/>
                    <a:pt x="961" y="62"/>
                    <a:pt x="961" y="47"/>
                  </a:cubicBezTo>
                  <a:cubicBezTo>
                    <a:pt x="961" y="40"/>
                    <a:pt x="967" y="35"/>
                    <a:pt x="976" y="35"/>
                  </a:cubicBezTo>
                  <a:cubicBezTo>
                    <a:pt x="986" y="35"/>
                    <a:pt x="993" y="39"/>
                    <a:pt x="998" y="44"/>
                  </a:cubicBezTo>
                  <a:cubicBezTo>
                    <a:pt x="1003" y="37"/>
                    <a:pt x="1003" y="37"/>
                    <a:pt x="1003" y="37"/>
                  </a:cubicBezTo>
                  <a:cubicBezTo>
                    <a:pt x="997" y="31"/>
                    <a:pt x="989" y="27"/>
                    <a:pt x="976" y="27"/>
                  </a:cubicBezTo>
                  <a:cubicBezTo>
                    <a:pt x="959" y="27"/>
                    <a:pt x="950" y="36"/>
                    <a:pt x="950" y="47"/>
                  </a:cubicBezTo>
                  <a:cubicBezTo>
                    <a:pt x="950" y="73"/>
                    <a:pt x="994" y="63"/>
                    <a:pt x="994" y="80"/>
                  </a:cubicBezTo>
                  <a:cubicBezTo>
                    <a:pt x="994" y="87"/>
                    <a:pt x="988" y="92"/>
                    <a:pt x="977" y="92"/>
                  </a:cubicBezTo>
                  <a:cubicBezTo>
                    <a:pt x="967" y="92"/>
                    <a:pt x="958" y="87"/>
                    <a:pt x="954" y="82"/>
                  </a:cubicBezTo>
                  <a:cubicBezTo>
                    <a:pt x="948" y="90"/>
                    <a:pt x="948" y="90"/>
                    <a:pt x="948" y="90"/>
                  </a:cubicBezTo>
                  <a:cubicBezTo>
                    <a:pt x="955" y="97"/>
                    <a:pt x="965" y="101"/>
                    <a:pt x="977" y="101"/>
                  </a:cubicBezTo>
                  <a:moveTo>
                    <a:pt x="932" y="99"/>
                  </a:moveTo>
                  <a:cubicBezTo>
                    <a:pt x="932" y="49"/>
                    <a:pt x="932" y="49"/>
                    <a:pt x="932" y="49"/>
                  </a:cubicBezTo>
                  <a:cubicBezTo>
                    <a:pt x="932" y="34"/>
                    <a:pt x="924" y="27"/>
                    <a:pt x="910" y="27"/>
                  </a:cubicBezTo>
                  <a:cubicBezTo>
                    <a:pt x="899" y="27"/>
                    <a:pt x="889" y="33"/>
                    <a:pt x="884" y="39"/>
                  </a:cubicBezTo>
                  <a:cubicBezTo>
                    <a:pt x="884" y="28"/>
                    <a:pt x="884" y="28"/>
                    <a:pt x="884" y="28"/>
                  </a:cubicBezTo>
                  <a:cubicBezTo>
                    <a:pt x="873" y="28"/>
                    <a:pt x="873" y="28"/>
                    <a:pt x="873" y="28"/>
                  </a:cubicBezTo>
                  <a:cubicBezTo>
                    <a:pt x="873" y="99"/>
                    <a:pt x="873" y="99"/>
                    <a:pt x="873" y="99"/>
                  </a:cubicBezTo>
                  <a:cubicBezTo>
                    <a:pt x="884" y="99"/>
                    <a:pt x="884" y="99"/>
                    <a:pt x="884" y="99"/>
                  </a:cubicBezTo>
                  <a:cubicBezTo>
                    <a:pt x="884" y="47"/>
                    <a:pt x="884" y="47"/>
                    <a:pt x="884" y="47"/>
                  </a:cubicBezTo>
                  <a:cubicBezTo>
                    <a:pt x="888" y="42"/>
                    <a:pt x="896" y="36"/>
                    <a:pt x="905" y="36"/>
                  </a:cubicBezTo>
                  <a:cubicBezTo>
                    <a:pt x="915" y="36"/>
                    <a:pt x="921" y="40"/>
                    <a:pt x="921" y="53"/>
                  </a:cubicBezTo>
                  <a:cubicBezTo>
                    <a:pt x="921" y="99"/>
                    <a:pt x="921" y="99"/>
                    <a:pt x="921" y="99"/>
                  </a:cubicBezTo>
                  <a:lnTo>
                    <a:pt x="932" y="99"/>
                  </a:lnTo>
                  <a:close/>
                  <a:moveTo>
                    <a:pt x="820" y="91"/>
                  </a:moveTo>
                  <a:cubicBezTo>
                    <a:pt x="805" y="91"/>
                    <a:pt x="797" y="78"/>
                    <a:pt x="797" y="64"/>
                  </a:cubicBezTo>
                  <a:cubicBezTo>
                    <a:pt x="797" y="49"/>
                    <a:pt x="805" y="36"/>
                    <a:pt x="820" y="36"/>
                  </a:cubicBezTo>
                  <a:cubicBezTo>
                    <a:pt x="835" y="36"/>
                    <a:pt x="844" y="49"/>
                    <a:pt x="844" y="64"/>
                  </a:cubicBezTo>
                  <a:cubicBezTo>
                    <a:pt x="844" y="78"/>
                    <a:pt x="835" y="91"/>
                    <a:pt x="820" y="91"/>
                  </a:cubicBezTo>
                  <a:moveTo>
                    <a:pt x="820" y="101"/>
                  </a:moveTo>
                  <a:cubicBezTo>
                    <a:pt x="842" y="101"/>
                    <a:pt x="855" y="84"/>
                    <a:pt x="855" y="64"/>
                  </a:cubicBezTo>
                  <a:cubicBezTo>
                    <a:pt x="855" y="43"/>
                    <a:pt x="842" y="27"/>
                    <a:pt x="820" y="27"/>
                  </a:cubicBezTo>
                  <a:cubicBezTo>
                    <a:pt x="798" y="27"/>
                    <a:pt x="785" y="43"/>
                    <a:pt x="785" y="64"/>
                  </a:cubicBezTo>
                  <a:cubicBezTo>
                    <a:pt x="785" y="84"/>
                    <a:pt x="798" y="101"/>
                    <a:pt x="820" y="101"/>
                  </a:cubicBezTo>
                  <a:moveTo>
                    <a:pt x="737" y="101"/>
                  </a:moveTo>
                  <a:cubicBezTo>
                    <a:pt x="754" y="101"/>
                    <a:pt x="766" y="93"/>
                    <a:pt x="774" y="81"/>
                  </a:cubicBezTo>
                  <a:cubicBezTo>
                    <a:pt x="764" y="76"/>
                    <a:pt x="764" y="76"/>
                    <a:pt x="764" y="76"/>
                  </a:cubicBezTo>
                  <a:cubicBezTo>
                    <a:pt x="758" y="84"/>
                    <a:pt x="748" y="90"/>
                    <a:pt x="737" y="90"/>
                  </a:cubicBezTo>
                  <a:cubicBezTo>
                    <a:pt x="715" y="90"/>
                    <a:pt x="699" y="74"/>
                    <a:pt x="699" y="50"/>
                  </a:cubicBezTo>
                  <a:cubicBezTo>
                    <a:pt x="699" y="27"/>
                    <a:pt x="715" y="11"/>
                    <a:pt x="737" y="11"/>
                  </a:cubicBezTo>
                  <a:cubicBezTo>
                    <a:pt x="748" y="11"/>
                    <a:pt x="758" y="16"/>
                    <a:pt x="764" y="25"/>
                  </a:cubicBezTo>
                  <a:cubicBezTo>
                    <a:pt x="774" y="19"/>
                    <a:pt x="774" y="19"/>
                    <a:pt x="774" y="19"/>
                  </a:cubicBezTo>
                  <a:cubicBezTo>
                    <a:pt x="766" y="8"/>
                    <a:pt x="754" y="0"/>
                    <a:pt x="737" y="0"/>
                  </a:cubicBezTo>
                  <a:cubicBezTo>
                    <a:pt x="708" y="0"/>
                    <a:pt x="686" y="20"/>
                    <a:pt x="686" y="50"/>
                  </a:cubicBezTo>
                  <a:cubicBezTo>
                    <a:pt x="686" y="80"/>
                    <a:pt x="708" y="101"/>
                    <a:pt x="737" y="101"/>
                  </a:cubicBezTo>
                  <a:moveTo>
                    <a:pt x="598" y="90"/>
                  </a:moveTo>
                  <a:cubicBezTo>
                    <a:pt x="583" y="90"/>
                    <a:pt x="575" y="79"/>
                    <a:pt x="575" y="63"/>
                  </a:cubicBezTo>
                  <a:cubicBezTo>
                    <a:pt x="575" y="48"/>
                    <a:pt x="583" y="36"/>
                    <a:pt x="598" y="36"/>
                  </a:cubicBezTo>
                  <a:cubicBezTo>
                    <a:pt x="606" y="36"/>
                    <a:pt x="615" y="42"/>
                    <a:pt x="619" y="48"/>
                  </a:cubicBezTo>
                  <a:cubicBezTo>
                    <a:pt x="619" y="79"/>
                    <a:pt x="619" y="79"/>
                    <a:pt x="619" y="79"/>
                  </a:cubicBezTo>
                  <a:cubicBezTo>
                    <a:pt x="615" y="85"/>
                    <a:pt x="606" y="90"/>
                    <a:pt x="598" y="90"/>
                  </a:cubicBezTo>
                  <a:moveTo>
                    <a:pt x="596" y="128"/>
                  </a:moveTo>
                  <a:cubicBezTo>
                    <a:pt x="613" y="128"/>
                    <a:pt x="630" y="121"/>
                    <a:pt x="630" y="98"/>
                  </a:cubicBezTo>
                  <a:cubicBezTo>
                    <a:pt x="630" y="28"/>
                    <a:pt x="630" y="28"/>
                    <a:pt x="630" y="28"/>
                  </a:cubicBezTo>
                  <a:cubicBezTo>
                    <a:pt x="619" y="28"/>
                    <a:pt x="619" y="28"/>
                    <a:pt x="619" y="28"/>
                  </a:cubicBezTo>
                  <a:cubicBezTo>
                    <a:pt x="619" y="39"/>
                    <a:pt x="619" y="39"/>
                    <a:pt x="619" y="39"/>
                  </a:cubicBezTo>
                  <a:cubicBezTo>
                    <a:pt x="613" y="31"/>
                    <a:pt x="604" y="27"/>
                    <a:pt x="595" y="27"/>
                  </a:cubicBezTo>
                  <a:cubicBezTo>
                    <a:pt x="576" y="27"/>
                    <a:pt x="563" y="41"/>
                    <a:pt x="563" y="63"/>
                  </a:cubicBezTo>
                  <a:cubicBezTo>
                    <a:pt x="563" y="86"/>
                    <a:pt x="576" y="100"/>
                    <a:pt x="595" y="100"/>
                  </a:cubicBezTo>
                  <a:cubicBezTo>
                    <a:pt x="605" y="100"/>
                    <a:pt x="613" y="95"/>
                    <a:pt x="619" y="88"/>
                  </a:cubicBezTo>
                  <a:cubicBezTo>
                    <a:pt x="619" y="98"/>
                    <a:pt x="619" y="98"/>
                    <a:pt x="619" y="98"/>
                  </a:cubicBezTo>
                  <a:cubicBezTo>
                    <a:pt x="619" y="113"/>
                    <a:pt x="608" y="119"/>
                    <a:pt x="596" y="119"/>
                  </a:cubicBezTo>
                  <a:cubicBezTo>
                    <a:pt x="586" y="119"/>
                    <a:pt x="579" y="116"/>
                    <a:pt x="573" y="109"/>
                  </a:cubicBezTo>
                  <a:cubicBezTo>
                    <a:pt x="567" y="117"/>
                    <a:pt x="567" y="117"/>
                    <a:pt x="567" y="117"/>
                  </a:cubicBezTo>
                  <a:cubicBezTo>
                    <a:pt x="576" y="126"/>
                    <a:pt x="584" y="128"/>
                    <a:pt x="596" y="128"/>
                  </a:cubicBezTo>
                  <a:moveTo>
                    <a:pt x="545" y="99"/>
                  </a:moveTo>
                  <a:cubicBezTo>
                    <a:pt x="545" y="49"/>
                    <a:pt x="545" y="49"/>
                    <a:pt x="545" y="49"/>
                  </a:cubicBezTo>
                  <a:cubicBezTo>
                    <a:pt x="545" y="34"/>
                    <a:pt x="537" y="27"/>
                    <a:pt x="523" y="27"/>
                  </a:cubicBezTo>
                  <a:cubicBezTo>
                    <a:pt x="512" y="27"/>
                    <a:pt x="502" y="33"/>
                    <a:pt x="497" y="39"/>
                  </a:cubicBezTo>
                  <a:cubicBezTo>
                    <a:pt x="497" y="28"/>
                    <a:pt x="497" y="28"/>
                    <a:pt x="497" y="28"/>
                  </a:cubicBezTo>
                  <a:cubicBezTo>
                    <a:pt x="486" y="28"/>
                    <a:pt x="486" y="28"/>
                    <a:pt x="486" y="28"/>
                  </a:cubicBezTo>
                  <a:cubicBezTo>
                    <a:pt x="486" y="99"/>
                    <a:pt x="486" y="99"/>
                    <a:pt x="486" y="99"/>
                  </a:cubicBezTo>
                  <a:cubicBezTo>
                    <a:pt x="497" y="99"/>
                    <a:pt x="497" y="99"/>
                    <a:pt x="497" y="99"/>
                  </a:cubicBezTo>
                  <a:cubicBezTo>
                    <a:pt x="497" y="47"/>
                    <a:pt x="497" y="47"/>
                    <a:pt x="497" y="47"/>
                  </a:cubicBezTo>
                  <a:cubicBezTo>
                    <a:pt x="501" y="42"/>
                    <a:pt x="510" y="36"/>
                    <a:pt x="518" y="36"/>
                  </a:cubicBezTo>
                  <a:cubicBezTo>
                    <a:pt x="528" y="36"/>
                    <a:pt x="534" y="40"/>
                    <a:pt x="534" y="53"/>
                  </a:cubicBezTo>
                  <a:cubicBezTo>
                    <a:pt x="534" y="99"/>
                    <a:pt x="534" y="99"/>
                    <a:pt x="534" y="99"/>
                  </a:cubicBezTo>
                  <a:lnTo>
                    <a:pt x="545" y="99"/>
                  </a:lnTo>
                  <a:close/>
                  <a:moveTo>
                    <a:pt x="464" y="28"/>
                  </a:moveTo>
                  <a:cubicBezTo>
                    <a:pt x="453" y="28"/>
                    <a:pt x="453" y="28"/>
                    <a:pt x="453" y="28"/>
                  </a:cubicBezTo>
                  <a:cubicBezTo>
                    <a:pt x="453" y="99"/>
                    <a:pt x="453" y="99"/>
                    <a:pt x="453" y="99"/>
                  </a:cubicBezTo>
                  <a:cubicBezTo>
                    <a:pt x="464" y="99"/>
                    <a:pt x="464" y="99"/>
                    <a:pt x="464" y="99"/>
                  </a:cubicBezTo>
                  <a:lnTo>
                    <a:pt x="464" y="28"/>
                  </a:lnTo>
                  <a:close/>
                  <a:moveTo>
                    <a:pt x="459" y="18"/>
                  </a:moveTo>
                  <a:cubicBezTo>
                    <a:pt x="463" y="18"/>
                    <a:pt x="466" y="15"/>
                    <a:pt x="466" y="11"/>
                  </a:cubicBezTo>
                  <a:cubicBezTo>
                    <a:pt x="466" y="7"/>
                    <a:pt x="463" y="3"/>
                    <a:pt x="459" y="3"/>
                  </a:cubicBezTo>
                  <a:cubicBezTo>
                    <a:pt x="455" y="3"/>
                    <a:pt x="451" y="7"/>
                    <a:pt x="451" y="11"/>
                  </a:cubicBezTo>
                  <a:cubicBezTo>
                    <a:pt x="451" y="15"/>
                    <a:pt x="455" y="18"/>
                    <a:pt x="459" y="18"/>
                  </a:cubicBezTo>
                  <a:moveTo>
                    <a:pt x="428" y="101"/>
                  </a:moveTo>
                  <a:cubicBezTo>
                    <a:pt x="434" y="101"/>
                    <a:pt x="438" y="99"/>
                    <a:pt x="441" y="96"/>
                  </a:cubicBezTo>
                  <a:cubicBezTo>
                    <a:pt x="438" y="88"/>
                    <a:pt x="438" y="88"/>
                    <a:pt x="438" y="88"/>
                  </a:cubicBezTo>
                  <a:cubicBezTo>
                    <a:pt x="436" y="90"/>
                    <a:pt x="434" y="91"/>
                    <a:pt x="430" y="91"/>
                  </a:cubicBezTo>
                  <a:cubicBezTo>
                    <a:pt x="426" y="91"/>
                    <a:pt x="423" y="87"/>
                    <a:pt x="423" y="82"/>
                  </a:cubicBezTo>
                  <a:cubicBezTo>
                    <a:pt x="423" y="38"/>
                    <a:pt x="423" y="38"/>
                    <a:pt x="423" y="38"/>
                  </a:cubicBezTo>
                  <a:cubicBezTo>
                    <a:pt x="438" y="38"/>
                    <a:pt x="438" y="38"/>
                    <a:pt x="438" y="38"/>
                  </a:cubicBezTo>
                  <a:cubicBezTo>
                    <a:pt x="438" y="28"/>
                    <a:pt x="438" y="28"/>
                    <a:pt x="438" y="28"/>
                  </a:cubicBezTo>
                  <a:cubicBezTo>
                    <a:pt x="423" y="28"/>
                    <a:pt x="423" y="28"/>
                    <a:pt x="423" y="28"/>
                  </a:cubicBezTo>
                  <a:cubicBezTo>
                    <a:pt x="423" y="9"/>
                    <a:pt x="423" y="9"/>
                    <a:pt x="423" y="9"/>
                  </a:cubicBezTo>
                  <a:cubicBezTo>
                    <a:pt x="412" y="9"/>
                    <a:pt x="412" y="9"/>
                    <a:pt x="412" y="9"/>
                  </a:cubicBezTo>
                  <a:cubicBezTo>
                    <a:pt x="412" y="28"/>
                    <a:pt x="412" y="28"/>
                    <a:pt x="412" y="28"/>
                  </a:cubicBezTo>
                  <a:cubicBezTo>
                    <a:pt x="400" y="28"/>
                    <a:pt x="400" y="28"/>
                    <a:pt x="400" y="28"/>
                  </a:cubicBezTo>
                  <a:cubicBezTo>
                    <a:pt x="400" y="38"/>
                    <a:pt x="400" y="38"/>
                    <a:pt x="400" y="38"/>
                  </a:cubicBezTo>
                  <a:cubicBezTo>
                    <a:pt x="412" y="38"/>
                    <a:pt x="412" y="38"/>
                    <a:pt x="412" y="38"/>
                  </a:cubicBezTo>
                  <a:cubicBezTo>
                    <a:pt x="412" y="84"/>
                    <a:pt x="412" y="84"/>
                    <a:pt x="412" y="84"/>
                  </a:cubicBezTo>
                  <a:cubicBezTo>
                    <a:pt x="412" y="95"/>
                    <a:pt x="417" y="101"/>
                    <a:pt x="428" y="101"/>
                  </a:cubicBezTo>
                  <a:moveTo>
                    <a:pt x="381" y="59"/>
                  </a:moveTo>
                  <a:cubicBezTo>
                    <a:pt x="335" y="59"/>
                    <a:pt x="335" y="59"/>
                    <a:pt x="335" y="59"/>
                  </a:cubicBezTo>
                  <a:cubicBezTo>
                    <a:pt x="335" y="48"/>
                    <a:pt x="343" y="36"/>
                    <a:pt x="358" y="36"/>
                  </a:cubicBezTo>
                  <a:cubicBezTo>
                    <a:pt x="374" y="36"/>
                    <a:pt x="381" y="49"/>
                    <a:pt x="381" y="59"/>
                  </a:cubicBezTo>
                  <a:moveTo>
                    <a:pt x="359" y="101"/>
                  </a:moveTo>
                  <a:cubicBezTo>
                    <a:pt x="371" y="101"/>
                    <a:pt x="380" y="97"/>
                    <a:pt x="388" y="90"/>
                  </a:cubicBezTo>
                  <a:cubicBezTo>
                    <a:pt x="382" y="83"/>
                    <a:pt x="382" y="83"/>
                    <a:pt x="382" y="83"/>
                  </a:cubicBezTo>
                  <a:cubicBezTo>
                    <a:pt x="377" y="89"/>
                    <a:pt x="369" y="92"/>
                    <a:pt x="360" y="92"/>
                  </a:cubicBezTo>
                  <a:cubicBezTo>
                    <a:pt x="345" y="92"/>
                    <a:pt x="336" y="81"/>
                    <a:pt x="335" y="67"/>
                  </a:cubicBezTo>
                  <a:cubicBezTo>
                    <a:pt x="392" y="67"/>
                    <a:pt x="392" y="67"/>
                    <a:pt x="392" y="67"/>
                  </a:cubicBezTo>
                  <a:cubicBezTo>
                    <a:pt x="392" y="65"/>
                    <a:pt x="392" y="65"/>
                    <a:pt x="392" y="65"/>
                  </a:cubicBezTo>
                  <a:cubicBezTo>
                    <a:pt x="392" y="43"/>
                    <a:pt x="380" y="27"/>
                    <a:pt x="358" y="27"/>
                  </a:cubicBezTo>
                  <a:cubicBezTo>
                    <a:pt x="338" y="27"/>
                    <a:pt x="323" y="43"/>
                    <a:pt x="323" y="64"/>
                  </a:cubicBezTo>
                  <a:cubicBezTo>
                    <a:pt x="323" y="86"/>
                    <a:pt x="338" y="101"/>
                    <a:pt x="359" y="101"/>
                  </a:cubicBezTo>
                  <a:moveTo>
                    <a:pt x="314" y="99"/>
                  </a:moveTo>
                  <a:cubicBezTo>
                    <a:pt x="283" y="60"/>
                    <a:pt x="283" y="60"/>
                    <a:pt x="283" y="60"/>
                  </a:cubicBezTo>
                  <a:cubicBezTo>
                    <a:pt x="314" y="28"/>
                    <a:pt x="314" y="28"/>
                    <a:pt x="314" y="28"/>
                  </a:cubicBezTo>
                  <a:cubicBezTo>
                    <a:pt x="300" y="28"/>
                    <a:pt x="300" y="28"/>
                    <a:pt x="300" y="28"/>
                  </a:cubicBezTo>
                  <a:cubicBezTo>
                    <a:pt x="263" y="66"/>
                    <a:pt x="263" y="66"/>
                    <a:pt x="263" y="66"/>
                  </a:cubicBezTo>
                  <a:cubicBezTo>
                    <a:pt x="263" y="1"/>
                    <a:pt x="263" y="1"/>
                    <a:pt x="263" y="1"/>
                  </a:cubicBezTo>
                  <a:cubicBezTo>
                    <a:pt x="252" y="1"/>
                    <a:pt x="252" y="1"/>
                    <a:pt x="252" y="1"/>
                  </a:cubicBezTo>
                  <a:cubicBezTo>
                    <a:pt x="252" y="99"/>
                    <a:pt x="252" y="99"/>
                    <a:pt x="252" y="99"/>
                  </a:cubicBezTo>
                  <a:cubicBezTo>
                    <a:pt x="263" y="99"/>
                    <a:pt x="263" y="99"/>
                    <a:pt x="263" y="99"/>
                  </a:cubicBezTo>
                  <a:cubicBezTo>
                    <a:pt x="263" y="79"/>
                    <a:pt x="263" y="79"/>
                    <a:pt x="263" y="79"/>
                  </a:cubicBezTo>
                  <a:cubicBezTo>
                    <a:pt x="275" y="67"/>
                    <a:pt x="275" y="67"/>
                    <a:pt x="275" y="67"/>
                  </a:cubicBezTo>
                  <a:cubicBezTo>
                    <a:pt x="300" y="99"/>
                    <a:pt x="300" y="99"/>
                    <a:pt x="300" y="99"/>
                  </a:cubicBezTo>
                  <a:lnTo>
                    <a:pt x="314" y="99"/>
                  </a:lnTo>
                  <a:close/>
                  <a:moveTo>
                    <a:pt x="214" y="99"/>
                  </a:moveTo>
                  <a:cubicBezTo>
                    <a:pt x="214" y="49"/>
                    <a:pt x="214" y="49"/>
                    <a:pt x="214" y="49"/>
                  </a:cubicBezTo>
                  <a:cubicBezTo>
                    <a:pt x="218" y="43"/>
                    <a:pt x="227" y="38"/>
                    <a:pt x="234" y="38"/>
                  </a:cubicBezTo>
                  <a:cubicBezTo>
                    <a:pt x="235" y="38"/>
                    <a:pt x="237" y="38"/>
                    <a:pt x="238" y="38"/>
                  </a:cubicBezTo>
                  <a:cubicBezTo>
                    <a:pt x="238" y="27"/>
                    <a:pt x="238" y="27"/>
                    <a:pt x="238" y="27"/>
                  </a:cubicBezTo>
                  <a:cubicBezTo>
                    <a:pt x="228" y="27"/>
                    <a:pt x="220" y="32"/>
                    <a:pt x="214" y="40"/>
                  </a:cubicBezTo>
                  <a:cubicBezTo>
                    <a:pt x="214" y="28"/>
                    <a:pt x="214" y="28"/>
                    <a:pt x="214" y="28"/>
                  </a:cubicBezTo>
                  <a:cubicBezTo>
                    <a:pt x="203" y="28"/>
                    <a:pt x="203" y="28"/>
                    <a:pt x="203" y="28"/>
                  </a:cubicBezTo>
                  <a:cubicBezTo>
                    <a:pt x="203" y="99"/>
                    <a:pt x="203" y="99"/>
                    <a:pt x="203" y="99"/>
                  </a:cubicBezTo>
                  <a:lnTo>
                    <a:pt x="214" y="99"/>
                  </a:lnTo>
                  <a:close/>
                  <a:moveTo>
                    <a:pt x="149" y="91"/>
                  </a:moveTo>
                  <a:cubicBezTo>
                    <a:pt x="135" y="91"/>
                    <a:pt x="126" y="80"/>
                    <a:pt x="126" y="64"/>
                  </a:cubicBezTo>
                  <a:cubicBezTo>
                    <a:pt x="126" y="48"/>
                    <a:pt x="135" y="36"/>
                    <a:pt x="149" y="36"/>
                  </a:cubicBezTo>
                  <a:cubicBezTo>
                    <a:pt x="158" y="36"/>
                    <a:pt x="166" y="42"/>
                    <a:pt x="170" y="48"/>
                  </a:cubicBezTo>
                  <a:cubicBezTo>
                    <a:pt x="170" y="80"/>
                    <a:pt x="170" y="80"/>
                    <a:pt x="170" y="80"/>
                  </a:cubicBezTo>
                  <a:cubicBezTo>
                    <a:pt x="166" y="86"/>
                    <a:pt x="158" y="91"/>
                    <a:pt x="149" y="91"/>
                  </a:cubicBezTo>
                  <a:moveTo>
                    <a:pt x="181" y="99"/>
                  </a:moveTo>
                  <a:cubicBezTo>
                    <a:pt x="181" y="28"/>
                    <a:pt x="181" y="28"/>
                    <a:pt x="181" y="28"/>
                  </a:cubicBezTo>
                  <a:cubicBezTo>
                    <a:pt x="170" y="28"/>
                    <a:pt x="170" y="28"/>
                    <a:pt x="170" y="28"/>
                  </a:cubicBezTo>
                  <a:cubicBezTo>
                    <a:pt x="170" y="39"/>
                    <a:pt x="170" y="39"/>
                    <a:pt x="170" y="39"/>
                  </a:cubicBezTo>
                  <a:cubicBezTo>
                    <a:pt x="165" y="31"/>
                    <a:pt x="156" y="27"/>
                    <a:pt x="146" y="27"/>
                  </a:cubicBezTo>
                  <a:cubicBezTo>
                    <a:pt x="128" y="27"/>
                    <a:pt x="115" y="41"/>
                    <a:pt x="115" y="64"/>
                  </a:cubicBezTo>
                  <a:cubicBezTo>
                    <a:pt x="115" y="87"/>
                    <a:pt x="128" y="101"/>
                    <a:pt x="146" y="101"/>
                  </a:cubicBezTo>
                  <a:cubicBezTo>
                    <a:pt x="156" y="101"/>
                    <a:pt x="165" y="96"/>
                    <a:pt x="170" y="89"/>
                  </a:cubicBezTo>
                  <a:cubicBezTo>
                    <a:pt x="170" y="99"/>
                    <a:pt x="170" y="99"/>
                    <a:pt x="170" y="99"/>
                  </a:cubicBezTo>
                  <a:lnTo>
                    <a:pt x="181" y="99"/>
                  </a:lnTo>
                  <a:close/>
                  <a:moveTo>
                    <a:pt x="96" y="99"/>
                  </a:moveTo>
                  <a:cubicBezTo>
                    <a:pt x="96" y="1"/>
                    <a:pt x="96" y="1"/>
                    <a:pt x="96" y="1"/>
                  </a:cubicBezTo>
                  <a:cubicBezTo>
                    <a:pt x="79" y="1"/>
                    <a:pt x="79" y="1"/>
                    <a:pt x="79" y="1"/>
                  </a:cubicBezTo>
                  <a:cubicBezTo>
                    <a:pt x="48" y="77"/>
                    <a:pt x="48" y="77"/>
                    <a:pt x="48" y="77"/>
                  </a:cubicBezTo>
                  <a:cubicBezTo>
                    <a:pt x="18" y="1"/>
                    <a:pt x="18" y="1"/>
                    <a:pt x="18" y="1"/>
                  </a:cubicBezTo>
                  <a:cubicBezTo>
                    <a:pt x="0" y="1"/>
                    <a:pt x="0" y="1"/>
                    <a:pt x="0" y="1"/>
                  </a:cubicBezTo>
                  <a:cubicBezTo>
                    <a:pt x="0" y="99"/>
                    <a:pt x="0" y="99"/>
                    <a:pt x="0" y="99"/>
                  </a:cubicBezTo>
                  <a:cubicBezTo>
                    <a:pt x="13" y="99"/>
                    <a:pt x="13" y="99"/>
                    <a:pt x="13" y="99"/>
                  </a:cubicBezTo>
                  <a:cubicBezTo>
                    <a:pt x="13" y="17"/>
                    <a:pt x="13" y="17"/>
                    <a:pt x="13" y="17"/>
                  </a:cubicBezTo>
                  <a:cubicBezTo>
                    <a:pt x="46" y="99"/>
                    <a:pt x="46" y="99"/>
                    <a:pt x="46" y="99"/>
                  </a:cubicBezTo>
                  <a:cubicBezTo>
                    <a:pt x="51" y="99"/>
                    <a:pt x="51" y="99"/>
                    <a:pt x="51" y="99"/>
                  </a:cubicBezTo>
                  <a:cubicBezTo>
                    <a:pt x="84" y="17"/>
                    <a:pt x="84" y="17"/>
                    <a:pt x="84" y="17"/>
                  </a:cubicBezTo>
                  <a:cubicBezTo>
                    <a:pt x="84" y="99"/>
                    <a:pt x="84" y="99"/>
                    <a:pt x="84" y="99"/>
                  </a:cubicBezTo>
                  <a:lnTo>
                    <a:pt x="96" y="9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grpSp>
      <p:sp>
        <p:nvSpPr>
          <p:cNvPr id="13" name="Tekstvak 12">
            <a:extLst>
              <a:ext uri="{FF2B5EF4-FFF2-40B4-BE49-F238E27FC236}">
                <a16:creationId xmlns:a16="http://schemas.microsoft.com/office/drawing/2014/main" id="{74017F25-175F-44A1-960A-4976947FC8BB}"/>
              </a:ext>
            </a:extLst>
          </p:cNvPr>
          <p:cNvSpPr txBox="1"/>
          <p:nvPr userDrawn="1"/>
        </p:nvSpPr>
        <p:spPr>
          <a:xfrm>
            <a:off x="1919288" y="5481495"/>
            <a:ext cx="8353425" cy="916903"/>
          </a:xfrm>
          <a:prstGeom prst="rect">
            <a:avLst/>
          </a:prstGeom>
          <a:noFill/>
        </p:spPr>
        <p:txBody>
          <a:bodyPr wrap="square" lIns="0" tIns="0" rIns="0" bIns="0" rtlCol="0">
            <a:noAutofit/>
          </a:bodyPr>
          <a:lstStyle/>
          <a:p>
            <a:pPr algn="ctr"/>
            <a:r>
              <a:rPr lang="en-GB" sz="1050" dirty="0">
                <a:solidFill>
                  <a:schemeClr val="bg1"/>
                </a:solidFill>
                <a:latin typeface="Arial" panose="020B0604020202020204" pitchFamily="34" charset="0"/>
                <a:cs typeface="Arial" panose="020B0604020202020204" pitchFamily="34" charset="0"/>
              </a:rPr>
              <a:t>© </a:t>
            </a:r>
            <a:fld id="{B49BE6BA-4099-48A6-8476-20552574E95E}" type="datetime4">
              <a:rPr kumimoji="0" lang="en-GB" sz="1050" b="0" i="0" u="none" strike="noStrike" kern="1200" cap="none" spc="0" normalizeH="0" smtClean="0">
                <a:ln>
                  <a:noFill/>
                </a:ln>
                <a:solidFill>
                  <a:schemeClr val="bg1"/>
                </a:solidFill>
                <a:effectLst/>
                <a:uLnTx/>
                <a:uFillTx/>
                <a:latin typeface="Arial" pitchFamily="34" charset="0"/>
                <a:cs typeface="Arial" pitchFamily="34" charset="0"/>
              </a:rPr>
              <a:pPr algn="ctr"/>
              <a:t>21 September 2026</a:t>
            </a:fld>
            <a:r>
              <a:rPr kumimoji="0" lang="en-GB" sz="1050" b="0" i="0" u="none" strike="noStrike" kern="1200" cap="none" spc="0" normalizeH="0" dirty="0">
                <a:ln>
                  <a:noFill/>
                </a:ln>
                <a:solidFill>
                  <a:schemeClr val="bg1"/>
                </a:solidFill>
                <a:effectLst/>
                <a:uLnTx/>
                <a:uFillTx/>
                <a:latin typeface="Arial" pitchFamily="34" charset="0"/>
                <a:cs typeface="Arial" pitchFamily="34" charset="0"/>
              </a:rPr>
              <a:t>, </a:t>
            </a:r>
            <a:r>
              <a:rPr lang="en-GB" sz="1050" dirty="0">
                <a:solidFill>
                  <a:schemeClr val="bg1"/>
                </a:solidFill>
                <a:latin typeface="Arial" panose="020B0604020202020204" pitchFamily="34" charset="0"/>
                <a:cs typeface="Arial" panose="020B0604020202020204" pitchFamily="34" charset="0"/>
              </a:rPr>
              <a:t>USP Marketing Consultancy B.V.</a:t>
            </a:r>
          </a:p>
          <a:p>
            <a:pPr algn="ctr"/>
            <a:endParaRPr lang="en-GB" sz="1050" dirty="0">
              <a:solidFill>
                <a:schemeClr val="bg1"/>
              </a:solidFill>
              <a:latin typeface="Arial" panose="020B0604020202020204" pitchFamily="34" charset="0"/>
              <a:cs typeface="Arial" panose="020B0604020202020204" pitchFamily="34" charset="0"/>
            </a:endParaRPr>
          </a:p>
          <a:p>
            <a:pPr marL="342900" marR="0" lvl="0" indent="-342900" algn="ctr" defTabSz="914400" rtl="0" eaLnBrk="1" fontAlgn="auto" latinLnBrk="0" hangingPunct="1">
              <a:lnSpc>
                <a:spcPct val="100000"/>
              </a:lnSpc>
              <a:spcBef>
                <a:spcPct val="20000"/>
              </a:spcBef>
              <a:spcAft>
                <a:spcPts val="0"/>
              </a:spcAft>
              <a:buClrTx/>
              <a:buSzTx/>
              <a:tabLst/>
              <a:defRPr/>
            </a:pPr>
            <a:endParaRPr kumimoji="0" lang="en-GB" sz="1050" b="0" i="0" u="none" strike="noStrike" kern="1200" cap="none" spc="0" normalizeH="0" baseline="0" dirty="0">
              <a:ln>
                <a:noFill/>
              </a:ln>
              <a:solidFill>
                <a:schemeClr val="bg1"/>
              </a:solidFill>
              <a:effectLst/>
              <a:uLnTx/>
              <a:uFillTx/>
              <a:latin typeface="Arial" pitchFamily="34" charset="0"/>
              <a:cs typeface="Arial" pitchFamily="34" charset="0"/>
            </a:endParaRPr>
          </a:p>
          <a:p>
            <a:pPr algn="ctr"/>
            <a:r>
              <a:rPr lang="en-GB" sz="1050" dirty="0">
                <a:solidFill>
                  <a:schemeClr val="bg1"/>
                </a:solidFill>
                <a:latin typeface="Arial" pitchFamily="34" charset="0"/>
                <a:cs typeface="Arial" pitchFamily="34" charset="0"/>
              </a:rPr>
              <a:t>The information in this publication is strictly confidential, and all relevant copyrights, database rights, and other (intellectual) </a:t>
            </a:r>
          </a:p>
          <a:p>
            <a:pPr algn="ctr"/>
            <a:r>
              <a:rPr lang="en-GB" sz="1050" dirty="0">
                <a:solidFill>
                  <a:schemeClr val="bg1"/>
                </a:solidFill>
                <a:latin typeface="Arial" pitchFamily="34" charset="0"/>
                <a:cs typeface="Arial" pitchFamily="34" charset="0"/>
              </a:rPr>
              <a:t>property rights are explicitly reserved. No part of this publication may be reproduced and/ or published without the prior written permission of USP Marketing Consultancy B.V.</a:t>
            </a:r>
            <a:endParaRPr lang="en-GB" sz="4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0323758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1_Slide 1">
    <p:spTree>
      <p:nvGrpSpPr>
        <p:cNvPr id="1" name=""/>
        <p:cNvGrpSpPr/>
        <p:nvPr/>
      </p:nvGrpSpPr>
      <p:grpSpPr>
        <a:xfrm>
          <a:off x="0" y="0"/>
          <a:ext cx="0" cy="0"/>
          <a:chOff x="0" y="0"/>
          <a:chExt cx="0" cy="0"/>
        </a:xfrm>
      </p:grpSpPr>
      <p:sp>
        <p:nvSpPr>
          <p:cNvPr id="2" name="Tijdelijke aanduiding voor afbeelding 5">
            <a:extLst>
              <a:ext uri="{FF2B5EF4-FFF2-40B4-BE49-F238E27FC236}">
                <a16:creationId xmlns:a16="http://schemas.microsoft.com/office/drawing/2014/main" id="{C820E6B2-CC7C-3A23-BFF5-513BC5AB2C86}"/>
              </a:ext>
            </a:extLst>
          </p:cNvPr>
          <p:cNvSpPr>
            <a:spLocks noGrp="1"/>
          </p:cNvSpPr>
          <p:nvPr>
            <p:ph type="pic" sz="quarter" idx="10" hasCustomPrompt="1"/>
          </p:nvPr>
        </p:nvSpPr>
        <p:spPr>
          <a:xfrm>
            <a:off x="7961988" y="0"/>
            <a:ext cx="4230012" cy="6858000"/>
          </a:xfrm>
          <a:prstGeom prst="rect">
            <a:avLst/>
          </a:prstGeom>
        </p:spPr>
        <p:txBody>
          <a:bodyPr anchor="ctr"/>
          <a:lstStyle>
            <a:lvl1pPr algn="ctr">
              <a:defRPr sz="1200">
                <a:solidFill>
                  <a:srgbClr val="595959"/>
                </a:solidFill>
              </a:defRPr>
            </a:lvl1pPr>
          </a:lstStyle>
          <a:p>
            <a:r>
              <a:rPr lang="en-GB" dirty="0"/>
              <a:t>Click the icon to add an image</a:t>
            </a:r>
          </a:p>
        </p:txBody>
      </p:sp>
      <p:cxnSp>
        <p:nvCxnSpPr>
          <p:cNvPr id="3" name="Straight Connector 25">
            <a:extLst>
              <a:ext uri="{FF2B5EF4-FFF2-40B4-BE49-F238E27FC236}">
                <a16:creationId xmlns:a16="http://schemas.microsoft.com/office/drawing/2014/main" id="{EAF10DD4-3F04-5ACA-A2C2-2A161F8DC581}"/>
              </a:ext>
            </a:extLst>
          </p:cNvPr>
          <p:cNvCxnSpPr>
            <a:cxnSpLocks/>
          </p:cNvCxnSpPr>
          <p:nvPr userDrawn="1"/>
        </p:nvCxnSpPr>
        <p:spPr>
          <a:xfrm>
            <a:off x="7961989" y="2134"/>
            <a:ext cx="0" cy="6856214"/>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2" name="Tijdelijke aanduiding voor tekst 5">
            <a:extLst>
              <a:ext uri="{FF2B5EF4-FFF2-40B4-BE49-F238E27FC236}">
                <a16:creationId xmlns:a16="http://schemas.microsoft.com/office/drawing/2014/main" id="{3AFCDB8B-4786-C774-874A-AD43CC997C82}"/>
              </a:ext>
            </a:extLst>
          </p:cNvPr>
          <p:cNvSpPr>
            <a:spLocks noGrp="1"/>
          </p:cNvSpPr>
          <p:nvPr>
            <p:ph type="body" sz="quarter" idx="15" hasCustomPrompt="1"/>
          </p:nvPr>
        </p:nvSpPr>
        <p:spPr>
          <a:xfrm>
            <a:off x="487738" y="368300"/>
            <a:ext cx="5439237" cy="546100"/>
          </a:xfrm>
          <a:noFill/>
        </p:spPr>
        <p:txBody>
          <a:bodyPr/>
          <a:lstStyle>
            <a:lvl1pPr>
              <a:lnSpc>
                <a:spcPct val="100000"/>
              </a:lnSpc>
              <a:defRPr sz="2800">
                <a:ln>
                  <a:noFill/>
                </a:ln>
              </a:defRPr>
            </a:lvl1pPr>
          </a:lstStyle>
          <a:p>
            <a:pPr lvl="0"/>
            <a:r>
              <a:rPr lang="en-GB"/>
              <a:t>Main conclusion</a:t>
            </a:r>
          </a:p>
        </p:txBody>
      </p:sp>
      <p:sp>
        <p:nvSpPr>
          <p:cNvPr id="13" name="Tijdelijke aanduiding voor tekst 7">
            <a:extLst>
              <a:ext uri="{FF2B5EF4-FFF2-40B4-BE49-F238E27FC236}">
                <a16:creationId xmlns:a16="http://schemas.microsoft.com/office/drawing/2014/main" id="{795F2F59-E898-3BAB-AAC9-9E63F15BEC85}"/>
              </a:ext>
            </a:extLst>
          </p:cNvPr>
          <p:cNvSpPr>
            <a:spLocks noGrp="1"/>
          </p:cNvSpPr>
          <p:nvPr>
            <p:ph type="body" sz="quarter" idx="16" hasCustomPrompt="1"/>
          </p:nvPr>
        </p:nvSpPr>
        <p:spPr>
          <a:xfrm>
            <a:off x="490913" y="914399"/>
            <a:ext cx="5437698" cy="354013"/>
          </a:xfrm>
          <a:noFill/>
        </p:spPr>
        <p:txBody>
          <a:bodyPr/>
          <a:lstStyle>
            <a:lvl1pPr>
              <a:lnSpc>
                <a:spcPct val="100000"/>
              </a:lnSpc>
              <a:defRPr sz="1400">
                <a:ln>
                  <a:noFill/>
                </a:ln>
              </a:defRPr>
            </a:lvl1pPr>
          </a:lstStyle>
          <a:p>
            <a:pPr lvl="0"/>
            <a:r>
              <a:rPr lang="en-GB"/>
              <a:t>What does the data say to support this conclusion?</a:t>
            </a:r>
          </a:p>
        </p:txBody>
      </p:sp>
    </p:spTree>
    <p:extLst>
      <p:ext uri="{BB962C8B-B14F-4D97-AF65-F5344CB8AC3E}">
        <p14:creationId xmlns:p14="http://schemas.microsoft.com/office/powerpoint/2010/main" val="19970883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Slide 1">
    <p:spTree>
      <p:nvGrpSpPr>
        <p:cNvPr id="1" name=""/>
        <p:cNvGrpSpPr/>
        <p:nvPr/>
      </p:nvGrpSpPr>
      <p:grpSpPr>
        <a:xfrm>
          <a:off x="0" y="0"/>
          <a:ext cx="0" cy="0"/>
          <a:chOff x="0" y="0"/>
          <a:chExt cx="0" cy="0"/>
        </a:xfrm>
      </p:grpSpPr>
      <p:sp>
        <p:nvSpPr>
          <p:cNvPr id="2" name="Tijdelijke aanduiding voor afbeelding 5">
            <a:extLst>
              <a:ext uri="{FF2B5EF4-FFF2-40B4-BE49-F238E27FC236}">
                <a16:creationId xmlns:a16="http://schemas.microsoft.com/office/drawing/2014/main" id="{C820E6B2-CC7C-3A23-BFF5-513BC5AB2C86}"/>
              </a:ext>
            </a:extLst>
          </p:cNvPr>
          <p:cNvSpPr>
            <a:spLocks noGrp="1"/>
          </p:cNvSpPr>
          <p:nvPr>
            <p:ph type="pic" sz="quarter" idx="10" hasCustomPrompt="1"/>
          </p:nvPr>
        </p:nvSpPr>
        <p:spPr>
          <a:xfrm>
            <a:off x="7961988" y="0"/>
            <a:ext cx="4230012" cy="6858000"/>
          </a:xfrm>
          <a:prstGeom prst="rect">
            <a:avLst/>
          </a:prstGeom>
        </p:spPr>
        <p:txBody>
          <a:bodyPr anchor="ctr"/>
          <a:lstStyle>
            <a:lvl1pPr algn="ctr">
              <a:defRPr sz="1200">
                <a:solidFill>
                  <a:srgbClr val="595959"/>
                </a:solidFill>
              </a:defRPr>
            </a:lvl1pPr>
          </a:lstStyle>
          <a:p>
            <a:r>
              <a:rPr lang="en-GB" dirty="0"/>
              <a:t>Click the icon to add an image</a:t>
            </a:r>
          </a:p>
        </p:txBody>
      </p:sp>
      <p:cxnSp>
        <p:nvCxnSpPr>
          <p:cNvPr id="3" name="Straight Connector 25">
            <a:extLst>
              <a:ext uri="{FF2B5EF4-FFF2-40B4-BE49-F238E27FC236}">
                <a16:creationId xmlns:a16="http://schemas.microsoft.com/office/drawing/2014/main" id="{EAF10DD4-3F04-5ACA-A2C2-2A161F8DC581}"/>
              </a:ext>
            </a:extLst>
          </p:cNvPr>
          <p:cNvCxnSpPr>
            <a:cxnSpLocks/>
          </p:cNvCxnSpPr>
          <p:nvPr userDrawn="1"/>
        </p:nvCxnSpPr>
        <p:spPr>
          <a:xfrm>
            <a:off x="7961989" y="2134"/>
            <a:ext cx="0" cy="6856214"/>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2" name="Tijdelijke aanduiding voor tekst 5">
            <a:extLst>
              <a:ext uri="{FF2B5EF4-FFF2-40B4-BE49-F238E27FC236}">
                <a16:creationId xmlns:a16="http://schemas.microsoft.com/office/drawing/2014/main" id="{3AFCDB8B-4786-C774-874A-AD43CC997C82}"/>
              </a:ext>
            </a:extLst>
          </p:cNvPr>
          <p:cNvSpPr>
            <a:spLocks noGrp="1"/>
          </p:cNvSpPr>
          <p:nvPr>
            <p:ph type="body" sz="quarter" idx="15" hasCustomPrompt="1"/>
          </p:nvPr>
        </p:nvSpPr>
        <p:spPr>
          <a:xfrm>
            <a:off x="487738" y="368300"/>
            <a:ext cx="5439237" cy="546100"/>
          </a:xfrm>
          <a:noFill/>
        </p:spPr>
        <p:txBody>
          <a:bodyPr/>
          <a:lstStyle>
            <a:lvl1pPr>
              <a:lnSpc>
                <a:spcPct val="100000"/>
              </a:lnSpc>
              <a:defRPr sz="2800">
                <a:ln>
                  <a:noFill/>
                </a:ln>
              </a:defRPr>
            </a:lvl1pPr>
          </a:lstStyle>
          <a:p>
            <a:pPr lvl="0"/>
            <a:r>
              <a:rPr lang="en-GB"/>
              <a:t>Main conclusion</a:t>
            </a:r>
          </a:p>
        </p:txBody>
      </p:sp>
      <p:sp>
        <p:nvSpPr>
          <p:cNvPr id="13" name="Tijdelijke aanduiding voor tekst 7">
            <a:extLst>
              <a:ext uri="{FF2B5EF4-FFF2-40B4-BE49-F238E27FC236}">
                <a16:creationId xmlns:a16="http://schemas.microsoft.com/office/drawing/2014/main" id="{795F2F59-E898-3BAB-AAC9-9E63F15BEC85}"/>
              </a:ext>
            </a:extLst>
          </p:cNvPr>
          <p:cNvSpPr>
            <a:spLocks noGrp="1"/>
          </p:cNvSpPr>
          <p:nvPr>
            <p:ph type="body" sz="quarter" idx="16" hasCustomPrompt="1"/>
          </p:nvPr>
        </p:nvSpPr>
        <p:spPr>
          <a:xfrm>
            <a:off x="490913" y="914399"/>
            <a:ext cx="5437698" cy="354013"/>
          </a:xfrm>
          <a:noFill/>
        </p:spPr>
        <p:txBody>
          <a:bodyPr/>
          <a:lstStyle>
            <a:lvl1pPr>
              <a:lnSpc>
                <a:spcPct val="100000"/>
              </a:lnSpc>
              <a:defRPr sz="1400">
                <a:ln>
                  <a:noFill/>
                </a:ln>
              </a:defRPr>
            </a:lvl1pPr>
          </a:lstStyle>
          <a:p>
            <a:pPr lvl="0"/>
            <a:r>
              <a:rPr lang="en-GB"/>
              <a:t>What does the data say to support this conclusion?</a:t>
            </a:r>
          </a:p>
        </p:txBody>
      </p:sp>
    </p:spTree>
    <p:extLst>
      <p:ext uri="{BB962C8B-B14F-4D97-AF65-F5344CB8AC3E}">
        <p14:creationId xmlns:p14="http://schemas.microsoft.com/office/powerpoint/2010/main" val="203356810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Slide 2">
    <p:spTree>
      <p:nvGrpSpPr>
        <p:cNvPr id="1" name=""/>
        <p:cNvGrpSpPr/>
        <p:nvPr/>
      </p:nvGrpSpPr>
      <p:grpSpPr>
        <a:xfrm>
          <a:off x="0" y="0"/>
          <a:ext cx="0" cy="0"/>
          <a:chOff x="0" y="0"/>
          <a:chExt cx="0" cy="0"/>
        </a:xfrm>
      </p:grpSpPr>
      <p:sp>
        <p:nvSpPr>
          <p:cNvPr id="6" name="Tijdelijke aanduiding voor tekst 5">
            <a:extLst>
              <a:ext uri="{FF2B5EF4-FFF2-40B4-BE49-F238E27FC236}">
                <a16:creationId xmlns:a16="http://schemas.microsoft.com/office/drawing/2014/main" id="{566C3D3E-BF7E-1FEF-E1AE-E18CB8DFC85A}"/>
              </a:ext>
            </a:extLst>
          </p:cNvPr>
          <p:cNvSpPr>
            <a:spLocks noGrp="1"/>
          </p:cNvSpPr>
          <p:nvPr>
            <p:ph type="body" sz="quarter" idx="15" hasCustomPrompt="1"/>
          </p:nvPr>
        </p:nvSpPr>
        <p:spPr>
          <a:xfrm>
            <a:off x="487738" y="368300"/>
            <a:ext cx="11224837" cy="540000"/>
          </a:xfrm>
          <a:ln>
            <a:noFill/>
          </a:ln>
        </p:spPr>
        <p:txBody>
          <a:bodyPr/>
          <a:lstStyle>
            <a:lvl1pPr>
              <a:lnSpc>
                <a:spcPct val="100000"/>
              </a:lnSpc>
              <a:defRPr sz="2800"/>
            </a:lvl1pPr>
          </a:lstStyle>
          <a:p>
            <a:pPr lvl="0"/>
            <a:r>
              <a:rPr lang="en-GB"/>
              <a:t>Main conclusion</a:t>
            </a:r>
          </a:p>
        </p:txBody>
      </p:sp>
      <p:sp>
        <p:nvSpPr>
          <p:cNvPr id="8" name="Tijdelijke aanduiding voor tekst 7">
            <a:extLst>
              <a:ext uri="{FF2B5EF4-FFF2-40B4-BE49-F238E27FC236}">
                <a16:creationId xmlns:a16="http://schemas.microsoft.com/office/drawing/2014/main" id="{ED0E3E90-650C-536C-D146-0F4E1FEFC0A4}"/>
              </a:ext>
            </a:extLst>
          </p:cNvPr>
          <p:cNvSpPr>
            <a:spLocks noGrp="1"/>
          </p:cNvSpPr>
          <p:nvPr>
            <p:ph type="body" sz="quarter" idx="16" hasCustomPrompt="1"/>
          </p:nvPr>
        </p:nvSpPr>
        <p:spPr>
          <a:xfrm>
            <a:off x="490913" y="914398"/>
            <a:ext cx="11221662" cy="360000"/>
          </a:xfrm>
          <a:ln>
            <a:noFill/>
          </a:ln>
        </p:spPr>
        <p:txBody>
          <a:bodyPr/>
          <a:lstStyle>
            <a:lvl1pPr>
              <a:lnSpc>
                <a:spcPct val="100000"/>
              </a:lnSpc>
              <a:defRPr sz="1400"/>
            </a:lvl1pPr>
          </a:lstStyle>
          <a:p>
            <a:pPr lvl="0"/>
            <a:r>
              <a:rPr lang="en-GB"/>
              <a:t>What does the data say to support this conclusion?</a:t>
            </a:r>
          </a:p>
        </p:txBody>
      </p:sp>
    </p:spTree>
    <p:extLst>
      <p:ext uri="{BB962C8B-B14F-4D97-AF65-F5344CB8AC3E}">
        <p14:creationId xmlns:p14="http://schemas.microsoft.com/office/powerpoint/2010/main" val="373125064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Slide 3">
    <p:spTree>
      <p:nvGrpSpPr>
        <p:cNvPr id="1" name=""/>
        <p:cNvGrpSpPr/>
        <p:nvPr/>
      </p:nvGrpSpPr>
      <p:grpSpPr>
        <a:xfrm>
          <a:off x="0" y="0"/>
          <a:ext cx="0" cy="0"/>
          <a:chOff x="0" y="0"/>
          <a:chExt cx="0" cy="0"/>
        </a:xfrm>
      </p:grpSpPr>
      <p:sp>
        <p:nvSpPr>
          <p:cNvPr id="2" name="Freeform 5">
            <a:extLst>
              <a:ext uri="{FF2B5EF4-FFF2-40B4-BE49-F238E27FC236}">
                <a16:creationId xmlns:a16="http://schemas.microsoft.com/office/drawing/2014/main" id="{0279AA09-4E4D-06A9-DFD6-A7A498BC09FA}"/>
              </a:ext>
            </a:extLst>
          </p:cNvPr>
          <p:cNvSpPr>
            <a:spLocks/>
          </p:cNvSpPr>
          <p:nvPr userDrawn="1"/>
        </p:nvSpPr>
        <p:spPr bwMode="auto">
          <a:xfrm>
            <a:off x="1989138" y="2046288"/>
            <a:ext cx="884238" cy="1519238"/>
          </a:xfrm>
          <a:custGeom>
            <a:avLst/>
            <a:gdLst>
              <a:gd name="T0" fmla="*/ 38 w 266"/>
              <a:gd name="T1" fmla="*/ 0 h 454"/>
              <a:gd name="T2" fmla="*/ 38 w 266"/>
              <a:gd name="T3" fmla="*/ 297 h 454"/>
              <a:gd name="T4" fmla="*/ 46 w 266"/>
              <a:gd name="T5" fmla="*/ 345 h 454"/>
              <a:gd name="T6" fmla="*/ 67 w 266"/>
              <a:gd name="T7" fmla="*/ 382 h 454"/>
              <a:gd name="T8" fmla="*/ 96 w 266"/>
              <a:gd name="T9" fmla="*/ 405 h 454"/>
              <a:gd name="T10" fmla="*/ 129 w 266"/>
              <a:gd name="T11" fmla="*/ 412 h 454"/>
              <a:gd name="T12" fmla="*/ 164 w 266"/>
              <a:gd name="T13" fmla="*/ 405 h 454"/>
              <a:gd name="T14" fmla="*/ 196 w 266"/>
              <a:gd name="T15" fmla="*/ 384 h 454"/>
              <a:gd name="T16" fmla="*/ 218 w 266"/>
              <a:gd name="T17" fmla="*/ 348 h 454"/>
              <a:gd name="T18" fmla="*/ 227 w 266"/>
              <a:gd name="T19" fmla="*/ 298 h 454"/>
              <a:gd name="T20" fmla="*/ 227 w 266"/>
              <a:gd name="T21" fmla="*/ 0 h 454"/>
              <a:gd name="T22" fmla="*/ 266 w 266"/>
              <a:gd name="T23" fmla="*/ 0 h 454"/>
              <a:gd name="T24" fmla="*/ 266 w 266"/>
              <a:gd name="T25" fmla="*/ 295 h 454"/>
              <a:gd name="T26" fmla="*/ 254 w 266"/>
              <a:gd name="T27" fmla="*/ 363 h 454"/>
              <a:gd name="T28" fmla="*/ 222 w 266"/>
              <a:gd name="T29" fmla="*/ 413 h 454"/>
              <a:gd name="T30" fmla="*/ 178 w 266"/>
              <a:gd name="T31" fmla="*/ 444 h 454"/>
              <a:gd name="T32" fmla="*/ 130 w 266"/>
              <a:gd name="T33" fmla="*/ 454 h 454"/>
              <a:gd name="T34" fmla="*/ 83 w 266"/>
              <a:gd name="T35" fmla="*/ 444 h 454"/>
              <a:gd name="T36" fmla="*/ 42 w 266"/>
              <a:gd name="T37" fmla="*/ 414 h 454"/>
              <a:gd name="T38" fmla="*/ 11 w 266"/>
              <a:gd name="T39" fmla="*/ 363 h 454"/>
              <a:gd name="T40" fmla="*/ 0 w 266"/>
              <a:gd name="T41" fmla="*/ 294 h 454"/>
              <a:gd name="T42" fmla="*/ 0 w 266"/>
              <a:gd name="T43" fmla="*/ 0 h 454"/>
              <a:gd name="T44" fmla="*/ 38 w 266"/>
              <a:gd name="T45" fmla="*/ 0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6" h="454">
                <a:moveTo>
                  <a:pt x="38" y="0"/>
                </a:moveTo>
                <a:cubicBezTo>
                  <a:pt x="38" y="297"/>
                  <a:pt x="38" y="297"/>
                  <a:pt x="38" y="297"/>
                </a:cubicBezTo>
                <a:cubicBezTo>
                  <a:pt x="38" y="315"/>
                  <a:pt x="41" y="331"/>
                  <a:pt x="46" y="345"/>
                </a:cubicBezTo>
                <a:cubicBezTo>
                  <a:pt x="51" y="360"/>
                  <a:pt x="58" y="372"/>
                  <a:pt x="67" y="382"/>
                </a:cubicBezTo>
                <a:cubicBezTo>
                  <a:pt x="76" y="392"/>
                  <a:pt x="85" y="399"/>
                  <a:pt x="96" y="405"/>
                </a:cubicBezTo>
                <a:cubicBezTo>
                  <a:pt x="107" y="410"/>
                  <a:pt x="118" y="412"/>
                  <a:pt x="129" y="412"/>
                </a:cubicBezTo>
                <a:cubicBezTo>
                  <a:pt x="141" y="412"/>
                  <a:pt x="153" y="410"/>
                  <a:pt x="164" y="405"/>
                </a:cubicBezTo>
                <a:cubicBezTo>
                  <a:pt x="176" y="400"/>
                  <a:pt x="187" y="393"/>
                  <a:pt x="196" y="384"/>
                </a:cubicBezTo>
                <a:cubicBezTo>
                  <a:pt x="205" y="374"/>
                  <a:pt x="213" y="362"/>
                  <a:pt x="218" y="348"/>
                </a:cubicBezTo>
                <a:cubicBezTo>
                  <a:pt x="224" y="334"/>
                  <a:pt x="227" y="317"/>
                  <a:pt x="227" y="298"/>
                </a:cubicBezTo>
                <a:cubicBezTo>
                  <a:pt x="227" y="0"/>
                  <a:pt x="227" y="0"/>
                  <a:pt x="227" y="0"/>
                </a:cubicBezTo>
                <a:cubicBezTo>
                  <a:pt x="266" y="0"/>
                  <a:pt x="266" y="0"/>
                  <a:pt x="266" y="0"/>
                </a:cubicBezTo>
                <a:cubicBezTo>
                  <a:pt x="266" y="295"/>
                  <a:pt x="266" y="295"/>
                  <a:pt x="266" y="295"/>
                </a:cubicBezTo>
                <a:cubicBezTo>
                  <a:pt x="266" y="321"/>
                  <a:pt x="262" y="344"/>
                  <a:pt x="254" y="363"/>
                </a:cubicBezTo>
                <a:cubicBezTo>
                  <a:pt x="245" y="383"/>
                  <a:pt x="235" y="400"/>
                  <a:pt x="222" y="413"/>
                </a:cubicBezTo>
                <a:cubicBezTo>
                  <a:pt x="209" y="427"/>
                  <a:pt x="194" y="437"/>
                  <a:pt x="178" y="444"/>
                </a:cubicBezTo>
                <a:cubicBezTo>
                  <a:pt x="162" y="451"/>
                  <a:pt x="146" y="454"/>
                  <a:pt x="130" y="454"/>
                </a:cubicBezTo>
                <a:cubicBezTo>
                  <a:pt x="114" y="454"/>
                  <a:pt x="99" y="451"/>
                  <a:pt x="83" y="444"/>
                </a:cubicBezTo>
                <a:cubicBezTo>
                  <a:pt x="68" y="437"/>
                  <a:pt x="54" y="427"/>
                  <a:pt x="42" y="414"/>
                </a:cubicBezTo>
                <a:cubicBezTo>
                  <a:pt x="29" y="400"/>
                  <a:pt x="19" y="383"/>
                  <a:pt x="11" y="363"/>
                </a:cubicBezTo>
                <a:cubicBezTo>
                  <a:pt x="3" y="343"/>
                  <a:pt x="0" y="320"/>
                  <a:pt x="0" y="294"/>
                </a:cubicBezTo>
                <a:cubicBezTo>
                  <a:pt x="0" y="0"/>
                  <a:pt x="0" y="0"/>
                  <a:pt x="0" y="0"/>
                </a:cubicBezTo>
                <a:lnTo>
                  <a:pt x="38" y="0"/>
                </a:lnTo>
                <a:close/>
              </a:path>
            </a:pathLst>
          </a:custGeom>
          <a:solidFill>
            <a:srgbClr val="4A4A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 name="Freeform 6">
            <a:extLst>
              <a:ext uri="{FF2B5EF4-FFF2-40B4-BE49-F238E27FC236}">
                <a16:creationId xmlns:a16="http://schemas.microsoft.com/office/drawing/2014/main" id="{3CCBCB4E-CB14-F500-7833-E4BFDBD592FD}"/>
              </a:ext>
            </a:extLst>
          </p:cNvPr>
          <p:cNvSpPr>
            <a:spLocks/>
          </p:cNvSpPr>
          <p:nvPr userDrawn="1"/>
        </p:nvSpPr>
        <p:spPr bwMode="auto">
          <a:xfrm>
            <a:off x="3009901" y="2006600"/>
            <a:ext cx="876300" cy="1558925"/>
          </a:xfrm>
          <a:custGeom>
            <a:avLst/>
            <a:gdLst>
              <a:gd name="T0" fmla="*/ 40 w 264"/>
              <a:gd name="T1" fmla="*/ 315 h 466"/>
              <a:gd name="T2" fmla="*/ 49 w 264"/>
              <a:gd name="T3" fmla="*/ 359 h 466"/>
              <a:gd name="T4" fmla="*/ 68 w 264"/>
              <a:gd name="T5" fmla="*/ 393 h 466"/>
              <a:gd name="T6" fmla="*/ 98 w 264"/>
              <a:gd name="T7" fmla="*/ 416 h 466"/>
              <a:gd name="T8" fmla="*/ 135 w 264"/>
              <a:gd name="T9" fmla="*/ 424 h 466"/>
              <a:gd name="T10" fmla="*/ 169 w 264"/>
              <a:gd name="T11" fmla="*/ 419 h 466"/>
              <a:gd name="T12" fmla="*/ 198 w 264"/>
              <a:gd name="T13" fmla="*/ 404 h 466"/>
              <a:gd name="T14" fmla="*/ 218 w 264"/>
              <a:gd name="T15" fmla="*/ 376 h 466"/>
              <a:gd name="T16" fmla="*/ 225 w 264"/>
              <a:gd name="T17" fmla="*/ 335 h 466"/>
              <a:gd name="T18" fmla="*/ 217 w 264"/>
              <a:gd name="T19" fmla="*/ 302 h 466"/>
              <a:gd name="T20" fmla="*/ 196 w 264"/>
              <a:gd name="T21" fmla="*/ 278 h 466"/>
              <a:gd name="T22" fmla="*/ 166 w 264"/>
              <a:gd name="T23" fmla="*/ 261 h 466"/>
              <a:gd name="T24" fmla="*/ 132 w 264"/>
              <a:gd name="T25" fmla="*/ 247 h 466"/>
              <a:gd name="T26" fmla="*/ 89 w 264"/>
              <a:gd name="T27" fmla="*/ 230 h 466"/>
              <a:gd name="T28" fmla="*/ 50 w 264"/>
              <a:gd name="T29" fmla="*/ 205 h 466"/>
              <a:gd name="T30" fmla="*/ 22 w 264"/>
              <a:gd name="T31" fmla="*/ 168 h 466"/>
              <a:gd name="T32" fmla="*/ 11 w 264"/>
              <a:gd name="T33" fmla="*/ 113 h 466"/>
              <a:gd name="T34" fmla="*/ 20 w 264"/>
              <a:gd name="T35" fmla="*/ 64 h 466"/>
              <a:gd name="T36" fmla="*/ 44 w 264"/>
              <a:gd name="T37" fmla="*/ 29 h 466"/>
              <a:gd name="T38" fmla="*/ 82 w 264"/>
              <a:gd name="T39" fmla="*/ 7 h 466"/>
              <a:gd name="T40" fmla="*/ 130 w 264"/>
              <a:gd name="T41" fmla="*/ 0 h 466"/>
              <a:gd name="T42" fmla="*/ 188 w 264"/>
              <a:gd name="T43" fmla="*/ 12 h 466"/>
              <a:gd name="T44" fmla="*/ 226 w 264"/>
              <a:gd name="T45" fmla="*/ 44 h 466"/>
              <a:gd name="T46" fmla="*/ 246 w 264"/>
              <a:gd name="T47" fmla="*/ 86 h 466"/>
              <a:gd name="T48" fmla="*/ 253 w 264"/>
              <a:gd name="T49" fmla="*/ 131 h 466"/>
              <a:gd name="T50" fmla="*/ 214 w 264"/>
              <a:gd name="T51" fmla="*/ 131 h 466"/>
              <a:gd name="T52" fmla="*/ 206 w 264"/>
              <a:gd name="T53" fmla="*/ 92 h 466"/>
              <a:gd name="T54" fmla="*/ 187 w 264"/>
              <a:gd name="T55" fmla="*/ 64 h 466"/>
              <a:gd name="T56" fmla="*/ 161 w 264"/>
              <a:gd name="T57" fmla="*/ 47 h 466"/>
              <a:gd name="T58" fmla="*/ 130 w 264"/>
              <a:gd name="T59" fmla="*/ 41 h 466"/>
              <a:gd name="T60" fmla="*/ 100 w 264"/>
              <a:gd name="T61" fmla="*/ 45 h 466"/>
              <a:gd name="T62" fmla="*/ 74 w 264"/>
              <a:gd name="T63" fmla="*/ 57 h 466"/>
              <a:gd name="T64" fmla="*/ 56 w 264"/>
              <a:gd name="T65" fmla="*/ 79 h 466"/>
              <a:gd name="T66" fmla="*/ 49 w 264"/>
              <a:gd name="T67" fmla="*/ 113 h 466"/>
              <a:gd name="T68" fmla="*/ 57 w 264"/>
              <a:gd name="T69" fmla="*/ 147 h 466"/>
              <a:gd name="T70" fmla="*/ 78 w 264"/>
              <a:gd name="T71" fmla="*/ 171 h 466"/>
              <a:gd name="T72" fmla="*/ 109 w 264"/>
              <a:gd name="T73" fmla="*/ 189 h 466"/>
              <a:gd name="T74" fmla="*/ 144 w 264"/>
              <a:gd name="T75" fmla="*/ 203 h 466"/>
              <a:gd name="T76" fmla="*/ 187 w 264"/>
              <a:gd name="T77" fmla="*/ 221 h 466"/>
              <a:gd name="T78" fmla="*/ 226 w 264"/>
              <a:gd name="T79" fmla="*/ 245 h 466"/>
              <a:gd name="T80" fmla="*/ 253 w 264"/>
              <a:gd name="T81" fmla="*/ 281 h 466"/>
              <a:gd name="T82" fmla="*/ 264 w 264"/>
              <a:gd name="T83" fmla="*/ 335 h 466"/>
              <a:gd name="T84" fmla="*/ 254 w 264"/>
              <a:gd name="T85" fmla="*/ 392 h 466"/>
              <a:gd name="T86" fmla="*/ 227 w 264"/>
              <a:gd name="T87" fmla="*/ 433 h 466"/>
              <a:gd name="T88" fmla="*/ 186 w 264"/>
              <a:gd name="T89" fmla="*/ 458 h 466"/>
              <a:gd name="T90" fmla="*/ 135 w 264"/>
              <a:gd name="T91" fmla="*/ 466 h 466"/>
              <a:gd name="T92" fmla="*/ 85 w 264"/>
              <a:gd name="T93" fmla="*/ 456 h 466"/>
              <a:gd name="T94" fmla="*/ 43 w 264"/>
              <a:gd name="T95" fmla="*/ 426 h 466"/>
              <a:gd name="T96" fmla="*/ 13 w 264"/>
              <a:gd name="T97" fmla="*/ 378 h 466"/>
              <a:gd name="T98" fmla="*/ 0 w 264"/>
              <a:gd name="T99" fmla="*/ 315 h 466"/>
              <a:gd name="T100" fmla="*/ 40 w 264"/>
              <a:gd name="T101" fmla="*/ 315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4" h="466">
                <a:moveTo>
                  <a:pt x="40" y="315"/>
                </a:moveTo>
                <a:cubicBezTo>
                  <a:pt x="41" y="331"/>
                  <a:pt x="44" y="346"/>
                  <a:pt x="49" y="359"/>
                </a:cubicBezTo>
                <a:cubicBezTo>
                  <a:pt x="54" y="372"/>
                  <a:pt x="60" y="384"/>
                  <a:pt x="68" y="393"/>
                </a:cubicBezTo>
                <a:cubicBezTo>
                  <a:pt x="77" y="403"/>
                  <a:pt x="86" y="410"/>
                  <a:pt x="98" y="416"/>
                </a:cubicBezTo>
                <a:cubicBezTo>
                  <a:pt x="109" y="421"/>
                  <a:pt x="121" y="424"/>
                  <a:pt x="135" y="424"/>
                </a:cubicBezTo>
                <a:cubicBezTo>
                  <a:pt x="147" y="424"/>
                  <a:pt x="158" y="422"/>
                  <a:pt x="169" y="419"/>
                </a:cubicBezTo>
                <a:cubicBezTo>
                  <a:pt x="180" y="416"/>
                  <a:pt x="189" y="411"/>
                  <a:pt x="198" y="404"/>
                </a:cubicBezTo>
                <a:cubicBezTo>
                  <a:pt x="206" y="397"/>
                  <a:pt x="213" y="388"/>
                  <a:pt x="218" y="376"/>
                </a:cubicBezTo>
                <a:cubicBezTo>
                  <a:pt x="223" y="365"/>
                  <a:pt x="225" y="351"/>
                  <a:pt x="225" y="335"/>
                </a:cubicBezTo>
                <a:cubicBezTo>
                  <a:pt x="225" y="322"/>
                  <a:pt x="223" y="311"/>
                  <a:pt x="217" y="302"/>
                </a:cubicBezTo>
                <a:cubicBezTo>
                  <a:pt x="212" y="292"/>
                  <a:pt x="205" y="284"/>
                  <a:pt x="196" y="278"/>
                </a:cubicBezTo>
                <a:cubicBezTo>
                  <a:pt x="187" y="271"/>
                  <a:pt x="177" y="266"/>
                  <a:pt x="166" y="261"/>
                </a:cubicBezTo>
                <a:cubicBezTo>
                  <a:pt x="155" y="256"/>
                  <a:pt x="144" y="251"/>
                  <a:pt x="132" y="247"/>
                </a:cubicBezTo>
                <a:cubicBezTo>
                  <a:pt x="118" y="242"/>
                  <a:pt x="103" y="236"/>
                  <a:pt x="89" y="230"/>
                </a:cubicBezTo>
                <a:cubicBezTo>
                  <a:pt x="74" y="223"/>
                  <a:pt x="61" y="215"/>
                  <a:pt x="50" y="205"/>
                </a:cubicBezTo>
                <a:cubicBezTo>
                  <a:pt x="38" y="195"/>
                  <a:pt x="29" y="183"/>
                  <a:pt x="22" y="168"/>
                </a:cubicBezTo>
                <a:cubicBezTo>
                  <a:pt x="14" y="153"/>
                  <a:pt x="11" y="135"/>
                  <a:pt x="11" y="113"/>
                </a:cubicBezTo>
                <a:cubicBezTo>
                  <a:pt x="11" y="94"/>
                  <a:pt x="14" y="78"/>
                  <a:pt x="20" y="64"/>
                </a:cubicBezTo>
                <a:cubicBezTo>
                  <a:pt x="25" y="50"/>
                  <a:pt x="34" y="38"/>
                  <a:pt x="44" y="29"/>
                </a:cubicBezTo>
                <a:cubicBezTo>
                  <a:pt x="55" y="19"/>
                  <a:pt x="67" y="12"/>
                  <a:pt x="82" y="7"/>
                </a:cubicBezTo>
                <a:cubicBezTo>
                  <a:pt x="97" y="2"/>
                  <a:pt x="113" y="0"/>
                  <a:pt x="130" y="0"/>
                </a:cubicBezTo>
                <a:cubicBezTo>
                  <a:pt x="154" y="0"/>
                  <a:pt x="173" y="4"/>
                  <a:pt x="188" y="12"/>
                </a:cubicBezTo>
                <a:cubicBezTo>
                  <a:pt x="204" y="20"/>
                  <a:pt x="216" y="31"/>
                  <a:pt x="226" y="44"/>
                </a:cubicBezTo>
                <a:cubicBezTo>
                  <a:pt x="235" y="57"/>
                  <a:pt x="242" y="71"/>
                  <a:pt x="246" y="86"/>
                </a:cubicBezTo>
                <a:cubicBezTo>
                  <a:pt x="250" y="102"/>
                  <a:pt x="253" y="117"/>
                  <a:pt x="253" y="131"/>
                </a:cubicBezTo>
                <a:cubicBezTo>
                  <a:pt x="214" y="131"/>
                  <a:pt x="214" y="131"/>
                  <a:pt x="214" y="131"/>
                </a:cubicBezTo>
                <a:cubicBezTo>
                  <a:pt x="213" y="116"/>
                  <a:pt x="210" y="103"/>
                  <a:pt x="206" y="92"/>
                </a:cubicBezTo>
                <a:cubicBezTo>
                  <a:pt x="201" y="81"/>
                  <a:pt x="195" y="72"/>
                  <a:pt x="187" y="64"/>
                </a:cubicBezTo>
                <a:cubicBezTo>
                  <a:pt x="180" y="57"/>
                  <a:pt x="171" y="51"/>
                  <a:pt x="161" y="47"/>
                </a:cubicBezTo>
                <a:cubicBezTo>
                  <a:pt x="152" y="43"/>
                  <a:pt x="141" y="41"/>
                  <a:pt x="130" y="41"/>
                </a:cubicBezTo>
                <a:cubicBezTo>
                  <a:pt x="120" y="41"/>
                  <a:pt x="110" y="43"/>
                  <a:pt x="100" y="45"/>
                </a:cubicBezTo>
                <a:cubicBezTo>
                  <a:pt x="91" y="47"/>
                  <a:pt x="82" y="52"/>
                  <a:pt x="74" y="57"/>
                </a:cubicBezTo>
                <a:cubicBezTo>
                  <a:pt x="67" y="63"/>
                  <a:pt x="61" y="70"/>
                  <a:pt x="56" y="79"/>
                </a:cubicBezTo>
                <a:cubicBezTo>
                  <a:pt x="51" y="88"/>
                  <a:pt x="49" y="99"/>
                  <a:pt x="49" y="113"/>
                </a:cubicBezTo>
                <a:cubicBezTo>
                  <a:pt x="49" y="126"/>
                  <a:pt x="52" y="137"/>
                  <a:pt x="57" y="147"/>
                </a:cubicBezTo>
                <a:cubicBezTo>
                  <a:pt x="62" y="156"/>
                  <a:pt x="69" y="164"/>
                  <a:pt x="78" y="171"/>
                </a:cubicBezTo>
                <a:cubicBezTo>
                  <a:pt x="87" y="178"/>
                  <a:pt x="97" y="184"/>
                  <a:pt x="109" y="189"/>
                </a:cubicBezTo>
                <a:cubicBezTo>
                  <a:pt x="120" y="194"/>
                  <a:pt x="132" y="199"/>
                  <a:pt x="144" y="203"/>
                </a:cubicBezTo>
                <a:cubicBezTo>
                  <a:pt x="159" y="209"/>
                  <a:pt x="173" y="215"/>
                  <a:pt x="187" y="221"/>
                </a:cubicBezTo>
                <a:cubicBezTo>
                  <a:pt x="202" y="227"/>
                  <a:pt x="214" y="235"/>
                  <a:pt x="226" y="245"/>
                </a:cubicBezTo>
                <a:cubicBezTo>
                  <a:pt x="237" y="255"/>
                  <a:pt x="246" y="267"/>
                  <a:pt x="253" y="281"/>
                </a:cubicBezTo>
                <a:cubicBezTo>
                  <a:pt x="260" y="296"/>
                  <a:pt x="264" y="314"/>
                  <a:pt x="264" y="335"/>
                </a:cubicBezTo>
                <a:cubicBezTo>
                  <a:pt x="264" y="357"/>
                  <a:pt x="261" y="376"/>
                  <a:pt x="254" y="392"/>
                </a:cubicBezTo>
                <a:cubicBezTo>
                  <a:pt x="248" y="408"/>
                  <a:pt x="239" y="422"/>
                  <a:pt x="227" y="433"/>
                </a:cubicBezTo>
                <a:cubicBezTo>
                  <a:pt x="216" y="444"/>
                  <a:pt x="202" y="452"/>
                  <a:pt x="186" y="458"/>
                </a:cubicBezTo>
                <a:cubicBezTo>
                  <a:pt x="170" y="463"/>
                  <a:pt x="153" y="466"/>
                  <a:pt x="135" y="466"/>
                </a:cubicBezTo>
                <a:cubicBezTo>
                  <a:pt x="118" y="466"/>
                  <a:pt x="101" y="463"/>
                  <a:pt x="85" y="456"/>
                </a:cubicBezTo>
                <a:cubicBezTo>
                  <a:pt x="69" y="449"/>
                  <a:pt x="55" y="439"/>
                  <a:pt x="43" y="426"/>
                </a:cubicBezTo>
                <a:cubicBezTo>
                  <a:pt x="30" y="413"/>
                  <a:pt x="20" y="397"/>
                  <a:pt x="13" y="378"/>
                </a:cubicBezTo>
                <a:cubicBezTo>
                  <a:pt x="5" y="359"/>
                  <a:pt x="1" y="339"/>
                  <a:pt x="0" y="315"/>
                </a:cubicBezTo>
                <a:lnTo>
                  <a:pt x="40" y="315"/>
                </a:lnTo>
                <a:close/>
              </a:path>
            </a:pathLst>
          </a:custGeom>
          <a:solidFill>
            <a:srgbClr val="4A4A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4" name="Freeform 7">
            <a:extLst>
              <a:ext uri="{FF2B5EF4-FFF2-40B4-BE49-F238E27FC236}">
                <a16:creationId xmlns:a16="http://schemas.microsoft.com/office/drawing/2014/main" id="{05C1836A-B7CE-10D5-28FE-2C48B4FE9FBB}"/>
              </a:ext>
            </a:extLst>
          </p:cNvPr>
          <p:cNvSpPr>
            <a:spLocks noEditPoints="1"/>
          </p:cNvSpPr>
          <p:nvPr userDrawn="1"/>
        </p:nvSpPr>
        <p:spPr bwMode="auto">
          <a:xfrm>
            <a:off x="4059238" y="2046288"/>
            <a:ext cx="811213" cy="1476375"/>
          </a:xfrm>
          <a:custGeom>
            <a:avLst/>
            <a:gdLst>
              <a:gd name="T0" fmla="*/ 38 w 244"/>
              <a:gd name="T1" fmla="*/ 210 h 441"/>
              <a:gd name="T2" fmla="*/ 136 w 244"/>
              <a:gd name="T3" fmla="*/ 210 h 441"/>
              <a:gd name="T4" fmla="*/ 162 w 244"/>
              <a:gd name="T5" fmla="*/ 204 h 441"/>
              <a:gd name="T6" fmla="*/ 185 w 244"/>
              <a:gd name="T7" fmla="*/ 185 h 441"/>
              <a:gd name="T8" fmla="*/ 200 w 244"/>
              <a:gd name="T9" fmla="*/ 158 h 441"/>
              <a:gd name="T10" fmla="*/ 205 w 244"/>
              <a:gd name="T11" fmla="*/ 125 h 441"/>
              <a:gd name="T12" fmla="*/ 200 w 244"/>
              <a:gd name="T13" fmla="*/ 92 h 441"/>
              <a:gd name="T14" fmla="*/ 185 w 244"/>
              <a:gd name="T15" fmla="*/ 66 h 441"/>
              <a:gd name="T16" fmla="*/ 163 w 244"/>
              <a:gd name="T17" fmla="*/ 49 h 441"/>
              <a:gd name="T18" fmla="*/ 136 w 244"/>
              <a:gd name="T19" fmla="*/ 43 h 441"/>
              <a:gd name="T20" fmla="*/ 38 w 244"/>
              <a:gd name="T21" fmla="*/ 43 h 441"/>
              <a:gd name="T22" fmla="*/ 38 w 244"/>
              <a:gd name="T23" fmla="*/ 210 h 441"/>
              <a:gd name="T24" fmla="*/ 0 w 244"/>
              <a:gd name="T25" fmla="*/ 0 h 441"/>
              <a:gd name="T26" fmla="*/ 136 w 244"/>
              <a:gd name="T27" fmla="*/ 0 h 441"/>
              <a:gd name="T28" fmla="*/ 182 w 244"/>
              <a:gd name="T29" fmla="*/ 11 h 441"/>
              <a:gd name="T30" fmla="*/ 216 w 244"/>
              <a:gd name="T31" fmla="*/ 40 h 441"/>
              <a:gd name="T32" fmla="*/ 237 w 244"/>
              <a:gd name="T33" fmla="*/ 80 h 441"/>
              <a:gd name="T34" fmla="*/ 244 w 244"/>
              <a:gd name="T35" fmla="*/ 125 h 441"/>
              <a:gd name="T36" fmla="*/ 237 w 244"/>
              <a:gd name="T37" fmla="*/ 172 h 441"/>
              <a:gd name="T38" fmla="*/ 216 w 244"/>
              <a:gd name="T39" fmla="*/ 213 h 441"/>
              <a:gd name="T40" fmla="*/ 182 w 244"/>
              <a:gd name="T41" fmla="*/ 241 h 441"/>
              <a:gd name="T42" fmla="*/ 136 w 244"/>
              <a:gd name="T43" fmla="*/ 252 h 441"/>
              <a:gd name="T44" fmla="*/ 38 w 244"/>
              <a:gd name="T45" fmla="*/ 252 h 441"/>
              <a:gd name="T46" fmla="*/ 38 w 244"/>
              <a:gd name="T47" fmla="*/ 441 h 441"/>
              <a:gd name="T48" fmla="*/ 0 w 244"/>
              <a:gd name="T49" fmla="*/ 441 h 441"/>
              <a:gd name="T50" fmla="*/ 0 w 244"/>
              <a:gd name="T51"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4" h="441">
                <a:moveTo>
                  <a:pt x="38" y="210"/>
                </a:moveTo>
                <a:cubicBezTo>
                  <a:pt x="136" y="210"/>
                  <a:pt x="136" y="210"/>
                  <a:pt x="136" y="210"/>
                </a:cubicBezTo>
                <a:cubicBezTo>
                  <a:pt x="145" y="210"/>
                  <a:pt x="154" y="208"/>
                  <a:pt x="162" y="204"/>
                </a:cubicBezTo>
                <a:cubicBezTo>
                  <a:pt x="171" y="199"/>
                  <a:pt x="178" y="193"/>
                  <a:pt x="185" y="185"/>
                </a:cubicBezTo>
                <a:cubicBezTo>
                  <a:pt x="191" y="178"/>
                  <a:pt x="196" y="169"/>
                  <a:pt x="200" y="158"/>
                </a:cubicBezTo>
                <a:cubicBezTo>
                  <a:pt x="204" y="148"/>
                  <a:pt x="205" y="137"/>
                  <a:pt x="205" y="125"/>
                </a:cubicBezTo>
                <a:cubicBezTo>
                  <a:pt x="205" y="113"/>
                  <a:pt x="204" y="102"/>
                  <a:pt x="200" y="92"/>
                </a:cubicBezTo>
                <a:cubicBezTo>
                  <a:pt x="196" y="82"/>
                  <a:pt x="192" y="73"/>
                  <a:pt x="185" y="66"/>
                </a:cubicBezTo>
                <a:cubicBezTo>
                  <a:pt x="179" y="59"/>
                  <a:pt x="172" y="53"/>
                  <a:pt x="163" y="49"/>
                </a:cubicBezTo>
                <a:cubicBezTo>
                  <a:pt x="155" y="45"/>
                  <a:pt x="146" y="43"/>
                  <a:pt x="136" y="43"/>
                </a:cubicBezTo>
                <a:cubicBezTo>
                  <a:pt x="38" y="43"/>
                  <a:pt x="38" y="43"/>
                  <a:pt x="38" y="43"/>
                </a:cubicBezTo>
                <a:lnTo>
                  <a:pt x="38" y="210"/>
                </a:lnTo>
                <a:close/>
                <a:moveTo>
                  <a:pt x="0" y="0"/>
                </a:moveTo>
                <a:cubicBezTo>
                  <a:pt x="136" y="0"/>
                  <a:pt x="136" y="0"/>
                  <a:pt x="136" y="0"/>
                </a:cubicBezTo>
                <a:cubicBezTo>
                  <a:pt x="153" y="0"/>
                  <a:pt x="168" y="3"/>
                  <a:pt x="182" y="11"/>
                </a:cubicBezTo>
                <a:cubicBezTo>
                  <a:pt x="195" y="19"/>
                  <a:pt x="207" y="28"/>
                  <a:pt x="216" y="40"/>
                </a:cubicBezTo>
                <a:cubicBezTo>
                  <a:pt x="225" y="52"/>
                  <a:pt x="232" y="66"/>
                  <a:pt x="237" y="80"/>
                </a:cubicBezTo>
                <a:cubicBezTo>
                  <a:pt x="242" y="95"/>
                  <a:pt x="244" y="110"/>
                  <a:pt x="244" y="125"/>
                </a:cubicBezTo>
                <a:cubicBezTo>
                  <a:pt x="244" y="142"/>
                  <a:pt x="242" y="157"/>
                  <a:pt x="237" y="172"/>
                </a:cubicBezTo>
                <a:cubicBezTo>
                  <a:pt x="232" y="188"/>
                  <a:pt x="225" y="201"/>
                  <a:pt x="216" y="213"/>
                </a:cubicBezTo>
                <a:cubicBezTo>
                  <a:pt x="207" y="225"/>
                  <a:pt x="195" y="234"/>
                  <a:pt x="182" y="241"/>
                </a:cubicBezTo>
                <a:cubicBezTo>
                  <a:pt x="168" y="248"/>
                  <a:pt x="153" y="252"/>
                  <a:pt x="136" y="252"/>
                </a:cubicBezTo>
                <a:cubicBezTo>
                  <a:pt x="38" y="252"/>
                  <a:pt x="38" y="252"/>
                  <a:pt x="38" y="252"/>
                </a:cubicBezTo>
                <a:cubicBezTo>
                  <a:pt x="38" y="441"/>
                  <a:pt x="38" y="441"/>
                  <a:pt x="38" y="441"/>
                </a:cubicBezTo>
                <a:cubicBezTo>
                  <a:pt x="0" y="441"/>
                  <a:pt x="0" y="441"/>
                  <a:pt x="0" y="441"/>
                </a:cubicBezTo>
                <a:lnTo>
                  <a:pt x="0" y="0"/>
                </a:lnTo>
                <a:close/>
              </a:path>
            </a:pathLst>
          </a:custGeom>
          <a:solidFill>
            <a:srgbClr val="4A4A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5" name="Oval 8">
            <a:extLst>
              <a:ext uri="{FF2B5EF4-FFF2-40B4-BE49-F238E27FC236}">
                <a16:creationId xmlns:a16="http://schemas.microsoft.com/office/drawing/2014/main" id="{0252B045-FE27-1E19-959F-D6A639D53E19}"/>
              </a:ext>
            </a:extLst>
          </p:cNvPr>
          <p:cNvSpPr>
            <a:spLocks noChangeArrowheads="1"/>
          </p:cNvSpPr>
          <p:nvPr userDrawn="1"/>
        </p:nvSpPr>
        <p:spPr bwMode="auto">
          <a:xfrm>
            <a:off x="3289301" y="2963863"/>
            <a:ext cx="328613" cy="330200"/>
          </a:xfrm>
          <a:prstGeom prst="ellipse">
            <a:avLst/>
          </a:prstGeom>
          <a:solidFill>
            <a:srgbClr val="0A5D7A"/>
          </a:solidFill>
          <a:ln>
            <a:noFill/>
          </a:ln>
        </p:spPr>
        <p:txBody>
          <a:bodyPr vert="horz" wrap="square" lIns="91440" tIns="45720" rIns="91440" bIns="45720" numCol="1" anchor="t" anchorCtr="0" compatLnSpc="1">
            <a:prstTxWarp prst="textNoShape">
              <a:avLst/>
            </a:prstTxWarp>
          </a:bodyPr>
          <a:lstStyle/>
          <a:p>
            <a:endParaRPr lang="en-GB" dirty="0">
              <a:solidFill>
                <a:srgbClr val="0A5D7A"/>
              </a:solidFill>
            </a:endParaRPr>
          </a:p>
        </p:txBody>
      </p:sp>
      <p:sp>
        <p:nvSpPr>
          <p:cNvPr id="7" name="Freeform 9">
            <a:extLst>
              <a:ext uri="{FF2B5EF4-FFF2-40B4-BE49-F238E27FC236}">
                <a16:creationId xmlns:a16="http://schemas.microsoft.com/office/drawing/2014/main" id="{7B5B72D8-C670-0F3D-0593-58859E92946C}"/>
              </a:ext>
            </a:extLst>
          </p:cNvPr>
          <p:cNvSpPr>
            <a:spLocks noEditPoints="1"/>
          </p:cNvSpPr>
          <p:nvPr userDrawn="1"/>
        </p:nvSpPr>
        <p:spPr bwMode="auto">
          <a:xfrm>
            <a:off x="5253038" y="2571750"/>
            <a:ext cx="4927600" cy="428625"/>
          </a:xfrm>
          <a:custGeom>
            <a:avLst/>
            <a:gdLst>
              <a:gd name="T0" fmla="*/ 1472 w 1483"/>
              <a:gd name="T1" fmla="*/ 79 h 128"/>
              <a:gd name="T2" fmla="*/ 1425 w 1483"/>
              <a:gd name="T3" fmla="*/ 77 h 128"/>
              <a:gd name="T4" fmla="*/ 1429 w 1483"/>
              <a:gd name="T5" fmla="*/ 109 h 128"/>
              <a:gd name="T6" fmla="*/ 1402 w 1483"/>
              <a:gd name="T7" fmla="*/ 82 h 128"/>
              <a:gd name="T8" fmla="*/ 1409 w 1483"/>
              <a:gd name="T9" fmla="*/ 39 h 128"/>
              <a:gd name="T10" fmla="*/ 1329 w 1483"/>
              <a:gd name="T11" fmla="*/ 49 h 128"/>
              <a:gd name="T12" fmla="*/ 1271 w 1483"/>
              <a:gd name="T13" fmla="*/ 99 h 128"/>
              <a:gd name="T14" fmla="*/ 1319 w 1483"/>
              <a:gd name="T15" fmla="*/ 99 h 128"/>
              <a:gd name="T16" fmla="*/ 1238 w 1483"/>
              <a:gd name="T17" fmla="*/ 48 h 128"/>
              <a:gd name="T18" fmla="*/ 1238 w 1483"/>
              <a:gd name="T19" fmla="*/ 28 h 128"/>
              <a:gd name="T20" fmla="*/ 1238 w 1483"/>
              <a:gd name="T21" fmla="*/ 89 h 128"/>
              <a:gd name="T22" fmla="*/ 1171 w 1483"/>
              <a:gd name="T23" fmla="*/ 88 h 128"/>
              <a:gd name="T24" fmla="*/ 1171 w 1483"/>
              <a:gd name="T25" fmla="*/ 28 h 128"/>
              <a:gd name="T26" fmla="*/ 1133 w 1483"/>
              <a:gd name="T27" fmla="*/ 28 h 128"/>
              <a:gd name="T28" fmla="*/ 1119 w 1483"/>
              <a:gd name="T29" fmla="*/ 101 h 128"/>
              <a:gd name="T30" fmla="*/ 1114 w 1483"/>
              <a:gd name="T31" fmla="*/ 1 h 128"/>
              <a:gd name="T32" fmla="*/ 1081 w 1483"/>
              <a:gd name="T33" fmla="*/ 28 h 128"/>
              <a:gd name="T34" fmla="*/ 1034 w 1483"/>
              <a:gd name="T35" fmla="*/ 28 h 128"/>
              <a:gd name="T36" fmla="*/ 1070 w 1483"/>
              <a:gd name="T37" fmla="*/ 99 h 128"/>
              <a:gd name="T38" fmla="*/ 976 w 1483"/>
              <a:gd name="T39" fmla="*/ 35 h 128"/>
              <a:gd name="T40" fmla="*/ 994 w 1483"/>
              <a:gd name="T41" fmla="*/ 80 h 128"/>
              <a:gd name="T42" fmla="*/ 932 w 1483"/>
              <a:gd name="T43" fmla="*/ 99 h 128"/>
              <a:gd name="T44" fmla="*/ 873 w 1483"/>
              <a:gd name="T45" fmla="*/ 28 h 128"/>
              <a:gd name="T46" fmla="*/ 921 w 1483"/>
              <a:gd name="T47" fmla="*/ 53 h 128"/>
              <a:gd name="T48" fmla="*/ 820 w 1483"/>
              <a:gd name="T49" fmla="*/ 36 h 128"/>
              <a:gd name="T50" fmla="*/ 820 w 1483"/>
              <a:gd name="T51" fmla="*/ 27 h 128"/>
              <a:gd name="T52" fmla="*/ 764 w 1483"/>
              <a:gd name="T53" fmla="*/ 76 h 128"/>
              <a:gd name="T54" fmla="*/ 774 w 1483"/>
              <a:gd name="T55" fmla="*/ 19 h 128"/>
              <a:gd name="T56" fmla="*/ 575 w 1483"/>
              <a:gd name="T57" fmla="*/ 63 h 128"/>
              <a:gd name="T58" fmla="*/ 596 w 1483"/>
              <a:gd name="T59" fmla="*/ 128 h 128"/>
              <a:gd name="T60" fmla="*/ 595 w 1483"/>
              <a:gd name="T61" fmla="*/ 27 h 128"/>
              <a:gd name="T62" fmla="*/ 596 w 1483"/>
              <a:gd name="T63" fmla="*/ 119 h 128"/>
              <a:gd name="T64" fmla="*/ 545 w 1483"/>
              <a:gd name="T65" fmla="*/ 49 h 128"/>
              <a:gd name="T66" fmla="*/ 486 w 1483"/>
              <a:gd name="T67" fmla="*/ 99 h 128"/>
              <a:gd name="T68" fmla="*/ 534 w 1483"/>
              <a:gd name="T69" fmla="*/ 99 h 128"/>
              <a:gd name="T70" fmla="*/ 464 w 1483"/>
              <a:gd name="T71" fmla="*/ 99 h 128"/>
              <a:gd name="T72" fmla="*/ 451 w 1483"/>
              <a:gd name="T73" fmla="*/ 11 h 128"/>
              <a:gd name="T74" fmla="*/ 430 w 1483"/>
              <a:gd name="T75" fmla="*/ 91 h 128"/>
              <a:gd name="T76" fmla="*/ 423 w 1483"/>
              <a:gd name="T77" fmla="*/ 28 h 128"/>
              <a:gd name="T78" fmla="*/ 400 w 1483"/>
              <a:gd name="T79" fmla="*/ 38 h 128"/>
              <a:gd name="T80" fmla="*/ 335 w 1483"/>
              <a:gd name="T81" fmla="*/ 59 h 128"/>
              <a:gd name="T82" fmla="*/ 382 w 1483"/>
              <a:gd name="T83" fmla="*/ 83 h 128"/>
              <a:gd name="T84" fmla="*/ 358 w 1483"/>
              <a:gd name="T85" fmla="*/ 27 h 128"/>
              <a:gd name="T86" fmla="*/ 314 w 1483"/>
              <a:gd name="T87" fmla="*/ 28 h 128"/>
              <a:gd name="T88" fmla="*/ 252 w 1483"/>
              <a:gd name="T89" fmla="*/ 99 h 128"/>
              <a:gd name="T90" fmla="*/ 314 w 1483"/>
              <a:gd name="T91" fmla="*/ 99 h 128"/>
              <a:gd name="T92" fmla="*/ 238 w 1483"/>
              <a:gd name="T93" fmla="*/ 27 h 128"/>
              <a:gd name="T94" fmla="*/ 214 w 1483"/>
              <a:gd name="T95" fmla="*/ 99 h 128"/>
              <a:gd name="T96" fmla="*/ 170 w 1483"/>
              <a:gd name="T97" fmla="*/ 80 h 128"/>
              <a:gd name="T98" fmla="*/ 170 w 1483"/>
              <a:gd name="T99" fmla="*/ 39 h 128"/>
              <a:gd name="T100" fmla="*/ 170 w 1483"/>
              <a:gd name="T101" fmla="*/ 99 h 128"/>
              <a:gd name="T102" fmla="*/ 48 w 1483"/>
              <a:gd name="T103" fmla="*/ 77 h 128"/>
              <a:gd name="T104" fmla="*/ 13 w 1483"/>
              <a:gd name="T105" fmla="*/ 17 h 128"/>
              <a:gd name="T106" fmla="*/ 96 w 1483"/>
              <a:gd name="T107" fmla="*/ 99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83" h="128">
                <a:moveTo>
                  <a:pt x="1451" y="128"/>
                </a:moveTo>
                <a:cubicBezTo>
                  <a:pt x="1468" y="128"/>
                  <a:pt x="1483" y="119"/>
                  <a:pt x="1483" y="98"/>
                </a:cubicBezTo>
                <a:cubicBezTo>
                  <a:pt x="1483" y="28"/>
                  <a:pt x="1483" y="28"/>
                  <a:pt x="1483" y="28"/>
                </a:cubicBezTo>
                <a:cubicBezTo>
                  <a:pt x="1472" y="28"/>
                  <a:pt x="1472" y="28"/>
                  <a:pt x="1472" y="28"/>
                </a:cubicBezTo>
                <a:cubicBezTo>
                  <a:pt x="1472" y="79"/>
                  <a:pt x="1472" y="79"/>
                  <a:pt x="1472" y="79"/>
                </a:cubicBezTo>
                <a:cubicBezTo>
                  <a:pt x="1468" y="85"/>
                  <a:pt x="1460" y="90"/>
                  <a:pt x="1452" y="90"/>
                </a:cubicBezTo>
                <a:cubicBezTo>
                  <a:pt x="1442" y="90"/>
                  <a:pt x="1436" y="86"/>
                  <a:pt x="1436" y="74"/>
                </a:cubicBezTo>
                <a:cubicBezTo>
                  <a:pt x="1436" y="28"/>
                  <a:pt x="1436" y="28"/>
                  <a:pt x="1436" y="28"/>
                </a:cubicBezTo>
                <a:cubicBezTo>
                  <a:pt x="1425" y="28"/>
                  <a:pt x="1425" y="28"/>
                  <a:pt x="1425" y="28"/>
                </a:cubicBezTo>
                <a:cubicBezTo>
                  <a:pt x="1425" y="77"/>
                  <a:pt x="1425" y="77"/>
                  <a:pt x="1425" y="77"/>
                </a:cubicBezTo>
                <a:cubicBezTo>
                  <a:pt x="1425" y="92"/>
                  <a:pt x="1432" y="100"/>
                  <a:pt x="1447" y="100"/>
                </a:cubicBezTo>
                <a:cubicBezTo>
                  <a:pt x="1458" y="100"/>
                  <a:pt x="1467" y="94"/>
                  <a:pt x="1472" y="88"/>
                </a:cubicBezTo>
                <a:cubicBezTo>
                  <a:pt x="1472" y="98"/>
                  <a:pt x="1472" y="98"/>
                  <a:pt x="1472" y="98"/>
                </a:cubicBezTo>
                <a:cubicBezTo>
                  <a:pt x="1472" y="111"/>
                  <a:pt x="1464" y="119"/>
                  <a:pt x="1451" y="119"/>
                </a:cubicBezTo>
                <a:cubicBezTo>
                  <a:pt x="1442" y="119"/>
                  <a:pt x="1435" y="116"/>
                  <a:pt x="1429" y="109"/>
                </a:cubicBezTo>
                <a:cubicBezTo>
                  <a:pt x="1424" y="117"/>
                  <a:pt x="1424" y="117"/>
                  <a:pt x="1424" y="117"/>
                </a:cubicBezTo>
                <a:cubicBezTo>
                  <a:pt x="1431" y="125"/>
                  <a:pt x="1439" y="128"/>
                  <a:pt x="1451" y="128"/>
                </a:cubicBezTo>
                <a:moveTo>
                  <a:pt x="1383" y="101"/>
                </a:moveTo>
                <a:cubicBezTo>
                  <a:pt x="1396" y="101"/>
                  <a:pt x="1404" y="96"/>
                  <a:pt x="1409" y="89"/>
                </a:cubicBezTo>
                <a:cubicBezTo>
                  <a:pt x="1402" y="82"/>
                  <a:pt x="1402" y="82"/>
                  <a:pt x="1402" y="82"/>
                </a:cubicBezTo>
                <a:cubicBezTo>
                  <a:pt x="1397" y="88"/>
                  <a:pt x="1391" y="91"/>
                  <a:pt x="1384" y="91"/>
                </a:cubicBezTo>
                <a:cubicBezTo>
                  <a:pt x="1369" y="91"/>
                  <a:pt x="1359" y="79"/>
                  <a:pt x="1359" y="64"/>
                </a:cubicBezTo>
                <a:cubicBezTo>
                  <a:pt x="1359" y="48"/>
                  <a:pt x="1369" y="36"/>
                  <a:pt x="1384" y="36"/>
                </a:cubicBezTo>
                <a:cubicBezTo>
                  <a:pt x="1391" y="36"/>
                  <a:pt x="1397" y="39"/>
                  <a:pt x="1402" y="45"/>
                </a:cubicBezTo>
                <a:cubicBezTo>
                  <a:pt x="1409" y="39"/>
                  <a:pt x="1409" y="39"/>
                  <a:pt x="1409" y="39"/>
                </a:cubicBezTo>
                <a:cubicBezTo>
                  <a:pt x="1404" y="32"/>
                  <a:pt x="1396" y="27"/>
                  <a:pt x="1383" y="27"/>
                </a:cubicBezTo>
                <a:cubicBezTo>
                  <a:pt x="1362" y="27"/>
                  <a:pt x="1348" y="43"/>
                  <a:pt x="1348" y="64"/>
                </a:cubicBezTo>
                <a:cubicBezTo>
                  <a:pt x="1348" y="85"/>
                  <a:pt x="1362" y="101"/>
                  <a:pt x="1383" y="101"/>
                </a:cubicBezTo>
                <a:moveTo>
                  <a:pt x="1329" y="99"/>
                </a:moveTo>
                <a:cubicBezTo>
                  <a:pt x="1329" y="49"/>
                  <a:pt x="1329" y="49"/>
                  <a:pt x="1329" y="49"/>
                </a:cubicBezTo>
                <a:cubicBezTo>
                  <a:pt x="1329" y="34"/>
                  <a:pt x="1322" y="27"/>
                  <a:pt x="1307" y="27"/>
                </a:cubicBezTo>
                <a:cubicBezTo>
                  <a:pt x="1296" y="27"/>
                  <a:pt x="1287" y="33"/>
                  <a:pt x="1282" y="39"/>
                </a:cubicBezTo>
                <a:cubicBezTo>
                  <a:pt x="1282" y="28"/>
                  <a:pt x="1282" y="28"/>
                  <a:pt x="1282" y="28"/>
                </a:cubicBezTo>
                <a:cubicBezTo>
                  <a:pt x="1271" y="28"/>
                  <a:pt x="1271" y="28"/>
                  <a:pt x="1271" y="28"/>
                </a:cubicBezTo>
                <a:cubicBezTo>
                  <a:pt x="1271" y="99"/>
                  <a:pt x="1271" y="99"/>
                  <a:pt x="1271" y="99"/>
                </a:cubicBezTo>
                <a:cubicBezTo>
                  <a:pt x="1282" y="99"/>
                  <a:pt x="1282" y="99"/>
                  <a:pt x="1282" y="99"/>
                </a:cubicBezTo>
                <a:cubicBezTo>
                  <a:pt x="1282" y="47"/>
                  <a:pt x="1282" y="47"/>
                  <a:pt x="1282" y="47"/>
                </a:cubicBezTo>
                <a:cubicBezTo>
                  <a:pt x="1286" y="42"/>
                  <a:pt x="1294" y="36"/>
                  <a:pt x="1303" y="36"/>
                </a:cubicBezTo>
                <a:cubicBezTo>
                  <a:pt x="1312" y="36"/>
                  <a:pt x="1319" y="40"/>
                  <a:pt x="1319" y="53"/>
                </a:cubicBezTo>
                <a:cubicBezTo>
                  <a:pt x="1319" y="99"/>
                  <a:pt x="1319" y="99"/>
                  <a:pt x="1319" y="99"/>
                </a:cubicBezTo>
                <a:lnTo>
                  <a:pt x="1329" y="99"/>
                </a:lnTo>
                <a:close/>
                <a:moveTo>
                  <a:pt x="1216" y="91"/>
                </a:moveTo>
                <a:cubicBezTo>
                  <a:pt x="1202" y="91"/>
                  <a:pt x="1193" y="80"/>
                  <a:pt x="1193" y="64"/>
                </a:cubicBezTo>
                <a:cubicBezTo>
                  <a:pt x="1193" y="48"/>
                  <a:pt x="1202" y="36"/>
                  <a:pt x="1216" y="36"/>
                </a:cubicBezTo>
                <a:cubicBezTo>
                  <a:pt x="1225" y="36"/>
                  <a:pt x="1234" y="42"/>
                  <a:pt x="1238" y="48"/>
                </a:cubicBezTo>
                <a:cubicBezTo>
                  <a:pt x="1238" y="80"/>
                  <a:pt x="1238" y="80"/>
                  <a:pt x="1238" y="80"/>
                </a:cubicBezTo>
                <a:cubicBezTo>
                  <a:pt x="1234" y="86"/>
                  <a:pt x="1225" y="91"/>
                  <a:pt x="1216" y="91"/>
                </a:cubicBezTo>
                <a:moveTo>
                  <a:pt x="1249" y="99"/>
                </a:moveTo>
                <a:cubicBezTo>
                  <a:pt x="1249" y="28"/>
                  <a:pt x="1249" y="28"/>
                  <a:pt x="1249" y="28"/>
                </a:cubicBezTo>
                <a:cubicBezTo>
                  <a:pt x="1238" y="28"/>
                  <a:pt x="1238" y="28"/>
                  <a:pt x="1238" y="28"/>
                </a:cubicBezTo>
                <a:cubicBezTo>
                  <a:pt x="1238" y="39"/>
                  <a:pt x="1238" y="39"/>
                  <a:pt x="1238" y="39"/>
                </a:cubicBezTo>
                <a:cubicBezTo>
                  <a:pt x="1232" y="31"/>
                  <a:pt x="1223" y="27"/>
                  <a:pt x="1214" y="27"/>
                </a:cubicBezTo>
                <a:cubicBezTo>
                  <a:pt x="1195" y="27"/>
                  <a:pt x="1182" y="41"/>
                  <a:pt x="1182" y="64"/>
                </a:cubicBezTo>
                <a:cubicBezTo>
                  <a:pt x="1182" y="87"/>
                  <a:pt x="1195" y="101"/>
                  <a:pt x="1214" y="101"/>
                </a:cubicBezTo>
                <a:cubicBezTo>
                  <a:pt x="1224" y="101"/>
                  <a:pt x="1232" y="96"/>
                  <a:pt x="1238" y="89"/>
                </a:cubicBezTo>
                <a:cubicBezTo>
                  <a:pt x="1238" y="99"/>
                  <a:pt x="1238" y="99"/>
                  <a:pt x="1238" y="99"/>
                </a:cubicBezTo>
                <a:lnTo>
                  <a:pt x="1249" y="99"/>
                </a:lnTo>
                <a:close/>
                <a:moveTo>
                  <a:pt x="1161" y="101"/>
                </a:moveTo>
                <a:cubicBezTo>
                  <a:pt x="1167" y="101"/>
                  <a:pt x="1171" y="99"/>
                  <a:pt x="1174" y="96"/>
                </a:cubicBezTo>
                <a:cubicBezTo>
                  <a:pt x="1171" y="88"/>
                  <a:pt x="1171" y="88"/>
                  <a:pt x="1171" y="88"/>
                </a:cubicBezTo>
                <a:cubicBezTo>
                  <a:pt x="1169" y="90"/>
                  <a:pt x="1167" y="91"/>
                  <a:pt x="1163" y="91"/>
                </a:cubicBezTo>
                <a:cubicBezTo>
                  <a:pt x="1159" y="91"/>
                  <a:pt x="1156" y="87"/>
                  <a:pt x="1156" y="82"/>
                </a:cubicBezTo>
                <a:cubicBezTo>
                  <a:pt x="1156" y="38"/>
                  <a:pt x="1156" y="38"/>
                  <a:pt x="1156" y="38"/>
                </a:cubicBezTo>
                <a:cubicBezTo>
                  <a:pt x="1171" y="38"/>
                  <a:pt x="1171" y="38"/>
                  <a:pt x="1171" y="38"/>
                </a:cubicBezTo>
                <a:cubicBezTo>
                  <a:pt x="1171" y="28"/>
                  <a:pt x="1171" y="28"/>
                  <a:pt x="1171" y="28"/>
                </a:cubicBezTo>
                <a:cubicBezTo>
                  <a:pt x="1156" y="28"/>
                  <a:pt x="1156" y="28"/>
                  <a:pt x="1156" y="28"/>
                </a:cubicBezTo>
                <a:cubicBezTo>
                  <a:pt x="1156" y="9"/>
                  <a:pt x="1156" y="9"/>
                  <a:pt x="1156" y="9"/>
                </a:cubicBezTo>
                <a:cubicBezTo>
                  <a:pt x="1145" y="9"/>
                  <a:pt x="1145" y="9"/>
                  <a:pt x="1145" y="9"/>
                </a:cubicBezTo>
                <a:cubicBezTo>
                  <a:pt x="1145" y="28"/>
                  <a:pt x="1145" y="28"/>
                  <a:pt x="1145" y="28"/>
                </a:cubicBezTo>
                <a:cubicBezTo>
                  <a:pt x="1133" y="28"/>
                  <a:pt x="1133" y="28"/>
                  <a:pt x="1133" y="28"/>
                </a:cubicBezTo>
                <a:cubicBezTo>
                  <a:pt x="1133" y="38"/>
                  <a:pt x="1133" y="38"/>
                  <a:pt x="1133" y="38"/>
                </a:cubicBezTo>
                <a:cubicBezTo>
                  <a:pt x="1145" y="38"/>
                  <a:pt x="1145" y="38"/>
                  <a:pt x="1145" y="38"/>
                </a:cubicBezTo>
                <a:cubicBezTo>
                  <a:pt x="1145" y="84"/>
                  <a:pt x="1145" y="84"/>
                  <a:pt x="1145" y="84"/>
                </a:cubicBezTo>
                <a:cubicBezTo>
                  <a:pt x="1145" y="95"/>
                  <a:pt x="1150" y="101"/>
                  <a:pt x="1161" y="101"/>
                </a:cubicBezTo>
                <a:moveTo>
                  <a:pt x="1119" y="101"/>
                </a:moveTo>
                <a:cubicBezTo>
                  <a:pt x="1126" y="101"/>
                  <a:pt x="1129" y="99"/>
                  <a:pt x="1132" y="96"/>
                </a:cubicBezTo>
                <a:cubicBezTo>
                  <a:pt x="1129" y="88"/>
                  <a:pt x="1129" y="88"/>
                  <a:pt x="1129" y="88"/>
                </a:cubicBezTo>
                <a:cubicBezTo>
                  <a:pt x="1128" y="90"/>
                  <a:pt x="1125" y="91"/>
                  <a:pt x="1122" y="91"/>
                </a:cubicBezTo>
                <a:cubicBezTo>
                  <a:pt x="1117" y="91"/>
                  <a:pt x="1114" y="87"/>
                  <a:pt x="1114" y="82"/>
                </a:cubicBezTo>
                <a:cubicBezTo>
                  <a:pt x="1114" y="1"/>
                  <a:pt x="1114" y="1"/>
                  <a:pt x="1114" y="1"/>
                </a:cubicBezTo>
                <a:cubicBezTo>
                  <a:pt x="1103" y="1"/>
                  <a:pt x="1103" y="1"/>
                  <a:pt x="1103" y="1"/>
                </a:cubicBezTo>
                <a:cubicBezTo>
                  <a:pt x="1103" y="84"/>
                  <a:pt x="1103" y="84"/>
                  <a:pt x="1103" y="84"/>
                </a:cubicBezTo>
                <a:cubicBezTo>
                  <a:pt x="1103" y="95"/>
                  <a:pt x="1109" y="101"/>
                  <a:pt x="1119" y="101"/>
                </a:cubicBezTo>
                <a:moveTo>
                  <a:pt x="1081" y="99"/>
                </a:moveTo>
                <a:cubicBezTo>
                  <a:pt x="1081" y="28"/>
                  <a:pt x="1081" y="28"/>
                  <a:pt x="1081" y="28"/>
                </a:cubicBezTo>
                <a:cubicBezTo>
                  <a:pt x="1070" y="28"/>
                  <a:pt x="1070" y="28"/>
                  <a:pt x="1070" y="28"/>
                </a:cubicBezTo>
                <a:cubicBezTo>
                  <a:pt x="1070" y="80"/>
                  <a:pt x="1070" y="80"/>
                  <a:pt x="1070" y="80"/>
                </a:cubicBezTo>
                <a:cubicBezTo>
                  <a:pt x="1066" y="86"/>
                  <a:pt x="1058" y="91"/>
                  <a:pt x="1050" y="91"/>
                </a:cubicBezTo>
                <a:cubicBezTo>
                  <a:pt x="1040" y="91"/>
                  <a:pt x="1034" y="88"/>
                  <a:pt x="1034" y="75"/>
                </a:cubicBezTo>
                <a:cubicBezTo>
                  <a:pt x="1034" y="28"/>
                  <a:pt x="1034" y="28"/>
                  <a:pt x="1034" y="28"/>
                </a:cubicBezTo>
                <a:cubicBezTo>
                  <a:pt x="1023" y="28"/>
                  <a:pt x="1023" y="28"/>
                  <a:pt x="1023" y="28"/>
                </a:cubicBezTo>
                <a:cubicBezTo>
                  <a:pt x="1023" y="78"/>
                  <a:pt x="1023" y="78"/>
                  <a:pt x="1023" y="78"/>
                </a:cubicBezTo>
                <a:cubicBezTo>
                  <a:pt x="1023" y="94"/>
                  <a:pt x="1030" y="101"/>
                  <a:pt x="1045" y="101"/>
                </a:cubicBezTo>
                <a:cubicBezTo>
                  <a:pt x="1056" y="101"/>
                  <a:pt x="1065" y="95"/>
                  <a:pt x="1070" y="89"/>
                </a:cubicBezTo>
                <a:cubicBezTo>
                  <a:pt x="1070" y="99"/>
                  <a:pt x="1070" y="99"/>
                  <a:pt x="1070" y="99"/>
                </a:cubicBezTo>
                <a:lnTo>
                  <a:pt x="1081" y="99"/>
                </a:lnTo>
                <a:close/>
                <a:moveTo>
                  <a:pt x="977" y="101"/>
                </a:moveTo>
                <a:cubicBezTo>
                  <a:pt x="995" y="101"/>
                  <a:pt x="1005" y="91"/>
                  <a:pt x="1005" y="80"/>
                </a:cubicBezTo>
                <a:cubicBezTo>
                  <a:pt x="1005" y="52"/>
                  <a:pt x="961" y="62"/>
                  <a:pt x="961" y="47"/>
                </a:cubicBezTo>
                <a:cubicBezTo>
                  <a:pt x="961" y="40"/>
                  <a:pt x="967" y="35"/>
                  <a:pt x="976" y="35"/>
                </a:cubicBezTo>
                <a:cubicBezTo>
                  <a:pt x="986" y="35"/>
                  <a:pt x="993" y="39"/>
                  <a:pt x="998" y="44"/>
                </a:cubicBezTo>
                <a:cubicBezTo>
                  <a:pt x="1003" y="37"/>
                  <a:pt x="1003" y="37"/>
                  <a:pt x="1003" y="37"/>
                </a:cubicBezTo>
                <a:cubicBezTo>
                  <a:pt x="997" y="31"/>
                  <a:pt x="989" y="27"/>
                  <a:pt x="976" y="27"/>
                </a:cubicBezTo>
                <a:cubicBezTo>
                  <a:pt x="959" y="27"/>
                  <a:pt x="950" y="36"/>
                  <a:pt x="950" y="47"/>
                </a:cubicBezTo>
                <a:cubicBezTo>
                  <a:pt x="950" y="73"/>
                  <a:pt x="994" y="63"/>
                  <a:pt x="994" y="80"/>
                </a:cubicBezTo>
                <a:cubicBezTo>
                  <a:pt x="994" y="87"/>
                  <a:pt x="988" y="92"/>
                  <a:pt x="977" y="92"/>
                </a:cubicBezTo>
                <a:cubicBezTo>
                  <a:pt x="967" y="92"/>
                  <a:pt x="958" y="87"/>
                  <a:pt x="954" y="82"/>
                </a:cubicBezTo>
                <a:cubicBezTo>
                  <a:pt x="948" y="90"/>
                  <a:pt x="948" y="90"/>
                  <a:pt x="948" y="90"/>
                </a:cubicBezTo>
                <a:cubicBezTo>
                  <a:pt x="955" y="97"/>
                  <a:pt x="965" y="101"/>
                  <a:pt x="977" y="101"/>
                </a:cubicBezTo>
                <a:moveTo>
                  <a:pt x="932" y="99"/>
                </a:moveTo>
                <a:cubicBezTo>
                  <a:pt x="932" y="49"/>
                  <a:pt x="932" y="49"/>
                  <a:pt x="932" y="49"/>
                </a:cubicBezTo>
                <a:cubicBezTo>
                  <a:pt x="932" y="34"/>
                  <a:pt x="924" y="27"/>
                  <a:pt x="910" y="27"/>
                </a:cubicBezTo>
                <a:cubicBezTo>
                  <a:pt x="899" y="27"/>
                  <a:pt x="889" y="33"/>
                  <a:pt x="884" y="39"/>
                </a:cubicBezTo>
                <a:cubicBezTo>
                  <a:pt x="884" y="28"/>
                  <a:pt x="884" y="28"/>
                  <a:pt x="884" y="28"/>
                </a:cubicBezTo>
                <a:cubicBezTo>
                  <a:pt x="873" y="28"/>
                  <a:pt x="873" y="28"/>
                  <a:pt x="873" y="28"/>
                </a:cubicBezTo>
                <a:cubicBezTo>
                  <a:pt x="873" y="99"/>
                  <a:pt x="873" y="99"/>
                  <a:pt x="873" y="99"/>
                </a:cubicBezTo>
                <a:cubicBezTo>
                  <a:pt x="884" y="99"/>
                  <a:pt x="884" y="99"/>
                  <a:pt x="884" y="99"/>
                </a:cubicBezTo>
                <a:cubicBezTo>
                  <a:pt x="884" y="47"/>
                  <a:pt x="884" y="47"/>
                  <a:pt x="884" y="47"/>
                </a:cubicBezTo>
                <a:cubicBezTo>
                  <a:pt x="888" y="42"/>
                  <a:pt x="896" y="36"/>
                  <a:pt x="905" y="36"/>
                </a:cubicBezTo>
                <a:cubicBezTo>
                  <a:pt x="915" y="36"/>
                  <a:pt x="921" y="40"/>
                  <a:pt x="921" y="53"/>
                </a:cubicBezTo>
                <a:cubicBezTo>
                  <a:pt x="921" y="99"/>
                  <a:pt x="921" y="99"/>
                  <a:pt x="921" y="99"/>
                </a:cubicBezTo>
                <a:lnTo>
                  <a:pt x="932" y="99"/>
                </a:lnTo>
                <a:close/>
                <a:moveTo>
                  <a:pt x="820" y="91"/>
                </a:moveTo>
                <a:cubicBezTo>
                  <a:pt x="805" y="91"/>
                  <a:pt x="797" y="78"/>
                  <a:pt x="797" y="64"/>
                </a:cubicBezTo>
                <a:cubicBezTo>
                  <a:pt x="797" y="49"/>
                  <a:pt x="805" y="36"/>
                  <a:pt x="820" y="36"/>
                </a:cubicBezTo>
                <a:cubicBezTo>
                  <a:pt x="835" y="36"/>
                  <a:pt x="844" y="49"/>
                  <a:pt x="844" y="64"/>
                </a:cubicBezTo>
                <a:cubicBezTo>
                  <a:pt x="844" y="78"/>
                  <a:pt x="835" y="91"/>
                  <a:pt x="820" y="91"/>
                </a:cubicBezTo>
                <a:moveTo>
                  <a:pt x="820" y="101"/>
                </a:moveTo>
                <a:cubicBezTo>
                  <a:pt x="842" y="101"/>
                  <a:pt x="855" y="84"/>
                  <a:pt x="855" y="64"/>
                </a:cubicBezTo>
                <a:cubicBezTo>
                  <a:pt x="855" y="43"/>
                  <a:pt x="842" y="27"/>
                  <a:pt x="820" y="27"/>
                </a:cubicBezTo>
                <a:cubicBezTo>
                  <a:pt x="798" y="27"/>
                  <a:pt x="785" y="43"/>
                  <a:pt x="785" y="64"/>
                </a:cubicBezTo>
                <a:cubicBezTo>
                  <a:pt x="785" y="84"/>
                  <a:pt x="798" y="101"/>
                  <a:pt x="820" y="101"/>
                </a:cubicBezTo>
                <a:moveTo>
                  <a:pt x="737" y="101"/>
                </a:moveTo>
                <a:cubicBezTo>
                  <a:pt x="754" y="101"/>
                  <a:pt x="766" y="93"/>
                  <a:pt x="774" y="81"/>
                </a:cubicBezTo>
                <a:cubicBezTo>
                  <a:pt x="764" y="76"/>
                  <a:pt x="764" y="76"/>
                  <a:pt x="764" y="76"/>
                </a:cubicBezTo>
                <a:cubicBezTo>
                  <a:pt x="758" y="84"/>
                  <a:pt x="748" y="90"/>
                  <a:pt x="737" y="90"/>
                </a:cubicBezTo>
                <a:cubicBezTo>
                  <a:pt x="715" y="90"/>
                  <a:pt x="699" y="74"/>
                  <a:pt x="699" y="50"/>
                </a:cubicBezTo>
                <a:cubicBezTo>
                  <a:pt x="699" y="27"/>
                  <a:pt x="715" y="11"/>
                  <a:pt x="737" y="11"/>
                </a:cubicBezTo>
                <a:cubicBezTo>
                  <a:pt x="748" y="11"/>
                  <a:pt x="758" y="16"/>
                  <a:pt x="764" y="25"/>
                </a:cubicBezTo>
                <a:cubicBezTo>
                  <a:pt x="774" y="19"/>
                  <a:pt x="774" y="19"/>
                  <a:pt x="774" y="19"/>
                </a:cubicBezTo>
                <a:cubicBezTo>
                  <a:pt x="766" y="8"/>
                  <a:pt x="754" y="0"/>
                  <a:pt x="737" y="0"/>
                </a:cubicBezTo>
                <a:cubicBezTo>
                  <a:pt x="708" y="0"/>
                  <a:pt x="686" y="20"/>
                  <a:pt x="686" y="50"/>
                </a:cubicBezTo>
                <a:cubicBezTo>
                  <a:pt x="686" y="80"/>
                  <a:pt x="708" y="101"/>
                  <a:pt x="737" y="101"/>
                </a:cubicBezTo>
                <a:moveTo>
                  <a:pt x="598" y="90"/>
                </a:moveTo>
                <a:cubicBezTo>
                  <a:pt x="583" y="90"/>
                  <a:pt x="575" y="79"/>
                  <a:pt x="575" y="63"/>
                </a:cubicBezTo>
                <a:cubicBezTo>
                  <a:pt x="575" y="48"/>
                  <a:pt x="583" y="36"/>
                  <a:pt x="598" y="36"/>
                </a:cubicBezTo>
                <a:cubicBezTo>
                  <a:pt x="606" y="36"/>
                  <a:pt x="615" y="42"/>
                  <a:pt x="619" y="48"/>
                </a:cubicBezTo>
                <a:cubicBezTo>
                  <a:pt x="619" y="79"/>
                  <a:pt x="619" y="79"/>
                  <a:pt x="619" y="79"/>
                </a:cubicBezTo>
                <a:cubicBezTo>
                  <a:pt x="615" y="85"/>
                  <a:pt x="606" y="90"/>
                  <a:pt x="598" y="90"/>
                </a:cubicBezTo>
                <a:moveTo>
                  <a:pt x="596" y="128"/>
                </a:moveTo>
                <a:cubicBezTo>
                  <a:pt x="613" y="128"/>
                  <a:pt x="630" y="121"/>
                  <a:pt x="630" y="98"/>
                </a:cubicBezTo>
                <a:cubicBezTo>
                  <a:pt x="630" y="28"/>
                  <a:pt x="630" y="28"/>
                  <a:pt x="630" y="28"/>
                </a:cubicBezTo>
                <a:cubicBezTo>
                  <a:pt x="619" y="28"/>
                  <a:pt x="619" y="28"/>
                  <a:pt x="619" y="28"/>
                </a:cubicBezTo>
                <a:cubicBezTo>
                  <a:pt x="619" y="39"/>
                  <a:pt x="619" y="39"/>
                  <a:pt x="619" y="39"/>
                </a:cubicBezTo>
                <a:cubicBezTo>
                  <a:pt x="613" y="31"/>
                  <a:pt x="604" y="27"/>
                  <a:pt x="595" y="27"/>
                </a:cubicBezTo>
                <a:cubicBezTo>
                  <a:pt x="576" y="27"/>
                  <a:pt x="563" y="41"/>
                  <a:pt x="563" y="63"/>
                </a:cubicBezTo>
                <a:cubicBezTo>
                  <a:pt x="563" y="86"/>
                  <a:pt x="576" y="100"/>
                  <a:pt x="595" y="100"/>
                </a:cubicBezTo>
                <a:cubicBezTo>
                  <a:pt x="605" y="100"/>
                  <a:pt x="613" y="95"/>
                  <a:pt x="619" y="88"/>
                </a:cubicBezTo>
                <a:cubicBezTo>
                  <a:pt x="619" y="98"/>
                  <a:pt x="619" y="98"/>
                  <a:pt x="619" y="98"/>
                </a:cubicBezTo>
                <a:cubicBezTo>
                  <a:pt x="619" y="113"/>
                  <a:pt x="608" y="119"/>
                  <a:pt x="596" y="119"/>
                </a:cubicBezTo>
                <a:cubicBezTo>
                  <a:pt x="586" y="119"/>
                  <a:pt x="579" y="116"/>
                  <a:pt x="573" y="109"/>
                </a:cubicBezTo>
                <a:cubicBezTo>
                  <a:pt x="567" y="117"/>
                  <a:pt x="567" y="117"/>
                  <a:pt x="567" y="117"/>
                </a:cubicBezTo>
                <a:cubicBezTo>
                  <a:pt x="576" y="126"/>
                  <a:pt x="584" y="128"/>
                  <a:pt x="596" y="128"/>
                </a:cubicBezTo>
                <a:moveTo>
                  <a:pt x="545" y="99"/>
                </a:moveTo>
                <a:cubicBezTo>
                  <a:pt x="545" y="49"/>
                  <a:pt x="545" y="49"/>
                  <a:pt x="545" y="49"/>
                </a:cubicBezTo>
                <a:cubicBezTo>
                  <a:pt x="545" y="34"/>
                  <a:pt x="537" y="27"/>
                  <a:pt x="523" y="27"/>
                </a:cubicBezTo>
                <a:cubicBezTo>
                  <a:pt x="512" y="27"/>
                  <a:pt x="502" y="33"/>
                  <a:pt x="497" y="39"/>
                </a:cubicBezTo>
                <a:cubicBezTo>
                  <a:pt x="497" y="28"/>
                  <a:pt x="497" y="28"/>
                  <a:pt x="497" y="28"/>
                </a:cubicBezTo>
                <a:cubicBezTo>
                  <a:pt x="486" y="28"/>
                  <a:pt x="486" y="28"/>
                  <a:pt x="486" y="28"/>
                </a:cubicBezTo>
                <a:cubicBezTo>
                  <a:pt x="486" y="99"/>
                  <a:pt x="486" y="99"/>
                  <a:pt x="486" y="99"/>
                </a:cubicBezTo>
                <a:cubicBezTo>
                  <a:pt x="497" y="99"/>
                  <a:pt x="497" y="99"/>
                  <a:pt x="497" y="99"/>
                </a:cubicBezTo>
                <a:cubicBezTo>
                  <a:pt x="497" y="47"/>
                  <a:pt x="497" y="47"/>
                  <a:pt x="497" y="47"/>
                </a:cubicBezTo>
                <a:cubicBezTo>
                  <a:pt x="501" y="42"/>
                  <a:pt x="510" y="36"/>
                  <a:pt x="518" y="36"/>
                </a:cubicBezTo>
                <a:cubicBezTo>
                  <a:pt x="528" y="36"/>
                  <a:pt x="534" y="40"/>
                  <a:pt x="534" y="53"/>
                </a:cubicBezTo>
                <a:cubicBezTo>
                  <a:pt x="534" y="99"/>
                  <a:pt x="534" y="99"/>
                  <a:pt x="534" y="99"/>
                </a:cubicBezTo>
                <a:lnTo>
                  <a:pt x="545" y="99"/>
                </a:lnTo>
                <a:close/>
                <a:moveTo>
                  <a:pt x="464" y="28"/>
                </a:moveTo>
                <a:cubicBezTo>
                  <a:pt x="453" y="28"/>
                  <a:pt x="453" y="28"/>
                  <a:pt x="453" y="28"/>
                </a:cubicBezTo>
                <a:cubicBezTo>
                  <a:pt x="453" y="99"/>
                  <a:pt x="453" y="99"/>
                  <a:pt x="453" y="99"/>
                </a:cubicBezTo>
                <a:cubicBezTo>
                  <a:pt x="464" y="99"/>
                  <a:pt x="464" y="99"/>
                  <a:pt x="464" y="99"/>
                </a:cubicBezTo>
                <a:lnTo>
                  <a:pt x="464" y="28"/>
                </a:lnTo>
                <a:close/>
                <a:moveTo>
                  <a:pt x="459" y="18"/>
                </a:moveTo>
                <a:cubicBezTo>
                  <a:pt x="463" y="18"/>
                  <a:pt x="466" y="15"/>
                  <a:pt x="466" y="11"/>
                </a:cubicBezTo>
                <a:cubicBezTo>
                  <a:pt x="466" y="7"/>
                  <a:pt x="463" y="3"/>
                  <a:pt x="459" y="3"/>
                </a:cubicBezTo>
                <a:cubicBezTo>
                  <a:pt x="455" y="3"/>
                  <a:pt x="451" y="7"/>
                  <a:pt x="451" y="11"/>
                </a:cubicBezTo>
                <a:cubicBezTo>
                  <a:pt x="451" y="15"/>
                  <a:pt x="455" y="18"/>
                  <a:pt x="459" y="18"/>
                </a:cubicBezTo>
                <a:moveTo>
                  <a:pt x="428" y="101"/>
                </a:moveTo>
                <a:cubicBezTo>
                  <a:pt x="434" y="101"/>
                  <a:pt x="438" y="99"/>
                  <a:pt x="441" y="96"/>
                </a:cubicBezTo>
                <a:cubicBezTo>
                  <a:pt x="438" y="88"/>
                  <a:pt x="438" y="88"/>
                  <a:pt x="438" y="88"/>
                </a:cubicBezTo>
                <a:cubicBezTo>
                  <a:pt x="436" y="90"/>
                  <a:pt x="434" y="91"/>
                  <a:pt x="430" y="91"/>
                </a:cubicBezTo>
                <a:cubicBezTo>
                  <a:pt x="426" y="91"/>
                  <a:pt x="423" y="87"/>
                  <a:pt x="423" y="82"/>
                </a:cubicBezTo>
                <a:cubicBezTo>
                  <a:pt x="423" y="38"/>
                  <a:pt x="423" y="38"/>
                  <a:pt x="423" y="38"/>
                </a:cubicBezTo>
                <a:cubicBezTo>
                  <a:pt x="438" y="38"/>
                  <a:pt x="438" y="38"/>
                  <a:pt x="438" y="38"/>
                </a:cubicBezTo>
                <a:cubicBezTo>
                  <a:pt x="438" y="28"/>
                  <a:pt x="438" y="28"/>
                  <a:pt x="438" y="28"/>
                </a:cubicBezTo>
                <a:cubicBezTo>
                  <a:pt x="423" y="28"/>
                  <a:pt x="423" y="28"/>
                  <a:pt x="423" y="28"/>
                </a:cubicBezTo>
                <a:cubicBezTo>
                  <a:pt x="423" y="9"/>
                  <a:pt x="423" y="9"/>
                  <a:pt x="423" y="9"/>
                </a:cubicBezTo>
                <a:cubicBezTo>
                  <a:pt x="412" y="9"/>
                  <a:pt x="412" y="9"/>
                  <a:pt x="412" y="9"/>
                </a:cubicBezTo>
                <a:cubicBezTo>
                  <a:pt x="412" y="28"/>
                  <a:pt x="412" y="28"/>
                  <a:pt x="412" y="28"/>
                </a:cubicBezTo>
                <a:cubicBezTo>
                  <a:pt x="400" y="28"/>
                  <a:pt x="400" y="28"/>
                  <a:pt x="400" y="28"/>
                </a:cubicBezTo>
                <a:cubicBezTo>
                  <a:pt x="400" y="38"/>
                  <a:pt x="400" y="38"/>
                  <a:pt x="400" y="38"/>
                </a:cubicBezTo>
                <a:cubicBezTo>
                  <a:pt x="412" y="38"/>
                  <a:pt x="412" y="38"/>
                  <a:pt x="412" y="38"/>
                </a:cubicBezTo>
                <a:cubicBezTo>
                  <a:pt x="412" y="84"/>
                  <a:pt x="412" y="84"/>
                  <a:pt x="412" y="84"/>
                </a:cubicBezTo>
                <a:cubicBezTo>
                  <a:pt x="412" y="95"/>
                  <a:pt x="417" y="101"/>
                  <a:pt x="428" y="101"/>
                </a:cubicBezTo>
                <a:moveTo>
                  <a:pt x="381" y="59"/>
                </a:moveTo>
                <a:cubicBezTo>
                  <a:pt x="335" y="59"/>
                  <a:pt x="335" y="59"/>
                  <a:pt x="335" y="59"/>
                </a:cubicBezTo>
                <a:cubicBezTo>
                  <a:pt x="335" y="48"/>
                  <a:pt x="343" y="36"/>
                  <a:pt x="358" y="36"/>
                </a:cubicBezTo>
                <a:cubicBezTo>
                  <a:pt x="374" y="36"/>
                  <a:pt x="381" y="49"/>
                  <a:pt x="381" y="59"/>
                </a:cubicBezTo>
                <a:moveTo>
                  <a:pt x="359" y="101"/>
                </a:moveTo>
                <a:cubicBezTo>
                  <a:pt x="371" y="101"/>
                  <a:pt x="380" y="97"/>
                  <a:pt x="388" y="90"/>
                </a:cubicBezTo>
                <a:cubicBezTo>
                  <a:pt x="382" y="83"/>
                  <a:pt x="382" y="83"/>
                  <a:pt x="382" y="83"/>
                </a:cubicBezTo>
                <a:cubicBezTo>
                  <a:pt x="377" y="89"/>
                  <a:pt x="369" y="92"/>
                  <a:pt x="360" y="92"/>
                </a:cubicBezTo>
                <a:cubicBezTo>
                  <a:pt x="345" y="92"/>
                  <a:pt x="336" y="81"/>
                  <a:pt x="335" y="67"/>
                </a:cubicBezTo>
                <a:cubicBezTo>
                  <a:pt x="392" y="67"/>
                  <a:pt x="392" y="67"/>
                  <a:pt x="392" y="67"/>
                </a:cubicBezTo>
                <a:cubicBezTo>
                  <a:pt x="392" y="65"/>
                  <a:pt x="392" y="65"/>
                  <a:pt x="392" y="65"/>
                </a:cubicBezTo>
                <a:cubicBezTo>
                  <a:pt x="392" y="43"/>
                  <a:pt x="380" y="27"/>
                  <a:pt x="358" y="27"/>
                </a:cubicBezTo>
                <a:cubicBezTo>
                  <a:pt x="338" y="27"/>
                  <a:pt x="323" y="43"/>
                  <a:pt x="323" y="64"/>
                </a:cubicBezTo>
                <a:cubicBezTo>
                  <a:pt x="323" y="86"/>
                  <a:pt x="338" y="101"/>
                  <a:pt x="359" y="101"/>
                </a:cubicBezTo>
                <a:moveTo>
                  <a:pt x="314" y="99"/>
                </a:moveTo>
                <a:cubicBezTo>
                  <a:pt x="283" y="60"/>
                  <a:pt x="283" y="60"/>
                  <a:pt x="283" y="60"/>
                </a:cubicBezTo>
                <a:cubicBezTo>
                  <a:pt x="314" y="28"/>
                  <a:pt x="314" y="28"/>
                  <a:pt x="314" y="28"/>
                </a:cubicBezTo>
                <a:cubicBezTo>
                  <a:pt x="300" y="28"/>
                  <a:pt x="300" y="28"/>
                  <a:pt x="300" y="28"/>
                </a:cubicBezTo>
                <a:cubicBezTo>
                  <a:pt x="263" y="66"/>
                  <a:pt x="263" y="66"/>
                  <a:pt x="263" y="66"/>
                </a:cubicBezTo>
                <a:cubicBezTo>
                  <a:pt x="263" y="1"/>
                  <a:pt x="263" y="1"/>
                  <a:pt x="263" y="1"/>
                </a:cubicBezTo>
                <a:cubicBezTo>
                  <a:pt x="252" y="1"/>
                  <a:pt x="252" y="1"/>
                  <a:pt x="252" y="1"/>
                </a:cubicBezTo>
                <a:cubicBezTo>
                  <a:pt x="252" y="99"/>
                  <a:pt x="252" y="99"/>
                  <a:pt x="252" y="99"/>
                </a:cubicBezTo>
                <a:cubicBezTo>
                  <a:pt x="263" y="99"/>
                  <a:pt x="263" y="99"/>
                  <a:pt x="263" y="99"/>
                </a:cubicBezTo>
                <a:cubicBezTo>
                  <a:pt x="263" y="79"/>
                  <a:pt x="263" y="79"/>
                  <a:pt x="263" y="79"/>
                </a:cubicBezTo>
                <a:cubicBezTo>
                  <a:pt x="275" y="67"/>
                  <a:pt x="275" y="67"/>
                  <a:pt x="275" y="67"/>
                </a:cubicBezTo>
                <a:cubicBezTo>
                  <a:pt x="300" y="99"/>
                  <a:pt x="300" y="99"/>
                  <a:pt x="300" y="99"/>
                </a:cubicBezTo>
                <a:lnTo>
                  <a:pt x="314" y="99"/>
                </a:lnTo>
                <a:close/>
                <a:moveTo>
                  <a:pt x="214" y="99"/>
                </a:moveTo>
                <a:cubicBezTo>
                  <a:pt x="214" y="49"/>
                  <a:pt x="214" y="49"/>
                  <a:pt x="214" y="49"/>
                </a:cubicBezTo>
                <a:cubicBezTo>
                  <a:pt x="218" y="43"/>
                  <a:pt x="227" y="38"/>
                  <a:pt x="234" y="38"/>
                </a:cubicBezTo>
                <a:cubicBezTo>
                  <a:pt x="235" y="38"/>
                  <a:pt x="237" y="38"/>
                  <a:pt x="238" y="38"/>
                </a:cubicBezTo>
                <a:cubicBezTo>
                  <a:pt x="238" y="27"/>
                  <a:pt x="238" y="27"/>
                  <a:pt x="238" y="27"/>
                </a:cubicBezTo>
                <a:cubicBezTo>
                  <a:pt x="228" y="27"/>
                  <a:pt x="220" y="32"/>
                  <a:pt x="214" y="40"/>
                </a:cubicBezTo>
                <a:cubicBezTo>
                  <a:pt x="214" y="28"/>
                  <a:pt x="214" y="28"/>
                  <a:pt x="214" y="28"/>
                </a:cubicBezTo>
                <a:cubicBezTo>
                  <a:pt x="203" y="28"/>
                  <a:pt x="203" y="28"/>
                  <a:pt x="203" y="28"/>
                </a:cubicBezTo>
                <a:cubicBezTo>
                  <a:pt x="203" y="99"/>
                  <a:pt x="203" y="99"/>
                  <a:pt x="203" y="99"/>
                </a:cubicBezTo>
                <a:lnTo>
                  <a:pt x="214" y="99"/>
                </a:lnTo>
                <a:close/>
                <a:moveTo>
                  <a:pt x="149" y="91"/>
                </a:moveTo>
                <a:cubicBezTo>
                  <a:pt x="135" y="91"/>
                  <a:pt x="126" y="80"/>
                  <a:pt x="126" y="64"/>
                </a:cubicBezTo>
                <a:cubicBezTo>
                  <a:pt x="126" y="48"/>
                  <a:pt x="135" y="36"/>
                  <a:pt x="149" y="36"/>
                </a:cubicBezTo>
                <a:cubicBezTo>
                  <a:pt x="158" y="36"/>
                  <a:pt x="166" y="42"/>
                  <a:pt x="170" y="48"/>
                </a:cubicBezTo>
                <a:cubicBezTo>
                  <a:pt x="170" y="80"/>
                  <a:pt x="170" y="80"/>
                  <a:pt x="170" y="80"/>
                </a:cubicBezTo>
                <a:cubicBezTo>
                  <a:pt x="166" y="86"/>
                  <a:pt x="158" y="91"/>
                  <a:pt x="149" y="91"/>
                </a:cubicBezTo>
                <a:moveTo>
                  <a:pt x="181" y="99"/>
                </a:moveTo>
                <a:cubicBezTo>
                  <a:pt x="181" y="28"/>
                  <a:pt x="181" y="28"/>
                  <a:pt x="181" y="28"/>
                </a:cubicBezTo>
                <a:cubicBezTo>
                  <a:pt x="170" y="28"/>
                  <a:pt x="170" y="28"/>
                  <a:pt x="170" y="28"/>
                </a:cubicBezTo>
                <a:cubicBezTo>
                  <a:pt x="170" y="39"/>
                  <a:pt x="170" y="39"/>
                  <a:pt x="170" y="39"/>
                </a:cubicBezTo>
                <a:cubicBezTo>
                  <a:pt x="165" y="31"/>
                  <a:pt x="156" y="27"/>
                  <a:pt x="146" y="27"/>
                </a:cubicBezTo>
                <a:cubicBezTo>
                  <a:pt x="128" y="27"/>
                  <a:pt x="115" y="41"/>
                  <a:pt x="115" y="64"/>
                </a:cubicBezTo>
                <a:cubicBezTo>
                  <a:pt x="115" y="87"/>
                  <a:pt x="128" y="101"/>
                  <a:pt x="146" y="101"/>
                </a:cubicBezTo>
                <a:cubicBezTo>
                  <a:pt x="156" y="101"/>
                  <a:pt x="165" y="96"/>
                  <a:pt x="170" y="89"/>
                </a:cubicBezTo>
                <a:cubicBezTo>
                  <a:pt x="170" y="99"/>
                  <a:pt x="170" y="99"/>
                  <a:pt x="170" y="99"/>
                </a:cubicBezTo>
                <a:lnTo>
                  <a:pt x="181" y="99"/>
                </a:lnTo>
                <a:close/>
                <a:moveTo>
                  <a:pt x="96" y="99"/>
                </a:moveTo>
                <a:cubicBezTo>
                  <a:pt x="96" y="1"/>
                  <a:pt x="96" y="1"/>
                  <a:pt x="96" y="1"/>
                </a:cubicBezTo>
                <a:cubicBezTo>
                  <a:pt x="79" y="1"/>
                  <a:pt x="79" y="1"/>
                  <a:pt x="79" y="1"/>
                </a:cubicBezTo>
                <a:cubicBezTo>
                  <a:pt x="48" y="77"/>
                  <a:pt x="48" y="77"/>
                  <a:pt x="48" y="77"/>
                </a:cubicBezTo>
                <a:cubicBezTo>
                  <a:pt x="18" y="1"/>
                  <a:pt x="18" y="1"/>
                  <a:pt x="18" y="1"/>
                </a:cubicBezTo>
                <a:cubicBezTo>
                  <a:pt x="0" y="1"/>
                  <a:pt x="0" y="1"/>
                  <a:pt x="0" y="1"/>
                </a:cubicBezTo>
                <a:cubicBezTo>
                  <a:pt x="0" y="99"/>
                  <a:pt x="0" y="99"/>
                  <a:pt x="0" y="99"/>
                </a:cubicBezTo>
                <a:cubicBezTo>
                  <a:pt x="13" y="99"/>
                  <a:pt x="13" y="99"/>
                  <a:pt x="13" y="99"/>
                </a:cubicBezTo>
                <a:cubicBezTo>
                  <a:pt x="13" y="17"/>
                  <a:pt x="13" y="17"/>
                  <a:pt x="13" y="17"/>
                </a:cubicBezTo>
                <a:cubicBezTo>
                  <a:pt x="46" y="99"/>
                  <a:pt x="46" y="99"/>
                  <a:pt x="46" y="99"/>
                </a:cubicBezTo>
                <a:cubicBezTo>
                  <a:pt x="51" y="99"/>
                  <a:pt x="51" y="99"/>
                  <a:pt x="51" y="99"/>
                </a:cubicBezTo>
                <a:cubicBezTo>
                  <a:pt x="84" y="17"/>
                  <a:pt x="84" y="17"/>
                  <a:pt x="84" y="17"/>
                </a:cubicBezTo>
                <a:cubicBezTo>
                  <a:pt x="84" y="99"/>
                  <a:pt x="84" y="99"/>
                  <a:pt x="84" y="99"/>
                </a:cubicBezTo>
                <a:lnTo>
                  <a:pt x="96" y="99"/>
                </a:lnTo>
                <a:close/>
              </a:path>
            </a:pathLst>
          </a:custGeom>
          <a:solidFill>
            <a:srgbClr val="0A5D7A"/>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1" name="Rechthoek 10">
            <a:extLst>
              <a:ext uri="{FF2B5EF4-FFF2-40B4-BE49-F238E27FC236}">
                <a16:creationId xmlns:a16="http://schemas.microsoft.com/office/drawing/2014/main" id="{8E71701D-642A-663B-1862-EDFF36DF6B4C}"/>
              </a:ext>
            </a:extLst>
          </p:cNvPr>
          <p:cNvSpPr/>
          <p:nvPr userDrawn="1"/>
        </p:nvSpPr>
        <p:spPr>
          <a:xfrm>
            <a:off x="11277600" y="123825"/>
            <a:ext cx="485775" cy="3238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hthoek 12">
            <a:extLst>
              <a:ext uri="{FF2B5EF4-FFF2-40B4-BE49-F238E27FC236}">
                <a16:creationId xmlns:a16="http://schemas.microsoft.com/office/drawing/2014/main" id="{B3B18243-D763-9EF6-A363-F72089F765EA}"/>
              </a:ext>
            </a:extLst>
          </p:cNvPr>
          <p:cNvSpPr/>
          <p:nvPr userDrawn="1"/>
        </p:nvSpPr>
        <p:spPr>
          <a:xfrm>
            <a:off x="11430000" y="6257925"/>
            <a:ext cx="485775" cy="3238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72322453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Front page">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64D28FFC-0CA2-92D2-59F3-5B679CE16FF7}"/>
              </a:ext>
            </a:extLst>
          </p:cNvPr>
          <p:cNvSpPr/>
          <p:nvPr userDrawn="1"/>
        </p:nvSpPr>
        <p:spPr>
          <a:xfrm>
            <a:off x="0" y="-1"/>
            <a:ext cx="12192000" cy="5768975"/>
          </a:xfrm>
          <a:prstGeom prst="rect">
            <a:avLst/>
          </a:prstGeom>
          <a:solidFill>
            <a:srgbClr val="0A5D7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jdelijke aanduiding voor afbeelding 2">
            <a:extLst>
              <a:ext uri="{FF2B5EF4-FFF2-40B4-BE49-F238E27FC236}">
                <a16:creationId xmlns:a16="http://schemas.microsoft.com/office/drawing/2014/main" id="{A5CD531B-F520-A0EA-B087-128F5A2EE873}"/>
              </a:ext>
            </a:extLst>
          </p:cNvPr>
          <p:cNvSpPr>
            <a:spLocks noGrp="1"/>
          </p:cNvSpPr>
          <p:nvPr>
            <p:ph type="pic" sz="quarter" idx="14" hasCustomPrompt="1"/>
          </p:nvPr>
        </p:nvSpPr>
        <p:spPr>
          <a:xfrm>
            <a:off x="221" y="-4254"/>
            <a:ext cx="12191779" cy="5693492"/>
          </a:xfrm>
          <a:prstGeom prst="rect">
            <a:avLst/>
          </a:prstGeom>
        </p:spPr>
        <p:txBody>
          <a:bodyPr anchor="ctr"/>
          <a:lstStyle>
            <a:lvl1pPr algn="ctr">
              <a:defRPr>
                <a:solidFill>
                  <a:schemeClr val="bg1"/>
                </a:solidFill>
              </a:defRPr>
            </a:lvl1pPr>
          </a:lstStyle>
          <a:p>
            <a:r>
              <a:rPr lang="en-GB" dirty="0"/>
              <a:t>Click here to add an image</a:t>
            </a:r>
          </a:p>
        </p:txBody>
      </p:sp>
      <p:cxnSp>
        <p:nvCxnSpPr>
          <p:cNvPr id="4" name="Rechte verbindingslijn 3">
            <a:extLst>
              <a:ext uri="{FF2B5EF4-FFF2-40B4-BE49-F238E27FC236}">
                <a16:creationId xmlns:a16="http://schemas.microsoft.com/office/drawing/2014/main" id="{8B11322B-528C-E999-6B14-6FB90264DC7C}"/>
              </a:ext>
            </a:extLst>
          </p:cNvPr>
          <p:cNvCxnSpPr/>
          <p:nvPr userDrawn="1"/>
        </p:nvCxnSpPr>
        <p:spPr>
          <a:xfrm>
            <a:off x="0" y="5763662"/>
            <a:ext cx="12192000" cy="0"/>
          </a:xfrm>
          <a:prstGeom prst="line">
            <a:avLst/>
          </a:prstGeom>
          <a:ln w="38100">
            <a:solidFill>
              <a:srgbClr val="595959"/>
            </a:solidFill>
          </a:ln>
        </p:spPr>
        <p:style>
          <a:lnRef idx="3">
            <a:schemeClr val="dk1"/>
          </a:lnRef>
          <a:fillRef idx="0">
            <a:schemeClr val="dk1"/>
          </a:fillRef>
          <a:effectRef idx="2">
            <a:schemeClr val="dk1"/>
          </a:effectRef>
          <a:fontRef idx="minor">
            <a:schemeClr val="tx1"/>
          </a:fontRef>
        </p:style>
      </p:cxnSp>
      <p:sp>
        <p:nvSpPr>
          <p:cNvPr id="7" name="Rechthoek 6">
            <a:extLst>
              <a:ext uri="{FF2B5EF4-FFF2-40B4-BE49-F238E27FC236}">
                <a16:creationId xmlns:a16="http://schemas.microsoft.com/office/drawing/2014/main" id="{FE9070CE-A6CB-8103-8BB0-19934DFD583B}"/>
              </a:ext>
            </a:extLst>
          </p:cNvPr>
          <p:cNvSpPr/>
          <p:nvPr userDrawn="1"/>
        </p:nvSpPr>
        <p:spPr>
          <a:xfrm>
            <a:off x="11525249" y="6438899"/>
            <a:ext cx="333375" cy="2571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71106175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C4E26FAA-ED72-4463-AB3F-FB70CE313C3E}"/>
              </a:ext>
            </a:extLst>
          </p:cNvPr>
          <p:cNvSpPr/>
          <p:nvPr userDrawn="1"/>
        </p:nvSpPr>
        <p:spPr>
          <a:xfrm>
            <a:off x="0" y="0"/>
            <a:ext cx="12192000" cy="6858000"/>
          </a:xfrm>
          <a:prstGeom prst="rect">
            <a:avLst/>
          </a:prstGeom>
          <a:solidFill>
            <a:srgbClr val="0A5D7A"/>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en-GB" sz="1200" dirty="0">
              <a:solidFill>
                <a:schemeClr val="bg1"/>
              </a:solidFill>
            </a:endParaRPr>
          </a:p>
        </p:txBody>
      </p:sp>
      <p:sp>
        <p:nvSpPr>
          <p:cNvPr id="31" name="Freeform 5">
            <a:extLst>
              <a:ext uri="{FF2B5EF4-FFF2-40B4-BE49-F238E27FC236}">
                <a16:creationId xmlns:a16="http://schemas.microsoft.com/office/drawing/2014/main" id="{C2BFD575-832F-41C5-9739-BE4FBD1695CB}"/>
              </a:ext>
            </a:extLst>
          </p:cNvPr>
          <p:cNvSpPr>
            <a:spLocks/>
          </p:cNvSpPr>
          <p:nvPr userDrawn="1"/>
        </p:nvSpPr>
        <p:spPr bwMode="auto">
          <a:xfrm>
            <a:off x="1998663" y="1969055"/>
            <a:ext cx="884238" cy="1519238"/>
          </a:xfrm>
          <a:custGeom>
            <a:avLst/>
            <a:gdLst>
              <a:gd name="T0" fmla="*/ 38 w 266"/>
              <a:gd name="T1" fmla="*/ 0 h 454"/>
              <a:gd name="T2" fmla="*/ 38 w 266"/>
              <a:gd name="T3" fmla="*/ 297 h 454"/>
              <a:gd name="T4" fmla="*/ 46 w 266"/>
              <a:gd name="T5" fmla="*/ 345 h 454"/>
              <a:gd name="T6" fmla="*/ 67 w 266"/>
              <a:gd name="T7" fmla="*/ 382 h 454"/>
              <a:gd name="T8" fmla="*/ 96 w 266"/>
              <a:gd name="T9" fmla="*/ 405 h 454"/>
              <a:gd name="T10" fmla="*/ 129 w 266"/>
              <a:gd name="T11" fmla="*/ 412 h 454"/>
              <a:gd name="T12" fmla="*/ 164 w 266"/>
              <a:gd name="T13" fmla="*/ 405 h 454"/>
              <a:gd name="T14" fmla="*/ 196 w 266"/>
              <a:gd name="T15" fmla="*/ 384 h 454"/>
              <a:gd name="T16" fmla="*/ 218 w 266"/>
              <a:gd name="T17" fmla="*/ 348 h 454"/>
              <a:gd name="T18" fmla="*/ 227 w 266"/>
              <a:gd name="T19" fmla="*/ 298 h 454"/>
              <a:gd name="T20" fmla="*/ 227 w 266"/>
              <a:gd name="T21" fmla="*/ 0 h 454"/>
              <a:gd name="T22" fmla="*/ 266 w 266"/>
              <a:gd name="T23" fmla="*/ 0 h 454"/>
              <a:gd name="T24" fmla="*/ 266 w 266"/>
              <a:gd name="T25" fmla="*/ 295 h 454"/>
              <a:gd name="T26" fmla="*/ 254 w 266"/>
              <a:gd name="T27" fmla="*/ 363 h 454"/>
              <a:gd name="T28" fmla="*/ 222 w 266"/>
              <a:gd name="T29" fmla="*/ 413 h 454"/>
              <a:gd name="T30" fmla="*/ 178 w 266"/>
              <a:gd name="T31" fmla="*/ 444 h 454"/>
              <a:gd name="T32" fmla="*/ 130 w 266"/>
              <a:gd name="T33" fmla="*/ 454 h 454"/>
              <a:gd name="T34" fmla="*/ 83 w 266"/>
              <a:gd name="T35" fmla="*/ 444 h 454"/>
              <a:gd name="T36" fmla="*/ 42 w 266"/>
              <a:gd name="T37" fmla="*/ 414 h 454"/>
              <a:gd name="T38" fmla="*/ 11 w 266"/>
              <a:gd name="T39" fmla="*/ 363 h 454"/>
              <a:gd name="T40" fmla="*/ 0 w 266"/>
              <a:gd name="T41" fmla="*/ 294 h 454"/>
              <a:gd name="T42" fmla="*/ 0 w 266"/>
              <a:gd name="T43" fmla="*/ 0 h 454"/>
              <a:gd name="T44" fmla="*/ 38 w 266"/>
              <a:gd name="T45" fmla="*/ 0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6" h="454">
                <a:moveTo>
                  <a:pt x="38" y="0"/>
                </a:moveTo>
                <a:cubicBezTo>
                  <a:pt x="38" y="297"/>
                  <a:pt x="38" y="297"/>
                  <a:pt x="38" y="297"/>
                </a:cubicBezTo>
                <a:cubicBezTo>
                  <a:pt x="38" y="315"/>
                  <a:pt x="41" y="331"/>
                  <a:pt x="46" y="345"/>
                </a:cubicBezTo>
                <a:cubicBezTo>
                  <a:pt x="51" y="360"/>
                  <a:pt x="58" y="372"/>
                  <a:pt x="67" y="382"/>
                </a:cubicBezTo>
                <a:cubicBezTo>
                  <a:pt x="76" y="392"/>
                  <a:pt x="85" y="399"/>
                  <a:pt x="96" y="405"/>
                </a:cubicBezTo>
                <a:cubicBezTo>
                  <a:pt x="107" y="410"/>
                  <a:pt x="118" y="412"/>
                  <a:pt x="129" y="412"/>
                </a:cubicBezTo>
                <a:cubicBezTo>
                  <a:pt x="141" y="412"/>
                  <a:pt x="153" y="410"/>
                  <a:pt x="164" y="405"/>
                </a:cubicBezTo>
                <a:cubicBezTo>
                  <a:pt x="176" y="400"/>
                  <a:pt x="187" y="393"/>
                  <a:pt x="196" y="384"/>
                </a:cubicBezTo>
                <a:cubicBezTo>
                  <a:pt x="205" y="374"/>
                  <a:pt x="213" y="362"/>
                  <a:pt x="218" y="348"/>
                </a:cubicBezTo>
                <a:cubicBezTo>
                  <a:pt x="224" y="334"/>
                  <a:pt x="227" y="317"/>
                  <a:pt x="227" y="298"/>
                </a:cubicBezTo>
                <a:cubicBezTo>
                  <a:pt x="227" y="0"/>
                  <a:pt x="227" y="0"/>
                  <a:pt x="227" y="0"/>
                </a:cubicBezTo>
                <a:cubicBezTo>
                  <a:pt x="266" y="0"/>
                  <a:pt x="266" y="0"/>
                  <a:pt x="266" y="0"/>
                </a:cubicBezTo>
                <a:cubicBezTo>
                  <a:pt x="266" y="295"/>
                  <a:pt x="266" y="295"/>
                  <a:pt x="266" y="295"/>
                </a:cubicBezTo>
                <a:cubicBezTo>
                  <a:pt x="266" y="321"/>
                  <a:pt x="262" y="344"/>
                  <a:pt x="254" y="363"/>
                </a:cubicBezTo>
                <a:cubicBezTo>
                  <a:pt x="245" y="383"/>
                  <a:pt x="235" y="400"/>
                  <a:pt x="222" y="413"/>
                </a:cubicBezTo>
                <a:cubicBezTo>
                  <a:pt x="209" y="427"/>
                  <a:pt x="194" y="437"/>
                  <a:pt x="178" y="444"/>
                </a:cubicBezTo>
                <a:cubicBezTo>
                  <a:pt x="162" y="451"/>
                  <a:pt x="146" y="454"/>
                  <a:pt x="130" y="454"/>
                </a:cubicBezTo>
                <a:cubicBezTo>
                  <a:pt x="114" y="454"/>
                  <a:pt x="99" y="451"/>
                  <a:pt x="83" y="444"/>
                </a:cubicBezTo>
                <a:cubicBezTo>
                  <a:pt x="68" y="437"/>
                  <a:pt x="54" y="427"/>
                  <a:pt x="42" y="414"/>
                </a:cubicBezTo>
                <a:cubicBezTo>
                  <a:pt x="29" y="400"/>
                  <a:pt x="19" y="383"/>
                  <a:pt x="11" y="363"/>
                </a:cubicBezTo>
                <a:cubicBezTo>
                  <a:pt x="3" y="343"/>
                  <a:pt x="0" y="320"/>
                  <a:pt x="0" y="294"/>
                </a:cubicBezTo>
                <a:cubicBezTo>
                  <a:pt x="0" y="0"/>
                  <a:pt x="0" y="0"/>
                  <a:pt x="0" y="0"/>
                </a:cubicBezTo>
                <a:lnTo>
                  <a:pt x="38"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32" name="Freeform 6">
            <a:extLst>
              <a:ext uri="{FF2B5EF4-FFF2-40B4-BE49-F238E27FC236}">
                <a16:creationId xmlns:a16="http://schemas.microsoft.com/office/drawing/2014/main" id="{D148CC2C-9EDA-4E3F-9784-D6EBEFF7BBD8}"/>
              </a:ext>
            </a:extLst>
          </p:cNvPr>
          <p:cNvSpPr>
            <a:spLocks/>
          </p:cNvSpPr>
          <p:nvPr userDrawn="1"/>
        </p:nvSpPr>
        <p:spPr bwMode="auto">
          <a:xfrm>
            <a:off x="3019426" y="1929367"/>
            <a:ext cx="876300" cy="1558925"/>
          </a:xfrm>
          <a:custGeom>
            <a:avLst/>
            <a:gdLst>
              <a:gd name="T0" fmla="*/ 40 w 264"/>
              <a:gd name="T1" fmla="*/ 315 h 466"/>
              <a:gd name="T2" fmla="*/ 49 w 264"/>
              <a:gd name="T3" fmla="*/ 359 h 466"/>
              <a:gd name="T4" fmla="*/ 68 w 264"/>
              <a:gd name="T5" fmla="*/ 393 h 466"/>
              <a:gd name="T6" fmla="*/ 98 w 264"/>
              <a:gd name="T7" fmla="*/ 416 h 466"/>
              <a:gd name="T8" fmla="*/ 135 w 264"/>
              <a:gd name="T9" fmla="*/ 424 h 466"/>
              <a:gd name="T10" fmla="*/ 169 w 264"/>
              <a:gd name="T11" fmla="*/ 419 h 466"/>
              <a:gd name="T12" fmla="*/ 198 w 264"/>
              <a:gd name="T13" fmla="*/ 404 h 466"/>
              <a:gd name="T14" fmla="*/ 218 w 264"/>
              <a:gd name="T15" fmla="*/ 376 h 466"/>
              <a:gd name="T16" fmla="*/ 225 w 264"/>
              <a:gd name="T17" fmla="*/ 335 h 466"/>
              <a:gd name="T18" fmla="*/ 217 w 264"/>
              <a:gd name="T19" fmla="*/ 302 h 466"/>
              <a:gd name="T20" fmla="*/ 196 w 264"/>
              <a:gd name="T21" fmla="*/ 278 h 466"/>
              <a:gd name="T22" fmla="*/ 166 w 264"/>
              <a:gd name="T23" fmla="*/ 261 h 466"/>
              <a:gd name="T24" fmla="*/ 132 w 264"/>
              <a:gd name="T25" fmla="*/ 247 h 466"/>
              <a:gd name="T26" fmla="*/ 89 w 264"/>
              <a:gd name="T27" fmla="*/ 230 h 466"/>
              <a:gd name="T28" fmla="*/ 50 w 264"/>
              <a:gd name="T29" fmla="*/ 205 h 466"/>
              <a:gd name="T30" fmla="*/ 22 w 264"/>
              <a:gd name="T31" fmla="*/ 168 h 466"/>
              <a:gd name="T32" fmla="*/ 11 w 264"/>
              <a:gd name="T33" fmla="*/ 113 h 466"/>
              <a:gd name="T34" fmla="*/ 20 w 264"/>
              <a:gd name="T35" fmla="*/ 64 h 466"/>
              <a:gd name="T36" fmla="*/ 44 w 264"/>
              <a:gd name="T37" fmla="*/ 29 h 466"/>
              <a:gd name="T38" fmla="*/ 82 w 264"/>
              <a:gd name="T39" fmla="*/ 7 h 466"/>
              <a:gd name="T40" fmla="*/ 130 w 264"/>
              <a:gd name="T41" fmla="*/ 0 h 466"/>
              <a:gd name="T42" fmla="*/ 188 w 264"/>
              <a:gd name="T43" fmla="*/ 12 h 466"/>
              <a:gd name="T44" fmla="*/ 226 w 264"/>
              <a:gd name="T45" fmla="*/ 44 h 466"/>
              <a:gd name="T46" fmla="*/ 246 w 264"/>
              <a:gd name="T47" fmla="*/ 86 h 466"/>
              <a:gd name="T48" fmla="*/ 253 w 264"/>
              <a:gd name="T49" fmla="*/ 131 h 466"/>
              <a:gd name="T50" fmla="*/ 214 w 264"/>
              <a:gd name="T51" fmla="*/ 131 h 466"/>
              <a:gd name="T52" fmla="*/ 206 w 264"/>
              <a:gd name="T53" fmla="*/ 92 h 466"/>
              <a:gd name="T54" fmla="*/ 187 w 264"/>
              <a:gd name="T55" fmla="*/ 64 h 466"/>
              <a:gd name="T56" fmla="*/ 161 w 264"/>
              <a:gd name="T57" fmla="*/ 47 h 466"/>
              <a:gd name="T58" fmla="*/ 130 w 264"/>
              <a:gd name="T59" fmla="*/ 41 h 466"/>
              <a:gd name="T60" fmla="*/ 100 w 264"/>
              <a:gd name="T61" fmla="*/ 45 h 466"/>
              <a:gd name="T62" fmla="*/ 74 w 264"/>
              <a:gd name="T63" fmla="*/ 57 h 466"/>
              <a:gd name="T64" fmla="*/ 56 w 264"/>
              <a:gd name="T65" fmla="*/ 79 h 466"/>
              <a:gd name="T66" fmla="*/ 49 w 264"/>
              <a:gd name="T67" fmla="*/ 113 h 466"/>
              <a:gd name="T68" fmla="*/ 57 w 264"/>
              <a:gd name="T69" fmla="*/ 147 h 466"/>
              <a:gd name="T70" fmla="*/ 78 w 264"/>
              <a:gd name="T71" fmla="*/ 171 h 466"/>
              <a:gd name="T72" fmla="*/ 109 w 264"/>
              <a:gd name="T73" fmla="*/ 189 h 466"/>
              <a:gd name="T74" fmla="*/ 144 w 264"/>
              <a:gd name="T75" fmla="*/ 203 h 466"/>
              <a:gd name="T76" fmla="*/ 187 w 264"/>
              <a:gd name="T77" fmla="*/ 221 h 466"/>
              <a:gd name="T78" fmla="*/ 226 w 264"/>
              <a:gd name="T79" fmla="*/ 245 h 466"/>
              <a:gd name="T80" fmla="*/ 253 w 264"/>
              <a:gd name="T81" fmla="*/ 281 h 466"/>
              <a:gd name="T82" fmla="*/ 264 w 264"/>
              <a:gd name="T83" fmla="*/ 335 h 466"/>
              <a:gd name="T84" fmla="*/ 254 w 264"/>
              <a:gd name="T85" fmla="*/ 392 h 466"/>
              <a:gd name="T86" fmla="*/ 227 w 264"/>
              <a:gd name="T87" fmla="*/ 433 h 466"/>
              <a:gd name="T88" fmla="*/ 186 w 264"/>
              <a:gd name="T89" fmla="*/ 458 h 466"/>
              <a:gd name="T90" fmla="*/ 135 w 264"/>
              <a:gd name="T91" fmla="*/ 466 h 466"/>
              <a:gd name="T92" fmla="*/ 85 w 264"/>
              <a:gd name="T93" fmla="*/ 456 h 466"/>
              <a:gd name="T94" fmla="*/ 43 w 264"/>
              <a:gd name="T95" fmla="*/ 426 h 466"/>
              <a:gd name="T96" fmla="*/ 13 w 264"/>
              <a:gd name="T97" fmla="*/ 378 h 466"/>
              <a:gd name="T98" fmla="*/ 0 w 264"/>
              <a:gd name="T99" fmla="*/ 315 h 466"/>
              <a:gd name="T100" fmla="*/ 40 w 264"/>
              <a:gd name="T101" fmla="*/ 315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4" h="466">
                <a:moveTo>
                  <a:pt x="40" y="315"/>
                </a:moveTo>
                <a:cubicBezTo>
                  <a:pt x="41" y="331"/>
                  <a:pt x="44" y="346"/>
                  <a:pt x="49" y="359"/>
                </a:cubicBezTo>
                <a:cubicBezTo>
                  <a:pt x="54" y="372"/>
                  <a:pt x="60" y="384"/>
                  <a:pt x="68" y="393"/>
                </a:cubicBezTo>
                <a:cubicBezTo>
                  <a:pt x="77" y="403"/>
                  <a:pt x="86" y="410"/>
                  <a:pt x="98" y="416"/>
                </a:cubicBezTo>
                <a:cubicBezTo>
                  <a:pt x="109" y="421"/>
                  <a:pt x="121" y="424"/>
                  <a:pt x="135" y="424"/>
                </a:cubicBezTo>
                <a:cubicBezTo>
                  <a:pt x="147" y="424"/>
                  <a:pt x="158" y="422"/>
                  <a:pt x="169" y="419"/>
                </a:cubicBezTo>
                <a:cubicBezTo>
                  <a:pt x="180" y="416"/>
                  <a:pt x="189" y="411"/>
                  <a:pt x="198" y="404"/>
                </a:cubicBezTo>
                <a:cubicBezTo>
                  <a:pt x="206" y="397"/>
                  <a:pt x="213" y="388"/>
                  <a:pt x="218" y="376"/>
                </a:cubicBezTo>
                <a:cubicBezTo>
                  <a:pt x="223" y="365"/>
                  <a:pt x="225" y="351"/>
                  <a:pt x="225" y="335"/>
                </a:cubicBezTo>
                <a:cubicBezTo>
                  <a:pt x="225" y="322"/>
                  <a:pt x="223" y="311"/>
                  <a:pt x="217" y="302"/>
                </a:cubicBezTo>
                <a:cubicBezTo>
                  <a:pt x="212" y="292"/>
                  <a:pt x="205" y="284"/>
                  <a:pt x="196" y="278"/>
                </a:cubicBezTo>
                <a:cubicBezTo>
                  <a:pt x="187" y="271"/>
                  <a:pt x="177" y="266"/>
                  <a:pt x="166" y="261"/>
                </a:cubicBezTo>
                <a:cubicBezTo>
                  <a:pt x="155" y="256"/>
                  <a:pt x="144" y="251"/>
                  <a:pt x="132" y="247"/>
                </a:cubicBezTo>
                <a:cubicBezTo>
                  <a:pt x="118" y="242"/>
                  <a:pt x="103" y="236"/>
                  <a:pt x="89" y="230"/>
                </a:cubicBezTo>
                <a:cubicBezTo>
                  <a:pt x="74" y="223"/>
                  <a:pt x="61" y="215"/>
                  <a:pt x="50" y="205"/>
                </a:cubicBezTo>
                <a:cubicBezTo>
                  <a:pt x="38" y="195"/>
                  <a:pt x="29" y="183"/>
                  <a:pt x="22" y="168"/>
                </a:cubicBezTo>
                <a:cubicBezTo>
                  <a:pt x="14" y="153"/>
                  <a:pt x="11" y="135"/>
                  <a:pt x="11" y="113"/>
                </a:cubicBezTo>
                <a:cubicBezTo>
                  <a:pt x="11" y="94"/>
                  <a:pt x="14" y="78"/>
                  <a:pt x="20" y="64"/>
                </a:cubicBezTo>
                <a:cubicBezTo>
                  <a:pt x="25" y="50"/>
                  <a:pt x="34" y="38"/>
                  <a:pt x="44" y="29"/>
                </a:cubicBezTo>
                <a:cubicBezTo>
                  <a:pt x="55" y="19"/>
                  <a:pt x="67" y="12"/>
                  <a:pt x="82" y="7"/>
                </a:cubicBezTo>
                <a:cubicBezTo>
                  <a:pt x="97" y="2"/>
                  <a:pt x="113" y="0"/>
                  <a:pt x="130" y="0"/>
                </a:cubicBezTo>
                <a:cubicBezTo>
                  <a:pt x="154" y="0"/>
                  <a:pt x="173" y="4"/>
                  <a:pt x="188" y="12"/>
                </a:cubicBezTo>
                <a:cubicBezTo>
                  <a:pt x="204" y="20"/>
                  <a:pt x="216" y="31"/>
                  <a:pt x="226" y="44"/>
                </a:cubicBezTo>
                <a:cubicBezTo>
                  <a:pt x="235" y="57"/>
                  <a:pt x="242" y="71"/>
                  <a:pt x="246" y="86"/>
                </a:cubicBezTo>
                <a:cubicBezTo>
                  <a:pt x="250" y="102"/>
                  <a:pt x="253" y="117"/>
                  <a:pt x="253" y="131"/>
                </a:cubicBezTo>
                <a:cubicBezTo>
                  <a:pt x="214" y="131"/>
                  <a:pt x="214" y="131"/>
                  <a:pt x="214" y="131"/>
                </a:cubicBezTo>
                <a:cubicBezTo>
                  <a:pt x="213" y="116"/>
                  <a:pt x="210" y="103"/>
                  <a:pt x="206" y="92"/>
                </a:cubicBezTo>
                <a:cubicBezTo>
                  <a:pt x="201" y="81"/>
                  <a:pt x="195" y="72"/>
                  <a:pt x="187" y="64"/>
                </a:cubicBezTo>
                <a:cubicBezTo>
                  <a:pt x="180" y="57"/>
                  <a:pt x="171" y="51"/>
                  <a:pt x="161" y="47"/>
                </a:cubicBezTo>
                <a:cubicBezTo>
                  <a:pt x="152" y="43"/>
                  <a:pt x="141" y="41"/>
                  <a:pt x="130" y="41"/>
                </a:cubicBezTo>
                <a:cubicBezTo>
                  <a:pt x="120" y="41"/>
                  <a:pt x="110" y="43"/>
                  <a:pt x="100" y="45"/>
                </a:cubicBezTo>
                <a:cubicBezTo>
                  <a:pt x="91" y="47"/>
                  <a:pt x="82" y="52"/>
                  <a:pt x="74" y="57"/>
                </a:cubicBezTo>
                <a:cubicBezTo>
                  <a:pt x="67" y="63"/>
                  <a:pt x="61" y="70"/>
                  <a:pt x="56" y="79"/>
                </a:cubicBezTo>
                <a:cubicBezTo>
                  <a:pt x="51" y="88"/>
                  <a:pt x="49" y="99"/>
                  <a:pt x="49" y="113"/>
                </a:cubicBezTo>
                <a:cubicBezTo>
                  <a:pt x="49" y="126"/>
                  <a:pt x="52" y="137"/>
                  <a:pt x="57" y="147"/>
                </a:cubicBezTo>
                <a:cubicBezTo>
                  <a:pt x="62" y="156"/>
                  <a:pt x="69" y="164"/>
                  <a:pt x="78" y="171"/>
                </a:cubicBezTo>
                <a:cubicBezTo>
                  <a:pt x="87" y="178"/>
                  <a:pt x="97" y="184"/>
                  <a:pt x="109" y="189"/>
                </a:cubicBezTo>
                <a:cubicBezTo>
                  <a:pt x="120" y="194"/>
                  <a:pt x="132" y="199"/>
                  <a:pt x="144" y="203"/>
                </a:cubicBezTo>
                <a:cubicBezTo>
                  <a:pt x="159" y="209"/>
                  <a:pt x="173" y="215"/>
                  <a:pt x="187" y="221"/>
                </a:cubicBezTo>
                <a:cubicBezTo>
                  <a:pt x="202" y="227"/>
                  <a:pt x="214" y="235"/>
                  <a:pt x="226" y="245"/>
                </a:cubicBezTo>
                <a:cubicBezTo>
                  <a:pt x="237" y="255"/>
                  <a:pt x="246" y="267"/>
                  <a:pt x="253" y="281"/>
                </a:cubicBezTo>
                <a:cubicBezTo>
                  <a:pt x="260" y="296"/>
                  <a:pt x="264" y="314"/>
                  <a:pt x="264" y="335"/>
                </a:cubicBezTo>
                <a:cubicBezTo>
                  <a:pt x="264" y="357"/>
                  <a:pt x="261" y="376"/>
                  <a:pt x="254" y="392"/>
                </a:cubicBezTo>
                <a:cubicBezTo>
                  <a:pt x="248" y="408"/>
                  <a:pt x="239" y="422"/>
                  <a:pt x="227" y="433"/>
                </a:cubicBezTo>
                <a:cubicBezTo>
                  <a:pt x="216" y="444"/>
                  <a:pt x="202" y="452"/>
                  <a:pt x="186" y="458"/>
                </a:cubicBezTo>
                <a:cubicBezTo>
                  <a:pt x="170" y="463"/>
                  <a:pt x="153" y="466"/>
                  <a:pt x="135" y="466"/>
                </a:cubicBezTo>
                <a:cubicBezTo>
                  <a:pt x="118" y="466"/>
                  <a:pt x="101" y="463"/>
                  <a:pt x="85" y="456"/>
                </a:cubicBezTo>
                <a:cubicBezTo>
                  <a:pt x="69" y="449"/>
                  <a:pt x="55" y="439"/>
                  <a:pt x="43" y="426"/>
                </a:cubicBezTo>
                <a:cubicBezTo>
                  <a:pt x="30" y="413"/>
                  <a:pt x="20" y="397"/>
                  <a:pt x="13" y="378"/>
                </a:cubicBezTo>
                <a:cubicBezTo>
                  <a:pt x="5" y="359"/>
                  <a:pt x="1" y="339"/>
                  <a:pt x="0" y="315"/>
                </a:cubicBezTo>
                <a:lnTo>
                  <a:pt x="40" y="31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33" name="Freeform 7">
            <a:extLst>
              <a:ext uri="{FF2B5EF4-FFF2-40B4-BE49-F238E27FC236}">
                <a16:creationId xmlns:a16="http://schemas.microsoft.com/office/drawing/2014/main" id="{74661AAB-EFFD-413A-9CDB-7866A64B8248}"/>
              </a:ext>
            </a:extLst>
          </p:cNvPr>
          <p:cNvSpPr>
            <a:spLocks noEditPoints="1"/>
          </p:cNvSpPr>
          <p:nvPr userDrawn="1"/>
        </p:nvSpPr>
        <p:spPr bwMode="auto">
          <a:xfrm>
            <a:off x="4068763" y="1969055"/>
            <a:ext cx="811213" cy="1476375"/>
          </a:xfrm>
          <a:custGeom>
            <a:avLst/>
            <a:gdLst>
              <a:gd name="T0" fmla="*/ 38 w 244"/>
              <a:gd name="T1" fmla="*/ 210 h 441"/>
              <a:gd name="T2" fmla="*/ 136 w 244"/>
              <a:gd name="T3" fmla="*/ 210 h 441"/>
              <a:gd name="T4" fmla="*/ 162 w 244"/>
              <a:gd name="T5" fmla="*/ 204 h 441"/>
              <a:gd name="T6" fmla="*/ 185 w 244"/>
              <a:gd name="T7" fmla="*/ 185 h 441"/>
              <a:gd name="T8" fmla="*/ 200 w 244"/>
              <a:gd name="T9" fmla="*/ 158 h 441"/>
              <a:gd name="T10" fmla="*/ 205 w 244"/>
              <a:gd name="T11" fmla="*/ 125 h 441"/>
              <a:gd name="T12" fmla="*/ 200 w 244"/>
              <a:gd name="T13" fmla="*/ 92 h 441"/>
              <a:gd name="T14" fmla="*/ 185 w 244"/>
              <a:gd name="T15" fmla="*/ 66 h 441"/>
              <a:gd name="T16" fmla="*/ 163 w 244"/>
              <a:gd name="T17" fmla="*/ 49 h 441"/>
              <a:gd name="T18" fmla="*/ 136 w 244"/>
              <a:gd name="T19" fmla="*/ 43 h 441"/>
              <a:gd name="T20" fmla="*/ 38 w 244"/>
              <a:gd name="T21" fmla="*/ 43 h 441"/>
              <a:gd name="T22" fmla="*/ 38 w 244"/>
              <a:gd name="T23" fmla="*/ 210 h 441"/>
              <a:gd name="T24" fmla="*/ 0 w 244"/>
              <a:gd name="T25" fmla="*/ 0 h 441"/>
              <a:gd name="T26" fmla="*/ 136 w 244"/>
              <a:gd name="T27" fmla="*/ 0 h 441"/>
              <a:gd name="T28" fmla="*/ 182 w 244"/>
              <a:gd name="T29" fmla="*/ 11 h 441"/>
              <a:gd name="T30" fmla="*/ 216 w 244"/>
              <a:gd name="T31" fmla="*/ 40 h 441"/>
              <a:gd name="T32" fmla="*/ 237 w 244"/>
              <a:gd name="T33" fmla="*/ 80 h 441"/>
              <a:gd name="T34" fmla="*/ 244 w 244"/>
              <a:gd name="T35" fmla="*/ 125 h 441"/>
              <a:gd name="T36" fmla="*/ 237 w 244"/>
              <a:gd name="T37" fmla="*/ 172 h 441"/>
              <a:gd name="T38" fmla="*/ 216 w 244"/>
              <a:gd name="T39" fmla="*/ 213 h 441"/>
              <a:gd name="T40" fmla="*/ 182 w 244"/>
              <a:gd name="T41" fmla="*/ 241 h 441"/>
              <a:gd name="T42" fmla="*/ 136 w 244"/>
              <a:gd name="T43" fmla="*/ 252 h 441"/>
              <a:gd name="T44" fmla="*/ 38 w 244"/>
              <a:gd name="T45" fmla="*/ 252 h 441"/>
              <a:gd name="T46" fmla="*/ 38 w 244"/>
              <a:gd name="T47" fmla="*/ 441 h 441"/>
              <a:gd name="T48" fmla="*/ 0 w 244"/>
              <a:gd name="T49" fmla="*/ 441 h 441"/>
              <a:gd name="T50" fmla="*/ 0 w 244"/>
              <a:gd name="T51"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4" h="441">
                <a:moveTo>
                  <a:pt x="38" y="210"/>
                </a:moveTo>
                <a:cubicBezTo>
                  <a:pt x="136" y="210"/>
                  <a:pt x="136" y="210"/>
                  <a:pt x="136" y="210"/>
                </a:cubicBezTo>
                <a:cubicBezTo>
                  <a:pt x="145" y="210"/>
                  <a:pt x="154" y="208"/>
                  <a:pt x="162" y="204"/>
                </a:cubicBezTo>
                <a:cubicBezTo>
                  <a:pt x="171" y="199"/>
                  <a:pt x="178" y="193"/>
                  <a:pt x="185" y="185"/>
                </a:cubicBezTo>
                <a:cubicBezTo>
                  <a:pt x="191" y="178"/>
                  <a:pt x="196" y="169"/>
                  <a:pt x="200" y="158"/>
                </a:cubicBezTo>
                <a:cubicBezTo>
                  <a:pt x="204" y="148"/>
                  <a:pt x="205" y="137"/>
                  <a:pt x="205" y="125"/>
                </a:cubicBezTo>
                <a:cubicBezTo>
                  <a:pt x="205" y="113"/>
                  <a:pt x="204" y="102"/>
                  <a:pt x="200" y="92"/>
                </a:cubicBezTo>
                <a:cubicBezTo>
                  <a:pt x="196" y="82"/>
                  <a:pt x="192" y="73"/>
                  <a:pt x="185" y="66"/>
                </a:cubicBezTo>
                <a:cubicBezTo>
                  <a:pt x="179" y="59"/>
                  <a:pt x="172" y="53"/>
                  <a:pt x="163" y="49"/>
                </a:cubicBezTo>
                <a:cubicBezTo>
                  <a:pt x="155" y="45"/>
                  <a:pt x="146" y="43"/>
                  <a:pt x="136" y="43"/>
                </a:cubicBezTo>
                <a:cubicBezTo>
                  <a:pt x="38" y="43"/>
                  <a:pt x="38" y="43"/>
                  <a:pt x="38" y="43"/>
                </a:cubicBezTo>
                <a:lnTo>
                  <a:pt x="38" y="210"/>
                </a:lnTo>
                <a:close/>
                <a:moveTo>
                  <a:pt x="0" y="0"/>
                </a:moveTo>
                <a:cubicBezTo>
                  <a:pt x="136" y="0"/>
                  <a:pt x="136" y="0"/>
                  <a:pt x="136" y="0"/>
                </a:cubicBezTo>
                <a:cubicBezTo>
                  <a:pt x="153" y="0"/>
                  <a:pt x="168" y="3"/>
                  <a:pt x="182" y="11"/>
                </a:cubicBezTo>
                <a:cubicBezTo>
                  <a:pt x="195" y="19"/>
                  <a:pt x="207" y="28"/>
                  <a:pt x="216" y="40"/>
                </a:cubicBezTo>
                <a:cubicBezTo>
                  <a:pt x="225" y="52"/>
                  <a:pt x="232" y="66"/>
                  <a:pt x="237" y="80"/>
                </a:cubicBezTo>
                <a:cubicBezTo>
                  <a:pt x="242" y="95"/>
                  <a:pt x="244" y="110"/>
                  <a:pt x="244" y="125"/>
                </a:cubicBezTo>
                <a:cubicBezTo>
                  <a:pt x="244" y="142"/>
                  <a:pt x="242" y="157"/>
                  <a:pt x="237" y="172"/>
                </a:cubicBezTo>
                <a:cubicBezTo>
                  <a:pt x="232" y="188"/>
                  <a:pt x="225" y="201"/>
                  <a:pt x="216" y="213"/>
                </a:cubicBezTo>
                <a:cubicBezTo>
                  <a:pt x="207" y="225"/>
                  <a:pt x="195" y="234"/>
                  <a:pt x="182" y="241"/>
                </a:cubicBezTo>
                <a:cubicBezTo>
                  <a:pt x="168" y="248"/>
                  <a:pt x="153" y="252"/>
                  <a:pt x="136" y="252"/>
                </a:cubicBezTo>
                <a:cubicBezTo>
                  <a:pt x="38" y="252"/>
                  <a:pt x="38" y="252"/>
                  <a:pt x="38" y="252"/>
                </a:cubicBezTo>
                <a:cubicBezTo>
                  <a:pt x="38" y="441"/>
                  <a:pt x="38" y="441"/>
                  <a:pt x="38" y="441"/>
                </a:cubicBezTo>
                <a:cubicBezTo>
                  <a:pt x="0" y="441"/>
                  <a:pt x="0" y="441"/>
                  <a:pt x="0" y="441"/>
                </a:cubicBez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34" name="Oval 8">
            <a:extLst>
              <a:ext uri="{FF2B5EF4-FFF2-40B4-BE49-F238E27FC236}">
                <a16:creationId xmlns:a16="http://schemas.microsoft.com/office/drawing/2014/main" id="{EA80111C-BBE6-4A77-8E68-988838E99C4C}"/>
              </a:ext>
            </a:extLst>
          </p:cNvPr>
          <p:cNvSpPr>
            <a:spLocks noChangeArrowheads="1"/>
          </p:cNvSpPr>
          <p:nvPr userDrawn="1"/>
        </p:nvSpPr>
        <p:spPr bwMode="auto">
          <a:xfrm>
            <a:off x="3298826" y="2886630"/>
            <a:ext cx="328613" cy="330200"/>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35" name="Freeform 9">
            <a:extLst>
              <a:ext uri="{FF2B5EF4-FFF2-40B4-BE49-F238E27FC236}">
                <a16:creationId xmlns:a16="http://schemas.microsoft.com/office/drawing/2014/main" id="{73F340AE-46C0-45BF-B65A-E5D54D1F44DC}"/>
              </a:ext>
            </a:extLst>
          </p:cNvPr>
          <p:cNvSpPr>
            <a:spLocks noEditPoints="1"/>
          </p:cNvSpPr>
          <p:nvPr userDrawn="1"/>
        </p:nvSpPr>
        <p:spPr bwMode="auto">
          <a:xfrm>
            <a:off x="5262563" y="2494517"/>
            <a:ext cx="4927600" cy="428625"/>
          </a:xfrm>
          <a:custGeom>
            <a:avLst/>
            <a:gdLst>
              <a:gd name="T0" fmla="*/ 1472 w 1483"/>
              <a:gd name="T1" fmla="*/ 79 h 128"/>
              <a:gd name="T2" fmla="*/ 1425 w 1483"/>
              <a:gd name="T3" fmla="*/ 77 h 128"/>
              <a:gd name="T4" fmla="*/ 1429 w 1483"/>
              <a:gd name="T5" fmla="*/ 109 h 128"/>
              <a:gd name="T6" fmla="*/ 1402 w 1483"/>
              <a:gd name="T7" fmla="*/ 82 h 128"/>
              <a:gd name="T8" fmla="*/ 1409 w 1483"/>
              <a:gd name="T9" fmla="*/ 39 h 128"/>
              <a:gd name="T10" fmla="*/ 1329 w 1483"/>
              <a:gd name="T11" fmla="*/ 49 h 128"/>
              <a:gd name="T12" fmla="*/ 1271 w 1483"/>
              <a:gd name="T13" fmla="*/ 99 h 128"/>
              <a:gd name="T14" fmla="*/ 1319 w 1483"/>
              <a:gd name="T15" fmla="*/ 99 h 128"/>
              <a:gd name="T16" fmla="*/ 1238 w 1483"/>
              <a:gd name="T17" fmla="*/ 48 h 128"/>
              <a:gd name="T18" fmla="*/ 1238 w 1483"/>
              <a:gd name="T19" fmla="*/ 28 h 128"/>
              <a:gd name="T20" fmla="*/ 1238 w 1483"/>
              <a:gd name="T21" fmla="*/ 89 h 128"/>
              <a:gd name="T22" fmla="*/ 1171 w 1483"/>
              <a:gd name="T23" fmla="*/ 88 h 128"/>
              <a:gd name="T24" fmla="*/ 1171 w 1483"/>
              <a:gd name="T25" fmla="*/ 28 h 128"/>
              <a:gd name="T26" fmla="*/ 1133 w 1483"/>
              <a:gd name="T27" fmla="*/ 28 h 128"/>
              <a:gd name="T28" fmla="*/ 1119 w 1483"/>
              <a:gd name="T29" fmla="*/ 101 h 128"/>
              <a:gd name="T30" fmla="*/ 1114 w 1483"/>
              <a:gd name="T31" fmla="*/ 1 h 128"/>
              <a:gd name="T32" fmla="*/ 1081 w 1483"/>
              <a:gd name="T33" fmla="*/ 28 h 128"/>
              <a:gd name="T34" fmla="*/ 1034 w 1483"/>
              <a:gd name="T35" fmla="*/ 28 h 128"/>
              <a:gd name="T36" fmla="*/ 1070 w 1483"/>
              <a:gd name="T37" fmla="*/ 99 h 128"/>
              <a:gd name="T38" fmla="*/ 976 w 1483"/>
              <a:gd name="T39" fmla="*/ 35 h 128"/>
              <a:gd name="T40" fmla="*/ 994 w 1483"/>
              <a:gd name="T41" fmla="*/ 80 h 128"/>
              <a:gd name="T42" fmla="*/ 932 w 1483"/>
              <a:gd name="T43" fmla="*/ 99 h 128"/>
              <a:gd name="T44" fmla="*/ 873 w 1483"/>
              <a:gd name="T45" fmla="*/ 28 h 128"/>
              <a:gd name="T46" fmla="*/ 921 w 1483"/>
              <a:gd name="T47" fmla="*/ 53 h 128"/>
              <a:gd name="T48" fmla="*/ 820 w 1483"/>
              <a:gd name="T49" fmla="*/ 36 h 128"/>
              <a:gd name="T50" fmla="*/ 820 w 1483"/>
              <a:gd name="T51" fmla="*/ 27 h 128"/>
              <a:gd name="T52" fmla="*/ 764 w 1483"/>
              <a:gd name="T53" fmla="*/ 76 h 128"/>
              <a:gd name="T54" fmla="*/ 774 w 1483"/>
              <a:gd name="T55" fmla="*/ 19 h 128"/>
              <a:gd name="T56" fmla="*/ 575 w 1483"/>
              <a:gd name="T57" fmla="*/ 63 h 128"/>
              <a:gd name="T58" fmla="*/ 596 w 1483"/>
              <a:gd name="T59" fmla="*/ 128 h 128"/>
              <a:gd name="T60" fmla="*/ 595 w 1483"/>
              <a:gd name="T61" fmla="*/ 27 h 128"/>
              <a:gd name="T62" fmla="*/ 596 w 1483"/>
              <a:gd name="T63" fmla="*/ 119 h 128"/>
              <a:gd name="T64" fmla="*/ 545 w 1483"/>
              <a:gd name="T65" fmla="*/ 49 h 128"/>
              <a:gd name="T66" fmla="*/ 486 w 1483"/>
              <a:gd name="T67" fmla="*/ 99 h 128"/>
              <a:gd name="T68" fmla="*/ 534 w 1483"/>
              <a:gd name="T69" fmla="*/ 99 h 128"/>
              <a:gd name="T70" fmla="*/ 464 w 1483"/>
              <a:gd name="T71" fmla="*/ 99 h 128"/>
              <a:gd name="T72" fmla="*/ 451 w 1483"/>
              <a:gd name="T73" fmla="*/ 11 h 128"/>
              <a:gd name="T74" fmla="*/ 430 w 1483"/>
              <a:gd name="T75" fmla="*/ 91 h 128"/>
              <a:gd name="T76" fmla="*/ 423 w 1483"/>
              <a:gd name="T77" fmla="*/ 28 h 128"/>
              <a:gd name="T78" fmla="*/ 400 w 1483"/>
              <a:gd name="T79" fmla="*/ 38 h 128"/>
              <a:gd name="T80" fmla="*/ 335 w 1483"/>
              <a:gd name="T81" fmla="*/ 59 h 128"/>
              <a:gd name="T82" fmla="*/ 382 w 1483"/>
              <a:gd name="T83" fmla="*/ 83 h 128"/>
              <a:gd name="T84" fmla="*/ 358 w 1483"/>
              <a:gd name="T85" fmla="*/ 27 h 128"/>
              <a:gd name="T86" fmla="*/ 314 w 1483"/>
              <a:gd name="T87" fmla="*/ 28 h 128"/>
              <a:gd name="T88" fmla="*/ 252 w 1483"/>
              <a:gd name="T89" fmla="*/ 99 h 128"/>
              <a:gd name="T90" fmla="*/ 314 w 1483"/>
              <a:gd name="T91" fmla="*/ 99 h 128"/>
              <a:gd name="T92" fmla="*/ 238 w 1483"/>
              <a:gd name="T93" fmla="*/ 27 h 128"/>
              <a:gd name="T94" fmla="*/ 214 w 1483"/>
              <a:gd name="T95" fmla="*/ 99 h 128"/>
              <a:gd name="T96" fmla="*/ 170 w 1483"/>
              <a:gd name="T97" fmla="*/ 80 h 128"/>
              <a:gd name="T98" fmla="*/ 170 w 1483"/>
              <a:gd name="T99" fmla="*/ 39 h 128"/>
              <a:gd name="T100" fmla="*/ 170 w 1483"/>
              <a:gd name="T101" fmla="*/ 99 h 128"/>
              <a:gd name="T102" fmla="*/ 48 w 1483"/>
              <a:gd name="T103" fmla="*/ 77 h 128"/>
              <a:gd name="T104" fmla="*/ 13 w 1483"/>
              <a:gd name="T105" fmla="*/ 17 h 128"/>
              <a:gd name="T106" fmla="*/ 96 w 1483"/>
              <a:gd name="T107" fmla="*/ 99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83" h="128">
                <a:moveTo>
                  <a:pt x="1451" y="128"/>
                </a:moveTo>
                <a:cubicBezTo>
                  <a:pt x="1468" y="128"/>
                  <a:pt x="1483" y="119"/>
                  <a:pt x="1483" y="98"/>
                </a:cubicBezTo>
                <a:cubicBezTo>
                  <a:pt x="1483" y="28"/>
                  <a:pt x="1483" y="28"/>
                  <a:pt x="1483" y="28"/>
                </a:cubicBezTo>
                <a:cubicBezTo>
                  <a:pt x="1472" y="28"/>
                  <a:pt x="1472" y="28"/>
                  <a:pt x="1472" y="28"/>
                </a:cubicBezTo>
                <a:cubicBezTo>
                  <a:pt x="1472" y="79"/>
                  <a:pt x="1472" y="79"/>
                  <a:pt x="1472" y="79"/>
                </a:cubicBezTo>
                <a:cubicBezTo>
                  <a:pt x="1468" y="85"/>
                  <a:pt x="1460" y="90"/>
                  <a:pt x="1452" y="90"/>
                </a:cubicBezTo>
                <a:cubicBezTo>
                  <a:pt x="1442" y="90"/>
                  <a:pt x="1436" y="86"/>
                  <a:pt x="1436" y="74"/>
                </a:cubicBezTo>
                <a:cubicBezTo>
                  <a:pt x="1436" y="28"/>
                  <a:pt x="1436" y="28"/>
                  <a:pt x="1436" y="28"/>
                </a:cubicBezTo>
                <a:cubicBezTo>
                  <a:pt x="1425" y="28"/>
                  <a:pt x="1425" y="28"/>
                  <a:pt x="1425" y="28"/>
                </a:cubicBezTo>
                <a:cubicBezTo>
                  <a:pt x="1425" y="77"/>
                  <a:pt x="1425" y="77"/>
                  <a:pt x="1425" y="77"/>
                </a:cubicBezTo>
                <a:cubicBezTo>
                  <a:pt x="1425" y="92"/>
                  <a:pt x="1432" y="100"/>
                  <a:pt x="1447" y="100"/>
                </a:cubicBezTo>
                <a:cubicBezTo>
                  <a:pt x="1458" y="100"/>
                  <a:pt x="1467" y="94"/>
                  <a:pt x="1472" y="88"/>
                </a:cubicBezTo>
                <a:cubicBezTo>
                  <a:pt x="1472" y="98"/>
                  <a:pt x="1472" y="98"/>
                  <a:pt x="1472" y="98"/>
                </a:cubicBezTo>
                <a:cubicBezTo>
                  <a:pt x="1472" y="111"/>
                  <a:pt x="1464" y="119"/>
                  <a:pt x="1451" y="119"/>
                </a:cubicBezTo>
                <a:cubicBezTo>
                  <a:pt x="1442" y="119"/>
                  <a:pt x="1435" y="116"/>
                  <a:pt x="1429" y="109"/>
                </a:cubicBezTo>
                <a:cubicBezTo>
                  <a:pt x="1424" y="117"/>
                  <a:pt x="1424" y="117"/>
                  <a:pt x="1424" y="117"/>
                </a:cubicBezTo>
                <a:cubicBezTo>
                  <a:pt x="1431" y="125"/>
                  <a:pt x="1439" y="128"/>
                  <a:pt x="1451" y="128"/>
                </a:cubicBezTo>
                <a:moveTo>
                  <a:pt x="1383" y="101"/>
                </a:moveTo>
                <a:cubicBezTo>
                  <a:pt x="1396" y="101"/>
                  <a:pt x="1404" y="96"/>
                  <a:pt x="1409" y="89"/>
                </a:cubicBezTo>
                <a:cubicBezTo>
                  <a:pt x="1402" y="82"/>
                  <a:pt x="1402" y="82"/>
                  <a:pt x="1402" y="82"/>
                </a:cubicBezTo>
                <a:cubicBezTo>
                  <a:pt x="1397" y="88"/>
                  <a:pt x="1391" y="91"/>
                  <a:pt x="1384" y="91"/>
                </a:cubicBezTo>
                <a:cubicBezTo>
                  <a:pt x="1369" y="91"/>
                  <a:pt x="1359" y="79"/>
                  <a:pt x="1359" y="64"/>
                </a:cubicBezTo>
                <a:cubicBezTo>
                  <a:pt x="1359" y="48"/>
                  <a:pt x="1369" y="36"/>
                  <a:pt x="1384" y="36"/>
                </a:cubicBezTo>
                <a:cubicBezTo>
                  <a:pt x="1391" y="36"/>
                  <a:pt x="1397" y="39"/>
                  <a:pt x="1402" y="45"/>
                </a:cubicBezTo>
                <a:cubicBezTo>
                  <a:pt x="1409" y="39"/>
                  <a:pt x="1409" y="39"/>
                  <a:pt x="1409" y="39"/>
                </a:cubicBezTo>
                <a:cubicBezTo>
                  <a:pt x="1404" y="32"/>
                  <a:pt x="1396" y="27"/>
                  <a:pt x="1383" y="27"/>
                </a:cubicBezTo>
                <a:cubicBezTo>
                  <a:pt x="1362" y="27"/>
                  <a:pt x="1348" y="43"/>
                  <a:pt x="1348" y="64"/>
                </a:cubicBezTo>
                <a:cubicBezTo>
                  <a:pt x="1348" y="85"/>
                  <a:pt x="1362" y="101"/>
                  <a:pt x="1383" y="101"/>
                </a:cubicBezTo>
                <a:moveTo>
                  <a:pt x="1329" y="99"/>
                </a:moveTo>
                <a:cubicBezTo>
                  <a:pt x="1329" y="49"/>
                  <a:pt x="1329" y="49"/>
                  <a:pt x="1329" y="49"/>
                </a:cubicBezTo>
                <a:cubicBezTo>
                  <a:pt x="1329" y="34"/>
                  <a:pt x="1322" y="27"/>
                  <a:pt x="1307" y="27"/>
                </a:cubicBezTo>
                <a:cubicBezTo>
                  <a:pt x="1296" y="27"/>
                  <a:pt x="1287" y="33"/>
                  <a:pt x="1282" y="39"/>
                </a:cubicBezTo>
                <a:cubicBezTo>
                  <a:pt x="1282" y="28"/>
                  <a:pt x="1282" y="28"/>
                  <a:pt x="1282" y="28"/>
                </a:cubicBezTo>
                <a:cubicBezTo>
                  <a:pt x="1271" y="28"/>
                  <a:pt x="1271" y="28"/>
                  <a:pt x="1271" y="28"/>
                </a:cubicBezTo>
                <a:cubicBezTo>
                  <a:pt x="1271" y="99"/>
                  <a:pt x="1271" y="99"/>
                  <a:pt x="1271" y="99"/>
                </a:cubicBezTo>
                <a:cubicBezTo>
                  <a:pt x="1282" y="99"/>
                  <a:pt x="1282" y="99"/>
                  <a:pt x="1282" y="99"/>
                </a:cubicBezTo>
                <a:cubicBezTo>
                  <a:pt x="1282" y="47"/>
                  <a:pt x="1282" y="47"/>
                  <a:pt x="1282" y="47"/>
                </a:cubicBezTo>
                <a:cubicBezTo>
                  <a:pt x="1286" y="42"/>
                  <a:pt x="1294" y="36"/>
                  <a:pt x="1303" y="36"/>
                </a:cubicBezTo>
                <a:cubicBezTo>
                  <a:pt x="1312" y="36"/>
                  <a:pt x="1319" y="40"/>
                  <a:pt x="1319" y="53"/>
                </a:cubicBezTo>
                <a:cubicBezTo>
                  <a:pt x="1319" y="99"/>
                  <a:pt x="1319" y="99"/>
                  <a:pt x="1319" y="99"/>
                </a:cubicBezTo>
                <a:lnTo>
                  <a:pt x="1329" y="99"/>
                </a:lnTo>
                <a:close/>
                <a:moveTo>
                  <a:pt x="1216" y="91"/>
                </a:moveTo>
                <a:cubicBezTo>
                  <a:pt x="1202" y="91"/>
                  <a:pt x="1193" y="80"/>
                  <a:pt x="1193" y="64"/>
                </a:cubicBezTo>
                <a:cubicBezTo>
                  <a:pt x="1193" y="48"/>
                  <a:pt x="1202" y="36"/>
                  <a:pt x="1216" y="36"/>
                </a:cubicBezTo>
                <a:cubicBezTo>
                  <a:pt x="1225" y="36"/>
                  <a:pt x="1234" y="42"/>
                  <a:pt x="1238" y="48"/>
                </a:cubicBezTo>
                <a:cubicBezTo>
                  <a:pt x="1238" y="80"/>
                  <a:pt x="1238" y="80"/>
                  <a:pt x="1238" y="80"/>
                </a:cubicBezTo>
                <a:cubicBezTo>
                  <a:pt x="1234" y="86"/>
                  <a:pt x="1225" y="91"/>
                  <a:pt x="1216" y="91"/>
                </a:cubicBezTo>
                <a:moveTo>
                  <a:pt x="1249" y="99"/>
                </a:moveTo>
                <a:cubicBezTo>
                  <a:pt x="1249" y="28"/>
                  <a:pt x="1249" y="28"/>
                  <a:pt x="1249" y="28"/>
                </a:cubicBezTo>
                <a:cubicBezTo>
                  <a:pt x="1238" y="28"/>
                  <a:pt x="1238" y="28"/>
                  <a:pt x="1238" y="28"/>
                </a:cubicBezTo>
                <a:cubicBezTo>
                  <a:pt x="1238" y="39"/>
                  <a:pt x="1238" y="39"/>
                  <a:pt x="1238" y="39"/>
                </a:cubicBezTo>
                <a:cubicBezTo>
                  <a:pt x="1232" y="31"/>
                  <a:pt x="1223" y="27"/>
                  <a:pt x="1214" y="27"/>
                </a:cubicBezTo>
                <a:cubicBezTo>
                  <a:pt x="1195" y="27"/>
                  <a:pt x="1182" y="41"/>
                  <a:pt x="1182" y="64"/>
                </a:cubicBezTo>
                <a:cubicBezTo>
                  <a:pt x="1182" y="87"/>
                  <a:pt x="1195" y="101"/>
                  <a:pt x="1214" y="101"/>
                </a:cubicBezTo>
                <a:cubicBezTo>
                  <a:pt x="1224" y="101"/>
                  <a:pt x="1232" y="96"/>
                  <a:pt x="1238" y="89"/>
                </a:cubicBezTo>
                <a:cubicBezTo>
                  <a:pt x="1238" y="99"/>
                  <a:pt x="1238" y="99"/>
                  <a:pt x="1238" y="99"/>
                </a:cubicBezTo>
                <a:lnTo>
                  <a:pt x="1249" y="99"/>
                </a:lnTo>
                <a:close/>
                <a:moveTo>
                  <a:pt x="1161" y="101"/>
                </a:moveTo>
                <a:cubicBezTo>
                  <a:pt x="1167" y="101"/>
                  <a:pt x="1171" y="99"/>
                  <a:pt x="1174" y="96"/>
                </a:cubicBezTo>
                <a:cubicBezTo>
                  <a:pt x="1171" y="88"/>
                  <a:pt x="1171" y="88"/>
                  <a:pt x="1171" y="88"/>
                </a:cubicBezTo>
                <a:cubicBezTo>
                  <a:pt x="1169" y="90"/>
                  <a:pt x="1167" y="91"/>
                  <a:pt x="1163" y="91"/>
                </a:cubicBezTo>
                <a:cubicBezTo>
                  <a:pt x="1159" y="91"/>
                  <a:pt x="1156" y="87"/>
                  <a:pt x="1156" y="82"/>
                </a:cubicBezTo>
                <a:cubicBezTo>
                  <a:pt x="1156" y="38"/>
                  <a:pt x="1156" y="38"/>
                  <a:pt x="1156" y="38"/>
                </a:cubicBezTo>
                <a:cubicBezTo>
                  <a:pt x="1171" y="38"/>
                  <a:pt x="1171" y="38"/>
                  <a:pt x="1171" y="38"/>
                </a:cubicBezTo>
                <a:cubicBezTo>
                  <a:pt x="1171" y="28"/>
                  <a:pt x="1171" y="28"/>
                  <a:pt x="1171" y="28"/>
                </a:cubicBezTo>
                <a:cubicBezTo>
                  <a:pt x="1156" y="28"/>
                  <a:pt x="1156" y="28"/>
                  <a:pt x="1156" y="28"/>
                </a:cubicBezTo>
                <a:cubicBezTo>
                  <a:pt x="1156" y="9"/>
                  <a:pt x="1156" y="9"/>
                  <a:pt x="1156" y="9"/>
                </a:cubicBezTo>
                <a:cubicBezTo>
                  <a:pt x="1145" y="9"/>
                  <a:pt x="1145" y="9"/>
                  <a:pt x="1145" y="9"/>
                </a:cubicBezTo>
                <a:cubicBezTo>
                  <a:pt x="1145" y="28"/>
                  <a:pt x="1145" y="28"/>
                  <a:pt x="1145" y="28"/>
                </a:cubicBezTo>
                <a:cubicBezTo>
                  <a:pt x="1133" y="28"/>
                  <a:pt x="1133" y="28"/>
                  <a:pt x="1133" y="28"/>
                </a:cubicBezTo>
                <a:cubicBezTo>
                  <a:pt x="1133" y="38"/>
                  <a:pt x="1133" y="38"/>
                  <a:pt x="1133" y="38"/>
                </a:cubicBezTo>
                <a:cubicBezTo>
                  <a:pt x="1145" y="38"/>
                  <a:pt x="1145" y="38"/>
                  <a:pt x="1145" y="38"/>
                </a:cubicBezTo>
                <a:cubicBezTo>
                  <a:pt x="1145" y="84"/>
                  <a:pt x="1145" y="84"/>
                  <a:pt x="1145" y="84"/>
                </a:cubicBezTo>
                <a:cubicBezTo>
                  <a:pt x="1145" y="95"/>
                  <a:pt x="1150" y="101"/>
                  <a:pt x="1161" y="101"/>
                </a:cubicBezTo>
                <a:moveTo>
                  <a:pt x="1119" y="101"/>
                </a:moveTo>
                <a:cubicBezTo>
                  <a:pt x="1126" y="101"/>
                  <a:pt x="1129" y="99"/>
                  <a:pt x="1132" y="96"/>
                </a:cubicBezTo>
                <a:cubicBezTo>
                  <a:pt x="1129" y="88"/>
                  <a:pt x="1129" y="88"/>
                  <a:pt x="1129" y="88"/>
                </a:cubicBezTo>
                <a:cubicBezTo>
                  <a:pt x="1128" y="90"/>
                  <a:pt x="1125" y="91"/>
                  <a:pt x="1122" y="91"/>
                </a:cubicBezTo>
                <a:cubicBezTo>
                  <a:pt x="1117" y="91"/>
                  <a:pt x="1114" y="87"/>
                  <a:pt x="1114" y="82"/>
                </a:cubicBezTo>
                <a:cubicBezTo>
                  <a:pt x="1114" y="1"/>
                  <a:pt x="1114" y="1"/>
                  <a:pt x="1114" y="1"/>
                </a:cubicBezTo>
                <a:cubicBezTo>
                  <a:pt x="1103" y="1"/>
                  <a:pt x="1103" y="1"/>
                  <a:pt x="1103" y="1"/>
                </a:cubicBezTo>
                <a:cubicBezTo>
                  <a:pt x="1103" y="84"/>
                  <a:pt x="1103" y="84"/>
                  <a:pt x="1103" y="84"/>
                </a:cubicBezTo>
                <a:cubicBezTo>
                  <a:pt x="1103" y="95"/>
                  <a:pt x="1109" y="101"/>
                  <a:pt x="1119" y="101"/>
                </a:cubicBezTo>
                <a:moveTo>
                  <a:pt x="1081" y="99"/>
                </a:moveTo>
                <a:cubicBezTo>
                  <a:pt x="1081" y="28"/>
                  <a:pt x="1081" y="28"/>
                  <a:pt x="1081" y="28"/>
                </a:cubicBezTo>
                <a:cubicBezTo>
                  <a:pt x="1070" y="28"/>
                  <a:pt x="1070" y="28"/>
                  <a:pt x="1070" y="28"/>
                </a:cubicBezTo>
                <a:cubicBezTo>
                  <a:pt x="1070" y="80"/>
                  <a:pt x="1070" y="80"/>
                  <a:pt x="1070" y="80"/>
                </a:cubicBezTo>
                <a:cubicBezTo>
                  <a:pt x="1066" y="86"/>
                  <a:pt x="1058" y="91"/>
                  <a:pt x="1050" y="91"/>
                </a:cubicBezTo>
                <a:cubicBezTo>
                  <a:pt x="1040" y="91"/>
                  <a:pt x="1034" y="88"/>
                  <a:pt x="1034" y="75"/>
                </a:cubicBezTo>
                <a:cubicBezTo>
                  <a:pt x="1034" y="28"/>
                  <a:pt x="1034" y="28"/>
                  <a:pt x="1034" y="28"/>
                </a:cubicBezTo>
                <a:cubicBezTo>
                  <a:pt x="1023" y="28"/>
                  <a:pt x="1023" y="28"/>
                  <a:pt x="1023" y="28"/>
                </a:cubicBezTo>
                <a:cubicBezTo>
                  <a:pt x="1023" y="78"/>
                  <a:pt x="1023" y="78"/>
                  <a:pt x="1023" y="78"/>
                </a:cubicBezTo>
                <a:cubicBezTo>
                  <a:pt x="1023" y="94"/>
                  <a:pt x="1030" y="101"/>
                  <a:pt x="1045" y="101"/>
                </a:cubicBezTo>
                <a:cubicBezTo>
                  <a:pt x="1056" y="101"/>
                  <a:pt x="1065" y="95"/>
                  <a:pt x="1070" y="89"/>
                </a:cubicBezTo>
                <a:cubicBezTo>
                  <a:pt x="1070" y="99"/>
                  <a:pt x="1070" y="99"/>
                  <a:pt x="1070" y="99"/>
                </a:cubicBezTo>
                <a:lnTo>
                  <a:pt x="1081" y="99"/>
                </a:lnTo>
                <a:close/>
                <a:moveTo>
                  <a:pt x="977" y="101"/>
                </a:moveTo>
                <a:cubicBezTo>
                  <a:pt x="995" y="101"/>
                  <a:pt x="1005" y="91"/>
                  <a:pt x="1005" y="80"/>
                </a:cubicBezTo>
                <a:cubicBezTo>
                  <a:pt x="1005" y="52"/>
                  <a:pt x="961" y="62"/>
                  <a:pt x="961" y="47"/>
                </a:cubicBezTo>
                <a:cubicBezTo>
                  <a:pt x="961" y="40"/>
                  <a:pt x="967" y="35"/>
                  <a:pt x="976" y="35"/>
                </a:cubicBezTo>
                <a:cubicBezTo>
                  <a:pt x="986" y="35"/>
                  <a:pt x="993" y="39"/>
                  <a:pt x="998" y="44"/>
                </a:cubicBezTo>
                <a:cubicBezTo>
                  <a:pt x="1003" y="37"/>
                  <a:pt x="1003" y="37"/>
                  <a:pt x="1003" y="37"/>
                </a:cubicBezTo>
                <a:cubicBezTo>
                  <a:pt x="997" y="31"/>
                  <a:pt x="989" y="27"/>
                  <a:pt x="976" y="27"/>
                </a:cubicBezTo>
                <a:cubicBezTo>
                  <a:pt x="959" y="27"/>
                  <a:pt x="950" y="36"/>
                  <a:pt x="950" y="47"/>
                </a:cubicBezTo>
                <a:cubicBezTo>
                  <a:pt x="950" y="73"/>
                  <a:pt x="994" y="63"/>
                  <a:pt x="994" y="80"/>
                </a:cubicBezTo>
                <a:cubicBezTo>
                  <a:pt x="994" y="87"/>
                  <a:pt x="988" y="92"/>
                  <a:pt x="977" y="92"/>
                </a:cubicBezTo>
                <a:cubicBezTo>
                  <a:pt x="967" y="92"/>
                  <a:pt x="958" y="87"/>
                  <a:pt x="954" y="82"/>
                </a:cubicBezTo>
                <a:cubicBezTo>
                  <a:pt x="948" y="90"/>
                  <a:pt x="948" y="90"/>
                  <a:pt x="948" y="90"/>
                </a:cubicBezTo>
                <a:cubicBezTo>
                  <a:pt x="955" y="97"/>
                  <a:pt x="965" y="101"/>
                  <a:pt x="977" y="101"/>
                </a:cubicBezTo>
                <a:moveTo>
                  <a:pt x="932" y="99"/>
                </a:moveTo>
                <a:cubicBezTo>
                  <a:pt x="932" y="49"/>
                  <a:pt x="932" y="49"/>
                  <a:pt x="932" y="49"/>
                </a:cubicBezTo>
                <a:cubicBezTo>
                  <a:pt x="932" y="34"/>
                  <a:pt x="924" y="27"/>
                  <a:pt x="910" y="27"/>
                </a:cubicBezTo>
                <a:cubicBezTo>
                  <a:pt x="899" y="27"/>
                  <a:pt x="889" y="33"/>
                  <a:pt x="884" y="39"/>
                </a:cubicBezTo>
                <a:cubicBezTo>
                  <a:pt x="884" y="28"/>
                  <a:pt x="884" y="28"/>
                  <a:pt x="884" y="28"/>
                </a:cubicBezTo>
                <a:cubicBezTo>
                  <a:pt x="873" y="28"/>
                  <a:pt x="873" y="28"/>
                  <a:pt x="873" y="28"/>
                </a:cubicBezTo>
                <a:cubicBezTo>
                  <a:pt x="873" y="99"/>
                  <a:pt x="873" y="99"/>
                  <a:pt x="873" y="99"/>
                </a:cubicBezTo>
                <a:cubicBezTo>
                  <a:pt x="884" y="99"/>
                  <a:pt x="884" y="99"/>
                  <a:pt x="884" y="99"/>
                </a:cubicBezTo>
                <a:cubicBezTo>
                  <a:pt x="884" y="47"/>
                  <a:pt x="884" y="47"/>
                  <a:pt x="884" y="47"/>
                </a:cubicBezTo>
                <a:cubicBezTo>
                  <a:pt x="888" y="42"/>
                  <a:pt x="896" y="36"/>
                  <a:pt x="905" y="36"/>
                </a:cubicBezTo>
                <a:cubicBezTo>
                  <a:pt x="915" y="36"/>
                  <a:pt x="921" y="40"/>
                  <a:pt x="921" y="53"/>
                </a:cubicBezTo>
                <a:cubicBezTo>
                  <a:pt x="921" y="99"/>
                  <a:pt x="921" y="99"/>
                  <a:pt x="921" y="99"/>
                </a:cubicBezTo>
                <a:lnTo>
                  <a:pt x="932" y="99"/>
                </a:lnTo>
                <a:close/>
                <a:moveTo>
                  <a:pt x="820" y="91"/>
                </a:moveTo>
                <a:cubicBezTo>
                  <a:pt x="805" y="91"/>
                  <a:pt x="797" y="78"/>
                  <a:pt x="797" y="64"/>
                </a:cubicBezTo>
                <a:cubicBezTo>
                  <a:pt x="797" y="49"/>
                  <a:pt x="805" y="36"/>
                  <a:pt x="820" y="36"/>
                </a:cubicBezTo>
                <a:cubicBezTo>
                  <a:pt x="835" y="36"/>
                  <a:pt x="844" y="49"/>
                  <a:pt x="844" y="64"/>
                </a:cubicBezTo>
                <a:cubicBezTo>
                  <a:pt x="844" y="78"/>
                  <a:pt x="835" y="91"/>
                  <a:pt x="820" y="91"/>
                </a:cubicBezTo>
                <a:moveTo>
                  <a:pt x="820" y="101"/>
                </a:moveTo>
                <a:cubicBezTo>
                  <a:pt x="842" y="101"/>
                  <a:pt x="855" y="84"/>
                  <a:pt x="855" y="64"/>
                </a:cubicBezTo>
                <a:cubicBezTo>
                  <a:pt x="855" y="43"/>
                  <a:pt x="842" y="27"/>
                  <a:pt x="820" y="27"/>
                </a:cubicBezTo>
                <a:cubicBezTo>
                  <a:pt x="798" y="27"/>
                  <a:pt x="785" y="43"/>
                  <a:pt x="785" y="64"/>
                </a:cubicBezTo>
                <a:cubicBezTo>
                  <a:pt x="785" y="84"/>
                  <a:pt x="798" y="101"/>
                  <a:pt x="820" y="101"/>
                </a:cubicBezTo>
                <a:moveTo>
                  <a:pt x="737" y="101"/>
                </a:moveTo>
                <a:cubicBezTo>
                  <a:pt x="754" y="101"/>
                  <a:pt x="766" y="93"/>
                  <a:pt x="774" y="81"/>
                </a:cubicBezTo>
                <a:cubicBezTo>
                  <a:pt x="764" y="76"/>
                  <a:pt x="764" y="76"/>
                  <a:pt x="764" y="76"/>
                </a:cubicBezTo>
                <a:cubicBezTo>
                  <a:pt x="758" y="84"/>
                  <a:pt x="748" y="90"/>
                  <a:pt x="737" y="90"/>
                </a:cubicBezTo>
                <a:cubicBezTo>
                  <a:pt x="715" y="90"/>
                  <a:pt x="699" y="74"/>
                  <a:pt x="699" y="50"/>
                </a:cubicBezTo>
                <a:cubicBezTo>
                  <a:pt x="699" y="27"/>
                  <a:pt x="715" y="11"/>
                  <a:pt x="737" y="11"/>
                </a:cubicBezTo>
                <a:cubicBezTo>
                  <a:pt x="748" y="11"/>
                  <a:pt x="758" y="16"/>
                  <a:pt x="764" y="25"/>
                </a:cubicBezTo>
                <a:cubicBezTo>
                  <a:pt x="774" y="19"/>
                  <a:pt x="774" y="19"/>
                  <a:pt x="774" y="19"/>
                </a:cubicBezTo>
                <a:cubicBezTo>
                  <a:pt x="766" y="8"/>
                  <a:pt x="754" y="0"/>
                  <a:pt x="737" y="0"/>
                </a:cubicBezTo>
                <a:cubicBezTo>
                  <a:pt x="708" y="0"/>
                  <a:pt x="686" y="20"/>
                  <a:pt x="686" y="50"/>
                </a:cubicBezTo>
                <a:cubicBezTo>
                  <a:pt x="686" y="80"/>
                  <a:pt x="708" y="101"/>
                  <a:pt x="737" y="101"/>
                </a:cubicBezTo>
                <a:moveTo>
                  <a:pt x="598" y="90"/>
                </a:moveTo>
                <a:cubicBezTo>
                  <a:pt x="583" y="90"/>
                  <a:pt x="575" y="79"/>
                  <a:pt x="575" y="63"/>
                </a:cubicBezTo>
                <a:cubicBezTo>
                  <a:pt x="575" y="48"/>
                  <a:pt x="583" y="36"/>
                  <a:pt x="598" y="36"/>
                </a:cubicBezTo>
                <a:cubicBezTo>
                  <a:pt x="606" y="36"/>
                  <a:pt x="615" y="42"/>
                  <a:pt x="619" y="48"/>
                </a:cubicBezTo>
                <a:cubicBezTo>
                  <a:pt x="619" y="79"/>
                  <a:pt x="619" y="79"/>
                  <a:pt x="619" y="79"/>
                </a:cubicBezTo>
                <a:cubicBezTo>
                  <a:pt x="615" y="85"/>
                  <a:pt x="606" y="90"/>
                  <a:pt x="598" y="90"/>
                </a:cubicBezTo>
                <a:moveTo>
                  <a:pt x="596" y="128"/>
                </a:moveTo>
                <a:cubicBezTo>
                  <a:pt x="613" y="128"/>
                  <a:pt x="630" y="121"/>
                  <a:pt x="630" y="98"/>
                </a:cubicBezTo>
                <a:cubicBezTo>
                  <a:pt x="630" y="28"/>
                  <a:pt x="630" y="28"/>
                  <a:pt x="630" y="28"/>
                </a:cubicBezTo>
                <a:cubicBezTo>
                  <a:pt x="619" y="28"/>
                  <a:pt x="619" y="28"/>
                  <a:pt x="619" y="28"/>
                </a:cubicBezTo>
                <a:cubicBezTo>
                  <a:pt x="619" y="39"/>
                  <a:pt x="619" y="39"/>
                  <a:pt x="619" y="39"/>
                </a:cubicBezTo>
                <a:cubicBezTo>
                  <a:pt x="613" y="31"/>
                  <a:pt x="604" y="27"/>
                  <a:pt x="595" y="27"/>
                </a:cubicBezTo>
                <a:cubicBezTo>
                  <a:pt x="576" y="27"/>
                  <a:pt x="563" y="41"/>
                  <a:pt x="563" y="63"/>
                </a:cubicBezTo>
                <a:cubicBezTo>
                  <a:pt x="563" y="86"/>
                  <a:pt x="576" y="100"/>
                  <a:pt x="595" y="100"/>
                </a:cubicBezTo>
                <a:cubicBezTo>
                  <a:pt x="605" y="100"/>
                  <a:pt x="613" y="95"/>
                  <a:pt x="619" y="88"/>
                </a:cubicBezTo>
                <a:cubicBezTo>
                  <a:pt x="619" y="98"/>
                  <a:pt x="619" y="98"/>
                  <a:pt x="619" y="98"/>
                </a:cubicBezTo>
                <a:cubicBezTo>
                  <a:pt x="619" y="113"/>
                  <a:pt x="608" y="119"/>
                  <a:pt x="596" y="119"/>
                </a:cubicBezTo>
                <a:cubicBezTo>
                  <a:pt x="586" y="119"/>
                  <a:pt x="579" y="116"/>
                  <a:pt x="573" y="109"/>
                </a:cubicBezTo>
                <a:cubicBezTo>
                  <a:pt x="567" y="117"/>
                  <a:pt x="567" y="117"/>
                  <a:pt x="567" y="117"/>
                </a:cubicBezTo>
                <a:cubicBezTo>
                  <a:pt x="576" y="126"/>
                  <a:pt x="584" y="128"/>
                  <a:pt x="596" y="128"/>
                </a:cubicBezTo>
                <a:moveTo>
                  <a:pt x="545" y="99"/>
                </a:moveTo>
                <a:cubicBezTo>
                  <a:pt x="545" y="49"/>
                  <a:pt x="545" y="49"/>
                  <a:pt x="545" y="49"/>
                </a:cubicBezTo>
                <a:cubicBezTo>
                  <a:pt x="545" y="34"/>
                  <a:pt x="537" y="27"/>
                  <a:pt x="523" y="27"/>
                </a:cubicBezTo>
                <a:cubicBezTo>
                  <a:pt x="512" y="27"/>
                  <a:pt x="502" y="33"/>
                  <a:pt x="497" y="39"/>
                </a:cubicBezTo>
                <a:cubicBezTo>
                  <a:pt x="497" y="28"/>
                  <a:pt x="497" y="28"/>
                  <a:pt x="497" y="28"/>
                </a:cubicBezTo>
                <a:cubicBezTo>
                  <a:pt x="486" y="28"/>
                  <a:pt x="486" y="28"/>
                  <a:pt x="486" y="28"/>
                </a:cubicBezTo>
                <a:cubicBezTo>
                  <a:pt x="486" y="99"/>
                  <a:pt x="486" y="99"/>
                  <a:pt x="486" y="99"/>
                </a:cubicBezTo>
                <a:cubicBezTo>
                  <a:pt x="497" y="99"/>
                  <a:pt x="497" y="99"/>
                  <a:pt x="497" y="99"/>
                </a:cubicBezTo>
                <a:cubicBezTo>
                  <a:pt x="497" y="47"/>
                  <a:pt x="497" y="47"/>
                  <a:pt x="497" y="47"/>
                </a:cubicBezTo>
                <a:cubicBezTo>
                  <a:pt x="501" y="42"/>
                  <a:pt x="510" y="36"/>
                  <a:pt x="518" y="36"/>
                </a:cubicBezTo>
                <a:cubicBezTo>
                  <a:pt x="528" y="36"/>
                  <a:pt x="534" y="40"/>
                  <a:pt x="534" y="53"/>
                </a:cubicBezTo>
                <a:cubicBezTo>
                  <a:pt x="534" y="99"/>
                  <a:pt x="534" y="99"/>
                  <a:pt x="534" y="99"/>
                </a:cubicBezTo>
                <a:lnTo>
                  <a:pt x="545" y="99"/>
                </a:lnTo>
                <a:close/>
                <a:moveTo>
                  <a:pt x="464" y="28"/>
                </a:moveTo>
                <a:cubicBezTo>
                  <a:pt x="453" y="28"/>
                  <a:pt x="453" y="28"/>
                  <a:pt x="453" y="28"/>
                </a:cubicBezTo>
                <a:cubicBezTo>
                  <a:pt x="453" y="99"/>
                  <a:pt x="453" y="99"/>
                  <a:pt x="453" y="99"/>
                </a:cubicBezTo>
                <a:cubicBezTo>
                  <a:pt x="464" y="99"/>
                  <a:pt x="464" y="99"/>
                  <a:pt x="464" y="99"/>
                </a:cubicBezTo>
                <a:lnTo>
                  <a:pt x="464" y="28"/>
                </a:lnTo>
                <a:close/>
                <a:moveTo>
                  <a:pt x="459" y="18"/>
                </a:moveTo>
                <a:cubicBezTo>
                  <a:pt x="463" y="18"/>
                  <a:pt x="466" y="15"/>
                  <a:pt x="466" y="11"/>
                </a:cubicBezTo>
                <a:cubicBezTo>
                  <a:pt x="466" y="7"/>
                  <a:pt x="463" y="3"/>
                  <a:pt x="459" y="3"/>
                </a:cubicBezTo>
                <a:cubicBezTo>
                  <a:pt x="455" y="3"/>
                  <a:pt x="451" y="7"/>
                  <a:pt x="451" y="11"/>
                </a:cubicBezTo>
                <a:cubicBezTo>
                  <a:pt x="451" y="15"/>
                  <a:pt x="455" y="18"/>
                  <a:pt x="459" y="18"/>
                </a:cubicBezTo>
                <a:moveTo>
                  <a:pt x="428" y="101"/>
                </a:moveTo>
                <a:cubicBezTo>
                  <a:pt x="434" y="101"/>
                  <a:pt x="438" y="99"/>
                  <a:pt x="441" y="96"/>
                </a:cubicBezTo>
                <a:cubicBezTo>
                  <a:pt x="438" y="88"/>
                  <a:pt x="438" y="88"/>
                  <a:pt x="438" y="88"/>
                </a:cubicBezTo>
                <a:cubicBezTo>
                  <a:pt x="436" y="90"/>
                  <a:pt x="434" y="91"/>
                  <a:pt x="430" y="91"/>
                </a:cubicBezTo>
                <a:cubicBezTo>
                  <a:pt x="426" y="91"/>
                  <a:pt x="423" y="87"/>
                  <a:pt x="423" y="82"/>
                </a:cubicBezTo>
                <a:cubicBezTo>
                  <a:pt x="423" y="38"/>
                  <a:pt x="423" y="38"/>
                  <a:pt x="423" y="38"/>
                </a:cubicBezTo>
                <a:cubicBezTo>
                  <a:pt x="438" y="38"/>
                  <a:pt x="438" y="38"/>
                  <a:pt x="438" y="38"/>
                </a:cubicBezTo>
                <a:cubicBezTo>
                  <a:pt x="438" y="28"/>
                  <a:pt x="438" y="28"/>
                  <a:pt x="438" y="28"/>
                </a:cubicBezTo>
                <a:cubicBezTo>
                  <a:pt x="423" y="28"/>
                  <a:pt x="423" y="28"/>
                  <a:pt x="423" y="28"/>
                </a:cubicBezTo>
                <a:cubicBezTo>
                  <a:pt x="423" y="9"/>
                  <a:pt x="423" y="9"/>
                  <a:pt x="423" y="9"/>
                </a:cubicBezTo>
                <a:cubicBezTo>
                  <a:pt x="412" y="9"/>
                  <a:pt x="412" y="9"/>
                  <a:pt x="412" y="9"/>
                </a:cubicBezTo>
                <a:cubicBezTo>
                  <a:pt x="412" y="28"/>
                  <a:pt x="412" y="28"/>
                  <a:pt x="412" y="28"/>
                </a:cubicBezTo>
                <a:cubicBezTo>
                  <a:pt x="400" y="28"/>
                  <a:pt x="400" y="28"/>
                  <a:pt x="400" y="28"/>
                </a:cubicBezTo>
                <a:cubicBezTo>
                  <a:pt x="400" y="38"/>
                  <a:pt x="400" y="38"/>
                  <a:pt x="400" y="38"/>
                </a:cubicBezTo>
                <a:cubicBezTo>
                  <a:pt x="412" y="38"/>
                  <a:pt x="412" y="38"/>
                  <a:pt x="412" y="38"/>
                </a:cubicBezTo>
                <a:cubicBezTo>
                  <a:pt x="412" y="84"/>
                  <a:pt x="412" y="84"/>
                  <a:pt x="412" y="84"/>
                </a:cubicBezTo>
                <a:cubicBezTo>
                  <a:pt x="412" y="95"/>
                  <a:pt x="417" y="101"/>
                  <a:pt x="428" y="101"/>
                </a:cubicBezTo>
                <a:moveTo>
                  <a:pt x="381" y="59"/>
                </a:moveTo>
                <a:cubicBezTo>
                  <a:pt x="335" y="59"/>
                  <a:pt x="335" y="59"/>
                  <a:pt x="335" y="59"/>
                </a:cubicBezTo>
                <a:cubicBezTo>
                  <a:pt x="335" y="48"/>
                  <a:pt x="343" y="36"/>
                  <a:pt x="358" y="36"/>
                </a:cubicBezTo>
                <a:cubicBezTo>
                  <a:pt x="374" y="36"/>
                  <a:pt x="381" y="49"/>
                  <a:pt x="381" y="59"/>
                </a:cubicBezTo>
                <a:moveTo>
                  <a:pt x="359" y="101"/>
                </a:moveTo>
                <a:cubicBezTo>
                  <a:pt x="371" y="101"/>
                  <a:pt x="380" y="97"/>
                  <a:pt x="388" y="90"/>
                </a:cubicBezTo>
                <a:cubicBezTo>
                  <a:pt x="382" y="83"/>
                  <a:pt x="382" y="83"/>
                  <a:pt x="382" y="83"/>
                </a:cubicBezTo>
                <a:cubicBezTo>
                  <a:pt x="377" y="89"/>
                  <a:pt x="369" y="92"/>
                  <a:pt x="360" y="92"/>
                </a:cubicBezTo>
                <a:cubicBezTo>
                  <a:pt x="345" y="92"/>
                  <a:pt x="336" y="81"/>
                  <a:pt x="335" y="67"/>
                </a:cubicBezTo>
                <a:cubicBezTo>
                  <a:pt x="392" y="67"/>
                  <a:pt x="392" y="67"/>
                  <a:pt x="392" y="67"/>
                </a:cubicBezTo>
                <a:cubicBezTo>
                  <a:pt x="392" y="65"/>
                  <a:pt x="392" y="65"/>
                  <a:pt x="392" y="65"/>
                </a:cubicBezTo>
                <a:cubicBezTo>
                  <a:pt x="392" y="43"/>
                  <a:pt x="380" y="27"/>
                  <a:pt x="358" y="27"/>
                </a:cubicBezTo>
                <a:cubicBezTo>
                  <a:pt x="338" y="27"/>
                  <a:pt x="323" y="43"/>
                  <a:pt x="323" y="64"/>
                </a:cubicBezTo>
                <a:cubicBezTo>
                  <a:pt x="323" y="86"/>
                  <a:pt x="338" y="101"/>
                  <a:pt x="359" y="101"/>
                </a:cubicBezTo>
                <a:moveTo>
                  <a:pt x="314" y="99"/>
                </a:moveTo>
                <a:cubicBezTo>
                  <a:pt x="283" y="60"/>
                  <a:pt x="283" y="60"/>
                  <a:pt x="283" y="60"/>
                </a:cubicBezTo>
                <a:cubicBezTo>
                  <a:pt x="314" y="28"/>
                  <a:pt x="314" y="28"/>
                  <a:pt x="314" y="28"/>
                </a:cubicBezTo>
                <a:cubicBezTo>
                  <a:pt x="300" y="28"/>
                  <a:pt x="300" y="28"/>
                  <a:pt x="300" y="28"/>
                </a:cubicBezTo>
                <a:cubicBezTo>
                  <a:pt x="263" y="66"/>
                  <a:pt x="263" y="66"/>
                  <a:pt x="263" y="66"/>
                </a:cubicBezTo>
                <a:cubicBezTo>
                  <a:pt x="263" y="1"/>
                  <a:pt x="263" y="1"/>
                  <a:pt x="263" y="1"/>
                </a:cubicBezTo>
                <a:cubicBezTo>
                  <a:pt x="252" y="1"/>
                  <a:pt x="252" y="1"/>
                  <a:pt x="252" y="1"/>
                </a:cubicBezTo>
                <a:cubicBezTo>
                  <a:pt x="252" y="99"/>
                  <a:pt x="252" y="99"/>
                  <a:pt x="252" y="99"/>
                </a:cubicBezTo>
                <a:cubicBezTo>
                  <a:pt x="263" y="99"/>
                  <a:pt x="263" y="99"/>
                  <a:pt x="263" y="99"/>
                </a:cubicBezTo>
                <a:cubicBezTo>
                  <a:pt x="263" y="79"/>
                  <a:pt x="263" y="79"/>
                  <a:pt x="263" y="79"/>
                </a:cubicBezTo>
                <a:cubicBezTo>
                  <a:pt x="275" y="67"/>
                  <a:pt x="275" y="67"/>
                  <a:pt x="275" y="67"/>
                </a:cubicBezTo>
                <a:cubicBezTo>
                  <a:pt x="300" y="99"/>
                  <a:pt x="300" y="99"/>
                  <a:pt x="300" y="99"/>
                </a:cubicBezTo>
                <a:lnTo>
                  <a:pt x="314" y="99"/>
                </a:lnTo>
                <a:close/>
                <a:moveTo>
                  <a:pt x="214" y="99"/>
                </a:moveTo>
                <a:cubicBezTo>
                  <a:pt x="214" y="49"/>
                  <a:pt x="214" y="49"/>
                  <a:pt x="214" y="49"/>
                </a:cubicBezTo>
                <a:cubicBezTo>
                  <a:pt x="218" y="43"/>
                  <a:pt x="227" y="38"/>
                  <a:pt x="234" y="38"/>
                </a:cubicBezTo>
                <a:cubicBezTo>
                  <a:pt x="235" y="38"/>
                  <a:pt x="237" y="38"/>
                  <a:pt x="238" y="38"/>
                </a:cubicBezTo>
                <a:cubicBezTo>
                  <a:pt x="238" y="27"/>
                  <a:pt x="238" y="27"/>
                  <a:pt x="238" y="27"/>
                </a:cubicBezTo>
                <a:cubicBezTo>
                  <a:pt x="228" y="27"/>
                  <a:pt x="220" y="32"/>
                  <a:pt x="214" y="40"/>
                </a:cubicBezTo>
                <a:cubicBezTo>
                  <a:pt x="214" y="28"/>
                  <a:pt x="214" y="28"/>
                  <a:pt x="214" y="28"/>
                </a:cubicBezTo>
                <a:cubicBezTo>
                  <a:pt x="203" y="28"/>
                  <a:pt x="203" y="28"/>
                  <a:pt x="203" y="28"/>
                </a:cubicBezTo>
                <a:cubicBezTo>
                  <a:pt x="203" y="99"/>
                  <a:pt x="203" y="99"/>
                  <a:pt x="203" y="99"/>
                </a:cubicBezTo>
                <a:lnTo>
                  <a:pt x="214" y="99"/>
                </a:lnTo>
                <a:close/>
                <a:moveTo>
                  <a:pt x="149" y="91"/>
                </a:moveTo>
                <a:cubicBezTo>
                  <a:pt x="135" y="91"/>
                  <a:pt x="126" y="80"/>
                  <a:pt x="126" y="64"/>
                </a:cubicBezTo>
                <a:cubicBezTo>
                  <a:pt x="126" y="48"/>
                  <a:pt x="135" y="36"/>
                  <a:pt x="149" y="36"/>
                </a:cubicBezTo>
                <a:cubicBezTo>
                  <a:pt x="158" y="36"/>
                  <a:pt x="166" y="42"/>
                  <a:pt x="170" y="48"/>
                </a:cubicBezTo>
                <a:cubicBezTo>
                  <a:pt x="170" y="80"/>
                  <a:pt x="170" y="80"/>
                  <a:pt x="170" y="80"/>
                </a:cubicBezTo>
                <a:cubicBezTo>
                  <a:pt x="166" y="86"/>
                  <a:pt x="158" y="91"/>
                  <a:pt x="149" y="91"/>
                </a:cubicBezTo>
                <a:moveTo>
                  <a:pt x="181" y="99"/>
                </a:moveTo>
                <a:cubicBezTo>
                  <a:pt x="181" y="28"/>
                  <a:pt x="181" y="28"/>
                  <a:pt x="181" y="28"/>
                </a:cubicBezTo>
                <a:cubicBezTo>
                  <a:pt x="170" y="28"/>
                  <a:pt x="170" y="28"/>
                  <a:pt x="170" y="28"/>
                </a:cubicBezTo>
                <a:cubicBezTo>
                  <a:pt x="170" y="39"/>
                  <a:pt x="170" y="39"/>
                  <a:pt x="170" y="39"/>
                </a:cubicBezTo>
                <a:cubicBezTo>
                  <a:pt x="165" y="31"/>
                  <a:pt x="156" y="27"/>
                  <a:pt x="146" y="27"/>
                </a:cubicBezTo>
                <a:cubicBezTo>
                  <a:pt x="128" y="27"/>
                  <a:pt x="115" y="41"/>
                  <a:pt x="115" y="64"/>
                </a:cubicBezTo>
                <a:cubicBezTo>
                  <a:pt x="115" y="87"/>
                  <a:pt x="128" y="101"/>
                  <a:pt x="146" y="101"/>
                </a:cubicBezTo>
                <a:cubicBezTo>
                  <a:pt x="156" y="101"/>
                  <a:pt x="165" y="96"/>
                  <a:pt x="170" y="89"/>
                </a:cubicBezTo>
                <a:cubicBezTo>
                  <a:pt x="170" y="99"/>
                  <a:pt x="170" y="99"/>
                  <a:pt x="170" y="99"/>
                </a:cubicBezTo>
                <a:lnTo>
                  <a:pt x="181" y="99"/>
                </a:lnTo>
                <a:close/>
                <a:moveTo>
                  <a:pt x="96" y="99"/>
                </a:moveTo>
                <a:cubicBezTo>
                  <a:pt x="96" y="1"/>
                  <a:pt x="96" y="1"/>
                  <a:pt x="96" y="1"/>
                </a:cubicBezTo>
                <a:cubicBezTo>
                  <a:pt x="79" y="1"/>
                  <a:pt x="79" y="1"/>
                  <a:pt x="79" y="1"/>
                </a:cubicBezTo>
                <a:cubicBezTo>
                  <a:pt x="48" y="77"/>
                  <a:pt x="48" y="77"/>
                  <a:pt x="48" y="77"/>
                </a:cubicBezTo>
                <a:cubicBezTo>
                  <a:pt x="18" y="1"/>
                  <a:pt x="18" y="1"/>
                  <a:pt x="18" y="1"/>
                </a:cubicBezTo>
                <a:cubicBezTo>
                  <a:pt x="0" y="1"/>
                  <a:pt x="0" y="1"/>
                  <a:pt x="0" y="1"/>
                </a:cubicBezTo>
                <a:cubicBezTo>
                  <a:pt x="0" y="99"/>
                  <a:pt x="0" y="99"/>
                  <a:pt x="0" y="99"/>
                </a:cubicBezTo>
                <a:cubicBezTo>
                  <a:pt x="13" y="99"/>
                  <a:pt x="13" y="99"/>
                  <a:pt x="13" y="99"/>
                </a:cubicBezTo>
                <a:cubicBezTo>
                  <a:pt x="13" y="17"/>
                  <a:pt x="13" y="17"/>
                  <a:pt x="13" y="17"/>
                </a:cubicBezTo>
                <a:cubicBezTo>
                  <a:pt x="46" y="99"/>
                  <a:pt x="46" y="99"/>
                  <a:pt x="46" y="99"/>
                </a:cubicBezTo>
                <a:cubicBezTo>
                  <a:pt x="51" y="99"/>
                  <a:pt x="51" y="99"/>
                  <a:pt x="51" y="99"/>
                </a:cubicBezTo>
                <a:cubicBezTo>
                  <a:pt x="84" y="17"/>
                  <a:pt x="84" y="17"/>
                  <a:pt x="84" y="17"/>
                </a:cubicBezTo>
                <a:cubicBezTo>
                  <a:pt x="84" y="99"/>
                  <a:pt x="84" y="99"/>
                  <a:pt x="84" y="99"/>
                </a:cubicBezTo>
                <a:lnTo>
                  <a:pt x="96" y="9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3" name="Tekstvak 12">
            <a:extLst>
              <a:ext uri="{FF2B5EF4-FFF2-40B4-BE49-F238E27FC236}">
                <a16:creationId xmlns:a16="http://schemas.microsoft.com/office/drawing/2014/main" id="{74017F25-175F-44A1-960A-4976947FC8BB}"/>
              </a:ext>
            </a:extLst>
          </p:cNvPr>
          <p:cNvSpPr txBox="1"/>
          <p:nvPr userDrawn="1"/>
        </p:nvSpPr>
        <p:spPr>
          <a:xfrm>
            <a:off x="2321943" y="5481495"/>
            <a:ext cx="7384032" cy="916903"/>
          </a:xfrm>
          <a:prstGeom prst="rect">
            <a:avLst/>
          </a:prstGeom>
          <a:noFill/>
        </p:spPr>
        <p:txBody>
          <a:bodyPr wrap="square" lIns="0" tIns="0" rIns="0" bIns="0" rtlCol="0">
            <a:noAutofit/>
          </a:bodyPr>
          <a:lstStyle/>
          <a:p>
            <a:pPr algn="ctr"/>
            <a:r>
              <a:rPr lang="en-GB" sz="1050" dirty="0">
                <a:solidFill>
                  <a:schemeClr val="bg1"/>
                </a:solidFill>
                <a:latin typeface="Arial" panose="020B0604020202020204" pitchFamily="34" charset="0"/>
                <a:cs typeface="Arial" panose="020B0604020202020204" pitchFamily="34" charset="0"/>
              </a:rPr>
              <a:t>© </a:t>
            </a:r>
            <a:fld id="{B49BE6BA-4099-48A6-8476-20552574E95E}" type="datetime4">
              <a:rPr kumimoji="0" lang="en-GB" sz="1050" b="0" i="0" u="none" strike="noStrike" kern="1200" cap="none" spc="0" normalizeH="0" smtClean="0">
                <a:ln>
                  <a:noFill/>
                </a:ln>
                <a:solidFill>
                  <a:schemeClr val="bg1"/>
                </a:solidFill>
                <a:effectLst/>
                <a:uLnTx/>
                <a:uFillTx/>
                <a:latin typeface="Arial" pitchFamily="34" charset="0"/>
                <a:cs typeface="Arial" pitchFamily="34" charset="0"/>
              </a:rPr>
              <a:pPr algn="ctr"/>
              <a:t>21 September 2026</a:t>
            </a:fld>
            <a:r>
              <a:rPr kumimoji="0" lang="en-GB" sz="1050" b="0" i="0" u="none" strike="noStrike" kern="1200" cap="none" spc="0" normalizeH="0" dirty="0">
                <a:ln>
                  <a:noFill/>
                </a:ln>
                <a:solidFill>
                  <a:schemeClr val="bg1"/>
                </a:solidFill>
                <a:effectLst/>
                <a:uLnTx/>
                <a:uFillTx/>
                <a:latin typeface="Arial" pitchFamily="34" charset="0"/>
                <a:cs typeface="Arial" pitchFamily="34" charset="0"/>
              </a:rPr>
              <a:t>, </a:t>
            </a:r>
            <a:r>
              <a:rPr lang="en-GB" sz="1050" dirty="0">
                <a:solidFill>
                  <a:schemeClr val="bg1"/>
                </a:solidFill>
                <a:latin typeface="Arial" panose="020B0604020202020204" pitchFamily="34" charset="0"/>
                <a:cs typeface="Arial" panose="020B0604020202020204" pitchFamily="34" charset="0"/>
              </a:rPr>
              <a:t>USP Marketing Consultancy B.V.</a:t>
            </a:r>
          </a:p>
          <a:p>
            <a:pPr algn="ctr"/>
            <a:endParaRPr lang="en-GB" sz="1050" dirty="0">
              <a:solidFill>
                <a:schemeClr val="bg1"/>
              </a:solidFill>
              <a:latin typeface="Arial" panose="020B0604020202020204" pitchFamily="34" charset="0"/>
              <a:cs typeface="Arial" panose="020B0604020202020204" pitchFamily="34" charset="0"/>
            </a:endParaRPr>
          </a:p>
          <a:p>
            <a:pPr marL="342900" marR="0" lvl="0" indent="-342900" algn="ctr" defTabSz="914400" rtl="0" eaLnBrk="1" fontAlgn="auto" latinLnBrk="0" hangingPunct="1">
              <a:lnSpc>
                <a:spcPct val="100000"/>
              </a:lnSpc>
              <a:spcBef>
                <a:spcPct val="20000"/>
              </a:spcBef>
              <a:spcAft>
                <a:spcPts val="0"/>
              </a:spcAft>
              <a:buClrTx/>
              <a:buSzTx/>
              <a:tabLst/>
              <a:defRPr/>
            </a:pPr>
            <a:endParaRPr kumimoji="0" lang="en-GB" sz="1050" b="0" i="0" u="none" strike="noStrike" kern="1200" cap="none" spc="0" normalizeH="0" baseline="0" dirty="0">
              <a:ln>
                <a:noFill/>
              </a:ln>
              <a:solidFill>
                <a:schemeClr val="bg1"/>
              </a:solidFill>
              <a:effectLst/>
              <a:uLnTx/>
              <a:uFillTx/>
              <a:latin typeface="Arial" pitchFamily="34" charset="0"/>
              <a:cs typeface="Arial" pitchFamily="34" charset="0"/>
            </a:endParaRPr>
          </a:p>
          <a:p>
            <a:pPr algn="ctr"/>
            <a:r>
              <a:rPr lang="en-GB" sz="1050" dirty="0">
                <a:solidFill>
                  <a:schemeClr val="bg1"/>
                </a:solidFill>
                <a:latin typeface="Arial" pitchFamily="34" charset="0"/>
                <a:cs typeface="Arial" pitchFamily="34" charset="0"/>
              </a:rPr>
              <a:t>The information in this publication is strictly confidential and all relevant copyrights, database rights and other (intellectual) </a:t>
            </a:r>
          </a:p>
          <a:p>
            <a:pPr algn="ctr"/>
            <a:r>
              <a:rPr lang="en-GB" sz="1050" dirty="0">
                <a:solidFill>
                  <a:schemeClr val="bg1"/>
                </a:solidFill>
                <a:latin typeface="Arial" pitchFamily="34" charset="0"/>
                <a:cs typeface="Arial" pitchFamily="34" charset="0"/>
              </a:rPr>
              <a:t>property rights are explicitly reserved. No part of this publication may be reproduced and/ or published without the prior </a:t>
            </a:r>
          </a:p>
          <a:p>
            <a:pPr algn="ctr"/>
            <a:r>
              <a:rPr lang="en-GB" sz="1050" dirty="0">
                <a:solidFill>
                  <a:schemeClr val="bg1"/>
                </a:solidFill>
                <a:latin typeface="Arial" pitchFamily="34" charset="0"/>
                <a:cs typeface="Arial" pitchFamily="34" charset="0"/>
              </a:rPr>
              <a:t>written permission of USP Marketing Consultancy B.V.</a:t>
            </a:r>
            <a:endParaRPr lang="en-GB" sz="4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11180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Dia 2">
    <p:spTree>
      <p:nvGrpSpPr>
        <p:cNvPr id="1" name=""/>
        <p:cNvGrpSpPr/>
        <p:nvPr/>
      </p:nvGrpSpPr>
      <p:grpSpPr>
        <a:xfrm>
          <a:off x="0" y="0"/>
          <a:ext cx="0" cy="0"/>
          <a:chOff x="0" y="0"/>
          <a:chExt cx="0" cy="0"/>
        </a:xfrm>
      </p:grpSpPr>
      <p:sp>
        <p:nvSpPr>
          <p:cNvPr id="6" name="Tijdelijke aanduiding voor tekst 5">
            <a:extLst>
              <a:ext uri="{FF2B5EF4-FFF2-40B4-BE49-F238E27FC236}">
                <a16:creationId xmlns:a16="http://schemas.microsoft.com/office/drawing/2014/main" id="{566C3D3E-BF7E-1FEF-E1AE-E18CB8DFC85A}"/>
              </a:ext>
            </a:extLst>
          </p:cNvPr>
          <p:cNvSpPr>
            <a:spLocks noGrp="1"/>
          </p:cNvSpPr>
          <p:nvPr>
            <p:ph type="body" sz="quarter" idx="15" hasCustomPrompt="1"/>
          </p:nvPr>
        </p:nvSpPr>
        <p:spPr>
          <a:xfrm>
            <a:off x="487738" y="368300"/>
            <a:ext cx="11224837" cy="540000"/>
          </a:xfrm>
          <a:ln>
            <a:noFill/>
          </a:ln>
        </p:spPr>
        <p:txBody>
          <a:bodyPr/>
          <a:lstStyle>
            <a:lvl1pPr>
              <a:lnSpc>
                <a:spcPct val="100000"/>
              </a:lnSpc>
              <a:defRPr sz="2800"/>
            </a:lvl1pPr>
          </a:lstStyle>
          <a:p>
            <a:pPr lvl="0"/>
            <a:r>
              <a:rPr lang="en-GB" err="1"/>
              <a:t>Belangrijkste</a:t>
            </a:r>
            <a:r>
              <a:rPr lang="en-GB"/>
              <a:t> </a:t>
            </a:r>
            <a:r>
              <a:rPr lang="en-GB" err="1"/>
              <a:t>conclusie</a:t>
            </a:r>
            <a:endParaRPr lang="en-GB"/>
          </a:p>
        </p:txBody>
      </p:sp>
      <p:sp>
        <p:nvSpPr>
          <p:cNvPr id="8" name="Tijdelijke aanduiding voor tekst 7">
            <a:extLst>
              <a:ext uri="{FF2B5EF4-FFF2-40B4-BE49-F238E27FC236}">
                <a16:creationId xmlns:a16="http://schemas.microsoft.com/office/drawing/2014/main" id="{ED0E3E90-650C-536C-D146-0F4E1FEFC0A4}"/>
              </a:ext>
            </a:extLst>
          </p:cNvPr>
          <p:cNvSpPr>
            <a:spLocks noGrp="1"/>
          </p:cNvSpPr>
          <p:nvPr>
            <p:ph type="body" sz="quarter" idx="16" hasCustomPrompt="1"/>
          </p:nvPr>
        </p:nvSpPr>
        <p:spPr>
          <a:xfrm>
            <a:off x="490913" y="914398"/>
            <a:ext cx="11221662" cy="360000"/>
          </a:xfrm>
          <a:ln>
            <a:noFill/>
          </a:ln>
        </p:spPr>
        <p:txBody>
          <a:bodyPr/>
          <a:lstStyle>
            <a:lvl1pPr>
              <a:lnSpc>
                <a:spcPct val="100000"/>
              </a:lnSpc>
              <a:defRPr sz="1400"/>
            </a:lvl1pPr>
          </a:lstStyle>
          <a:p>
            <a:pPr lvl="0"/>
            <a:r>
              <a:rPr lang="en-GB"/>
              <a:t>Wat </a:t>
            </a:r>
            <a:r>
              <a:rPr lang="en-GB" err="1"/>
              <a:t>zegt</a:t>
            </a:r>
            <a:r>
              <a:rPr lang="en-GB"/>
              <a:t> de data om </a:t>
            </a:r>
            <a:r>
              <a:rPr lang="en-GB" err="1"/>
              <a:t>deze</a:t>
            </a:r>
            <a:r>
              <a:rPr lang="en-GB"/>
              <a:t> </a:t>
            </a:r>
            <a:r>
              <a:rPr lang="en-GB" err="1"/>
              <a:t>conclusie</a:t>
            </a:r>
            <a:r>
              <a:rPr lang="en-GB"/>
              <a:t> </a:t>
            </a:r>
            <a:r>
              <a:rPr lang="en-GB" err="1"/>
              <a:t>te</a:t>
            </a:r>
            <a:r>
              <a:rPr lang="en-GB"/>
              <a:t> </a:t>
            </a:r>
            <a:r>
              <a:rPr lang="en-GB" err="1"/>
              <a:t>kunnen</a:t>
            </a:r>
            <a:r>
              <a:rPr lang="en-GB"/>
              <a:t> </a:t>
            </a:r>
            <a:r>
              <a:rPr lang="en-GB" err="1"/>
              <a:t>onderbouwen</a:t>
            </a:r>
            <a:r>
              <a:rPr lang="en-GB"/>
              <a:t> </a:t>
            </a:r>
          </a:p>
        </p:txBody>
      </p:sp>
    </p:spTree>
    <p:extLst>
      <p:ext uri="{BB962C8B-B14F-4D97-AF65-F5344CB8AC3E}">
        <p14:creationId xmlns:p14="http://schemas.microsoft.com/office/powerpoint/2010/main" val="429360855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Slide 12">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C4E26FAA-ED72-4463-AB3F-FB70CE313C3E}"/>
              </a:ext>
            </a:extLst>
          </p:cNvPr>
          <p:cNvSpPr/>
          <p:nvPr userDrawn="1"/>
        </p:nvSpPr>
        <p:spPr>
          <a:xfrm>
            <a:off x="0" y="0"/>
            <a:ext cx="8238225" cy="6858000"/>
          </a:xfrm>
          <a:prstGeom prst="rect">
            <a:avLst/>
          </a:prstGeom>
          <a:solidFill>
            <a:srgbClr val="0A5D7A"/>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nl-NL" sz="1200">
              <a:solidFill>
                <a:schemeClr val="bg1"/>
              </a:solidFill>
              <a:latin typeface="Arial" panose="020B0604020202020204" pitchFamily="34" charset="0"/>
            </a:endParaRPr>
          </a:p>
        </p:txBody>
      </p:sp>
      <p:sp>
        <p:nvSpPr>
          <p:cNvPr id="5" name="Tijdelijke aanduiding voor tekst 5">
            <a:extLst>
              <a:ext uri="{FF2B5EF4-FFF2-40B4-BE49-F238E27FC236}">
                <a16:creationId xmlns:a16="http://schemas.microsoft.com/office/drawing/2014/main" id="{535E2F95-8F1A-2B7F-A71B-1830B25270EF}"/>
              </a:ext>
            </a:extLst>
          </p:cNvPr>
          <p:cNvSpPr>
            <a:spLocks noGrp="1"/>
          </p:cNvSpPr>
          <p:nvPr>
            <p:ph type="body" sz="quarter" idx="15" hasCustomPrompt="1"/>
          </p:nvPr>
        </p:nvSpPr>
        <p:spPr>
          <a:xfrm>
            <a:off x="480596" y="370682"/>
            <a:ext cx="6694904" cy="537368"/>
          </a:xfrm>
          <a:noFill/>
        </p:spPr>
        <p:txBody>
          <a:bodyPr/>
          <a:lstStyle>
            <a:lvl1pPr>
              <a:lnSpc>
                <a:spcPct val="100000"/>
              </a:lnSpc>
              <a:spcBef>
                <a:spcPts val="0"/>
              </a:spcBef>
              <a:defRPr sz="2800" b="1">
                <a:ln>
                  <a:noFill/>
                </a:ln>
                <a:solidFill>
                  <a:srgbClr val="FFFFFF"/>
                </a:solidFill>
              </a:defRPr>
            </a:lvl1pPr>
          </a:lstStyle>
          <a:p>
            <a:pPr lvl="0"/>
            <a:r>
              <a:rPr lang="nl-NL"/>
              <a:t>Main </a:t>
            </a:r>
            <a:r>
              <a:rPr lang="nl-NL" err="1"/>
              <a:t>conclusion</a:t>
            </a:r>
            <a:endParaRPr lang="nl-NL"/>
          </a:p>
        </p:txBody>
      </p:sp>
      <p:sp>
        <p:nvSpPr>
          <p:cNvPr id="4" name="Tijdelijke aanduiding voor tekst 5">
            <a:extLst>
              <a:ext uri="{FF2B5EF4-FFF2-40B4-BE49-F238E27FC236}">
                <a16:creationId xmlns:a16="http://schemas.microsoft.com/office/drawing/2014/main" id="{64E2E9FE-CEC9-A8E6-63E4-F1B5C182C47C}"/>
              </a:ext>
            </a:extLst>
          </p:cNvPr>
          <p:cNvSpPr>
            <a:spLocks noGrp="1"/>
          </p:cNvSpPr>
          <p:nvPr>
            <p:ph type="body" sz="quarter" idx="16" hasCustomPrompt="1"/>
          </p:nvPr>
        </p:nvSpPr>
        <p:spPr>
          <a:xfrm>
            <a:off x="479424" y="1628774"/>
            <a:ext cx="6694904" cy="4858543"/>
          </a:xfrm>
          <a:noFill/>
        </p:spPr>
        <p:txBody>
          <a:bodyPr anchor="t"/>
          <a:lstStyle>
            <a:lvl1pPr>
              <a:lnSpc>
                <a:spcPct val="100000"/>
              </a:lnSpc>
              <a:spcBef>
                <a:spcPts val="0"/>
              </a:spcBef>
              <a:defRPr sz="1400" b="0">
                <a:ln>
                  <a:noFill/>
                </a:ln>
                <a:solidFill>
                  <a:schemeClr val="bg1"/>
                </a:solidFill>
              </a:defRPr>
            </a:lvl1pPr>
          </a:lstStyle>
          <a:p>
            <a:pPr lvl="0"/>
            <a:r>
              <a:rPr lang="nl-NL"/>
              <a:t>Type </a:t>
            </a:r>
            <a:r>
              <a:rPr lang="nl-NL" err="1"/>
              <a:t>your</a:t>
            </a:r>
            <a:r>
              <a:rPr lang="nl-NL"/>
              <a:t> </a:t>
            </a:r>
            <a:r>
              <a:rPr lang="nl-NL" err="1"/>
              <a:t>text</a:t>
            </a:r>
            <a:r>
              <a:rPr lang="nl-NL"/>
              <a:t> here</a:t>
            </a:r>
          </a:p>
        </p:txBody>
      </p:sp>
      <p:sp>
        <p:nvSpPr>
          <p:cNvPr id="6" name="Tijdelijke aanduiding voor tekst 5">
            <a:extLst>
              <a:ext uri="{FF2B5EF4-FFF2-40B4-BE49-F238E27FC236}">
                <a16:creationId xmlns:a16="http://schemas.microsoft.com/office/drawing/2014/main" id="{9EC8DB8D-7AE2-210C-C1B9-C342D643ECF6}"/>
              </a:ext>
            </a:extLst>
          </p:cNvPr>
          <p:cNvSpPr>
            <a:spLocks noGrp="1"/>
          </p:cNvSpPr>
          <p:nvPr>
            <p:ph type="body" sz="quarter" idx="18" hasCustomPrompt="1"/>
          </p:nvPr>
        </p:nvSpPr>
        <p:spPr>
          <a:xfrm>
            <a:off x="7896225" y="908050"/>
            <a:ext cx="3808477" cy="5579267"/>
          </a:xfrm>
          <a:noFill/>
        </p:spPr>
        <p:txBody>
          <a:bodyPr anchor="ctr"/>
          <a:lstStyle>
            <a:lvl1pPr>
              <a:lnSpc>
                <a:spcPct val="100000"/>
              </a:lnSpc>
              <a:spcBef>
                <a:spcPts val="0"/>
              </a:spcBef>
              <a:defRPr sz="1800" b="0">
                <a:ln>
                  <a:noFill/>
                </a:ln>
                <a:solidFill>
                  <a:srgbClr val="0A5D7A"/>
                </a:solidFill>
              </a:defRPr>
            </a:lvl1pPr>
          </a:lstStyle>
          <a:p>
            <a:pPr lvl="0"/>
            <a:r>
              <a:rPr lang="nl-NL"/>
              <a:t>Type </a:t>
            </a:r>
            <a:r>
              <a:rPr lang="nl-NL" err="1"/>
              <a:t>your</a:t>
            </a:r>
            <a:r>
              <a:rPr lang="nl-NL"/>
              <a:t> </a:t>
            </a:r>
            <a:r>
              <a:rPr lang="nl-NL" err="1"/>
              <a:t>text</a:t>
            </a:r>
            <a:r>
              <a:rPr lang="nl-NL"/>
              <a:t> here</a:t>
            </a:r>
          </a:p>
        </p:txBody>
      </p:sp>
    </p:spTree>
    <p:extLst>
      <p:ext uri="{BB962C8B-B14F-4D97-AF65-F5344CB8AC3E}">
        <p14:creationId xmlns:p14="http://schemas.microsoft.com/office/powerpoint/2010/main" val="2129472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9.xml"/><Relationship Id="rId7" Type="http://schemas.openxmlformats.org/officeDocument/2006/relationships/slideLayout" Target="../slideLayouts/slideLayout2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5" Type="http://schemas.openxmlformats.org/officeDocument/2006/relationships/slideLayout" Target="../slideLayouts/slideLayout21.xml"/><Relationship Id="rId4"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26" Type="http://schemas.openxmlformats.org/officeDocument/2006/relationships/slideLayout" Target="../slideLayouts/slideLayout49.xml"/><Relationship Id="rId39" Type="http://schemas.openxmlformats.org/officeDocument/2006/relationships/slideLayout" Target="../slideLayouts/slideLayout62.xml"/><Relationship Id="rId3" Type="http://schemas.openxmlformats.org/officeDocument/2006/relationships/slideLayout" Target="../slideLayouts/slideLayout26.xml"/><Relationship Id="rId21" Type="http://schemas.openxmlformats.org/officeDocument/2006/relationships/slideLayout" Target="../slideLayouts/slideLayout44.xml"/><Relationship Id="rId34" Type="http://schemas.openxmlformats.org/officeDocument/2006/relationships/slideLayout" Target="../slideLayouts/slideLayout57.xml"/><Relationship Id="rId42" Type="http://schemas.openxmlformats.org/officeDocument/2006/relationships/slideLayout" Target="../slideLayouts/slideLayout65.xml"/><Relationship Id="rId47" Type="http://schemas.openxmlformats.org/officeDocument/2006/relationships/theme" Target="../theme/theme3.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5" Type="http://schemas.openxmlformats.org/officeDocument/2006/relationships/slideLayout" Target="../slideLayouts/slideLayout48.xml"/><Relationship Id="rId33" Type="http://schemas.openxmlformats.org/officeDocument/2006/relationships/slideLayout" Target="../slideLayouts/slideLayout56.xml"/><Relationship Id="rId38" Type="http://schemas.openxmlformats.org/officeDocument/2006/relationships/slideLayout" Target="../slideLayouts/slideLayout61.xml"/><Relationship Id="rId46" Type="http://schemas.openxmlformats.org/officeDocument/2006/relationships/slideLayout" Target="../slideLayouts/slideLayout69.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slideLayout" Target="../slideLayouts/slideLayout43.xml"/><Relationship Id="rId29" Type="http://schemas.openxmlformats.org/officeDocument/2006/relationships/slideLayout" Target="../slideLayouts/slideLayout52.xml"/><Relationship Id="rId41" Type="http://schemas.openxmlformats.org/officeDocument/2006/relationships/slideLayout" Target="../slideLayouts/slideLayout64.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24" Type="http://schemas.openxmlformats.org/officeDocument/2006/relationships/slideLayout" Target="../slideLayouts/slideLayout47.xml"/><Relationship Id="rId32" Type="http://schemas.openxmlformats.org/officeDocument/2006/relationships/slideLayout" Target="../slideLayouts/slideLayout55.xml"/><Relationship Id="rId37" Type="http://schemas.openxmlformats.org/officeDocument/2006/relationships/slideLayout" Target="../slideLayouts/slideLayout60.xml"/><Relationship Id="rId40" Type="http://schemas.openxmlformats.org/officeDocument/2006/relationships/slideLayout" Target="../slideLayouts/slideLayout63.xml"/><Relationship Id="rId45" Type="http://schemas.openxmlformats.org/officeDocument/2006/relationships/slideLayout" Target="../slideLayouts/slideLayout68.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23" Type="http://schemas.openxmlformats.org/officeDocument/2006/relationships/slideLayout" Target="../slideLayouts/slideLayout46.xml"/><Relationship Id="rId28" Type="http://schemas.openxmlformats.org/officeDocument/2006/relationships/slideLayout" Target="../slideLayouts/slideLayout51.xml"/><Relationship Id="rId36" Type="http://schemas.openxmlformats.org/officeDocument/2006/relationships/slideLayout" Target="../slideLayouts/slideLayout59.xml"/><Relationship Id="rId10" Type="http://schemas.openxmlformats.org/officeDocument/2006/relationships/slideLayout" Target="../slideLayouts/slideLayout33.xml"/><Relationship Id="rId19" Type="http://schemas.openxmlformats.org/officeDocument/2006/relationships/slideLayout" Target="../slideLayouts/slideLayout42.xml"/><Relationship Id="rId31" Type="http://schemas.openxmlformats.org/officeDocument/2006/relationships/slideLayout" Target="../slideLayouts/slideLayout54.xml"/><Relationship Id="rId44" Type="http://schemas.openxmlformats.org/officeDocument/2006/relationships/slideLayout" Target="../slideLayouts/slideLayout67.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 Id="rId22" Type="http://schemas.openxmlformats.org/officeDocument/2006/relationships/slideLayout" Target="../slideLayouts/slideLayout45.xml"/><Relationship Id="rId27" Type="http://schemas.openxmlformats.org/officeDocument/2006/relationships/slideLayout" Target="../slideLayouts/slideLayout50.xml"/><Relationship Id="rId30" Type="http://schemas.openxmlformats.org/officeDocument/2006/relationships/slideLayout" Target="../slideLayouts/slideLayout53.xml"/><Relationship Id="rId35" Type="http://schemas.openxmlformats.org/officeDocument/2006/relationships/slideLayout" Target="../slideLayouts/slideLayout58.xml"/><Relationship Id="rId43" Type="http://schemas.openxmlformats.org/officeDocument/2006/relationships/slideLayout" Target="../slideLayouts/slideLayout66.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72.xml"/><Relationship Id="rId7" Type="http://schemas.openxmlformats.org/officeDocument/2006/relationships/slideLayout" Target="../slideLayouts/slideLayout76.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5" Type="http://schemas.openxmlformats.org/officeDocument/2006/relationships/slideLayout" Target="../slideLayouts/slideLayout74.xml"/><Relationship Id="rId4"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D2B74FA-9D5F-C53C-8BD1-C81ABD769AA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2CD0E7C-12A4-F4EC-BBAE-954B8555038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7E19F9-4D81-D93A-524A-818BE9F7F7F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latin typeface="Arial" panose="020B0604020202020204" pitchFamily="34" charset="0"/>
              </a:defRPr>
            </a:lvl1pPr>
          </a:lstStyle>
          <a:p>
            <a:fld id="{0F246FD7-0EB9-48D8-8151-51E09EA680E5}" type="datetimeFigureOut">
              <a:rPr lang="en-US" smtClean="0"/>
              <a:pPr/>
              <a:t>9/21/2026</a:t>
            </a:fld>
            <a:endParaRPr lang="en-US" dirty="0"/>
          </a:p>
        </p:txBody>
      </p:sp>
      <p:sp>
        <p:nvSpPr>
          <p:cNvPr id="5" name="Footer Placeholder 4">
            <a:extLst>
              <a:ext uri="{FF2B5EF4-FFF2-40B4-BE49-F238E27FC236}">
                <a16:creationId xmlns:a16="http://schemas.microsoft.com/office/drawing/2014/main" id="{F7D1E7BD-BA67-B593-CDA7-C7B08DE109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latin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BC1DAF64-8BF3-F501-FBF6-B56DAF0C438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latin typeface="Arial" panose="020B0604020202020204" pitchFamily="34" charset="0"/>
              </a:defRPr>
            </a:lvl1pPr>
          </a:lstStyle>
          <a:p>
            <a:fld id="{372AEF06-36E5-4DB1-A5DB-5EBEBBCBC3AD}" type="slidenum">
              <a:rPr lang="en-US" smtClean="0"/>
              <a:pPr/>
              <a:t>‹#›</a:t>
            </a:fld>
            <a:endParaRPr lang="en-US" dirty="0"/>
          </a:p>
        </p:txBody>
      </p:sp>
      <p:grpSp>
        <p:nvGrpSpPr>
          <p:cNvPr id="7" name="Groep 3">
            <a:extLst>
              <a:ext uri="{FF2B5EF4-FFF2-40B4-BE49-F238E27FC236}">
                <a16:creationId xmlns:a16="http://schemas.microsoft.com/office/drawing/2014/main" id="{6947B8CE-872D-B968-EE64-51EF238144C8}"/>
              </a:ext>
            </a:extLst>
          </p:cNvPr>
          <p:cNvGrpSpPr/>
          <p:nvPr userDrawn="1"/>
        </p:nvGrpSpPr>
        <p:grpSpPr>
          <a:xfrm>
            <a:off x="11308724" y="166762"/>
            <a:ext cx="371634" cy="196126"/>
            <a:chOff x="5687079" y="4352018"/>
            <a:chExt cx="2797541" cy="1476376"/>
          </a:xfrm>
        </p:grpSpPr>
        <p:sp>
          <p:nvSpPr>
            <p:cNvPr id="8" name="Freeform 5">
              <a:extLst>
                <a:ext uri="{FF2B5EF4-FFF2-40B4-BE49-F238E27FC236}">
                  <a16:creationId xmlns:a16="http://schemas.microsoft.com/office/drawing/2014/main" id="{0D208B20-A2FF-DB78-A66B-CA387A3F1EF9}"/>
                </a:ext>
              </a:extLst>
            </p:cNvPr>
            <p:cNvSpPr>
              <a:spLocks/>
            </p:cNvSpPr>
            <p:nvPr/>
          </p:nvSpPr>
          <p:spPr bwMode="auto">
            <a:xfrm>
              <a:off x="5687079" y="4352018"/>
              <a:ext cx="884238" cy="1476376"/>
            </a:xfrm>
            <a:custGeom>
              <a:avLst/>
              <a:gdLst>
                <a:gd name="T0" fmla="*/ 38 w 266"/>
                <a:gd name="T1" fmla="*/ 0 h 454"/>
                <a:gd name="T2" fmla="*/ 38 w 266"/>
                <a:gd name="T3" fmla="*/ 297 h 454"/>
                <a:gd name="T4" fmla="*/ 46 w 266"/>
                <a:gd name="T5" fmla="*/ 345 h 454"/>
                <a:gd name="T6" fmla="*/ 67 w 266"/>
                <a:gd name="T7" fmla="*/ 382 h 454"/>
                <a:gd name="T8" fmla="*/ 96 w 266"/>
                <a:gd name="T9" fmla="*/ 405 h 454"/>
                <a:gd name="T10" fmla="*/ 129 w 266"/>
                <a:gd name="T11" fmla="*/ 412 h 454"/>
                <a:gd name="T12" fmla="*/ 164 w 266"/>
                <a:gd name="T13" fmla="*/ 405 h 454"/>
                <a:gd name="T14" fmla="*/ 196 w 266"/>
                <a:gd name="T15" fmla="*/ 384 h 454"/>
                <a:gd name="T16" fmla="*/ 218 w 266"/>
                <a:gd name="T17" fmla="*/ 348 h 454"/>
                <a:gd name="T18" fmla="*/ 227 w 266"/>
                <a:gd name="T19" fmla="*/ 298 h 454"/>
                <a:gd name="T20" fmla="*/ 227 w 266"/>
                <a:gd name="T21" fmla="*/ 0 h 454"/>
                <a:gd name="T22" fmla="*/ 266 w 266"/>
                <a:gd name="T23" fmla="*/ 0 h 454"/>
                <a:gd name="T24" fmla="*/ 266 w 266"/>
                <a:gd name="T25" fmla="*/ 295 h 454"/>
                <a:gd name="T26" fmla="*/ 254 w 266"/>
                <a:gd name="T27" fmla="*/ 363 h 454"/>
                <a:gd name="T28" fmla="*/ 222 w 266"/>
                <a:gd name="T29" fmla="*/ 413 h 454"/>
                <a:gd name="T30" fmla="*/ 178 w 266"/>
                <a:gd name="T31" fmla="*/ 444 h 454"/>
                <a:gd name="T32" fmla="*/ 130 w 266"/>
                <a:gd name="T33" fmla="*/ 454 h 454"/>
                <a:gd name="T34" fmla="*/ 83 w 266"/>
                <a:gd name="T35" fmla="*/ 444 h 454"/>
                <a:gd name="T36" fmla="*/ 42 w 266"/>
                <a:gd name="T37" fmla="*/ 414 h 454"/>
                <a:gd name="T38" fmla="*/ 11 w 266"/>
                <a:gd name="T39" fmla="*/ 363 h 454"/>
                <a:gd name="T40" fmla="*/ 0 w 266"/>
                <a:gd name="T41" fmla="*/ 294 h 454"/>
                <a:gd name="T42" fmla="*/ 0 w 266"/>
                <a:gd name="T43" fmla="*/ 0 h 454"/>
                <a:gd name="T44" fmla="*/ 38 w 266"/>
                <a:gd name="T45" fmla="*/ 0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6" h="454">
                  <a:moveTo>
                    <a:pt x="38" y="0"/>
                  </a:moveTo>
                  <a:cubicBezTo>
                    <a:pt x="38" y="297"/>
                    <a:pt x="38" y="297"/>
                    <a:pt x="38" y="297"/>
                  </a:cubicBezTo>
                  <a:cubicBezTo>
                    <a:pt x="38" y="315"/>
                    <a:pt x="41" y="331"/>
                    <a:pt x="46" y="345"/>
                  </a:cubicBezTo>
                  <a:cubicBezTo>
                    <a:pt x="51" y="360"/>
                    <a:pt x="58" y="372"/>
                    <a:pt x="67" y="382"/>
                  </a:cubicBezTo>
                  <a:cubicBezTo>
                    <a:pt x="76" y="392"/>
                    <a:pt x="85" y="399"/>
                    <a:pt x="96" y="405"/>
                  </a:cubicBezTo>
                  <a:cubicBezTo>
                    <a:pt x="107" y="410"/>
                    <a:pt x="118" y="412"/>
                    <a:pt x="129" y="412"/>
                  </a:cubicBezTo>
                  <a:cubicBezTo>
                    <a:pt x="141" y="412"/>
                    <a:pt x="153" y="410"/>
                    <a:pt x="164" y="405"/>
                  </a:cubicBezTo>
                  <a:cubicBezTo>
                    <a:pt x="176" y="400"/>
                    <a:pt x="187" y="393"/>
                    <a:pt x="196" y="384"/>
                  </a:cubicBezTo>
                  <a:cubicBezTo>
                    <a:pt x="205" y="374"/>
                    <a:pt x="213" y="362"/>
                    <a:pt x="218" y="348"/>
                  </a:cubicBezTo>
                  <a:cubicBezTo>
                    <a:pt x="224" y="334"/>
                    <a:pt x="227" y="317"/>
                    <a:pt x="227" y="298"/>
                  </a:cubicBezTo>
                  <a:cubicBezTo>
                    <a:pt x="227" y="0"/>
                    <a:pt x="227" y="0"/>
                    <a:pt x="227" y="0"/>
                  </a:cubicBezTo>
                  <a:cubicBezTo>
                    <a:pt x="266" y="0"/>
                    <a:pt x="266" y="0"/>
                    <a:pt x="266" y="0"/>
                  </a:cubicBezTo>
                  <a:cubicBezTo>
                    <a:pt x="266" y="295"/>
                    <a:pt x="266" y="295"/>
                    <a:pt x="266" y="295"/>
                  </a:cubicBezTo>
                  <a:cubicBezTo>
                    <a:pt x="266" y="321"/>
                    <a:pt x="262" y="344"/>
                    <a:pt x="254" y="363"/>
                  </a:cubicBezTo>
                  <a:cubicBezTo>
                    <a:pt x="245" y="383"/>
                    <a:pt x="235" y="400"/>
                    <a:pt x="222" y="413"/>
                  </a:cubicBezTo>
                  <a:cubicBezTo>
                    <a:pt x="209" y="427"/>
                    <a:pt x="194" y="437"/>
                    <a:pt x="178" y="444"/>
                  </a:cubicBezTo>
                  <a:cubicBezTo>
                    <a:pt x="162" y="451"/>
                    <a:pt x="146" y="454"/>
                    <a:pt x="130" y="454"/>
                  </a:cubicBezTo>
                  <a:cubicBezTo>
                    <a:pt x="114" y="454"/>
                    <a:pt x="99" y="451"/>
                    <a:pt x="83" y="444"/>
                  </a:cubicBezTo>
                  <a:cubicBezTo>
                    <a:pt x="68" y="437"/>
                    <a:pt x="54" y="427"/>
                    <a:pt x="42" y="414"/>
                  </a:cubicBezTo>
                  <a:cubicBezTo>
                    <a:pt x="29" y="400"/>
                    <a:pt x="19" y="383"/>
                    <a:pt x="11" y="363"/>
                  </a:cubicBezTo>
                  <a:cubicBezTo>
                    <a:pt x="3" y="343"/>
                    <a:pt x="0" y="320"/>
                    <a:pt x="0" y="294"/>
                  </a:cubicBezTo>
                  <a:cubicBezTo>
                    <a:pt x="0" y="0"/>
                    <a:pt x="0" y="0"/>
                    <a:pt x="0" y="0"/>
                  </a:cubicBezTo>
                  <a:lnTo>
                    <a:pt x="38" y="0"/>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endParaRPr>
            </a:p>
          </p:txBody>
        </p:sp>
        <p:sp>
          <p:nvSpPr>
            <p:cNvPr id="9" name="Freeform 6">
              <a:extLst>
                <a:ext uri="{FF2B5EF4-FFF2-40B4-BE49-F238E27FC236}">
                  <a16:creationId xmlns:a16="http://schemas.microsoft.com/office/drawing/2014/main" id="{306C7A43-363F-21C9-CEBD-7E7C615ED951}"/>
                </a:ext>
              </a:extLst>
            </p:cNvPr>
            <p:cNvSpPr>
              <a:spLocks/>
            </p:cNvSpPr>
            <p:nvPr/>
          </p:nvSpPr>
          <p:spPr bwMode="auto">
            <a:xfrm>
              <a:off x="6674286" y="4352018"/>
              <a:ext cx="876300" cy="1476375"/>
            </a:xfrm>
            <a:custGeom>
              <a:avLst/>
              <a:gdLst>
                <a:gd name="T0" fmla="*/ 40 w 264"/>
                <a:gd name="T1" fmla="*/ 315 h 466"/>
                <a:gd name="T2" fmla="*/ 49 w 264"/>
                <a:gd name="T3" fmla="*/ 359 h 466"/>
                <a:gd name="T4" fmla="*/ 68 w 264"/>
                <a:gd name="T5" fmla="*/ 393 h 466"/>
                <a:gd name="T6" fmla="*/ 98 w 264"/>
                <a:gd name="T7" fmla="*/ 416 h 466"/>
                <a:gd name="T8" fmla="*/ 135 w 264"/>
                <a:gd name="T9" fmla="*/ 424 h 466"/>
                <a:gd name="T10" fmla="*/ 169 w 264"/>
                <a:gd name="T11" fmla="*/ 419 h 466"/>
                <a:gd name="T12" fmla="*/ 198 w 264"/>
                <a:gd name="T13" fmla="*/ 404 h 466"/>
                <a:gd name="T14" fmla="*/ 218 w 264"/>
                <a:gd name="T15" fmla="*/ 376 h 466"/>
                <a:gd name="T16" fmla="*/ 225 w 264"/>
                <a:gd name="T17" fmla="*/ 335 h 466"/>
                <a:gd name="T18" fmla="*/ 217 w 264"/>
                <a:gd name="T19" fmla="*/ 302 h 466"/>
                <a:gd name="T20" fmla="*/ 196 w 264"/>
                <a:gd name="T21" fmla="*/ 278 h 466"/>
                <a:gd name="T22" fmla="*/ 166 w 264"/>
                <a:gd name="T23" fmla="*/ 261 h 466"/>
                <a:gd name="T24" fmla="*/ 132 w 264"/>
                <a:gd name="T25" fmla="*/ 247 h 466"/>
                <a:gd name="T26" fmla="*/ 89 w 264"/>
                <a:gd name="T27" fmla="*/ 230 h 466"/>
                <a:gd name="T28" fmla="*/ 50 w 264"/>
                <a:gd name="T29" fmla="*/ 205 h 466"/>
                <a:gd name="T30" fmla="*/ 22 w 264"/>
                <a:gd name="T31" fmla="*/ 168 h 466"/>
                <a:gd name="T32" fmla="*/ 11 w 264"/>
                <a:gd name="T33" fmla="*/ 113 h 466"/>
                <a:gd name="T34" fmla="*/ 20 w 264"/>
                <a:gd name="T35" fmla="*/ 64 h 466"/>
                <a:gd name="T36" fmla="*/ 44 w 264"/>
                <a:gd name="T37" fmla="*/ 29 h 466"/>
                <a:gd name="T38" fmla="*/ 82 w 264"/>
                <a:gd name="T39" fmla="*/ 7 h 466"/>
                <a:gd name="T40" fmla="*/ 130 w 264"/>
                <a:gd name="T41" fmla="*/ 0 h 466"/>
                <a:gd name="T42" fmla="*/ 188 w 264"/>
                <a:gd name="T43" fmla="*/ 12 h 466"/>
                <a:gd name="T44" fmla="*/ 226 w 264"/>
                <a:gd name="T45" fmla="*/ 44 h 466"/>
                <a:gd name="T46" fmla="*/ 246 w 264"/>
                <a:gd name="T47" fmla="*/ 86 h 466"/>
                <a:gd name="T48" fmla="*/ 253 w 264"/>
                <a:gd name="T49" fmla="*/ 131 h 466"/>
                <a:gd name="T50" fmla="*/ 214 w 264"/>
                <a:gd name="T51" fmla="*/ 131 h 466"/>
                <a:gd name="T52" fmla="*/ 206 w 264"/>
                <a:gd name="T53" fmla="*/ 92 h 466"/>
                <a:gd name="T54" fmla="*/ 187 w 264"/>
                <a:gd name="T55" fmla="*/ 64 h 466"/>
                <a:gd name="T56" fmla="*/ 161 w 264"/>
                <a:gd name="T57" fmla="*/ 47 h 466"/>
                <a:gd name="T58" fmla="*/ 130 w 264"/>
                <a:gd name="T59" fmla="*/ 41 h 466"/>
                <a:gd name="T60" fmla="*/ 100 w 264"/>
                <a:gd name="T61" fmla="*/ 45 h 466"/>
                <a:gd name="T62" fmla="*/ 74 w 264"/>
                <a:gd name="T63" fmla="*/ 57 h 466"/>
                <a:gd name="T64" fmla="*/ 56 w 264"/>
                <a:gd name="T65" fmla="*/ 79 h 466"/>
                <a:gd name="T66" fmla="*/ 49 w 264"/>
                <a:gd name="T67" fmla="*/ 113 h 466"/>
                <a:gd name="T68" fmla="*/ 57 w 264"/>
                <a:gd name="T69" fmla="*/ 147 h 466"/>
                <a:gd name="T70" fmla="*/ 78 w 264"/>
                <a:gd name="T71" fmla="*/ 171 h 466"/>
                <a:gd name="T72" fmla="*/ 109 w 264"/>
                <a:gd name="T73" fmla="*/ 189 h 466"/>
                <a:gd name="T74" fmla="*/ 144 w 264"/>
                <a:gd name="T75" fmla="*/ 203 h 466"/>
                <a:gd name="T76" fmla="*/ 187 w 264"/>
                <a:gd name="T77" fmla="*/ 221 h 466"/>
                <a:gd name="T78" fmla="*/ 226 w 264"/>
                <a:gd name="T79" fmla="*/ 245 h 466"/>
                <a:gd name="T80" fmla="*/ 253 w 264"/>
                <a:gd name="T81" fmla="*/ 281 h 466"/>
                <a:gd name="T82" fmla="*/ 264 w 264"/>
                <a:gd name="T83" fmla="*/ 335 h 466"/>
                <a:gd name="T84" fmla="*/ 254 w 264"/>
                <a:gd name="T85" fmla="*/ 392 h 466"/>
                <a:gd name="T86" fmla="*/ 227 w 264"/>
                <a:gd name="T87" fmla="*/ 433 h 466"/>
                <a:gd name="T88" fmla="*/ 186 w 264"/>
                <a:gd name="T89" fmla="*/ 458 h 466"/>
                <a:gd name="T90" fmla="*/ 135 w 264"/>
                <a:gd name="T91" fmla="*/ 466 h 466"/>
                <a:gd name="T92" fmla="*/ 85 w 264"/>
                <a:gd name="T93" fmla="*/ 456 h 466"/>
                <a:gd name="T94" fmla="*/ 43 w 264"/>
                <a:gd name="T95" fmla="*/ 426 h 466"/>
                <a:gd name="T96" fmla="*/ 13 w 264"/>
                <a:gd name="T97" fmla="*/ 378 h 466"/>
                <a:gd name="T98" fmla="*/ 0 w 264"/>
                <a:gd name="T99" fmla="*/ 315 h 466"/>
                <a:gd name="T100" fmla="*/ 40 w 264"/>
                <a:gd name="T101" fmla="*/ 315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4" h="466">
                  <a:moveTo>
                    <a:pt x="40" y="315"/>
                  </a:moveTo>
                  <a:cubicBezTo>
                    <a:pt x="41" y="331"/>
                    <a:pt x="44" y="346"/>
                    <a:pt x="49" y="359"/>
                  </a:cubicBezTo>
                  <a:cubicBezTo>
                    <a:pt x="54" y="372"/>
                    <a:pt x="60" y="384"/>
                    <a:pt x="68" y="393"/>
                  </a:cubicBezTo>
                  <a:cubicBezTo>
                    <a:pt x="77" y="403"/>
                    <a:pt x="86" y="410"/>
                    <a:pt x="98" y="416"/>
                  </a:cubicBezTo>
                  <a:cubicBezTo>
                    <a:pt x="109" y="421"/>
                    <a:pt x="121" y="424"/>
                    <a:pt x="135" y="424"/>
                  </a:cubicBezTo>
                  <a:cubicBezTo>
                    <a:pt x="147" y="424"/>
                    <a:pt x="158" y="422"/>
                    <a:pt x="169" y="419"/>
                  </a:cubicBezTo>
                  <a:cubicBezTo>
                    <a:pt x="180" y="416"/>
                    <a:pt x="189" y="411"/>
                    <a:pt x="198" y="404"/>
                  </a:cubicBezTo>
                  <a:cubicBezTo>
                    <a:pt x="206" y="397"/>
                    <a:pt x="213" y="388"/>
                    <a:pt x="218" y="376"/>
                  </a:cubicBezTo>
                  <a:cubicBezTo>
                    <a:pt x="223" y="365"/>
                    <a:pt x="225" y="351"/>
                    <a:pt x="225" y="335"/>
                  </a:cubicBezTo>
                  <a:cubicBezTo>
                    <a:pt x="225" y="322"/>
                    <a:pt x="223" y="311"/>
                    <a:pt x="217" y="302"/>
                  </a:cubicBezTo>
                  <a:cubicBezTo>
                    <a:pt x="212" y="292"/>
                    <a:pt x="205" y="284"/>
                    <a:pt x="196" y="278"/>
                  </a:cubicBezTo>
                  <a:cubicBezTo>
                    <a:pt x="187" y="271"/>
                    <a:pt x="177" y="266"/>
                    <a:pt x="166" y="261"/>
                  </a:cubicBezTo>
                  <a:cubicBezTo>
                    <a:pt x="155" y="256"/>
                    <a:pt x="144" y="251"/>
                    <a:pt x="132" y="247"/>
                  </a:cubicBezTo>
                  <a:cubicBezTo>
                    <a:pt x="118" y="242"/>
                    <a:pt x="103" y="236"/>
                    <a:pt x="89" y="230"/>
                  </a:cubicBezTo>
                  <a:cubicBezTo>
                    <a:pt x="74" y="223"/>
                    <a:pt x="61" y="215"/>
                    <a:pt x="50" y="205"/>
                  </a:cubicBezTo>
                  <a:cubicBezTo>
                    <a:pt x="38" y="195"/>
                    <a:pt x="29" y="183"/>
                    <a:pt x="22" y="168"/>
                  </a:cubicBezTo>
                  <a:cubicBezTo>
                    <a:pt x="14" y="153"/>
                    <a:pt x="11" y="135"/>
                    <a:pt x="11" y="113"/>
                  </a:cubicBezTo>
                  <a:cubicBezTo>
                    <a:pt x="11" y="94"/>
                    <a:pt x="14" y="78"/>
                    <a:pt x="20" y="64"/>
                  </a:cubicBezTo>
                  <a:cubicBezTo>
                    <a:pt x="25" y="50"/>
                    <a:pt x="34" y="38"/>
                    <a:pt x="44" y="29"/>
                  </a:cubicBezTo>
                  <a:cubicBezTo>
                    <a:pt x="55" y="19"/>
                    <a:pt x="67" y="12"/>
                    <a:pt x="82" y="7"/>
                  </a:cubicBezTo>
                  <a:cubicBezTo>
                    <a:pt x="97" y="2"/>
                    <a:pt x="113" y="0"/>
                    <a:pt x="130" y="0"/>
                  </a:cubicBezTo>
                  <a:cubicBezTo>
                    <a:pt x="154" y="0"/>
                    <a:pt x="173" y="4"/>
                    <a:pt x="188" y="12"/>
                  </a:cubicBezTo>
                  <a:cubicBezTo>
                    <a:pt x="204" y="20"/>
                    <a:pt x="216" y="31"/>
                    <a:pt x="226" y="44"/>
                  </a:cubicBezTo>
                  <a:cubicBezTo>
                    <a:pt x="235" y="57"/>
                    <a:pt x="242" y="71"/>
                    <a:pt x="246" y="86"/>
                  </a:cubicBezTo>
                  <a:cubicBezTo>
                    <a:pt x="250" y="102"/>
                    <a:pt x="253" y="117"/>
                    <a:pt x="253" y="131"/>
                  </a:cubicBezTo>
                  <a:cubicBezTo>
                    <a:pt x="214" y="131"/>
                    <a:pt x="214" y="131"/>
                    <a:pt x="214" y="131"/>
                  </a:cubicBezTo>
                  <a:cubicBezTo>
                    <a:pt x="213" y="116"/>
                    <a:pt x="210" y="103"/>
                    <a:pt x="206" y="92"/>
                  </a:cubicBezTo>
                  <a:cubicBezTo>
                    <a:pt x="201" y="81"/>
                    <a:pt x="195" y="72"/>
                    <a:pt x="187" y="64"/>
                  </a:cubicBezTo>
                  <a:cubicBezTo>
                    <a:pt x="180" y="57"/>
                    <a:pt x="171" y="51"/>
                    <a:pt x="161" y="47"/>
                  </a:cubicBezTo>
                  <a:cubicBezTo>
                    <a:pt x="152" y="43"/>
                    <a:pt x="141" y="41"/>
                    <a:pt x="130" y="41"/>
                  </a:cubicBezTo>
                  <a:cubicBezTo>
                    <a:pt x="120" y="41"/>
                    <a:pt x="110" y="43"/>
                    <a:pt x="100" y="45"/>
                  </a:cubicBezTo>
                  <a:cubicBezTo>
                    <a:pt x="91" y="47"/>
                    <a:pt x="82" y="52"/>
                    <a:pt x="74" y="57"/>
                  </a:cubicBezTo>
                  <a:cubicBezTo>
                    <a:pt x="67" y="63"/>
                    <a:pt x="61" y="70"/>
                    <a:pt x="56" y="79"/>
                  </a:cubicBezTo>
                  <a:cubicBezTo>
                    <a:pt x="51" y="88"/>
                    <a:pt x="49" y="99"/>
                    <a:pt x="49" y="113"/>
                  </a:cubicBezTo>
                  <a:cubicBezTo>
                    <a:pt x="49" y="126"/>
                    <a:pt x="52" y="137"/>
                    <a:pt x="57" y="147"/>
                  </a:cubicBezTo>
                  <a:cubicBezTo>
                    <a:pt x="62" y="156"/>
                    <a:pt x="69" y="164"/>
                    <a:pt x="78" y="171"/>
                  </a:cubicBezTo>
                  <a:cubicBezTo>
                    <a:pt x="87" y="178"/>
                    <a:pt x="97" y="184"/>
                    <a:pt x="109" y="189"/>
                  </a:cubicBezTo>
                  <a:cubicBezTo>
                    <a:pt x="120" y="194"/>
                    <a:pt x="132" y="199"/>
                    <a:pt x="144" y="203"/>
                  </a:cubicBezTo>
                  <a:cubicBezTo>
                    <a:pt x="159" y="209"/>
                    <a:pt x="173" y="215"/>
                    <a:pt x="187" y="221"/>
                  </a:cubicBezTo>
                  <a:cubicBezTo>
                    <a:pt x="202" y="227"/>
                    <a:pt x="214" y="235"/>
                    <a:pt x="226" y="245"/>
                  </a:cubicBezTo>
                  <a:cubicBezTo>
                    <a:pt x="237" y="255"/>
                    <a:pt x="246" y="267"/>
                    <a:pt x="253" y="281"/>
                  </a:cubicBezTo>
                  <a:cubicBezTo>
                    <a:pt x="260" y="296"/>
                    <a:pt x="264" y="314"/>
                    <a:pt x="264" y="335"/>
                  </a:cubicBezTo>
                  <a:cubicBezTo>
                    <a:pt x="264" y="357"/>
                    <a:pt x="261" y="376"/>
                    <a:pt x="254" y="392"/>
                  </a:cubicBezTo>
                  <a:cubicBezTo>
                    <a:pt x="248" y="408"/>
                    <a:pt x="239" y="422"/>
                    <a:pt x="227" y="433"/>
                  </a:cubicBezTo>
                  <a:cubicBezTo>
                    <a:pt x="216" y="444"/>
                    <a:pt x="202" y="452"/>
                    <a:pt x="186" y="458"/>
                  </a:cubicBezTo>
                  <a:cubicBezTo>
                    <a:pt x="170" y="463"/>
                    <a:pt x="153" y="466"/>
                    <a:pt x="135" y="466"/>
                  </a:cubicBezTo>
                  <a:cubicBezTo>
                    <a:pt x="118" y="466"/>
                    <a:pt x="101" y="463"/>
                    <a:pt x="85" y="456"/>
                  </a:cubicBezTo>
                  <a:cubicBezTo>
                    <a:pt x="69" y="449"/>
                    <a:pt x="55" y="439"/>
                    <a:pt x="43" y="426"/>
                  </a:cubicBezTo>
                  <a:cubicBezTo>
                    <a:pt x="30" y="413"/>
                    <a:pt x="20" y="397"/>
                    <a:pt x="13" y="378"/>
                  </a:cubicBezTo>
                  <a:cubicBezTo>
                    <a:pt x="5" y="359"/>
                    <a:pt x="1" y="339"/>
                    <a:pt x="0" y="315"/>
                  </a:cubicBezTo>
                  <a:lnTo>
                    <a:pt x="40" y="315"/>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endParaRPr>
            </a:p>
          </p:txBody>
        </p:sp>
        <p:sp>
          <p:nvSpPr>
            <p:cNvPr id="10" name="Freeform 7">
              <a:extLst>
                <a:ext uri="{FF2B5EF4-FFF2-40B4-BE49-F238E27FC236}">
                  <a16:creationId xmlns:a16="http://schemas.microsoft.com/office/drawing/2014/main" id="{FEC71B1B-A379-74E6-A0C9-A32BCCAE7E27}"/>
                </a:ext>
              </a:extLst>
            </p:cNvPr>
            <p:cNvSpPr>
              <a:spLocks noEditPoints="1"/>
            </p:cNvSpPr>
            <p:nvPr/>
          </p:nvSpPr>
          <p:spPr bwMode="auto">
            <a:xfrm>
              <a:off x="7673407" y="4352018"/>
              <a:ext cx="811213" cy="1476375"/>
            </a:xfrm>
            <a:custGeom>
              <a:avLst/>
              <a:gdLst>
                <a:gd name="T0" fmla="*/ 38 w 244"/>
                <a:gd name="T1" fmla="*/ 210 h 441"/>
                <a:gd name="T2" fmla="*/ 136 w 244"/>
                <a:gd name="T3" fmla="*/ 210 h 441"/>
                <a:gd name="T4" fmla="*/ 162 w 244"/>
                <a:gd name="T5" fmla="*/ 204 h 441"/>
                <a:gd name="T6" fmla="*/ 185 w 244"/>
                <a:gd name="T7" fmla="*/ 185 h 441"/>
                <a:gd name="T8" fmla="*/ 200 w 244"/>
                <a:gd name="T9" fmla="*/ 158 h 441"/>
                <a:gd name="T10" fmla="*/ 205 w 244"/>
                <a:gd name="T11" fmla="*/ 125 h 441"/>
                <a:gd name="T12" fmla="*/ 200 w 244"/>
                <a:gd name="T13" fmla="*/ 92 h 441"/>
                <a:gd name="T14" fmla="*/ 185 w 244"/>
                <a:gd name="T15" fmla="*/ 66 h 441"/>
                <a:gd name="T16" fmla="*/ 163 w 244"/>
                <a:gd name="T17" fmla="*/ 49 h 441"/>
                <a:gd name="T18" fmla="*/ 136 w 244"/>
                <a:gd name="T19" fmla="*/ 43 h 441"/>
                <a:gd name="T20" fmla="*/ 38 w 244"/>
                <a:gd name="T21" fmla="*/ 43 h 441"/>
                <a:gd name="T22" fmla="*/ 38 w 244"/>
                <a:gd name="T23" fmla="*/ 210 h 441"/>
                <a:gd name="T24" fmla="*/ 0 w 244"/>
                <a:gd name="T25" fmla="*/ 0 h 441"/>
                <a:gd name="T26" fmla="*/ 136 w 244"/>
                <a:gd name="T27" fmla="*/ 0 h 441"/>
                <a:gd name="T28" fmla="*/ 182 w 244"/>
                <a:gd name="T29" fmla="*/ 11 h 441"/>
                <a:gd name="T30" fmla="*/ 216 w 244"/>
                <a:gd name="T31" fmla="*/ 40 h 441"/>
                <a:gd name="T32" fmla="*/ 237 w 244"/>
                <a:gd name="T33" fmla="*/ 80 h 441"/>
                <a:gd name="T34" fmla="*/ 244 w 244"/>
                <a:gd name="T35" fmla="*/ 125 h 441"/>
                <a:gd name="T36" fmla="*/ 237 w 244"/>
                <a:gd name="T37" fmla="*/ 172 h 441"/>
                <a:gd name="T38" fmla="*/ 216 w 244"/>
                <a:gd name="T39" fmla="*/ 213 h 441"/>
                <a:gd name="T40" fmla="*/ 182 w 244"/>
                <a:gd name="T41" fmla="*/ 241 h 441"/>
                <a:gd name="T42" fmla="*/ 136 w 244"/>
                <a:gd name="T43" fmla="*/ 252 h 441"/>
                <a:gd name="T44" fmla="*/ 38 w 244"/>
                <a:gd name="T45" fmla="*/ 252 h 441"/>
                <a:gd name="T46" fmla="*/ 38 w 244"/>
                <a:gd name="T47" fmla="*/ 441 h 441"/>
                <a:gd name="T48" fmla="*/ 0 w 244"/>
                <a:gd name="T49" fmla="*/ 441 h 441"/>
                <a:gd name="T50" fmla="*/ 0 w 244"/>
                <a:gd name="T51"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4" h="441">
                  <a:moveTo>
                    <a:pt x="38" y="210"/>
                  </a:moveTo>
                  <a:cubicBezTo>
                    <a:pt x="136" y="210"/>
                    <a:pt x="136" y="210"/>
                    <a:pt x="136" y="210"/>
                  </a:cubicBezTo>
                  <a:cubicBezTo>
                    <a:pt x="145" y="210"/>
                    <a:pt x="154" y="208"/>
                    <a:pt x="162" y="204"/>
                  </a:cubicBezTo>
                  <a:cubicBezTo>
                    <a:pt x="171" y="199"/>
                    <a:pt x="178" y="193"/>
                    <a:pt x="185" y="185"/>
                  </a:cubicBezTo>
                  <a:cubicBezTo>
                    <a:pt x="191" y="178"/>
                    <a:pt x="196" y="169"/>
                    <a:pt x="200" y="158"/>
                  </a:cubicBezTo>
                  <a:cubicBezTo>
                    <a:pt x="204" y="148"/>
                    <a:pt x="205" y="137"/>
                    <a:pt x="205" y="125"/>
                  </a:cubicBezTo>
                  <a:cubicBezTo>
                    <a:pt x="205" y="113"/>
                    <a:pt x="204" y="102"/>
                    <a:pt x="200" y="92"/>
                  </a:cubicBezTo>
                  <a:cubicBezTo>
                    <a:pt x="196" y="82"/>
                    <a:pt x="192" y="73"/>
                    <a:pt x="185" y="66"/>
                  </a:cubicBezTo>
                  <a:cubicBezTo>
                    <a:pt x="179" y="59"/>
                    <a:pt x="172" y="53"/>
                    <a:pt x="163" y="49"/>
                  </a:cubicBezTo>
                  <a:cubicBezTo>
                    <a:pt x="155" y="45"/>
                    <a:pt x="146" y="43"/>
                    <a:pt x="136" y="43"/>
                  </a:cubicBezTo>
                  <a:cubicBezTo>
                    <a:pt x="38" y="43"/>
                    <a:pt x="38" y="43"/>
                    <a:pt x="38" y="43"/>
                  </a:cubicBezTo>
                  <a:lnTo>
                    <a:pt x="38" y="210"/>
                  </a:lnTo>
                  <a:close/>
                  <a:moveTo>
                    <a:pt x="0" y="0"/>
                  </a:moveTo>
                  <a:cubicBezTo>
                    <a:pt x="136" y="0"/>
                    <a:pt x="136" y="0"/>
                    <a:pt x="136" y="0"/>
                  </a:cubicBezTo>
                  <a:cubicBezTo>
                    <a:pt x="153" y="0"/>
                    <a:pt x="168" y="3"/>
                    <a:pt x="182" y="11"/>
                  </a:cubicBezTo>
                  <a:cubicBezTo>
                    <a:pt x="195" y="19"/>
                    <a:pt x="207" y="28"/>
                    <a:pt x="216" y="40"/>
                  </a:cubicBezTo>
                  <a:cubicBezTo>
                    <a:pt x="225" y="52"/>
                    <a:pt x="232" y="66"/>
                    <a:pt x="237" y="80"/>
                  </a:cubicBezTo>
                  <a:cubicBezTo>
                    <a:pt x="242" y="95"/>
                    <a:pt x="244" y="110"/>
                    <a:pt x="244" y="125"/>
                  </a:cubicBezTo>
                  <a:cubicBezTo>
                    <a:pt x="244" y="142"/>
                    <a:pt x="242" y="157"/>
                    <a:pt x="237" y="172"/>
                  </a:cubicBezTo>
                  <a:cubicBezTo>
                    <a:pt x="232" y="188"/>
                    <a:pt x="225" y="201"/>
                    <a:pt x="216" y="213"/>
                  </a:cubicBezTo>
                  <a:cubicBezTo>
                    <a:pt x="207" y="225"/>
                    <a:pt x="195" y="234"/>
                    <a:pt x="182" y="241"/>
                  </a:cubicBezTo>
                  <a:cubicBezTo>
                    <a:pt x="168" y="248"/>
                    <a:pt x="153" y="252"/>
                    <a:pt x="136" y="252"/>
                  </a:cubicBezTo>
                  <a:cubicBezTo>
                    <a:pt x="38" y="252"/>
                    <a:pt x="38" y="252"/>
                    <a:pt x="38" y="252"/>
                  </a:cubicBezTo>
                  <a:cubicBezTo>
                    <a:pt x="38" y="441"/>
                    <a:pt x="38" y="441"/>
                    <a:pt x="38" y="441"/>
                  </a:cubicBezTo>
                  <a:cubicBezTo>
                    <a:pt x="0" y="441"/>
                    <a:pt x="0" y="441"/>
                    <a:pt x="0" y="441"/>
                  </a:cubicBezTo>
                  <a:lnTo>
                    <a:pt x="0" y="0"/>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1" name="Oval 10">
              <a:extLst>
                <a:ext uri="{FF2B5EF4-FFF2-40B4-BE49-F238E27FC236}">
                  <a16:creationId xmlns:a16="http://schemas.microsoft.com/office/drawing/2014/main" id="{8E91C266-EE5E-11DC-C726-656F6C2BB1B5}"/>
                </a:ext>
              </a:extLst>
            </p:cNvPr>
            <p:cNvSpPr>
              <a:spLocks noChangeArrowheads="1"/>
            </p:cNvSpPr>
            <p:nvPr/>
          </p:nvSpPr>
          <p:spPr bwMode="auto">
            <a:xfrm>
              <a:off x="6970464" y="5261423"/>
              <a:ext cx="328613" cy="330200"/>
            </a:xfrm>
            <a:prstGeom prst="ellipse">
              <a:avLst/>
            </a:prstGeom>
            <a:solidFill>
              <a:srgbClr val="0A5D7A"/>
            </a:solidFill>
            <a:ln>
              <a:noFill/>
            </a:ln>
          </p:spPr>
          <p:txBody>
            <a:bodyPr vert="horz" wrap="square" lIns="91440" tIns="45720" rIns="91440" bIns="45720" numCol="1" anchor="t" anchorCtr="0" compatLnSpc="1">
              <a:prstTxWarp prst="textNoShape">
                <a:avLst/>
              </a:prstTxWarp>
            </a:bodyPr>
            <a:lstStyle/>
            <a:p>
              <a:endParaRPr lang="en-GB" dirty="0">
                <a:solidFill>
                  <a:srgbClr val="0A5D7A"/>
                </a:solidFill>
                <a:latin typeface="Arial" panose="020B0604020202020204" pitchFamily="34" charset="0"/>
              </a:endParaRPr>
            </a:p>
          </p:txBody>
        </p:sp>
      </p:grpSp>
    </p:spTree>
    <p:extLst>
      <p:ext uri="{BB962C8B-B14F-4D97-AF65-F5344CB8AC3E}">
        <p14:creationId xmlns:p14="http://schemas.microsoft.com/office/powerpoint/2010/main" val="37036649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729" r:id="rId16"/>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7" name="Table 3">
            <a:extLst>
              <a:ext uri="{FF2B5EF4-FFF2-40B4-BE49-F238E27FC236}">
                <a16:creationId xmlns:a16="http://schemas.microsoft.com/office/drawing/2014/main" id="{C629FCA6-D9DF-DF5B-849D-CA03F5BF88CD}"/>
              </a:ext>
            </a:extLst>
          </p:cNvPr>
          <p:cNvGraphicFramePr>
            <a:graphicFrameLocks noGrp="1"/>
          </p:cNvGraphicFramePr>
          <p:nvPr userDrawn="1">
            <p:extLst>
              <p:ext uri="{D42A27DB-BD31-4B8C-83A1-F6EECF244321}">
                <p14:modId xmlns:p14="http://schemas.microsoft.com/office/powerpoint/2010/main" val="3678727801"/>
              </p:ext>
            </p:extLst>
          </p:nvPr>
        </p:nvGraphicFramePr>
        <p:xfrm>
          <a:off x="0" y="-471680"/>
          <a:ext cx="8894718" cy="329614"/>
        </p:xfrm>
        <a:graphic>
          <a:graphicData uri="http://schemas.openxmlformats.org/drawingml/2006/table">
            <a:tbl>
              <a:tblPr firstRow="1" bandRow="1">
                <a:tableStyleId>{5C22544A-7EE6-4342-B048-85BDC9FD1C3A}</a:tableStyleId>
              </a:tblPr>
              <a:tblGrid>
                <a:gridCol w="329434">
                  <a:extLst>
                    <a:ext uri="{9D8B030D-6E8A-4147-A177-3AD203B41FA5}">
                      <a16:colId xmlns:a16="http://schemas.microsoft.com/office/drawing/2014/main" val="3743818810"/>
                    </a:ext>
                  </a:extLst>
                </a:gridCol>
                <a:gridCol w="329434">
                  <a:extLst>
                    <a:ext uri="{9D8B030D-6E8A-4147-A177-3AD203B41FA5}">
                      <a16:colId xmlns:a16="http://schemas.microsoft.com/office/drawing/2014/main" val="3682817212"/>
                    </a:ext>
                  </a:extLst>
                </a:gridCol>
                <a:gridCol w="329434">
                  <a:extLst>
                    <a:ext uri="{9D8B030D-6E8A-4147-A177-3AD203B41FA5}">
                      <a16:colId xmlns:a16="http://schemas.microsoft.com/office/drawing/2014/main" val="1574813467"/>
                    </a:ext>
                  </a:extLst>
                </a:gridCol>
                <a:gridCol w="329434">
                  <a:extLst>
                    <a:ext uri="{9D8B030D-6E8A-4147-A177-3AD203B41FA5}">
                      <a16:colId xmlns:a16="http://schemas.microsoft.com/office/drawing/2014/main" val="2018500076"/>
                    </a:ext>
                  </a:extLst>
                </a:gridCol>
                <a:gridCol w="329434">
                  <a:extLst>
                    <a:ext uri="{9D8B030D-6E8A-4147-A177-3AD203B41FA5}">
                      <a16:colId xmlns:a16="http://schemas.microsoft.com/office/drawing/2014/main" val="1175080181"/>
                    </a:ext>
                  </a:extLst>
                </a:gridCol>
                <a:gridCol w="329434">
                  <a:extLst>
                    <a:ext uri="{9D8B030D-6E8A-4147-A177-3AD203B41FA5}">
                      <a16:colId xmlns:a16="http://schemas.microsoft.com/office/drawing/2014/main" val="321747587"/>
                    </a:ext>
                  </a:extLst>
                </a:gridCol>
                <a:gridCol w="329434">
                  <a:extLst>
                    <a:ext uri="{9D8B030D-6E8A-4147-A177-3AD203B41FA5}">
                      <a16:colId xmlns:a16="http://schemas.microsoft.com/office/drawing/2014/main" val="267956123"/>
                    </a:ext>
                  </a:extLst>
                </a:gridCol>
                <a:gridCol w="329434">
                  <a:extLst>
                    <a:ext uri="{9D8B030D-6E8A-4147-A177-3AD203B41FA5}">
                      <a16:colId xmlns:a16="http://schemas.microsoft.com/office/drawing/2014/main" val="999094010"/>
                    </a:ext>
                  </a:extLst>
                </a:gridCol>
                <a:gridCol w="329434">
                  <a:extLst>
                    <a:ext uri="{9D8B030D-6E8A-4147-A177-3AD203B41FA5}">
                      <a16:colId xmlns:a16="http://schemas.microsoft.com/office/drawing/2014/main" val="3515744714"/>
                    </a:ext>
                  </a:extLst>
                </a:gridCol>
                <a:gridCol w="329434">
                  <a:extLst>
                    <a:ext uri="{9D8B030D-6E8A-4147-A177-3AD203B41FA5}">
                      <a16:colId xmlns:a16="http://schemas.microsoft.com/office/drawing/2014/main" val="3828072258"/>
                    </a:ext>
                  </a:extLst>
                </a:gridCol>
                <a:gridCol w="329434">
                  <a:extLst>
                    <a:ext uri="{9D8B030D-6E8A-4147-A177-3AD203B41FA5}">
                      <a16:colId xmlns:a16="http://schemas.microsoft.com/office/drawing/2014/main" val="1389215915"/>
                    </a:ext>
                  </a:extLst>
                </a:gridCol>
                <a:gridCol w="329434">
                  <a:extLst>
                    <a:ext uri="{9D8B030D-6E8A-4147-A177-3AD203B41FA5}">
                      <a16:colId xmlns:a16="http://schemas.microsoft.com/office/drawing/2014/main" val="3262252500"/>
                    </a:ext>
                  </a:extLst>
                </a:gridCol>
                <a:gridCol w="329434">
                  <a:extLst>
                    <a:ext uri="{9D8B030D-6E8A-4147-A177-3AD203B41FA5}">
                      <a16:colId xmlns:a16="http://schemas.microsoft.com/office/drawing/2014/main" val="2725910849"/>
                    </a:ext>
                  </a:extLst>
                </a:gridCol>
                <a:gridCol w="329434">
                  <a:extLst>
                    <a:ext uri="{9D8B030D-6E8A-4147-A177-3AD203B41FA5}">
                      <a16:colId xmlns:a16="http://schemas.microsoft.com/office/drawing/2014/main" val="549442074"/>
                    </a:ext>
                  </a:extLst>
                </a:gridCol>
                <a:gridCol w="329434">
                  <a:extLst>
                    <a:ext uri="{9D8B030D-6E8A-4147-A177-3AD203B41FA5}">
                      <a16:colId xmlns:a16="http://schemas.microsoft.com/office/drawing/2014/main" val="1848103827"/>
                    </a:ext>
                  </a:extLst>
                </a:gridCol>
                <a:gridCol w="329434">
                  <a:extLst>
                    <a:ext uri="{9D8B030D-6E8A-4147-A177-3AD203B41FA5}">
                      <a16:colId xmlns:a16="http://schemas.microsoft.com/office/drawing/2014/main" val="1294764420"/>
                    </a:ext>
                  </a:extLst>
                </a:gridCol>
                <a:gridCol w="329434">
                  <a:extLst>
                    <a:ext uri="{9D8B030D-6E8A-4147-A177-3AD203B41FA5}">
                      <a16:colId xmlns:a16="http://schemas.microsoft.com/office/drawing/2014/main" val="3317330240"/>
                    </a:ext>
                  </a:extLst>
                </a:gridCol>
                <a:gridCol w="329434">
                  <a:extLst>
                    <a:ext uri="{9D8B030D-6E8A-4147-A177-3AD203B41FA5}">
                      <a16:colId xmlns:a16="http://schemas.microsoft.com/office/drawing/2014/main" val="3719344920"/>
                    </a:ext>
                  </a:extLst>
                </a:gridCol>
                <a:gridCol w="329434">
                  <a:extLst>
                    <a:ext uri="{9D8B030D-6E8A-4147-A177-3AD203B41FA5}">
                      <a16:colId xmlns:a16="http://schemas.microsoft.com/office/drawing/2014/main" val="4136837473"/>
                    </a:ext>
                  </a:extLst>
                </a:gridCol>
                <a:gridCol w="329434">
                  <a:extLst>
                    <a:ext uri="{9D8B030D-6E8A-4147-A177-3AD203B41FA5}">
                      <a16:colId xmlns:a16="http://schemas.microsoft.com/office/drawing/2014/main" val="2768009112"/>
                    </a:ext>
                  </a:extLst>
                </a:gridCol>
                <a:gridCol w="329434">
                  <a:extLst>
                    <a:ext uri="{9D8B030D-6E8A-4147-A177-3AD203B41FA5}">
                      <a16:colId xmlns:a16="http://schemas.microsoft.com/office/drawing/2014/main" val="3904664116"/>
                    </a:ext>
                  </a:extLst>
                </a:gridCol>
                <a:gridCol w="329434">
                  <a:extLst>
                    <a:ext uri="{9D8B030D-6E8A-4147-A177-3AD203B41FA5}">
                      <a16:colId xmlns:a16="http://schemas.microsoft.com/office/drawing/2014/main" val="1897527584"/>
                    </a:ext>
                  </a:extLst>
                </a:gridCol>
                <a:gridCol w="329434">
                  <a:extLst>
                    <a:ext uri="{9D8B030D-6E8A-4147-A177-3AD203B41FA5}">
                      <a16:colId xmlns:a16="http://schemas.microsoft.com/office/drawing/2014/main" val="2006718445"/>
                    </a:ext>
                  </a:extLst>
                </a:gridCol>
                <a:gridCol w="329434">
                  <a:extLst>
                    <a:ext uri="{9D8B030D-6E8A-4147-A177-3AD203B41FA5}">
                      <a16:colId xmlns:a16="http://schemas.microsoft.com/office/drawing/2014/main" val="2165246372"/>
                    </a:ext>
                  </a:extLst>
                </a:gridCol>
                <a:gridCol w="329434">
                  <a:extLst>
                    <a:ext uri="{9D8B030D-6E8A-4147-A177-3AD203B41FA5}">
                      <a16:colId xmlns:a16="http://schemas.microsoft.com/office/drawing/2014/main" val="3291227853"/>
                    </a:ext>
                  </a:extLst>
                </a:gridCol>
                <a:gridCol w="329434">
                  <a:extLst>
                    <a:ext uri="{9D8B030D-6E8A-4147-A177-3AD203B41FA5}">
                      <a16:colId xmlns:a16="http://schemas.microsoft.com/office/drawing/2014/main" val="880976175"/>
                    </a:ext>
                  </a:extLst>
                </a:gridCol>
                <a:gridCol w="329434">
                  <a:extLst>
                    <a:ext uri="{9D8B030D-6E8A-4147-A177-3AD203B41FA5}">
                      <a16:colId xmlns:a16="http://schemas.microsoft.com/office/drawing/2014/main" val="3356319254"/>
                    </a:ext>
                  </a:extLst>
                </a:gridCol>
              </a:tblGrid>
              <a:tr h="329614">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595959"/>
                    </a:solid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A6A6A6"/>
                    </a:solid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A5D7A"/>
                    </a:solid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3B7D95"/>
                    </a:solid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5497BE"/>
                    </a:solid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7DB5DF"/>
                    </a:solid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A3C7E5"/>
                    </a:solid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AAC9DA"/>
                    </a:solid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29733"/>
                    </a:solid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F7D00"/>
                    </a:solid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A84848"/>
                    </a:solid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921A1A"/>
                    </a:solid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09970"/>
                    </a:solidFill>
                  </a:tcPr>
                </a:tc>
                <a:extLst>
                  <a:ext uri="{0D108BD9-81ED-4DB2-BD59-A6C34878D82A}">
                    <a16:rowId xmlns:a16="http://schemas.microsoft.com/office/drawing/2014/main" val="3286614953"/>
                  </a:ext>
                </a:extLst>
              </a:tr>
            </a:tbl>
          </a:graphicData>
        </a:graphic>
      </p:graphicFrame>
      <p:sp>
        <p:nvSpPr>
          <p:cNvPr id="38" name="Tijdelijke aanduiding voor dianummer 2">
            <a:extLst>
              <a:ext uri="{FF2B5EF4-FFF2-40B4-BE49-F238E27FC236}">
                <a16:creationId xmlns:a16="http://schemas.microsoft.com/office/drawing/2014/main" id="{1AC07210-8E44-F70E-C248-F217F46A906F}"/>
              </a:ext>
            </a:extLst>
          </p:cNvPr>
          <p:cNvSpPr txBox="1">
            <a:spLocks/>
          </p:cNvSpPr>
          <p:nvPr userDrawn="1"/>
        </p:nvSpPr>
        <p:spPr>
          <a:xfrm>
            <a:off x="11610196" y="6493329"/>
            <a:ext cx="221599" cy="133835"/>
          </a:xfrm>
          <a:prstGeom prst="rect">
            <a:avLst/>
          </a:prstGeom>
        </p:spPr>
        <p:txBody>
          <a:bodyPr vert="horz" lIns="0" tIns="0" rIns="0" bIns="0" rtlCol="0" anchor="ctr">
            <a:noAutofit/>
          </a:bodyPr>
          <a:lstStyle>
            <a:defPPr>
              <a:defRPr lang="nl-NL"/>
            </a:defPPr>
            <a:lvl1pPr marL="0" algn="ctr" defTabSz="914400" rtl="0" eaLnBrk="1" latinLnBrk="0" hangingPunct="1">
              <a:defRPr sz="800" b="1" kern="1200">
                <a:solidFill>
                  <a:srgbClr val="757F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AD0FE45-509C-4BDF-9EDE-64426F8DF3D2}" type="slidenum">
              <a:rPr lang="en-GB" smtClean="0">
                <a:solidFill>
                  <a:srgbClr val="A6A6A6"/>
                </a:solidFill>
                <a:latin typeface="Arial" panose="020B0604020202020204" pitchFamily="34" charset="0"/>
                <a:cs typeface="Arial" panose="020B0604020202020204" pitchFamily="34" charset="0"/>
              </a:rPr>
              <a:pPr/>
              <a:t>‹#›</a:t>
            </a:fld>
            <a:endParaRPr lang="en-GB" dirty="0">
              <a:solidFill>
                <a:srgbClr val="A6A6A6"/>
              </a:solidFill>
              <a:latin typeface="Arial" panose="020B0604020202020204" pitchFamily="34" charset="0"/>
              <a:cs typeface="Arial" panose="020B0604020202020204" pitchFamily="34" charset="0"/>
            </a:endParaRPr>
          </a:p>
        </p:txBody>
      </p:sp>
      <p:sp>
        <p:nvSpPr>
          <p:cNvPr id="2" name="Tijdelijke aanduiding voor titel 1">
            <a:extLst>
              <a:ext uri="{FF2B5EF4-FFF2-40B4-BE49-F238E27FC236}">
                <a16:creationId xmlns:a16="http://schemas.microsoft.com/office/drawing/2014/main" id="{E7A57D8A-76DD-6680-43EF-7811C0DBF497}"/>
              </a:ext>
            </a:extLst>
          </p:cNvPr>
          <p:cNvSpPr>
            <a:spLocks noGrp="1"/>
          </p:cNvSpPr>
          <p:nvPr>
            <p:ph type="title"/>
          </p:nvPr>
        </p:nvSpPr>
        <p:spPr>
          <a:xfrm>
            <a:off x="838200" y="365125"/>
            <a:ext cx="10515600" cy="1325563"/>
          </a:xfrm>
          <a:prstGeom prst="rect">
            <a:avLst/>
          </a:prstGeom>
        </p:spPr>
        <p:txBody>
          <a:bodyPr vert="horz" lIns="0" tIns="0" rIns="0" bIns="0" rtlCol="0" anchor="ctr">
            <a:normAutofit/>
          </a:bodyPr>
          <a:lstStyle/>
          <a:p>
            <a:r>
              <a:rPr lang="en-GB" err="1"/>
              <a:t>Klik</a:t>
            </a:r>
            <a:r>
              <a:rPr lang="en-GB"/>
              <a:t> om </a:t>
            </a:r>
            <a:r>
              <a:rPr lang="en-GB" err="1"/>
              <a:t>stijl</a:t>
            </a:r>
            <a:r>
              <a:rPr lang="en-GB"/>
              <a:t> </a:t>
            </a:r>
            <a:r>
              <a:rPr lang="en-GB" err="1"/>
              <a:t>te</a:t>
            </a:r>
            <a:r>
              <a:rPr lang="en-GB"/>
              <a:t> </a:t>
            </a:r>
            <a:r>
              <a:rPr lang="en-GB" err="1"/>
              <a:t>bewerken</a:t>
            </a:r>
            <a:endParaRPr lang="en-GB"/>
          </a:p>
        </p:txBody>
      </p:sp>
      <p:sp>
        <p:nvSpPr>
          <p:cNvPr id="3" name="Tijdelijke aanduiding voor tekst 2">
            <a:extLst>
              <a:ext uri="{FF2B5EF4-FFF2-40B4-BE49-F238E27FC236}">
                <a16:creationId xmlns:a16="http://schemas.microsoft.com/office/drawing/2014/main" id="{08248168-AAA3-CE33-7F4D-0E5443283C87}"/>
              </a:ext>
            </a:extLst>
          </p:cNvPr>
          <p:cNvSpPr>
            <a:spLocks noGrp="1"/>
          </p:cNvSpPr>
          <p:nvPr>
            <p:ph type="body" idx="1"/>
          </p:nvPr>
        </p:nvSpPr>
        <p:spPr>
          <a:xfrm>
            <a:off x="838200" y="1825625"/>
            <a:ext cx="10515600" cy="4351338"/>
          </a:xfrm>
          <a:prstGeom prst="rect">
            <a:avLst/>
          </a:prstGeom>
        </p:spPr>
        <p:txBody>
          <a:bodyPr vert="horz" lIns="0" tIns="0" rIns="0" bIns="0" rtlCol="0" anchor="ctr" anchorCtr="0">
            <a:noAutofit/>
          </a:bodyPr>
          <a:lstStyle/>
          <a:p>
            <a:pPr lvl="0"/>
            <a:r>
              <a:rPr lang="en-GB" err="1"/>
              <a:t>Klikken</a:t>
            </a:r>
            <a:r>
              <a:rPr lang="en-GB"/>
              <a:t> om de </a:t>
            </a:r>
            <a:r>
              <a:rPr lang="en-GB" err="1"/>
              <a:t>tekststijl</a:t>
            </a:r>
            <a:r>
              <a:rPr lang="en-GB"/>
              <a:t> van het model </a:t>
            </a:r>
            <a:r>
              <a:rPr lang="en-GB" err="1"/>
              <a:t>te</a:t>
            </a:r>
            <a:r>
              <a:rPr lang="en-GB"/>
              <a:t> </a:t>
            </a:r>
            <a:r>
              <a:rPr lang="en-GB" err="1"/>
              <a:t>bewerken</a:t>
            </a:r>
            <a:endParaRPr lang="en-GB"/>
          </a:p>
          <a:p>
            <a:pPr lvl="1"/>
            <a:r>
              <a:rPr lang="en-GB"/>
              <a:t>Tweede </a:t>
            </a:r>
            <a:r>
              <a:rPr lang="en-GB" err="1"/>
              <a:t>niveau</a:t>
            </a:r>
            <a:endParaRPr lang="en-GB"/>
          </a:p>
          <a:p>
            <a:pPr lvl="2"/>
            <a:r>
              <a:rPr lang="en-GB"/>
              <a:t>Derde </a:t>
            </a:r>
            <a:r>
              <a:rPr lang="en-GB" err="1"/>
              <a:t>niveau</a:t>
            </a:r>
            <a:endParaRPr lang="en-GB"/>
          </a:p>
          <a:p>
            <a:pPr lvl="3"/>
            <a:r>
              <a:rPr lang="en-GB" err="1"/>
              <a:t>Vierde</a:t>
            </a:r>
            <a:r>
              <a:rPr lang="en-GB"/>
              <a:t> </a:t>
            </a:r>
            <a:r>
              <a:rPr lang="en-GB" err="1"/>
              <a:t>niveau</a:t>
            </a:r>
            <a:endParaRPr lang="en-GB"/>
          </a:p>
          <a:p>
            <a:pPr lvl="4"/>
            <a:r>
              <a:rPr lang="en-GB" err="1"/>
              <a:t>Vijfde</a:t>
            </a:r>
            <a:r>
              <a:rPr lang="en-GB"/>
              <a:t> </a:t>
            </a:r>
            <a:r>
              <a:rPr lang="en-GB" err="1"/>
              <a:t>niveau</a:t>
            </a:r>
            <a:endParaRPr lang="en-GB"/>
          </a:p>
        </p:txBody>
      </p:sp>
      <p:grpSp>
        <p:nvGrpSpPr>
          <p:cNvPr id="4" name="Groep 3">
            <a:extLst>
              <a:ext uri="{FF2B5EF4-FFF2-40B4-BE49-F238E27FC236}">
                <a16:creationId xmlns:a16="http://schemas.microsoft.com/office/drawing/2014/main" id="{9057AAC4-B708-37EA-C6FC-FAABA443D879}"/>
              </a:ext>
            </a:extLst>
          </p:cNvPr>
          <p:cNvGrpSpPr/>
          <p:nvPr userDrawn="1"/>
        </p:nvGrpSpPr>
        <p:grpSpPr>
          <a:xfrm>
            <a:off x="11308724" y="166762"/>
            <a:ext cx="371634" cy="196126"/>
            <a:chOff x="5687079" y="4352018"/>
            <a:chExt cx="2797541" cy="1476376"/>
          </a:xfrm>
        </p:grpSpPr>
        <p:sp>
          <p:nvSpPr>
            <p:cNvPr id="5" name="Freeform 5">
              <a:extLst>
                <a:ext uri="{FF2B5EF4-FFF2-40B4-BE49-F238E27FC236}">
                  <a16:creationId xmlns:a16="http://schemas.microsoft.com/office/drawing/2014/main" id="{EA8170A9-1504-0737-0349-71637658AB0B}"/>
                </a:ext>
              </a:extLst>
            </p:cNvPr>
            <p:cNvSpPr>
              <a:spLocks/>
            </p:cNvSpPr>
            <p:nvPr/>
          </p:nvSpPr>
          <p:spPr bwMode="auto">
            <a:xfrm>
              <a:off x="5687079" y="4352018"/>
              <a:ext cx="884238" cy="1476376"/>
            </a:xfrm>
            <a:custGeom>
              <a:avLst/>
              <a:gdLst>
                <a:gd name="T0" fmla="*/ 38 w 266"/>
                <a:gd name="T1" fmla="*/ 0 h 454"/>
                <a:gd name="T2" fmla="*/ 38 w 266"/>
                <a:gd name="T3" fmla="*/ 297 h 454"/>
                <a:gd name="T4" fmla="*/ 46 w 266"/>
                <a:gd name="T5" fmla="*/ 345 h 454"/>
                <a:gd name="T6" fmla="*/ 67 w 266"/>
                <a:gd name="T7" fmla="*/ 382 h 454"/>
                <a:gd name="T8" fmla="*/ 96 w 266"/>
                <a:gd name="T9" fmla="*/ 405 h 454"/>
                <a:gd name="T10" fmla="*/ 129 w 266"/>
                <a:gd name="T11" fmla="*/ 412 h 454"/>
                <a:gd name="T12" fmla="*/ 164 w 266"/>
                <a:gd name="T13" fmla="*/ 405 h 454"/>
                <a:gd name="T14" fmla="*/ 196 w 266"/>
                <a:gd name="T15" fmla="*/ 384 h 454"/>
                <a:gd name="T16" fmla="*/ 218 w 266"/>
                <a:gd name="T17" fmla="*/ 348 h 454"/>
                <a:gd name="T18" fmla="*/ 227 w 266"/>
                <a:gd name="T19" fmla="*/ 298 h 454"/>
                <a:gd name="T20" fmla="*/ 227 w 266"/>
                <a:gd name="T21" fmla="*/ 0 h 454"/>
                <a:gd name="T22" fmla="*/ 266 w 266"/>
                <a:gd name="T23" fmla="*/ 0 h 454"/>
                <a:gd name="T24" fmla="*/ 266 w 266"/>
                <a:gd name="T25" fmla="*/ 295 h 454"/>
                <a:gd name="T26" fmla="*/ 254 w 266"/>
                <a:gd name="T27" fmla="*/ 363 h 454"/>
                <a:gd name="T28" fmla="*/ 222 w 266"/>
                <a:gd name="T29" fmla="*/ 413 h 454"/>
                <a:gd name="T30" fmla="*/ 178 w 266"/>
                <a:gd name="T31" fmla="*/ 444 h 454"/>
                <a:gd name="T32" fmla="*/ 130 w 266"/>
                <a:gd name="T33" fmla="*/ 454 h 454"/>
                <a:gd name="T34" fmla="*/ 83 w 266"/>
                <a:gd name="T35" fmla="*/ 444 h 454"/>
                <a:gd name="T36" fmla="*/ 42 w 266"/>
                <a:gd name="T37" fmla="*/ 414 h 454"/>
                <a:gd name="T38" fmla="*/ 11 w 266"/>
                <a:gd name="T39" fmla="*/ 363 h 454"/>
                <a:gd name="T40" fmla="*/ 0 w 266"/>
                <a:gd name="T41" fmla="*/ 294 h 454"/>
                <a:gd name="T42" fmla="*/ 0 w 266"/>
                <a:gd name="T43" fmla="*/ 0 h 454"/>
                <a:gd name="T44" fmla="*/ 38 w 266"/>
                <a:gd name="T45" fmla="*/ 0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6" h="454">
                  <a:moveTo>
                    <a:pt x="38" y="0"/>
                  </a:moveTo>
                  <a:cubicBezTo>
                    <a:pt x="38" y="297"/>
                    <a:pt x="38" y="297"/>
                    <a:pt x="38" y="297"/>
                  </a:cubicBezTo>
                  <a:cubicBezTo>
                    <a:pt x="38" y="315"/>
                    <a:pt x="41" y="331"/>
                    <a:pt x="46" y="345"/>
                  </a:cubicBezTo>
                  <a:cubicBezTo>
                    <a:pt x="51" y="360"/>
                    <a:pt x="58" y="372"/>
                    <a:pt x="67" y="382"/>
                  </a:cubicBezTo>
                  <a:cubicBezTo>
                    <a:pt x="76" y="392"/>
                    <a:pt x="85" y="399"/>
                    <a:pt x="96" y="405"/>
                  </a:cubicBezTo>
                  <a:cubicBezTo>
                    <a:pt x="107" y="410"/>
                    <a:pt x="118" y="412"/>
                    <a:pt x="129" y="412"/>
                  </a:cubicBezTo>
                  <a:cubicBezTo>
                    <a:pt x="141" y="412"/>
                    <a:pt x="153" y="410"/>
                    <a:pt x="164" y="405"/>
                  </a:cubicBezTo>
                  <a:cubicBezTo>
                    <a:pt x="176" y="400"/>
                    <a:pt x="187" y="393"/>
                    <a:pt x="196" y="384"/>
                  </a:cubicBezTo>
                  <a:cubicBezTo>
                    <a:pt x="205" y="374"/>
                    <a:pt x="213" y="362"/>
                    <a:pt x="218" y="348"/>
                  </a:cubicBezTo>
                  <a:cubicBezTo>
                    <a:pt x="224" y="334"/>
                    <a:pt x="227" y="317"/>
                    <a:pt x="227" y="298"/>
                  </a:cubicBezTo>
                  <a:cubicBezTo>
                    <a:pt x="227" y="0"/>
                    <a:pt x="227" y="0"/>
                    <a:pt x="227" y="0"/>
                  </a:cubicBezTo>
                  <a:cubicBezTo>
                    <a:pt x="266" y="0"/>
                    <a:pt x="266" y="0"/>
                    <a:pt x="266" y="0"/>
                  </a:cubicBezTo>
                  <a:cubicBezTo>
                    <a:pt x="266" y="295"/>
                    <a:pt x="266" y="295"/>
                    <a:pt x="266" y="295"/>
                  </a:cubicBezTo>
                  <a:cubicBezTo>
                    <a:pt x="266" y="321"/>
                    <a:pt x="262" y="344"/>
                    <a:pt x="254" y="363"/>
                  </a:cubicBezTo>
                  <a:cubicBezTo>
                    <a:pt x="245" y="383"/>
                    <a:pt x="235" y="400"/>
                    <a:pt x="222" y="413"/>
                  </a:cubicBezTo>
                  <a:cubicBezTo>
                    <a:pt x="209" y="427"/>
                    <a:pt x="194" y="437"/>
                    <a:pt x="178" y="444"/>
                  </a:cubicBezTo>
                  <a:cubicBezTo>
                    <a:pt x="162" y="451"/>
                    <a:pt x="146" y="454"/>
                    <a:pt x="130" y="454"/>
                  </a:cubicBezTo>
                  <a:cubicBezTo>
                    <a:pt x="114" y="454"/>
                    <a:pt x="99" y="451"/>
                    <a:pt x="83" y="444"/>
                  </a:cubicBezTo>
                  <a:cubicBezTo>
                    <a:pt x="68" y="437"/>
                    <a:pt x="54" y="427"/>
                    <a:pt x="42" y="414"/>
                  </a:cubicBezTo>
                  <a:cubicBezTo>
                    <a:pt x="29" y="400"/>
                    <a:pt x="19" y="383"/>
                    <a:pt x="11" y="363"/>
                  </a:cubicBezTo>
                  <a:cubicBezTo>
                    <a:pt x="3" y="343"/>
                    <a:pt x="0" y="320"/>
                    <a:pt x="0" y="294"/>
                  </a:cubicBezTo>
                  <a:cubicBezTo>
                    <a:pt x="0" y="0"/>
                    <a:pt x="0" y="0"/>
                    <a:pt x="0" y="0"/>
                  </a:cubicBezTo>
                  <a:lnTo>
                    <a:pt x="38" y="0"/>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6" name="Freeform 6">
              <a:extLst>
                <a:ext uri="{FF2B5EF4-FFF2-40B4-BE49-F238E27FC236}">
                  <a16:creationId xmlns:a16="http://schemas.microsoft.com/office/drawing/2014/main" id="{C5874864-C6B1-F7DF-5A45-7FB0EAF14CE0}"/>
                </a:ext>
              </a:extLst>
            </p:cNvPr>
            <p:cNvSpPr>
              <a:spLocks/>
            </p:cNvSpPr>
            <p:nvPr/>
          </p:nvSpPr>
          <p:spPr bwMode="auto">
            <a:xfrm>
              <a:off x="6674286" y="4352018"/>
              <a:ext cx="876300" cy="1476375"/>
            </a:xfrm>
            <a:custGeom>
              <a:avLst/>
              <a:gdLst>
                <a:gd name="T0" fmla="*/ 40 w 264"/>
                <a:gd name="T1" fmla="*/ 315 h 466"/>
                <a:gd name="T2" fmla="*/ 49 w 264"/>
                <a:gd name="T3" fmla="*/ 359 h 466"/>
                <a:gd name="T4" fmla="*/ 68 w 264"/>
                <a:gd name="T5" fmla="*/ 393 h 466"/>
                <a:gd name="T6" fmla="*/ 98 w 264"/>
                <a:gd name="T7" fmla="*/ 416 h 466"/>
                <a:gd name="T8" fmla="*/ 135 w 264"/>
                <a:gd name="T9" fmla="*/ 424 h 466"/>
                <a:gd name="T10" fmla="*/ 169 w 264"/>
                <a:gd name="T11" fmla="*/ 419 h 466"/>
                <a:gd name="T12" fmla="*/ 198 w 264"/>
                <a:gd name="T13" fmla="*/ 404 h 466"/>
                <a:gd name="T14" fmla="*/ 218 w 264"/>
                <a:gd name="T15" fmla="*/ 376 h 466"/>
                <a:gd name="T16" fmla="*/ 225 w 264"/>
                <a:gd name="T17" fmla="*/ 335 h 466"/>
                <a:gd name="T18" fmla="*/ 217 w 264"/>
                <a:gd name="T19" fmla="*/ 302 h 466"/>
                <a:gd name="T20" fmla="*/ 196 w 264"/>
                <a:gd name="T21" fmla="*/ 278 h 466"/>
                <a:gd name="T22" fmla="*/ 166 w 264"/>
                <a:gd name="T23" fmla="*/ 261 h 466"/>
                <a:gd name="T24" fmla="*/ 132 w 264"/>
                <a:gd name="T25" fmla="*/ 247 h 466"/>
                <a:gd name="T26" fmla="*/ 89 w 264"/>
                <a:gd name="T27" fmla="*/ 230 h 466"/>
                <a:gd name="T28" fmla="*/ 50 w 264"/>
                <a:gd name="T29" fmla="*/ 205 h 466"/>
                <a:gd name="T30" fmla="*/ 22 w 264"/>
                <a:gd name="T31" fmla="*/ 168 h 466"/>
                <a:gd name="T32" fmla="*/ 11 w 264"/>
                <a:gd name="T33" fmla="*/ 113 h 466"/>
                <a:gd name="T34" fmla="*/ 20 w 264"/>
                <a:gd name="T35" fmla="*/ 64 h 466"/>
                <a:gd name="T36" fmla="*/ 44 w 264"/>
                <a:gd name="T37" fmla="*/ 29 h 466"/>
                <a:gd name="T38" fmla="*/ 82 w 264"/>
                <a:gd name="T39" fmla="*/ 7 h 466"/>
                <a:gd name="T40" fmla="*/ 130 w 264"/>
                <a:gd name="T41" fmla="*/ 0 h 466"/>
                <a:gd name="T42" fmla="*/ 188 w 264"/>
                <a:gd name="T43" fmla="*/ 12 h 466"/>
                <a:gd name="T44" fmla="*/ 226 w 264"/>
                <a:gd name="T45" fmla="*/ 44 h 466"/>
                <a:gd name="T46" fmla="*/ 246 w 264"/>
                <a:gd name="T47" fmla="*/ 86 h 466"/>
                <a:gd name="T48" fmla="*/ 253 w 264"/>
                <a:gd name="T49" fmla="*/ 131 h 466"/>
                <a:gd name="T50" fmla="*/ 214 w 264"/>
                <a:gd name="T51" fmla="*/ 131 h 466"/>
                <a:gd name="T52" fmla="*/ 206 w 264"/>
                <a:gd name="T53" fmla="*/ 92 h 466"/>
                <a:gd name="T54" fmla="*/ 187 w 264"/>
                <a:gd name="T55" fmla="*/ 64 h 466"/>
                <a:gd name="T56" fmla="*/ 161 w 264"/>
                <a:gd name="T57" fmla="*/ 47 h 466"/>
                <a:gd name="T58" fmla="*/ 130 w 264"/>
                <a:gd name="T59" fmla="*/ 41 h 466"/>
                <a:gd name="T60" fmla="*/ 100 w 264"/>
                <a:gd name="T61" fmla="*/ 45 h 466"/>
                <a:gd name="T62" fmla="*/ 74 w 264"/>
                <a:gd name="T63" fmla="*/ 57 h 466"/>
                <a:gd name="T64" fmla="*/ 56 w 264"/>
                <a:gd name="T65" fmla="*/ 79 h 466"/>
                <a:gd name="T66" fmla="*/ 49 w 264"/>
                <a:gd name="T67" fmla="*/ 113 h 466"/>
                <a:gd name="T68" fmla="*/ 57 w 264"/>
                <a:gd name="T69" fmla="*/ 147 h 466"/>
                <a:gd name="T70" fmla="*/ 78 w 264"/>
                <a:gd name="T71" fmla="*/ 171 h 466"/>
                <a:gd name="T72" fmla="*/ 109 w 264"/>
                <a:gd name="T73" fmla="*/ 189 h 466"/>
                <a:gd name="T74" fmla="*/ 144 w 264"/>
                <a:gd name="T75" fmla="*/ 203 h 466"/>
                <a:gd name="T76" fmla="*/ 187 w 264"/>
                <a:gd name="T77" fmla="*/ 221 h 466"/>
                <a:gd name="T78" fmla="*/ 226 w 264"/>
                <a:gd name="T79" fmla="*/ 245 h 466"/>
                <a:gd name="T80" fmla="*/ 253 w 264"/>
                <a:gd name="T81" fmla="*/ 281 h 466"/>
                <a:gd name="T82" fmla="*/ 264 w 264"/>
                <a:gd name="T83" fmla="*/ 335 h 466"/>
                <a:gd name="T84" fmla="*/ 254 w 264"/>
                <a:gd name="T85" fmla="*/ 392 h 466"/>
                <a:gd name="T86" fmla="*/ 227 w 264"/>
                <a:gd name="T87" fmla="*/ 433 h 466"/>
                <a:gd name="T88" fmla="*/ 186 w 264"/>
                <a:gd name="T89" fmla="*/ 458 h 466"/>
                <a:gd name="T90" fmla="*/ 135 w 264"/>
                <a:gd name="T91" fmla="*/ 466 h 466"/>
                <a:gd name="T92" fmla="*/ 85 w 264"/>
                <a:gd name="T93" fmla="*/ 456 h 466"/>
                <a:gd name="T94" fmla="*/ 43 w 264"/>
                <a:gd name="T95" fmla="*/ 426 h 466"/>
                <a:gd name="T96" fmla="*/ 13 w 264"/>
                <a:gd name="T97" fmla="*/ 378 h 466"/>
                <a:gd name="T98" fmla="*/ 0 w 264"/>
                <a:gd name="T99" fmla="*/ 315 h 466"/>
                <a:gd name="T100" fmla="*/ 40 w 264"/>
                <a:gd name="T101" fmla="*/ 315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4" h="466">
                  <a:moveTo>
                    <a:pt x="40" y="315"/>
                  </a:moveTo>
                  <a:cubicBezTo>
                    <a:pt x="41" y="331"/>
                    <a:pt x="44" y="346"/>
                    <a:pt x="49" y="359"/>
                  </a:cubicBezTo>
                  <a:cubicBezTo>
                    <a:pt x="54" y="372"/>
                    <a:pt x="60" y="384"/>
                    <a:pt x="68" y="393"/>
                  </a:cubicBezTo>
                  <a:cubicBezTo>
                    <a:pt x="77" y="403"/>
                    <a:pt x="86" y="410"/>
                    <a:pt x="98" y="416"/>
                  </a:cubicBezTo>
                  <a:cubicBezTo>
                    <a:pt x="109" y="421"/>
                    <a:pt x="121" y="424"/>
                    <a:pt x="135" y="424"/>
                  </a:cubicBezTo>
                  <a:cubicBezTo>
                    <a:pt x="147" y="424"/>
                    <a:pt x="158" y="422"/>
                    <a:pt x="169" y="419"/>
                  </a:cubicBezTo>
                  <a:cubicBezTo>
                    <a:pt x="180" y="416"/>
                    <a:pt x="189" y="411"/>
                    <a:pt x="198" y="404"/>
                  </a:cubicBezTo>
                  <a:cubicBezTo>
                    <a:pt x="206" y="397"/>
                    <a:pt x="213" y="388"/>
                    <a:pt x="218" y="376"/>
                  </a:cubicBezTo>
                  <a:cubicBezTo>
                    <a:pt x="223" y="365"/>
                    <a:pt x="225" y="351"/>
                    <a:pt x="225" y="335"/>
                  </a:cubicBezTo>
                  <a:cubicBezTo>
                    <a:pt x="225" y="322"/>
                    <a:pt x="223" y="311"/>
                    <a:pt x="217" y="302"/>
                  </a:cubicBezTo>
                  <a:cubicBezTo>
                    <a:pt x="212" y="292"/>
                    <a:pt x="205" y="284"/>
                    <a:pt x="196" y="278"/>
                  </a:cubicBezTo>
                  <a:cubicBezTo>
                    <a:pt x="187" y="271"/>
                    <a:pt x="177" y="266"/>
                    <a:pt x="166" y="261"/>
                  </a:cubicBezTo>
                  <a:cubicBezTo>
                    <a:pt x="155" y="256"/>
                    <a:pt x="144" y="251"/>
                    <a:pt x="132" y="247"/>
                  </a:cubicBezTo>
                  <a:cubicBezTo>
                    <a:pt x="118" y="242"/>
                    <a:pt x="103" y="236"/>
                    <a:pt x="89" y="230"/>
                  </a:cubicBezTo>
                  <a:cubicBezTo>
                    <a:pt x="74" y="223"/>
                    <a:pt x="61" y="215"/>
                    <a:pt x="50" y="205"/>
                  </a:cubicBezTo>
                  <a:cubicBezTo>
                    <a:pt x="38" y="195"/>
                    <a:pt x="29" y="183"/>
                    <a:pt x="22" y="168"/>
                  </a:cubicBezTo>
                  <a:cubicBezTo>
                    <a:pt x="14" y="153"/>
                    <a:pt x="11" y="135"/>
                    <a:pt x="11" y="113"/>
                  </a:cubicBezTo>
                  <a:cubicBezTo>
                    <a:pt x="11" y="94"/>
                    <a:pt x="14" y="78"/>
                    <a:pt x="20" y="64"/>
                  </a:cubicBezTo>
                  <a:cubicBezTo>
                    <a:pt x="25" y="50"/>
                    <a:pt x="34" y="38"/>
                    <a:pt x="44" y="29"/>
                  </a:cubicBezTo>
                  <a:cubicBezTo>
                    <a:pt x="55" y="19"/>
                    <a:pt x="67" y="12"/>
                    <a:pt x="82" y="7"/>
                  </a:cubicBezTo>
                  <a:cubicBezTo>
                    <a:pt x="97" y="2"/>
                    <a:pt x="113" y="0"/>
                    <a:pt x="130" y="0"/>
                  </a:cubicBezTo>
                  <a:cubicBezTo>
                    <a:pt x="154" y="0"/>
                    <a:pt x="173" y="4"/>
                    <a:pt x="188" y="12"/>
                  </a:cubicBezTo>
                  <a:cubicBezTo>
                    <a:pt x="204" y="20"/>
                    <a:pt x="216" y="31"/>
                    <a:pt x="226" y="44"/>
                  </a:cubicBezTo>
                  <a:cubicBezTo>
                    <a:pt x="235" y="57"/>
                    <a:pt x="242" y="71"/>
                    <a:pt x="246" y="86"/>
                  </a:cubicBezTo>
                  <a:cubicBezTo>
                    <a:pt x="250" y="102"/>
                    <a:pt x="253" y="117"/>
                    <a:pt x="253" y="131"/>
                  </a:cubicBezTo>
                  <a:cubicBezTo>
                    <a:pt x="214" y="131"/>
                    <a:pt x="214" y="131"/>
                    <a:pt x="214" y="131"/>
                  </a:cubicBezTo>
                  <a:cubicBezTo>
                    <a:pt x="213" y="116"/>
                    <a:pt x="210" y="103"/>
                    <a:pt x="206" y="92"/>
                  </a:cubicBezTo>
                  <a:cubicBezTo>
                    <a:pt x="201" y="81"/>
                    <a:pt x="195" y="72"/>
                    <a:pt x="187" y="64"/>
                  </a:cubicBezTo>
                  <a:cubicBezTo>
                    <a:pt x="180" y="57"/>
                    <a:pt x="171" y="51"/>
                    <a:pt x="161" y="47"/>
                  </a:cubicBezTo>
                  <a:cubicBezTo>
                    <a:pt x="152" y="43"/>
                    <a:pt x="141" y="41"/>
                    <a:pt x="130" y="41"/>
                  </a:cubicBezTo>
                  <a:cubicBezTo>
                    <a:pt x="120" y="41"/>
                    <a:pt x="110" y="43"/>
                    <a:pt x="100" y="45"/>
                  </a:cubicBezTo>
                  <a:cubicBezTo>
                    <a:pt x="91" y="47"/>
                    <a:pt x="82" y="52"/>
                    <a:pt x="74" y="57"/>
                  </a:cubicBezTo>
                  <a:cubicBezTo>
                    <a:pt x="67" y="63"/>
                    <a:pt x="61" y="70"/>
                    <a:pt x="56" y="79"/>
                  </a:cubicBezTo>
                  <a:cubicBezTo>
                    <a:pt x="51" y="88"/>
                    <a:pt x="49" y="99"/>
                    <a:pt x="49" y="113"/>
                  </a:cubicBezTo>
                  <a:cubicBezTo>
                    <a:pt x="49" y="126"/>
                    <a:pt x="52" y="137"/>
                    <a:pt x="57" y="147"/>
                  </a:cubicBezTo>
                  <a:cubicBezTo>
                    <a:pt x="62" y="156"/>
                    <a:pt x="69" y="164"/>
                    <a:pt x="78" y="171"/>
                  </a:cubicBezTo>
                  <a:cubicBezTo>
                    <a:pt x="87" y="178"/>
                    <a:pt x="97" y="184"/>
                    <a:pt x="109" y="189"/>
                  </a:cubicBezTo>
                  <a:cubicBezTo>
                    <a:pt x="120" y="194"/>
                    <a:pt x="132" y="199"/>
                    <a:pt x="144" y="203"/>
                  </a:cubicBezTo>
                  <a:cubicBezTo>
                    <a:pt x="159" y="209"/>
                    <a:pt x="173" y="215"/>
                    <a:pt x="187" y="221"/>
                  </a:cubicBezTo>
                  <a:cubicBezTo>
                    <a:pt x="202" y="227"/>
                    <a:pt x="214" y="235"/>
                    <a:pt x="226" y="245"/>
                  </a:cubicBezTo>
                  <a:cubicBezTo>
                    <a:pt x="237" y="255"/>
                    <a:pt x="246" y="267"/>
                    <a:pt x="253" y="281"/>
                  </a:cubicBezTo>
                  <a:cubicBezTo>
                    <a:pt x="260" y="296"/>
                    <a:pt x="264" y="314"/>
                    <a:pt x="264" y="335"/>
                  </a:cubicBezTo>
                  <a:cubicBezTo>
                    <a:pt x="264" y="357"/>
                    <a:pt x="261" y="376"/>
                    <a:pt x="254" y="392"/>
                  </a:cubicBezTo>
                  <a:cubicBezTo>
                    <a:pt x="248" y="408"/>
                    <a:pt x="239" y="422"/>
                    <a:pt x="227" y="433"/>
                  </a:cubicBezTo>
                  <a:cubicBezTo>
                    <a:pt x="216" y="444"/>
                    <a:pt x="202" y="452"/>
                    <a:pt x="186" y="458"/>
                  </a:cubicBezTo>
                  <a:cubicBezTo>
                    <a:pt x="170" y="463"/>
                    <a:pt x="153" y="466"/>
                    <a:pt x="135" y="466"/>
                  </a:cubicBezTo>
                  <a:cubicBezTo>
                    <a:pt x="118" y="466"/>
                    <a:pt x="101" y="463"/>
                    <a:pt x="85" y="456"/>
                  </a:cubicBezTo>
                  <a:cubicBezTo>
                    <a:pt x="69" y="449"/>
                    <a:pt x="55" y="439"/>
                    <a:pt x="43" y="426"/>
                  </a:cubicBezTo>
                  <a:cubicBezTo>
                    <a:pt x="30" y="413"/>
                    <a:pt x="20" y="397"/>
                    <a:pt x="13" y="378"/>
                  </a:cubicBezTo>
                  <a:cubicBezTo>
                    <a:pt x="5" y="359"/>
                    <a:pt x="1" y="339"/>
                    <a:pt x="0" y="315"/>
                  </a:cubicBezTo>
                  <a:lnTo>
                    <a:pt x="40" y="315"/>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8" name="Freeform 7">
              <a:extLst>
                <a:ext uri="{FF2B5EF4-FFF2-40B4-BE49-F238E27FC236}">
                  <a16:creationId xmlns:a16="http://schemas.microsoft.com/office/drawing/2014/main" id="{DE310505-B712-95C8-64EF-C4F1267ECA6E}"/>
                </a:ext>
              </a:extLst>
            </p:cNvPr>
            <p:cNvSpPr>
              <a:spLocks noEditPoints="1"/>
            </p:cNvSpPr>
            <p:nvPr/>
          </p:nvSpPr>
          <p:spPr bwMode="auto">
            <a:xfrm>
              <a:off x="7673407" y="4352018"/>
              <a:ext cx="811213" cy="1476375"/>
            </a:xfrm>
            <a:custGeom>
              <a:avLst/>
              <a:gdLst>
                <a:gd name="T0" fmla="*/ 38 w 244"/>
                <a:gd name="T1" fmla="*/ 210 h 441"/>
                <a:gd name="T2" fmla="*/ 136 w 244"/>
                <a:gd name="T3" fmla="*/ 210 h 441"/>
                <a:gd name="T4" fmla="*/ 162 w 244"/>
                <a:gd name="T5" fmla="*/ 204 h 441"/>
                <a:gd name="T6" fmla="*/ 185 w 244"/>
                <a:gd name="T7" fmla="*/ 185 h 441"/>
                <a:gd name="T8" fmla="*/ 200 w 244"/>
                <a:gd name="T9" fmla="*/ 158 h 441"/>
                <a:gd name="T10" fmla="*/ 205 w 244"/>
                <a:gd name="T11" fmla="*/ 125 h 441"/>
                <a:gd name="T12" fmla="*/ 200 w 244"/>
                <a:gd name="T13" fmla="*/ 92 h 441"/>
                <a:gd name="T14" fmla="*/ 185 w 244"/>
                <a:gd name="T15" fmla="*/ 66 h 441"/>
                <a:gd name="T16" fmla="*/ 163 w 244"/>
                <a:gd name="T17" fmla="*/ 49 h 441"/>
                <a:gd name="T18" fmla="*/ 136 w 244"/>
                <a:gd name="T19" fmla="*/ 43 h 441"/>
                <a:gd name="T20" fmla="*/ 38 w 244"/>
                <a:gd name="T21" fmla="*/ 43 h 441"/>
                <a:gd name="T22" fmla="*/ 38 w 244"/>
                <a:gd name="T23" fmla="*/ 210 h 441"/>
                <a:gd name="T24" fmla="*/ 0 w 244"/>
                <a:gd name="T25" fmla="*/ 0 h 441"/>
                <a:gd name="T26" fmla="*/ 136 w 244"/>
                <a:gd name="T27" fmla="*/ 0 h 441"/>
                <a:gd name="T28" fmla="*/ 182 w 244"/>
                <a:gd name="T29" fmla="*/ 11 h 441"/>
                <a:gd name="T30" fmla="*/ 216 w 244"/>
                <a:gd name="T31" fmla="*/ 40 h 441"/>
                <a:gd name="T32" fmla="*/ 237 w 244"/>
                <a:gd name="T33" fmla="*/ 80 h 441"/>
                <a:gd name="T34" fmla="*/ 244 w 244"/>
                <a:gd name="T35" fmla="*/ 125 h 441"/>
                <a:gd name="T36" fmla="*/ 237 w 244"/>
                <a:gd name="T37" fmla="*/ 172 h 441"/>
                <a:gd name="T38" fmla="*/ 216 w 244"/>
                <a:gd name="T39" fmla="*/ 213 h 441"/>
                <a:gd name="T40" fmla="*/ 182 w 244"/>
                <a:gd name="T41" fmla="*/ 241 h 441"/>
                <a:gd name="T42" fmla="*/ 136 w 244"/>
                <a:gd name="T43" fmla="*/ 252 h 441"/>
                <a:gd name="T44" fmla="*/ 38 w 244"/>
                <a:gd name="T45" fmla="*/ 252 h 441"/>
                <a:gd name="T46" fmla="*/ 38 w 244"/>
                <a:gd name="T47" fmla="*/ 441 h 441"/>
                <a:gd name="T48" fmla="*/ 0 w 244"/>
                <a:gd name="T49" fmla="*/ 441 h 441"/>
                <a:gd name="T50" fmla="*/ 0 w 244"/>
                <a:gd name="T51"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4" h="441">
                  <a:moveTo>
                    <a:pt x="38" y="210"/>
                  </a:moveTo>
                  <a:cubicBezTo>
                    <a:pt x="136" y="210"/>
                    <a:pt x="136" y="210"/>
                    <a:pt x="136" y="210"/>
                  </a:cubicBezTo>
                  <a:cubicBezTo>
                    <a:pt x="145" y="210"/>
                    <a:pt x="154" y="208"/>
                    <a:pt x="162" y="204"/>
                  </a:cubicBezTo>
                  <a:cubicBezTo>
                    <a:pt x="171" y="199"/>
                    <a:pt x="178" y="193"/>
                    <a:pt x="185" y="185"/>
                  </a:cubicBezTo>
                  <a:cubicBezTo>
                    <a:pt x="191" y="178"/>
                    <a:pt x="196" y="169"/>
                    <a:pt x="200" y="158"/>
                  </a:cubicBezTo>
                  <a:cubicBezTo>
                    <a:pt x="204" y="148"/>
                    <a:pt x="205" y="137"/>
                    <a:pt x="205" y="125"/>
                  </a:cubicBezTo>
                  <a:cubicBezTo>
                    <a:pt x="205" y="113"/>
                    <a:pt x="204" y="102"/>
                    <a:pt x="200" y="92"/>
                  </a:cubicBezTo>
                  <a:cubicBezTo>
                    <a:pt x="196" y="82"/>
                    <a:pt x="192" y="73"/>
                    <a:pt x="185" y="66"/>
                  </a:cubicBezTo>
                  <a:cubicBezTo>
                    <a:pt x="179" y="59"/>
                    <a:pt x="172" y="53"/>
                    <a:pt x="163" y="49"/>
                  </a:cubicBezTo>
                  <a:cubicBezTo>
                    <a:pt x="155" y="45"/>
                    <a:pt x="146" y="43"/>
                    <a:pt x="136" y="43"/>
                  </a:cubicBezTo>
                  <a:cubicBezTo>
                    <a:pt x="38" y="43"/>
                    <a:pt x="38" y="43"/>
                    <a:pt x="38" y="43"/>
                  </a:cubicBezTo>
                  <a:lnTo>
                    <a:pt x="38" y="210"/>
                  </a:lnTo>
                  <a:close/>
                  <a:moveTo>
                    <a:pt x="0" y="0"/>
                  </a:moveTo>
                  <a:cubicBezTo>
                    <a:pt x="136" y="0"/>
                    <a:pt x="136" y="0"/>
                    <a:pt x="136" y="0"/>
                  </a:cubicBezTo>
                  <a:cubicBezTo>
                    <a:pt x="153" y="0"/>
                    <a:pt x="168" y="3"/>
                    <a:pt x="182" y="11"/>
                  </a:cubicBezTo>
                  <a:cubicBezTo>
                    <a:pt x="195" y="19"/>
                    <a:pt x="207" y="28"/>
                    <a:pt x="216" y="40"/>
                  </a:cubicBezTo>
                  <a:cubicBezTo>
                    <a:pt x="225" y="52"/>
                    <a:pt x="232" y="66"/>
                    <a:pt x="237" y="80"/>
                  </a:cubicBezTo>
                  <a:cubicBezTo>
                    <a:pt x="242" y="95"/>
                    <a:pt x="244" y="110"/>
                    <a:pt x="244" y="125"/>
                  </a:cubicBezTo>
                  <a:cubicBezTo>
                    <a:pt x="244" y="142"/>
                    <a:pt x="242" y="157"/>
                    <a:pt x="237" y="172"/>
                  </a:cubicBezTo>
                  <a:cubicBezTo>
                    <a:pt x="232" y="188"/>
                    <a:pt x="225" y="201"/>
                    <a:pt x="216" y="213"/>
                  </a:cubicBezTo>
                  <a:cubicBezTo>
                    <a:pt x="207" y="225"/>
                    <a:pt x="195" y="234"/>
                    <a:pt x="182" y="241"/>
                  </a:cubicBezTo>
                  <a:cubicBezTo>
                    <a:pt x="168" y="248"/>
                    <a:pt x="153" y="252"/>
                    <a:pt x="136" y="252"/>
                  </a:cubicBezTo>
                  <a:cubicBezTo>
                    <a:pt x="38" y="252"/>
                    <a:pt x="38" y="252"/>
                    <a:pt x="38" y="252"/>
                  </a:cubicBezTo>
                  <a:cubicBezTo>
                    <a:pt x="38" y="441"/>
                    <a:pt x="38" y="441"/>
                    <a:pt x="38" y="441"/>
                  </a:cubicBezTo>
                  <a:cubicBezTo>
                    <a:pt x="0" y="441"/>
                    <a:pt x="0" y="441"/>
                    <a:pt x="0" y="441"/>
                  </a:cubicBezTo>
                  <a:lnTo>
                    <a:pt x="0" y="0"/>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9" name="Oval 8">
              <a:extLst>
                <a:ext uri="{FF2B5EF4-FFF2-40B4-BE49-F238E27FC236}">
                  <a16:creationId xmlns:a16="http://schemas.microsoft.com/office/drawing/2014/main" id="{521CD8B3-F5D3-767F-800D-0D416C55FF97}"/>
                </a:ext>
              </a:extLst>
            </p:cNvPr>
            <p:cNvSpPr>
              <a:spLocks noChangeArrowheads="1"/>
            </p:cNvSpPr>
            <p:nvPr/>
          </p:nvSpPr>
          <p:spPr bwMode="auto">
            <a:xfrm>
              <a:off x="6970464" y="5261423"/>
              <a:ext cx="328613" cy="330200"/>
            </a:xfrm>
            <a:prstGeom prst="ellipse">
              <a:avLst/>
            </a:prstGeom>
            <a:solidFill>
              <a:srgbClr val="0A5D7A"/>
            </a:solidFill>
            <a:ln>
              <a:noFill/>
            </a:ln>
          </p:spPr>
          <p:txBody>
            <a:bodyPr vert="horz" wrap="square" lIns="91440" tIns="45720" rIns="91440" bIns="45720" numCol="1" anchor="t" anchorCtr="0" compatLnSpc="1">
              <a:prstTxWarp prst="textNoShape">
                <a:avLst/>
              </a:prstTxWarp>
            </a:bodyPr>
            <a:lstStyle/>
            <a:p>
              <a:endParaRPr lang="en-GB" dirty="0">
                <a:solidFill>
                  <a:srgbClr val="0A5D7A"/>
                </a:solidFill>
              </a:endParaRPr>
            </a:p>
          </p:txBody>
        </p:sp>
      </p:grpSp>
    </p:spTree>
    <p:extLst>
      <p:ext uri="{BB962C8B-B14F-4D97-AF65-F5344CB8AC3E}">
        <p14:creationId xmlns:p14="http://schemas.microsoft.com/office/powerpoint/2010/main" val="121388216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1" r:id="rId6"/>
    <p:sldLayoutId id="2147483728" r:id="rId7"/>
  </p:sldLayoutIdLst>
  <p:hf sldNum="0" hdr="0" ftr="0" dt="0"/>
  <p:txStyles>
    <p:titleStyle>
      <a:lvl1pPr algn="l" defTabSz="914400" rtl="0" eaLnBrk="1" latinLnBrk="0" hangingPunct="1">
        <a:lnSpc>
          <a:spcPct val="90000"/>
        </a:lnSpc>
        <a:spcBef>
          <a:spcPct val="0"/>
        </a:spcBef>
        <a:buNone/>
        <a:defRPr sz="2800" kern="1200">
          <a:solidFill>
            <a:srgbClr val="595959"/>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1200" kern="1200" baseline="0">
          <a:solidFill>
            <a:srgbClr val="595959"/>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59595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59595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59595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59595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7" name="Table 3">
            <a:extLst>
              <a:ext uri="{FF2B5EF4-FFF2-40B4-BE49-F238E27FC236}">
                <a16:creationId xmlns:a16="http://schemas.microsoft.com/office/drawing/2014/main" id="{C629FCA6-D9DF-DF5B-849D-CA03F5BF88CD}"/>
              </a:ext>
            </a:extLst>
          </p:cNvPr>
          <p:cNvGraphicFramePr>
            <a:graphicFrameLocks noGrp="1"/>
          </p:cNvGraphicFramePr>
          <p:nvPr userDrawn="1">
            <p:extLst>
              <p:ext uri="{D42A27DB-BD31-4B8C-83A1-F6EECF244321}">
                <p14:modId xmlns:p14="http://schemas.microsoft.com/office/powerpoint/2010/main" val="910593379"/>
              </p:ext>
            </p:extLst>
          </p:nvPr>
        </p:nvGraphicFramePr>
        <p:xfrm>
          <a:off x="0" y="-471680"/>
          <a:ext cx="8894718" cy="329614"/>
        </p:xfrm>
        <a:graphic>
          <a:graphicData uri="http://schemas.openxmlformats.org/drawingml/2006/table">
            <a:tbl>
              <a:tblPr firstRow="1" bandRow="1">
                <a:tableStyleId>{5C22544A-7EE6-4342-B048-85BDC9FD1C3A}</a:tableStyleId>
              </a:tblPr>
              <a:tblGrid>
                <a:gridCol w="329434">
                  <a:extLst>
                    <a:ext uri="{9D8B030D-6E8A-4147-A177-3AD203B41FA5}">
                      <a16:colId xmlns:a16="http://schemas.microsoft.com/office/drawing/2014/main" val="3743818810"/>
                    </a:ext>
                  </a:extLst>
                </a:gridCol>
                <a:gridCol w="329434">
                  <a:extLst>
                    <a:ext uri="{9D8B030D-6E8A-4147-A177-3AD203B41FA5}">
                      <a16:colId xmlns:a16="http://schemas.microsoft.com/office/drawing/2014/main" val="3682817212"/>
                    </a:ext>
                  </a:extLst>
                </a:gridCol>
                <a:gridCol w="329434">
                  <a:extLst>
                    <a:ext uri="{9D8B030D-6E8A-4147-A177-3AD203B41FA5}">
                      <a16:colId xmlns:a16="http://schemas.microsoft.com/office/drawing/2014/main" val="1574813467"/>
                    </a:ext>
                  </a:extLst>
                </a:gridCol>
                <a:gridCol w="329434">
                  <a:extLst>
                    <a:ext uri="{9D8B030D-6E8A-4147-A177-3AD203B41FA5}">
                      <a16:colId xmlns:a16="http://schemas.microsoft.com/office/drawing/2014/main" val="2018500076"/>
                    </a:ext>
                  </a:extLst>
                </a:gridCol>
                <a:gridCol w="329434">
                  <a:extLst>
                    <a:ext uri="{9D8B030D-6E8A-4147-A177-3AD203B41FA5}">
                      <a16:colId xmlns:a16="http://schemas.microsoft.com/office/drawing/2014/main" val="1175080181"/>
                    </a:ext>
                  </a:extLst>
                </a:gridCol>
                <a:gridCol w="329434">
                  <a:extLst>
                    <a:ext uri="{9D8B030D-6E8A-4147-A177-3AD203B41FA5}">
                      <a16:colId xmlns:a16="http://schemas.microsoft.com/office/drawing/2014/main" val="321747587"/>
                    </a:ext>
                  </a:extLst>
                </a:gridCol>
                <a:gridCol w="329434">
                  <a:extLst>
                    <a:ext uri="{9D8B030D-6E8A-4147-A177-3AD203B41FA5}">
                      <a16:colId xmlns:a16="http://schemas.microsoft.com/office/drawing/2014/main" val="267956123"/>
                    </a:ext>
                  </a:extLst>
                </a:gridCol>
                <a:gridCol w="329434">
                  <a:extLst>
                    <a:ext uri="{9D8B030D-6E8A-4147-A177-3AD203B41FA5}">
                      <a16:colId xmlns:a16="http://schemas.microsoft.com/office/drawing/2014/main" val="999094010"/>
                    </a:ext>
                  </a:extLst>
                </a:gridCol>
                <a:gridCol w="329434">
                  <a:extLst>
                    <a:ext uri="{9D8B030D-6E8A-4147-A177-3AD203B41FA5}">
                      <a16:colId xmlns:a16="http://schemas.microsoft.com/office/drawing/2014/main" val="3515744714"/>
                    </a:ext>
                  </a:extLst>
                </a:gridCol>
                <a:gridCol w="329434">
                  <a:extLst>
                    <a:ext uri="{9D8B030D-6E8A-4147-A177-3AD203B41FA5}">
                      <a16:colId xmlns:a16="http://schemas.microsoft.com/office/drawing/2014/main" val="3828072258"/>
                    </a:ext>
                  </a:extLst>
                </a:gridCol>
                <a:gridCol w="329434">
                  <a:extLst>
                    <a:ext uri="{9D8B030D-6E8A-4147-A177-3AD203B41FA5}">
                      <a16:colId xmlns:a16="http://schemas.microsoft.com/office/drawing/2014/main" val="1389215915"/>
                    </a:ext>
                  </a:extLst>
                </a:gridCol>
                <a:gridCol w="329434">
                  <a:extLst>
                    <a:ext uri="{9D8B030D-6E8A-4147-A177-3AD203B41FA5}">
                      <a16:colId xmlns:a16="http://schemas.microsoft.com/office/drawing/2014/main" val="3262252500"/>
                    </a:ext>
                  </a:extLst>
                </a:gridCol>
                <a:gridCol w="329434">
                  <a:extLst>
                    <a:ext uri="{9D8B030D-6E8A-4147-A177-3AD203B41FA5}">
                      <a16:colId xmlns:a16="http://schemas.microsoft.com/office/drawing/2014/main" val="2725910849"/>
                    </a:ext>
                  </a:extLst>
                </a:gridCol>
                <a:gridCol w="329434">
                  <a:extLst>
                    <a:ext uri="{9D8B030D-6E8A-4147-A177-3AD203B41FA5}">
                      <a16:colId xmlns:a16="http://schemas.microsoft.com/office/drawing/2014/main" val="549442074"/>
                    </a:ext>
                  </a:extLst>
                </a:gridCol>
                <a:gridCol w="329434">
                  <a:extLst>
                    <a:ext uri="{9D8B030D-6E8A-4147-A177-3AD203B41FA5}">
                      <a16:colId xmlns:a16="http://schemas.microsoft.com/office/drawing/2014/main" val="1848103827"/>
                    </a:ext>
                  </a:extLst>
                </a:gridCol>
                <a:gridCol w="329434">
                  <a:extLst>
                    <a:ext uri="{9D8B030D-6E8A-4147-A177-3AD203B41FA5}">
                      <a16:colId xmlns:a16="http://schemas.microsoft.com/office/drawing/2014/main" val="1294764420"/>
                    </a:ext>
                  </a:extLst>
                </a:gridCol>
                <a:gridCol w="329434">
                  <a:extLst>
                    <a:ext uri="{9D8B030D-6E8A-4147-A177-3AD203B41FA5}">
                      <a16:colId xmlns:a16="http://schemas.microsoft.com/office/drawing/2014/main" val="3317330240"/>
                    </a:ext>
                  </a:extLst>
                </a:gridCol>
                <a:gridCol w="329434">
                  <a:extLst>
                    <a:ext uri="{9D8B030D-6E8A-4147-A177-3AD203B41FA5}">
                      <a16:colId xmlns:a16="http://schemas.microsoft.com/office/drawing/2014/main" val="3719344920"/>
                    </a:ext>
                  </a:extLst>
                </a:gridCol>
                <a:gridCol w="329434">
                  <a:extLst>
                    <a:ext uri="{9D8B030D-6E8A-4147-A177-3AD203B41FA5}">
                      <a16:colId xmlns:a16="http://schemas.microsoft.com/office/drawing/2014/main" val="4136837473"/>
                    </a:ext>
                  </a:extLst>
                </a:gridCol>
                <a:gridCol w="329434">
                  <a:extLst>
                    <a:ext uri="{9D8B030D-6E8A-4147-A177-3AD203B41FA5}">
                      <a16:colId xmlns:a16="http://schemas.microsoft.com/office/drawing/2014/main" val="2768009112"/>
                    </a:ext>
                  </a:extLst>
                </a:gridCol>
                <a:gridCol w="329434">
                  <a:extLst>
                    <a:ext uri="{9D8B030D-6E8A-4147-A177-3AD203B41FA5}">
                      <a16:colId xmlns:a16="http://schemas.microsoft.com/office/drawing/2014/main" val="3904664116"/>
                    </a:ext>
                  </a:extLst>
                </a:gridCol>
                <a:gridCol w="329434">
                  <a:extLst>
                    <a:ext uri="{9D8B030D-6E8A-4147-A177-3AD203B41FA5}">
                      <a16:colId xmlns:a16="http://schemas.microsoft.com/office/drawing/2014/main" val="1897527584"/>
                    </a:ext>
                  </a:extLst>
                </a:gridCol>
                <a:gridCol w="329434">
                  <a:extLst>
                    <a:ext uri="{9D8B030D-6E8A-4147-A177-3AD203B41FA5}">
                      <a16:colId xmlns:a16="http://schemas.microsoft.com/office/drawing/2014/main" val="2006718445"/>
                    </a:ext>
                  </a:extLst>
                </a:gridCol>
                <a:gridCol w="329434">
                  <a:extLst>
                    <a:ext uri="{9D8B030D-6E8A-4147-A177-3AD203B41FA5}">
                      <a16:colId xmlns:a16="http://schemas.microsoft.com/office/drawing/2014/main" val="2165246372"/>
                    </a:ext>
                  </a:extLst>
                </a:gridCol>
                <a:gridCol w="329434">
                  <a:extLst>
                    <a:ext uri="{9D8B030D-6E8A-4147-A177-3AD203B41FA5}">
                      <a16:colId xmlns:a16="http://schemas.microsoft.com/office/drawing/2014/main" val="3291227853"/>
                    </a:ext>
                  </a:extLst>
                </a:gridCol>
                <a:gridCol w="329434">
                  <a:extLst>
                    <a:ext uri="{9D8B030D-6E8A-4147-A177-3AD203B41FA5}">
                      <a16:colId xmlns:a16="http://schemas.microsoft.com/office/drawing/2014/main" val="880976175"/>
                    </a:ext>
                  </a:extLst>
                </a:gridCol>
                <a:gridCol w="329434">
                  <a:extLst>
                    <a:ext uri="{9D8B030D-6E8A-4147-A177-3AD203B41FA5}">
                      <a16:colId xmlns:a16="http://schemas.microsoft.com/office/drawing/2014/main" val="3356319254"/>
                    </a:ext>
                  </a:extLst>
                </a:gridCol>
              </a:tblGrid>
              <a:tr h="329614">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595959"/>
                    </a:solid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A6A6A6"/>
                    </a:solid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A5D7A"/>
                    </a:solid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3B7D95"/>
                    </a:solid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5497BE"/>
                    </a:solid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7DB5DF"/>
                    </a:solid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A3C7E5"/>
                    </a:solid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AAC9DA"/>
                    </a:solid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29733"/>
                    </a:solid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F7D00"/>
                    </a:solid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A84848"/>
                    </a:solid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921A1A"/>
                    </a:solid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09970"/>
                    </a:solidFill>
                  </a:tcPr>
                </a:tc>
                <a:extLst>
                  <a:ext uri="{0D108BD9-81ED-4DB2-BD59-A6C34878D82A}">
                    <a16:rowId xmlns:a16="http://schemas.microsoft.com/office/drawing/2014/main" val="3286614953"/>
                  </a:ext>
                </a:extLst>
              </a:tr>
            </a:tbl>
          </a:graphicData>
        </a:graphic>
      </p:graphicFrame>
      <p:sp>
        <p:nvSpPr>
          <p:cNvPr id="2" name="Tijdelijke aanduiding voor titel 1">
            <a:extLst>
              <a:ext uri="{FF2B5EF4-FFF2-40B4-BE49-F238E27FC236}">
                <a16:creationId xmlns:a16="http://schemas.microsoft.com/office/drawing/2014/main" id="{E7A57D8A-76DD-6680-43EF-7811C0DBF497}"/>
              </a:ext>
            </a:extLst>
          </p:cNvPr>
          <p:cNvSpPr>
            <a:spLocks noGrp="1"/>
          </p:cNvSpPr>
          <p:nvPr>
            <p:ph type="title"/>
          </p:nvPr>
        </p:nvSpPr>
        <p:spPr>
          <a:xfrm>
            <a:off x="479425" y="368300"/>
            <a:ext cx="10874375" cy="539750"/>
          </a:xfrm>
          <a:prstGeom prst="rect">
            <a:avLst/>
          </a:prstGeom>
          <a:ln>
            <a:noFill/>
          </a:ln>
        </p:spPr>
        <p:txBody>
          <a:bodyPr vert="horz" lIns="0" tIns="0" rIns="0" bIns="0" rtlCol="0" anchor="ctr">
            <a:noAutofit/>
          </a:bodyPr>
          <a:lstStyle/>
          <a:p>
            <a:r>
              <a:rPr lang="en-GB" err="1"/>
              <a:t>Klik</a:t>
            </a:r>
            <a:r>
              <a:rPr lang="en-GB"/>
              <a:t> om </a:t>
            </a:r>
            <a:r>
              <a:rPr lang="en-GB" err="1"/>
              <a:t>stijl</a:t>
            </a:r>
            <a:r>
              <a:rPr lang="en-GB"/>
              <a:t> </a:t>
            </a:r>
            <a:r>
              <a:rPr lang="en-GB" err="1"/>
              <a:t>te</a:t>
            </a:r>
            <a:r>
              <a:rPr lang="en-GB"/>
              <a:t> </a:t>
            </a:r>
            <a:r>
              <a:rPr lang="en-GB" err="1"/>
              <a:t>bewerken</a:t>
            </a:r>
            <a:endParaRPr lang="en-GB"/>
          </a:p>
        </p:txBody>
      </p:sp>
      <p:sp>
        <p:nvSpPr>
          <p:cNvPr id="3" name="Tijdelijke aanduiding voor tekst 2">
            <a:extLst>
              <a:ext uri="{FF2B5EF4-FFF2-40B4-BE49-F238E27FC236}">
                <a16:creationId xmlns:a16="http://schemas.microsoft.com/office/drawing/2014/main" id="{08248168-AAA3-CE33-7F4D-0E5443283C87}"/>
              </a:ext>
            </a:extLst>
          </p:cNvPr>
          <p:cNvSpPr>
            <a:spLocks noGrp="1"/>
          </p:cNvSpPr>
          <p:nvPr>
            <p:ph type="body" idx="1"/>
          </p:nvPr>
        </p:nvSpPr>
        <p:spPr>
          <a:xfrm>
            <a:off x="479425" y="1628774"/>
            <a:ext cx="11233150" cy="4860925"/>
          </a:xfrm>
          <a:prstGeom prst="rect">
            <a:avLst/>
          </a:prstGeom>
          <a:ln>
            <a:noFill/>
          </a:ln>
        </p:spPr>
        <p:txBody>
          <a:bodyPr vert="horz" lIns="0" tIns="0" rIns="0" bIns="0" rtlCol="0" anchor="ctr" anchorCtr="0">
            <a:noAutofit/>
          </a:bodyPr>
          <a:lstStyle/>
          <a:p>
            <a:pPr lvl="0"/>
            <a:r>
              <a:rPr lang="en-GB" err="1"/>
              <a:t>Klikken</a:t>
            </a:r>
            <a:r>
              <a:rPr lang="en-GB"/>
              <a:t> om de </a:t>
            </a:r>
            <a:r>
              <a:rPr lang="en-GB" err="1"/>
              <a:t>tekststijl</a:t>
            </a:r>
            <a:r>
              <a:rPr lang="en-GB"/>
              <a:t> van het model </a:t>
            </a:r>
            <a:r>
              <a:rPr lang="en-GB" err="1"/>
              <a:t>te</a:t>
            </a:r>
            <a:r>
              <a:rPr lang="en-GB"/>
              <a:t> </a:t>
            </a:r>
            <a:r>
              <a:rPr lang="en-GB" err="1"/>
              <a:t>bewerken</a:t>
            </a:r>
            <a:endParaRPr lang="en-GB"/>
          </a:p>
          <a:p>
            <a:pPr lvl="1"/>
            <a:r>
              <a:rPr lang="en-GB"/>
              <a:t>Tweede </a:t>
            </a:r>
            <a:r>
              <a:rPr lang="en-GB" err="1"/>
              <a:t>niveau</a:t>
            </a:r>
            <a:endParaRPr lang="en-GB"/>
          </a:p>
          <a:p>
            <a:pPr lvl="2"/>
            <a:r>
              <a:rPr lang="en-GB"/>
              <a:t>Derde </a:t>
            </a:r>
            <a:r>
              <a:rPr lang="en-GB" err="1"/>
              <a:t>niveau</a:t>
            </a:r>
            <a:endParaRPr lang="en-GB"/>
          </a:p>
          <a:p>
            <a:pPr lvl="3"/>
            <a:r>
              <a:rPr lang="en-GB" err="1"/>
              <a:t>Vierde</a:t>
            </a:r>
            <a:r>
              <a:rPr lang="en-GB"/>
              <a:t> </a:t>
            </a:r>
            <a:r>
              <a:rPr lang="en-GB" err="1"/>
              <a:t>niveau</a:t>
            </a:r>
            <a:endParaRPr lang="en-GB"/>
          </a:p>
          <a:p>
            <a:pPr lvl="4"/>
            <a:r>
              <a:rPr lang="en-GB" err="1"/>
              <a:t>Vijfde</a:t>
            </a:r>
            <a:r>
              <a:rPr lang="en-GB"/>
              <a:t> </a:t>
            </a:r>
            <a:r>
              <a:rPr lang="en-GB" err="1"/>
              <a:t>niveau</a:t>
            </a:r>
            <a:endParaRPr lang="en-GB"/>
          </a:p>
        </p:txBody>
      </p:sp>
      <p:grpSp>
        <p:nvGrpSpPr>
          <p:cNvPr id="25" name="Groep 24">
            <a:extLst>
              <a:ext uri="{FF2B5EF4-FFF2-40B4-BE49-F238E27FC236}">
                <a16:creationId xmlns:a16="http://schemas.microsoft.com/office/drawing/2014/main" id="{6436A355-4BBC-9FC1-5416-507734358E69}"/>
              </a:ext>
            </a:extLst>
          </p:cNvPr>
          <p:cNvGrpSpPr/>
          <p:nvPr userDrawn="1"/>
        </p:nvGrpSpPr>
        <p:grpSpPr>
          <a:xfrm>
            <a:off x="11535384" y="171450"/>
            <a:ext cx="371634" cy="196126"/>
            <a:chOff x="5687079" y="4352018"/>
            <a:chExt cx="2797541" cy="1476376"/>
          </a:xfrm>
        </p:grpSpPr>
        <p:sp>
          <p:nvSpPr>
            <p:cNvPr id="26" name="Freeform 5">
              <a:extLst>
                <a:ext uri="{FF2B5EF4-FFF2-40B4-BE49-F238E27FC236}">
                  <a16:creationId xmlns:a16="http://schemas.microsoft.com/office/drawing/2014/main" id="{8C00198F-7713-4EEC-8843-414DDD3B2641}"/>
                </a:ext>
              </a:extLst>
            </p:cNvPr>
            <p:cNvSpPr>
              <a:spLocks/>
            </p:cNvSpPr>
            <p:nvPr/>
          </p:nvSpPr>
          <p:spPr bwMode="auto">
            <a:xfrm>
              <a:off x="5687079" y="4352018"/>
              <a:ext cx="884238" cy="1476376"/>
            </a:xfrm>
            <a:custGeom>
              <a:avLst/>
              <a:gdLst>
                <a:gd name="T0" fmla="*/ 38 w 266"/>
                <a:gd name="T1" fmla="*/ 0 h 454"/>
                <a:gd name="T2" fmla="*/ 38 w 266"/>
                <a:gd name="T3" fmla="*/ 297 h 454"/>
                <a:gd name="T4" fmla="*/ 46 w 266"/>
                <a:gd name="T5" fmla="*/ 345 h 454"/>
                <a:gd name="T6" fmla="*/ 67 w 266"/>
                <a:gd name="T7" fmla="*/ 382 h 454"/>
                <a:gd name="T8" fmla="*/ 96 w 266"/>
                <a:gd name="T9" fmla="*/ 405 h 454"/>
                <a:gd name="T10" fmla="*/ 129 w 266"/>
                <a:gd name="T11" fmla="*/ 412 h 454"/>
                <a:gd name="T12" fmla="*/ 164 w 266"/>
                <a:gd name="T13" fmla="*/ 405 h 454"/>
                <a:gd name="T14" fmla="*/ 196 w 266"/>
                <a:gd name="T15" fmla="*/ 384 h 454"/>
                <a:gd name="T16" fmla="*/ 218 w 266"/>
                <a:gd name="T17" fmla="*/ 348 h 454"/>
                <a:gd name="T18" fmla="*/ 227 w 266"/>
                <a:gd name="T19" fmla="*/ 298 h 454"/>
                <a:gd name="T20" fmla="*/ 227 w 266"/>
                <a:gd name="T21" fmla="*/ 0 h 454"/>
                <a:gd name="T22" fmla="*/ 266 w 266"/>
                <a:gd name="T23" fmla="*/ 0 h 454"/>
                <a:gd name="T24" fmla="*/ 266 w 266"/>
                <a:gd name="T25" fmla="*/ 295 h 454"/>
                <a:gd name="T26" fmla="*/ 254 w 266"/>
                <a:gd name="T27" fmla="*/ 363 h 454"/>
                <a:gd name="T28" fmla="*/ 222 w 266"/>
                <a:gd name="T29" fmla="*/ 413 h 454"/>
                <a:gd name="T30" fmla="*/ 178 w 266"/>
                <a:gd name="T31" fmla="*/ 444 h 454"/>
                <a:gd name="T32" fmla="*/ 130 w 266"/>
                <a:gd name="T33" fmla="*/ 454 h 454"/>
                <a:gd name="T34" fmla="*/ 83 w 266"/>
                <a:gd name="T35" fmla="*/ 444 h 454"/>
                <a:gd name="T36" fmla="*/ 42 w 266"/>
                <a:gd name="T37" fmla="*/ 414 h 454"/>
                <a:gd name="T38" fmla="*/ 11 w 266"/>
                <a:gd name="T39" fmla="*/ 363 h 454"/>
                <a:gd name="T40" fmla="*/ 0 w 266"/>
                <a:gd name="T41" fmla="*/ 294 h 454"/>
                <a:gd name="T42" fmla="*/ 0 w 266"/>
                <a:gd name="T43" fmla="*/ 0 h 454"/>
                <a:gd name="T44" fmla="*/ 38 w 266"/>
                <a:gd name="T45" fmla="*/ 0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6" h="454">
                  <a:moveTo>
                    <a:pt x="38" y="0"/>
                  </a:moveTo>
                  <a:cubicBezTo>
                    <a:pt x="38" y="297"/>
                    <a:pt x="38" y="297"/>
                    <a:pt x="38" y="297"/>
                  </a:cubicBezTo>
                  <a:cubicBezTo>
                    <a:pt x="38" y="315"/>
                    <a:pt x="41" y="331"/>
                    <a:pt x="46" y="345"/>
                  </a:cubicBezTo>
                  <a:cubicBezTo>
                    <a:pt x="51" y="360"/>
                    <a:pt x="58" y="372"/>
                    <a:pt x="67" y="382"/>
                  </a:cubicBezTo>
                  <a:cubicBezTo>
                    <a:pt x="76" y="392"/>
                    <a:pt x="85" y="399"/>
                    <a:pt x="96" y="405"/>
                  </a:cubicBezTo>
                  <a:cubicBezTo>
                    <a:pt x="107" y="410"/>
                    <a:pt x="118" y="412"/>
                    <a:pt x="129" y="412"/>
                  </a:cubicBezTo>
                  <a:cubicBezTo>
                    <a:pt x="141" y="412"/>
                    <a:pt x="153" y="410"/>
                    <a:pt x="164" y="405"/>
                  </a:cubicBezTo>
                  <a:cubicBezTo>
                    <a:pt x="176" y="400"/>
                    <a:pt x="187" y="393"/>
                    <a:pt x="196" y="384"/>
                  </a:cubicBezTo>
                  <a:cubicBezTo>
                    <a:pt x="205" y="374"/>
                    <a:pt x="213" y="362"/>
                    <a:pt x="218" y="348"/>
                  </a:cubicBezTo>
                  <a:cubicBezTo>
                    <a:pt x="224" y="334"/>
                    <a:pt x="227" y="317"/>
                    <a:pt x="227" y="298"/>
                  </a:cubicBezTo>
                  <a:cubicBezTo>
                    <a:pt x="227" y="0"/>
                    <a:pt x="227" y="0"/>
                    <a:pt x="227" y="0"/>
                  </a:cubicBezTo>
                  <a:cubicBezTo>
                    <a:pt x="266" y="0"/>
                    <a:pt x="266" y="0"/>
                    <a:pt x="266" y="0"/>
                  </a:cubicBezTo>
                  <a:cubicBezTo>
                    <a:pt x="266" y="295"/>
                    <a:pt x="266" y="295"/>
                    <a:pt x="266" y="295"/>
                  </a:cubicBezTo>
                  <a:cubicBezTo>
                    <a:pt x="266" y="321"/>
                    <a:pt x="262" y="344"/>
                    <a:pt x="254" y="363"/>
                  </a:cubicBezTo>
                  <a:cubicBezTo>
                    <a:pt x="245" y="383"/>
                    <a:pt x="235" y="400"/>
                    <a:pt x="222" y="413"/>
                  </a:cubicBezTo>
                  <a:cubicBezTo>
                    <a:pt x="209" y="427"/>
                    <a:pt x="194" y="437"/>
                    <a:pt x="178" y="444"/>
                  </a:cubicBezTo>
                  <a:cubicBezTo>
                    <a:pt x="162" y="451"/>
                    <a:pt x="146" y="454"/>
                    <a:pt x="130" y="454"/>
                  </a:cubicBezTo>
                  <a:cubicBezTo>
                    <a:pt x="114" y="454"/>
                    <a:pt x="99" y="451"/>
                    <a:pt x="83" y="444"/>
                  </a:cubicBezTo>
                  <a:cubicBezTo>
                    <a:pt x="68" y="437"/>
                    <a:pt x="54" y="427"/>
                    <a:pt x="42" y="414"/>
                  </a:cubicBezTo>
                  <a:cubicBezTo>
                    <a:pt x="29" y="400"/>
                    <a:pt x="19" y="383"/>
                    <a:pt x="11" y="363"/>
                  </a:cubicBezTo>
                  <a:cubicBezTo>
                    <a:pt x="3" y="343"/>
                    <a:pt x="0" y="320"/>
                    <a:pt x="0" y="294"/>
                  </a:cubicBezTo>
                  <a:cubicBezTo>
                    <a:pt x="0" y="0"/>
                    <a:pt x="0" y="0"/>
                    <a:pt x="0" y="0"/>
                  </a:cubicBezTo>
                  <a:lnTo>
                    <a:pt x="38" y="0"/>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27" name="Freeform 6">
              <a:extLst>
                <a:ext uri="{FF2B5EF4-FFF2-40B4-BE49-F238E27FC236}">
                  <a16:creationId xmlns:a16="http://schemas.microsoft.com/office/drawing/2014/main" id="{82EC591A-2234-405A-E13B-C8403446D48D}"/>
                </a:ext>
              </a:extLst>
            </p:cNvPr>
            <p:cNvSpPr>
              <a:spLocks/>
            </p:cNvSpPr>
            <p:nvPr/>
          </p:nvSpPr>
          <p:spPr bwMode="auto">
            <a:xfrm>
              <a:off x="6674286" y="4352018"/>
              <a:ext cx="876300" cy="1476375"/>
            </a:xfrm>
            <a:custGeom>
              <a:avLst/>
              <a:gdLst>
                <a:gd name="T0" fmla="*/ 40 w 264"/>
                <a:gd name="T1" fmla="*/ 315 h 466"/>
                <a:gd name="T2" fmla="*/ 49 w 264"/>
                <a:gd name="T3" fmla="*/ 359 h 466"/>
                <a:gd name="T4" fmla="*/ 68 w 264"/>
                <a:gd name="T5" fmla="*/ 393 h 466"/>
                <a:gd name="T6" fmla="*/ 98 w 264"/>
                <a:gd name="T7" fmla="*/ 416 h 466"/>
                <a:gd name="T8" fmla="*/ 135 w 264"/>
                <a:gd name="T9" fmla="*/ 424 h 466"/>
                <a:gd name="T10" fmla="*/ 169 w 264"/>
                <a:gd name="T11" fmla="*/ 419 h 466"/>
                <a:gd name="T12" fmla="*/ 198 w 264"/>
                <a:gd name="T13" fmla="*/ 404 h 466"/>
                <a:gd name="T14" fmla="*/ 218 w 264"/>
                <a:gd name="T15" fmla="*/ 376 h 466"/>
                <a:gd name="T16" fmla="*/ 225 w 264"/>
                <a:gd name="T17" fmla="*/ 335 h 466"/>
                <a:gd name="T18" fmla="*/ 217 w 264"/>
                <a:gd name="T19" fmla="*/ 302 h 466"/>
                <a:gd name="T20" fmla="*/ 196 w 264"/>
                <a:gd name="T21" fmla="*/ 278 h 466"/>
                <a:gd name="T22" fmla="*/ 166 w 264"/>
                <a:gd name="T23" fmla="*/ 261 h 466"/>
                <a:gd name="T24" fmla="*/ 132 w 264"/>
                <a:gd name="T25" fmla="*/ 247 h 466"/>
                <a:gd name="T26" fmla="*/ 89 w 264"/>
                <a:gd name="T27" fmla="*/ 230 h 466"/>
                <a:gd name="T28" fmla="*/ 50 w 264"/>
                <a:gd name="T29" fmla="*/ 205 h 466"/>
                <a:gd name="T30" fmla="*/ 22 w 264"/>
                <a:gd name="T31" fmla="*/ 168 h 466"/>
                <a:gd name="T32" fmla="*/ 11 w 264"/>
                <a:gd name="T33" fmla="*/ 113 h 466"/>
                <a:gd name="T34" fmla="*/ 20 w 264"/>
                <a:gd name="T35" fmla="*/ 64 h 466"/>
                <a:gd name="T36" fmla="*/ 44 w 264"/>
                <a:gd name="T37" fmla="*/ 29 h 466"/>
                <a:gd name="T38" fmla="*/ 82 w 264"/>
                <a:gd name="T39" fmla="*/ 7 h 466"/>
                <a:gd name="T40" fmla="*/ 130 w 264"/>
                <a:gd name="T41" fmla="*/ 0 h 466"/>
                <a:gd name="T42" fmla="*/ 188 w 264"/>
                <a:gd name="T43" fmla="*/ 12 h 466"/>
                <a:gd name="T44" fmla="*/ 226 w 264"/>
                <a:gd name="T45" fmla="*/ 44 h 466"/>
                <a:gd name="T46" fmla="*/ 246 w 264"/>
                <a:gd name="T47" fmla="*/ 86 h 466"/>
                <a:gd name="T48" fmla="*/ 253 w 264"/>
                <a:gd name="T49" fmla="*/ 131 h 466"/>
                <a:gd name="T50" fmla="*/ 214 w 264"/>
                <a:gd name="T51" fmla="*/ 131 h 466"/>
                <a:gd name="T52" fmla="*/ 206 w 264"/>
                <a:gd name="T53" fmla="*/ 92 h 466"/>
                <a:gd name="T54" fmla="*/ 187 w 264"/>
                <a:gd name="T55" fmla="*/ 64 h 466"/>
                <a:gd name="T56" fmla="*/ 161 w 264"/>
                <a:gd name="T57" fmla="*/ 47 h 466"/>
                <a:gd name="T58" fmla="*/ 130 w 264"/>
                <a:gd name="T59" fmla="*/ 41 h 466"/>
                <a:gd name="T60" fmla="*/ 100 w 264"/>
                <a:gd name="T61" fmla="*/ 45 h 466"/>
                <a:gd name="T62" fmla="*/ 74 w 264"/>
                <a:gd name="T63" fmla="*/ 57 h 466"/>
                <a:gd name="T64" fmla="*/ 56 w 264"/>
                <a:gd name="T65" fmla="*/ 79 h 466"/>
                <a:gd name="T66" fmla="*/ 49 w 264"/>
                <a:gd name="T67" fmla="*/ 113 h 466"/>
                <a:gd name="T68" fmla="*/ 57 w 264"/>
                <a:gd name="T69" fmla="*/ 147 h 466"/>
                <a:gd name="T70" fmla="*/ 78 w 264"/>
                <a:gd name="T71" fmla="*/ 171 h 466"/>
                <a:gd name="T72" fmla="*/ 109 w 264"/>
                <a:gd name="T73" fmla="*/ 189 h 466"/>
                <a:gd name="T74" fmla="*/ 144 w 264"/>
                <a:gd name="T75" fmla="*/ 203 h 466"/>
                <a:gd name="T76" fmla="*/ 187 w 264"/>
                <a:gd name="T77" fmla="*/ 221 h 466"/>
                <a:gd name="T78" fmla="*/ 226 w 264"/>
                <a:gd name="T79" fmla="*/ 245 h 466"/>
                <a:gd name="T80" fmla="*/ 253 w 264"/>
                <a:gd name="T81" fmla="*/ 281 h 466"/>
                <a:gd name="T82" fmla="*/ 264 w 264"/>
                <a:gd name="T83" fmla="*/ 335 h 466"/>
                <a:gd name="T84" fmla="*/ 254 w 264"/>
                <a:gd name="T85" fmla="*/ 392 h 466"/>
                <a:gd name="T86" fmla="*/ 227 w 264"/>
                <a:gd name="T87" fmla="*/ 433 h 466"/>
                <a:gd name="T88" fmla="*/ 186 w 264"/>
                <a:gd name="T89" fmla="*/ 458 h 466"/>
                <a:gd name="T90" fmla="*/ 135 w 264"/>
                <a:gd name="T91" fmla="*/ 466 h 466"/>
                <a:gd name="T92" fmla="*/ 85 w 264"/>
                <a:gd name="T93" fmla="*/ 456 h 466"/>
                <a:gd name="T94" fmla="*/ 43 w 264"/>
                <a:gd name="T95" fmla="*/ 426 h 466"/>
                <a:gd name="T96" fmla="*/ 13 w 264"/>
                <a:gd name="T97" fmla="*/ 378 h 466"/>
                <a:gd name="T98" fmla="*/ 0 w 264"/>
                <a:gd name="T99" fmla="*/ 315 h 466"/>
                <a:gd name="T100" fmla="*/ 40 w 264"/>
                <a:gd name="T101" fmla="*/ 315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4" h="466">
                  <a:moveTo>
                    <a:pt x="40" y="315"/>
                  </a:moveTo>
                  <a:cubicBezTo>
                    <a:pt x="41" y="331"/>
                    <a:pt x="44" y="346"/>
                    <a:pt x="49" y="359"/>
                  </a:cubicBezTo>
                  <a:cubicBezTo>
                    <a:pt x="54" y="372"/>
                    <a:pt x="60" y="384"/>
                    <a:pt x="68" y="393"/>
                  </a:cubicBezTo>
                  <a:cubicBezTo>
                    <a:pt x="77" y="403"/>
                    <a:pt x="86" y="410"/>
                    <a:pt x="98" y="416"/>
                  </a:cubicBezTo>
                  <a:cubicBezTo>
                    <a:pt x="109" y="421"/>
                    <a:pt x="121" y="424"/>
                    <a:pt x="135" y="424"/>
                  </a:cubicBezTo>
                  <a:cubicBezTo>
                    <a:pt x="147" y="424"/>
                    <a:pt x="158" y="422"/>
                    <a:pt x="169" y="419"/>
                  </a:cubicBezTo>
                  <a:cubicBezTo>
                    <a:pt x="180" y="416"/>
                    <a:pt x="189" y="411"/>
                    <a:pt x="198" y="404"/>
                  </a:cubicBezTo>
                  <a:cubicBezTo>
                    <a:pt x="206" y="397"/>
                    <a:pt x="213" y="388"/>
                    <a:pt x="218" y="376"/>
                  </a:cubicBezTo>
                  <a:cubicBezTo>
                    <a:pt x="223" y="365"/>
                    <a:pt x="225" y="351"/>
                    <a:pt x="225" y="335"/>
                  </a:cubicBezTo>
                  <a:cubicBezTo>
                    <a:pt x="225" y="322"/>
                    <a:pt x="223" y="311"/>
                    <a:pt x="217" y="302"/>
                  </a:cubicBezTo>
                  <a:cubicBezTo>
                    <a:pt x="212" y="292"/>
                    <a:pt x="205" y="284"/>
                    <a:pt x="196" y="278"/>
                  </a:cubicBezTo>
                  <a:cubicBezTo>
                    <a:pt x="187" y="271"/>
                    <a:pt x="177" y="266"/>
                    <a:pt x="166" y="261"/>
                  </a:cubicBezTo>
                  <a:cubicBezTo>
                    <a:pt x="155" y="256"/>
                    <a:pt x="144" y="251"/>
                    <a:pt x="132" y="247"/>
                  </a:cubicBezTo>
                  <a:cubicBezTo>
                    <a:pt x="118" y="242"/>
                    <a:pt x="103" y="236"/>
                    <a:pt x="89" y="230"/>
                  </a:cubicBezTo>
                  <a:cubicBezTo>
                    <a:pt x="74" y="223"/>
                    <a:pt x="61" y="215"/>
                    <a:pt x="50" y="205"/>
                  </a:cubicBezTo>
                  <a:cubicBezTo>
                    <a:pt x="38" y="195"/>
                    <a:pt x="29" y="183"/>
                    <a:pt x="22" y="168"/>
                  </a:cubicBezTo>
                  <a:cubicBezTo>
                    <a:pt x="14" y="153"/>
                    <a:pt x="11" y="135"/>
                    <a:pt x="11" y="113"/>
                  </a:cubicBezTo>
                  <a:cubicBezTo>
                    <a:pt x="11" y="94"/>
                    <a:pt x="14" y="78"/>
                    <a:pt x="20" y="64"/>
                  </a:cubicBezTo>
                  <a:cubicBezTo>
                    <a:pt x="25" y="50"/>
                    <a:pt x="34" y="38"/>
                    <a:pt x="44" y="29"/>
                  </a:cubicBezTo>
                  <a:cubicBezTo>
                    <a:pt x="55" y="19"/>
                    <a:pt x="67" y="12"/>
                    <a:pt x="82" y="7"/>
                  </a:cubicBezTo>
                  <a:cubicBezTo>
                    <a:pt x="97" y="2"/>
                    <a:pt x="113" y="0"/>
                    <a:pt x="130" y="0"/>
                  </a:cubicBezTo>
                  <a:cubicBezTo>
                    <a:pt x="154" y="0"/>
                    <a:pt x="173" y="4"/>
                    <a:pt x="188" y="12"/>
                  </a:cubicBezTo>
                  <a:cubicBezTo>
                    <a:pt x="204" y="20"/>
                    <a:pt x="216" y="31"/>
                    <a:pt x="226" y="44"/>
                  </a:cubicBezTo>
                  <a:cubicBezTo>
                    <a:pt x="235" y="57"/>
                    <a:pt x="242" y="71"/>
                    <a:pt x="246" y="86"/>
                  </a:cubicBezTo>
                  <a:cubicBezTo>
                    <a:pt x="250" y="102"/>
                    <a:pt x="253" y="117"/>
                    <a:pt x="253" y="131"/>
                  </a:cubicBezTo>
                  <a:cubicBezTo>
                    <a:pt x="214" y="131"/>
                    <a:pt x="214" y="131"/>
                    <a:pt x="214" y="131"/>
                  </a:cubicBezTo>
                  <a:cubicBezTo>
                    <a:pt x="213" y="116"/>
                    <a:pt x="210" y="103"/>
                    <a:pt x="206" y="92"/>
                  </a:cubicBezTo>
                  <a:cubicBezTo>
                    <a:pt x="201" y="81"/>
                    <a:pt x="195" y="72"/>
                    <a:pt x="187" y="64"/>
                  </a:cubicBezTo>
                  <a:cubicBezTo>
                    <a:pt x="180" y="57"/>
                    <a:pt x="171" y="51"/>
                    <a:pt x="161" y="47"/>
                  </a:cubicBezTo>
                  <a:cubicBezTo>
                    <a:pt x="152" y="43"/>
                    <a:pt x="141" y="41"/>
                    <a:pt x="130" y="41"/>
                  </a:cubicBezTo>
                  <a:cubicBezTo>
                    <a:pt x="120" y="41"/>
                    <a:pt x="110" y="43"/>
                    <a:pt x="100" y="45"/>
                  </a:cubicBezTo>
                  <a:cubicBezTo>
                    <a:pt x="91" y="47"/>
                    <a:pt x="82" y="52"/>
                    <a:pt x="74" y="57"/>
                  </a:cubicBezTo>
                  <a:cubicBezTo>
                    <a:pt x="67" y="63"/>
                    <a:pt x="61" y="70"/>
                    <a:pt x="56" y="79"/>
                  </a:cubicBezTo>
                  <a:cubicBezTo>
                    <a:pt x="51" y="88"/>
                    <a:pt x="49" y="99"/>
                    <a:pt x="49" y="113"/>
                  </a:cubicBezTo>
                  <a:cubicBezTo>
                    <a:pt x="49" y="126"/>
                    <a:pt x="52" y="137"/>
                    <a:pt x="57" y="147"/>
                  </a:cubicBezTo>
                  <a:cubicBezTo>
                    <a:pt x="62" y="156"/>
                    <a:pt x="69" y="164"/>
                    <a:pt x="78" y="171"/>
                  </a:cubicBezTo>
                  <a:cubicBezTo>
                    <a:pt x="87" y="178"/>
                    <a:pt x="97" y="184"/>
                    <a:pt x="109" y="189"/>
                  </a:cubicBezTo>
                  <a:cubicBezTo>
                    <a:pt x="120" y="194"/>
                    <a:pt x="132" y="199"/>
                    <a:pt x="144" y="203"/>
                  </a:cubicBezTo>
                  <a:cubicBezTo>
                    <a:pt x="159" y="209"/>
                    <a:pt x="173" y="215"/>
                    <a:pt x="187" y="221"/>
                  </a:cubicBezTo>
                  <a:cubicBezTo>
                    <a:pt x="202" y="227"/>
                    <a:pt x="214" y="235"/>
                    <a:pt x="226" y="245"/>
                  </a:cubicBezTo>
                  <a:cubicBezTo>
                    <a:pt x="237" y="255"/>
                    <a:pt x="246" y="267"/>
                    <a:pt x="253" y="281"/>
                  </a:cubicBezTo>
                  <a:cubicBezTo>
                    <a:pt x="260" y="296"/>
                    <a:pt x="264" y="314"/>
                    <a:pt x="264" y="335"/>
                  </a:cubicBezTo>
                  <a:cubicBezTo>
                    <a:pt x="264" y="357"/>
                    <a:pt x="261" y="376"/>
                    <a:pt x="254" y="392"/>
                  </a:cubicBezTo>
                  <a:cubicBezTo>
                    <a:pt x="248" y="408"/>
                    <a:pt x="239" y="422"/>
                    <a:pt x="227" y="433"/>
                  </a:cubicBezTo>
                  <a:cubicBezTo>
                    <a:pt x="216" y="444"/>
                    <a:pt x="202" y="452"/>
                    <a:pt x="186" y="458"/>
                  </a:cubicBezTo>
                  <a:cubicBezTo>
                    <a:pt x="170" y="463"/>
                    <a:pt x="153" y="466"/>
                    <a:pt x="135" y="466"/>
                  </a:cubicBezTo>
                  <a:cubicBezTo>
                    <a:pt x="118" y="466"/>
                    <a:pt x="101" y="463"/>
                    <a:pt x="85" y="456"/>
                  </a:cubicBezTo>
                  <a:cubicBezTo>
                    <a:pt x="69" y="449"/>
                    <a:pt x="55" y="439"/>
                    <a:pt x="43" y="426"/>
                  </a:cubicBezTo>
                  <a:cubicBezTo>
                    <a:pt x="30" y="413"/>
                    <a:pt x="20" y="397"/>
                    <a:pt x="13" y="378"/>
                  </a:cubicBezTo>
                  <a:cubicBezTo>
                    <a:pt x="5" y="359"/>
                    <a:pt x="1" y="339"/>
                    <a:pt x="0" y="315"/>
                  </a:cubicBezTo>
                  <a:lnTo>
                    <a:pt x="40" y="315"/>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28" name="Freeform 7">
              <a:extLst>
                <a:ext uri="{FF2B5EF4-FFF2-40B4-BE49-F238E27FC236}">
                  <a16:creationId xmlns:a16="http://schemas.microsoft.com/office/drawing/2014/main" id="{ACBF2000-EB7D-9122-F97E-0012B7B58EFA}"/>
                </a:ext>
              </a:extLst>
            </p:cNvPr>
            <p:cNvSpPr>
              <a:spLocks noEditPoints="1"/>
            </p:cNvSpPr>
            <p:nvPr/>
          </p:nvSpPr>
          <p:spPr bwMode="auto">
            <a:xfrm>
              <a:off x="7673407" y="4352018"/>
              <a:ext cx="811213" cy="1476375"/>
            </a:xfrm>
            <a:custGeom>
              <a:avLst/>
              <a:gdLst>
                <a:gd name="T0" fmla="*/ 38 w 244"/>
                <a:gd name="T1" fmla="*/ 210 h 441"/>
                <a:gd name="T2" fmla="*/ 136 w 244"/>
                <a:gd name="T3" fmla="*/ 210 h 441"/>
                <a:gd name="T4" fmla="*/ 162 w 244"/>
                <a:gd name="T5" fmla="*/ 204 h 441"/>
                <a:gd name="T6" fmla="*/ 185 w 244"/>
                <a:gd name="T7" fmla="*/ 185 h 441"/>
                <a:gd name="T8" fmla="*/ 200 w 244"/>
                <a:gd name="T9" fmla="*/ 158 h 441"/>
                <a:gd name="T10" fmla="*/ 205 w 244"/>
                <a:gd name="T11" fmla="*/ 125 h 441"/>
                <a:gd name="T12" fmla="*/ 200 w 244"/>
                <a:gd name="T13" fmla="*/ 92 h 441"/>
                <a:gd name="T14" fmla="*/ 185 w 244"/>
                <a:gd name="T15" fmla="*/ 66 h 441"/>
                <a:gd name="T16" fmla="*/ 163 w 244"/>
                <a:gd name="T17" fmla="*/ 49 h 441"/>
                <a:gd name="T18" fmla="*/ 136 w 244"/>
                <a:gd name="T19" fmla="*/ 43 h 441"/>
                <a:gd name="T20" fmla="*/ 38 w 244"/>
                <a:gd name="T21" fmla="*/ 43 h 441"/>
                <a:gd name="T22" fmla="*/ 38 w 244"/>
                <a:gd name="T23" fmla="*/ 210 h 441"/>
                <a:gd name="T24" fmla="*/ 0 w 244"/>
                <a:gd name="T25" fmla="*/ 0 h 441"/>
                <a:gd name="T26" fmla="*/ 136 w 244"/>
                <a:gd name="T27" fmla="*/ 0 h 441"/>
                <a:gd name="T28" fmla="*/ 182 w 244"/>
                <a:gd name="T29" fmla="*/ 11 h 441"/>
                <a:gd name="T30" fmla="*/ 216 w 244"/>
                <a:gd name="T31" fmla="*/ 40 h 441"/>
                <a:gd name="T32" fmla="*/ 237 w 244"/>
                <a:gd name="T33" fmla="*/ 80 h 441"/>
                <a:gd name="T34" fmla="*/ 244 w 244"/>
                <a:gd name="T35" fmla="*/ 125 h 441"/>
                <a:gd name="T36" fmla="*/ 237 w 244"/>
                <a:gd name="T37" fmla="*/ 172 h 441"/>
                <a:gd name="T38" fmla="*/ 216 w 244"/>
                <a:gd name="T39" fmla="*/ 213 h 441"/>
                <a:gd name="T40" fmla="*/ 182 w 244"/>
                <a:gd name="T41" fmla="*/ 241 h 441"/>
                <a:gd name="T42" fmla="*/ 136 w 244"/>
                <a:gd name="T43" fmla="*/ 252 h 441"/>
                <a:gd name="T44" fmla="*/ 38 w 244"/>
                <a:gd name="T45" fmla="*/ 252 h 441"/>
                <a:gd name="T46" fmla="*/ 38 w 244"/>
                <a:gd name="T47" fmla="*/ 441 h 441"/>
                <a:gd name="T48" fmla="*/ 0 w 244"/>
                <a:gd name="T49" fmla="*/ 441 h 441"/>
                <a:gd name="T50" fmla="*/ 0 w 244"/>
                <a:gd name="T51"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4" h="441">
                  <a:moveTo>
                    <a:pt x="38" y="210"/>
                  </a:moveTo>
                  <a:cubicBezTo>
                    <a:pt x="136" y="210"/>
                    <a:pt x="136" y="210"/>
                    <a:pt x="136" y="210"/>
                  </a:cubicBezTo>
                  <a:cubicBezTo>
                    <a:pt x="145" y="210"/>
                    <a:pt x="154" y="208"/>
                    <a:pt x="162" y="204"/>
                  </a:cubicBezTo>
                  <a:cubicBezTo>
                    <a:pt x="171" y="199"/>
                    <a:pt x="178" y="193"/>
                    <a:pt x="185" y="185"/>
                  </a:cubicBezTo>
                  <a:cubicBezTo>
                    <a:pt x="191" y="178"/>
                    <a:pt x="196" y="169"/>
                    <a:pt x="200" y="158"/>
                  </a:cubicBezTo>
                  <a:cubicBezTo>
                    <a:pt x="204" y="148"/>
                    <a:pt x="205" y="137"/>
                    <a:pt x="205" y="125"/>
                  </a:cubicBezTo>
                  <a:cubicBezTo>
                    <a:pt x="205" y="113"/>
                    <a:pt x="204" y="102"/>
                    <a:pt x="200" y="92"/>
                  </a:cubicBezTo>
                  <a:cubicBezTo>
                    <a:pt x="196" y="82"/>
                    <a:pt x="192" y="73"/>
                    <a:pt x="185" y="66"/>
                  </a:cubicBezTo>
                  <a:cubicBezTo>
                    <a:pt x="179" y="59"/>
                    <a:pt x="172" y="53"/>
                    <a:pt x="163" y="49"/>
                  </a:cubicBezTo>
                  <a:cubicBezTo>
                    <a:pt x="155" y="45"/>
                    <a:pt x="146" y="43"/>
                    <a:pt x="136" y="43"/>
                  </a:cubicBezTo>
                  <a:cubicBezTo>
                    <a:pt x="38" y="43"/>
                    <a:pt x="38" y="43"/>
                    <a:pt x="38" y="43"/>
                  </a:cubicBezTo>
                  <a:lnTo>
                    <a:pt x="38" y="210"/>
                  </a:lnTo>
                  <a:close/>
                  <a:moveTo>
                    <a:pt x="0" y="0"/>
                  </a:moveTo>
                  <a:cubicBezTo>
                    <a:pt x="136" y="0"/>
                    <a:pt x="136" y="0"/>
                    <a:pt x="136" y="0"/>
                  </a:cubicBezTo>
                  <a:cubicBezTo>
                    <a:pt x="153" y="0"/>
                    <a:pt x="168" y="3"/>
                    <a:pt x="182" y="11"/>
                  </a:cubicBezTo>
                  <a:cubicBezTo>
                    <a:pt x="195" y="19"/>
                    <a:pt x="207" y="28"/>
                    <a:pt x="216" y="40"/>
                  </a:cubicBezTo>
                  <a:cubicBezTo>
                    <a:pt x="225" y="52"/>
                    <a:pt x="232" y="66"/>
                    <a:pt x="237" y="80"/>
                  </a:cubicBezTo>
                  <a:cubicBezTo>
                    <a:pt x="242" y="95"/>
                    <a:pt x="244" y="110"/>
                    <a:pt x="244" y="125"/>
                  </a:cubicBezTo>
                  <a:cubicBezTo>
                    <a:pt x="244" y="142"/>
                    <a:pt x="242" y="157"/>
                    <a:pt x="237" y="172"/>
                  </a:cubicBezTo>
                  <a:cubicBezTo>
                    <a:pt x="232" y="188"/>
                    <a:pt x="225" y="201"/>
                    <a:pt x="216" y="213"/>
                  </a:cubicBezTo>
                  <a:cubicBezTo>
                    <a:pt x="207" y="225"/>
                    <a:pt x="195" y="234"/>
                    <a:pt x="182" y="241"/>
                  </a:cubicBezTo>
                  <a:cubicBezTo>
                    <a:pt x="168" y="248"/>
                    <a:pt x="153" y="252"/>
                    <a:pt x="136" y="252"/>
                  </a:cubicBezTo>
                  <a:cubicBezTo>
                    <a:pt x="38" y="252"/>
                    <a:pt x="38" y="252"/>
                    <a:pt x="38" y="252"/>
                  </a:cubicBezTo>
                  <a:cubicBezTo>
                    <a:pt x="38" y="441"/>
                    <a:pt x="38" y="441"/>
                    <a:pt x="38" y="441"/>
                  </a:cubicBezTo>
                  <a:cubicBezTo>
                    <a:pt x="0" y="441"/>
                    <a:pt x="0" y="441"/>
                    <a:pt x="0" y="441"/>
                  </a:cubicBezTo>
                  <a:lnTo>
                    <a:pt x="0" y="0"/>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9" name="Oval 8">
              <a:extLst>
                <a:ext uri="{FF2B5EF4-FFF2-40B4-BE49-F238E27FC236}">
                  <a16:creationId xmlns:a16="http://schemas.microsoft.com/office/drawing/2014/main" id="{767A1E8F-C1B3-7E25-8C3D-1EE214A05149}"/>
                </a:ext>
              </a:extLst>
            </p:cNvPr>
            <p:cNvSpPr>
              <a:spLocks noChangeArrowheads="1"/>
            </p:cNvSpPr>
            <p:nvPr/>
          </p:nvSpPr>
          <p:spPr bwMode="auto">
            <a:xfrm>
              <a:off x="6970464" y="5261423"/>
              <a:ext cx="328613" cy="330200"/>
            </a:xfrm>
            <a:prstGeom prst="ellipse">
              <a:avLst/>
            </a:prstGeom>
            <a:solidFill>
              <a:srgbClr val="0A5D7A"/>
            </a:solidFill>
            <a:ln>
              <a:noFill/>
            </a:ln>
          </p:spPr>
          <p:txBody>
            <a:bodyPr vert="horz" wrap="square" lIns="91440" tIns="45720" rIns="91440" bIns="45720" numCol="1" anchor="t" anchorCtr="0" compatLnSpc="1">
              <a:prstTxWarp prst="textNoShape">
                <a:avLst/>
              </a:prstTxWarp>
            </a:bodyPr>
            <a:lstStyle/>
            <a:p>
              <a:endParaRPr lang="en-GB" dirty="0">
                <a:solidFill>
                  <a:srgbClr val="0A5D7A"/>
                </a:solidFill>
              </a:endParaRPr>
            </a:p>
          </p:txBody>
        </p:sp>
      </p:grpSp>
      <p:sp>
        <p:nvSpPr>
          <p:cNvPr id="30" name="Tijdelijke aanduiding voor dianummer 2">
            <a:extLst>
              <a:ext uri="{FF2B5EF4-FFF2-40B4-BE49-F238E27FC236}">
                <a16:creationId xmlns:a16="http://schemas.microsoft.com/office/drawing/2014/main" id="{B075D560-B5F0-470A-FD74-450E59B76081}"/>
              </a:ext>
            </a:extLst>
          </p:cNvPr>
          <p:cNvSpPr txBox="1">
            <a:spLocks/>
          </p:cNvSpPr>
          <p:nvPr userDrawn="1"/>
        </p:nvSpPr>
        <p:spPr>
          <a:xfrm>
            <a:off x="11535384" y="6489700"/>
            <a:ext cx="371634" cy="179388"/>
          </a:xfrm>
          <a:prstGeom prst="rect">
            <a:avLst/>
          </a:prstGeom>
        </p:spPr>
        <p:txBody>
          <a:bodyPr vert="horz" lIns="0" tIns="0" rIns="0" bIns="0" rtlCol="0" anchor="ctr">
            <a:noAutofit/>
          </a:bodyPr>
          <a:lstStyle>
            <a:defPPr>
              <a:defRPr lang="nl-NL"/>
            </a:defPPr>
            <a:lvl1pPr marL="0" algn="ctr" defTabSz="914400" rtl="0" eaLnBrk="1" latinLnBrk="0" hangingPunct="1">
              <a:defRPr sz="800" b="1" kern="1200">
                <a:solidFill>
                  <a:srgbClr val="757F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AD0FE45-509C-4BDF-9EDE-64426F8DF3D2}" type="slidenum">
              <a:rPr lang="en-GB" smtClean="0">
                <a:solidFill>
                  <a:srgbClr val="A6A6A6"/>
                </a:solidFill>
                <a:latin typeface="Arial" panose="020B0604020202020204" pitchFamily="34" charset="0"/>
                <a:cs typeface="Arial" panose="020B0604020202020204" pitchFamily="34" charset="0"/>
              </a:rPr>
              <a:pPr/>
              <a:t>‹#›</a:t>
            </a:fld>
            <a:endParaRPr lang="en-GB" dirty="0">
              <a:solidFill>
                <a:srgbClr val="A6A6A6"/>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7097568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695" r:id="rId23"/>
    <p:sldLayoutId id="2147483696" r:id="rId24"/>
    <p:sldLayoutId id="2147483697" r:id="rId25"/>
    <p:sldLayoutId id="2147483698" r:id="rId26"/>
    <p:sldLayoutId id="2147483699" r:id="rId27"/>
    <p:sldLayoutId id="2147483700" r:id="rId28"/>
    <p:sldLayoutId id="2147483701" r:id="rId29"/>
    <p:sldLayoutId id="2147483702" r:id="rId30"/>
    <p:sldLayoutId id="2147483703" r:id="rId31"/>
    <p:sldLayoutId id="2147483704" r:id="rId32"/>
    <p:sldLayoutId id="2147483705" r:id="rId33"/>
    <p:sldLayoutId id="2147483706" r:id="rId34"/>
    <p:sldLayoutId id="2147483707" r:id="rId35"/>
    <p:sldLayoutId id="2147483708" r:id="rId36"/>
    <p:sldLayoutId id="2147483709" r:id="rId37"/>
    <p:sldLayoutId id="2147483710" r:id="rId38"/>
    <p:sldLayoutId id="2147483711" r:id="rId39"/>
    <p:sldLayoutId id="2147483712" r:id="rId40"/>
    <p:sldLayoutId id="2147483713" r:id="rId41"/>
    <p:sldLayoutId id="2147483714" r:id="rId42"/>
    <p:sldLayoutId id="2147483715" r:id="rId43"/>
    <p:sldLayoutId id="2147483716" r:id="rId44"/>
    <p:sldLayoutId id="2147483717" r:id="rId45"/>
    <p:sldLayoutId id="2147483718" r:id="rId46"/>
  </p:sldLayoutIdLst>
  <p:hf hdr="0" ftr="0" dt="0"/>
  <p:txStyles>
    <p:titleStyle>
      <a:lvl1pPr algn="l" defTabSz="914400" rtl="0" eaLnBrk="1" latinLnBrk="0" hangingPunct="1">
        <a:lnSpc>
          <a:spcPct val="90000"/>
        </a:lnSpc>
        <a:spcBef>
          <a:spcPct val="0"/>
        </a:spcBef>
        <a:buNone/>
        <a:defRPr sz="2800" b="1" kern="1200">
          <a:solidFill>
            <a:srgbClr val="0A5D7A"/>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1200" kern="1200" baseline="0">
          <a:solidFill>
            <a:srgbClr val="0A5D7A"/>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7" name="Table 3">
            <a:extLst>
              <a:ext uri="{FF2B5EF4-FFF2-40B4-BE49-F238E27FC236}">
                <a16:creationId xmlns:a16="http://schemas.microsoft.com/office/drawing/2014/main" id="{C629FCA6-D9DF-DF5B-849D-CA03F5BF88CD}"/>
              </a:ext>
            </a:extLst>
          </p:cNvPr>
          <p:cNvGraphicFramePr>
            <a:graphicFrameLocks noGrp="1"/>
          </p:cNvGraphicFramePr>
          <p:nvPr userDrawn="1">
            <p:extLst>
              <p:ext uri="{D42A27DB-BD31-4B8C-83A1-F6EECF244321}">
                <p14:modId xmlns:p14="http://schemas.microsoft.com/office/powerpoint/2010/main" val="3949786738"/>
              </p:ext>
            </p:extLst>
          </p:nvPr>
        </p:nvGraphicFramePr>
        <p:xfrm>
          <a:off x="0" y="-471680"/>
          <a:ext cx="8894718" cy="329614"/>
        </p:xfrm>
        <a:graphic>
          <a:graphicData uri="http://schemas.openxmlformats.org/drawingml/2006/table">
            <a:tbl>
              <a:tblPr firstRow="1" bandRow="1">
                <a:tableStyleId>{5C22544A-7EE6-4342-B048-85BDC9FD1C3A}</a:tableStyleId>
              </a:tblPr>
              <a:tblGrid>
                <a:gridCol w="329434">
                  <a:extLst>
                    <a:ext uri="{9D8B030D-6E8A-4147-A177-3AD203B41FA5}">
                      <a16:colId xmlns:a16="http://schemas.microsoft.com/office/drawing/2014/main" val="3743818810"/>
                    </a:ext>
                  </a:extLst>
                </a:gridCol>
                <a:gridCol w="329434">
                  <a:extLst>
                    <a:ext uri="{9D8B030D-6E8A-4147-A177-3AD203B41FA5}">
                      <a16:colId xmlns:a16="http://schemas.microsoft.com/office/drawing/2014/main" val="3682817212"/>
                    </a:ext>
                  </a:extLst>
                </a:gridCol>
                <a:gridCol w="329434">
                  <a:extLst>
                    <a:ext uri="{9D8B030D-6E8A-4147-A177-3AD203B41FA5}">
                      <a16:colId xmlns:a16="http://schemas.microsoft.com/office/drawing/2014/main" val="1574813467"/>
                    </a:ext>
                  </a:extLst>
                </a:gridCol>
                <a:gridCol w="329434">
                  <a:extLst>
                    <a:ext uri="{9D8B030D-6E8A-4147-A177-3AD203B41FA5}">
                      <a16:colId xmlns:a16="http://schemas.microsoft.com/office/drawing/2014/main" val="2018500076"/>
                    </a:ext>
                  </a:extLst>
                </a:gridCol>
                <a:gridCol w="329434">
                  <a:extLst>
                    <a:ext uri="{9D8B030D-6E8A-4147-A177-3AD203B41FA5}">
                      <a16:colId xmlns:a16="http://schemas.microsoft.com/office/drawing/2014/main" val="1175080181"/>
                    </a:ext>
                  </a:extLst>
                </a:gridCol>
                <a:gridCol w="329434">
                  <a:extLst>
                    <a:ext uri="{9D8B030D-6E8A-4147-A177-3AD203B41FA5}">
                      <a16:colId xmlns:a16="http://schemas.microsoft.com/office/drawing/2014/main" val="321747587"/>
                    </a:ext>
                  </a:extLst>
                </a:gridCol>
                <a:gridCol w="329434">
                  <a:extLst>
                    <a:ext uri="{9D8B030D-6E8A-4147-A177-3AD203B41FA5}">
                      <a16:colId xmlns:a16="http://schemas.microsoft.com/office/drawing/2014/main" val="267956123"/>
                    </a:ext>
                  </a:extLst>
                </a:gridCol>
                <a:gridCol w="329434">
                  <a:extLst>
                    <a:ext uri="{9D8B030D-6E8A-4147-A177-3AD203B41FA5}">
                      <a16:colId xmlns:a16="http://schemas.microsoft.com/office/drawing/2014/main" val="999094010"/>
                    </a:ext>
                  </a:extLst>
                </a:gridCol>
                <a:gridCol w="329434">
                  <a:extLst>
                    <a:ext uri="{9D8B030D-6E8A-4147-A177-3AD203B41FA5}">
                      <a16:colId xmlns:a16="http://schemas.microsoft.com/office/drawing/2014/main" val="3515744714"/>
                    </a:ext>
                  </a:extLst>
                </a:gridCol>
                <a:gridCol w="329434">
                  <a:extLst>
                    <a:ext uri="{9D8B030D-6E8A-4147-A177-3AD203B41FA5}">
                      <a16:colId xmlns:a16="http://schemas.microsoft.com/office/drawing/2014/main" val="3828072258"/>
                    </a:ext>
                  </a:extLst>
                </a:gridCol>
                <a:gridCol w="329434">
                  <a:extLst>
                    <a:ext uri="{9D8B030D-6E8A-4147-A177-3AD203B41FA5}">
                      <a16:colId xmlns:a16="http://schemas.microsoft.com/office/drawing/2014/main" val="1389215915"/>
                    </a:ext>
                  </a:extLst>
                </a:gridCol>
                <a:gridCol w="329434">
                  <a:extLst>
                    <a:ext uri="{9D8B030D-6E8A-4147-A177-3AD203B41FA5}">
                      <a16:colId xmlns:a16="http://schemas.microsoft.com/office/drawing/2014/main" val="3262252500"/>
                    </a:ext>
                  </a:extLst>
                </a:gridCol>
                <a:gridCol w="329434">
                  <a:extLst>
                    <a:ext uri="{9D8B030D-6E8A-4147-A177-3AD203B41FA5}">
                      <a16:colId xmlns:a16="http://schemas.microsoft.com/office/drawing/2014/main" val="2725910849"/>
                    </a:ext>
                  </a:extLst>
                </a:gridCol>
                <a:gridCol w="329434">
                  <a:extLst>
                    <a:ext uri="{9D8B030D-6E8A-4147-A177-3AD203B41FA5}">
                      <a16:colId xmlns:a16="http://schemas.microsoft.com/office/drawing/2014/main" val="549442074"/>
                    </a:ext>
                  </a:extLst>
                </a:gridCol>
                <a:gridCol w="329434">
                  <a:extLst>
                    <a:ext uri="{9D8B030D-6E8A-4147-A177-3AD203B41FA5}">
                      <a16:colId xmlns:a16="http://schemas.microsoft.com/office/drawing/2014/main" val="1848103827"/>
                    </a:ext>
                  </a:extLst>
                </a:gridCol>
                <a:gridCol w="329434">
                  <a:extLst>
                    <a:ext uri="{9D8B030D-6E8A-4147-A177-3AD203B41FA5}">
                      <a16:colId xmlns:a16="http://schemas.microsoft.com/office/drawing/2014/main" val="1294764420"/>
                    </a:ext>
                  </a:extLst>
                </a:gridCol>
                <a:gridCol w="329434">
                  <a:extLst>
                    <a:ext uri="{9D8B030D-6E8A-4147-A177-3AD203B41FA5}">
                      <a16:colId xmlns:a16="http://schemas.microsoft.com/office/drawing/2014/main" val="3317330240"/>
                    </a:ext>
                  </a:extLst>
                </a:gridCol>
                <a:gridCol w="329434">
                  <a:extLst>
                    <a:ext uri="{9D8B030D-6E8A-4147-A177-3AD203B41FA5}">
                      <a16:colId xmlns:a16="http://schemas.microsoft.com/office/drawing/2014/main" val="3719344920"/>
                    </a:ext>
                  </a:extLst>
                </a:gridCol>
                <a:gridCol w="329434">
                  <a:extLst>
                    <a:ext uri="{9D8B030D-6E8A-4147-A177-3AD203B41FA5}">
                      <a16:colId xmlns:a16="http://schemas.microsoft.com/office/drawing/2014/main" val="4136837473"/>
                    </a:ext>
                  </a:extLst>
                </a:gridCol>
                <a:gridCol w="329434">
                  <a:extLst>
                    <a:ext uri="{9D8B030D-6E8A-4147-A177-3AD203B41FA5}">
                      <a16:colId xmlns:a16="http://schemas.microsoft.com/office/drawing/2014/main" val="2768009112"/>
                    </a:ext>
                  </a:extLst>
                </a:gridCol>
                <a:gridCol w="329434">
                  <a:extLst>
                    <a:ext uri="{9D8B030D-6E8A-4147-A177-3AD203B41FA5}">
                      <a16:colId xmlns:a16="http://schemas.microsoft.com/office/drawing/2014/main" val="3904664116"/>
                    </a:ext>
                  </a:extLst>
                </a:gridCol>
                <a:gridCol w="329434">
                  <a:extLst>
                    <a:ext uri="{9D8B030D-6E8A-4147-A177-3AD203B41FA5}">
                      <a16:colId xmlns:a16="http://schemas.microsoft.com/office/drawing/2014/main" val="1897527584"/>
                    </a:ext>
                  </a:extLst>
                </a:gridCol>
                <a:gridCol w="329434">
                  <a:extLst>
                    <a:ext uri="{9D8B030D-6E8A-4147-A177-3AD203B41FA5}">
                      <a16:colId xmlns:a16="http://schemas.microsoft.com/office/drawing/2014/main" val="2006718445"/>
                    </a:ext>
                  </a:extLst>
                </a:gridCol>
                <a:gridCol w="329434">
                  <a:extLst>
                    <a:ext uri="{9D8B030D-6E8A-4147-A177-3AD203B41FA5}">
                      <a16:colId xmlns:a16="http://schemas.microsoft.com/office/drawing/2014/main" val="2165246372"/>
                    </a:ext>
                  </a:extLst>
                </a:gridCol>
                <a:gridCol w="329434">
                  <a:extLst>
                    <a:ext uri="{9D8B030D-6E8A-4147-A177-3AD203B41FA5}">
                      <a16:colId xmlns:a16="http://schemas.microsoft.com/office/drawing/2014/main" val="3291227853"/>
                    </a:ext>
                  </a:extLst>
                </a:gridCol>
                <a:gridCol w="329434">
                  <a:extLst>
                    <a:ext uri="{9D8B030D-6E8A-4147-A177-3AD203B41FA5}">
                      <a16:colId xmlns:a16="http://schemas.microsoft.com/office/drawing/2014/main" val="880976175"/>
                    </a:ext>
                  </a:extLst>
                </a:gridCol>
                <a:gridCol w="329434">
                  <a:extLst>
                    <a:ext uri="{9D8B030D-6E8A-4147-A177-3AD203B41FA5}">
                      <a16:colId xmlns:a16="http://schemas.microsoft.com/office/drawing/2014/main" val="3356319254"/>
                    </a:ext>
                  </a:extLst>
                </a:gridCol>
              </a:tblGrid>
              <a:tr h="329614">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595959"/>
                    </a:solid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A6A6A6"/>
                    </a:solid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A5D7A"/>
                    </a:solid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3B7D95"/>
                    </a:solid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5497BE"/>
                    </a:solid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7DB5DF"/>
                    </a:solid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A3C7E5"/>
                    </a:solid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AAC9DA"/>
                    </a:solid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29733"/>
                    </a:solid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F7D00"/>
                    </a:solid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A84848"/>
                    </a:solid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921A1A"/>
                    </a:solid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endParaRPr lang="en-GB" sz="1000" b="0" dirty="0">
                        <a:solidFill>
                          <a:schemeClr val="tx2"/>
                        </a:solidFill>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09970"/>
                    </a:solidFill>
                  </a:tcPr>
                </a:tc>
                <a:extLst>
                  <a:ext uri="{0D108BD9-81ED-4DB2-BD59-A6C34878D82A}">
                    <a16:rowId xmlns:a16="http://schemas.microsoft.com/office/drawing/2014/main" val="3286614953"/>
                  </a:ext>
                </a:extLst>
              </a:tr>
            </a:tbl>
          </a:graphicData>
        </a:graphic>
      </p:graphicFrame>
      <p:sp>
        <p:nvSpPr>
          <p:cNvPr id="38" name="Tijdelijke aanduiding voor dianummer 2">
            <a:extLst>
              <a:ext uri="{FF2B5EF4-FFF2-40B4-BE49-F238E27FC236}">
                <a16:creationId xmlns:a16="http://schemas.microsoft.com/office/drawing/2014/main" id="{1AC07210-8E44-F70E-C248-F217F46A906F}"/>
              </a:ext>
            </a:extLst>
          </p:cNvPr>
          <p:cNvSpPr txBox="1">
            <a:spLocks/>
          </p:cNvSpPr>
          <p:nvPr userDrawn="1"/>
        </p:nvSpPr>
        <p:spPr>
          <a:xfrm>
            <a:off x="11610196" y="6493329"/>
            <a:ext cx="221599" cy="133835"/>
          </a:xfrm>
          <a:prstGeom prst="rect">
            <a:avLst/>
          </a:prstGeom>
        </p:spPr>
        <p:txBody>
          <a:bodyPr vert="horz" lIns="0" tIns="0" rIns="0" bIns="0" rtlCol="0" anchor="ctr">
            <a:noAutofit/>
          </a:bodyPr>
          <a:lstStyle>
            <a:defPPr>
              <a:defRPr lang="nl-NL"/>
            </a:defPPr>
            <a:lvl1pPr marL="0" algn="ctr" defTabSz="914400" rtl="0" eaLnBrk="1" latinLnBrk="0" hangingPunct="1">
              <a:defRPr sz="800" b="1" kern="1200">
                <a:solidFill>
                  <a:srgbClr val="757F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AD0FE45-509C-4BDF-9EDE-64426F8DF3D2}" type="slidenum">
              <a:rPr lang="en-GB" smtClean="0">
                <a:solidFill>
                  <a:srgbClr val="A6A6A6"/>
                </a:solidFill>
                <a:latin typeface="Arial" panose="020B0604020202020204" pitchFamily="34" charset="0"/>
                <a:cs typeface="Arial" panose="020B0604020202020204" pitchFamily="34" charset="0"/>
              </a:rPr>
              <a:pPr/>
              <a:t>‹#›</a:t>
            </a:fld>
            <a:endParaRPr lang="en-GB" dirty="0">
              <a:solidFill>
                <a:srgbClr val="A6A6A6"/>
              </a:solidFill>
              <a:latin typeface="Arial" panose="020B0604020202020204" pitchFamily="34" charset="0"/>
              <a:cs typeface="Arial" panose="020B0604020202020204" pitchFamily="34" charset="0"/>
            </a:endParaRPr>
          </a:p>
        </p:txBody>
      </p:sp>
      <p:sp>
        <p:nvSpPr>
          <p:cNvPr id="2" name="Tijdelijke aanduiding voor titel 1">
            <a:extLst>
              <a:ext uri="{FF2B5EF4-FFF2-40B4-BE49-F238E27FC236}">
                <a16:creationId xmlns:a16="http://schemas.microsoft.com/office/drawing/2014/main" id="{E7A57D8A-76DD-6680-43EF-7811C0DBF497}"/>
              </a:ext>
            </a:extLst>
          </p:cNvPr>
          <p:cNvSpPr>
            <a:spLocks noGrp="1"/>
          </p:cNvSpPr>
          <p:nvPr>
            <p:ph type="title"/>
          </p:nvPr>
        </p:nvSpPr>
        <p:spPr>
          <a:xfrm>
            <a:off x="838200" y="365125"/>
            <a:ext cx="10515600" cy="1325563"/>
          </a:xfrm>
          <a:prstGeom prst="rect">
            <a:avLst/>
          </a:prstGeom>
        </p:spPr>
        <p:txBody>
          <a:bodyPr vert="horz" lIns="0" tIns="0" rIns="0" bIns="0" rtlCol="0" anchor="ctr">
            <a:normAutofit/>
          </a:bodyPr>
          <a:lstStyle/>
          <a:p>
            <a:r>
              <a:rPr lang="en-GB" err="1"/>
              <a:t>Klik</a:t>
            </a:r>
            <a:r>
              <a:rPr lang="en-GB"/>
              <a:t> om </a:t>
            </a:r>
            <a:r>
              <a:rPr lang="en-GB" err="1"/>
              <a:t>stijl</a:t>
            </a:r>
            <a:r>
              <a:rPr lang="en-GB"/>
              <a:t> </a:t>
            </a:r>
            <a:r>
              <a:rPr lang="en-GB" err="1"/>
              <a:t>te</a:t>
            </a:r>
            <a:r>
              <a:rPr lang="en-GB"/>
              <a:t> </a:t>
            </a:r>
            <a:r>
              <a:rPr lang="en-GB" err="1"/>
              <a:t>bewerken</a:t>
            </a:r>
            <a:endParaRPr lang="en-GB"/>
          </a:p>
        </p:txBody>
      </p:sp>
      <p:sp>
        <p:nvSpPr>
          <p:cNvPr id="3" name="Tijdelijke aanduiding voor tekst 2">
            <a:extLst>
              <a:ext uri="{FF2B5EF4-FFF2-40B4-BE49-F238E27FC236}">
                <a16:creationId xmlns:a16="http://schemas.microsoft.com/office/drawing/2014/main" id="{08248168-AAA3-CE33-7F4D-0E5443283C87}"/>
              </a:ext>
            </a:extLst>
          </p:cNvPr>
          <p:cNvSpPr>
            <a:spLocks noGrp="1"/>
          </p:cNvSpPr>
          <p:nvPr>
            <p:ph type="body" idx="1"/>
          </p:nvPr>
        </p:nvSpPr>
        <p:spPr>
          <a:xfrm>
            <a:off x="838200" y="1825625"/>
            <a:ext cx="10515600" cy="4351338"/>
          </a:xfrm>
          <a:prstGeom prst="rect">
            <a:avLst/>
          </a:prstGeom>
        </p:spPr>
        <p:txBody>
          <a:bodyPr vert="horz" lIns="0" tIns="0" rIns="0" bIns="0" rtlCol="0" anchor="ctr" anchorCtr="0">
            <a:noAutofit/>
          </a:bodyPr>
          <a:lstStyle/>
          <a:p>
            <a:pPr lvl="0"/>
            <a:r>
              <a:rPr lang="en-GB" err="1"/>
              <a:t>Klikken</a:t>
            </a:r>
            <a:r>
              <a:rPr lang="en-GB"/>
              <a:t> om de </a:t>
            </a:r>
            <a:r>
              <a:rPr lang="en-GB" err="1"/>
              <a:t>tekststijl</a:t>
            </a:r>
            <a:r>
              <a:rPr lang="en-GB"/>
              <a:t> van het model </a:t>
            </a:r>
            <a:r>
              <a:rPr lang="en-GB" err="1"/>
              <a:t>te</a:t>
            </a:r>
            <a:r>
              <a:rPr lang="en-GB"/>
              <a:t> </a:t>
            </a:r>
            <a:r>
              <a:rPr lang="en-GB" err="1"/>
              <a:t>bewerken</a:t>
            </a:r>
            <a:endParaRPr lang="en-GB"/>
          </a:p>
          <a:p>
            <a:pPr lvl="1"/>
            <a:r>
              <a:rPr lang="en-GB"/>
              <a:t>Tweede </a:t>
            </a:r>
            <a:r>
              <a:rPr lang="en-GB" err="1"/>
              <a:t>niveau</a:t>
            </a:r>
            <a:endParaRPr lang="en-GB"/>
          </a:p>
          <a:p>
            <a:pPr lvl="2"/>
            <a:r>
              <a:rPr lang="en-GB"/>
              <a:t>Derde </a:t>
            </a:r>
            <a:r>
              <a:rPr lang="en-GB" err="1"/>
              <a:t>niveau</a:t>
            </a:r>
            <a:endParaRPr lang="en-GB"/>
          </a:p>
          <a:p>
            <a:pPr lvl="3"/>
            <a:r>
              <a:rPr lang="en-GB" err="1"/>
              <a:t>Vierde</a:t>
            </a:r>
            <a:r>
              <a:rPr lang="en-GB"/>
              <a:t> </a:t>
            </a:r>
            <a:r>
              <a:rPr lang="en-GB" err="1"/>
              <a:t>niveau</a:t>
            </a:r>
            <a:endParaRPr lang="en-GB"/>
          </a:p>
          <a:p>
            <a:pPr lvl="4"/>
            <a:r>
              <a:rPr lang="en-GB" err="1"/>
              <a:t>Vijfde</a:t>
            </a:r>
            <a:r>
              <a:rPr lang="en-GB"/>
              <a:t> </a:t>
            </a:r>
            <a:r>
              <a:rPr lang="en-GB" err="1"/>
              <a:t>niveau</a:t>
            </a:r>
            <a:endParaRPr lang="en-GB"/>
          </a:p>
        </p:txBody>
      </p:sp>
      <p:grpSp>
        <p:nvGrpSpPr>
          <p:cNvPr id="4" name="Groep 3">
            <a:extLst>
              <a:ext uri="{FF2B5EF4-FFF2-40B4-BE49-F238E27FC236}">
                <a16:creationId xmlns:a16="http://schemas.microsoft.com/office/drawing/2014/main" id="{9057AAC4-B708-37EA-C6FC-FAABA443D879}"/>
              </a:ext>
            </a:extLst>
          </p:cNvPr>
          <p:cNvGrpSpPr/>
          <p:nvPr userDrawn="1"/>
        </p:nvGrpSpPr>
        <p:grpSpPr>
          <a:xfrm>
            <a:off x="11308724" y="166762"/>
            <a:ext cx="371634" cy="196126"/>
            <a:chOff x="5687079" y="4352018"/>
            <a:chExt cx="2797541" cy="1476376"/>
          </a:xfrm>
        </p:grpSpPr>
        <p:sp>
          <p:nvSpPr>
            <p:cNvPr id="5" name="Freeform 5">
              <a:extLst>
                <a:ext uri="{FF2B5EF4-FFF2-40B4-BE49-F238E27FC236}">
                  <a16:creationId xmlns:a16="http://schemas.microsoft.com/office/drawing/2014/main" id="{EA8170A9-1504-0737-0349-71637658AB0B}"/>
                </a:ext>
              </a:extLst>
            </p:cNvPr>
            <p:cNvSpPr>
              <a:spLocks/>
            </p:cNvSpPr>
            <p:nvPr/>
          </p:nvSpPr>
          <p:spPr bwMode="auto">
            <a:xfrm>
              <a:off x="5687079" y="4352018"/>
              <a:ext cx="884238" cy="1476376"/>
            </a:xfrm>
            <a:custGeom>
              <a:avLst/>
              <a:gdLst>
                <a:gd name="T0" fmla="*/ 38 w 266"/>
                <a:gd name="T1" fmla="*/ 0 h 454"/>
                <a:gd name="T2" fmla="*/ 38 w 266"/>
                <a:gd name="T3" fmla="*/ 297 h 454"/>
                <a:gd name="T4" fmla="*/ 46 w 266"/>
                <a:gd name="T5" fmla="*/ 345 h 454"/>
                <a:gd name="T6" fmla="*/ 67 w 266"/>
                <a:gd name="T7" fmla="*/ 382 h 454"/>
                <a:gd name="T8" fmla="*/ 96 w 266"/>
                <a:gd name="T9" fmla="*/ 405 h 454"/>
                <a:gd name="T10" fmla="*/ 129 w 266"/>
                <a:gd name="T11" fmla="*/ 412 h 454"/>
                <a:gd name="T12" fmla="*/ 164 w 266"/>
                <a:gd name="T13" fmla="*/ 405 h 454"/>
                <a:gd name="T14" fmla="*/ 196 w 266"/>
                <a:gd name="T15" fmla="*/ 384 h 454"/>
                <a:gd name="T16" fmla="*/ 218 w 266"/>
                <a:gd name="T17" fmla="*/ 348 h 454"/>
                <a:gd name="T18" fmla="*/ 227 w 266"/>
                <a:gd name="T19" fmla="*/ 298 h 454"/>
                <a:gd name="T20" fmla="*/ 227 w 266"/>
                <a:gd name="T21" fmla="*/ 0 h 454"/>
                <a:gd name="T22" fmla="*/ 266 w 266"/>
                <a:gd name="T23" fmla="*/ 0 h 454"/>
                <a:gd name="T24" fmla="*/ 266 w 266"/>
                <a:gd name="T25" fmla="*/ 295 h 454"/>
                <a:gd name="T26" fmla="*/ 254 w 266"/>
                <a:gd name="T27" fmla="*/ 363 h 454"/>
                <a:gd name="T28" fmla="*/ 222 w 266"/>
                <a:gd name="T29" fmla="*/ 413 h 454"/>
                <a:gd name="T30" fmla="*/ 178 w 266"/>
                <a:gd name="T31" fmla="*/ 444 h 454"/>
                <a:gd name="T32" fmla="*/ 130 w 266"/>
                <a:gd name="T33" fmla="*/ 454 h 454"/>
                <a:gd name="T34" fmla="*/ 83 w 266"/>
                <a:gd name="T35" fmla="*/ 444 h 454"/>
                <a:gd name="T36" fmla="*/ 42 w 266"/>
                <a:gd name="T37" fmla="*/ 414 h 454"/>
                <a:gd name="T38" fmla="*/ 11 w 266"/>
                <a:gd name="T39" fmla="*/ 363 h 454"/>
                <a:gd name="T40" fmla="*/ 0 w 266"/>
                <a:gd name="T41" fmla="*/ 294 h 454"/>
                <a:gd name="T42" fmla="*/ 0 w 266"/>
                <a:gd name="T43" fmla="*/ 0 h 454"/>
                <a:gd name="T44" fmla="*/ 38 w 266"/>
                <a:gd name="T45" fmla="*/ 0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6" h="454">
                  <a:moveTo>
                    <a:pt x="38" y="0"/>
                  </a:moveTo>
                  <a:cubicBezTo>
                    <a:pt x="38" y="297"/>
                    <a:pt x="38" y="297"/>
                    <a:pt x="38" y="297"/>
                  </a:cubicBezTo>
                  <a:cubicBezTo>
                    <a:pt x="38" y="315"/>
                    <a:pt x="41" y="331"/>
                    <a:pt x="46" y="345"/>
                  </a:cubicBezTo>
                  <a:cubicBezTo>
                    <a:pt x="51" y="360"/>
                    <a:pt x="58" y="372"/>
                    <a:pt x="67" y="382"/>
                  </a:cubicBezTo>
                  <a:cubicBezTo>
                    <a:pt x="76" y="392"/>
                    <a:pt x="85" y="399"/>
                    <a:pt x="96" y="405"/>
                  </a:cubicBezTo>
                  <a:cubicBezTo>
                    <a:pt x="107" y="410"/>
                    <a:pt x="118" y="412"/>
                    <a:pt x="129" y="412"/>
                  </a:cubicBezTo>
                  <a:cubicBezTo>
                    <a:pt x="141" y="412"/>
                    <a:pt x="153" y="410"/>
                    <a:pt x="164" y="405"/>
                  </a:cubicBezTo>
                  <a:cubicBezTo>
                    <a:pt x="176" y="400"/>
                    <a:pt x="187" y="393"/>
                    <a:pt x="196" y="384"/>
                  </a:cubicBezTo>
                  <a:cubicBezTo>
                    <a:pt x="205" y="374"/>
                    <a:pt x="213" y="362"/>
                    <a:pt x="218" y="348"/>
                  </a:cubicBezTo>
                  <a:cubicBezTo>
                    <a:pt x="224" y="334"/>
                    <a:pt x="227" y="317"/>
                    <a:pt x="227" y="298"/>
                  </a:cubicBezTo>
                  <a:cubicBezTo>
                    <a:pt x="227" y="0"/>
                    <a:pt x="227" y="0"/>
                    <a:pt x="227" y="0"/>
                  </a:cubicBezTo>
                  <a:cubicBezTo>
                    <a:pt x="266" y="0"/>
                    <a:pt x="266" y="0"/>
                    <a:pt x="266" y="0"/>
                  </a:cubicBezTo>
                  <a:cubicBezTo>
                    <a:pt x="266" y="295"/>
                    <a:pt x="266" y="295"/>
                    <a:pt x="266" y="295"/>
                  </a:cubicBezTo>
                  <a:cubicBezTo>
                    <a:pt x="266" y="321"/>
                    <a:pt x="262" y="344"/>
                    <a:pt x="254" y="363"/>
                  </a:cubicBezTo>
                  <a:cubicBezTo>
                    <a:pt x="245" y="383"/>
                    <a:pt x="235" y="400"/>
                    <a:pt x="222" y="413"/>
                  </a:cubicBezTo>
                  <a:cubicBezTo>
                    <a:pt x="209" y="427"/>
                    <a:pt x="194" y="437"/>
                    <a:pt x="178" y="444"/>
                  </a:cubicBezTo>
                  <a:cubicBezTo>
                    <a:pt x="162" y="451"/>
                    <a:pt x="146" y="454"/>
                    <a:pt x="130" y="454"/>
                  </a:cubicBezTo>
                  <a:cubicBezTo>
                    <a:pt x="114" y="454"/>
                    <a:pt x="99" y="451"/>
                    <a:pt x="83" y="444"/>
                  </a:cubicBezTo>
                  <a:cubicBezTo>
                    <a:pt x="68" y="437"/>
                    <a:pt x="54" y="427"/>
                    <a:pt x="42" y="414"/>
                  </a:cubicBezTo>
                  <a:cubicBezTo>
                    <a:pt x="29" y="400"/>
                    <a:pt x="19" y="383"/>
                    <a:pt x="11" y="363"/>
                  </a:cubicBezTo>
                  <a:cubicBezTo>
                    <a:pt x="3" y="343"/>
                    <a:pt x="0" y="320"/>
                    <a:pt x="0" y="294"/>
                  </a:cubicBezTo>
                  <a:cubicBezTo>
                    <a:pt x="0" y="0"/>
                    <a:pt x="0" y="0"/>
                    <a:pt x="0" y="0"/>
                  </a:cubicBezTo>
                  <a:lnTo>
                    <a:pt x="38" y="0"/>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6" name="Freeform 6">
              <a:extLst>
                <a:ext uri="{FF2B5EF4-FFF2-40B4-BE49-F238E27FC236}">
                  <a16:creationId xmlns:a16="http://schemas.microsoft.com/office/drawing/2014/main" id="{C5874864-C6B1-F7DF-5A45-7FB0EAF14CE0}"/>
                </a:ext>
              </a:extLst>
            </p:cNvPr>
            <p:cNvSpPr>
              <a:spLocks/>
            </p:cNvSpPr>
            <p:nvPr/>
          </p:nvSpPr>
          <p:spPr bwMode="auto">
            <a:xfrm>
              <a:off x="6674286" y="4352018"/>
              <a:ext cx="876300" cy="1476375"/>
            </a:xfrm>
            <a:custGeom>
              <a:avLst/>
              <a:gdLst>
                <a:gd name="T0" fmla="*/ 40 w 264"/>
                <a:gd name="T1" fmla="*/ 315 h 466"/>
                <a:gd name="T2" fmla="*/ 49 w 264"/>
                <a:gd name="T3" fmla="*/ 359 h 466"/>
                <a:gd name="T4" fmla="*/ 68 w 264"/>
                <a:gd name="T5" fmla="*/ 393 h 466"/>
                <a:gd name="T6" fmla="*/ 98 w 264"/>
                <a:gd name="T7" fmla="*/ 416 h 466"/>
                <a:gd name="T8" fmla="*/ 135 w 264"/>
                <a:gd name="T9" fmla="*/ 424 h 466"/>
                <a:gd name="T10" fmla="*/ 169 w 264"/>
                <a:gd name="T11" fmla="*/ 419 h 466"/>
                <a:gd name="T12" fmla="*/ 198 w 264"/>
                <a:gd name="T13" fmla="*/ 404 h 466"/>
                <a:gd name="T14" fmla="*/ 218 w 264"/>
                <a:gd name="T15" fmla="*/ 376 h 466"/>
                <a:gd name="T16" fmla="*/ 225 w 264"/>
                <a:gd name="T17" fmla="*/ 335 h 466"/>
                <a:gd name="T18" fmla="*/ 217 w 264"/>
                <a:gd name="T19" fmla="*/ 302 h 466"/>
                <a:gd name="T20" fmla="*/ 196 w 264"/>
                <a:gd name="T21" fmla="*/ 278 h 466"/>
                <a:gd name="T22" fmla="*/ 166 w 264"/>
                <a:gd name="T23" fmla="*/ 261 h 466"/>
                <a:gd name="T24" fmla="*/ 132 w 264"/>
                <a:gd name="T25" fmla="*/ 247 h 466"/>
                <a:gd name="T26" fmla="*/ 89 w 264"/>
                <a:gd name="T27" fmla="*/ 230 h 466"/>
                <a:gd name="T28" fmla="*/ 50 w 264"/>
                <a:gd name="T29" fmla="*/ 205 h 466"/>
                <a:gd name="T30" fmla="*/ 22 w 264"/>
                <a:gd name="T31" fmla="*/ 168 h 466"/>
                <a:gd name="T32" fmla="*/ 11 w 264"/>
                <a:gd name="T33" fmla="*/ 113 h 466"/>
                <a:gd name="T34" fmla="*/ 20 w 264"/>
                <a:gd name="T35" fmla="*/ 64 h 466"/>
                <a:gd name="T36" fmla="*/ 44 w 264"/>
                <a:gd name="T37" fmla="*/ 29 h 466"/>
                <a:gd name="T38" fmla="*/ 82 w 264"/>
                <a:gd name="T39" fmla="*/ 7 h 466"/>
                <a:gd name="T40" fmla="*/ 130 w 264"/>
                <a:gd name="T41" fmla="*/ 0 h 466"/>
                <a:gd name="T42" fmla="*/ 188 w 264"/>
                <a:gd name="T43" fmla="*/ 12 h 466"/>
                <a:gd name="T44" fmla="*/ 226 w 264"/>
                <a:gd name="T45" fmla="*/ 44 h 466"/>
                <a:gd name="T46" fmla="*/ 246 w 264"/>
                <a:gd name="T47" fmla="*/ 86 h 466"/>
                <a:gd name="T48" fmla="*/ 253 w 264"/>
                <a:gd name="T49" fmla="*/ 131 h 466"/>
                <a:gd name="T50" fmla="*/ 214 w 264"/>
                <a:gd name="T51" fmla="*/ 131 h 466"/>
                <a:gd name="T52" fmla="*/ 206 w 264"/>
                <a:gd name="T53" fmla="*/ 92 h 466"/>
                <a:gd name="T54" fmla="*/ 187 w 264"/>
                <a:gd name="T55" fmla="*/ 64 h 466"/>
                <a:gd name="T56" fmla="*/ 161 w 264"/>
                <a:gd name="T57" fmla="*/ 47 h 466"/>
                <a:gd name="T58" fmla="*/ 130 w 264"/>
                <a:gd name="T59" fmla="*/ 41 h 466"/>
                <a:gd name="T60" fmla="*/ 100 w 264"/>
                <a:gd name="T61" fmla="*/ 45 h 466"/>
                <a:gd name="T62" fmla="*/ 74 w 264"/>
                <a:gd name="T63" fmla="*/ 57 h 466"/>
                <a:gd name="T64" fmla="*/ 56 w 264"/>
                <a:gd name="T65" fmla="*/ 79 h 466"/>
                <a:gd name="T66" fmla="*/ 49 w 264"/>
                <a:gd name="T67" fmla="*/ 113 h 466"/>
                <a:gd name="T68" fmla="*/ 57 w 264"/>
                <a:gd name="T69" fmla="*/ 147 h 466"/>
                <a:gd name="T70" fmla="*/ 78 w 264"/>
                <a:gd name="T71" fmla="*/ 171 h 466"/>
                <a:gd name="T72" fmla="*/ 109 w 264"/>
                <a:gd name="T73" fmla="*/ 189 h 466"/>
                <a:gd name="T74" fmla="*/ 144 w 264"/>
                <a:gd name="T75" fmla="*/ 203 h 466"/>
                <a:gd name="T76" fmla="*/ 187 w 264"/>
                <a:gd name="T77" fmla="*/ 221 h 466"/>
                <a:gd name="T78" fmla="*/ 226 w 264"/>
                <a:gd name="T79" fmla="*/ 245 h 466"/>
                <a:gd name="T80" fmla="*/ 253 w 264"/>
                <a:gd name="T81" fmla="*/ 281 h 466"/>
                <a:gd name="T82" fmla="*/ 264 w 264"/>
                <a:gd name="T83" fmla="*/ 335 h 466"/>
                <a:gd name="T84" fmla="*/ 254 w 264"/>
                <a:gd name="T85" fmla="*/ 392 h 466"/>
                <a:gd name="T86" fmla="*/ 227 w 264"/>
                <a:gd name="T87" fmla="*/ 433 h 466"/>
                <a:gd name="T88" fmla="*/ 186 w 264"/>
                <a:gd name="T89" fmla="*/ 458 h 466"/>
                <a:gd name="T90" fmla="*/ 135 w 264"/>
                <a:gd name="T91" fmla="*/ 466 h 466"/>
                <a:gd name="T92" fmla="*/ 85 w 264"/>
                <a:gd name="T93" fmla="*/ 456 h 466"/>
                <a:gd name="T94" fmla="*/ 43 w 264"/>
                <a:gd name="T95" fmla="*/ 426 h 466"/>
                <a:gd name="T96" fmla="*/ 13 w 264"/>
                <a:gd name="T97" fmla="*/ 378 h 466"/>
                <a:gd name="T98" fmla="*/ 0 w 264"/>
                <a:gd name="T99" fmla="*/ 315 h 466"/>
                <a:gd name="T100" fmla="*/ 40 w 264"/>
                <a:gd name="T101" fmla="*/ 315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4" h="466">
                  <a:moveTo>
                    <a:pt x="40" y="315"/>
                  </a:moveTo>
                  <a:cubicBezTo>
                    <a:pt x="41" y="331"/>
                    <a:pt x="44" y="346"/>
                    <a:pt x="49" y="359"/>
                  </a:cubicBezTo>
                  <a:cubicBezTo>
                    <a:pt x="54" y="372"/>
                    <a:pt x="60" y="384"/>
                    <a:pt x="68" y="393"/>
                  </a:cubicBezTo>
                  <a:cubicBezTo>
                    <a:pt x="77" y="403"/>
                    <a:pt x="86" y="410"/>
                    <a:pt x="98" y="416"/>
                  </a:cubicBezTo>
                  <a:cubicBezTo>
                    <a:pt x="109" y="421"/>
                    <a:pt x="121" y="424"/>
                    <a:pt x="135" y="424"/>
                  </a:cubicBezTo>
                  <a:cubicBezTo>
                    <a:pt x="147" y="424"/>
                    <a:pt x="158" y="422"/>
                    <a:pt x="169" y="419"/>
                  </a:cubicBezTo>
                  <a:cubicBezTo>
                    <a:pt x="180" y="416"/>
                    <a:pt x="189" y="411"/>
                    <a:pt x="198" y="404"/>
                  </a:cubicBezTo>
                  <a:cubicBezTo>
                    <a:pt x="206" y="397"/>
                    <a:pt x="213" y="388"/>
                    <a:pt x="218" y="376"/>
                  </a:cubicBezTo>
                  <a:cubicBezTo>
                    <a:pt x="223" y="365"/>
                    <a:pt x="225" y="351"/>
                    <a:pt x="225" y="335"/>
                  </a:cubicBezTo>
                  <a:cubicBezTo>
                    <a:pt x="225" y="322"/>
                    <a:pt x="223" y="311"/>
                    <a:pt x="217" y="302"/>
                  </a:cubicBezTo>
                  <a:cubicBezTo>
                    <a:pt x="212" y="292"/>
                    <a:pt x="205" y="284"/>
                    <a:pt x="196" y="278"/>
                  </a:cubicBezTo>
                  <a:cubicBezTo>
                    <a:pt x="187" y="271"/>
                    <a:pt x="177" y="266"/>
                    <a:pt x="166" y="261"/>
                  </a:cubicBezTo>
                  <a:cubicBezTo>
                    <a:pt x="155" y="256"/>
                    <a:pt x="144" y="251"/>
                    <a:pt x="132" y="247"/>
                  </a:cubicBezTo>
                  <a:cubicBezTo>
                    <a:pt x="118" y="242"/>
                    <a:pt x="103" y="236"/>
                    <a:pt x="89" y="230"/>
                  </a:cubicBezTo>
                  <a:cubicBezTo>
                    <a:pt x="74" y="223"/>
                    <a:pt x="61" y="215"/>
                    <a:pt x="50" y="205"/>
                  </a:cubicBezTo>
                  <a:cubicBezTo>
                    <a:pt x="38" y="195"/>
                    <a:pt x="29" y="183"/>
                    <a:pt x="22" y="168"/>
                  </a:cubicBezTo>
                  <a:cubicBezTo>
                    <a:pt x="14" y="153"/>
                    <a:pt x="11" y="135"/>
                    <a:pt x="11" y="113"/>
                  </a:cubicBezTo>
                  <a:cubicBezTo>
                    <a:pt x="11" y="94"/>
                    <a:pt x="14" y="78"/>
                    <a:pt x="20" y="64"/>
                  </a:cubicBezTo>
                  <a:cubicBezTo>
                    <a:pt x="25" y="50"/>
                    <a:pt x="34" y="38"/>
                    <a:pt x="44" y="29"/>
                  </a:cubicBezTo>
                  <a:cubicBezTo>
                    <a:pt x="55" y="19"/>
                    <a:pt x="67" y="12"/>
                    <a:pt x="82" y="7"/>
                  </a:cubicBezTo>
                  <a:cubicBezTo>
                    <a:pt x="97" y="2"/>
                    <a:pt x="113" y="0"/>
                    <a:pt x="130" y="0"/>
                  </a:cubicBezTo>
                  <a:cubicBezTo>
                    <a:pt x="154" y="0"/>
                    <a:pt x="173" y="4"/>
                    <a:pt x="188" y="12"/>
                  </a:cubicBezTo>
                  <a:cubicBezTo>
                    <a:pt x="204" y="20"/>
                    <a:pt x="216" y="31"/>
                    <a:pt x="226" y="44"/>
                  </a:cubicBezTo>
                  <a:cubicBezTo>
                    <a:pt x="235" y="57"/>
                    <a:pt x="242" y="71"/>
                    <a:pt x="246" y="86"/>
                  </a:cubicBezTo>
                  <a:cubicBezTo>
                    <a:pt x="250" y="102"/>
                    <a:pt x="253" y="117"/>
                    <a:pt x="253" y="131"/>
                  </a:cubicBezTo>
                  <a:cubicBezTo>
                    <a:pt x="214" y="131"/>
                    <a:pt x="214" y="131"/>
                    <a:pt x="214" y="131"/>
                  </a:cubicBezTo>
                  <a:cubicBezTo>
                    <a:pt x="213" y="116"/>
                    <a:pt x="210" y="103"/>
                    <a:pt x="206" y="92"/>
                  </a:cubicBezTo>
                  <a:cubicBezTo>
                    <a:pt x="201" y="81"/>
                    <a:pt x="195" y="72"/>
                    <a:pt x="187" y="64"/>
                  </a:cubicBezTo>
                  <a:cubicBezTo>
                    <a:pt x="180" y="57"/>
                    <a:pt x="171" y="51"/>
                    <a:pt x="161" y="47"/>
                  </a:cubicBezTo>
                  <a:cubicBezTo>
                    <a:pt x="152" y="43"/>
                    <a:pt x="141" y="41"/>
                    <a:pt x="130" y="41"/>
                  </a:cubicBezTo>
                  <a:cubicBezTo>
                    <a:pt x="120" y="41"/>
                    <a:pt x="110" y="43"/>
                    <a:pt x="100" y="45"/>
                  </a:cubicBezTo>
                  <a:cubicBezTo>
                    <a:pt x="91" y="47"/>
                    <a:pt x="82" y="52"/>
                    <a:pt x="74" y="57"/>
                  </a:cubicBezTo>
                  <a:cubicBezTo>
                    <a:pt x="67" y="63"/>
                    <a:pt x="61" y="70"/>
                    <a:pt x="56" y="79"/>
                  </a:cubicBezTo>
                  <a:cubicBezTo>
                    <a:pt x="51" y="88"/>
                    <a:pt x="49" y="99"/>
                    <a:pt x="49" y="113"/>
                  </a:cubicBezTo>
                  <a:cubicBezTo>
                    <a:pt x="49" y="126"/>
                    <a:pt x="52" y="137"/>
                    <a:pt x="57" y="147"/>
                  </a:cubicBezTo>
                  <a:cubicBezTo>
                    <a:pt x="62" y="156"/>
                    <a:pt x="69" y="164"/>
                    <a:pt x="78" y="171"/>
                  </a:cubicBezTo>
                  <a:cubicBezTo>
                    <a:pt x="87" y="178"/>
                    <a:pt x="97" y="184"/>
                    <a:pt x="109" y="189"/>
                  </a:cubicBezTo>
                  <a:cubicBezTo>
                    <a:pt x="120" y="194"/>
                    <a:pt x="132" y="199"/>
                    <a:pt x="144" y="203"/>
                  </a:cubicBezTo>
                  <a:cubicBezTo>
                    <a:pt x="159" y="209"/>
                    <a:pt x="173" y="215"/>
                    <a:pt x="187" y="221"/>
                  </a:cubicBezTo>
                  <a:cubicBezTo>
                    <a:pt x="202" y="227"/>
                    <a:pt x="214" y="235"/>
                    <a:pt x="226" y="245"/>
                  </a:cubicBezTo>
                  <a:cubicBezTo>
                    <a:pt x="237" y="255"/>
                    <a:pt x="246" y="267"/>
                    <a:pt x="253" y="281"/>
                  </a:cubicBezTo>
                  <a:cubicBezTo>
                    <a:pt x="260" y="296"/>
                    <a:pt x="264" y="314"/>
                    <a:pt x="264" y="335"/>
                  </a:cubicBezTo>
                  <a:cubicBezTo>
                    <a:pt x="264" y="357"/>
                    <a:pt x="261" y="376"/>
                    <a:pt x="254" y="392"/>
                  </a:cubicBezTo>
                  <a:cubicBezTo>
                    <a:pt x="248" y="408"/>
                    <a:pt x="239" y="422"/>
                    <a:pt x="227" y="433"/>
                  </a:cubicBezTo>
                  <a:cubicBezTo>
                    <a:pt x="216" y="444"/>
                    <a:pt x="202" y="452"/>
                    <a:pt x="186" y="458"/>
                  </a:cubicBezTo>
                  <a:cubicBezTo>
                    <a:pt x="170" y="463"/>
                    <a:pt x="153" y="466"/>
                    <a:pt x="135" y="466"/>
                  </a:cubicBezTo>
                  <a:cubicBezTo>
                    <a:pt x="118" y="466"/>
                    <a:pt x="101" y="463"/>
                    <a:pt x="85" y="456"/>
                  </a:cubicBezTo>
                  <a:cubicBezTo>
                    <a:pt x="69" y="449"/>
                    <a:pt x="55" y="439"/>
                    <a:pt x="43" y="426"/>
                  </a:cubicBezTo>
                  <a:cubicBezTo>
                    <a:pt x="30" y="413"/>
                    <a:pt x="20" y="397"/>
                    <a:pt x="13" y="378"/>
                  </a:cubicBezTo>
                  <a:cubicBezTo>
                    <a:pt x="5" y="359"/>
                    <a:pt x="1" y="339"/>
                    <a:pt x="0" y="315"/>
                  </a:cubicBezTo>
                  <a:lnTo>
                    <a:pt x="40" y="315"/>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8" name="Freeform 7">
              <a:extLst>
                <a:ext uri="{FF2B5EF4-FFF2-40B4-BE49-F238E27FC236}">
                  <a16:creationId xmlns:a16="http://schemas.microsoft.com/office/drawing/2014/main" id="{DE310505-B712-95C8-64EF-C4F1267ECA6E}"/>
                </a:ext>
              </a:extLst>
            </p:cNvPr>
            <p:cNvSpPr>
              <a:spLocks noEditPoints="1"/>
            </p:cNvSpPr>
            <p:nvPr/>
          </p:nvSpPr>
          <p:spPr bwMode="auto">
            <a:xfrm>
              <a:off x="7673407" y="4352018"/>
              <a:ext cx="811213" cy="1476375"/>
            </a:xfrm>
            <a:custGeom>
              <a:avLst/>
              <a:gdLst>
                <a:gd name="T0" fmla="*/ 38 w 244"/>
                <a:gd name="T1" fmla="*/ 210 h 441"/>
                <a:gd name="T2" fmla="*/ 136 w 244"/>
                <a:gd name="T3" fmla="*/ 210 h 441"/>
                <a:gd name="T4" fmla="*/ 162 w 244"/>
                <a:gd name="T5" fmla="*/ 204 h 441"/>
                <a:gd name="T6" fmla="*/ 185 w 244"/>
                <a:gd name="T7" fmla="*/ 185 h 441"/>
                <a:gd name="T8" fmla="*/ 200 w 244"/>
                <a:gd name="T9" fmla="*/ 158 h 441"/>
                <a:gd name="T10" fmla="*/ 205 w 244"/>
                <a:gd name="T11" fmla="*/ 125 h 441"/>
                <a:gd name="T12" fmla="*/ 200 w 244"/>
                <a:gd name="T13" fmla="*/ 92 h 441"/>
                <a:gd name="T14" fmla="*/ 185 w 244"/>
                <a:gd name="T15" fmla="*/ 66 h 441"/>
                <a:gd name="T16" fmla="*/ 163 w 244"/>
                <a:gd name="T17" fmla="*/ 49 h 441"/>
                <a:gd name="T18" fmla="*/ 136 w 244"/>
                <a:gd name="T19" fmla="*/ 43 h 441"/>
                <a:gd name="T20" fmla="*/ 38 w 244"/>
                <a:gd name="T21" fmla="*/ 43 h 441"/>
                <a:gd name="T22" fmla="*/ 38 w 244"/>
                <a:gd name="T23" fmla="*/ 210 h 441"/>
                <a:gd name="T24" fmla="*/ 0 w 244"/>
                <a:gd name="T25" fmla="*/ 0 h 441"/>
                <a:gd name="T26" fmla="*/ 136 w 244"/>
                <a:gd name="T27" fmla="*/ 0 h 441"/>
                <a:gd name="T28" fmla="*/ 182 w 244"/>
                <a:gd name="T29" fmla="*/ 11 h 441"/>
                <a:gd name="T30" fmla="*/ 216 w 244"/>
                <a:gd name="T31" fmla="*/ 40 h 441"/>
                <a:gd name="T32" fmla="*/ 237 w 244"/>
                <a:gd name="T33" fmla="*/ 80 h 441"/>
                <a:gd name="T34" fmla="*/ 244 w 244"/>
                <a:gd name="T35" fmla="*/ 125 h 441"/>
                <a:gd name="T36" fmla="*/ 237 w 244"/>
                <a:gd name="T37" fmla="*/ 172 h 441"/>
                <a:gd name="T38" fmla="*/ 216 w 244"/>
                <a:gd name="T39" fmla="*/ 213 h 441"/>
                <a:gd name="T40" fmla="*/ 182 w 244"/>
                <a:gd name="T41" fmla="*/ 241 h 441"/>
                <a:gd name="T42" fmla="*/ 136 w 244"/>
                <a:gd name="T43" fmla="*/ 252 h 441"/>
                <a:gd name="T44" fmla="*/ 38 w 244"/>
                <a:gd name="T45" fmla="*/ 252 h 441"/>
                <a:gd name="T46" fmla="*/ 38 w 244"/>
                <a:gd name="T47" fmla="*/ 441 h 441"/>
                <a:gd name="T48" fmla="*/ 0 w 244"/>
                <a:gd name="T49" fmla="*/ 441 h 441"/>
                <a:gd name="T50" fmla="*/ 0 w 244"/>
                <a:gd name="T51"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4" h="441">
                  <a:moveTo>
                    <a:pt x="38" y="210"/>
                  </a:moveTo>
                  <a:cubicBezTo>
                    <a:pt x="136" y="210"/>
                    <a:pt x="136" y="210"/>
                    <a:pt x="136" y="210"/>
                  </a:cubicBezTo>
                  <a:cubicBezTo>
                    <a:pt x="145" y="210"/>
                    <a:pt x="154" y="208"/>
                    <a:pt x="162" y="204"/>
                  </a:cubicBezTo>
                  <a:cubicBezTo>
                    <a:pt x="171" y="199"/>
                    <a:pt x="178" y="193"/>
                    <a:pt x="185" y="185"/>
                  </a:cubicBezTo>
                  <a:cubicBezTo>
                    <a:pt x="191" y="178"/>
                    <a:pt x="196" y="169"/>
                    <a:pt x="200" y="158"/>
                  </a:cubicBezTo>
                  <a:cubicBezTo>
                    <a:pt x="204" y="148"/>
                    <a:pt x="205" y="137"/>
                    <a:pt x="205" y="125"/>
                  </a:cubicBezTo>
                  <a:cubicBezTo>
                    <a:pt x="205" y="113"/>
                    <a:pt x="204" y="102"/>
                    <a:pt x="200" y="92"/>
                  </a:cubicBezTo>
                  <a:cubicBezTo>
                    <a:pt x="196" y="82"/>
                    <a:pt x="192" y="73"/>
                    <a:pt x="185" y="66"/>
                  </a:cubicBezTo>
                  <a:cubicBezTo>
                    <a:pt x="179" y="59"/>
                    <a:pt x="172" y="53"/>
                    <a:pt x="163" y="49"/>
                  </a:cubicBezTo>
                  <a:cubicBezTo>
                    <a:pt x="155" y="45"/>
                    <a:pt x="146" y="43"/>
                    <a:pt x="136" y="43"/>
                  </a:cubicBezTo>
                  <a:cubicBezTo>
                    <a:pt x="38" y="43"/>
                    <a:pt x="38" y="43"/>
                    <a:pt x="38" y="43"/>
                  </a:cubicBezTo>
                  <a:lnTo>
                    <a:pt x="38" y="210"/>
                  </a:lnTo>
                  <a:close/>
                  <a:moveTo>
                    <a:pt x="0" y="0"/>
                  </a:moveTo>
                  <a:cubicBezTo>
                    <a:pt x="136" y="0"/>
                    <a:pt x="136" y="0"/>
                    <a:pt x="136" y="0"/>
                  </a:cubicBezTo>
                  <a:cubicBezTo>
                    <a:pt x="153" y="0"/>
                    <a:pt x="168" y="3"/>
                    <a:pt x="182" y="11"/>
                  </a:cubicBezTo>
                  <a:cubicBezTo>
                    <a:pt x="195" y="19"/>
                    <a:pt x="207" y="28"/>
                    <a:pt x="216" y="40"/>
                  </a:cubicBezTo>
                  <a:cubicBezTo>
                    <a:pt x="225" y="52"/>
                    <a:pt x="232" y="66"/>
                    <a:pt x="237" y="80"/>
                  </a:cubicBezTo>
                  <a:cubicBezTo>
                    <a:pt x="242" y="95"/>
                    <a:pt x="244" y="110"/>
                    <a:pt x="244" y="125"/>
                  </a:cubicBezTo>
                  <a:cubicBezTo>
                    <a:pt x="244" y="142"/>
                    <a:pt x="242" y="157"/>
                    <a:pt x="237" y="172"/>
                  </a:cubicBezTo>
                  <a:cubicBezTo>
                    <a:pt x="232" y="188"/>
                    <a:pt x="225" y="201"/>
                    <a:pt x="216" y="213"/>
                  </a:cubicBezTo>
                  <a:cubicBezTo>
                    <a:pt x="207" y="225"/>
                    <a:pt x="195" y="234"/>
                    <a:pt x="182" y="241"/>
                  </a:cubicBezTo>
                  <a:cubicBezTo>
                    <a:pt x="168" y="248"/>
                    <a:pt x="153" y="252"/>
                    <a:pt x="136" y="252"/>
                  </a:cubicBezTo>
                  <a:cubicBezTo>
                    <a:pt x="38" y="252"/>
                    <a:pt x="38" y="252"/>
                    <a:pt x="38" y="252"/>
                  </a:cubicBezTo>
                  <a:cubicBezTo>
                    <a:pt x="38" y="441"/>
                    <a:pt x="38" y="441"/>
                    <a:pt x="38" y="441"/>
                  </a:cubicBezTo>
                  <a:cubicBezTo>
                    <a:pt x="0" y="441"/>
                    <a:pt x="0" y="441"/>
                    <a:pt x="0" y="441"/>
                  </a:cubicBezTo>
                  <a:lnTo>
                    <a:pt x="0" y="0"/>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9" name="Oval 8">
              <a:extLst>
                <a:ext uri="{FF2B5EF4-FFF2-40B4-BE49-F238E27FC236}">
                  <a16:creationId xmlns:a16="http://schemas.microsoft.com/office/drawing/2014/main" id="{521CD8B3-F5D3-767F-800D-0D416C55FF97}"/>
                </a:ext>
              </a:extLst>
            </p:cNvPr>
            <p:cNvSpPr>
              <a:spLocks noChangeArrowheads="1"/>
            </p:cNvSpPr>
            <p:nvPr/>
          </p:nvSpPr>
          <p:spPr bwMode="auto">
            <a:xfrm>
              <a:off x="6970464" y="5261423"/>
              <a:ext cx="328613" cy="330200"/>
            </a:xfrm>
            <a:prstGeom prst="ellipse">
              <a:avLst/>
            </a:prstGeom>
            <a:solidFill>
              <a:srgbClr val="0A5D7A"/>
            </a:solidFill>
            <a:ln>
              <a:noFill/>
            </a:ln>
          </p:spPr>
          <p:txBody>
            <a:bodyPr vert="horz" wrap="square" lIns="91440" tIns="45720" rIns="91440" bIns="45720" numCol="1" anchor="t" anchorCtr="0" compatLnSpc="1">
              <a:prstTxWarp prst="textNoShape">
                <a:avLst/>
              </a:prstTxWarp>
            </a:bodyPr>
            <a:lstStyle/>
            <a:p>
              <a:endParaRPr lang="en-GB" dirty="0">
                <a:solidFill>
                  <a:srgbClr val="0A5D7A"/>
                </a:solidFill>
              </a:endParaRPr>
            </a:p>
          </p:txBody>
        </p:sp>
      </p:grpSp>
    </p:spTree>
    <p:extLst>
      <p:ext uri="{BB962C8B-B14F-4D97-AF65-F5344CB8AC3E}">
        <p14:creationId xmlns:p14="http://schemas.microsoft.com/office/powerpoint/2010/main" val="2281655434"/>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Lst>
  <p:hf hdr="0" ftr="0" dt="0"/>
  <p:txStyles>
    <p:titleStyle>
      <a:lvl1pPr algn="l" defTabSz="914400" rtl="0" eaLnBrk="1" latinLnBrk="0" hangingPunct="1">
        <a:lnSpc>
          <a:spcPct val="90000"/>
        </a:lnSpc>
        <a:spcBef>
          <a:spcPct val="0"/>
        </a:spcBef>
        <a:buNone/>
        <a:defRPr sz="2800" kern="1200">
          <a:solidFill>
            <a:srgbClr val="595959"/>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1200" kern="1200" baseline="0">
          <a:solidFill>
            <a:srgbClr val="595959"/>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59595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59595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59595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59595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6.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7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chart" Target="../charts/chart1.xml"/><Relationship Id="rId7"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5.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3.png"/></Relationships>
</file>

<file path=ppt/slides/_rels/slide1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chart" Target="../charts/chart2.xml"/><Relationship Id="rId7"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5.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3.png"/></Relationships>
</file>

<file path=ppt/slides/_rels/slide1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chart" Target="../charts/chart3.xml"/><Relationship Id="rId7"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8.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3.png"/></Relationships>
</file>

<file path=ppt/slides/_rels/slide1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chart" Target="../charts/chart4.xml"/><Relationship Id="rId7"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18.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3.png"/></Relationships>
</file>

<file path=ppt/slides/_rels/slide1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1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chart" Target="../charts/chart5.xml"/></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24.xml"/><Relationship Id="rId5" Type="http://schemas.openxmlformats.org/officeDocument/2006/relationships/hyperlink" Target="https://ec.europa.eu/eurostat/web/products-euro-indicators/w/4-19032026-ap?" TargetMode="External"/><Relationship Id="rId4" Type="http://schemas.openxmlformats.org/officeDocument/2006/relationships/hyperlink" Target="https://www.usp-research.com/market-reports/european-architectural-barometer/" TargetMode="External"/></Relationships>
</file>

<file path=ppt/slides/_rels/slide21.xml.rels><?xml version="1.0" encoding="UTF-8" standalone="yes"?>
<Relationships xmlns="http://schemas.openxmlformats.org/package/2006/relationships"><Relationship Id="rId3" Type="http://schemas.openxmlformats.org/officeDocument/2006/relationships/chart" Target="../charts/chart6.xml"/><Relationship Id="rId7" Type="http://schemas.openxmlformats.org/officeDocument/2006/relationships/hyperlink" Target="https://energy.ec.europa.eu/topics/energy-efficiency/heat-pumps/heat-pump-accelerator-platform_en?" TargetMode="External"/><Relationship Id="rId2" Type="http://schemas.openxmlformats.org/officeDocument/2006/relationships/image" Target="../media/image14.jpeg"/><Relationship Id="rId1" Type="http://schemas.openxmlformats.org/officeDocument/2006/relationships/slideLayout" Target="../slideLayouts/slideLayout24.xml"/><Relationship Id="rId6" Type="http://schemas.openxmlformats.org/officeDocument/2006/relationships/hyperlink" Target="https://energy.ec.europa.eu/news/focus-improving-energy-performance-buildings-2026-06-16_en?utm_source=chatgpt.com" TargetMode="External"/><Relationship Id="rId5" Type="http://schemas.openxmlformats.org/officeDocument/2006/relationships/hyperlink" Target="https://ehpa.org/news-and-resources/news/why-heat-pump-sales-are-growing-again/?utm_source=chatgpt.com" TargetMode="External"/><Relationship Id="rId4" Type="http://schemas.openxmlformats.org/officeDocument/2006/relationships/chart" Target="../charts/chart7.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1.xml"/><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5.jpe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24.xml"/><Relationship Id="rId6" Type="http://schemas.openxmlformats.org/officeDocument/2006/relationships/hyperlink" Target="https://energy.ec.europa.eu/topics/energy-efficiency/heat-pumps_en" TargetMode="External"/><Relationship Id="rId11" Type="http://schemas.openxmlformats.org/officeDocument/2006/relationships/image" Target="../media/image12.png"/><Relationship Id="rId5" Type="http://schemas.openxmlformats.org/officeDocument/2006/relationships/hyperlink" Target="https://www.ons.gov.uk/businessindustryandtrade/business/activitysizeandlocation/datasets/businessdemographyreferencetable" TargetMode="External"/><Relationship Id="rId10" Type="http://schemas.openxmlformats.org/officeDocument/2006/relationships/image" Target="../media/image11.png"/><Relationship Id="rId4" Type="http://schemas.openxmlformats.org/officeDocument/2006/relationships/hyperlink" Target="https://ec.europa.eu/eurostat/web/products-euro-indicators/w/4-19032026-ap?" TargetMode="External"/><Relationship Id="rId9" Type="http://schemas.openxmlformats.org/officeDocument/2006/relationships/image" Target="../media/image10.png"/></Relationships>
</file>

<file path=ppt/slides/_rels/slide2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3.xml"/><Relationship Id="rId1" Type="http://schemas.openxmlformats.org/officeDocument/2006/relationships/slideLayout" Target="../slideLayouts/slideLayout69.xml"/></Relationships>
</file>

<file path=ppt/slides/_rels/slide25.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image" Target="../media/image16.jpeg"/><Relationship Id="rId1" Type="http://schemas.openxmlformats.org/officeDocument/2006/relationships/slideLayout" Target="../slideLayouts/slideLayout41.xml"/><Relationship Id="rId6" Type="http://schemas.openxmlformats.org/officeDocument/2006/relationships/hyperlink" Target="https://single-market-economy.ec.europa.eu/document/download/98e212c0-220f-4f87-94b5-75b0f9c6c2c8_en?filename=EU+construction+skills-gaps+trends+and+what+comes+next-en.pdf&amp;prefLang=cs&amp;utm" TargetMode="External"/><Relationship Id="rId5" Type="http://schemas.openxmlformats.org/officeDocument/2006/relationships/hyperlink" Target="https://www.fiec.eu/application/files/1517/6331/6876/2025-11_FIEC_Position_Paper_labour_shortages.pdf" TargetMode="External"/><Relationship Id="rId4" Type="http://schemas.openxmlformats.org/officeDocument/2006/relationships/chart" Target="../charts/chart9.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1.xml"/></Relationships>
</file>

<file path=ppt/slides/_rels/slide27.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image" Target="../media/image18.jpeg"/><Relationship Id="rId1" Type="http://schemas.openxmlformats.org/officeDocument/2006/relationships/slideLayout" Target="../slideLayouts/slideLayout41.xml"/><Relationship Id="rId4" Type="http://schemas.openxmlformats.org/officeDocument/2006/relationships/chart" Target="../charts/chart11.xml"/></Relationships>
</file>

<file path=ppt/slides/_rels/slide2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1.xml"/></Relationships>
</file>

<file path=ppt/slides/_rels/slide29.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9.jpeg"/><Relationship Id="rId7" Type="http://schemas.openxmlformats.org/officeDocument/2006/relationships/image" Target="../media/image20.svg"/><Relationship Id="rId2" Type="http://schemas.openxmlformats.org/officeDocument/2006/relationships/notesSlide" Target="../notesSlides/notesSlide24.xml"/><Relationship Id="rId1" Type="http://schemas.openxmlformats.org/officeDocument/2006/relationships/slideLayout" Target="../slideLayouts/slideLayout41.xml"/><Relationship Id="rId6" Type="http://schemas.openxmlformats.org/officeDocument/2006/relationships/hyperlink" Target="https://energy.ec.europa.eu/topics/energy-efficiency/heat-pumps/heat-pump-accelerator-platform_en?" TargetMode="External"/><Relationship Id="rId5" Type="http://schemas.openxmlformats.org/officeDocument/2006/relationships/hyperlink" Target="https://energy.ec.europa.eu/news/focus-improving-energy-performance-buildings-2026-06-16_en?utm_source=chatgpt.com" TargetMode="External"/><Relationship Id="rId4" Type="http://schemas.openxmlformats.org/officeDocument/2006/relationships/chart" Target="../charts/chart12.xml"/></Relationships>
</file>

<file path=ppt/slides/_rels/slide3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1.xml"/></Relationships>
</file>

<file path=ppt/slides/_rels/slide31.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24.svg"/><Relationship Id="rId7" Type="http://schemas.openxmlformats.org/officeDocument/2006/relationships/image" Target="../media/image28.svg"/><Relationship Id="rId2" Type="http://schemas.openxmlformats.org/officeDocument/2006/relationships/image" Target="../media/image23.jpeg"/><Relationship Id="rId1" Type="http://schemas.openxmlformats.org/officeDocument/2006/relationships/slideLayout" Target="../slideLayouts/slideLayout41.xml"/><Relationship Id="rId6" Type="http://schemas.openxmlformats.org/officeDocument/2006/relationships/image" Target="../media/image27.svg"/><Relationship Id="rId5" Type="http://schemas.openxmlformats.org/officeDocument/2006/relationships/image" Target="../media/image26.svg"/><Relationship Id="rId4" Type="http://schemas.openxmlformats.org/officeDocument/2006/relationships/image" Target="../media/image25.svg"/><Relationship Id="rId9" Type="http://schemas.openxmlformats.org/officeDocument/2006/relationships/image" Target="../media/image30.sv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5.xml"/><Relationship Id="rId1" Type="http://schemas.openxmlformats.org/officeDocument/2006/relationships/slideLayout" Target="../slideLayouts/slideLayout69.xml"/></Relationships>
</file>

<file path=ppt/slides/_rels/slide34.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26.xml"/><Relationship Id="rId1" Type="http://schemas.openxmlformats.org/officeDocument/2006/relationships/slideLayout" Target="../slideLayouts/slideLayout59.xml"/></Relationships>
</file>

<file path=ppt/slides/_rels/slide35.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27.xml"/><Relationship Id="rId1" Type="http://schemas.openxmlformats.org/officeDocument/2006/relationships/slideLayout" Target="../slideLayouts/slideLayout59.xml"/><Relationship Id="rId4" Type="http://schemas.openxmlformats.org/officeDocument/2006/relationships/chart" Target="../charts/chart15.xml"/></Relationships>
</file>

<file path=ppt/slides/_rels/slide36.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chart" Target="../charts/chart16.xml"/><Relationship Id="rId7" Type="http://schemas.openxmlformats.org/officeDocument/2006/relationships/image" Target="../media/image34.svg"/><Relationship Id="rId2" Type="http://schemas.openxmlformats.org/officeDocument/2006/relationships/notesSlide" Target="../notesSlides/notesSlide28.xml"/><Relationship Id="rId1" Type="http://schemas.openxmlformats.org/officeDocument/2006/relationships/slideLayout" Target="../slideLayouts/slideLayout59.xml"/><Relationship Id="rId6" Type="http://schemas.openxmlformats.org/officeDocument/2006/relationships/image" Target="../media/image33.svg"/><Relationship Id="rId5" Type="http://schemas.openxmlformats.org/officeDocument/2006/relationships/image" Target="../media/image32.svg"/><Relationship Id="rId4" Type="http://schemas.openxmlformats.org/officeDocument/2006/relationships/image" Target="../media/image31.svg"/></Relationships>
</file>

<file path=ppt/slides/_rels/slide37.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29.xml"/><Relationship Id="rId1" Type="http://schemas.openxmlformats.org/officeDocument/2006/relationships/slideLayout" Target="../slideLayouts/slideLayout59.xml"/><Relationship Id="rId4" Type="http://schemas.openxmlformats.org/officeDocument/2006/relationships/image" Target="../media/image36.png"/></Relationships>
</file>

<file path=ppt/slides/_rels/slide38.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30.xml"/><Relationship Id="rId1" Type="http://schemas.openxmlformats.org/officeDocument/2006/relationships/slideLayout" Target="../slideLayouts/slideLayout5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4.xml"/></Relationships>
</file>

<file path=ppt/slides/_rels/slide4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2.xml"/><Relationship Id="rId1" Type="http://schemas.openxmlformats.org/officeDocument/2006/relationships/slideLayout" Target="../slideLayouts/slideLayout69.xml"/></Relationships>
</file>

<file path=ppt/slides/_rels/slide41.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chart" Target="../charts/chart19.xml"/><Relationship Id="rId7" Type="http://schemas.openxmlformats.org/officeDocument/2006/relationships/image" Target="../media/image40.png"/><Relationship Id="rId2" Type="http://schemas.openxmlformats.org/officeDocument/2006/relationships/notesSlide" Target="../notesSlides/notesSlide33.xml"/><Relationship Id="rId1" Type="http://schemas.openxmlformats.org/officeDocument/2006/relationships/slideLayout" Target="../slideLayouts/slideLayout59.xml"/><Relationship Id="rId6" Type="http://schemas.openxmlformats.org/officeDocument/2006/relationships/image" Target="../media/image39.png"/><Relationship Id="rId11" Type="http://schemas.openxmlformats.org/officeDocument/2006/relationships/image" Target="../media/image44.png"/><Relationship Id="rId5" Type="http://schemas.openxmlformats.org/officeDocument/2006/relationships/image" Target="../media/image38.png"/><Relationship Id="rId10" Type="http://schemas.openxmlformats.org/officeDocument/2006/relationships/image" Target="../media/image43.png"/><Relationship Id="rId4" Type="http://schemas.openxmlformats.org/officeDocument/2006/relationships/image" Target="../media/image37.png"/><Relationship Id="rId9" Type="http://schemas.openxmlformats.org/officeDocument/2006/relationships/image" Target="../media/image42.png"/></Relationships>
</file>

<file path=ppt/slides/_rels/slide42.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notesSlide" Target="../notesSlides/notesSlide34.xml"/><Relationship Id="rId1" Type="http://schemas.openxmlformats.org/officeDocument/2006/relationships/slideLayout" Target="../slideLayouts/slideLayout59.xml"/><Relationship Id="rId5" Type="http://schemas.openxmlformats.org/officeDocument/2006/relationships/image" Target="../media/image47.svg"/><Relationship Id="rId4" Type="http://schemas.openxmlformats.org/officeDocument/2006/relationships/image" Target="../media/image46.svg"/></Relationships>
</file>

<file path=ppt/slides/_rels/slide43.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35.xml"/><Relationship Id="rId1" Type="http://schemas.openxmlformats.org/officeDocument/2006/relationships/slideLayout" Target="../slideLayouts/slideLayout59.xml"/><Relationship Id="rId5" Type="http://schemas.openxmlformats.org/officeDocument/2006/relationships/image" Target="../media/image49.png"/><Relationship Id="rId4" Type="http://schemas.openxmlformats.org/officeDocument/2006/relationships/image" Target="../media/image48.png"/></Relationships>
</file>

<file path=ppt/slides/_rels/slide44.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36.xml"/><Relationship Id="rId1" Type="http://schemas.openxmlformats.org/officeDocument/2006/relationships/slideLayout" Target="../slideLayouts/slideLayout59.xml"/><Relationship Id="rId5" Type="http://schemas.openxmlformats.org/officeDocument/2006/relationships/image" Target="../media/image51.png"/><Relationship Id="rId4" Type="http://schemas.openxmlformats.org/officeDocument/2006/relationships/image" Target="../media/image50.png"/></Relationships>
</file>

<file path=ppt/slides/_rels/slide45.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notesSlide" Target="../notesSlides/notesSlide37.xml"/><Relationship Id="rId1" Type="http://schemas.openxmlformats.org/officeDocument/2006/relationships/slideLayout" Target="../slideLayouts/slideLayout59.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46.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8.png"/><Relationship Id="rId7" Type="http://schemas.openxmlformats.org/officeDocument/2006/relationships/image" Target="../media/image62.png"/><Relationship Id="rId12" Type="http://schemas.openxmlformats.org/officeDocument/2006/relationships/image" Target="../media/image55.png"/><Relationship Id="rId2" Type="http://schemas.openxmlformats.org/officeDocument/2006/relationships/image" Target="../media/image57.png"/><Relationship Id="rId1" Type="http://schemas.openxmlformats.org/officeDocument/2006/relationships/slideLayout" Target="../slideLayouts/slideLayout24.xml"/><Relationship Id="rId6" Type="http://schemas.openxmlformats.org/officeDocument/2006/relationships/image" Target="../media/image61.png"/><Relationship Id="rId11" Type="http://schemas.openxmlformats.org/officeDocument/2006/relationships/image" Target="../media/image65.jpeg"/><Relationship Id="rId5" Type="http://schemas.openxmlformats.org/officeDocument/2006/relationships/image" Target="../media/image60.png"/><Relationship Id="rId10" Type="http://schemas.openxmlformats.org/officeDocument/2006/relationships/image" Target="../media/image56.png"/><Relationship Id="rId4" Type="http://schemas.openxmlformats.org/officeDocument/2006/relationships/image" Target="../media/image59.png"/><Relationship Id="rId9" Type="http://schemas.openxmlformats.org/officeDocument/2006/relationships/image" Target="../media/image64.png"/></Relationships>
</file>

<file path=ppt/slides/_rels/slide4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8.xml"/><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8" Type="http://schemas.openxmlformats.org/officeDocument/2006/relationships/chart" Target="../charts/chart22.xml"/><Relationship Id="rId3" Type="http://schemas.openxmlformats.org/officeDocument/2006/relationships/image" Target="../media/image66.jpeg"/><Relationship Id="rId7" Type="http://schemas.openxmlformats.org/officeDocument/2006/relationships/image" Target="../media/image33.svg"/><Relationship Id="rId2" Type="http://schemas.openxmlformats.org/officeDocument/2006/relationships/notesSlide" Target="../notesSlides/notesSlide39.xml"/><Relationship Id="rId1" Type="http://schemas.openxmlformats.org/officeDocument/2006/relationships/slideLayout" Target="../slideLayouts/slideLayout23.xml"/><Relationship Id="rId6" Type="http://schemas.openxmlformats.org/officeDocument/2006/relationships/image" Target="../media/image67.svg"/><Relationship Id="rId11" Type="http://schemas.openxmlformats.org/officeDocument/2006/relationships/image" Target="../media/image69.png"/><Relationship Id="rId5" Type="http://schemas.openxmlformats.org/officeDocument/2006/relationships/image" Target="../media/image21.svg"/><Relationship Id="rId10" Type="http://schemas.openxmlformats.org/officeDocument/2006/relationships/image" Target="../media/image68.svg"/><Relationship Id="rId4" Type="http://schemas.openxmlformats.org/officeDocument/2006/relationships/image" Target="../media/image20.svg"/><Relationship Id="rId9" Type="http://schemas.openxmlformats.org/officeDocument/2006/relationships/chart" Target="../charts/chart23.xml"/></Relationships>
</file>

<file path=ppt/slides/_rels/slide49.xml.rels><?xml version="1.0" encoding="UTF-8" standalone="yes"?>
<Relationships xmlns="http://schemas.openxmlformats.org/package/2006/relationships"><Relationship Id="rId8" Type="http://schemas.openxmlformats.org/officeDocument/2006/relationships/image" Target="../media/image75.png"/><Relationship Id="rId13" Type="http://schemas.openxmlformats.org/officeDocument/2006/relationships/chart" Target="../charts/chart28.xml"/><Relationship Id="rId3" Type="http://schemas.openxmlformats.org/officeDocument/2006/relationships/image" Target="../media/image70.png"/><Relationship Id="rId7" Type="http://schemas.openxmlformats.org/officeDocument/2006/relationships/image" Target="../media/image74.png"/><Relationship Id="rId12" Type="http://schemas.openxmlformats.org/officeDocument/2006/relationships/chart" Target="../charts/chart27.xml"/><Relationship Id="rId2" Type="http://schemas.openxmlformats.org/officeDocument/2006/relationships/image" Target="../media/image66.jpeg"/><Relationship Id="rId1" Type="http://schemas.openxmlformats.org/officeDocument/2006/relationships/slideLayout" Target="../slideLayouts/slideLayout23.xml"/><Relationship Id="rId6" Type="http://schemas.openxmlformats.org/officeDocument/2006/relationships/image" Target="../media/image73.png"/><Relationship Id="rId11" Type="http://schemas.openxmlformats.org/officeDocument/2006/relationships/chart" Target="../charts/chart26.xml"/><Relationship Id="rId5" Type="http://schemas.openxmlformats.org/officeDocument/2006/relationships/image" Target="../media/image72.png"/><Relationship Id="rId10" Type="http://schemas.openxmlformats.org/officeDocument/2006/relationships/chart" Target="../charts/chart25.xml"/><Relationship Id="rId4" Type="http://schemas.openxmlformats.org/officeDocument/2006/relationships/image" Target="../media/image71.png"/><Relationship Id="rId9" Type="http://schemas.openxmlformats.org/officeDocument/2006/relationships/chart" Target="../charts/chart24.xml"/><Relationship Id="rId14" Type="http://schemas.openxmlformats.org/officeDocument/2006/relationships/image" Target="../media/image69.png"/></Relationships>
</file>

<file path=ppt/slides/_rels/slide50.xml.rels><?xml version="1.0" encoding="UTF-8" standalone="yes"?>
<Relationships xmlns="http://schemas.openxmlformats.org/package/2006/relationships"><Relationship Id="rId8" Type="http://schemas.openxmlformats.org/officeDocument/2006/relationships/chart" Target="../charts/chart33.xml"/><Relationship Id="rId3" Type="http://schemas.openxmlformats.org/officeDocument/2006/relationships/chart" Target="../charts/chart29.xml"/><Relationship Id="rId7" Type="http://schemas.openxmlformats.org/officeDocument/2006/relationships/chart" Target="../charts/chart32.xml"/><Relationship Id="rId2" Type="http://schemas.openxmlformats.org/officeDocument/2006/relationships/image" Target="../media/image76.jpeg"/><Relationship Id="rId1" Type="http://schemas.openxmlformats.org/officeDocument/2006/relationships/slideLayout" Target="../slideLayouts/slideLayout23.xml"/><Relationship Id="rId6" Type="http://schemas.openxmlformats.org/officeDocument/2006/relationships/image" Target="../media/image69.png"/><Relationship Id="rId5" Type="http://schemas.openxmlformats.org/officeDocument/2006/relationships/chart" Target="../charts/chart31.xml"/><Relationship Id="rId4" Type="http://schemas.openxmlformats.org/officeDocument/2006/relationships/chart" Target="../charts/chart30.xml"/></Relationships>
</file>

<file path=ppt/slides/_rels/slide51.xml.rels><?xml version="1.0" encoding="UTF-8" standalone="yes"?>
<Relationships xmlns="http://schemas.openxmlformats.org/package/2006/relationships"><Relationship Id="rId8" Type="http://schemas.openxmlformats.org/officeDocument/2006/relationships/chart" Target="../charts/chart36.xml"/><Relationship Id="rId3" Type="http://schemas.openxmlformats.org/officeDocument/2006/relationships/chart" Target="../charts/chart34.xml"/><Relationship Id="rId7" Type="http://schemas.openxmlformats.org/officeDocument/2006/relationships/image" Target="../media/image69.png"/><Relationship Id="rId2" Type="http://schemas.openxmlformats.org/officeDocument/2006/relationships/image" Target="../media/image76.jpeg"/><Relationship Id="rId1" Type="http://schemas.openxmlformats.org/officeDocument/2006/relationships/slideLayout" Target="../slideLayouts/slideLayout23.xml"/><Relationship Id="rId6" Type="http://schemas.openxmlformats.org/officeDocument/2006/relationships/chart" Target="../charts/chart35.xml"/><Relationship Id="rId5" Type="http://schemas.openxmlformats.org/officeDocument/2006/relationships/image" Target="../media/image51.png"/><Relationship Id="rId4" Type="http://schemas.openxmlformats.org/officeDocument/2006/relationships/image" Target="../media/image50.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FFDD7565-DE78-AE08-9951-5CE1631F00E4}"/>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0" y="0"/>
            <a:ext cx="12192000" cy="5772150"/>
          </a:xfrm>
          <a:prstGeom prst="rect">
            <a:avLst/>
          </a:prstGeom>
        </p:spPr>
      </p:pic>
      <p:grpSp>
        <p:nvGrpSpPr>
          <p:cNvPr id="3" name="Groep 2">
            <a:extLst>
              <a:ext uri="{FF2B5EF4-FFF2-40B4-BE49-F238E27FC236}">
                <a16:creationId xmlns:a16="http://schemas.microsoft.com/office/drawing/2014/main" id="{149D151E-DAB4-B577-22E4-D8077A38DE78}"/>
              </a:ext>
            </a:extLst>
          </p:cNvPr>
          <p:cNvGrpSpPr/>
          <p:nvPr/>
        </p:nvGrpSpPr>
        <p:grpSpPr>
          <a:xfrm>
            <a:off x="630873" y="6009958"/>
            <a:ext cx="3087687" cy="574674"/>
            <a:chOff x="2160588" y="5645150"/>
            <a:chExt cx="8191500" cy="1558926"/>
          </a:xfrm>
        </p:grpSpPr>
        <p:sp>
          <p:nvSpPr>
            <p:cNvPr id="4" name="Freeform 5">
              <a:extLst>
                <a:ext uri="{FF2B5EF4-FFF2-40B4-BE49-F238E27FC236}">
                  <a16:creationId xmlns:a16="http://schemas.microsoft.com/office/drawing/2014/main" id="{F9068785-4FFC-B54D-BD17-F7BD09C44611}"/>
                </a:ext>
              </a:extLst>
            </p:cNvPr>
            <p:cNvSpPr>
              <a:spLocks/>
            </p:cNvSpPr>
            <p:nvPr/>
          </p:nvSpPr>
          <p:spPr bwMode="auto">
            <a:xfrm>
              <a:off x="2160588" y="5684838"/>
              <a:ext cx="884238" cy="1519238"/>
            </a:xfrm>
            <a:custGeom>
              <a:avLst/>
              <a:gdLst>
                <a:gd name="T0" fmla="*/ 38 w 266"/>
                <a:gd name="T1" fmla="*/ 0 h 454"/>
                <a:gd name="T2" fmla="*/ 38 w 266"/>
                <a:gd name="T3" fmla="*/ 297 h 454"/>
                <a:gd name="T4" fmla="*/ 46 w 266"/>
                <a:gd name="T5" fmla="*/ 345 h 454"/>
                <a:gd name="T6" fmla="*/ 67 w 266"/>
                <a:gd name="T7" fmla="*/ 382 h 454"/>
                <a:gd name="T8" fmla="*/ 96 w 266"/>
                <a:gd name="T9" fmla="*/ 405 h 454"/>
                <a:gd name="T10" fmla="*/ 129 w 266"/>
                <a:gd name="T11" fmla="*/ 412 h 454"/>
                <a:gd name="T12" fmla="*/ 164 w 266"/>
                <a:gd name="T13" fmla="*/ 405 h 454"/>
                <a:gd name="T14" fmla="*/ 196 w 266"/>
                <a:gd name="T15" fmla="*/ 384 h 454"/>
                <a:gd name="T16" fmla="*/ 218 w 266"/>
                <a:gd name="T17" fmla="*/ 348 h 454"/>
                <a:gd name="T18" fmla="*/ 227 w 266"/>
                <a:gd name="T19" fmla="*/ 298 h 454"/>
                <a:gd name="T20" fmla="*/ 227 w 266"/>
                <a:gd name="T21" fmla="*/ 0 h 454"/>
                <a:gd name="T22" fmla="*/ 266 w 266"/>
                <a:gd name="T23" fmla="*/ 0 h 454"/>
                <a:gd name="T24" fmla="*/ 266 w 266"/>
                <a:gd name="T25" fmla="*/ 295 h 454"/>
                <a:gd name="T26" fmla="*/ 254 w 266"/>
                <a:gd name="T27" fmla="*/ 363 h 454"/>
                <a:gd name="T28" fmla="*/ 222 w 266"/>
                <a:gd name="T29" fmla="*/ 413 h 454"/>
                <a:gd name="T30" fmla="*/ 178 w 266"/>
                <a:gd name="T31" fmla="*/ 444 h 454"/>
                <a:gd name="T32" fmla="*/ 130 w 266"/>
                <a:gd name="T33" fmla="*/ 454 h 454"/>
                <a:gd name="T34" fmla="*/ 83 w 266"/>
                <a:gd name="T35" fmla="*/ 444 h 454"/>
                <a:gd name="T36" fmla="*/ 42 w 266"/>
                <a:gd name="T37" fmla="*/ 414 h 454"/>
                <a:gd name="T38" fmla="*/ 11 w 266"/>
                <a:gd name="T39" fmla="*/ 363 h 454"/>
                <a:gd name="T40" fmla="*/ 0 w 266"/>
                <a:gd name="T41" fmla="*/ 294 h 454"/>
                <a:gd name="T42" fmla="*/ 0 w 266"/>
                <a:gd name="T43" fmla="*/ 0 h 454"/>
                <a:gd name="T44" fmla="*/ 38 w 266"/>
                <a:gd name="T45" fmla="*/ 0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6" h="454">
                  <a:moveTo>
                    <a:pt x="38" y="0"/>
                  </a:moveTo>
                  <a:cubicBezTo>
                    <a:pt x="38" y="297"/>
                    <a:pt x="38" y="297"/>
                    <a:pt x="38" y="297"/>
                  </a:cubicBezTo>
                  <a:cubicBezTo>
                    <a:pt x="38" y="315"/>
                    <a:pt x="41" y="331"/>
                    <a:pt x="46" y="345"/>
                  </a:cubicBezTo>
                  <a:cubicBezTo>
                    <a:pt x="51" y="360"/>
                    <a:pt x="58" y="372"/>
                    <a:pt x="67" y="382"/>
                  </a:cubicBezTo>
                  <a:cubicBezTo>
                    <a:pt x="76" y="392"/>
                    <a:pt x="85" y="399"/>
                    <a:pt x="96" y="405"/>
                  </a:cubicBezTo>
                  <a:cubicBezTo>
                    <a:pt x="107" y="410"/>
                    <a:pt x="118" y="412"/>
                    <a:pt x="129" y="412"/>
                  </a:cubicBezTo>
                  <a:cubicBezTo>
                    <a:pt x="141" y="412"/>
                    <a:pt x="153" y="410"/>
                    <a:pt x="164" y="405"/>
                  </a:cubicBezTo>
                  <a:cubicBezTo>
                    <a:pt x="176" y="400"/>
                    <a:pt x="187" y="393"/>
                    <a:pt x="196" y="384"/>
                  </a:cubicBezTo>
                  <a:cubicBezTo>
                    <a:pt x="205" y="374"/>
                    <a:pt x="213" y="362"/>
                    <a:pt x="218" y="348"/>
                  </a:cubicBezTo>
                  <a:cubicBezTo>
                    <a:pt x="224" y="334"/>
                    <a:pt x="227" y="317"/>
                    <a:pt x="227" y="298"/>
                  </a:cubicBezTo>
                  <a:cubicBezTo>
                    <a:pt x="227" y="0"/>
                    <a:pt x="227" y="0"/>
                    <a:pt x="227" y="0"/>
                  </a:cubicBezTo>
                  <a:cubicBezTo>
                    <a:pt x="266" y="0"/>
                    <a:pt x="266" y="0"/>
                    <a:pt x="266" y="0"/>
                  </a:cubicBezTo>
                  <a:cubicBezTo>
                    <a:pt x="266" y="295"/>
                    <a:pt x="266" y="295"/>
                    <a:pt x="266" y="295"/>
                  </a:cubicBezTo>
                  <a:cubicBezTo>
                    <a:pt x="266" y="321"/>
                    <a:pt x="262" y="344"/>
                    <a:pt x="254" y="363"/>
                  </a:cubicBezTo>
                  <a:cubicBezTo>
                    <a:pt x="245" y="383"/>
                    <a:pt x="235" y="400"/>
                    <a:pt x="222" y="413"/>
                  </a:cubicBezTo>
                  <a:cubicBezTo>
                    <a:pt x="209" y="427"/>
                    <a:pt x="194" y="437"/>
                    <a:pt x="178" y="444"/>
                  </a:cubicBezTo>
                  <a:cubicBezTo>
                    <a:pt x="162" y="451"/>
                    <a:pt x="146" y="454"/>
                    <a:pt x="130" y="454"/>
                  </a:cubicBezTo>
                  <a:cubicBezTo>
                    <a:pt x="114" y="454"/>
                    <a:pt x="99" y="451"/>
                    <a:pt x="83" y="444"/>
                  </a:cubicBezTo>
                  <a:cubicBezTo>
                    <a:pt x="68" y="437"/>
                    <a:pt x="54" y="427"/>
                    <a:pt x="42" y="414"/>
                  </a:cubicBezTo>
                  <a:cubicBezTo>
                    <a:pt x="29" y="400"/>
                    <a:pt x="19" y="383"/>
                    <a:pt x="11" y="363"/>
                  </a:cubicBezTo>
                  <a:cubicBezTo>
                    <a:pt x="3" y="343"/>
                    <a:pt x="0" y="320"/>
                    <a:pt x="0" y="294"/>
                  </a:cubicBezTo>
                  <a:cubicBezTo>
                    <a:pt x="0" y="0"/>
                    <a:pt x="0" y="0"/>
                    <a:pt x="0" y="0"/>
                  </a:cubicBezTo>
                  <a:lnTo>
                    <a:pt x="38" y="0"/>
                  </a:lnTo>
                  <a:close/>
                </a:path>
              </a:pathLst>
            </a:custGeom>
            <a:solidFill>
              <a:srgbClr val="4A4A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latin typeface="Arial" panose="020B0604020202020204" pitchFamily="34" charset="0"/>
              </a:endParaRPr>
            </a:p>
          </p:txBody>
        </p:sp>
        <p:sp>
          <p:nvSpPr>
            <p:cNvPr id="5" name="Freeform 6">
              <a:extLst>
                <a:ext uri="{FF2B5EF4-FFF2-40B4-BE49-F238E27FC236}">
                  <a16:creationId xmlns:a16="http://schemas.microsoft.com/office/drawing/2014/main" id="{0F88B577-DD62-B0CB-221F-15F7C7C39580}"/>
                </a:ext>
              </a:extLst>
            </p:cNvPr>
            <p:cNvSpPr>
              <a:spLocks/>
            </p:cNvSpPr>
            <p:nvPr/>
          </p:nvSpPr>
          <p:spPr bwMode="auto">
            <a:xfrm>
              <a:off x="3181351" y="5645150"/>
              <a:ext cx="876300" cy="1558925"/>
            </a:xfrm>
            <a:custGeom>
              <a:avLst/>
              <a:gdLst>
                <a:gd name="T0" fmla="*/ 40 w 264"/>
                <a:gd name="T1" fmla="*/ 315 h 466"/>
                <a:gd name="T2" fmla="*/ 49 w 264"/>
                <a:gd name="T3" fmla="*/ 359 h 466"/>
                <a:gd name="T4" fmla="*/ 68 w 264"/>
                <a:gd name="T5" fmla="*/ 393 h 466"/>
                <a:gd name="T6" fmla="*/ 98 w 264"/>
                <a:gd name="T7" fmla="*/ 416 h 466"/>
                <a:gd name="T8" fmla="*/ 135 w 264"/>
                <a:gd name="T9" fmla="*/ 424 h 466"/>
                <a:gd name="T10" fmla="*/ 169 w 264"/>
                <a:gd name="T11" fmla="*/ 419 h 466"/>
                <a:gd name="T12" fmla="*/ 198 w 264"/>
                <a:gd name="T13" fmla="*/ 404 h 466"/>
                <a:gd name="T14" fmla="*/ 218 w 264"/>
                <a:gd name="T15" fmla="*/ 376 h 466"/>
                <a:gd name="T16" fmla="*/ 225 w 264"/>
                <a:gd name="T17" fmla="*/ 335 h 466"/>
                <a:gd name="T18" fmla="*/ 217 w 264"/>
                <a:gd name="T19" fmla="*/ 302 h 466"/>
                <a:gd name="T20" fmla="*/ 196 w 264"/>
                <a:gd name="T21" fmla="*/ 278 h 466"/>
                <a:gd name="T22" fmla="*/ 166 w 264"/>
                <a:gd name="T23" fmla="*/ 261 h 466"/>
                <a:gd name="T24" fmla="*/ 132 w 264"/>
                <a:gd name="T25" fmla="*/ 247 h 466"/>
                <a:gd name="T26" fmla="*/ 89 w 264"/>
                <a:gd name="T27" fmla="*/ 230 h 466"/>
                <a:gd name="T28" fmla="*/ 50 w 264"/>
                <a:gd name="T29" fmla="*/ 205 h 466"/>
                <a:gd name="T30" fmla="*/ 22 w 264"/>
                <a:gd name="T31" fmla="*/ 168 h 466"/>
                <a:gd name="T32" fmla="*/ 11 w 264"/>
                <a:gd name="T33" fmla="*/ 113 h 466"/>
                <a:gd name="T34" fmla="*/ 20 w 264"/>
                <a:gd name="T35" fmla="*/ 64 h 466"/>
                <a:gd name="T36" fmla="*/ 44 w 264"/>
                <a:gd name="T37" fmla="*/ 29 h 466"/>
                <a:gd name="T38" fmla="*/ 82 w 264"/>
                <a:gd name="T39" fmla="*/ 7 h 466"/>
                <a:gd name="T40" fmla="*/ 130 w 264"/>
                <a:gd name="T41" fmla="*/ 0 h 466"/>
                <a:gd name="T42" fmla="*/ 188 w 264"/>
                <a:gd name="T43" fmla="*/ 12 h 466"/>
                <a:gd name="T44" fmla="*/ 226 w 264"/>
                <a:gd name="T45" fmla="*/ 44 h 466"/>
                <a:gd name="T46" fmla="*/ 246 w 264"/>
                <a:gd name="T47" fmla="*/ 86 h 466"/>
                <a:gd name="T48" fmla="*/ 253 w 264"/>
                <a:gd name="T49" fmla="*/ 131 h 466"/>
                <a:gd name="T50" fmla="*/ 214 w 264"/>
                <a:gd name="T51" fmla="*/ 131 h 466"/>
                <a:gd name="T52" fmla="*/ 206 w 264"/>
                <a:gd name="T53" fmla="*/ 92 h 466"/>
                <a:gd name="T54" fmla="*/ 187 w 264"/>
                <a:gd name="T55" fmla="*/ 64 h 466"/>
                <a:gd name="T56" fmla="*/ 161 w 264"/>
                <a:gd name="T57" fmla="*/ 47 h 466"/>
                <a:gd name="T58" fmla="*/ 130 w 264"/>
                <a:gd name="T59" fmla="*/ 41 h 466"/>
                <a:gd name="T60" fmla="*/ 100 w 264"/>
                <a:gd name="T61" fmla="*/ 45 h 466"/>
                <a:gd name="T62" fmla="*/ 74 w 264"/>
                <a:gd name="T63" fmla="*/ 57 h 466"/>
                <a:gd name="T64" fmla="*/ 56 w 264"/>
                <a:gd name="T65" fmla="*/ 79 h 466"/>
                <a:gd name="T66" fmla="*/ 49 w 264"/>
                <a:gd name="T67" fmla="*/ 113 h 466"/>
                <a:gd name="T68" fmla="*/ 57 w 264"/>
                <a:gd name="T69" fmla="*/ 147 h 466"/>
                <a:gd name="T70" fmla="*/ 78 w 264"/>
                <a:gd name="T71" fmla="*/ 171 h 466"/>
                <a:gd name="T72" fmla="*/ 109 w 264"/>
                <a:gd name="T73" fmla="*/ 189 h 466"/>
                <a:gd name="T74" fmla="*/ 144 w 264"/>
                <a:gd name="T75" fmla="*/ 203 h 466"/>
                <a:gd name="T76" fmla="*/ 187 w 264"/>
                <a:gd name="T77" fmla="*/ 221 h 466"/>
                <a:gd name="T78" fmla="*/ 226 w 264"/>
                <a:gd name="T79" fmla="*/ 245 h 466"/>
                <a:gd name="T80" fmla="*/ 253 w 264"/>
                <a:gd name="T81" fmla="*/ 281 h 466"/>
                <a:gd name="T82" fmla="*/ 264 w 264"/>
                <a:gd name="T83" fmla="*/ 335 h 466"/>
                <a:gd name="T84" fmla="*/ 254 w 264"/>
                <a:gd name="T85" fmla="*/ 392 h 466"/>
                <a:gd name="T86" fmla="*/ 227 w 264"/>
                <a:gd name="T87" fmla="*/ 433 h 466"/>
                <a:gd name="T88" fmla="*/ 186 w 264"/>
                <a:gd name="T89" fmla="*/ 458 h 466"/>
                <a:gd name="T90" fmla="*/ 135 w 264"/>
                <a:gd name="T91" fmla="*/ 466 h 466"/>
                <a:gd name="T92" fmla="*/ 85 w 264"/>
                <a:gd name="T93" fmla="*/ 456 h 466"/>
                <a:gd name="T94" fmla="*/ 43 w 264"/>
                <a:gd name="T95" fmla="*/ 426 h 466"/>
                <a:gd name="T96" fmla="*/ 13 w 264"/>
                <a:gd name="T97" fmla="*/ 378 h 466"/>
                <a:gd name="T98" fmla="*/ 0 w 264"/>
                <a:gd name="T99" fmla="*/ 315 h 466"/>
                <a:gd name="T100" fmla="*/ 40 w 264"/>
                <a:gd name="T101" fmla="*/ 315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4" h="466">
                  <a:moveTo>
                    <a:pt x="40" y="315"/>
                  </a:moveTo>
                  <a:cubicBezTo>
                    <a:pt x="41" y="331"/>
                    <a:pt x="44" y="346"/>
                    <a:pt x="49" y="359"/>
                  </a:cubicBezTo>
                  <a:cubicBezTo>
                    <a:pt x="54" y="372"/>
                    <a:pt x="60" y="384"/>
                    <a:pt x="68" y="393"/>
                  </a:cubicBezTo>
                  <a:cubicBezTo>
                    <a:pt x="77" y="403"/>
                    <a:pt x="86" y="410"/>
                    <a:pt x="98" y="416"/>
                  </a:cubicBezTo>
                  <a:cubicBezTo>
                    <a:pt x="109" y="421"/>
                    <a:pt x="121" y="424"/>
                    <a:pt x="135" y="424"/>
                  </a:cubicBezTo>
                  <a:cubicBezTo>
                    <a:pt x="147" y="424"/>
                    <a:pt x="158" y="422"/>
                    <a:pt x="169" y="419"/>
                  </a:cubicBezTo>
                  <a:cubicBezTo>
                    <a:pt x="180" y="416"/>
                    <a:pt x="189" y="411"/>
                    <a:pt x="198" y="404"/>
                  </a:cubicBezTo>
                  <a:cubicBezTo>
                    <a:pt x="206" y="397"/>
                    <a:pt x="213" y="388"/>
                    <a:pt x="218" y="376"/>
                  </a:cubicBezTo>
                  <a:cubicBezTo>
                    <a:pt x="223" y="365"/>
                    <a:pt x="225" y="351"/>
                    <a:pt x="225" y="335"/>
                  </a:cubicBezTo>
                  <a:cubicBezTo>
                    <a:pt x="225" y="322"/>
                    <a:pt x="223" y="311"/>
                    <a:pt x="217" y="302"/>
                  </a:cubicBezTo>
                  <a:cubicBezTo>
                    <a:pt x="212" y="292"/>
                    <a:pt x="205" y="284"/>
                    <a:pt x="196" y="278"/>
                  </a:cubicBezTo>
                  <a:cubicBezTo>
                    <a:pt x="187" y="271"/>
                    <a:pt x="177" y="266"/>
                    <a:pt x="166" y="261"/>
                  </a:cubicBezTo>
                  <a:cubicBezTo>
                    <a:pt x="155" y="256"/>
                    <a:pt x="144" y="251"/>
                    <a:pt x="132" y="247"/>
                  </a:cubicBezTo>
                  <a:cubicBezTo>
                    <a:pt x="118" y="242"/>
                    <a:pt x="103" y="236"/>
                    <a:pt x="89" y="230"/>
                  </a:cubicBezTo>
                  <a:cubicBezTo>
                    <a:pt x="74" y="223"/>
                    <a:pt x="61" y="215"/>
                    <a:pt x="50" y="205"/>
                  </a:cubicBezTo>
                  <a:cubicBezTo>
                    <a:pt x="38" y="195"/>
                    <a:pt x="29" y="183"/>
                    <a:pt x="22" y="168"/>
                  </a:cubicBezTo>
                  <a:cubicBezTo>
                    <a:pt x="14" y="153"/>
                    <a:pt x="11" y="135"/>
                    <a:pt x="11" y="113"/>
                  </a:cubicBezTo>
                  <a:cubicBezTo>
                    <a:pt x="11" y="94"/>
                    <a:pt x="14" y="78"/>
                    <a:pt x="20" y="64"/>
                  </a:cubicBezTo>
                  <a:cubicBezTo>
                    <a:pt x="25" y="50"/>
                    <a:pt x="34" y="38"/>
                    <a:pt x="44" y="29"/>
                  </a:cubicBezTo>
                  <a:cubicBezTo>
                    <a:pt x="55" y="19"/>
                    <a:pt x="67" y="12"/>
                    <a:pt x="82" y="7"/>
                  </a:cubicBezTo>
                  <a:cubicBezTo>
                    <a:pt x="97" y="2"/>
                    <a:pt x="113" y="0"/>
                    <a:pt x="130" y="0"/>
                  </a:cubicBezTo>
                  <a:cubicBezTo>
                    <a:pt x="154" y="0"/>
                    <a:pt x="173" y="4"/>
                    <a:pt x="188" y="12"/>
                  </a:cubicBezTo>
                  <a:cubicBezTo>
                    <a:pt x="204" y="20"/>
                    <a:pt x="216" y="31"/>
                    <a:pt x="226" y="44"/>
                  </a:cubicBezTo>
                  <a:cubicBezTo>
                    <a:pt x="235" y="57"/>
                    <a:pt x="242" y="71"/>
                    <a:pt x="246" y="86"/>
                  </a:cubicBezTo>
                  <a:cubicBezTo>
                    <a:pt x="250" y="102"/>
                    <a:pt x="253" y="117"/>
                    <a:pt x="253" y="131"/>
                  </a:cubicBezTo>
                  <a:cubicBezTo>
                    <a:pt x="214" y="131"/>
                    <a:pt x="214" y="131"/>
                    <a:pt x="214" y="131"/>
                  </a:cubicBezTo>
                  <a:cubicBezTo>
                    <a:pt x="213" y="116"/>
                    <a:pt x="210" y="103"/>
                    <a:pt x="206" y="92"/>
                  </a:cubicBezTo>
                  <a:cubicBezTo>
                    <a:pt x="201" y="81"/>
                    <a:pt x="195" y="72"/>
                    <a:pt x="187" y="64"/>
                  </a:cubicBezTo>
                  <a:cubicBezTo>
                    <a:pt x="180" y="57"/>
                    <a:pt x="171" y="51"/>
                    <a:pt x="161" y="47"/>
                  </a:cubicBezTo>
                  <a:cubicBezTo>
                    <a:pt x="152" y="43"/>
                    <a:pt x="141" y="41"/>
                    <a:pt x="130" y="41"/>
                  </a:cubicBezTo>
                  <a:cubicBezTo>
                    <a:pt x="120" y="41"/>
                    <a:pt x="110" y="43"/>
                    <a:pt x="100" y="45"/>
                  </a:cubicBezTo>
                  <a:cubicBezTo>
                    <a:pt x="91" y="47"/>
                    <a:pt x="82" y="52"/>
                    <a:pt x="74" y="57"/>
                  </a:cubicBezTo>
                  <a:cubicBezTo>
                    <a:pt x="67" y="63"/>
                    <a:pt x="61" y="70"/>
                    <a:pt x="56" y="79"/>
                  </a:cubicBezTo>
                  <a:cubicBezTo>
                    <a:pt x="51" y="88"/>
                    <a:pt x="49" y="99"/>
                    <a:pt x="49" y="113"/>
                  </a:cubicBezTo>
                  <a:cubicBezTo>
                    <a:pt x="49" y="126"/>
                    <a:pt x="52" y="137"/>
                    <a:pt x="57" y="147"/>
                  </a:cubicBezTo>
                  <a:cubicBezTo>
                    <a:pt x="62" y="156"/>
                    <a:pt x="69" y="164"/>
                    <a:pt x="78" y="171"/>
                  </a:cubicBezTo>
                  <a:cubicBezTo>
                    <a:pt x="87" y="178"/>
                    <a:pt x="97" y="184"/>
                    <a:pt x="109" y="189"/>
                  </a:cubicBezTo>
                  <a:cubicBezTo>
                    <a:pt x="120" y="194"/>
                    <a:pt x="132" y="199"/>
                    <a:pt x="144" y="203"/>
                  </a:cubicBezTo>
                  <a:cubicBezTo>
                    <a:pt x="159" y="209"/>
                    <a:pt x="173" y="215"/>
                    <a:pt x="187" y="221"/>
                  </a:cubicBezTo>
                  <a:cubicBezTo>
                    <a:pt x="202" y="227"/>
                    <a:pt x="214" y="235"/>
                    <a:pt x="226" y="245"/>
                  </a:cubicBezTo>
                  <a:cubicBezTo>
                    <a:pt x="237" y="255"/>
                    <a:pt x="246" y="267"/>
                    <a:pt x="253" y="281"/>
                  </a:cubicBezTo>
                  <a:cubicBezTo>
                    <a:pt x="260" y="296"/>
                    <a:pt x="264" y="314"/>
                    <a:pt x="264" y="335"/>
                  </a:cubicBezTo>
                  <a:cubicBezTo>
                    <a:pt x="264" y="357"/>
                    <a:pt x="261" y="376"/>
                    <a:pt x="254" y="392"/>
                  </a:cubicBezTo>
                  <a:cubicBezTo>
                    <a:pt x="248" y="408"/>
                    <a:pt x="239" y="422"/>
                    <a:pt x="227" y="433"/>
                  </a:cubicBezTo>
                  <a:cubicBezTo>
                    <a:pt x="216" y="444"/>
                    <a:pt x="202" y="452"/>
                    <a:pt x="186" y="458"/>
                  </a:cubicBezTo>
                  <a:cubicBezTo>
                    <a:pt x="170" y="463"/>
                    <a:pt x="153" y="466"/>
                    <a:pt x="135" y="466"/>
                  </a:cubicBezTo>
                  <a:cubicBezTo>
                    <a:pt x="118" y="466"/>
                    <a:pt x="101" y="463"/>
                    <a:pt x="85" y="456"/>
                  </a:cubicBezTo>
                  <a:cubicBezTo>
                    <a:pt x="69" y="449"/>
                    <a:pt x="55" y="439"/>
                    <a:pt x="43" y="426"/>
                  </a:cubicBezTo>
                  <a:cubicBezTo>
                    <a:pt x="30" y="413"/>
                    <a:pt x="20" y="397"/>
                    <a:pt x="13" y="378"/>
                  </a:cubicBezTo>
                  <a:cubicBezTo>
                    <a:pt x="5" y="359"/>
                    <a:pt x="1" y="339"/>
                    <a:pt x="0" y="315"/>
                  </a:cubicBezTo>
                  <a:lnTo>
                    <a:pt x="40" y="315"/>
                  </a:lnTo>
                  <a:close/>
                </a:path>
              </a:pathLst>
            </a:custGeom>
            <a:solidFill>
              <a:srgbClr val="4A4A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latin typeface="Arial" panose="020B0604020202020204" pitchFamily="34" charset="0"/>
              </a:endParaRPr>
            </a:p>
          </p:txBody>
        </p:sp>
        <p:sp>
          <p:nvSpPr>
            <p:cNvPr id="6" name="Freeform 7">
              <a:extLst>
                <a:ext uri="{FF2B5EF4-FFF2-40B4-BE49-F238E27FC236}">
                  <a16:creationId xmlns:a16="http://schemas.microsoft.com/office/drawing/2014/main" id="{8CE729D1-8F2E-1DDA-748B-B58BB72A1215}"/>
                </a:ext>
              </a:extLst>
            </p:cNvPr>
            <p:cNvSpPr>
              <a:spLocks noEditPoints="1"/>
            </p:cNvSpPr>
            <p:nvPr/>
          </p:nvSpPr>
          <p:spPr bwMode="auto">
            <a:xfrm>
              <a:off x="4230688" y="5684838"/>
              <a:ext cx="811213" cy="1476375"/>
            </a:xfrm>
            <a:custGeom>
              <a:avLst/>
              <a:gdLst>
                <a:gd name="T0" fmla="*/ 38 w 244"/>
                <a:gd name="T1" fmla="*/ 210 h 441"/>
                <a:gd name="T2" fmla="*/ 136 w 244"/>
                <a:gd name="T3" fmla="*/ 210 h 441"/>
                <a:gd name="T4" fmla="*/ 162 w 244"/>
                <a:gd name="T5" fmla="*/ 204 h 441"/>
                <a:gd name="T6" fmla="*/ 185 w 244"/>
                <a:gd name="T7" fmla="*/ 185 h 441"/>
                <a:gd name="T8" fmla="*/ 200 w 244"/>
                <a:gd name="T9" fmla="*/ 158 h 441"/>
                <a:gd name="T10" fmla="*/ 205 w 244"/>
                <a:gd name="T11" fmla="*/ 125 h 441"/>
                <a:gd name="T12" fmla="*/ 200 w 244"/>
                <a:gd name="T13" fmla="*/ 92 h 441"/>
                <a:gd name="T14" fmla="*/ 185 w 244"/>
                <a:gd name="T15" fmla="*/ 66 h 441"/>
                <a:gd name="T16" fmla="*/ 163 w 244"/>
                <a:gd name="T17" fmla="*/ 49 h 441"/>
                <a:gd name="T18" fmla="*/ 136 w 244"/>
                <a:gd name="T19" fmla="*/ 43 h 441"/>
                <a:gd name="T20" fmla="*/ 38 w 244"/>
                <a:gd name="T21" fmla="*/ 43 h 441"/>
                <a:gd name="T22" fmla="*/ 38 w 244"/>
                <a:gd name="T23" fmla="*/ 210 h 441"/>
                <a:gd name="T24" fmla="*/ 0 w 244"/>
                <a:gd name="T25" fmla="*/ 0 h 441"/>
                <a:gd name="T26" fmla="*/ 136 w 244"/>
                <a:gd name="T27" fmla="*/ 0 h 441"/>
                <a:gd name="T28" fmla="*/ 182 w 244"/>
                <a:gd name="T29" fmla="*/ 11 h 441"/>
                <a:gd name="T30" fmla="*/ 216 w 244"/>
                <a:gd name="T31" fmla="*/ 40 h 441"/>
                <a:gd name="T32" fmla="*/ 237 w 244"/>
                <a:gd name="T33" fmla="*/ 80 h 441"/>
                <a:gd name="T34" fmla="*/ 244 w 244"/>
                <a:gd name="T35" fmla="*/ 125 h 441"/>
                <a:gd name="T36" fmla="*/ 237 w 244"/>
                <a:gd name="T37" fmla="*/ 172 h 441"/>
                <a:gd name="T38" fmla="*/ 216 w 244"/>
                <a:gd name="T39" fmla="*/ 213 h 441"/>
                <a:gd name="T40" fmla="*/ 182 w 244"/>
                <a:gd name="T41" fmla="*/ 241 h 441"/>
                <a:gd name="T42" fmla="*/ 136 w 244"/>
                <a:gd name="T43" fmla="*/ 252 h 441"/>
                <a:gd name="T44" fmla="*/ 38 w 244"/>
                <a:gd name="T45" fmla="*/ 252 h 441"/>
                <a:gd name="T46" fmla="*/ 38 w 244"/>
                <a:gd name="T47" fmla="*/ 441 h 441"/>
                <a:gd name="T48" fmla="*/ 0 w 244"/>
                <a:gd name="T49" fmla="*/ 441 h 441"/>
                <a:gd name="T50" fmla="*/ 0 w 244"/>
                <a:gd name="T51"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4" h="441">
                  <a:moveTo>
                    <a:pt x="38" y="210"/>
                  </a:moveTo>
                  <a:cubicBezTo>
                    <a:pt x="136" y="210"/>
                    <a:pt x="136" y="210"/>
                    <a:pt x="136" y="210"/>
                  </a:cubicBezTo>
                  <a:cubicBezTo>
                    <a:pt x="145" y="210"/>
                    <a:pt x="154" y="208"/>
                    <a:pt x="162" y="204"/>
                  </a:cubicBezTo>
                  <a:cubicBezTo>
                    <a:pt x="171" y="199"/>
                    <a:pt x="178" y="193"/>
                    <a:pt x="185" y="185"/>
                  </a:cubicBezTo>
                  <a:cubicBezTo>
                    <a:pt x="191" y="178"/>
                    <a:pt x="196" y="169"/>
                    <a:pt x="200" y="158"/>
                  </a:cubicBezTo>
                  <a:cubicBezTo>
                    <a:pt x="204" y="148"/>
                    <a:pt x="205" y="137"/>
                    <a:pt x="205" y="125"/>
                  </a:cubicBezTo>
                  <a:cubicBezTo>
                    <a:pt x="205" y="113"/>
                    <a:pt x="204" y="102"/>
                    <a:pt x="200" y="92"/>
                  </a:cubicBezTo>
                  <a:cubicBezTo>
                    <a:pt x="196" y="82"/>
                    <a:pt x="192" y="73"/>
                    <a:pt x="185" y="66"/>
                  </a:cubicBezTo>
                  <a:cubicBezTo>
                    <a:pt x="179" y="59"/>
                    <a:pt x="172" y="53"/>
                    <a:pt x="163" y="49"/>
                  </a:cubicBezTo>
                  <a:cubicBezTo>
                    <a:pt x="155" y="45"/>
                    <a:pt x="146" y="43"/>
                    <a:pt x="136" y="43"/>
                  </a:cubicBezTo>
                  <a:cubicBezTo>
                    <a:pt x="38" y="43"/>
                    <a:pt x="38" y="43"/>
                    <a:pt x="38" y="43"/>
                  </a:cubicBezTo>
                  <a:lnTo>
                    <a:pt x="38" y="210"/>
                  </a:lnTo>
                  <a:close/>
                  <a:moveTo>
                    <a:pt x="0" y="0"/>
                  </a:moveTo>
                  <a:cubicBezTo>
                    <a:pt x="136" y="0"/>
                    <a:pt x="136" y="0"/>
                    <a:pt x="136" y="0"/>
                  </a:cubicBezTo>
                  <a:cubicBezTo>
                    <a:pt x="153" y="0"/>
                    <a:pt x="168" y="3"/>
                    <a:pt x="182" y="11"/>
                  </a:cubicBezTo>
                  <a:cubicBezTo>
                    <a:pt x="195" y="19"/>
                    <a:pt x="207" y="28"/>
                    <a:pt x="216" y="40"/>
                  </a:cubicBezTo>
                  <a:cubicBezTo>
                    <a:pt x="225" y="52"/>
                    <a:pt x="232" y="66"/>
                    <a:pt x="237" y="80"/>
                  </a:cubicBezTo>
                  <a:cubicBezTo>
                    <a:pt x="242" y="95"/>
                    <a:pt x="244" y="110"/>
                    <a:pt x="244" y="125"/>
                  </a:cubicBezTo>
                  <a:cubicBezTo>
                    <a:pt x="244" y="142"/>
                    <a:pt x="242" y="157"/>
                    <a:pt x="237" y="172"/>
                  </a:cubicBezTo>
                  <a:cubicBezTo>
                    <a:pt x="232" y="188"/>
                    <a:pt x="225" y="201"/>
                    <a:pt x="216" y="213"/>
                  </a:cubicBezTo>
                  <a:cubicBezTo>
                    <a:pt x="207" y="225"/>
                    <a:pt x="195" y="234"/>
                    <a:pt x="182" y="241"/>
                  </a:cubicBezTo>
                  <a:cubicBezTo>
                    <a:pt x="168" y="248"/>
                    <a:pt x="153" y="252"/>
                    <a:pt x="136" y="252"/>
                  </a:cubicBezTo>
                  <a:cubicBezTo>
                    <a:pt x="38" y="252"/>
                    <a:pt x="38" y="252"/>
                    <a:pt x="38" y="252"/>
                  </a:cubicBezTo>
                  <a:cubicBezTo>
                    <a:pt x="38" y="441"/>
                    <a:pt x="38" y="441"/>
                    <a:pt x="38" y="441"/>
                  </a:cubicBezTo>
                  <a:cubicBezTo>
                    <a:pt x="0" y="441"/>
                    <a:pt x="0" y="441"/>
                    <a:pt x="0" y="441"/>
                  </a:cubicBezTo>
                  <a:lnTo>
                    <a:pt x="0" y="0"/>
                  </a:lnTo>
                  <a:close/>
                </a:path>
              </a:pathLst>
            </a:custGeom>
            <a:solidFill>
              <a:srgbClr val="4A4A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latin typeface="Arial" panose="020B0604020202020204" pitchFamily="34" charset="0"/>
              </a:endParaRPr>
            </a:p>
          </p:txBody>
        </p:sp>
        <p:sp>
          <p:nvSpPr>
            <p:cNvPr id="7" name="Oval 8">
              <a:extLst>
                <a:ext uri="{FF2B5EF4-FFF2-40B4-BE49-F238E27FC236}">
                  <a16:creationId xmlns:a16="http://schemas.microsoft.com/office/drawing/2014/main" id="{3BCC90BB-C781-1DA9-B9AA-C0FC574F0F20}"/>
                </a:ext>
              </a:extLst>
            </p:cNvPr>
            <p:cNvSpPr>
              <a:spLocks noChangeArrowheads="1"/>
            </p:cNvSpPr>
            <p:nvPr/>
          </p:nvSpPr>
          <p:spPr bwMode="auto">
            <a:xfrm>
              <a:off x="3460751" y="6602413"/>
              <a:ext cx="328613" cy="330200"/>
            </a:xfrm>
            <a:prstGeom prst="ellipse">
              <a:avLst/>
            </a:prstGeom>
            <a:solidFill>
              <a:srgbClr val="0A5D7A"/>
            </a:solidFill>
            <a:ln>
              <a:noFill/>
            </a:ln>
          </p:spPr>
          <p:txBody>
            <a:bodyPr vert="horz" wrap="square" lIns="91440" tIns="45720" rIns="91440" bIns="45720" numCol="1" anchor="t" anchorCtr="0" compatLnSpc="1">
              <a:prstTxWarp prst="textNoShape">
                <a:avLst/>
              </a:prstTxWarp>
            </a:bodyPr>
            <a:lstStyle/>
            <a:p>
              <a:endParaRPr lang="en-GB" noProof="0" dirty="0">
                <a:solidFill>
                  <a:srgbClr val="0A5D7A"/>
                </a:solidFill>
                <a:latin typeface="Arial" panose="020B0604020202020204" pitchFamily="34" charset="0"/>
              </a:endParaRPr>
            </a:p>
          </p:txBody>
        </p:sp>
        <p:sp>
          <p:nvSpPr>
            <p:cNvPr id="8" name="Freeform 9">
              <a:extLst>
                <a:ext uri="{FF2B5EF4-FFF2-40B4-BE49-F238E27FC236}">
                  <a16:creationId xmlns:a16="http://schemas.microsoft.com/office/drawing/2014/main" id="{F794E558-21CA-147C-9147-266181CF073B}"/>
                </a:ext>
              </a:extLst>
            </p:cNvPr>
            <p:cNvSpPr>
              <a:spLocks noEditPoints="1"/>
            </p:cNvSpPr>
            <p:nvPr/>
          </p:nvSpPr>
          <p:spPr bwMode="auto">
            <a:xfrm>
              <a:off x="5424488" y="6210300"/>
              <a:ext cx="4927600" cy="428625"/>
            </a:xfrm>
            <a:custGeom>
              <a:avLst/>
              <a:gdLst>
                <a:gd name="T0" fmla="*/ 1472 w 1483"/>
                <a:gd name="T1" fmla="*/ 79 h 128"/>
                <a:gd name="T2" fmla="*/ 1425 w 1483"/>
                <a:gd name="T3" fmla="*/ 77 h 128"/>
                <a:gd name="T4" fmla="*/ 1429 w 1483"/>
                <a:gd name="T5" fmla="*/ 109 h 128"/>
                <a:gd name="T6" fmla="*/ 1402 w 1483"/>
                <a:gd name="T7" fmla="*/ 82 h 128"/>
                <a:gd name="T8" fmla="*/ 1409 w 1483"/>
                <a:gd name="T9" fmla="*/ 39 h 128"/>
                <a:gd name="T10" fmla="*/ 1329 w 1483"/>
                <a:gd name="T11" fmla="*/ 49 h 128"/>
                <a:gd name="T12" fmla="*/ 1271 w 1483"/>
                <a:gd name="T13" fmla="*/ 99 h 128"/>
                <a:gd name="T14" fmla="*/ 1319 w 1483"/>
                <a:gd name="T15" fmla="*/ 99 h 128"/>
                <a:gd name="T16" fmla="*/ 1238 w 1483"/>
                <a:gd name="T17" fmla="*/ 48 h 128"/>
                <a:gd name="T18" fmla="*/ 1238 w 1483"/>
                <a:gd name="T19" fmla="*/ 28 h 128"/>
                <a:gd name="T20" fmla="*/ 1238 w 1483"/>
                <a:gd name="T21" fmla="*/ 89 h 128"/>
                <a:gd name="T22" fmla="*/ 1171 w 1483"/>
                <a:gd name="T23" fmla="*/ 88 h 128"/>
                <a:gd name="T24" fmla="*/ 1171 w 1483"/>
                <a:gd name="T25" fmla="*/ 28 h 128"/>
                <a:gd name="T26" fmla="*/ 1133 w 1483"/>
                <a:gd name="T27" fmla="*/ 28 h 128"/>
                <a:gd name="T28" fmla="*/ 1119 w 1483"/>
                <a:gd name="T29" fmla="*/ 101 h 128"/>
                <a:gd name="T30" fmla="*/ 1114 w 1483"/>
                <a:gd name="T31" fmla="*/ 1 h 128"/>
                <a:gd name="T32" fmla="*/ 1081 w 1483"/>
                <a:gd name="T33" fmla="*/ 28 h 128"/>
                <a:gd name="T34" fmla="*/ 1034 w 1483"/>
                <a:gd name="T35" fmla="*/ 28 h 128"/>
                <a:gd name="T36" fmla="*/ 1070 w 1483"/>
                <a:gd name="T37" fmla="*/ 99 h 128"/>
                <a:gd name="T38" fmla="*/ 976 w 1483"/>
                <a:gd name="T39" fmla="*/ 35 h 128"/>
                <a:gd name="T40" fmla="*/ 994 w 1483"/>
                <a:gd name="T41" fmla="*/ 80 h 128"/>
                <a:gd name="T42" fmla="*/ 932 w 1483"/>
                <a:gd name="T43" fmla="*/ 99 h 128"/>
                <a:gd name="T44" fmla="*/ 873 w 1483"/>
                <a:gd name="T45" fmla="*/ 28 h 128"/>
                <a:gd name="T46" fmla="*/ 921 w 1483"/>
                <a:gd name="T47" fmla="*/ 53 h 128"/>
                <a:gd name="T48" fmla="*/ 820 w 1483"/>
                <a:gd name="T49" fmla="*/ 36 h 128"/>
                <a:gd name="T50" fmla="*/ 820 w 1483"/>
                <a:gd name="T51" fmla="*/ 27 h 128"/>
                <a:gd name="T52" fmla="*/ 764 w 1483"/>
                <a:gd name="T53" fmla="*/ 76 h 128"/>
                <a:gd name="T54" fmla="*/ 774 w 1483"/>
                <a:gd name="T55" fmla="*/ 19 h 128"/>
                <a:gd name="T56" fmla="*/ 575 w 1483"/>
                <a:gd name="T57" fmla="*/ 63 h 128"/>
                <a:gd name="T58" fmla="*/ 596 w 1483"/>
                <a:gd name="T59" fmla="*/ 128 h 128"/>
                <a:gd name="T60" fmla="*/ 595 w 1483"/>
                <a:gd name="T61" fmla="*/ 27 h 128"/>
                <a:gd name="T62" fmla="*/ 596 w 1483"/>
                <a:gd name="T63" fmla="*/ 119 h 128"/>
                <a:gd name="T64" fmla="*/ 545 w 1483"/>
                <a:gd name="T65" fmla="*/ 49 h 128"/>
                <a:gd name="T66" fmla="*/ 486 w 1483"/>
                <a:gd name="T67" fmla="*/ 99 h 128"/>
                <a:gd name="T68" fmla="*/ 534 w 1483"/>
                <a:gd name="T69" fmla="*/ 99 h 128"/>
                <a:gd name="T70" fmla="*/ 464 w 1483"/>
                <a:gd name="T71" fmla="*/ 99 h 128"/>
                <a:gd name="T72" fmla="*/ 451 w 1483"/>
                <a:gd name="T73" fmla="*/ 11 h 128"/>
                <a:gd name="T74" fmla="*/ 430 w 1483"/>
                <a:gd name="T75" fmla="*/ 91 h 128"/>
                <a:gd name="T76" fmla="*/ 423 w 1483"/>
                <a:gd name="T77" fmla="*/ 28 h 128"/>
                <a:gd name="T78" fmla="*/ 400 w 1483"/>
                <a:gd name="T79" fmla="*/ 38 h 128"/>
                <a:gd name="T80" fmla="*/ 335 w 1483"/>
                <a:gd name="T81" fmla="*/ 59 h 128"/>
                <a:gd name="T82" fmla="*/ 382 w 1483"/>
                <a:gd name="T83" fmla="*/ 83 h 128"/>
                <a:gd name="T84" fmla="*/ 358 w 1483"/>
                <a:gd name="T85" fmla="*/ 27 h 128"/>
                <a:gd name="T86" fmla="*/ 314 w 1483"/>
                <a:gd name="T87" fmla="*/ 28 h 128"/>
                <a:gd name="T88" fmla="*/ 252 w 1483"/>
                <a:gd name="T89" fmla="*/ 99 h 128"/>
                <a:gd name="T90" fmla="*/ 314 w 1483"/>
                <a:gd name="T91" fmla="*/ 99 h 128"/>
                <a:gd name="T92" fmla="*/ 238 w 1483"/>
                <a:gd name="T93" fmla="*/ 27 h 128"/>
                <a:gd name="T94" fmla="*/ 214 w 1483"/>
                <a:gd name="T95" fmla="*/ 99 h 128"/>
                <a:gd name="T96" fmla="*/ 170 w 1483"/>
                <a:gd name="T97" fmla="*/ 80 h 128"/>
                <a:gd name="T98" fmla="*/ 170 w 1483"/>
                <a:gd name="T99" fmla="*/ 39 h 128"/>
                <a:gd name="T100" fmla="*/ 170 w 1483"/>
                <a:gd name="T101" fmla="*/ 99 h 128"/>
                <a:gd name="T102" fmla="*/ 48 w 1483"/>
                <a:gd name="T103" fmla="*/ 77 h 128"/>
                <a:gd name="T104" fmla="*/ 13 w 1483"/>
                <a:gd name="T105" fmla="*/ 17 h 128"/>
                <a:gd name="T106" fmla="*/ 96 w 1483"/>
                <a:gd name="T107" fmla="*/ 99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83" h="128">
                  <a:moveTo>
                    <a:pt x="1451" y="128"/>
                  </a:moveTo>
                  <a:cubicBezTo>
                    <a:pt x="1468" y="128"/>
                    <a:pt x="1483" y="119"/>
                    <a:pt x="1483" y="98"/>
                  </a:cubicBezTo>
                  <a:cubicBezTo>
                    <a:pt x="1483" y="28"/>
                    <a:pt x="1483" y="28"/>
                    <a:pt x="1483" y="28"/>
                  </a:cubicBezTo>
                  <a:cubicBezTo>
                    <a:pt x="1472" y="28"/>
                    <a:pt x="1472" y="28"/>
                    <a:pt x="1472" y="28"/>
                  </a:cubicBezTo>
                  <a:cubicBezTo>
                    <a:pt x="1472" y="79"/>
                    <a:pt x="1472" y="79"/>
                    <a:pt x="1472" y="79"/>
                  </a:cubicBezTo>
                  <a:cubicBezTo>
                    <a:pt x="1468" y="85"/>
                    <a:pt x="1460" y="90"/>
                    <a:pt x="1452" y="90"/>
                  </a:cubicBezTo>
                  <a:cubicBezTo>
                    <a:pt x="1442" y="90"/>
                    <a:pt x="1436" y="86"/>
                    <a:pt x="1436" y="74"/>
                  </a:cubicBezTo>
                  <a:cubicBezTo>
                    <a:pt x="1436" y="28"/>
                    <a:pt x="1436" y="28"/>
                    <a:pt x="1436" y="28"/>
                  </a:cubicBezTo>
                  <a:cubicBezTo>
                    <a:pt x="1425" y="28"/>
                    <a:pt x="1425" y="28"/>
                    <a:pt x="1425" y="28"/>
                  </a:cubicBezTo>
                  <a:cubicBezTo>
                    <a:pt x="1425" y="77"/>
                    <a:pt x="1425" y="77"/>
                    <a:pt x="1425" y="77"/>
                  </a:cubicBezTo>
                  <a:cubicBezTo>
                    <a:pt x="1425" y="92"/>
                    <a:pt x="1432" y="100"/>
                    <a:pt x="1447" y="100"/>
                  </a:cubicBezTo>
                  <a:cubicBezTo>
                    <a:pt x="1458" y="100"/>
                    <a:pt x="1467" y="94"/>
                    <a:pt x="1472" y="88"/>
                  </a:cubicBezTo>
                  <a:cubicBezTo>
                    <a:pt x="1472" y="98"/>
                    <a:pt x="1472" y="98"/>
                    <a:pt x="1472" y="98"/>
                  </a:cubicBezTo>
                  <a:cubicBezTo>
                    <a:pt x="1472" y="111"/>
                    <a:pt x="1464" y="119"/>
                    <a:pt x="1451" y="119"/>
                  </a:cubicBezTo>
                  <a:cubicBezTo>
                    <a:pt x="1442" y="119"/>
                    <a:pt x="1435" y="116"/>
                    <a:pt x="1429" y="109"/>
                  </a:cubicBezTo>
                  <a:cubicBezTo>
                    <a:pt x="1424" y="117"/>
                    <a:pt x="1424" y="117"/>
                    <a:pt x="1424" y="117"/>
                  </a:cubicBezTo>
                  <a:cubicBezTo>
                    <a:pt x="1431" y="125"/>
                    <a:pt x="1439" y="128"/>
                    <a:pt x="1451" y="128"/>
                  </a:cubicBezTo>
                  <a:moveTo>
                    <a:pt x="1383" y="101"/>
                  </a:moveTo>
                  <a:cubicBezTo>
                    <a:pt x="1396" y="101"/>
                    <a:pt x="1404" y="96"/>
                    <a:pt x="1409" y="89"/>
                  </a:cubicBezTo>
                  <a:cubicBezTo>
                    <a:pt x="1402" y="82"/>
                    <a:pt x="1402" y="82"/>
                    <a:pt x="1402" y="82"/>
                  </a:cubicBezTo>
                  <a:cubicBezTo>
                    <a:pt x="1397" y="88"/>
                    <a:pt x="1391" y="91"/>
                    <a:pt x="1384" y="91"/>
                  </a:cubicBezTo>
                  <a:cubicBezTo>
                    <a:pt x="1369" y="91"/>
                    <a:pt x="1359" y="79"/>
                    <a:pt x="1359" y="64"/>
                  </a:cubicBezTo>
                  <a:cubicBezTo>
                    <a:pt x="1359" y="48"/>
                    <a:pt x="1369" y="36"/>
                    <a:pt x="1384" y="36"/>
                  </a:cubicBezTo>
                  <a:cubicBezTo>
                    <a:pt x="1391" y="36"/>
                    <a:pt x="1397" y="39"/>
                    <a:pt x="1402" y="45"/>
                  </a:cubicBezTo>
                  <a:cubicBezTo>
                    <a:pt x="1409" y="39"/>
                    <a:pt x="1409" y="39"/>
                    <a:pt x="1409" y="39"/>
                  </a:cubicBezTo>
                  <a:cubicBezTo>
                    <a:pt x="1404" y="32"/>
                    <a:pt x="1396" y="27"/>
                    <a:pt x="1383" y="27"/>
                  </a:cubicBezTo>
                  <a:cubicBezTo>
                    <a:pt x="1362" y="27"/>
                    <a:pt x="1348" y="43"/>
                    <a:pt x="1348" y="64"/>
                  </a:cubicBezTo>
                  <a:cubicBezTo>
                    <a:pt x="1348" y="85"/>
                    <a:pt x="1362" y="101"/>
                    <a:pt x="1383" y="101"/>
                  </a:cubicBezTo>
                  <a:moveTo>
                    <a:pt x="1329" y="99"/>
                  </a:moveTo>
                  <a:cubicBezTo>
                    <a:pt x="1329" y="49"/>
                    <a:pt x="1329" y="49"/>
                    <a:pt x="1329" y="49"/>
                  </a:cubicBezTo>
                  <a:cubicBezTo>
                    <a:pt x="1329" y="34"/>
                    <a:pt x="1322" y="27"/>
                    <a:pt x="1307" y="27"/>
                  </a:cubicBezTo>
                  <a:cubicBezTo>
                    <a:pt x="1296" y="27"/>
                    <a:pt x="1287" y="33"/>
                    <a:pt x="1282" y="39"/>
                  </a:cubicBezTo>
                  <a:cubicBezTo>
                    <a:pt x="1282" y="28"/>
                    <a:pt x="1282" y="28"/>
                    <a:pt x="1282" y="28"/>
                  </a:cubicBezTo>
                  <a:cubicBezTo>
                    <a:pt x="1271" y="28"/>
                    <a:pt x="1271" y="28"/>
                    <a:pt x="1271" y="28"/>
                  </a:cubicBezTo>
                  <a:cubicBezTo>
                    <a:pt x="1271" y="99"/>
                    <a:pt x="1271" y="99"/>
                    <a:pt x="1271" y="99"/>
                  </a:cubicBezTo>
                  <a:cubicBezTo>
                    <a:pt x="1282" y="99"/>
                    <a:pt x="1282" y="99"/>
                    <a:pt x="1282" y="99"/>
                  </a:cubicBezTo>
                  <a:cubicBezTo>
                    <a:pt x="1282" y="47"/>
                    <a:pt x="1282" y="47"/>
                    <a:pt x="1282" y="47"/>
                  </a:cubicBezTo>
                  <a:cubicBezTo>
                    <a:pt x="1286" y="42"/>
                    <a:pt x="1294" y="36"/>
                    <a:pt x="1303" y="36"/>
                  </a:cubicBezTo>
                  <a:cubicBezTo>
                    <a:pt x="1312" y="36"/>
                    <a:pt x="1319" y="40"/>
                    <a:pt x="1319" y="53"/>
                  </a:cubicBezTo>
                  <a:cubicBezTo>
                    <a:pt x="1319" y="99"/>
                    <a:pt x="1319" y="99"/>
                    <a:pt x="1319" y="99"/>
                  </a:cubicBezTo>
                  <a:lnTo>
                    <a:pt x="1329" y="99"/>
                  </a:lnTo>
                  <a:close/>
                  <a:moveTo>
                    <a:pt x="1216" y="91"/>
                  </a:moveTo>
                  <a:cubicBezTo>
                    <a:pt x="1202" y="91"/>
                    <a:pt x="1193" y="80"/>
                    <a:pt x="1193" y="64"/>
                  </a:cubicBezTo>
                  <a:cubicBezTo>
                    <a:pt x="1193" y="48"/>
                    <a:pt x="1202" y="36"/>
                    <a:pt x="1216" y="36"/>
                  </a:cubicBezTo>
                  <a:cubicBezTo>
                    <a:pt x="1225" y="36"/>
                    <a:pt x="1234" y="42"/>
                    <a:pt x="1238" y="48"/>
                  </a:cubicBezTo>
                  <a:cubicBezTo>
                    <a:pt x="1238" y="80"/>
                    <a:pt x="1238" y="80"/>
                    <a:pt x="1238" y="80"/>
                  </a:cubicBezTo>
                  <a:cubicBezTo>
                    <a:pt x="1234" y="86"/>
                    <a:pt x="1225" y="91"/>
                    <a:pt x="1216" y="91"/>
                  </a:cubicBezTo>
                  <a:moveTo>
                    <a:pt x="1249" y="99"/>
                  </a:moveTo>
                  <a:cubicBezTo>
                    <a:pt x="1249" y="28"/>
                    <a:pt x="1249" y="28"/>
                    <a:pt x="1249" y="28"/>
                  </a:cubicBezTo>
                  <a:cubicBezTo>
                    <a:pt x="1238" y="28"/>
                    <a:pt x="1238" y="28"/>
                    <a:pt x="1238" y="28"/>
                  </a:cubicBezTo>
                  <a:cubicBezTo>
                    <a:pt x="1238" y="39"/>
                    <a:pt x="1238" y="39"/>
                    <a:pt x="1238" y="39"/>
                  </a:cubicBezTo>
                  <a:cubicBezTo>
                    <a:pt x="1232" y="31"/>
                    <a:pt x="1223" y="27"/>
                    <a:pt x="1214" y="27"/>
                  </a:cubicBezTo>
                  <a:cubicBezTo>
                    <a:pt x="1195" y="27"/>
                    <a:pt x="1182" y="41"/>
                    <a:pt x="1182" y="64"/>
                  </a:cubicBezTo>
                  <a:cubicBezTo>
                    <a:pt x="1182" y="87"/>
                    <a:pt x="1195" y="101"/>
                    <a:pt x="1214" y="101"/>
                  </a:cubicBezTo>
                  <a:cubicBezTo>
                    <a:pt x="1224" y="101"/>
                    <a:pt x="1232" y="96"/>
                    <a:pt x="1238" y="89"/>
                  </a:cubicBezTo>
                  <a:cubicBezTo>
                    <a:pt x="1238" y="99"/>
                    <a:pt x="1238" y="99"/>
                    <a:pt x="1238" y="99"/>
                  </a:cubicBezTo>
                  <a:lnTo>
                    <a:pt x="1249" y="99"/>
                  </a:lnTo>
                  <a:close/>
                  <a:moveTo>
                    <a:pt x="1161" y="101"/>
                  </a:moveTo>
                  <a:cubicBezTo>
                    <a:pt x="1167" y="101"/>
                    <a:pt x="1171" y="99"/>
                    <a:pt x="1174" y="96"/>
                  </a:cubicBezTo>
                  <a:cubicBezTo>
                    <a:pt x="1171" y="88"/>
                    <a:pt x="1171" y="88"/>
                    <a:pt x="1171" y="88"/>
                  </a:cubicBezTo>
                  <a:cubicBezTo>
                    <a:pt x="1169" y="90"/>
                    <a:pt x="1167" y="91"/>
                    <a:pt x="1163" y="91"/>
                  </a:cubicBezTo>
                  <a:cubicBezTo>
                    <a:pt x="1159" y="91"/>
                    <a:pt x="1156" y="87"/>
                    <a:pt x="1156" y="82"/>
                  </a:cubicBezTo>
                  <a:cubicBezTo>
                    <a:pt x="1156" y="38"/>
                    <a:pt x="1156" y="38"/>
                    <a:pt x="1156" y="38"/>
                  </a:cubicBezTo>
                  <a:cubicBezTo>
                    <a:pt x="1171" y="38"/>
                    <a:pt x="1171" y="38"/>
                    <a:pt x="1171" y="38"/>
                  </a:cubicBezTo>
                  <a:cubicBezTo>
                    <a:pt x="1171" y="28"/>
                    <a:pt x="1171" y="28"/>
                    <a:pt x="1171" y="28"/>
                  </a:cubicBezTo>
                  <a:cubicBezTo>
                    <a:pt x="1156" y="28"/>
                    <a:pt x="1156" y="28"/>
                    <a:pt x="1156" y="28"/>
                  </a:cubicBezTo>
                  <a:cubicBezTo>
                    <a:pt x="1156" y="9"/>
                    <a:pt x="1156" y="9"/>
                    <a:pt x="1156" y="9"/>
                  </a:cubicBezTo>
                  <a:cubicBezTo>
                    <a:pt x="1145" y="9"/>
                    <a:pt x="1145" y="9"/>
                    <a:pt x="1145" y="9"/>
                  </a:cubicBezTo>
                  <a:cubicBezTo>
                    <a:pt x="1145" y="28"/>
                    <a:pt x="1145" y="28"/>
                    <a:pt x="1145" y="28"/>
                  </a:cubicBezTo>
                  <a:cubicBezTo>
                    <a:pt x="1133" y="28"/>
                    <a:pt x="1133" y="28"/>
                    <a:pt x="1133" y="28"/>
                  </a:cubicBezTo>
                  <a:cubicBezTo>
                    <a:pt x="1133" y="38"/>
                    <a:pt x="1133" y="38"/>
                    <a:pt x="1133" y="38"/>
                  </a:cubicBezTo>
                  <a:cubicBezTo>
                    <a:pt x="1145" y="38"/>
                    <a:pt x="1145" y="38"/>
                    <a:pt x="1145" y="38"/>
                  </a:cubicBezTo>
                  <a:cubicBezTo>
                    <a:pt x="1145" y="84"/>
                    <a:pt x="1145" y="84"/>
                    <a:pt x="1145" y="84"/>
                  </a:cubicBezTo>
                  <a:cubicBezTo>
                    <a:pt x="1145" y="95"/>
                    <a:pt x="1150" y="101"/>
                    <a:pt x="1161" y="101"/>
                  </a:cubicBezTo>
                  <a:moveTo>
                    <a:pt x="1119" y="101"/>
                  </a:moveTo>
                  <a:cubicBezTo>
                    <a:pt x="1126" y="101"/>
                    <a:pt x="1129" y="99"/>
                    <a:pt x="1132" y="96"/>
                  </a:cubicBezTo>
                  <a:cubicBezTo>
                    <a:pt x="1129" y="88"/>
                    <a:pt x="1129" y="88"/>
                    <a:pt x="1129" y="88"/>
                  </a:cubicBezTo>
                  <a:cubicBezTo>
                    <a:pt x="1128" y="90"/>
                    <a:pt x="1125" y="91"/>
                    <a:pt x="1122" y="91"/>
                  </a:cubicBezTo>
                  <a:cubicBezTo>
                    <a:pt x="1117" y="91"/>
                    <a:pt x="1114" y="87"/>
                    <a:pt x="1114" y="82"/>
                  </a:cubicBezTo>
                  <a:cubicBezTo>
                    <a:pt x="1114" y="1"/>
                    <a:pt x="1114" y="1"/>
                    <a:pt x="1114" y="1"/>
                  </a:cubicBezTo>
                  <a:cubicBezTo>
                    <a:pt x="1103" y="1"/>
                    <a:pt x="1103" y="1"/>
                    <a:pt x="1103" y="1"/>
                  </a:cubicBezTo>
                  <a:cubicBezTo>
                    <a:pt x="1103" y="84"/>
                    <a:pt x="1103" y="84"/>
                    <a:pt x="1103" y="84"/>
                  </a:cubicBezTo>
                  <a:cubicBezTo>
                    <a:pt x="1103" y="95"/>
                    <a:pt x="1109" y="101"/>
                    <a:pt x="1119" y="101"/>
                  </a:cubicBezTo>
                  <a:moveTo>
                    <a:pt x="1081" y="99"/>
                  </a:moveTo>
                  <a:cubicBezTo>
                    <a:pt x="1081" y="28"/>
                    <a:pt x="1081" y="28"/>
                    <a:pt x="1081" y="28"/>
                  </a:cubicBezTo>
                  <a:cubicBezTo>
                    <a:pt x="1070" y="28"/>
                    <a:pt x="1070" y="28"/>
                    <a:pt x="1070" y="28"/>
                  </a:cubicBezTo>
                  <a:cubicBezTo>
                    <a:pt x="1070" y="80"/>
                    <a:pt x="1070" y="80"/>
                    <a:pt x="1070" y="80"/>
                  </a:cubicBezTo>
                  <a:cubicBezTo>
                    <a:pt x="1066" y="86"/>
                    <a:pt x="1058" y="91"/>
                    <a:pt x="1050" y="91"/>
                  </a:cubicBezTo>
                  <a:cubicBezTo>
                    <a:pt x="1040" y="91"/>
                    <a:pt x="1034" y="88"/>
                    <a:pt x="1034" y="75"/>
                  </a:cubicBezTo>
                  <a:cubicBezTo>
                    <a:pt x="1034" y="28"/>
                    <a:pt x="1034" y="28"/>
                    <a:pt x="1034" y="28"/>
                  </a:cubicBezTo>
                  <a:cubicBezTo>
                    <a:pt x="1023" y="28"/>
                    <a:pt x="1023" y="28"/>
                    <a:pt x="1023" y="28"/>
                  </a:cubicBezTo>
                  <a:cubicBezTo>
                    <a:pt x="1023" y="78"/>
                    <a:pt x="1023" y="78"/>
                    <a:pt x="1023" y="78"/>
                  </a:cubicBezTo>
                  <a:cubicBezTo>
                    <a:pt x="1023" y="94"/>
                    <a:pt x="1030" y="101"/>
                    <a:pt x="1045" y="101"/>
                  </a:cubicBezTo>
                  <a:cubicBezTo>
                    <a:pt x="1056" y="101"/>
                    <a:pt x="1065" y="95"/>
                    <a:pt x="1070" y="89"/>
                  </a:cubicBezTo>
                  <a:cubicBezTo>
                    <a:pt x="1070" y="99"/>
                    <a:pt x="1070" y="99"/>
                    <a:pt x="1070" y="99"/>
                  </a:cubicBezTo>
                  <a:lnTo>
                    <a:pt x="1081" y="99"/>
                  </a:lnTo>
                  <a:close/>
                  <a:moveTo>
                    <a:pt x="977" y="101"/>
                  </a:moveTo>
                  <a:cubicBezTo>
                    <a:pt x="995" y="101"/>
                    <a:pt x="1005" y="91"/>
                    <a:pt x="1005" y="80"/>
                  </a:cubicBezTo>
                  <a:cubicBezTo>
                    <a:pt x="1005" y="52"/>
                    <a:pt x="961" y="62"/>
                    <a:pt x="961" y="47"/>
                  </a:cubicBezTo>
                  <a:cubicBezTo>
                    <a:pt x="961" y="40"/>
                    <a:pt x="967" y="35"/>
                    <a:pt x="976" y="35"/>
                  </a:cubicBezTo>
                  <a:cubicBezTo>
                    <a:pt x="986" y="35"/>
                    <a:pt x="993" y="39"/>
                    <a:pt x="998" y="44"/>
                  </a:cubicBezTo>
                  <a:cubicBezTo>
                    <a:pt x="1003" y="37"/>
                    <a:pt x="1003" y="37"/>
                    <a:pt x="1003" y="37"/>
                  </a:cubicBezTo>
                  <a:cubicBezTo>
                    <a:pt x="997" y="31"/>
                    <a:pt x="989" y="27"/>
                    <a:pt x="976" y="27"/>
                  </a:cubicBezTo>
                  <a:cubicBezTo>
                    <a:pt x="959" y="27"/>
                    <a:pt x="950" y="36"/>
                    <a:pt x="950" y="47"/>
                  </a:cubicBezTo>
                  <a:cubicBezTo>
                    <a:pt x="950" y="73"/>
                    <a:pt x="994" y="63"/>
                    <a:pt x="994" y="80"/>
                  </a:cubicBezTo>
                  <a:cubicBezTo>
                    <a:pt x="994" y="87"/>
                    <a:pt x="988" y="92"/>
                    <a:pt x="977" y="92"/>
                  </a:cubicBezTo>
                  <a:cubicBezTo>
                    <a:pt x="967" y="92"/>
                    <a:pt x="958" y="87"/>
                    <a:pt x="954" y="82"/>
                  </a:cubicBezTo>
                  <a:cubicBezTo>
                    <a:pt x="948" y="90"/>
                    <a:pt x="948" y="90"/>
                    <a:pt x="948" y="90"/>
                  </a:cubicBezTo>
                  <a:cubicBezTo>
                    <a:pt x="955" y="97"/>
                    <a:pt x="965" y="101"/>
                    <a:pt x="977" y="101"/>
                  </a:cubicBezTo>
                  <a:moveTo>
                    <a:pt x="932" y="99"/>
                  </a:moveTo>
                  <a:cubicBezTo>
                    <a:pt x="932" y="49"/>
                    <a:pt x="932" y="49"/>
                    <a:pt x="932" y="49"/>
                  </a:cubicBezTo>
                  <a:cubicBezTo>
                    <a:pt x="932" y="34"/>
                    <a:pt x="924" y="27"/>
                    <a:pt x="910" y="27"/>
                  </a:cubicBezTo>
                  <a:cubicBezTo>
                    <a:pt x="899" y="27"/>
                    <a:pt x="889" y="33"/>
                    <a:pt x="884" y="39"/>
                  </a:cubicBezTo>
                  <a:cubicBezTo>
                    <a:pt x="884" y="28"/>
                    <a:pt x="884" y="28"/>
                    <a:pt x="884" y="28"/>
                  </a:cubicBezTo>
                  <a:cubicBezTo>
                    <a:pt x="873" y="28"/>
                    <a:pt x="873" y="28"/>
                    <a:pt x="873" y="28"/>
                  </a:cubicBezTo>
                  <a:cubicBezTo>
                    <a:pt x="873" y="99"/>
                    <a:pt x="873" y="99"/>
                    <a:pt x="873" y="99"/>
                  </a:cubicBezTo>
                  <a:cubicBezTo>
                    <a:pt x="884" y="99"/>
                    <a:pt x="884" y="99"/>
                    <a:pt x="884" y="99"/>
                  </a:cubicBezTo>
                  <a:cubicBezTo>
                    <a:pt x="884" y="47"/>
                    <a:pt x="884" y="47"/>
                    <a:pt x="884" y="47"/>
                  </a:cubicBezTo>
                  <a:cubicBezTo>
                    <a:pt x="888" y="42"/>
                    <a:pt x="896" y="36"/>
                    <a:pt x="905" y="36"/>
                  </a:cubicBezTo>
                  <a:cubicBezTo>
                    <a:pt x="915" y="36"/>
                    <a:pt x="921" y="40"/>
                    <a:pt x="921" y="53"/>
                  </a:cubicBezTo>
                  <a:cubicBezTo>
                    <a:pt x="921" y="99"/>
                    <a:pt x="921" y="99"/>
                    <a:pt x="921" y="99"/>
                  </a:cubicBezTo>
                  <a:lnTo>
                    <a:pt x="932" y="99"/>
                  </a:lnTo>
                  <a:close/>
                  <a:moveTo>
                    <a:pt x="820" y="91"/>
                  </a:moveTo>
                  <a:cubicBezTo>
                    <a:pt x="805" y="91"/>
                    <a:pt x="797" y="78"/>
                    <a:pt x="797" y="64"/>
                  </a:cubicBezTo>
                  <a:cubicBezTo>
                    <a:pt x="797" y="49"/>
                    <a:pt x="805" y="36"/>
                    <a:pt x="820" y="36"/>
                  </a:cubicBezTo>
                  <a:cubicBezTo>
                    <a:pt x="835" y="36"/>
                    <a:pt x="844" y="49"/>
                    <a:pt x="844" y="64"/>
                  </a:cubicBezTo>
                  <a:cubicBezTo>
                    <a:pt x="844" y="78"/>
                    <a:pt x="835" y="91"/>
                    <a:pt x="820" y="91"/>
                  </a:cubicBezTo>
                  <a:moveTo>
                    <a:pt x="820" y="101"/>
                  </a:moveTo>
                  <a:cubicBezTo>
                    <a:pt x="842" y="101"/>
                    <a:pt x="855" y="84"/>
                    <a:pt x="855" y="64"/>
                  </a:cubicBezTo>
                  <a:cubicBezTo>
                    <a:pt x="855" y="43"/>
                    <a:pt x="842" y="27"/>
                    <a:pt x="820" y="27"/>
                  </a:cubicBezTo>
                  <a:cubicBezTo>
                    <a:pt x="798" y="27"/>
                    <a:pt x="785" y="43"/>
                    <a:pt x="785" y="64"/>
                  </a:cubicBezTo>
                  <a:cubicBezTo>
                    <a:pt x="785" y="84"/>
                    <a:pt x="798" y="101"/>
                    <a:pt x="820" y="101"/>
                  </a:cubicBezTo>
                  <a:moveTo>
                    <a:pt x="737" y="101"/>
                  </a:moveTo>
                  <a:cubicBezTo>
                    <a:pt x="754" y="101"/>
                    <a:pt x="766" y="93"/>
                    <a:pt x="774" y="81"/>
                  </a:cubicBezTo>
                  <a:cubicBezTo>
                    <a:pt x="764" y="76"/>
                    <a:pt x="764" y="76"/>
                    <a:pt x="764" y="76"/>
                  </a:cubicBezTo>
                  <a:cubicBezTo>
                    <a:pt x="758" y="84"/>
                    <a:pt x="748" y="90"/>
                    <a:pt x="737" y="90"/>
                  </a:cubicBezTo>
                  <a:cubicBezTo>
                    <a:pt x="715" y="90"/>
                    <a:pt x="699" y="74"/>
                    <a:pt x="699" y="50"/>
                  </a:cubicBezTo>
                  <a:cubicBezTo>
                    <a:pt x="699" y="27"/>
                    <a:pt x="715" y="11"/>
                    <a:pt x="737" y="11"/>
                  </a:cubicBezTo>
                  <a:cubicBezTo>
                    <a:pt x="748" y="11"/>
                    <a:pt x="758" y="16"/>
                    <a:pt x="764" y="25"/>
                  </a:cubicBezTo>
                  <a:cubicBezTo>
                    <a:pt x="774" y="19"/>
                    <a:pt x="774" y="19"/>
                    <a:pt x="774" y="19"/>
                  </a:cubicBezTo>
                  <a:cubicBezTo>
                    <a:pt x="766" y="8"/>
                    <a:pt x="754" y="0"/>
                    <a:pt x="737" y="0"/>
                  </a:cubicBezTo>
                  <a:cubicBezTo>
                    <a:pt x="708" y="0"/>
                    <a:pt x="686" y="20"/>
                    <a:pt x="686" y="50"/>
                  </a:cubicBezTo>
                  <a:cubicBezTo>
                    <a:pt x="686" y="80"/>
                    <a:pt x="708" y="101"/>
                    <a:pt x="737" y="101"/>
                  </a:cubicBezTo>
                  <a:moveTo>
                    <a:pt x="598" y="90"/>
                  </a:moveTo>
                  <a:cubicBezTo>
                    <a:pt x="583" y="90"/>
                    <a:pt x="575" y="79"/>
                    <a:pt x="575" y="63"/>
                  </a:cubicBezTo>
                  <a:cubicBezTo>
                    <a:pt x="575" y="48"/>
                    <a:pt x="583" y="36"/>
                    <a:pt x="598" y="36"/>
                  </a:cubicBezTo>
                  <a:cubicBezTo>
                    <a:pt x="606" y="36"/>
                    <a:pt x="615" y="42"/>
                    <a:pt x="619" y="48"/>
                  </a:cubicBezTo>
                  <a:cubicBezTo>
                    <a:pt x="619" y="79"/>
                    <a:pt x="619" y="79"/>
                    <a:pt x="619" y="79"/>
                  </a:cubicBezTo>
                  <a:cubicBezTo>
                    <a:pt x="615" y="85"/>
                    <a:pt x="606" y="90"/>
                    <a:pt x="598" y="90"/>
                  </a:cubicBezTo>
                  <a:moveTo>
                    <a:pt x="596" y="128"/>
                  </a:moveTo>
                  <a:cubicBezTo>
                    <a:pt x="613" y="128"/>
                    <a:pt x="630" y="121"/>
                    <a:pt x="630" y="98"/>
                  </a:cubicBezTo>
                  <a:cubicBezTo>
                    <a:pt x="630" y="28"/>
                    <a:pt x="630" y="28"/>
                    <a:pt x="630" y="28"/>
                  </a:cubicBezTo>
                  <a:cubicBezTo>
                    <a:pt x="619" y="28"/>
                    <a:pt x="619" y="28"/>
                    <a:pt x="619" y="28"/>
                  </a:cubicBezTo>
                  <a:cubicBezTo>
                    <a:pt x="619" y="39"/>
                    <a:pt x="619" y="39"/>
                    <a:pt x="619" y="39"/>
                  </a:cubicBezTo>
                  <a:cubicBezTo>
                    <a:pt x="613" y="31"/>
                    <a:pt x="604" y="27"/>
                    <a:pt x="595" y="27"/>
                  </a:cubicBezTo>
                  <a:cubicBezTo>
                    <a:pt x="576" y="27"/>
                    <a:pt x="563" y="41"/>
                    <a:pt x="563" y="63"/>
                  </a:cubicBezTo>
                  <a:cubicBezTo>
                    <a:pt x="563" y="86"/>
                    <a:pt x="576" y="100"/>
                    <a:pt x="595" y="100"/>
                  </a:cubicBezTo>
                  <a:cubicBezTo>
                    <a:pt x="605" y="100"/>
                    <a:pt x="613" y="95"/>
                    <a:pt x="619" y="88"/>
                  </a:cubicBezTo>
                  <a:cubicBezTo>
                    <a:pt x="619" y="98"/>
                    <a:pt x="619" y="98"/>
                    <a:pt x="619" y="98"/>
                  </a:cubicBezTo>
                  <a:cubicBezTo>
                    <a:pt x="619" y="113"/>
                    <a:pt x="608" y="119"/>
                    <a:pt x="596" y="119"/>
                  </a:cubicBezTo>
                  <a:cubicBezTo>
                    <a:pt x="586" y="119"/>
                    <a:pt x="579" y="116"/>
                    <a:pt x="573" y="109"/>
                  </a:cubicBezTo>
                  <a:cubicBezTo>
                    <a:pt x="567" y="117"/>
                    <a:pt x="567" y="117"/>
                    <a:pt x="567" y="117"/>
                  </a:cubicBezTo>
                  <a:cubicBezTo>
                    <a:pt x="576" y="126"/>
                    <a:pt x="584" y="128"/>
                    <a:pt x="596" y="128"/>
                  </a:cubicBezTo>
                  <a:moveTo>
                    <a:pt x="545" y="99"/>
                  </a:moveTo>
                  <a:cubicBezTo>
                    <a:pt x="545" y="49"/>
                    <a:pt x="545" y="49"/>
                    <a:pt x="545" y="49"/>
                  </a:cubicBezTo>
                  <a:cubicBezTo>
                    <a:pt x="545" y="34"/>
                    <a:pt x="537" y="27"/>
                    <a:pt x="523" y="27"/>
                  </a:cubicBezTo>
                  <a:cubicBezTo>
                    <a:pt x="512" y="27"/>
                    <a:pt x="502" y="33"/>
                    <a:pt x="497" y="39"/>
                  </a:cubicBezTo>
                  <a:cubicBezTo>
                    <a:pt x="497" y="28"/>
                    <a:pt x="497" y="28"/>
                    <a:pt x="497" y="28"/>
                  </a:cubicBezTo>
                  <a:cubicBezTo>
                    <a:pt x="486" y="28"/>
                    <a:pt x="486" y="28"/>
                    <a:pt x="486" y="28"/>
                  </a:cubicBezTo>
                  <a:cubicBezTo>
                    <a:pt x="486" y="99"/>
                    <a:pt x="486" y="99"/>
                    <a:pt x="486" y="99"/>
                  </a:cubicBezTo>
                  <a:cubicBezTo>
                    <a:pt x="497" y="99"/>
                    <a:pt x="497" y="99"/>
                    <a:pt x="497" y="99"/>
                  </a:cubicBezTo>
                  <a:cubicBezTo>
                    <a:pt x="497" y="47"/>
                    <a:pt x="497" y="47"/>
                    <a:pt x="497" y="47"/>
                  </a:cubicBezTo>
                  <a:cubicBezTo>
                    <a:pt x="501" y="42"/>
                    <a:pt x="510" y="36"/>
                    <a:pt x="518" y="36"/>
                  </a:cubicBezTo>
                  <a:cubicBezTo>
                    <a:pt x="528" y="36"/>
                    <a:pt x="534" y="40"/>
                    <a:pt x="534" y="53"/>
                  </a:cubicBezTo>
                  <a:cubicBezTo>
                    <a:pt x="534" y="99"/>
                    <a:pt x="534" y="99"/>
                    <a:pt x="534" y="99"/>
                  </a:cubicBezTo>
                  <a:lnTo>
                    <a:pt x="545" y="99"/>
                  </a:lnTo>
                  <a:close/>
                  <a:moveTo>
                    <a:pt x="464" y="28"/>
                  </a:moveTo>
                  <a:cubicBezTo>
                    <a:pt x="453" y="28"/>
                    <a:pt x="453" y="28"/>
                    <a:pt x="453" y="28"/>
                  </a:cubicBezTo>
                  <a:cubicBezTo>
                    <a:pt x="453" y="99"/>
                    <a:pt x="453" y="99"/>
                    <a:pt x="453" y="99"/>
                  </a:cubicBezTo>
                  <a:cubicBezTo>
                    <a:pt x="464" y="99"/>
                    <a:pt x="464" y="99"/>
                    <a:pt x="464" y="99"/>
                  </a:cubicBezTo>
                  <a:lnTo>
                    <a:pt x="464" y="28"/>
                  </a:lnTo>
                  <a:close/>
                  <a:moveTo>
                    <a:pt x="459" y="18"/>
                  </a:moveTo>
                  <a:cubicBezTo>
                    <a:pt x="463" y="18"/>
                    <a:pt x="466" y="15"/>
                    <a:pt x="466" y="11"/>
                  </a:cubicBezTo>
                  <a:cubicBezTo>
                    <a:pt x="466" y="7"/>
                    <a:pt x="463" y="3"/>
                    <a:pt x="459" y="3"/>
                  </a:cubicBezTo>
                  <a:cubicBezTo>
                    <a:pt x="455" y="3"/>
                    <a:pt x="451" y="7"/>
                    <a:pt x="451" y="11"/>
                  </a:cubicBezTo>
                  <a:cubicBezTo>
                    <a:pt x="451" y="15"/>
                    <a:pt x="455" y="18"/>
                    <a:pt x="459" y="18"/>
                  </a:cubicBezTo>
                  <a:moveTo>
                    <a:pt x="428" y="101"/>
                  </a:moveTo>
                  <a:cubicBezTo>
                    <a:pt x="434" y="101"/>
                    <a:pt x="438" y="99"/>
                    <a:pt x="441" y="96"/>
                  </a:cubicBezTo>
                  <a:cubicBezTo>
                    <a:pt x="438" y="88"/>
                    <a:pt x="438" y="88"/>
                    <a:pt x="438" y="88"/>
                  </a:cubicBezTo>
                  <a:cubicBezTo>
                    <a:pt x="436" y="90"/>
                    <a:pt x="434" y="91"/>
                    <a:pt x="430" y="91"/>
                  </a:cubicBezTo>
                  <a:cubicBezTo>
                    <a:pt x="426" y="91"/>
                    <a:pt x="423" y="87"/>
                    <a:pt x="423" y="82"/>
                  </a:cubicBezTo>
                  <a:cubicBezTo>
                    <a:pt x="423" y="38"/>
                    <a:pt x="423" y="38"/>
                    <a:pt x="423" y="38"/>
                  </a:cubicBezTo>
                  <a:cubicBezTo>
                    <a:pt x="438" y="38"/>
                    <a:pt x="438" y="38"/>
                    <a:pt x="438" y="38"/>
                  </a:cubicBezTo>
                  <a:cubicBezTo>
                    <a:pt x="438" y="28"/>
                    <a:pt x="438" y="28"/>
                    <a:pt x="438" y="28"/>
                  </a:cubicBezTo>
                  <a:cubicBezTo>
                    <a:pt x="423" y="28"/>
                    <a:pt x="423" y="28"/>
                    <a:pt x="423" y="28"/>
                  </a:cubicBezTo>
                  <a:cubicBezTo>
                    <a:pt x="423" y="9"/>
                    <a:pt x="423" y="9"/>
                    <a:pt x="423" y="9"/>
                  </a:cubicBezTo>
                  <a:cubicBezTo>
                    <a:pt x="412" y="9"/>
                    <a:pt x="412" y="9"/>
                    <a:pt x="412" y="9"/>
                  </a:cubicBezTo>
                  <a:cubicBezTo>
                    <a:pt x="412" y="28"/>
                    <a:pt x="412" y="28"/>
                    <a:pt x="412" y="28"/>
                  </a:cubicBezTo>
                  <a:cubicBezTo>
                    <a:pt x="400" y="28"/>
                    <a:pt x="400" y="28"/>
                    <a:pt x="400" y="28"/>
                  </a:cubicBezTo>
                  <a:cubicBezTo>
                    <a:pt x="400" y="38"/>
                    <a:pt x="400" y="38"/>
                    <a:pt x="400" y="38"/>
                  </a:cubicBezTo>
                  <a:cubicBezTo>
                    <a:pt x="412" y="38"/>
                    <a:pt x="412" y="38"/>
                    <a:pt x="412" y="38"/>
                  </a:cubicBezTo>
                  <a:cubicBezTo>
                    <a:pt x="412" y="84"/>
                    <a:pt x="412" y="84"/>
                    <a:pt x="412" y="84"/>
                  </a:cubicBezTo>
                  <a:cubicBezTo>
                    <a:pt x="412" y="95"/>
                    <a:pt x="417" y="101"/>
                    <a:pt x="428" y="101"/>
                  </a:cubicBezTo>
                  <a:moveTo>
                    <a:pt x="381" y="59"/>
                  </a:moveTo>
                  <a:cubicBezTo>
                    <a:pt x="335" y="59"/>
                    <a:pt x="335" y="59"/>
                    <a:pt x="335" y="59"/>
                  </a:cubicBezTo>
                  <a:cubicBezTo>
                    <a:pt x="335" y="48"/>
                    <a:pt x="343" y="36"/>
                    <a:pt x="358" y="36"/>
                  </a:cubicBezTo>
                  <a:cubicBezTo>
                    <a:pt x="374" y="36"/>
                    <a:pt x="381" y="49"/>
                    <a:pt x="381" y="59"/>
                  </a:cubicBezTo>
                  <a:moveTo>
                    <a:pt x="359" y="101"/>
                  </a:moveTo>
                  <a:cubicBezTo>
                    <a:pt x="371" y="101"/>
                    <a:pt x="380" y="97"/>
                    <a:pt x="388" y="90"/>
                  </a:cubicBezTo>
                  <a:cubicBezTo>
                    <a:pt x="382" y="83"/>
                    <a:pt x="382" y="83"/>
                    <a:pt x="382" y="83"/>
                  </a:cubicBezTo>
                  <a:cubicBezTo>
                    <a:pt x="377" y="89"/>
                    <a:pt x="369" y="92"/>
                    <a:pt x="360" y="92"/>
                  </a:cubicBezTo>
                  <a:cubicBezTo>
                    <a:pt x="345" y="92"/>
                    <a:pt x="336" y="81"/>
                    <a:pt x="335" y="67"/>
                  </a:cubicBezTo>
                  <a:cubicBezTo>
                    <a:pt x="392" y="67"/>
                    <a:pt x="392" y="67"/>
                    <a:pt x="392" y="67"/>
                  </a:cubicBezTo>
                  <a:cubicBezTo>
                    <a:pt x="392" y="65"/>
                    <a:pt x="392" y="65"/>
                    <a:pt x="392" y="65"/>
                  </a:cubicBezTo>
                  <a:cubicBezTo>
                    <a:pt x="392" y="43"/>
                    <a:pt x="380" y="27"/>
                    <a:pt x="358" y="27"/>
                  </a:cubicBezTo>
                  <a:cubicBezTo>
                    <a:pt x="338" y="27"/>
                    <a:pt x="323" y="43"/>
                    <a:pt x="323" y="64"/>
                  </a:cubicBezTo>
                  <a:cubicBezTo>
                    <a:pt x="323" y="86"/>
                    <a:pt x="338" y="101"/>
                    <a:pt x="359" y="101"/>
                  </a:cubicBezTo>
                  <a:moveTo>
                    <a:pt x="314" y="99"/>
                  </a:moveTo>
                  <a:cubicBezTo>
                    <a:pt x="283" y="60"/>
                    <a:pt x="283" y="60"/>
                    <a:pt x="283" y="60"/>
                  </a:cubicBezTo>
                  <a:cubicBezTo>
                    <a:pt x="314" y="28"/>
                    <a:pt x="314" y="28"/>
                    <a:pt x="314" y="28"/>
                  </a:cubicBezTo>
                  <a:cubicBezTo>
                    <a:pt x="300" y="28"/>
                    <a:pt x="300" y="28"/>
                    <a:pt x="300" y="28"/>
                  </a:cubicBezTo>
                  <a:cubicBezTo>
                    <a:pt x="263" y="66"/>
                    <a:pt x="263" y="66"/>
                    <a:pt x="263" y="66"/>
                  </a:cubicBezTo>
                  <a:cubicBezTo>
                    <a:pt x="263" y="1"/>
                    <a:pt x="263" y="1"/>
                    <a:pt x="263" y="1"/>
                  </a:cubicBezTo>
                  <a:cubicBezTo>
                    <a:pt x="252" y="1"/>
                    <a:pt x="252" y="1"/>
                    <a:pt x="252" y="1"/>
                  </a:cubicBezTo>
                  <a:cubicBezTo>
                    <a:pt x="252" y="99"/>
                    <a:pt x="252" y="99"/>
                    <a:pt x="252" y="99"/>
                  </a:cubicBezTo>
                  <a:cubicBezTo>
                    <a:pt x="263" y="99"/>
                    <a:pt x="263" y="99"/>
                    <a:pt x="263" y="99"/>
                  </a:cubicBezTo>
                  <a:cubicBezTo>
                    <a:pt x="263" y="79"/>
                    <a:pt x="263" y="79"/>
                    <a:pt x="263" y="79"/>
                  </a:cubicBezTo>
                  <a:cubicBezTo>
                    <a:pt x="275" y="67"/>
                    <a:pt x="275" y="67"/>
                    <a:pt x="275" y="67"/>
                  </a:cubicBezTo>
                  <a:cubicBezTo>
                    <a:pt x="300" y="99"/>
                    <a:pt x="300" y="99"/>
                    <a:pt x="300" y="99"/>
                  </a:cubicBezTo>
                  <a:lnTo>
                    <a:pt x="314" y="99"/>
                  </a:lnTo>
                  <a:close/>
                  <a:moveTo>
                    <a:pt x="214" y="99"/>
                  </a:moveTo>
                  <a:cubicBezTo>
                    <a:pt x="214" y="49"/>
                    <a:pt x="214" y="49"/>
                    <a:pt x="214" y="49"/>
                  </a:cubicBezTo>
                  <a:cubicBezTo>
                    <a:pt x="218" y="43"/>
                    <a:pt x="227" y="38"/>
                    <a:pt x="234" y="38"/>
                  </a:cubicBezTo>
                  <a:cubicBezTo>
                    <a:pt x="235" y="38"/>
                    <a:pt x="237" y="38"/>
                    <a:pt x="238" y="38"/>
                  </a:cubicBezTo>
                  <a:cubicBezTo>
                    <a:pt x="238" y="27"/>
                    <a:pt x="238" y="27"/>
                    <a:pt x="238" y="27"/>
                  </a:cubicBezTo>
                  <a:cubicBezTo>
                    <a:pt x="228" y="27"/>
                    <a:pt x="220" y="32"/>
                    <a:pt x="214" y="40"/>
                  </a:cubicBezTo>
                  <a:cubicBezTo>
                    <a:pt x="214" y="28"/>
                    <a:pt x="214" y="28"/>
                    <a:pt x="214" y="28"/>
                  </a:cubicBezTo>
                  <a:cubicBezTo>
                    <a:pt x="203" y="28"/>
                    <a:pt x="203" y="28"/>
                    <a:pt x="203" y="28"/>
                  </a:cubicBezTo>
                  <a:cubicBezTo>
                    <a:pt x="203" y="99"/>
                    <a:pt x="203" y="99"/>
                    <a:pt x="203" y="99"/>
                  </a:cubicBezTo>
                  <a:lnTo>
                    <a:pt x="214" y="99"/>
                  </a:lnTo>
                  <a:close/>
                  <a:moveTo>
                    <a:pt x="149" y="91"/>
                  </a:moveTo>
                  <a:cubicBezTo>
                    <a:pt x="135" y="91"/>
                    <a:pt x="126" y="80"/>
                    <a:pt x="126" y="64"/>
                  </a:cubicBezTo>
                  <a:cubicBezTo>
                    <a:pt x="126" y="48"/>
                    <a:pt x="135" y="36"/>
                    <a:pt x="149" y="36"/>
                  </a:cubicBezTo>
                  <a:cubicBezTo>
                    <a:pt x="158" y="36"/>
                    <a:pt x="166" y="42"/>
                    <a:pt x="170" y="48"/>
                  </a:cubicBezTo>
                  <a:cubicBezTo>
                    <a:pt x="170" y="80"/>
                    <a:pt x="170" y="80"/>
                    <a:pt x="170" y="80"/>
                  </a:cubicBezTo>
                  <a:cubicBezTo>
                    <a:pt x="166" y="86"/>
                    <a:pt x="158" y="91"/>
                    <a:pt x="149" y="91"/>
                  </a:cubicBezTo>
                  <a:moveTo>
                    <a:pt x="181" y="99"/>
                  </a:moveTo>
                  <a:cubicBezTo>
                    <a:pt x="181" y="28"/>
                    <a:pt x="181" y="28"/>
                    <a:pt x="181" y="28"/>
                  </a:cubicBezTo>
                  <a:cubicBezTo>
                    <a:pt x="170" y="28"/>
                    <a:pt x="170" y="28"/>
                    <a:pt x="170" y="28"/>
                  </a:cubicBezTo>
                  <a:cubicBezTo>
                    <a:pt x="170" y="39"/>
                    <a:pt x="170" y="39"/>
                    <a:pt x="170" y="39"/>
                  </a:cubicBezTo>
                  <a:cubicBezTo>
                    <a:pt x="165" y="31"/>
                    <a:pt x="156" y="27"/>
                    <a:pt x="146" y="27"/>
                  </a:cubicBezTo>
                  <a:cubicBezTo>
                    <a:pt x="128" y="27"/>
                    <a:pt x="115" y="41"/>
                    <a:pt x="115" y="64"/>
                  </a:cubicBezTo>
                  <a:cubicBezTo>
                    <a:pt x="115" y="87"/>
                    <a:pt x="128" y="101"/>
                    <a:pt x="146" y="101"/>
                  </a:cubicBezTo>
                  <a:cubicBezTo>
                    <a:pt x="156" y="101"/>
                    <a:pt x="165" y="96"/>
                    <a:pt x="170" y="89"/>
                  </a:cubicBezTo>
                  <a:cubicBezTo>
                    <a:pt x="170" y="99"/>
                    <a:pt x="170" y="99"/>
                    <a:pt x="170" y="99"/>
                  </a:cubicBezTo>
                  <a:lnTo>
                    <a:pt x="181" y="99"/>
                  </a:lnTo>
                  <a:close/>
                  <a:moveTo>
                    <a:pt x="96" y="99"/>
                  </a:moveTo>
                  <a:cubicBezTo>
                    <a:pt x="96" y="1"/>
                    <a:pt x="96" y="1"/>
                    <a:pt x="96" y="1"/>
                  </a:cubicBezTo>
                  <a:cubicBezTo>
                    <a:pt x="79" y="1"/>
                    <a:pt x="79" y="1"/>
                    <a:pt x="79" y="1"/>
                  </a:cubicBezTo>
                  <a:cubicBezTo>
                    <a:pt x="48" y="77"/>
                    <a:pt x="48" y="77"/>
                    <a:pt x="48" y="77"/>
                  </a:cubicBezTo>
                  <a:cubicBezTo>
                    <a:pt x="18" y="1"/>
                    <a:pt x="18" y="1"/>
                    <a:pt x="18" y="1"/>
                  </a:cubicBezTo>
                  <a:cubicBezTo>
                    <a:pt x="0" y="1"/>
                    <a:pt x="0" y="1"/>
                    <a:pt x="0" y="1"/>
                  </a:cubicBezTo>
                  <a:cubicBezTo>
                    <a:pt x="0" y="99"/>
                    <a:pt x="0" y="99"/>
                    <a:pt x="0" y="99"/>
                  </a:cubicBezTo>
                  <a:cubicBezTo>
                    <a:pt x="13" y="99"/>
                    <a:pt x="13" y="99"/>
                    <a:pt x="13" y="99"/>
                  </a:cubicBezTo>
                  <a:cubicBezTo>
                    <a:pt x="13" y="17"/>
                    <a:pt x="13" y="17"/>
                    <a:pt x="13" y="17"/>
                  </a:cubicBezTo>
                  <a:cubicBezTo>
                    <a:pt x="46" y="99"/>
                    <a:pt x="46" y="99"/>
                    <a:pt x="46" y="99"/>
                  </a:cubicBezTo>
                  <a:cubicBezTo>
                    <a:pt x="51" y="99"/>
                    <a:pt x="51" y="99"/>
                    <a:pt x="51" y="99"/>
                  </a:cubicBezTo>
                  <a:cubicBezTo>
                    <a:pt x="84" y="17"/>
                    <a:pt x="84" y="17"/>
                    <a:pt x="84" y="17"/>
                  </a:cubicBezTo>
                  <a:cubicBezTo>
                    <a:pt x="84" y="99"/>
                    <a:pt x="84" y="99"/>
                    <a:pt x="84" y="99"/>
                  </a:cubicBezTo>
                  <a:lnTo>
                    <a:pt x="96" y="99"/>
                  </a:lnTo>
                  <a:close/>
                </a:path>
              </a:pathLst>
            </a:custGeom>
            <a:solidFill>
              <a:srgbClr val="0A5D7A"/>
            </a:solidFill>
            <a:ln>
              <a:noFill/>
            </a:ln>
          </p:spPr>
          <p:txBody>
            <a:bodyPr vert="horz" wrap="square" lIns="91440" tIns="45720" rIns="91440" bIns="45720" numCol="1" anchor="t" anchorCtr="0" compatLnSpc="1">
              <a:prstTxWarp prst="textNoShape">
                <a:avLst/>
              </a:prstTxWarp>
            </a:bodyPr>
            <a:lstStyle/>
            <a:p>
              <a:endParaRPr lang="en-GB" noProof="0" dirty="0">
                <a:latin typeface="Arial" panose="020B0604020202020204" pitchFamily="34" charset="0"/>
              </a:endParaRPr>
            </a:p>
          </p:txBody>
        </p:sp>
      </p:grpSp>
      <p:sp>
        <p:nvSpPr>
          <p:cNvPr id="11" name="Tijdelijke aanduiding voor tekst 118">
            <a:extLst>
              <a:ext uri="{FF2B5EF4-FFF2-40B4-BE49-F238E27FC236}">
                <a16:creationId xmlns:a16="http://schemas.microsoft.com/office/drawing/2014/main" id="{B01004A5-9D1C-FBD6-8281-32493DE43C3B}"/>
              </a:ext>
            </a:extLst>
          </p:cNvPr>
          <p:cNvSpPr txBox="1">
            <a:spLocks/>
          </p:cNvSpPr>
          <p:nvPr/>
        </p:nvSpPr>
        <p:spPr>
          <a:xfrm>
            <a:off x="2806700" y="3028950"/>
            <a:ext cx="9385300" cy="1771200"/>
          </a:xfrm>
          <a:prstGeom prst="rect">
            <a:avLst/>
          </a:prstGeom>
          <a:solidFill>
            <a:srgbClr val="0A5D7A">
              <a:alpha val="80000"/>
            </a:srgbClr>
          </a:solidFill>
          <a:ln>
            <a:solidFill>
              <a:srgbClr val="0A5D7A"/>
            </a:solidFill>
          </a:ln>
        </p:spPr>
        <p:txBody>
          <a:bodyPr wrap="none" lIns="144000" tIns="144000" rIns="144000" bIns="144000" anchor="ctr" anchorCtr="0">
            <a:noAutofit/>
          </a:bodyPr>
          <a:lstStyle>
            <a:lvl1pPr marL="0" indent="0" algn="r" defTabSz="914400" rtl="0" eaLnBrk="1" latinLnBrk="0" hangingPunct="1">
              <a:lnSpc>
                <a:spcPct val="90000"/>
              </a:lnSpc>
              <a:spcBef>
                <a:spcPts val="1000"/>
              </a:spcBef>
              <a:buFont typeface="Arial" panose="020B0604020202020204" pitchFamily="34" charset="0"/>
              <a:buNone/>
              <a:defRPr sz="2800" b="0" kern="1200">
                <a:solidFill>
                  <a:srgbClr val="FFFFFF"/>
                </a:solidFill>
                <a:latin typeface="Arial" panose="020B0604020202020204" pitchFamily="34" charset="0"/>
                <a:ea typeface="+mn-ea"/>
                <a:cs typeface="Arial" panose="020B0604020202020204" pitchFamily="34" charset="0"/>
              </a:defRPr>
            </a:lvl1pPr>
            <a:lvl2pPr marL="457200" indent="0" algn="r" defTabSz="914400" rtl="0" eaLnBrk="1" latinLnBrk="0" hangingPunct="1">
              <a:lnSpc>
                <a:spcPct val="90000"/>
              </a:lnSpc>
              <a:spcBef>
                <a:spcPts val="500"/>
              </a:spcBef>
              <a:buFont typeface="Arial" panose="020B0604020202020204" pitchFamily="34" charset="0"/>
              <a:buNone/>
              <a:defRPr sz="2000" kern="1200">
                <a:solidFill>
                  <a:srgbClr val="FFFFFF"/>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rgbClr val="FFFFFF"/>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800" kern="1200">
                <a:solidFill>
                  <a:srgbClr val="FFFFFF"/>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800" kern="1200">
                <a:solidFill>
                  <a:srgbClr val="FFFFFF"/>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743200" indent="0" algn="r" defTabSz="914400" rtl="0" eaLnBrk="1" latinLnBrk="0" hangingPunct="1">
              <a:lnSpc>
                <a:spcPct val="90000"/>
              </a:lnSpc>
              <a:spcBef>
                <a:spcPts val="500"/>
              </a:spcBef>
              <a:buFont typeface="Arial" panose="020B0604020202020204" pitchFamily="34" charset="0"/>
              <a:buNone/>
              <a:defRPr sz="1600" kern="1200">
                <a:solidFill>
                  <a:srgbClr val="FFFFFF"/>
                </a:solidFill>
                <a:latin typeface="Arial" panose="020B0604020202020204" pitchFamily="34" charset="0"/>
                <a:ea typeface="+mn-ea"/>
                <a:cs typeface="Arial" panose="020B0604020202020204" pitchFamily="34" charset="0"/>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noProof="0" dirty="0"/>
              <a:t>European Mechanical Installation Monitor (EMIM) 2026</a:t>
            </a:r>
          </a:p>
          <a:p>
            <a:pPr lvl="1"/>
            <a:r>
              <a:rPr lang="en-GB" noProof="0" dirty="0"/>
              <a:t>Media orientation &amp; Adaptation to emerging trends</a:t>
            </a:r>
            <a:br>
              <a:rPr lang="en-GB" noProof="0" dirty="0"/>
            </a:br>
            <a:r>
              <a:rPr lang="en-GB" sz="1600" noProof="0" dirty="0"/>
              <a:t>September 2026</a:t>
            </a:r>
          </a:p>
        </p:txBody>
      </p:sp>
    </p:spTree>
    <p:extLst>
      <p:ext uri="{BB962C8B-B14F-4D97-AF65-F5344CB8AC3E}">
        <p14:creationId xmlns:p14="http://schemas.microsoft.com/office/powerpoint/2010/main" val="29750624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a:extLst>
              <a:ext uri="{FF2B5EF4-FFF2-40B4-BE49-F238E27FC236}">
                <a16:creationId xmlns:a16="http://schemas.microsoft.com/office/drawing/2014/main" id="{EA3202FB-C75A-EA04-6993-04A1D38D47AF}"/>
              </a:ext>
            </a:extLst>
          </p:cNvPr>
          <p:cNvSpPr txBox="1"/>
          <p:nvPr/>
        </p:nvSpPr>
        <p:spPr>
          <a:xfrm>
            <a:off x="525035" y="1256665"/>
            <a:ext cx="6694904" cy="4252117"/>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Europe’s HVAC and plumbing installation market is entering a new phase of change.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Mechanical installers are operating under margin pressure, labour shortages, project selectivity, and growing digitalisation </a:t>
            </a:r>
            <a:r>
              <a:rPr kumimoji="0" lang="hr-HR"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t>
            </a:r>
            <a:r>
              <a:rPr kumimoji="0" lang="en-GB"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making on-site decisions more dynamic and commercially critical than ever before.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noProof="0" dirty="0">
              <a:solidFill>
                <a:prstClr val="white"/>
              </a:solidFill>
              <a:latin typeface="Arial" panose="020B0604020202020204" pitchFamily="34" charset="0"/>
              <a:cs typeface="Arial" panose="020B0604020202020204" pitchFamily="34" charset="0"/>
            </a:endParaRPr>
          </a:p>
          <a:p>
            <a:pPr lvl="0">
              <a:defRPr/>
            </a:pPr>
            <a:r>
              <a:rPr kumimoji="0" lang="en-GB"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This study examines how these developments influence installers’ daily behaviour, decision-making, brand choices, and project profitability in practice. </a:t>
            </a:r>
          </a:p>
          <a:p>
            <a:pPr lvl="0">
              <a:defRPr/>
            </a:pPr>
            <a:r>
              <a:rPr kumimoji="0" lang="en-GB"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Alongside a European business overview and market outlook, the study provides insight into how installation companies across Europe are adapting to changing market realities and industry trends, including BIM, sustainability, prefabrication, labour shortages, and the adoption of AI and digital solutions.</a:t>
            </a:r>
            <a:br>
              <a:rPr kumimoji="0" lang="en-GB"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endParaRPr kumimoji="0" lang="en-GB"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noProof="0" dirty="0">
                <a:solidFill>
                  <a:prstClr val="white"/>
                </a:solidFill>
                <a:latin typeface="Arial" panose="020B0604020202020204" pitchFamily="34" charset="0"/>
                <a:cs typeface="Arial" panose="020B0604020202020204" pitchFamily="34" charset="0"/>
              </a:rPr>
              <a:t>In addition, the study provides insight into: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noProof="0" dirty="0">
                <a:solidFill>
                  <a:prstClr val="white"/>
                </a:solidFill>
                <a:latin typeface="Arial" panose="020B0604020202020204" pitchFamily="34" charset="0"/>
                <a:cs typeface="Arial" panose="020B0604020202020204" pitchFamily="34" charset="0"/>
              </a:rPr>
              <a:t>Key business drivers and challenges shaping daily operations and future outlook</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noProof="0" dirty="0">
                <a:solidFill>
                  <a:prstClr val="white"/>
                </a:solidFill>
                <a:latin typeface="Arial" panose="020B0604020202020204" pitchFamily="34" charset="0"/>
                <a:cs typeface="Arial" panose="020B0604020202020204" pitchFamily="34" charset="0"/>
              </a:rPr>
              <a:t>Media orientation and preferred professional information sources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noProof="0" dirty="0">
                <a:solidFill>
                  <a:prstClr val="white"/>
                </a:solidFill>
                <a:latin typeface="Arial" panose="020B0604020202020204" pitchFamily="34" charset="0"/>
                <a:cs typeface="Arial" panose="020B0604020202020204" pitchFamily="34" charset="0"/>
              </a:rPr>
              <a:t>Customer behaviour under price pressure and resulting trade-offs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noProof="0" dirty="0">
                <a:solidFill>
                  <a:prstClr val="white"/>
                </a:solidFill>
                <a:latin typeface="Arial" panose="020B0604020202020204" pitchFamily="34" charset="0"/>
                <a:cs typeface="Arial" panose="020B0604020202020204" pitchFamily="34" charset="0"/>
              </a:rPr>
              <a:t>Differences in behaviour, challenges, and priorities by country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noProof="0" dirty="0">
              <a:solidFill>
                <a:prstClr val="white"/>
              </a:solidFill>
              <a:latin typeface="Arial" panose="020B0604020202020204" pitchFamily="34" charset="0"/>
              <a:cs typeface="Arial" panose="020B0604020202020204" pitchFamily="34" charset="0"/>
            </a:endParaRPr>
          </a:p>
          <a:p>
            <a:pPr lvl="0">
              <a:defRPr/>
            </a:pPr>
            <a:r>
              <a:rPr lang="en-GB" sz="1200" noProof="0" dirty="0">
                <a:solidFill>
                  <a:prstClr val="white"/>
                </a:solidFill>
                <a:latin typeface="Arial" panose="020B0604020202020204" pitchFamily="34" charset="0"/>
                <a:cs typeface="Arial" panose="020B0604020202020204" pitchFamily="34" charset="0"/>
              </a:rPr>
              <a:t>This report provides the strategic insight needed to understand how installer behaviour is evolving across Europe </a:t>
            </a:r>
            <a:r>
              <a:rPr lang="hr-HR" sz="1200" noProof="0" dirty="0">
                <a:solidFill>
                  <a:prstClr val="white"/>
                </a:solidFill>
                <a:latin typeface="Arial" panose="020B0604020202020204" pitchFamily="34" charset="0"/>
                <a:cs typeface="Arial" panose="020B0604020202020204" pitchFamily="34" charset="0"/>
              </a:rPr>
              <a:t>-</a:t>
            </a:r>
            <a:r>
              <a:rPr lang="en-GB" sz="1200" noProof="0" dirty="0">
                <a:solidFill>
                  <a:prstClr val="white"/>
                </a:solidFill>
                <a:latin typeface="Arial" panose="020B0604020202020204" pitchFamily="34" charset="0"/>
                <a:cs typeface="Arial" panose="020B0604020202020204" pitchFamily="34" charset="0"/>
              </a:rPr>
              <a:t> helping manufacturers strengthen commercial, communication, and channel decisions in an increasingly complex market environment.</a:t>
            </a:r>
            <a:br>
              <a:rPr lang="en-GB" sz="1200" noProof="0" dirty="0">
                <a:solidFill>
                  <a:prstClr val="white"/>
                </a:solidFill>
                <a:latin typeface="Arial" panose="020B0604020202020204" pitchFamily="34" charset="0"/>
                <a:cs typeface="Arial" panose="020B0604020202020204" pitchFamily="34" charset="0"/>
              </a:rPr>
            </a:br>
            <a:endParaRPr kumimoji="0" lang="en-GB" sz="2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Project team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 name="Tijdelijke aanduiding voor tekst 3">
            <a:extLst>
              <a:ext uri="{FF2B5EF4-FFF2-40B4-BE49-F238E27FC236}">
                <a16:creationId xmlns:a16="http://schemas.microsoft.com/office/drawing/2014/main" id="{D683BC22-7C75-20E7-FDDD-F21F8B6B6458}"/>
              </a:ext>
            </a:extLst>
          </p:cNvPr>
          <p:cNvSpPr>
            <a:spLocks noGrp="1"/>
          </p:cNvSpPr>
          <p:nvPr>
            <p:ph type="body" sz="quarter" idx="15"/>
          </p:nvPr>
        </p:nvSpPr>
        <p:spPr>
          <a:xfrm>
            <a:off x="480596" y="370681"/>
            <a:ext cx="6694904" cy="897731"/>
          </a:xfrm>
        </p:spPr>
        <p:txBody>
          <a:bodyPr>
            <a:normAutofit/>
          </a:bodyPr>
          <a:lstStyle/>
          <a:p>
            <a:pPr marL="0" indent="0">
              <a:buNone/>
            </a:pPr>
            <a:r>
              <a:rPr lang="en-GB" noProof="0" dirty="0">
                <a:solidFill>
                  <a:prstClr val="white"/>
                </a:solidFill>
                <a:latin typeface="Arial" panose="020B0604020202020204" pitchFamily="34" charset="0"/>
                <a:cs typeface="Arial" panose="020B0604020202020204" pitchFamily="34" charset="0"/>
              </a:rPr>
              <a:t>Mechanical Installation Monitor 2026</a:t>
            </a:r>
          </a:p>
        </p:txBody>
      </p:sp>
      <p:pic>
        <p:nvPicPr>
          <p:cNvPr id="25" name="Picture 9" descr="Colleagues collaborate while examining computer designs.">
            <a:extLst>
              <a:ext uri="{FF2B5EF4-FFF2-40B4-BE49-F238E27FC236}">
                <a16:creationId xmlns:a16="http://schemas.microsoft.com/office/drawing/2014/main" id="{A40C6BEA-D629-4EDE-3760-B16F169544C3}"/>
              </a:ext>
            </a:extLst>
          </p:cNvPr>
          <p:cNvPicPr>
            <a:picLocks noChangeAspect="1" noChangeArrowheads="1"/>
          </p:cNvPicPr>
          <p:nvPr/>
        </p:nvPicPr>
        <p:blipFill rotWithShape="1">
          <a:blip r:embed="rId3" cstate="screen">
            <a:extLst>
              <a:ext uri="{28A0092B-C50C-407E-A947-70E740481C1C}">
                <a14:useLocalDpi xmlns:a14="http://schemas.microsoft.com/office/drawing/2010/main" val="0"/>
              </a:ext>
            </a:extLst>
          </a:blip>
          <a:srcRect/>
          <a:stretch>
            <a:fillRect/>
          </a:stretch>
        </p:blipFill>
        <p:spPr bwMode="auto">
          <a:xfrm>
            <a:off x="7520683" y="0"/>
            <a:ext cx="4671317" cy="6858000"/>
          </a:xfrm>
          <a:prstGeom prst="rect">
            <a:avLst/>
          </a:prstGeom>
          <a:noFill/>
          <a:extLst>
            <a:ext uri="{909E8E84-426E-40DD-AFC4-6F175D3DCCD1}">
              <a14:hiddenFill xmlns:a14="http://schemas.microsoft.com/office/drawing/2010/main">
                <a:solidFill>
                  <a:srgbClr val="FFFFFF"/>
                </a:solidFill>
              </a14:hiddenFill>
            </a:ext>
          </a:extLst>
        </p:spPr>
      </p:pic>
      <p:sp>
        <p:nvSpPr>
          <p:cNvPr id="26" name="Tijdelijke aanduiding voor dianummer 2">
            <a:extLst>
              <a:ext uri="{FF2B5EF4-FFF2-40B4-BE49-F238E27FC236}">
                <a16:creationId xmlns:a16="http://schemas.microsoft.com/office/drawing/2014/main" id="{8120750E-3BAB-1867-D639-6021338E3767}"/>
              </a:ext>
            </a:extLst>
          </p:cNvPr>
          <p:cNvSpPr txBox="1">
            <a:spLocks/>
          </p:cNvSpPr>
          <p:nvPr/>
        </p:nvSpPr>
        <p:spPr>
          <a:xfrm>
            <a:off x="11535384" y="6489700"/>
            <a:ext cx="371634" cy="179388"/>
          </a:xfrm>
          <a:prstGeom prst="rect">
            <a:avLst/>
          </a:prstGeom>
        </p:spPr>
        <p:txBody>
          <a:bodyPr vert="horz" lIns="0" tIns="0" rIns="0" bIns="0" rtlCol="0" anchor="ctr">
            <a:noAutofit/>
          </a:bodyPr>
          <a:lstStyle>
            <a:defPPr>
              <a:defRPr lang="nl-NL"/>
            </a:defPPr>
            <a:lvl1pPr marL="0" algn="ctr" defTabSz="914400" rtl="0" eaLnBrk="1" latinLnBrk="0" hangingPunct="1">
              <a:defRPr sz="800" b="1" kern="1200">
                <a:solidFill>
                  <a:srgbClr val="757F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AD0FE45-509C-4BDF-9EDE-64426F8DF3D2}" type="slidenum">
              <a:rPr lang="en-GB" noProof="0" smtClean="0">
                <a:solidFill>
                  <a:schemeClr val="bg1"/>
                </a:solidFill>
                <a:latin typeface="Arial" panose="020B0604020202020204" pitchFamily="34" charset="0"/>
                <a:cs typeface="Arial" panose="020B0604020202020204" pitchFamily="34" charset="0"/>
              </a:rPr>
              <a:pPr/>
              <a:t>2</a:t>
            </a:fld>
            <a:endParaRPr lang="en-GB" noProof="0" dirty="0">
              <a:solidFill>
                <a:schemeClr val="bg1"/>
              </a:solidFill>
              <a:latin typeface="Arial" panose="020B0604020202020204" pitchFamily="34" charset="0"/>
              <a:cs typeface="Arial" panose="020B0604020202020204" pitchFamily="34" charset="0"/>
            </a:endParaRPr>
          </a:p>
        </p:txBody>
      </p:sp>
      <p:grpSp>
        <p:nvGrpSpPr>
          <p:cNvPr id="27" name="Groep 26">
            <a:extLst>
              <a:ext uri="{FF2B5EF4-FFF2-40B4-BE49-F238E27FC236}">
                <a16:creationId xmlns:a16="http://schemas.microsoft.com/office/drawing/2014/main" id="{B7C76BCA-CB49-2DD8-0922-8AB443906FAD}"/>
              </a:ext>
            </a:extLst>
          </p:cNvPr>
          <p:cNvGrpSpPr/>
          <p:nvPr/>
        </p:nvGrpSpPr>
        <p:grpSpPr>
          <a:xfrm>
            <a:off x="11535384" y="171612"/>
            <a:ext cx="371634" cy="196126"/>
            <a:chOff x="5687079" y="4352018"/>
            <a:chExt cx="2797541" cy="1476376"/>
          </a:xfrm>
        </p:grpSpPr>
        <p:sp>
          <p:nvSpPr>
            <p:cNvPr id="28" name="Freeform 5">
              <a:extLst>
                <a:ext uri="{FF2B5EF4-FFF2-40B4-BE49-F238E27FC236}">
                  <a16:creationId xmlns:a16="http://schemas.microsoft.com/office/drawing/2014/main" id="{924F5A9B-79F6-0B07-1D1A-FB2895B663C4}"/>
                </a:ext>
              </a:extLst>
            </p:cNvPr>
            <p:cNvSpPr>
              <a:spLocks/>
            </p:cNvSpPr>
            <p:nvPr/>
          </p:nvSpPr>
          <p:spPr bwMode="auto">
            <a:xfrm>
              <a:off x="5687079" y="4352018"/>
              <a:ext cx="884238" cy="1476376"/>
            </a:xfrm>
            <a:custGeom>
              <a:avLst/>
              <a:gdLst>
                <a:gd name="T0" fmla="*/ 38 w 266"/>
                <a:gd name="T1" fmla="*/ 0 h 454"/>
                <a:gd name="T2" fmla="*/ 38 w 266"/>
                <a:gd name="T3" fmla="*/ 297 h 454"/>
                <a:gd name="T4" fmla="*/ 46 w 266"/>
                <a:gd name="T5" fmla="*/ 345 h 454"/>
                <a:gd name="T6" fmla="*/ 67 w 266"/>
                <a:gd name="T7" fmla="*/ 382 h 454"/>
                <a:gd name="T8" fmla="*/ 96 w 266"/>
                <a:gd name="T9" fmla="*/ 405 h 454"/>
                <a:gd name="T10" fmla="*/ 129 w 266"/>
                <a:gd name="T11" fmla="*/ 412 h 454"/>
                <a:gd name="T12" fmla="*/ 164 w 266"/>
                <a:gd name="T13" fmla="*/ 405 h 454"/>
                <a:gd name="T14" fmla="*/ 196 w 266"/>
                <a:gd name="T15" fmla="*/ 384 h 454"/>
                <a:gd name="T16" fmla="*/ 218 w 266"/>
                <a:gd name="T17" fmla="*/ 348 h 454"/>
                <a:gd name="T18" fmla="*/ 227 w 266"/>
                <a:gd name="T19" fmla="*/ 298 h 454"/>
                <a:gd name="T20" fmla="*/ 227 w 266"/>
                <a:gd name="T21" fmla="*/ 0 h 454"/>
                <a:gd name="T22" fmla="*/ 266 w 266"/>
                <a:gd name="T23" fmla="*/ 0 h 454"/>
                <a:gd name="T24" fmla="*/ 266 w 266"/>
                <a:gd name="T25" fmla="*/ 295 h 454"/>
                <a:gd name="T26" fmla="*/ 254 w 266"/>
                <a:gd name="T27" fmla="*/ 363 h 454"/>
                <a:gd name="T28" fmla="*/ 222 w 266"/>
                <a:gd name="T29" fmla="*/ 413 h 454"/>
                <a:gd name="T30" fmla="*/ 178 w 266"/>
                <a:gd name="T31" fmla="*/ 444 h 454"/>
                <a:gd name="T32" fmla="*/ 130 w 266"/>
                <a:gd name="T33" fmla="*/ 454 h 454"/>
                <a:gd name="T34" fmla="*/ 83 w 266"/>
                <a:gd name="T35" fmla="*/ 444 h 454"/>
                <a:gd name="T36" fmla="*/ 42 w 266"/>
                <a:gd name="T37" fmla="*/ 414 h 454"/>
                <a:gd name="T38" fmla="*/ 11 w 266"/>
                <a:gd name="T39" fmla="*/ 363 h 454"/>
                <a:gd name="T40" fmla="*/ 0 w 266"/>
                <a:gd name="T41" fmla="*/ 294 h 454"/>
                <a:gd name="T42" fmla="*/ 0 w 266"/>
                <a:gd name="T43" fmla="*/ 0 h 454"/>
                <a:gd name="T44" fmla="*/ 38 w 266"/>
                <a:gd name="T45" fmla="*/ 0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6" h="454">
                  <a:moveTo>
                    <a:pt x="38" y="0"/>
                  </a:moveTo>
                  <a:cubicBezTo>
                    <a:pt x="38" y="297"/>
                    <a:pt x="38" y="297"/>
                    <a:pt x="38" y="297"/>
                  </a:cubicBezTo>
                  <a:cubicBezTo>
                    <a:pt x="38" y="315"/>
                    <a:pt x="41" y="331"/>
                    <a:pt x="46" y="345"/>
                  </a:cubicBezTo>
                  <a:cubicBezTo>
                    <a:pt x="51" y="360"/>
                    <a:pt x="58" y="372"/>
                    <a:pt x="67" y="382"/>
                  </a:cubicBezTo>
                  <a:cubicBezTo>
                    <a:pt x="76" y="392"/>
                    <a:pt x="85" y="399"/>
                    <a:pt x="96" y="405"/>
                  </a:cubicBezTo>
                  <a:cubicBezTo>
                    <a:pt x="107" y="410"/>
                    <a:pt x="118" y="412"/>
                    <a:pt x="129" y="412"/>
                  </a:cubicBezTo>
                  <a:cubicBezTo>
                    <a:pt x="141" y="412"/>
                    <a:pt x="153" y="410"/>
                    <a:pt x="164" y="405"/>
                  </a:cubicBezTo>
                  <a:cubicBezTo>
                    <a:pt x="176" y="400"/>
                    <a:pt x="187" y="393"/>
                    <a:pt x="196" y="384"/>
                  </a:cubicBezTo>
                  <a:cubicBezTo>
                    <a:pt x="205" y="374"/>
                    <a:pt x="213" y="362"/>
                    <a:pt x="218" y="348"/>
                  </a:cubicBezTo>
                  <a:cubicBezTo>
                    <a:pt x="224" y="334"/>
                    <a:pt x="227" y="317"/>
                    <a:pt x="227" y="298"/>
                  </a:cubicBezTo>
                  <a:cubicBezTo>
                    <a:pt x="227" y="0"/>
                    <a:pt x="227" y="0"/>
                    <a:pt x="227" y="0"/>
                  </a:cubicBezTo>
                  <a:cubicBezTo>
                    <a:pt x="266" y="0"/>
                    <a:pt x="266" y="0"/>
                    <a:pt x="266" y="0"/>
                  </a:cubicBezTo>
                  <a:cubicBezTo>
                    <a:pt x="266" y="295"/>
                    <a:pt x="266" y="295"/>
                    <a:pt x="266" y="295"/>
                  </a:cubicBezTo>
                  <a:cubicBezTo>
                    <a:pt x="266" y="321"/>
                    <a:pt x="262" y="344"/>
                    <a:pt x="254" y="363"/>
                  </a:cubicBezTo>
                  <a:cubicBezTo>
                    <a:pt x="245" y="383"/>
                    <a:pt x="235" y="400"/>
                    <a:pt x="222" y="413"/>
                  </a:cubicBezTo>
                  <a:cubicBezTo>
                    <a:pt x="209" y="427"/>
                    <a:pt x="194" y="437"/>
                    <a:pt x="178" y="444"/>
                  </a:cubicBezTo>
                  <a:cubicBezTo>
                    <a:pt x="162" y="451"/>
                    <a:pt x="146" y="454"/>
                    <a:pt x="130" y="454"/>
                  </a:cubicBezTo>
                  <a:cubicBezTo>
                    <a:pt x="114" y="454"/>
                    <a:pt x="99" y="451"/>
                    <a:pt x="83" y="444"/>
                  </a:cubicBezTo>
                  <a:cubicBezTo>
                    <a:pt x="68" y="437"/>
                    <a:pt x="54" y="427"/>
                    <a:pt x="42" y="414"/>
                  </a:cubicBezTo>
                  <a:cubicBezTo>
                    <a:pt x="29" y="400"/>
                    <a:pt x="19" y="383"/>
                    <a:pt x="11" y="363"/>
                  </a:cubicBezTo>
                  <a:cubicBezTo>
                    <a:pt x="3" y="343"/>
                    <a:pt x="0" y="320"/>
                    <a:pt x="0" y="294"/>
                  </a:cubicBezTo>
                  <a:cubicBezTo>
                    <a:pt x="0" y="0"/>
                    <a:pt x="0" y="0"/>
                    <a:pt x="0" y="0"/>
                  </a:cubicBezTo>
                  <a:lnTo>
                    <a:pt x="3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latin typeface="Arial" panose="020B0604020202020204" pitchFamily="34" charset="0"/>
              </a:endParaRPr>
            </a:p>
          </p:txBody>
        </p:sp>
        <p:sp>
          <p:nvSpPr>
            <p:cNvPr id="29" name="Freeform 6">
              <a:extLst>
                <a:ext uri="{FF2B5EF4-FFF2-40B4-BE49-F238E27FC236}">
                  <a16:creationId xmlns:a16="http://schemas.microsoft.com/office/drawing/2014/main" id="{08EC499F-3C9E-144E-558E-0E89E2148BDE}"/>
                </a:ext>
              </a:extLst>
            </p:cNvPr>
            <p:cNvSpPr>
              <a:spLocks/>
            </p:cNvSpPr>
            <p:nvPr/>
          </p:nvSpPr>
          <p:spPr bwMode="auto">
            <a:xfrm>
              <a:off x="6674286" y="4352018"/>
              <a:ext cx="876300" cy="1476375"/>
            </a:xfrm>
            <a:custGeom>
              <a:avLst/>
              <a:gdLst>
                <a:gd name="T0" fmla="*/ 40 w 264"/>
                <a:gd name="T1" fmla="*/ 315 h 466"/>
                <a:gd name="T2" fmla="*/ 49 w 264"/>
                <a:gd name="T3" fmla="*/ 359 h 466"/>
                <a:gd name="T4" fmla="*/ 68 w 264"/>
                <a:gd name="T5" fmla="*/ 393 h 466"/>
                <a:gd name="T6" fmla="*/ 98 w 264"/>
                <a:gd name="T7" fmla="*/ 416 h 466"/>
                <a:gd name="T8" fmla="*/ 135 w 264"/>
                <a:gd name="T9" fmla="*/ 424 h 466"/>
                <a:gd name="T10" fmla="*/ 169 w 264"/>
                <a:gd name="T11" fmla="*/ 419 h 466"/>
                <a:gd name="T12" fmla="*/ 198 w 264"/>
                <a:gd name="T13" fmla="*/ 404 h 466"/>
                <a:gd name="T14" fmla="*/ 218 w 264"/>
                <a:gd name="T15" fmla="*/ 376 h 466"/>
                <a:gd name="T16" fmla="*/ 225 w 264"/>
                <a:gd name="T17" fmla="*/ 335 h 466"/>
                <a:gd name="T18" fmla="*/ 217 w 264"/>
                <a:gd name="T19" fmla="*/ 302 h 466"/>
                <a:gd name="T20" fmla="*/ 196 w 264"/>
                <a:gd name="T21" fmla="*/ 278 h 466"/>
                <a:gd name="T22" fmla="*/ 166 w 264"/>
                <a:gd name="T23" fmla="*/ 261 h 466"/>
                <a:gd name="T24" fmla="*/ 132 w 264"/>
                <a:gd name="T25" fmla="*/ 247 h 466"/>
                <a:gd name="T26" fmla="*/ 89 w 264"/>
                <a:gd name="T27" fmla="*/ 230 h 466"/>
                <a:gd name="T28" fmla="*/ 50 w 264"/>
                <a:gd name="T29" fmla="*/ 205 h 466"/>
                <a:gd name="T30" fmla="*/ 22 w 264"/>
                <a:gd name="T31" fmla="*/ 168 h 466"/>
                <a:gd name="T32" fmla="*/ 11 w 264"/>
                <a:gd name="T33" fmla="*/ 113 h 466"/>
                <a:gd name="T34" fmla="*/ 20 w 264"/>
                <a:gd name="T35" fmla="*/ 64 h 466"/>
                <a:gd name="T36" fmla="*/ 44 w 264"/>
                <a:gd name="T37" fmla="*/ 29 h 466"/>
                <a:gd name="T38" fmla="*/ 82 w 264"/>
                <a:gd name="T39" fmla="*/ 7 h 466"/>
                <a:gd name="T40" fmla="*/ 130 w 264"/>
                <a:gd name="T41" fmla="*/ 0 h 466"/>
                <a:gd name="T42" fmla="*/ 188 w 264"/>
                <a:gd name="T43" fmla="*/ 12 h 466"/>
                <a:gd name="T44" fmla="*/ 226 w 264"/>
                <a:gd name="T45" fmla="*/ 44 h 466"/>
                <a:gd name="T46" fmla="*/ 246 w 264"/>
                <a:gd name="T47" fmla="*/ 86 h 466"/>
                <a:gd name="T48" fmla="*/ 253 w 264"/>
                <a:gd name="T49" fmla="*/ 131 h 466"/>
                <a:gd name="T50" fmla="*/ 214 w 264"/>
                <a:gd name="T51" fmla="*/ 131 h 466"/>
                <a:gd name="T52" fmla="*/ 206 w 264"/>
                <a:gd name="T53" fmla="*/ 92 h 466"/>
                <a:gd name="T54" fmla="*/ 187 w 264"/>
                <a:gd name="T55" fmla="*/ 64 h 466"/>
                <a:gd name="T56" fmla="*/ 161 w 264"/>
                <a:gd name="T57" fmla="*/ 47 h 466"/>
                <a:gd name="T58" fmla="*/ 130 w 264"/>
                <a:gd name="T59" fmla="*/ 41 h 466"/>
                <a:gd name="T60" fmla="*/ 100 w 264"/>
                <a:gd name="T61" fmla="*/ 45 h 466"/>
                <a:gd name="T62" fmla="*/ 74 w 264"/>
                <a:gd name="T63" fmla="*/ 57 h 466"/>
                <a:gd name="T64" fmla="*/ 56 w 264"/>
                <a:gd name="T65" fmla="*/ 79 h 466"/>
                <a:gd name="T66" fmla="*/ 49 w 264"/>
                <a:gd name="T67" fmla="*/ 113 h 466"/>
                <a:gd name="T68" fmla="*/ 57 w 264"/>
                <a:gd name="T69" fmla="*/ 147 h 466"/>
                <a:gd name="T70" fmla="*/ 78 w 264"/>
                <a:gd name="T71" fmla="*/ 171 h 466"/>
                <a:gd name="T72" fmla="*/ 109 w 264"/>
                <a:gd name="T73" fmla="*/ 189 h 466"/>
                <a:gd name="T74" fmla="*/ 144 w 264"/>
                <a:gd name="T75" fmla="*/ 203 h 466"/>
                <a:gd name="T76" fmla="*/ 187 w 264"/>
                <a:gd name="T77" fmla="*/ 221 h 466"/>
                <a:gd name="T78" fmla="*/ 226 w 264"/>
                <a:gd name="T79" fmla="*/ 245 h 466"/>
                <a:gd name="T80" fmla="*/ 253 w 264"/>
                <a:gd name="T81" fmla="*/ 281 h 466"/>
                <a:gd name="T82" fmla="*/ 264 w 264"/>
                <a:gd name="T83" fmla="*/ 335 h 466"/>
                <a:gd name="T84" fmla="*/ 254 w 264"/>
                <a:gd name="T85" fmla="*/ 392 h 466"/>
                <a:gd name="T86" fmla="*/ 227 w 264"/>
                <a:gd name="T87" fmla="*/ 433 h 466"/>
                <a:gd name="T88" fmla="*/ 186 w 264"/>
                <a:gd name="T89" fmla="*/ 458 h 466"/>
                <a:gd name="T90" fmla="*/ 135 w 264"/>
                <a:gd name="T91" fmla="*/ 466 h 466"/>
                <a:gd name="T92" fmla="*/ 85 w 264"/>
                <a:gd name="T93" fmla="*/ 456 h 466"/>
                <a:gd name="T94" fmla="*/ 43 w 264"/>
                <a:gd name="T95" fmla="*/ 426 h 466"/>
                <a:gd name="T96" fmla="*/ 13 w 264"/>
                <a:gd name="T97" fmla="*/ 378 h 466"/>
                <a:gd name="T98" fmla="*/ 0 w 264"/>
                <a:gd name="T99" fmla="*/ 315 h 466"/>
                <a:gd name="T100" fmla="*/ 40 w 264"/>
                <a:gd name="T101" fmla="*/ 315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4" h="466">
                  <a:moveTo>
                    <a:pt x="40" y="315"/>
                  </a:moveTo>
                  <a:cubicBezTo>
                    <a:pt x="41" y="331"/>
                    <a:pt x="44" y="346"/>
                    <a:pt x="49" y="359"/>
                  </a:cubicBezTo>
                  <a:cubicBezTo>
                    <a:pt x="54" y="372"/>
                    <a:pt x="60" y="384"/>
                    <a:pt x="68" y="393"/>
                  </a:cubicBezTo>
                  <a:cubicBezTo>
                    <a:pt x="77" y="403"/>
                    <a:pt x="86" y="410"/>
                    <a:pt x="98" y="416"/>
                  </a:cubicBezTo>
                  <a:cubicBezTo>
                    <a:pt x="109" y="421"/>
                    <a:pt x="121" y="424"/>
                    <a:pt x="135" y="424"/>
                  </a:cubicBezTo>
                  <a:cubicBezTo>
                    <a:pt x="147" y="424"/>
                    <a:pt x="158" y="422"/>
                    <a:pt x="169" y="419"/>
                  </a:cubicBezTo>
                  <a:cubicBezTo>
                    <a:pt x="180" y="416"/>
                    <a:pt x="189" y="411"/>
                    <a:pt x="198" y="404"/>
                  </a:cubicBezTo>
                  <a:cubicBezTo>
                    <a:pt x="206" y="397"/>
                    <a:pt x="213" y="388"/>
                    <a:pt x="218" y="376"/>
                  </a:cubicBezTo>
                  <a:cubicBezTo>
                    <a:pt x="223" y="365"/>
                    <a:pt x="225" y="351"/>
                    <a:pt x="225" y="335"/>
                  </a:cubicBezTo>
                  <a:cubicBezTo>
                    <a:pt x="225" y="322"/>
                    <a:pt x="223" y="311"/>
                    <a:pt x="217" y="302"/>
                  </a:cubicBezTo>
                  <a:cubicBezTo>
                    <a:pt x="212" y="292"/>
                    <a:pt x="205" y="284"/>
                    <a:pt x="196" y="278"/>
                  </a:cubicBezTo>
                  <a:cubicBezTo>
                    <a:pt x="187" y="271"/>
                    <a:pt x="177" y="266"/>
                    <a:pt x="166" y="261"/>
                  </a:cubicBezTo>
                  <a:cubicBezTo>
                    <a:pt x="155" y="256"/>
                    <a:pt x="144" y="251"/>
                    <a:pt x="132" y="247"/>
                  </a:cubicBezTo>
                  <a:cubicBezTo>
                    <a:pt x="118" y="242"/>
                    <a:pt x="103" y="236"/>
                    <a:pt x="89" y="230"/>
                  </a:cubicBezTo>
                  <a:cubicBezTo>
                    <a:pt x="74" y="223"/>
                    <a:pt x="61" y="215"/>
                    <a:pt x="50" y="205"/>
                  </a:cubicBezTo>
                  <a:cubicBezTo>
                    <a:pt x="38" y="195"/>
                    <a:pt x="29" y="183"/>
                    <a:pt x="22" y="168"/>
                  </a:cubicBezTo>
                  <a:cubicBezTo>
                    <a:pt x="14" y="153"/>
                    <a:pt x="11" y="135"/>
                    <a:pt x="11" y="113"/>
                  </a:cubicBezTo>
                  <a:cubicBezTo>
                    <a:pt x="11" y="94"/>
                    <a:pt x="14" y="78"/>
                    <a:pt x="20" y="64"/>
                  </a:cubicBezTo>
                  <a:cubicBezTo>
                    <a:pt x="25" y="50"/>
                    <a:pt x="34" y="38"/>
                    <a:pt x="44" y="29"/>
                  </a:cubicBezTo>
                  <a:cubicBezTo>
                    <a:pt x="55" y="19"/>
                    <a:pt x="67" y="12"/>
                    <a:pt x="82" y="7"/>
                  </a:cubicBezTo>
                  <a:cubicBezTo>
                    <a:pt x="97" y="2"/>
                    <a:pt x="113" y="0"/>
                    <a:pt x="130" y="0"/>
                  </a:cubicBezTo>
                  <a:cubicBezTo>
                    <a:pt x="154" y="0"/>
                    <a:pt x="173" y="4"/>
                    <a:pt x="188" y="12"/>
                  </a:cubicBezTo>
                  <a:cubicBezTo>
                    <a:pt x="204" y="20"/>
                    <a:pt x="216" y="31"/>
                    <a:pt x="226" y="44"/>
                  </a:cubicBezTo>
                  <a:cubicBezTo>
                    <a:pt x="235" y="57"/>
                    <a:pt x="242" y="71"/>
                    <a:pt x="246" y="86"/>
                  </a:cubicBezTo>
                  <a:cubicBezTo>
                    <a:pt x="250" y="102"/>
                    <a:pt x="253" y="117"/>
                    <a:pt x="253" y="131"/>
                  </a:cubicBezTo>
                  <a:cubicBezTo>
                    <a:pt x="214" y="131"/>
                    <a:pt x="214" y="131"/>
                    <a:pt x="214" y="131"/>
                  </a:cubicBezTo>
                  <a:cubicBezTo>
                    <a:pt x="213" y="116"/>
                    <a:pt x="210" y="103"/>
                    <a:pt x="206" y="92"/>
                  </a:cubicBezTo>
                  <a:cubicBezTo>
                    <a:pt x="201" y="81"/>
                    <a:pt x="195" y="72"/>
                    <a:pt x="187" y="64"/>
                  </a:cubicBezTo>
                  <a:cubicBezTo>
                    <a:pt x="180" y="57"/>
                    <a:pt x="171" y="51"/>
                    <a:pt x="161" y="47"/>
                  </a:cubicBezTo>
                  <a:cubicBezTo>
                    <a:pt x="152" y="43"/>
                    <a:pt x="141" y="41"/>
                    <a:pt x="130" y="41"/>
                  </a:cubicBezTo>
                  <a:cubicBezTo>
                    <a:pt x="120" y="41"/>
                    <a:pt x="110" y="43"/>
                    <a:pt x="100" y="45"/>
                  </a:cubicBezTo>
                  <a:cubicBezTo>
                    <a:pt x="91" y="47"/>
                    <a:pt x="82" y="52"/>
                    <a:pt x="74" y="57"/>
                  </a:cubicBezTo>
                  <a:cubicBezTo>
                    <a:pt x="67" y="63"/>
                    <a:pt x="61" y="70"/>
                    <a:pt x="56" y="79"/>
                  </a:cubicBezTo>
                  <a:cubicBezTo>
                    <a:pt x="51" y="88"/>
                    <a:pt x="49" y="99"/>
                    <a:pt x="49" y="113"/>
                  </a:cubicBezTo>
                  <a:cubicBezTo>
                    <a:pt x="49" y="126"/>
                    <a:pt x="52" y="137"/>
                    <a:pt x="57" y="147"/>
                  </a:cubicBezTo>
                  <a:cubicBezTo>
                    <a:pt x="62" y="156"/>
                    <a:pt x="69" y="164"/>
                    <a:pt x="78" y="171"/>
                  </a:cubicBezTo>
                  <a:cubicBezTo>
                    <a:pt x="87" y="178"/>
                    <a:pt x="97" y="184"/>
                    <a:pt x="109" y="189"/>
                  </a:cubicBezTo>
                  <a:cubicBezTo>
                    <a:pt x="120" y="194"/>
                    <a:pt x="132" y="199"/>
                    <a:pt x="144" y="203"/>
                  </a:cubicBezTo>
                  <a:cubicBezTo>
                    <a:pt x="159" y="209"/>
                    <a:pt x="173" y="215"/>
                    <a:pt x="187" y="221"/>
                  </a:cubicBezTo>
                  <a:cubicBezTo>
                    <a:pt x="202" y="227"/>
                    <a:pt x="214" y="235"/>
                    <a:pt x="226" y="245"/>
                  </a:cubicBezTo>
                  <a:cubicBezTo>
                    <a:pt x="237" y="255"/>
                    <a:pt x="246" y="267"/>
                    <a:pt x="253" y="281"/>
                  </a:cubicBezTo>
                  <a:cubicBezTo>
                    <a:pt x="260" y="296"/>
                    <a:pt x="264" y="314"/>
                    <a:pt x="264" y="335"/>
                  </a:cubicBezTo>
                  <a:cubicBezTo>
                    <a:pt x="264" y="357"/>
                    <a:pt x="261" y="376"/>
                    <a:pt x="254" y="392"/>
                  </a:cubicBezTo>
                  <a:cubicBezTo>
                    <a:pt x="248" y="408"/>
                    <a:pt x="239" y="422"/>
                    <a:pt x="227" y="433"/>
                  </a:cubicBezTo>
                  <a:cubicBezTo>
                    <a:pt x="216" y="444"/>
                    <a:pt x="202" y="452"/>
                    <a:pt x="186" y="458"/>
                  </a:cubicBezTo>
                  <a:cubicBezTo>
                    <a:pt x="170" y="463"/>
                    <a:pt x="153" y="466"/>
                    <a:pt x="135" y="466"/>
                  </a:cubicBezTo>
                  <a:cubicBezTo>
                    <a:pt x="118" y="466"/>
                    <a:pt x="101" y="463"/>
                    <a:pt x="85" y="456"/>
                  </a:cubicBezTo>
                  <a:cubicBezTo>
                    <a:pt x="69" y="449"/>
                    <a:pt x="55" y="439"/>
                    <a:pt x="43" y="426"/>
                  </a:cubicBezTo>
                  <a:cubicBezTo>
                    <a:pt x="30" y="413"/>
                    <a:pt x="20" y="397"/>
                    <a:pt x="13" y="378"/>
                  </a:cubicBezTo>
                  <a:cubicBezTo>
                    <a:pt x="5" y="359"/>
                    <a:pt x="1" y="339"/>
                    <a:pt x="0" y="315"/>
                  </a:cubicBezTo>
                  <a:lnTo>
                    <a:pt x="40" y="31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latin typeface="Arial" panose="020B0604020202020204" pitchFamily="34" charset="0"/>
              </a:endParaRPr>
            </a:p>
          </p:txBody>
        </p:sp>
        <p:sp>
          <p:nvSpPr>
            <p:cNvPr id="30" name="Freeform 7">
              <a:extLst>
                <a:ext uri="{FF2B5EF4-FFF2-40B4-BE49-F238E27FC236}">
                  <a16:creationId xmlns:a16="http://schemas.microsoft.com/office/drawing/2014/main" id="{F243FD07-4C3A-8191-5EF8-360E0463A159}"/>
                </a:ext>
              </a:extLst>
            </p:cNvPr>
            <p:cNvSpPr>
              <a:spLocks noEditPoints="1"/>
            </p:cNvSpPr>
            <p:nvPr/>
          </p:nvSpPr>
          <p:spPr bwMode="auto">
            <a:xfrm>
              <a:off x="7673407" y="4352018"/>
              <a:ext cx="811213" cy="1476375"/>
            </a:xfrm>
            <a:custGeom>
              <a:avLst/>
              <a:gdLst>
                <a:gd name="T0" fmla="*/ 38 w 244"/>
                <a:gd name="T1" fmla="*/ 210 h 441"/>
                <a:gd name="T2" fmla="*/ 136 w 244"/>
                <a:gd name="T3" fmla="*/ 210 h 441"/>
                <a:gd name="T4" fmla="*/ 162 w 244"/>
                <a:gd name="T5" fmla="*/ 204 h 441"/>
                <a:gd name="T6" fmla="*/ 185 w 244"/>
                <a:gd name="T7" fmla="*/ 185 h 441"/>
                <a:gd name="T8" fmla="*/ 200 w 244"/>
                <a:gd name="T9" fmla="*/ 158 h 441"/>
                <a:gd name="T10" fmla="*/ 205 w 244"/>
                <a:gd name="T11" fmla="*/ 125 h 441"/>
                <a:gd name="T12" fmla="*/ 200 w 244"/>
                <a:gd name="T13" fmla="*/ 92 h 441"/>
                <a:gd name="T14" fmla="*/ 185 w 244"/>
                <a:gd name="T15" fmla="*/ 66 h 441"/>
                <a:gd name="T16" fmla="*/ 163 w 244"/>
                <a:gd name="T17" fmla="*/ 49 h 441"/>
                <a:gd name="T18" fmla="*/ 136 w 244"/>
                <a:gd name="T19" fmla="*/ 43 h 441"/>
                <a:gd name="T20" fmla="*/ 38 w 244"/>
                <a:gd name="T21" fmla="*/ 43 h 441"/>
                <a:gd name="T22" fmla="*/ 38 w 244"/>
                <a:gd name="T23" fmla="*/ 210 h 441"/>
                <a:gd name="T24" fmla="*/ 0 w 244"/>
                <a:gd name="T25" fmla="*/ 0 h 441"/>
                <a:gd name="T26" fmla="*/ 136 w 244"/>
                <a:gd name="T27" fmla="*/ 0 h 441"/>
                <a:gd name="T28" fmla="*/ 182 w 244"/>
                <a:gd name="T29" fmla="*/ 11 h 441"/>
                <a:gd name="T30" fmla="*/ 216 w 244"/>
                <a:gd name="T31" fmla="*/ 40 h 441"/>
                <a:gd name="T32" fmla="*/ 237 w 244"/>
                <a:gd name="T33" fmla="*/ 80 h 441"/>
                <a:gd name="T34" fmla="*/ 244 w 244"/>
                <a:gd name="T35" fmla="*/ 125 h 441"/>
                <a:gd name="T36" fmla="*/ 237 w 244"/>
                <a:gd name="T37" fmla="*/ 172 h 441"/>
                <a:gd name="T38" fmla="*/ 216 w 244"/>
                <a:gd name="T39" fmla="*/ 213 h 441"/>
                <a:gd name="T40" fmla="*/ 182 w 244"/>
                <a:gd name="T41" fmla="*/ 241 h 441"/>
                <a:gd name="T42" fmla="*/ 136 w 244"/>
                <a:gd name="T43" fmla="*/ 252 h 441"/>
                <a:gd name="T44" fmla="*/ 38 w 244"/>
                <a:gd name="T45" fmla="*/ 252 h 441"/>
                <a:gd name="T46" fmla="*/ 38 w 244"/>
                <a:gd name="T47" fmla="*/ 441 h 441"/>
                <a:gd name="T48" fmla="*/ 0 w 244"/>
                <a:gd name="T49" fmla="*/ 441 h 441"/>
                <a:gd name="T50" fmla="*/ 0 w 244"/>
                <a:gd name="T51"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4" h="441">
                  <a:moveTo>
                    <a:pt x="38" y="210"/>
                  </a:moveTo>
                  <a:cubicBezTo>
                    <a:pt x="136" y="210"/>
                    <a:pt x="136" y="210"/>
                    <a:pt x="136" y="210"/>
                  </a:cubicBezTo>
                  <a:cubicBezTo>
                    <a:pt x="145" y="210"/>
                    <a:pt x="154" y="208"/>
                    <a:pt x="162" y="204"/>
                  </a:cubicBezTo>
                  <a:cubicBezTo>
                    <a:pt x="171" y="199"/>
                    <a:pt x="178" y="193"/>
                    <a:pt x="185" y="185"/>
                  </a:cubicBezTo>
                  <a:cubicBezTo>
                    <a:pt x="191" y="178"/>
                    <a:pt x="196" y="169"/>
                    <a:pt x="200" y="158"/>
                  </a:cubicBezTo>
                  <a:cubicBezTo>
                    <a:pt x="204" y="148"/>
                    <a:pt x="205" y="137"/>
                    <a:pt x="205" y="125"/>
                  </a:cubicBezTo>
                  <a:cubicBezTo>
                    <a:pt x="205" y="113"/>
                    <a:pt x="204" y="102"/>
                    <a:pt x="200" y="92"/>
                  </a:cubicBezTo>
                  <a:cubicBezTo>
                    <a:pt x="196" y="82"/>
                    <a:pt x="192" y="73"/>
                    <a:pt x="185" y="66"/>
                  </a:cubicBezTo>
                  <a:cubicBezTo>
                    <a:pt x="179" y="59"/>
                    <a:pt x="172" y="53"/>
                    <a:pt x="163" y="49"/>
                  </a:cubicBezTo>
                  <a:cubicBezTo>
                    <a:pt x="155" y="45"/>
                    <a:pt x="146" y="43"/>
                    <a:pt x="136" y="43"/>
                  </a:cubicBezTo>
                  <a:cubicBezTo>
                    <a:pt x="38" y="43"/>
                    <a:pt x="38" y="43"/>
                    <a:pt x="38" y="43"/>
                  </a:cubicBezTo>
                  <a:lnTo>
                    <a:pt x="38" y="210"/>
                  </a:lnTo>
                  <a:close/>
                  <a:moveTo>
                    <a:pt x="0" y="0"/>
                  </a:moveTo>
                  <a:cubicBezTo>
                    <a:pt x="136" y="0"/>
                    <a:pt x="136" y="0"/>
                    <a:pt x="136" y="0"/>
                  </a:cubicBezTo>
                  <a:cubicBezTo>
                    <a:pt x="153" y="0"/>
                    <a:pt x="168" y="3"/>
                    <a:pt x="182" y="11"/>
                  </a:cubicBezTo>
                  <a:cubicBezTo>
                    <a:pt x="195" y="19"/>
                    <a:pt x="207" y="28"/>
                    <a:pt x="216" y="40"/>
                  </a:cubicBezTo>
                  <a:cubicBezTo>
                    <a:pt x="225" y="52"/>
                    <a:pt x="232" y="66"/>
                    <a:pt x="237" y="80"/>
                  </a:cubicBezTo>
                  <a:cubicBezTo>
                    <a:pt x="242" y="95"/>
                    <a:pt x="244" y="110"/>
                    <a:pt x="244" y="125"/>
                  </a:cubicBezTo>
                  <a:cubicBezTo>
                    <a:pt x="244" y="142"/>
                    <a:pt x="242" y="157"/>
                    <a:pt x="237" y="172"/>
                  </a:cubicBezTo>
                  <a:cubicBezTo>
                    <a:pt x="232" y="188"/>
                    <a:pt x="225" y="201"/>
                    <a:pt x="216" y="213"/>
                  </a:cubicBezTo>
                  <a:cubicBezTo>
                    <a:pt x="207" y="225"/>
                    <a:pt x="195" y="234"/>
                    <a:pt x="182" y="241"/>
                  </a:cubicBezTo>
                  <a:cubicBezTo>
                    <a:pt x="168" y="248"/>
                    <a:pt x="153" y="252"/>
                    <a:pt x="136" y="252"/>
                  </a:cubicBezTo>
                  <a:cubicBezTo>
                    <a:pt x="38" y="252"/>
                    <a:pt x="38" y="252"/>
                    <a:pt x="38" y="252"/>
                  </a:cubicBezTo>
                  <a:cubicBezTo>
                    <a:pt x="38" y="441"/>
                    <a:pt x="38" y="441"/>
                    <a:pt x="38" y="441"/>
                  </a:cubicBezTo>
                  <a:cubicBezTo>
                    <a:pt x="0" y="441"/>
                    <a:pt x="0" y="441"/>
                    <a:pt x="0" y="441"/>
                  </a:cubicBez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latin typeface="Arial" panose="020B0604020202020204" pitchFamily="34" charset="0"/>
                <a:cs typeface="Arial" panose="020B0604020202020204" pitchFamily="34" charset="0"/>
              </a:endParaRPr>
            </a:p>
          </p:txBody>
        </p:sp>
        <p:sp>
          <p:nvSpPr>
            <p:cNvPr id="31" name="Oval 8">
              <a:extLst>
                <a:ext uri="{FF2B5EF4-FFF2-40B4-BE49-F238E27FC236}">
                  <a16:creationId xmlns:a16="http://schemas.microsoft.com/office/drawing/2014/main" id="{7ABE9B9D-9198-19CC-C982-683D8E16A19C}"/>
                </a:ext>
              </a:extLst>
            </p:cNvPr>
            <p:cNvSpPr>
              <a:spLocks noChangeArrowheads="1"/>
            </p:cNvSpPr>
            <p:nvPr/>
          </p:nvSpPr>
          <p:spPr bwMode="auto">
            <a:xfrm>
              <a:off x="6970464" y="5261423"/>
              <a:ext cx="328613" cy="330200"/>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GB" noProof="0" dirty="0">
                <a:solidFill>
                  <a:srgbClr val="0A5D7A"/>
                </a:solidFill>
                <a:latin typeface="Arial" panose="020B0604020202020204" pitchFamily="34" charset="0"/>
              </a:endParaRPr>
            </a:p>
          </p:txBody>
        </p:sp>
      </p:grpSp>
      <p:grpSp>
        <p:nvGrpSpPr>
          <p:cNvPr id="15" name="Group 14">
            <a:extLst>
              <a:ext uri="{FF2B5EF4-FFF2-40B4-BE49-F238E27FC236}">
                <a16:creationId xmlns:a16="http://schemas.microsoft.com/office/drawing/2014/main" id="{2762F74D-3319-9E6F-4759-82DFC5A2F798}"/>
              </a:ext>
            </a:extLst>
          </p:cNvPr>
          <p:cNvGrpSpPr/>
          <p:nvPr/>
        </p:nvGrpSpPr>
        <p:grpSpPr>
          <a:xfrm>
            <a:off x="2430350" y="5904308"/>
            <a:ext cx="2061420" cy="585216"/>
            <a:chOff x="2491663" y="5763605"/>
            <a:chExt cx="2061420" cy="585216"/>
          </a:xfrm>
        </p:grpSpPr>
        <p:sp>
          <p:nvSpPr>
            <p:cNvPr id="7" name="Tekstvak 18">
              <a:extLst>
                <a:ext uri="{FF2B5EF4-FFF2-40B4-BE49-F238E27FC236}">
                  <a16:creationId xmlns:a16="http://schemas.microsoft.com/office/drawing/2014/main" id="{35DDBE12-664D-AC93-40C5-DCFBB515B2D5}"/>
                </a:ext>
              </a:extLst>
            </p:cNvPr>
            <p:cNvSpPr txBox="1"/>
            <p:nvPr/>
          </p:nvSpPr>
          <p:spPr>
            <a:xfrm>
              <a:off x="3196041" y="5763605"/>
              <a:ext cx="1357042" cy="58056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dirty="0">
                  <a:ln>
                    <a:noFill/>
                  </a:ln>
                  <a:solidFill>
                    <a:prstClr val="white"/>
                  </a:solidFill>
                  <a:effectLst/>
                  <a:uLnTx/>
                  <a:uFillTx/>
                  <a:latin typeface="Arial" panose="020B0604020202020204"/>
                  <a:ea typeface="+mn-ea"/>
                  <a:cs typeface="+mn-cs"/>
                </a:rPr>
                <a:t>Dirk Hoogenboom</a:t>
              </a:r>
              <a:br>
                <a:rPr kumimoji="0" lang="en-GB" sz="800" b="0" i="0" u="none" strike="noStrike" kern="1200" cap="none" spc="0" normalizeH="0" baseline="0" noProof="0" dirty="0">
                  <a:ln>
                    <a:noFill/>
                  </a:ln>
                  <a:solidFill>
                    <a:prstClr val="white"/>
                  </a:solidFill>
                  <a:effectLst/>
                  <a:uLnTx/>
                  <a:uFillTx/>
                  <a:latin typeface="Arial" panose="020B0604020202020204"/>
                  <a:ea typeface="+mn-ea"/>
                  <a:cs typeface="+mn-cs"/>
                </a:rPr>
              </a:br>
              <a:r>
                <a:rPr kumimoji="0" lang="en-GB" sz="800" b="0" i="0" u="none" strike="noStrike" kern="1200" cap="none" spc="0" normalizeH="0" baseline="0" noProof="0" dirty="0">
                  <a:ln>
                    <a:noFill/>
                  </a:ln>
                  <a:solidFill>
                    <a:prstClr val="white"/>
                  </a:solidFill>
                  <a:effectLst/>
                  <a:uLnTx/>
                  <a:uFillTx/>
                  <a:latin typeface="Arial" panose="020B0604020202020204"/>
                  <a:ea typeface="+mn-ea"/>
                  <a:cs typeface="+mn-cs"/>
                </a:rPr>
                <a:t>Head of New Business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white"/>
                  </a:solidFill>
                  <a:effectLst/>
                  <a:uLnTx/>
                  <a:uFillTx/>
                  <a:latin typeface="Arial" panose="020B0604020202020204"/>
                  <a:ea typeface="+mn-ea"/>
                  <a:cs typeface="+mn-cs"/>
                </a:rPr>
                <a:t>+31 652098924</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white"/>
                  </a:solidFill>
                  <a:effectLst/>
                  <a:uLnTx/>
                  <a:uFillTx/>
                  <a:latin typeface="Arial" panose="020B0604020202020204"/>
                  <a:ea typeface="+mn-ea"/>
                  <a:cs typeface="+mn-cs"/>
                </a:rPr>
                <a:t>hoogenboom@usp-mc.nl</a:t>
              </a:r>
            </a:p>
          </p:txBody>
        </p:sp>
        <p:pic>
          <p:nvPicPr>
            <p:cNvPr id="11" name="Picture 10" descr="A person wearing a suit and tie&#10;&#10;Description automatically generated">
              <a:extLst>
                <a:ext uri="{FF2B5EF4-FFF2-40B4-BE49-F238E27FC236}">
                  <a16:creationId xmlns:a16="http://schemas.microsoft.com/office/drawing/2014/main" id="{7EE45E4B-AD52-7BE4-0B86-96B5F78A90E7}"/>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2491663" y="5763605"/>
              <a:ext cx="585215" cy="585216"/>
            </a:xfrm>
            <a:prstGeom prst="rect">
              <a:avLst/>
            </a:prstGeom>
          </p:spPr>
        </p:pic>
      </p:grpSp>
      <p:grpSp>
        <p:nvGrpSpPr>
          <p:cNvPr id="10" name="Group 9">
            <a:extLst>
              <a:ext uri="{FF2B5EF4-FFF2-40B4-BE49-F238E27FC236}">
                <a16:creationId xmlns:a16="http://schemas.microsoft.com/office/drawing/2014/main" id="{5E5AA7CC-9FCA-F81F-BAE2-FBB95B6BC882}"/>
              </a:ext>
            </a:extLst>
          </p:cNvPr>
          <p:cNvGrpSpPr/>
          <p:nvPr/>
        </p:nvGrpSpPr>
        <p:grpSpPr>
          <a:xfrm>
            <a:off x="525035" y="5897372"/>
            <a:ext cx="2014638" cy="586754"/>
            <a:chOff x="3246328" y="1228127"/>
            <a:chExt cx="2014638" cy="586754"/>
          </a:xfrm>
        </p:grpSpPr>
        <p:sp>
          <p:nvSpPr>
            <p:cNvPr id="12" name="Tekstvak 9">
              <a:extLst>
                <a:ext uri="{FF2B5EF4-FFF2-40B4-BE49-F238E27FC236}">
                  <a16:creationId xmlns:a16="http://schemas.microsoft.com/office/drawing/2014/main" id="{E7C3EE3D-6EBF-AFC2-B7A5-38DADC5E6BC9}"/>
                </a:ext>
              </a:extLst>
            </p:cNvPr>
            <p:cNvSpPr txBox="1"/>
            <p:nvPr/>
          </p:nvSpPr>
          <p:spPr>
            <a:xfrm>
              <a:off x="3903924" y="1234321"/>
              <a:ext cx="1357042" cy="580560"/>
            </a:xfrm>
            <a:prstGeom prst="rect">
              <a:avLst/>
            </a:prstGeom>
            <a:noFill/>
          </p:spPr>
          <p:txBody>
            <a:bodyPr wrap="square" lIns="0" tIns="0" rIns="0" bIns="0" rtlCol="0" anchor="ctr">
              <a:noAutofit/>
            </a:bodyPr>
            <a:lstStyle/>
            <a:p>
              <a:pPr algn="l"/>
              <a:r>
                <a:rPr lang="en-GB" sz="900" b="1" noProof="0" dirty="0">
                  <a:solidFill>
                    <a:schemeClr val="bg1"/>
                  </a:solidFill>
                </a:rPr>
                <a:t>Kristina Chrep</a:t>
              </a:r>
            </a:p>
            <a:p>
              <a:pPr algn="l"/>
              <a:r>
                <a:rPr lang="en-GB" sz="800" noProof="0" dirty="0">
                  <a:solidFill>
                    <a:schemeClr val="bg1"/>
                  </a:solidFill>
                </a:rPr>
                <a:t>Managing Consultant</a:t>
              </a:r>
            </a:p>
            <a:p>
              <a:pPr algn="l"/>
              <a:r>
                <a:rPr lang="en-GB" sz="800" noProof="0" dirty="0">
                  <a:solidFill>
                    <a:schemeClr val="bg1"/>
                  </a:solidFill>
                </a:rPr>
                <a:t>chrep@usp-mc.nl</a:t>
              </a:r>
            </a:p>
          </p:txBody>
        </p:sp>
        <p:pic>
          <p:nvPicPr>
            <p:cNvPr id="13" name="Afbeelding 10" descr="Afbeelding met Menselijk gezicht, kleding, persoon, buitenshuis&#10;&#10;Automatisch gegenereerde beschrijving">
              <a:extLst>
                <a:ext uri="{FF2B5EF4-FFF2-40B4-BE49-F238E27FC236}">
                  <a16:creationId xmlns:a16="http://schemas.microsoft.com/office/drawing/2014/main" id="{E68F2BA7-5E66-AFC1-36D0-E5A0C2E7D2C4}"/>
                </a:ext>
              </a:extLst>
            </p:cNvPr>
            <p:cNvPicPr>
              <a:picLocks noChangeAspect="1"/>
            </p:cNvPicPr>
            <p:nvPr/>
          </p:nvPicPr>
          <p:blipFill rotWithShape="1">
            <a:blip r:embed="rId5" cstate="screen">
              <a:extLst>
                <a:ext uri="{28A0092B-C50C-407E-A947-70E740481C1C}">
                  <a14:useLocalDpi xmlns:a14="http://schemas.microsoft.com/office/drawing/2010/main" val="0"/>
                </a:ext>
              </a:extLst>
            </a:blip>
            <a:srcRect/>
            <a:stretch/>
          </p:blipFill>
          <p:spPr>
            <a:xfrm>
              <a:off x="3246328" y="1228127"/>
              <a:ext cx="576514" cy="576000"/>
            </a:xfrm>
            <a:prstGeom prst="ellipse">
              <a:avLst/>
            </a:prstGeom>
          </p:spPr>
        </p:pic>
      </p:grpSp>
      <p:grpSp>
        <p:nvGrpSpPr>
          <p:cNvPr id="16" name="Group 15">
            <a:extLst>
              <a:ext uri="{FF2B5EF4-FFF2-40B4-BE49-F238E27FC236}">
                <a16:creationId xmlns:a16="http://schemas.microsoft.com/office/drawing/2014/main" id="{A2BE52A9-96E2-E96F-90D3-6564488E3343}"/>
              </a:ext>
            </a:extLst>
          </p:cNvPr>
          <p:cNvGrpSpPr/>
          <p:nvPr/>
        </p:nvGrpSpPr>
        <p:grpSpPr>
          <a:xfrm>
            <a:off x="4671318" y="5927102"/>
            <a:ext cx="2010252" cy="580560"/>
            <a:chOff x="3246627" y="4032569"/>
            <a:chExt cx="2010252" cy="580560"/>
          </a:xfrm>
        </p:grpSpPr>
        <p:sp>
          <p:nvSpPr>
            <p:cNvPr id="17" name="Tekstvak 87">
              <a:extLst>
                <a:ext uri="{FF2B5EF4-FFF2-40B4-BE49-F238E27FC236}">
                  <a16:creationId xmlns:a16="http://schemas.microsoft.com/office/drawing/2014/main" id="{8909D4B8-8F7F-6D57-7460-7ACE8E304CF9}"/>
                </a:ext>
              </a:extLst>
            </p:cNvPr>
            <p:cNvSpPr txBox="1"/>
            <p:nvPr/>
          </p:nvSpPr>
          <p:spPr>
            <a:xfrm>
              <a:off x="3899837" y="4032569"/>
              <a:ext cx="1357042" cy="580560"/>
            </a:xfrm>
            <a:prstGeom prst="rect">
              <a:avLst/>
            </a:prstGeom>
            <a:noFill/>
          </p:spPr>
          <p:txBody>
            <a:bodyPr wrap="square" lIns="0" tIns="0" rIns="0" bIns="0" rtlCol="0" anchor="ctr">
              <a:noAutofit/>
            </a:bodyPr>
            <a:lstStyle/>
            <a:p>
              <a:pPr algn="l"/>
              <a:r>
                <a:rPr lang="en-GB" sz="900" b="1" noProof="0" dirty="0">
                  <a:solidFill>
                    <a:schemeClr val="bg1"/>
                  </a:solidFill>
                </a:rPr>
                <a:t>Matija Sinkovic</a:t>
              </a:r>
              <a:br>
                <a:rPr lang="en-GB" sz="800" noProof="0" dirty="0">
                  <a:solidFill>
                    <a:schemeClr val="bg1"/>
                  </a:solidFill>
                </a:rPr>
              </a:br>
              <a:r>
                <a:rPr lang="en-GB" sz="800" noProof="0" dirty="0">
                  <a:solidFill>
                    <a:schemeClr val="bg1"/>
                  </a:solidFill>
                </a:rPr>
                <a:t>Senior Research Analyst</a:t>
              </a:r>
            </a:p>
            <a:p>
              <a:pPr algn="l"/>
              <a:r>
                <a:rPr lang="en-GB" sz="800" noProof="0" dirty="0">
                  <a:solidFill>
                    <a:schemeClr val="bg1"/>
                  </a:solidFill>
                </a:rPr>
                <a:t>Sinkovic@usp-mc.nl</a:t>
              </a:r>
            </a:p>
          </p:txBody>
        </p:sp>
        <p:pic>
          <p:nvPicPr>
            <p:cNvPr id="21" name="Afbeelding 2" descr="Afbeelding met Menselijk gezicht, kleding, persoon, person&#10;&#10;Automatisch gegenereerde beschrijving">
              <a:extLst>
                <a:ext uri="{FF2B5EF4-FFF2-40B4-BE49-F238E27FC236}">
                  <a16:creationId xmlns:a16="http://schemas.microsoft.com/office/drawing/2014/main" id="{D5D41D07-139A-9C93-7674-0AB3068A367F}"/>
                </a:ext>
              </a:extLst>
            </p:cNvPr>
            <p:cNvPicPr>
              <a:picLocks noChangeAspect="1"/>
            </p:cNvPicPr>
            <p:nvPr/>
          </p:nvPicPr>
          <p:blipFill rotWithShape="1">
            <a:blip r:embed="rId6" cstate="screen">
              <a:extLst>
                <a:ext uri="{28A0092B-C50C-407E-A947-70E740481C1C}">
                  <a14:useLocalDpi xmlns:a14="http://schemas.microsoft.com/office/drawing/2010/main" val="0"/>
                </a:ext>
              </a:extLst>
            </a:blip>
            <a:srcRect/>
            <a:stretch/>
          </p:blipFill>
          <p:spPr>
            <a:xfrm>
              <a:off x="3246627" y="4037129"/>
              <a:ext cx="576215" cy="576000"/>
            </a:xfrm>
            <a:prstGeom prst="ellipse">
              <a:avLst/>
            </a:prstGeom>
          </p:spPr>
        </p:pic>
      </p:grpSp>
    </p:spTree>
    <p:extLst>
      <p:ext uri="{BB962C8B-B14F-4D97-AF65-F5344CB8AC3E}">
        <p14:creationId xmlns:p14="http://schemas.microsoft.com/office/powerpoint/2010/main" val="21673671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BEA29E-B510-B880-4BB1-32C36C0A1470}"/>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E021A48A-200E-3535-8425-6E9E528C05CB}"/>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7961988" y="0"/>
            <a:ext cx="4230012" cy="6858000"/>
          </a:xfrm>
          <a:prstGeom prst="rect">
            <a:avLst/>
          </a:prstGeom>
        </p:spPr>
      </p:pic>
      <p:graphicFrame>
        <p:nvGraphicFramePr>
          <p:cNvPr id="7" name="Tabel 6">
            <a:extLst>
              <a:ext uri="{FF2B5EF4-FFF2-40B4-BE49-F238E27FC236}">
                <a16:creationId xmlns:a16="http://schemas.microsoft.com/office/drawing/2014/main" id="{4CD7C5ED-F319-CFF5-0E3A-4F7AE68C4932}"/>
              </a:ext>
            </a:extLst>
          </p:cNvPr>
          <p:cNvGraphicFramePr>
            <a:graphicFrameLocks noGrp="1"/>
          </p:cNvGraphicFramePr>
          <p:nvPr>
            <p:extLst>
              <p:ext uri="{D42A27DB-BD31-4B8C-83A1-F6EECF244321}">
                <p14:modId xmlns:p14="http://schemas.microsoft.com/office/powerpoint/2010/main" val="3619976404"/>
              </p:ext>
            </p:extLst>
          </p:nvPr>
        </p:nvGraphicFramePr>
        <p:xfrm>
          <a:off x="479426" y="1513960"/>
          <a:ext cx="4338688" cy="2908059"/>
        </p:xfrm>
        <a:graphic>
          <a:graphicData uri="http://schemas.openxmlformats.org/drawingml/2006/table">
            <a:tbl>
              <a:tblPr firstRow="1" bandRow="1"/>
              <a:tblGrid>
                <a:gridCol w="4338688">
                  <a:extLst>
                    <a:ext uri="{9D8B030D-6E8A-4147-A177-3AD203B41FA5}">
                      <a16:colId xmlns:a16="http://schemas.microsoft.com/office/drawing/2014/main" val="329270630"/>
                    </a:ext>
                  </a:extLst>
                </a:gridCol>
              </a:tblGrid>
              <a:tr h="415437">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a:r>
                        <a:rPr lang="en-GB" sz="1400" b="0" noProof="0" dirty="0">
                          <a:solidFill>
                            <a:schemeClr val="bg1"/>
                          </a:solidFill>
                          <a:latin typeface="Arial" panose="020B0604020202020204" pitchFamily="34" charset="0"/>
                          <a:cs typeface="Arial" panose="020B0604020202020204" pitchFamily="34" charset="0"/>
                        </a:rPr>
                        <a:t>Key market insights</a:t>
                      </a:r>
                    </a:p>
                  </a:txBody>
                  <a:tcPr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571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225871963"/>
                  </a:ext>
                </a:extLst>
              </a:tr>
              <a:tr h="415437">
                <a:tc>
                  <a:txBody>
                    <a:bodyPr/>
                    <a:lstStyle/>
                    <a:p>
                      <a:pPr algn="l"/>
                      <a:r>
                        <a:rPr lang="en-GB" sz="1400" b="0" noProof="0" dirty="0">
                          <a:solidFill>
                            <a:schemeClr val="bg1"/>
                          </a:solidFill>
                          <a:latin typeface="Arial" panose="020B0604020202020204" pitchFamily="34" charset="0"/>
                          <a:cs typeface="Arial" panose="020B0604020202020204" pitchFamily="34" charset="0"/>
                        </a:rPr>
                        <a:t>Methodology and Installers’ profile</a:t>
                      </a:r>
                    </a:p>
                  </a:txBody>
                  <a:tcPr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3468833978"/>
                  </a:ext>
                </a:extLst>
              </a:tr>
              <a:tr h="415437">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a:r>
                        <a:rPr lang="en-GB" sz="1400" b="0" noProof="0" dirty="0">
                          <a:solidFill>
                            <a:schemeClr val="bg1"/>
                          </a:solidFill>
                          <a:latin typeface="Arial" panose="020B0604020202020204" pitchFamily="34" charset="0"/>
                          <a:cs typeface="Arial" panose="020B0604020202020204" pitchFamily="34" charset="0"/>
                        </a:rPr>
                        <a:t>European business overview and market outlook</a:t>
                      </a:r>
                    </a:p>
                  </a:txBody>
                  <a:tcPr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3991562291"/>
                  </a:ext>
                </a:extLst>
              </a:tr>
              <a:tr h="415437">
                <a:tc>
                  <a:txBody>
                    <a:bodyPr/>
                    <a:lstStyle/>
                    <a:p>
                      <a:pPr algn="l"/>
                      <a:r>
                        <a:rPr lang="en-GB" sz="1400" b="0" kern="1200" noProof="0" dirty="0">
                          <a:solidFill>
                            <a:schemeClr val="bg1"/>
                          </a:solidFill>
                          <a:latin typeface="Arial" panose="020B0604020202020204" pitchFamily="34" charset="0"/>
                          <a:ea typeface="+mn-ea"/>
                          <a:cs typeface="Arial" panose="020B0604020202020204" pitchFamily="34" charset="0"/>
                        </a:rPr>
                        <a:t>The key industry trends </a:t>
                      </a:r>
                    </a:p>
                  </a:txBody>
                  <a:tcPr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2430886278"/>
                  </a:ext>
                </a:extLst>
              </a:tr>
              <a:tr h="415437">
                <a:tc>
                  <a:txBody>
                    <a:bodyPr/>
                    <a:lstStyle/>
                    <a:p>
                      <a:pPr marL="0" algn="l" defTabSz="914400" rtl="0" eaLnBrk="1" latinLnBrk="0" hangingPunct="1"/>
                      <a:r>
                        <a:rPr lang="en-GB" sz="1400" b="0" kern="1200" noProof="0" dirty="0">
                          <a:solidFill>
                            <a:schemeClr val="bg1"/>
                          </a:solidFill>
                          <a:latin typeface="Arial" panose="020B0604020202020204" pitchFamily="34" charset="0"/>
                          <a:ea typeface="+mn-ea"/>
                          <a:cs typeface="Arial" panose="020B0604020202020204" pitchFamily="34" charset="0"/>
                        </a:rPr>
                        <a:t>Adoption of emerging trends </a:t>
                      </a:r>
                    </a:p>
                  </a:txBody>
                  <a:tcPr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2781111078"/>
                  </a:ext>
                </a:extLst>
              </a:tr>
              <a:tr h="415437">
                <a:tc>
                  <a:txBody>
                    <a:bodyPr/>
                    <a:lstStyle/>
                    <a:p>
                      <a:pPr marL="0" algn="l" defTabSz="914400" rtl="0" eaLnBrk="1" latinLnBrk="0" hangingPunct="1"/>
                      <a:r>
                        <a:rPr lang="en-GB" sz="1400" b="0" kern="1200" noProof="0" dirty="0">
                          <a:solidFill>
                            <a:schemeClr val="bg1"/>
                          </a:solidFill>
                          <a:latin typeface="Arial" panose="020B0604020202020204" pitchFamily="34" charset="0"/>
                          <a:ea typeface="+mn-ea"/>
                          <a:cs typeface="Arial" panose="020B0604020202020204" pitchFamily="34" charset="0"/>
                        </a:rPr>
                        <a:t>Media orientation </a:t>
                      </a:r>
                    </a:p>
                  </a:txBody>
                  <a:tcPr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1024118655"/>
                  </a:ext>
                </a:extLst>
              </a:tr>
              <a:tr h="4154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noProof="0" dirty="0">
                          <a:solidFill>
                            <a:schemeClr val="bg1"/>
                          </a:solidFill>
                          <a:latin typeface="Arial" panose="020B0604020202020204" pitchFamily="34" charset="0"/>
                          <a:ea typeface="+mn-ea"/>
                          <a:cs typeface="Arial" panose="020B0604020202020204" pitchFamily="34" charset="0"/>
                        </a:rPr>
                        <a:t>Country summaries</a:t>
                      </a:r>
                    </a:p>
                  </a:txBody>
                  <a:tcPr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1984564485"/>
                  </a:ext>
                </a:extLst>
              </a:tr>
            </a:tbl>
          </a:graphicData>
        </a:graphic>
      </p:graphicFrame>
      <p:sp>
        <p:nvSpPr>
          <p:cNvPr id="6" name="Tijdelijke aanduiding voor tekst 4">
            <a:extLst>
              <a:ext uri="{FF2B5EF4-FFF2-40B4-BE49-F238E27FC236}">
                <a16:creationId xmlns:a16="http://schemas.microsoft.com/office/drawing/2014/main" id="{39F90BAE-0C96-5C37-B8AD-AB5843057589}"/>
              </a:ext>
            </a:extLst>
          </p:cNvPr>
          <p:cNvSpPr>
            <a:spLocks noGrp="1"/>
          </p:cNvSpPr>
          <p:nvPr>
            <p:ph type="body" sz="quarter" idx="4294967295"/>
          </p:nvPr>
        </p:nvSpPr>
        <p:spPr>
          <a:xfrm>
            <a:off x="479426" y="368301"/>
            <a:ext cx="5616574" cy="539750"/>
          </a:xfrm>
          <a:prstGeom prst="rect">
            <a:avLst/>
          </a:prstGeom>
        </p:spPr>
        <p:txBody>
          <a:bodyPr wrap="square" lIns="0" tIns="0" rIns="0" bIns="0"/>
          <a:lstStyle/>
          <a:p>
            <a:pPr marL="0" indent="0">
              <a:buNone/>
            </a:pPr>
            <a:r>
              <a:rPr lang="en-GB" sz="2800" b="1" dirty="0">
                <a:solidFill>
                  <a:srgbClr val="0A5D7A"/>
                </a:solidFill>
              </a:rPr>
              <a:t>Index</a:t>
            </a:r>
            <a:endParaRPr lang="en-GB" b="1" dirty="0">
              <a:solidFill>
                <a:srgbClr val="0A5D7A"/>
              </a:solidFill>
            </a:endParaRPr>
          </a:p>
        </p:txBody>
      </p:sp>
      <p:sp>
        <p:nvSpPr>
          <p:cNvPr id="4" name="Tijdelijke aanduiding voor dianummer 2">
            <a:extLst>
              <a:ext uri="{FF2B5EF4-FFF2-40B4-BE49-F238E27FC236}">
                <a16:creationId xmlns:a16="http://schemas.microsoft.com/office/drawing/2014/main" id="{4373A1DC-7DD9-8E19-CDF4-2944BC2D0261}"/>
              </a:ext>
            </a:extLst>
          </p:cNvPr>
          <p:cNvSpPr txBox="1">
            <a:spLocks/>
          </p:cNvSpPr>
          <p:nvPr/>
        </p:nvSpPr>
        <p:spPr>
          <a:xfrm>
            <a:off x="11535384" y="6489700"/>
            <a:ext cx="371634" cy="179388"/>
          </a:xfrm>
          <a:prstGeom prst="rect">
            <a:avLst/>
          </a:prstGeom>
        </p:spPr>
        <p:txBody>
          <a:bodyPr vert="horz" lIns="0" tIns="0" rIns="0" bIns="0" rtlCol="0" anchor="ctr">
            <a:noAutofit/>
          </a:bodyPr>
          <a:lstStyle>
            <a:defPPr>
              <a:defRPr lang="nl-NL"/>
            </a:defPPr>
            <a:lvl1pPr marL="0" algn="ctr" defTabSz="914400" rtl="0" eaLnBrk="1" latinLnBrk="0" hangingPunct="1">
              <a:defRPr sz="800" b="1" kern="1200">
                <a:solidFill>
                  <a:srgbClr val="757F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7AD0FE45-509C-4BDF-9EDE-64426F8DF3D2}" type="slidenum">
              <a:rPr kumimoji="0" lang="en-GB" sz="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a:t>
            </a:fld>
            <a:endParaRPr kumimoji="0" lang="en-GB" sz="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nvGrpSpPr>
          <p:cNvPr id="5" name="Groep 4">
            <a:extLst>
              <a:ext uri="{FF2B5EF4-FFF2-40B4-BE49-F238E27FC236}">
                <a16:creationId xmlns:a16="http://schemas.microsoft.com/office/drawing/2014/main" id="{4537A20E-0D04-7581-B68E-AD61B9BA2C94}"/>
              </a:ext>
            </a:extLst>
          </p:cNvPr>
          <p:cNvGrpSpPr/>
          <p:nvPr/>
        </p:nvGrpSpPr>
        <p:grpSpPr>
          <a:xfrm>
            <a:off x="11535384" y="171612"/>
            <a:ext cx="371634" cy="196126"/>
            <a:chOff x="5687079" y="4352018"/>
            <a:chExt cx="2797541" cy="1476376"/>
          </a:xfrm>
        </p:grpSpPr>
        <p:sp>
          <p:nvSpPr>
            <p:cNvPr id="8" name="Freeform 5">
              <a:extLst>
                <a:ext uri="{FF2B5EF4-FFF2-40B4-BE49-F238E27FC236}">
                  <a16:creationId xmlns:a16="http://schemas.microsoft.com/office/drawing/2014/main" id="{7B2AA2AF-A558-C29E-BCE9-E9A1434A3984}"/>
                </a:ext>
              </a:extLst>
            </p:cNvPr>
            <p:cNvSpPr>
              <a:spLocks/>
            </p:cNvSpPr>
            <p:nvPr/>
          </p:nvSpPr>
          <p:spPr bwMode="auto">
            <a:xfrm>
              <a:off x="5687079" y="4352018"/>
              <a:ext cx="884238" cy="1476376"/>
            </a:xfrm>
            <a:custGeom>
              <a:avLst/>
              <a:gdLst>
                <a:gd name="T0" fmla="*/ 38 w 266"/>
                <a:gd name="T1" fmla="*/ 0 h 454"/>
                <a:gd name="T2" fmla="*/ 38 w 266"/>
                <a:gd name="T3" fmla="*/ 297 h 454"/>
                <a:gd name="T4" fmla="*/ 46 w 266"/>
                <a:gd name="T5" fmla="*/ 345 h 454"/>
                <a:gd name="T6" fmla="*/ 67 w 266"/>
                <a:gd name="T7" fmla="*/ 382 h 454"/>
                <a:gd name="T8" fmla="*/ 96 w 266"/>
                <a:gd name="T9" fmla="*/ 405 h 454"/>
                <a:gd name="T10" fmla="*/ 129 w 266"/>
                <a:gd name="T11" fmla="*/ 412 h 454"/>
                <a:gd name="T12" fmla="*/ 164 w 266"/>
                <a:gd name="T13" fmla="*/ 405 h 454"/>
                <a:gd name="T14" fmla="*/ 196 w 266"/>
                <a:gd name="T15" fmla="*/ 384 h 454"/>
                <a:gd name="T16" fmla="*/ 218 w 266"/>
                <a:gd name="T17" fmla="*/ 348 h 454"/>
                <a:gd name="T18" fmla="*/ 227 w 266"/>
                <a:gd name="T19" fmla="*/ 298 h 454"/>
                <a:gd name="T20" fmla="*/ 227 w 266"/>
                <a:gd name="T21" fmla="*/ 0 h 454"/>
                <a:gd name="T22" fmla="*/ 266 w 266"/>
                <a:gd name="T23" fmla="*/ 0 h 454"/>
                <a:gd name="T24" fmla="*/ 266 w 266"/>
                <a:gd name="T25" fmla="*/ 295 h 454"/>
                <a:gd name="T26" fmla="*/ 254 w 266"/>
                <a:gd name="T27" fmla="*/ 363 h 454"/>
                <a:gd name="T28" fmla="*/ 222 w 266"/>
                <a:gd name="T29" fmla="*/ 413 h 454"/>
                <a:gd name="T30" fmla="*/ 178 w 266"/>
                <a:gd name="T31" fmla="*/ 444 h 454"/>
                <a:gd name="T32" fmla="*/ 130 w 266"/>
                <a:gd name="T33" fmla="*/ 454 h 454"/>
                <a:gd name="T34" fmla="*/ 83 w 266"/>
                <a:gd name="T35" fmla="*/ 444 h 454"/>
                <a:gd name="T36" fmla="*/ 42 w 266"/>
                <a:gd name="T37" fmla="*/ 414 h 454"/>
                <a:gd name="T38" fmla="*/ 11 w 266"/>
                <a:gd name="T39" fmla="*/ 363 h 454"/>
                <a:gd name="T40" fmla="*/ 0 w 266"/>
                <a:gd name="T41" fmla="*/ 294 h 454"/>
                <a:gd name="T42" fmla="*/ 0 w 266"/>
                <a:gd name="T43" fmla="*/ 0 h 454"/>
                <a:gd name="T44" fmla="*/ 38 w 266"/>
                <a:gd name="T45" fmla="*/ 0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6" h="454">
                  <a:moveTo>
                    <a:pt x="38" y="0"/>
                  </a:moveTo>
                  <a:cubicBezTo>
                    <a:pt x="38" y="297"/>
                    <a:pt x="38" y="297"/>
                    <a:pt x="38" y="297"/>
                  </a:cubicBezTo>
                  <a:cubicBezTo>
                    <a:pt x="38" y="315"/>
                    <a:pt x="41" y="331"/>
                    <a:pt x="46" y="345"/>
                  </a:cubicBezTo>
                  <a:cubicBezTo>
                    <a:pt x="51" y="360"/>
                    <a:pt x="58" y="372"/>
                    <a:pt x="67" y="382"/>
                  </a:cubicBezTo>
                  <a:cubicBezTo>
                    <a:pt x="76" y="392"/>
                    <a:pt x="85" y="399"/>
                    <a:pt x="96" y="405"/>
                  </a:cubicBezTo>
                  <a:cubicBezTo>
                    <a:pt x="107" y="410"/>
                    <a:pt x="118" y="412"/>
                    <a:pt x="129" y="412"/>
                  </a:cubicBezTo>
                  <a:cubicBezTo>
                    <a:pt x="141" y="412"/>
                    <a:pt x="153" y="410"/>
                    <a:pt x="164" y="405"/>
                  </a:cubicBezTo>
                  <a:cubicBezTo>
                    <a:pt x="176" y="400"/>
                    <a:pt x="187" y="393"/>
                    <a:pt x="196" y="384"/>
                  </a:cubicBezTo>
                  <a:cubicBezTo>
                    <a:pt x="205" y="374"/>
                    <a:pt x="213" y="362"/>
                    <a:pt x="218" y="348"/>
                  </a:cubicBezTo>
                  <a:cubicBezTo>
                    <a:pt x="224" y="334"/>
                    <a:pt x="227" y="317"/>
                    <a:pt x="227" y="298"/>
                  </a:cubicBezTo>
                  <a:cubicBezTo>
                    <a:pt x="227" y="0"/>
                    <a:pt x="227" y="0"/>
                    <a:pt x="227" y="0"/>
                  </a:cubicBezTo>
                  <a:cubicBezTo>
                    <a:pt x="266" y="0"/>
                    <a:pt x="266" y="0"/>
                    <a:pt x="266" y="0"/>
                  </a:cubicBezTo>
                  <a:cubicBezTo>
                    <a:pt x="266" y="295"/>
                    <a:pt x="266" y="295"/>
                    <a:pt x="266" y="295"/>
                  </a:cubicBezTo>
                  <a:cubicBezTo>
                    <a:pt x="266" y="321"/>
                    <a:pt x="262" y="344"/>
                    <a:pt x="254" y="363"/>
                  </a:cubicBezTo>
                  <a:cubicBezTo>
                    <a:pt x="245" y="383"/>
                    <a:pt x="235" y="400"/>
                    <a:pt x="222" y="413"/>
                  </a:cubicBezTo>
                  <a:cubicBezTo>
                    <a:pt x="209" y="427"/>
                    <a:pt x="194" y="437"/>
                    <a:pt x="178" y="444"/>
                  </a:cubicBezTo>
                  <a:cubicBezTo>
                    <a:pt x="162" y="451"/>
                    <a:pt x="146" y="454"/>
                    <a:pt x="130" y="454"/>
                  </a:cubicBezTo>
                  <a:cubicBezTo>
                    <a:pt x="114" y="454"/>
                    <a:pt x="99" y="451"/>
                    <a:pt x="83" y="444"/>
                  </a:cubicBezTo>
                  <a:cubicBezTo>
                    <a:pt x="68" y="437"/>
                    <a:pt x="54" y="427"/>
                    <a:pt x="42" y="414"/>
                  </a:cubicBezTo>
                  <a:cubicBezTo>
                    <a:pt x="29" y="400"/>
                    <a:pt x="19" y="383"/>
                    <a:pt x="11" y="363"/>
                  </a:cubicBezTo>
                  <a:cubicBezTo>
                    <a:pt x="3" y="343"/>
                    <a:pt x="0" y="320"/>
                    <a:pt x="0" y="294"/>
                  </a:cubicBezTo>
                  <a:cubicBezTo>
                    <a:pt x="0" y="0"/>
                    <a:pt x="0" y="0"/>
                    <a:pt x="0" y="0"/>
                  </a:cubicBezTo>
                  <a:lnTo>
                    <a:pt x="3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9" name="Freeform 6">
              <a:extLst>
                <a:ext uri="{FF2B5EF4-FFF2-40B4-BE49-F238E27FC236}">
                  <a16:creationId xmlns:a16="http://schemas.microsoft.com/office/drawing/2014/main" id="{FA2D9ADB-CEE0-4A01-1E3C-4AEAEB8D517D}"/>
                </a:ext>
              </a:extLst>
            </p:cNvPr>
            <p:cNvSpPr>
              <a:spLocks/>
            </p:cNvSpPr>
            <p:nvPr/>
          </p:nvSpPr>
          <p:spPr bwMode="auto">
            <a:xfrm>
              <a:off x="6674286" y="4352018"/>
              <a:ext cx="876300" cy="1476375"/>
            </a:xfrm>
            <a:custGeom>
              <a:avLst/>
              <a:gdLst>
                <a:gd name="T0" fmla="*/ 40 w 264"/>
                <a:gd name="T1" fmla="*/ 315 h 466"/>
                <a:gd name="T2" fmla="*/ 49 w 264"/>
                <a:gd name="T3" fmla="*/ 359 h 466"/>
                <a:gd name="T4" fmla="*/ 68 w 264"/>
                <a:gd name="T5" fmla="*/ 393 h 466"/>
                <a:gd name="T6" fmla="*/ 98 w 264"/>
                <a:gd name="T7" fmla="*/ 416 h 466"/>
                <a:gd name="T8" fmla="*/ 135 w 264"/>
                <a:gd name="T9" fmla="*/ 424 h 466"/>
                <a:gd name="T10" fmla="*/ 169 w 264"/>
                <a:gd name="T11" fmla="*/ 419 h 466"/>
                <a:gd name="T12" fmla="*/ 198 w 264"/>
                <a:gd name="T13" fmla="*/ 404 h 466"/>
                <a:gd name="T14" fmla="*/ 218 w 264"/>
                <a:gd name="T15" fmla="*/ 376 h 466"/>
                <a:gd name="T16" fmla="*/ 225 w 264"/>
                <a:gd name="T17" fmla="*/ 335 h 466"/>
                <a:gd name="T18" fmla="*/ 217 w 264"/>
                <a:gd name="T19" fmla="*/ 302 h 466"/>
                <a:gd name="T20" fmla="*/ 196 w 264"/>
                <a:gd name="T21" fmla="*/ 278 h 466"/>
                <a:gd name="T22" fmla="*/ 166 w 264"/>
                <a:gd name="T23" fmla="*/ 261 h 466"/>
                <a:gd name="T24" fmla="*/ 132 w 264"/>
                <a:gd name="T25" fmla="*/ 247 h 466"/>
                <a:gd name="T26" fmla="*/ 89 w 264"/>
                <a:gd name="T27" fmla="*/ 230 h 466"/>
                <a:gd name="T28" fmla="*/ 50 w 264"/>
                <a:gd name="T29" fmla="*/ 205 h 466"/>
                <a:gd name="T30" fmla="*/ 22 w 264"/>
                <a:gd name="T31" fmla="*/ 168 h 466"/>
                <a:gd name="T32" fmla="*/ 11 w 264"/>
                <a:gd name="T33" fmla="*/ 113 h 466"/>
                <a:gd name="T34" fmla="*/ 20 w 264"/>
                <a:gd name="T35" fmla="*/ 64 h 466"/>
                <a:gd name="T36" fmla="*/ 44 w 264"/>
                <a:gd name="T37" fmla="*/ 29 h 466"/>
                <a:gd name="T38" fmla="*/ 82 w 264"/>
                <a:gd name="T39" fmla="*/ 7 h 466"/>
                <a:gd name="T40" fmla="*/ 130 w 264"/>
                <a:gd name="T41" fmla="*/ 0 h 466"/>
                <a:gd name="T42" fmla="*/ 188 w 264"/>
                <a:gd name="T43" fmla="*/ 12 h 466"/>
                <a:gd name="T44" fmla="*/ 226 w 264"/>
                <a:gd name="T45" fmla="*/ 44 h 466"/>
                <a:gd name="T46" fmla="*/ 246 w 264"/>
                <a:gd name="T47" fmla="*/ 86 h 466"/>
                <a:gd name="T48" fmla="*/ 253 w 264"/>
                <a:gd name="T49" fmla="*/ 131 h 466"/>
                <a:gd name="T50" fmla="*/ 214 w 264"/>
                <a:gd name="T51" fmla="*/ 131 h 466"/>
                <a:gd name="T52" fmla="*/ 206 w 264"/>
                <a:gd name="T53" fmla="*/ 92 h 466"/>
                <a:gd name="T54" fmla="*/ 187 w 264"/>
                <a:gd name="T55" fmla="*/ 64 h 466"/>
                <a:gd name="T56" fmla="*/ 161 w 264"/>
                <a:gd name="T57" fmla="*/ 47 h 466"/>
                <a:gd name="T58" fmla="*/ 130 w 264"/>
                <a:gd name="T59" fmla="*/ 41 h 466"/>
                <a:gd name="T60" fmla="*/ 100 w 264"/>
                <a:gd name="T61" fmla="*/ 45 h 466"/>
                <a:gd name="T62" fmla="*/ 74 w 264"/>
                <a:gd name="T63" fmla="*/ 57 h 466"/>
                <a:gd name="T64" fmla="*/ 56 w 264"/>
                <a:gd name="T65" fmla="*/ 79 h 466"/>
                <a:gd name="T66" fmla="*/ 49 w 264"/>
                <a:gd name="T67" fmla="*/ 113 h 466"/>
                <a:gd name="T68" fmla="*/ 57 w 264"/>
                <a:gd name="T69" fmla="*/ 147 h 466"/>
                <a:gd name="T70" fmla="*/ 78 w 264"/>
                <a:gd name="T71" fmla="*/ 171 h 466"/>
                <a:gd name="T72" fmla="*/ 109 w 264"/>
                <a:gd name="T73" fmla="*/ 189 h 466"/>
                <a:gd name="T74" fmla="*/ 144 w 264"/>
                <a:gd name="T75" fmla="*/ 203 h 466"/>
                <a:gd name="T76" fmla="*/ 187 w 264"/>
                <a:gd name="T77" fmla="*/ 221 h 466"/>
                <a:gd name="T78" fmla="*/ 226 w 264"/>
                <a:gd name="T79" fmla="*/ 245 h 466"/>
                <a:gd name="T80" fmla="*/ 253 w 264"/>
                <a:gd name="T81" fmla="*/ 281 h 466"/>
                <a:gd name="T82" fmla="*/ 264 w 264"/>
                <a:gd name="T83" fmla="*/ 335 h 466"/>
                <a:gd name="T84" fmla="*/ 254 w 264"/>
                <a:gd name="T85" fmla="*/ 392 h 466"/>
                <a:gd name="T86" fmla="*/ 227 w 264"/>
                <a:gd name="T87" fmla="*/ 433 h 466"/>
                <a:gd name="T88" fmla="*/ 186 w 264"/>
                <a:gd name="T89" fmla="*/ 458 h 466"/>
                <a:gd name="T90" fmla="*/ 135 w 264"/>
                <a:gd name="T91" fmla="*/ 466 h 466"/>
                <a:gd name="T92" fmla="*/ 85 w 264"/>
                <a:gd name="T93" fmla="*/ 456 h 466"/>
                <a:gd name="T94" fmla="*/ 43 w 264"/>
                <a:gd name="T95" fmla="*/ 426 h 466"/>
                <a:gd name="T96" fmla="*/ 13 w 264"/>
                <a:gd name="T97" fmla="*/ 378 h 466"/>
                <a:gd name="T98" fmla="*/ 0 w 264"/>
                <a:gd name="T99" fmla="*/ 315 h 466"/>
                <a:gd name="T100" fmla="*/ 40 w 264"/>
                <a:gd name="T101" fmla="*/ 315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4" h="466">
                  <a:moveTo>
                    <a:pt x="40" y="315"/>
                  </a:moveTo>
                  <a:cubicBezTo>
                    <a:pt x="41" y="331"/>
                    <a:pt x="44" y="346"/>
                    <a:pt x="49" y="359"/>
                  </a:cubicBezTo>
                  <a:cubicBezTo>
                    <a:pt x="54" y="372"/>
                    <a:pt x="60" y="384"/>
                    <a:pt x="68" y="393"/>
                  </a:cubicBezTo>
                  <a:cubicBezTo>
                    <a:pt x="77" y="403"/>
                    <a:pt x="86" y="410"/>
                    <a:pt x="98" y="416"/>
                  </a:cubicBezTo>
                  <a:cubicBezTo>
                    <a:pt x="109" y="421"/>
                    <a:pt x="121" y="424"/>
                    <a:pt x="135" y="424"/>
                  </a:cubicBezTo>
                  <a:cubicBezTo>
                    <a:pt x="147" y="424"/>
                    <a:pt x="158" y="422"/>
                    <a:pt x="169" y="419"/>
                  </a:cubicBezTo>
                  <a:cubicBezTo>
                    <a:pt x="180" y="416"/>
                    <a:pt x="189" y="411"/>
                    <a:pt x="198" y="404"/>
                  </a:cubicBezTo>
                  <a:cubicBezTo>
                    <a:pt x="206" y="397"/>
                    <a:pt x="213" y="388"/>
                    <a:pt x="218" y="376"/>
                  </a:cubicBezTo>
                  <a:cubicBezTo>
                    <a:pt x="223" y="365"/>
                    <a:pt x="225" y="351"/>
                    <a:pt x="225" y="335"/>
                  </a:cubicBezTo>
                  <a:cubicBezTo>
                    <a:pt x="225" y="322"/>
                    <a:pt x="223" y="311"/>
                    <a:pt x="217" y="302"/>
                  </a:cubicBezTo>
                  <a:cubicBezTo>
                    <a:pt x="212" y="292"/>
                    <a:pt x="205" y="284"/>
                    <a:pt x="196" y="278"/>
                  </a:cubicBezTo>
                  <a:cubicBezTo>
                    <a:pt x="187" y="271"/>
                    <a:pt x="177" y="266"/>
                    <a:pt x="166" y="261"/>
                  </a:cubicBezTo>
                  <a:cubicBezTo>
                    <a:pt x="155" y="256"/>
                    <a:pt x="144" y="251"/>
                    <a:pt x="132" y="247"/>
                  </a:cubicBezTo>
                  <a:cubicBezTo>
                    <a:pt x="118" y="242"/>
                    <a:pt x="103" y="236"/>
                    <a:pt x="89" y="230"/>
                  </a:cubicBezTo>
                  <a:cubicBezTo>
                    <a:pt x="74" y="223"/>
                    <a:pt x="61" y="215"/>
                    <a:pt x="50" y="205"/>
                  </a:cubicBezTo>
                  <a:cubicBezTo>
                    <a:pt x="38" y="195"/>
                    <a:pt x="29" y="183"/>
                    <a:pt x="22" y="168"/>
                  </a:cubicBezTo>
                  <a:cubicBezTo>
                    <a:pt x="14" y="153"/>
                    <a:pt x="11" y="135"/>
                    <a:pt x="11" y="113"/>
                  </a:cubicBezTo>
                  <a:cubicBezTo>
                    <a:pt x="11" y="94"/>
                    <a:pt x="14" y="78"/>
                    <a:pt x="20" y="64"/>
                  </a:cubicBezTo>
                  <a:cubicBezTo>
                    <a:pt x="25" y="50"/>
                    <a:pt x="34" y="38"/>
                    <a:pt x="44" y="29"/>
                  </a:cubicBezTo>
                  <a:cubicBezTo>
                    <a:pt x="55" y="19"/>
                    <a:pt x="67" y="12"/>
                    <a:pt x="82" y="7"/>
                  </a:cubicBezTo>
                  <a:cubicBezTo>
                    <a:pt x="97" y="2"/>
                    <a:pt x="113" y="0"/>
                    <a:pt x="130" y="0"/>
                  </a:cubicBezTo>
                  <a:cubicBezTo>
                    <a:pt x="154" y="0"/>
                    <a:pt x="173" y="4"/>
                    <a:pt x="188" y="12"/>
                  </a:cubicBezTo>
                  <a:cubicBezTo>
                    <a:pt x="204" y="20"/>
                    <a:pt x="216" y="31"/>
                    <a:pt x="226" y="44"/>
                  </a:cubicBezTo>
                  <a:cubicBezTo>
                    <a:pt x="235" y="57"/>
                    <a:pt x="242" y="71"/>
                    <a:pt x="246" y="86"/>
                  </a:cubicBezTo>
                  <a:cubicBezTo>
                    <a:pt x="250" y="102"/>
                    <a:pt x="253" y="117"/>
                    <a:pt x="253" y="131"/>
                  </a:cubicBezTo>
                  <a:cubicBezTo>
                    <a:pt x="214" y="131"/>
                    <a:pt x="214" y="131"/>
                    <a:pt x="214" y="131"/>
                  </a:cubicBezTo>
                  <a:cubicBezTo>
                    <a:pt x="213" y="116"/>
                    <a:pt x="210" y="103"/>
                    <a:pt x="206" y="92"/>
                  </a:cubicBezTo>
                  <a:cubicBezTo>
                    <a:pt x="201" y="81"/>
                    <a:pt x="195" y="72"/>
                    <a:pt x="187" y="64"/>
                  </a:cubicBezTo>
                  <a:cubicBezTo>
                    <a:pt x="180" y="57"/>
                    <a:pt x="171" y="51"/>
                    <a:pt x="161" y="47"/>
                  </a:cubicBezTo>
                  <a:cubicBezTo>
                    <a:pt x="152" y="43"/>
                    <a:pt x="141" y="41"/>
                    <a:pt x="130" y="41"/>
                  </a:cubicBezTo>
                  <a:cubicBezTo>
                    <a:pt x="120" y="41"/>
                    <a:pt x="110" y="43"/>
                    <a:pt x="100" y="45"/>
                  </a:cubicBezTo>
                  <a:cubicBezTo>
                    <a:pt x="91" y="47"/>
                    <a:pt x="82" y="52"/>
                    <a:pt x="74" y="57"/>
                  </a:cubicBezTo>
                  <a:cubicBezTo>
                    <a:pt x="67" y="63"/>
                    <a:pt x="61" y="70"/>
                    <a:pt x="56" y="79"/>
                  </a:cubicBezTo>
                  <a:cubicBezTo>
                    <a:pt x="51" y="88"/>
                    <a:pt x="49" y="99"/>
                    <a:pt x="49" y="113"/>
                  </a:cubicBezTo>
                  <a:cubicBezTo>
                    <a:pt x="49" y="126"/>
                    <a:pt x="52" y="137"/>
                    <a:pt x="57" y="147"/>
                  </a:cubicBezTo>
                  <a:cubicBezTo>
                    <a:pt x="62" y="156"/>
                    <a:pt x="69" y="164"/>
                    <a:pt x="78" y="171"/>
                  </a:cubicBezTo>
                  <a:cubicBezTo>
                    <a:pt x="87" y="178"/>
                    <a:pt x="97" y="184"/>
                    <a:pt x="109" y="189"/>
                  </a:cubicBezTo>
                  <a:cubicBezTo>
                    <a:pt x="120" y="194"/>
                    <a:pt x="132" y="199"/>
                    <a:pt x="144" y="203"/>
                  </a:cubicBezTo>
                  <a:cubicBezTo>
                    <a:pt x="159" y="209"/>
                    <a:pt x="173" y="215"/>
                    <a:pt x="187" y="221"/>
                  </a:cubicBezTo>
                  <a:cubicBezTo>
                    <a:pt x="202" y="227"/>
                    <a:pt x="214" y="235"/>
                    <a:pt x="226" y="245"/>
                  </a:cubicBezTo>
                  <a:cubicBezTo>
                    <a:pt x="237" y="255"/>
                    <a:pt x="246" y="267"/>
                    <a:pt x="253" y="281"/>
                  </a:cubicBezTo>
                  <a:cubicBezTo>
                    <a:pt x="260" y="296"/>
                    <a:pt x="264" y="314"/>
                    <a:pt x="264" y="335"/>
                  </a:cubicBezTo>
                  <a:cubicBezTo>
                    <a:pt x="264" y="357"/>
                    <a:pt x="261" y="376"/>
                    <a:pt x="254" y="392"/>
                  </a:cubicBezTo>
                  <a:cubicBezTo>
                    <a:pt x="248" y="408"/>
                    <a:pt x="239" y="422"/>
                    <a:pt x="227" y="433"/>
                  </a:cubicBezTo>
                  <a:cubicBezTo>
                    <a:pt x="216" y="444"/>
                    <a:pt x="202" y="452"/>
                    <a:pt x="186" y="458"/>
                  </a:cubicBezTo>
                  <a:cubicBezTo>
                    <a:pt x="170" y="463"/>
                    <a:pt x="153" y="466"/>
                    <a:pt x="135" y="466"/>
                  </a:cubicBezTo>
                  <a:cubicBezTo>
                    <a:pt x="118" y="466"/>
                    <a:pt x="101" y="463"/>
                    <a:pt x="85" y="456"/>
                  </a:cubicBezTo>
                  <a:cubicBezTo>
                    <a:pt x="69" y="449"/>
                    <a:pt x="55" y="439"/>
                    <a:pt x="43" y="426"/>
                  </a:cubicBezTo>
                  <a:cubicBezTo>
                    <a:pt x="30" y="413"/>
                    <a:pt x="20" y="397"/>
                    <a:pt x="13" y="378"/>
                  </a:cubicBezTo>
                  <a:cubicBezTo>
                    <a:pt x="5" y="359"/>
                    <a:pt x="1" y="339"/>
                    <a:pt x="0" y="315"/>
                  </a:cubicBezTo>
                  <a:lnTo>
                    <a:pt x="40" y="31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0" name="Freeform 7">
              <a:extLst>
                <a:ext uri="{FF2B5EF4-FFF2-40B4-BE49-F238E27FC236}">
                  <a16:creationId xmlns:a16="http://schemas.microsoft.com/office/drawing/2014/main" id="{6EC1EE56-0596-F1E0-006B-078EC29177F1}"/>
                </a:ext>
              </a:extLst>
            </p:cNvPr>
            <p:cNvSpPr>
              <a:spLocks noEditPoints="1"/>
            </p:cNvSpPr>
            <p:nvPr/>
          </p:nvSpPr>
          <p:spPr bwMode="auto">
            <a:xfrm>
              <a:off x="7673407" y="4352018"/>
              <a:ext cx="811213" cy="1476375"/>
            </a:xfrm>
            <a:custGeom>
              <a:avLst/>
              <a:gdLst>
                <a:gd name="T0" fmla="*/ 38 w 244"/>
                <a:gd name="T1" fmla="*/ 210 h 441"/>
                <a:gd name="T2" fmla="*/ 136 w 244"/>
                <a:gd name="T3" fmla="*/ 210 h 441"/>
                <a:gd name="T4" fmla="*/ 162 w 244"/>
                <a:gd name="T5" fmla="*/ 204 h 441"/>
                <a:gd name="T6" fmla="*/ 185 w 244"/>
                <a:gd name="T7" fmla="*/ 185 h 441"/>
                <a:gd name="T8" fmla="*/ 200 w 244"/>
                <a:gd name="T9" fmla="*/ 158 h 441"/>
                <a:gd name="T10" fmla="*/ 205 w 244"/>
                <a:gd name="T11" fmla="*/ 125 h 441"/>
                <a:gd name="T12" fmla="*/ 200 w 244"/>
                <a:gd name="T13" fmla="*/ 92 h 441"/>
                <a:gd name="T14" fmla="*/ 185 w 244"/>
                <a:gd name="T15" fmla="*/ 66 h 441"/>
                <a:gd name="T16" fmla="*/ 163 w 244"/>
                <a:gd name="T17" fmla="*/ 49 h 441"/>
                <a:gd name="T18" fmla="*/ 136 w 244"/>
                <a:gd name="T19" fmla="*/ 43 h 441"/>
                <a:gd name="T20" fmla="*/ 38 w 244"/>
                <a:gd name="T21" fmla="*/ 43 h 441"/>
                <a:gd name="T22" fmla="*/ 38 w 244"/>
                <a:gd name="T23" fmla="*/ 210 h 441"/>
                <a:gd name="T24" fmla="*/ 0 w 244"/>
                <a:gd name="T25" fmla="*/ 0 h 441"/>
                <a:gd name="T26" fmla="*/ 136 w 244"/>
                <a:gd name="T27" fmla="*/ 0 h 441"/>
                <a:gd name="T28" fmla="*/ 182 w 244"/>
                <a:gd name="T29" fmla="*/ 11 h 441"/>
                <a:gd name="T30" fmla="*/ 216 w 244"/>
                <a:gd name="T31" fmla="*/ 40 h 441"/>
                <a:gd name="T32" fmla="*/ 237 w 244"/>
                <a:gd name="T33" fmla="*/ 80 h 441"/>
                <a:gd name="T34" fmla="*/ 244 w 244"/>
                <a:gd name="T35" fmla="*/ 125 h 441"/>
                <a:gd name="T36" fmla="*/ 237 w 244"/>
                <a:gd name="T37" fmla="*/ 172 h 441"/>
                <a:gd name="T38" fmla="*/ 216 w 244"/>
                <a:gd name="T39" fmla="*/ 213 h 441"/>
                <a:gd name="T40" fmla="*/ 182 w 244"/>
                <a:gd name="T41" fmla="*/ 241 h 441"/>
                <a:gd name="T42" fmla="*/ 136 w 244"/>
                <a:gd name="T43" fmla="*/ 252 h 441"/>
                <a:gd name="T44" fmla="*/ 38 w 244"/>
                <a:gd name="T45" fmla="*/ 252 h 441"/>
                <a:gd name="T46" fmla="*/ 38 w 244"/>
                <a:gd name="T47" fmla="*/ 441 h 441"/>
                <a:gd name="T48" fmla="*/ 0 w 244"/>
                <a:gd name="T49" fmla="*/ 441 h 441"/>
                <a:gd name="T50" fmla="*/ 0 w 244"/>
                <a:gd name="T51"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4" h="441">
                  <a:moveTo>
                    <a:pt x="38" y="210"/>
                  </a:moveTo>
                  <a:cubicBezTo>
                    <a:pt x="136" y="210"/>
                    <a:pt x="136" y="210"/>
                    <a:pt x="136" y="210"/>
                  </a:cubicBezTo>
                  <a:cubicBezTo>
                    <a:pt x="145" y="210"/>
                    <a:pt x="154" y="208"/>
                    <a:pt x="162" y="204"/>
                  </a:cubicBezTo>
                  <a:cubicBezTo>
                    <a:pt x="171" y="199"/>
                    <a:pt x="178" y="193"/>
                    <a:pt x="185" y="185"/>
                  </a:cubicBezTo>
                  <a:cubicBezTo>
                    <a:pt x="191" y="178"/>
                    <a:pt x="196" y="169"/>
                    <a:pt x="200" y="158"/>
                  </a:cubicBezTo>
                  <a:cubicBezTo>
                    <a:pt x="204" y="148"/>
                    <a:pt x="205" y="137"/>
                    <a:pt x="205" y="125"/>
                  </a:cubicBezTo>
                  <a:cubicBezTo>
                    <a:pt x="205" y="113"/>
                    <a:pt x="204" y="102"/>
                    <a:pt x="200" y="92"/>
                  </a:cubicBezTo>
                  <a:cubicBezTo>
                    <a:pt x="196" y="82"/>
                    <a:pt x="192" y="73"/>
                    <a:pt x="185" y="66"/>
                  </a:cubicBezTo>
                  <a:cubicBezTo>
                    <a:pt x="179" y="59"/>
                    <a:pt x="172" y="53"/>
                    <a:pt x="163" y="49"/>
                  </a:cubicBezTo>
                  <a:cubicBezTo>
                    <a:pt x="155" y="45"/>
                    <a:pt x="146" y="43"/>
                    <a:pt x="136" y="43"/>
                  </a:cubicBezTo>
                  <a:cubicBezTo>
                    <a:pt x="38" y="43"/>
                    <a:pt x="38" y="43"/>
                    <a:pt x="38" y="43"/>
                  </a:cubicBezTo>
                  <a:lnTo>
                    <a:pt x="38" y="210"/>
                  </a:lnTo>
                  <a:close/>
                  <a:moveTo>
                    <a:pt x="0" y="0"/>
                  </a:moveTo>
                  <a:cubicBezTo>
                    <a:pt x="136" y="0"/>
                    <a:pt x="136" y="0"/>
                    <a:pt x="136" y="0"/>
                  </a:cubicBezTo>
                  <a:cubicBezTo>
                    <a:pt x="153" y="0"/>
                    <a:pt x="168" y="3"/>
                    <a:pt x="182" y="11"/>
                  </a:cubicBezTo>
                  <a:cubicBezTo>
                    <a:pt x="195" y="19"/>
                    <a:pt x="207" y="28"/>
                    <a:pt x="216" y="40"/>
                  </a:cubicBezTo>
                  <a:cubicBezTo>
                    <a:pt x="225" y="52"/>
                    <a:pt x="232" y="66"/>
                    <a:pt x="237" y="80"/>
                  </a:cubicBezTo>
                  <a:cubicBezTo>
                    <a:pt x="242" y="95"/>
                    <a:pt x="244" y="110"/>
                    <a:pt x="244" y="125"/>
                  </a:cubicBezTo>
                  <a:cubicBezTo>
                    <a:pt x="244" y="142"/>
                    <a:pt x="242" y="157"/>
                    <a:pt x="237" y="172"/>
                  </a:cubicBezTo>
                  <a:cubicBezTo>
                    <a:pt x="232" y="188"/>
                    <a:pt x="225" y="201"/>
                    <a:pt x="216" y="213"/>
                  </a:cubicBezTo>
                  <a:cubicBezTo>
                    <a:pt x="207" y="225"/>
                    <a:pt x="195" y="234"/>
                    <a:pt x="182" y="241"/>
                  </a:cubicBezTo>
                  <a:cubicBezTo>
                    <a:pt x="168" y="248"/>
                    <a:pt x="153" y="252"/>
                    <a:pt x="136" y="252"/>
                  </a:cubicBezTo>
                  <a:cubicBezTo>
                    <a:pt x="38" y="252"/>
                    <a:pt x="38" y="252"/>
                    <a:pt x="38" y="252"/>
                  </a:cubicBezTo>
                  <a:cubicBezTo>
                    <a:pt x="38" y="441"/>
                    <a:pt x="38" y="441"/>
                    <a:pt x="38" y="441"/>
                  </a:cubicBezTo>
                  <a:cubicBezTo>
                    <a:pt x="0" y="441"/>
                    <a:pt x="0" y="441"/>
                    <a:pt x="0" y="441"/>
                  </a:cubicBez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 name="Oval 8">
              <a:extLst>
                <a:ext uri="{FF2B5EF4-FFF2-40B4-BE49-F238E27FC236}">
                  <a16:creationId xmlns:a16="http://schemas.microsoft.com/office/drawing/2014/main" id="{88DB3E8D-A62A-1335-8726-7B86D5E0064C}"/>
                </a:ext>
              </a:extLst>
            </p:cNvPr>
            <p:cNvSpPr>
              <a:spLocks noChangeArrowheads="1"/>
            </p:cNvSpPr>
            <p:nvPr/>
          </p:nvSpPr>
          <p:spPr bwMode="auto">
            <a:xfrm>
              <a:off x="6970464" y="5261423"/>
              <a:ext cx="328613" cy="330200"/>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A5D7A"/>
                </a:solidFill>
                <a:effectLst/>
                <a:uLnTx/>
                <a:uFillTx/>
                <a:latin typeface="Arial" panose="020B0604020202020204" pitchFamily="34" charset="0"/>
                <a:ea typeface="+mn-ea"/>
                <a:cs typeface="+mn-cs"/>
              </a:endParaRPr>
            </a:p>
          </p:txBody>
        </p:sp>
      </p:grpSp>
    </p:spTree>
    <p:extLst>
      <p:ext uri="{BB962C8B-B14F-4D97-AF65-F5344CB8AC3E}">
        <p14:creationId xmlns:p14="http://schemas.microsoft.com/office/powerpoint/2010/main" val="26466791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kstvak 7">
            <a:extLst>
              <a:ext uri="{FF2B5EF4-FFF2-40B4-BE49-F238E27FC236}">
                <a16:creationId xmlns:a16="http://schemas.microsoft.com/office/drawing/2014/main" id="{32A19926-A20F-3785-4EDD-7BF705A380F2}"/>
              </a:ext>
            </a:extLst>
          </p:cNvPr>
          <p:cNvSpPr txBox="1"/>
          <p:nvPr/>
        </p:nvSpPr>
        <p:spPr>
          <a:xfrm>
            <a:off x="1499063" y="1736725"/>
            <a:ext cx="6284767" cy="4860925"/>
          </a:xfrm>
          <a:prstGeom prst="rect">
            <a:avLst/>
          </a:prstGeom>
          <a:noFill/>
        </p:spPr>
        <p:txBody>
          <a:bodyPr wrap="square" lIns="0" tIns="0" rIns="0" bIns="0" rtlCol="0" anchor="t">
            <a:noAutofit/>
          </a:bodyPr>
          <a:lstStyle/>
          <a:p>
            <a:pPr marL="0" marR="0" lvl="0" indent="0" algn="l" defTabSz="914400" rtl="0" eaLnBrk="1" fontAlgn="auto" latinLnBrk="0" hangingPunct="1">
              <a:spcBef>
                <a:spcPts val="0"/>
              </a:spcBef>
              <a:spcAft>
                <a:spcPts val="600"/>
              </a:spcAft>
              <a:buClrTx/>
              <a:buSzTx/>
              <a:buFontTx/>
              <a:buNone/>
              <a:tabLst/>
              <a:defRPr/>
            </a:pPr>
            <a:r>
              <a:rPr kumimoji="0" lang="en-GB" sz="1400" b="1" i="0" u="none" strike="noStrike" kern="1200" cap="none" spc="0" normalizeH="0" baseline="0" noProof="0" dirty="0">
                <a:ln>
                  <a:noFill/>
                </a:ln>
                <a:solidFill>
                  <a:srgbClr val="0A5D7A"/>
                </a:solidFill>
                <a:effectLst/>
                <a:uLnTx/>
                <a:uFillTx/>
                <a:latin typeface="Arial" panose="020B0604020202020204" pitchFamily="34" charset="0"/>
                <a:ea typeface="+mn-ea"/>
                <a:cs typeface="Arial" panose="020B0604020202020204" pitchFamily="34" charset="0"/>
              </a:rPr>
              <a:t>Construction outlook is improving, although recovery remains uneven</a:t>
            </a:r>
            <a:endParaRPr lang="en-GB" sz="1200" b="1" noProof="0" dirty="0">
              <a:solidFill>
                <a:srgbClr val="0A5D7A"/>
              </a:solidFill>
              <a:latin typeface="Arial" panose="020B0604020202020204" pitchFamily="34" charset="0"/>
              <a:cs typeface="Arial" panose="020B0604020202020204" pitchFamily="34" charset="0"/>
            </a:endParaRPr>
          </a:p>
          <a:p>
            <a:pPr lvl="0">
              <a:lnSpc>
                <a:spcPct val="90000"/>
              </a:lnSpc>
              <a:defRPr/>
            </a:pPr>
            <a:r>
              <a:rPr lang="en-US" sz="1200" dirty="0">
                <a:solidFill>
                  <a:srgbClr val="0A5D7A"/>
                </a:solidFill>
                <a:latin typeface="Arial" panose="020B0604020202020204" pitchFamily="34" charset="0"/>
                <a:cs typeface="Arial" panose="020B0604020202020204" pitchFamily="34" charset="0"/>
              </a:rPr>
              <a:t>Lorem ipsum dolor sit </a:t>
            </a:r>
            <a:r>
              <a:rPr lang="en-US" sz="1200" dirty="0" err="1">
                <a:solidFill>
                  <a:srgbClr val="0A5D7A"/>
                </a:solidFill>
                <a:latin typeface="Arial" panose="020B0604020202020204" pitchFamily="34" charset="0"/>
                <a:cs typeface="Arial" panose="020B0604020202020204" pitchFamily="34" charset="0"/>
              </a:rPr>
              <a:t>amet</a:t>
            </a:r>
            <a:r>
              <a:rPr lang="en-US" sz="1200" dirty="0">
                <a:solidFill>
                  <a:srgbClr val="0A5D7A"/>
                </a:solidFill>
                <a:latin typeface="Arial" panose="020B0604020202020204" pitchFamily="34" charset="0"/>
                <a:cs typeface="Arial" panose="020B0604020202020204" pitchFamily="34" charset="0"/>
              </a:rPr>
              <a:t>, </a:t>
            </a:r>
            <a:r>
              <a:rPr lang="en-US" sz="1200" dirty="0" err="1">
                <a:solidFill>
                  <a:srgbClr val="0A5D7A"/>
                </a:solidFill>
                <a:latin typeface="Arial" panose="020B0604020202020204" pitchFamily="34" charset="0"/>
                <a:cs typeface="Arial" panose="020B0604020202020204" pitchFamily="34" charset="0"/>
              </a:rPr>
              <a:t>consectetuer</a:t>
            </a:r>
            <a:r>
              <a:rPr lang="en-US" sz="1200" dirty="0">
                <a:solidFill>
                  <a:srgbClr val="0A5D7A"/>
                </a:solidFill>
                <a:latin typeface="Arial" panose="020B0604020202020204" pitchFamily="34" charset="0"/>
                <a:cs typeface="Arial" panose="020B0604020202020204" pitchFamily="34" charset="0"/>
              </a:rPr>
              <a:t> </a:t>
            </a:r>
            <a:r>
              <a:rPr lang="en-US" sz="1200" dirty="0" err="1">
                <a:solidFill>
                  <a:srgbClr val="0A5D7A"/>
                </a:solidFill>
                <a:latin typeface="Arial" panose="020B0604020202020204" pitchFamily="34" charset="0"/>
                <a:cs typeface="Arial" panose="020B0604020202020204" pitchFamily="34" charset="0"/>
              </a:rPr>
              <a:t>adipiscing</a:t>
            </a:r>
            <a:r>
              <a:rPr lang="en-US" sz="1200" dirty="0">
                <a:solidFill>
                  <a:srgbClr val="0A5D7A"/>
                </a:solidFill>
                <a:latin typeface="Arial" panose="020B0604020202020204" pitchFamily="34" charset="0"/>
                <a:cs typeface="Arial" panose="020B0604020202020204" pitchFamily="34" charset="0"/>
              </a:rPr>
              <a:t> </a:t>
            </a:r>
            <a:r>
              <a:rPr lang="en-US" sz="1200" dirty="0" err="1">
                <a:solidFill>
                  <a:srgbClr val="0A5D7A"/>
                </a:solidFill>
                <a:latin typeface="Arial" panose="020B0604020202020204" pitchFamily="34" charset="0"/>
                <a:cs typeface="Arial" panose="020B0604020202020204" pitchFamily="34" charset="0"/>
              </a:rPr>
              <a:t>elit</a:t>
            </a:r>
            <a:r>
              <a:rPr lang="en-US" sz="1200" dirty="0">
                <a:solidFill>
                  <a:srgbClr val="0A5D7A"/>
                </a:solidFill>
                <a:latin typeface="Arial" panose="020B0604020202020204" pitchFamily="34" charset="0"/>
                <a:cs typeface="Arial" panose="020B0604020202020204" pitchFamily="34" charset="0"/>
              </a:rPr>
              <a:t>. </a:t>
            </a:r>
          </a:p>
          <a:p>
            <a:pPr marL="0" marR="0" lvl="0" indent="0" algn="l" defTabSz="914400" rtl="0" eaLnBrk="1" fontAlgn="auto" latinLnBrk="0" hangingPunct="1">
              <a:spcBef>
                <a:spcPts val="0"/>
              </a:spcBef>
              <a:spcAft>
                <a:spcPts val="600"/>
              </a:spcAft>
              <a:buClrTx/>
              <a:buSzTx/>
              <a:buFontTx/>
              <a:buNone/>
              <a:tabLst/>
              <a:defRPr/>
            </a:pPr>
            <a:endParaRPr kumimoji="0" lang="en-GB" sz="1600" b="0" i="0" u="none" strike="noStrike" kern="1200" cap="none" spc="0" normalizeH="0" baseline="0" noProof="0" dirty="0">
              <a:ln>
                <a:noFill/>
              </a:ln>
              <a:solidFill>
                <a:srgbClr val="0A5D7A"/>
              </a:solidFill>
              <a:effectLst/>
              <a:uLnTx/>
              <a:uFillTx/>
              <a:latin typeface="Arial" panose="020B0604020202020204"/>
              <a:ea typeface="+mn-ea"/>
              <a:cs typeface="+mn-cs"/>
            </a:endParaRPr>
          </a:p>
          <a:p>
            <a:pPr marL="0" marR="0" lvl="0" indent="0" algn="l" defTabSz="914400" rtl="0" eaLnBrk="1" fontAlgn="auto" latinLnBrk="0" hangingPunct="1">
              <a:spcBef>
                <a:spcPts val="0"/>
              </a:spcBef>
              <a:spcAft>
                <a:spcPts val="600"/>
              </a:spcAft>
              <a:buClrTx/>
              <a:buSzTx/>
              <a:buFont typeface="Arial" panose="020B0604020202020204" pitchFamily="34" charset="0"/>
              <a:buNone/>
              <a:tabLst/>
              <a:defRPr/>
            </a:pPr>
            <a:r>
              <a:rPr kumimoji="0" lang="en-GB" sz="1400" b="1" i="0" u="none" strike="noStrike" kern="1200" cap="none" spc="0" normalizeH="0" baseline="0" noProof="0" dirty="0">
                <a:ln>
                  <a:noFill/>
                </a:ln>
                <a:solidFill>
                  <a:srgbClr val="0A5D7A"/>
                </a:solidFill>
                <a:effectLst/>
                <a:uLnTx/>
                <a:uFillTx/>
                <a:latin typeface="Arial" panose="020B0604020202020204" pitchFamily="34" charset="0"/>
                <a:ea typeface="+mn-ea"/>
                <a:cs typeface="Arial" panose="020B0604020202020204" pitchFamily="34" charset="0"/>
              </a:rPr>
              <a:t>Installer businesses remain more resilient than the wider market</a:t>
            </a:r>
            <a:endParaRPr lang="en-GB" sz="1200" b="1" noProof="0" dirty="0">
              <a:solidFill>
                <a:srgbClr val="0A5D7A"/>
              </a:solidFill>
              <a:latin typeface="Arial" panose="020B0604020202020204" pitchFamily="34" charset="0"/>
              <a:cs typeface="Arial" panose="020B0604020202020204" pitchFamily="34" charset="0"/>
            </a:endParaRPr>
          </a:p>
          <a:p>
            <a:pPr lvl="0">
              <a:defRPr/>
            </a:pPr>
            <a:r>
              <a:rPr lang="en-US" sz="1200" dirty="0">
                <a:solidFill>
                  <a:srgbClr val="0A5D7A"/>
                </a:solidFill>
                <a:latin typeface="Arial" panose="020B0604020202020204" pitchFamily="34" charset="0"/>
                <a:cs typeface="Arial" panose="020B0604020202020204" pitchFamily="34" charset="0"/>
              </a:rPr>
              <a:t>Lorem ipsum dolor sit </a:t>
            </a:r>
            <a:r>
              <a:rPr lang="en-US" sz="1200" dirty="0" err="1">
                <a:solidFill>
                  <a:srgbClr val="0A5D7A"/>
                </a:solidFill>
                <a:latin typeface="Arial" panose="020B0604020202020204" pitchFamily="34" charset="0"/>
                <a:cs typeface="Arial" panose="020B0604020202020204" pitchFamily="34" charset="0"/>
              </a:rPr>
              <a:t>amet</a:t>
            </a:r>
            <a:r>
              <a:rPr lang="en-US" sz="1200" dirty="0">
                <a:solidFill>
                  <a:srgbClr val="0A5D7A"/>
                </a:solidFill>
                <a:latin typeface="Arial" panose="020B0604020202020204" pitchFamily="34" charset="0"/>
                <a:cs typeface="Arial" panose="020B0604020202020204" pitchFamily="34" charset="0"/>
              </a:rPr>
              <a:t>, </a:t>
            </a:r>
            <a:r>
              <a:rPr lang="en-US" sz="1200" dirty="0" err="1">
                <a:solidFill>
                  <a:srgbClr val="0A5D7A"/>
                </a:solidFill>
                <a:latin typeface="Arial" panose="020B0604020202020204" pitchFamily="34" charset="0"/>
                <a:cs typeface="Arial" panose="020B0604020202020204" pitchFamily="34" charset="0"/>
              </a:rPr>
              <a:t>consectetuer</a:t>
            </a:r>
            <a:r>
              <a:rPr lang="en-US" sz="1200" dirty="0">
                <a:solidFill>
                  <a:srgbClr val="0A5D7A"/>
                </a:solidFill>
                <a:latin typeface="Arial" panose="020B0604020202020204" pitchFamily="34" charset="0"/>
                <a:cs typeface="Arial" panose="020B0604020202020204" pitchFamily="34" charset="0"/>
              </a:rPr>
              <a:t> </a:t>
            </a:r>
            <a:r>
              <a:rPr lang="en-US" sz="1200" dirty="0" err="1">
                <a:solidFill>
                  <a:srgbClr val="0A5D7A"/>
                </a:solidFill>
                <a:latin typeface="Arial" panose="020B0604020202020204" pitchFamily="34" charset="0"/>
                <a:cs typeface="Arial" panose="020B0604020202020204" pitchFamily="34" charset="0"/>
              </a:rPr>
              <a:t>adipiscing</a:t>
            </a:r>
            <a:r>
              <a:rPr lang="en-US" sz="1200" dirty="0">
                <a:solidFill>
                  <a:srgbClr val="0A5D7A"/>
                </a:solidFill>
                <a:latin typeface="Arial" panose="020B0604020202020204" pitchFamily="34" charset="0"/>
                <a:cs typeface="Arial" panose="020B0604020202020204" pitchFamily="34" charset="0"/>
              </a:rPr>
              <a:t> </a:t>
            </a:r>
            <a:r>
              <a:rPr lang="en-US" sz="1200" dirty="0" err="1">
                <a:solidFill>
                  <a:srgbClr val="0A5D7A"/>
                </a:solidFill>
                <a:latin typeface="Arial" panose="020B0604020202020204" pitchFamily="34" charset="0"/>
                <a:cs typeface="Arial" panose="020B0604020202020204" pitchFamily="34" charset="0"/>
              </a:rPr>
              <a:t>elit</a:t>
            </a:r>
            <a:r>
              <a:rPr lang="en-US" sz="1200" dirty="0">
                <a:solidFill>
                  <a:srgbClr val="0A5D7A"/>
                </a:solidFill>
                <a:latin typeface="Arial" panose="020B0604020202020204" pitchFamily="34" charset="0"/>
                <a:cs typeface="Arial" panose="020B0604020202020204" pitchFamily="34" charset="0"/>
              </a:rPr>
              <a:t>. </a:t>
            </a:r>
            <a:endParaRPr lang="hr-HR" sz="1200" dirty="0">
              <a:solidFill>
                <a:srgbClr val="0A5D7A"/>
              </a:solidFill>
              <a:latin typeface="Arial" panose="020B0604020202020204" pitchFamily="34" charset="0"/>
              <a:cs typeface="Arial" panose="020B0604020202020204" pitchFamily="34" charset="0"/>
            </a:endParaRPr>
          </a:p>
          <a:p>
            <a:pPr lvl="0">
              <a:defRPr/>
            </a:pPr>
            <a:endParaRPr lang="hr-HR" sz="1200" dirty="0">
              <a:solidFill>
                <a:srgbClr val="0A5D7A"/>
              </a:solidFill>
              <a:latin typeface="Arial" panose="020B0604020202020204" pitchFamily="34" charset="0"/>
              <a:cs typeface="Arial" panose="020B0604020202020204" pitchFamily="34" charset="0"/>
            </a:endParaRPr>
          </a:p>
          <a:p>
            <a:pPr lvl="0">
              <a:defRPr/>
            </a:pPr>
            <a:endParaRPr lang="en-US" sz="1200" dirty="0">
              <a:solidFill>
                <a:srgbClr val="0A5D7A"/>
              </a:solidFill>
              <a:latin typeface="Arial" panose="020B0604020202020204" pitchFamily="34" charset="0"/>
              <a:cs typeface="Arial" panose="020B0604020202020204" pitchFamily="34" charset="0"/>
            </a:endParaRPr>
          </a:p>
          <a:p>
            <a:pPr marL="0" marR="0" lvl="0" indent="0" algn="l" defTabSz="914400" rtl="0" eaLnBrk="1" fontAlgn="auto" latinLnBrk="0" hangingPunct="1">
              <a:spcBef>
                <a:spcPts val="0"/>
              </a:spcBef>
              <a:spcAft>
                <a:spcPts val="600"/>
              </a:spcAft>
              <a:buClrTx/>
              <a:buSzTx/>
              <a:buFont typeface="Arial" panose="020B0604020202020204" pitchFamily="34" charset="0"/>
              <a:buNone/>
              <a:tabLst/>
              <a:defRPr/>
            </a:pPr>
            <a:r>
              <a:rPr kumimoji="0" lang="en-GB" sz="1400" b="1" i="0" u="none" strike="noStrike" kern="1200" cap="none" spc="0" normalizeH="0" baseline="0" noProof="0" dirty="0">
                <a:ln>
                  <a:noFill/>
                </a:ln>
                <a:solidFill>
                  <a:srgbClr val="0A5D7A"/>
                </a:solidFill>
                <a:effectLst/>
                <a:uLnTx/>
                <a:uFillTx/>
                <a:latin typeface="Arial" panose="020B0604020202020204" pitchFamily="34" charset="0"/>
                <a:ea typeface="+mn-ea"/>
                <a:cs typeface="Arial" panose="020B0604020202020204" pitchFamily="34" charset="0"/>
              </a:rPr>
              <a:t>Growth remains modest and differs considerably by country</a:t>
            </a:r>
            <a:endParaRPr lang="en-GB" sz="1200" b="1" noProof="0" dirty="0">
              <a:solidFill>
                <a:srgbClr val="0A5D7A"/>
              </a:solidFill>
              <a:latin typeface="Arial" panose="020B0604020202020204" pitchFamily="34" charset="0"/>
              <a:cs typeface="Arial" panose="020B0604020202020204" pitchFamily="34" charset="0"/>
            </a:endParaRPr>
          </a:p>
          <a:p>
            <a:pPr lvl="0">
              <a:defRPr/>
            </a:pPr>
            <a:r>
              <a:rPr lang="en-US" sz="1200" dirty="0">
                <a:solidFill>
                  <a:srgbClr val="0A5D7A"/>
                </a:solidFill>
                <a:latin typeface="Arial" panose="020B0604020202020204" pitchFamily="34" charset="0"/>
                <a:cs typeface="Arial" panose="020B0604020202020204" pitchFamily="34" charset="0"/>
              </a:rPr>
              <a:t>Lorem ipsum dolor sit </a:t>
            </a:r>
            <a:r>
              <a:rPr lang="en-US" sz="1200" dirty="0" err="1">
                <a:solidFill>
                  <a:srgbClr val="0A5D7A"/>
                </a:solidFill>
                <a:latin typeface="Arial" panose="020B0604020202020204" pitchFamily="34" charset="0"/>
                <a:cs typeface="Arial" panose="020B0604020202020204" pitchFamily="34" charset="0"/>
              </a:rPr>
              <a:t>amet</a:t>
            </a:r>
            <a:r>
              <a:rPr lang="en-US" sz="1200" dirty="0">
                <a:solidFill>
                  <a:srgbClr val="0A5D7A"/>
                </a:solidFill>
                <a:latin typeface="Arial" panose="020B0604020202020204" pitchFamily="34" charset="0"/>
                <a:cs typeface="Arial" panose="020B0604020202020204" pitchFamily="34" charset="0"/>
              </a:rPr>
              <a:t>, </a:t>
            </a:r>
            <a:r>
              <a:rPr lang="en-US" sz="1200" dirty="0" err="1">
                <a:solidFill>
                  <a:srgbClr val="0A5D7A"/>
                </a:solidFill>
                <a:latin typeface="Arial" panose="020B0604020202020204" pitchFamily="34" charset="0"/>
                <a:cs typeface="Arial" panose="020B0604020202020204" pitchFamily="34" charset="0"/>
              </a:rPr>
              <a:t>consectetuer</a:t>
            </a:r>
            <a:r>
              <a:rPr lang="en-US" sz="1200" dirty="0">
                <a:solidFill>
                  <a:srgbClr val="0A5D7A"/>
                </a:solidFill>
                <a:latin typeface="Arial" panose="020B0604020202020204" pitchFamily="34" charset="0"/>
                <a:cs typeface="Arial" panose="020B0604020202020204" pitchFamily="34" charset="0"/>
              </a:rPr>
              <a:t> </a:t>
            </a:r>
            <a:r>
              <a:rPr lang="en-US" sz="1200" dirty="0" err="1">
                <a:solidFill>
                  <a:srgbClr val="0A5D7A"/>
                </a:solidFill>
                <a:latin typeface="Arial" panose="020B0604020202020204" pitchFamily="34" charset="0"/>
                <a:cs typeface="Arial" panose="020B0604020202020204" pitchFamily="34" charset="0"/>
              </a:rPr>
              <a:t>adipiscing</a:t>
            </a:r>
            <a:r>
              <a:rPr lang="en-US" sz="1200" dirty="0">
                <a:solidFill>
                  <a:srgbClr val="0A5D7A"/>
                </a:solidFill>
                <a:latin typeface="Arial" panose="020B0604020202020204" pitchFamily="34" charset="0"/>
                <a:cs typeface="Arial" panose="020B0604020202020204" pitchFamily="34" charset="0"/>
              </a:rPr>
              <a:t> </a:t>
            </a:r>
            <a:r>
              <a:rPr lang="en-US" sz="1200" dirty="0" err="1">
                <a:solidFill>
                  <a:srgbClr val="0A5D7A"/>
                </a:solidFill>
                <a:latin typeface="Arial" panose="020B0604020202020204" pitchFamily="34" charset="0"/>
                <a:cs typeface="Arial" panose="020B0604020202020204" pitchFamily="34" charset="0"/>
              </a:rPr>
              <a:t>elit</a:t>
            </a:r>
            <a:r>
              <a:rPr lang="en-US" sz="1200" dirty="0">
                <a:solidFill>
                  <a:srgbClr val="0A5D7A"/>
                </a:solidFill>
                <a:latin typeface="Arial" panose="020B0604020202020204" pitchFamily="34" charset="0"/>
                <a:cs typeface="Arial" panose="020B0604020202020204" pitchFamily="34" charset="0"/>
              </a:rPr>
              <a:t>. </a:t>
            </a:r>
          </a:p>
        </p:txBody>
      </p:sp>
      <p:sp>
        <p:nvSpPr>
          <p:cNvPr id="11" name="Tijdelijke aanduiding voor tekst 4">
            <a:extLst>
              <a:ext uri="{FF2B5EF4-FFF2-40B4-BE49-F238E27FC236}">
                <a16:creationId xmlns:a16="http://schemas.microsoft.com/office/drawing/2014/main" id="{0E29EB11-07BC-F43F-67EA-B21E05989061}"/>
              </a:ext>
            </a:extLst>
          </p:cNvPr>
          <p:cNvSpPr>
            <a:spLocks noGrp="1"/>
          </p:cNvSpPr>
          <p:nvPr>
            <p:ph type="body" sz="quarter" idx="4294967295"/>
          </p:nvPr>
        </p:nvSpPr>
        <p:spPr>
          <a:xfrm>
            <a:off x="479426" y="368301"/>
            <a:ext cx="7304404" cy="539750"/>
          </a:xfrm>
        </p:spPr>
        <p:txBody>
          <a:bodyPr wrap="square" lIns="0" tIns="0" rIns="0" bIns="0"/>
          <a:lstStyle/>
          <a:p>
            <a:r>
              <a:rPr lang="en-GB" sz="2800" noProof="0" dirty="0"/>
              <a:t>Key takeaway: Market overview</a:t>
            </a:r>
          </a:p>
        </p:txBody>
      </p:sp>
      <p:grpSp>
        <p:nvGrpSpPr>
          <p:cNvPr id="5" name="Group 6">
            <a:extLst>
              <a:ext uri="{FF2B5EF4-FFF2-40B4-BE49-F238E27FC236}">
                <a16:creationId xmlns:a16="http://schemas.microsoft.com/office/drawing/2014/main" id="{67BF3603-D33C-0A8F-FA04-B00EB298B623}"/>
              </a:ext>
            </a:extLst>
          </p:cNvPr>
          <p:cNvGrpSpPr/>
          <p:nvPr/>
        </p:nvGrpSpPr>
        <p:grpSpPr>
          <a:xfrm>
            <a:off x="479425" y="1736725"/>
            <a:ext cx="828538" cy="696368"/>
            <a:chOff x="1370624" y="2014642"/>
            <a:chExt cx="1277107" cy="464152"/>
          </a:xfrm>
          <a:solidFill>
            <a:srgbClr val="0A5D7A"/>
          </a:solidFill>
        </p:grpSpPr>
        <p:sp>
          <p:nvSpPr>
            <p:cNvPr id="6" name="Freeform 5">
              <a:extLst>
                <a:ext uri="{FF2B5EF4-FFF2-40B4-BE49-F238E27FC236}">
                  <a16:creationId xmlns:a16="http://schemas.microsoft.com/office/drawing/2014/main" id="{74C13746-430B-E3E3-3C53-B20D24DFE05E}"/>
                </a:ext>
              </a:extLst>
            </p:cNvPr>
            <p:cNvSpPr>
              <a:spLocks noChangeArrowheads="1"/>
            </p:cNvSpPr>
            <p:nvPr/>
          </p:nvSpPr>
          <p:spPr bwMode="auto">
            <a:xfrm>
              <a:off x="1370624" y="2014642"/>
              <a:ext cx="1277107" cy="464152"/>
            </a:xfrm>
            <a:custGeom>
              <a:avLst/>
              <a:gdLst>
                <a:gd name="T0" fmla="*/ 260 w 2052"/>
                <a:gd name="T1" fmla="*/ 341 h 746"/>
                <a:gd name="T2" fmla="*/ 25 w 2052"/>
                <a:gd name="T3" fmla="*/ 67 h 746"/>
                <a:gd name="T4" fmla="*/ 25 w 2052"/>
                <a:gd name="T5" fmla="*/ 67 h 746"/>
                <a:gd name="T6" fmla="*/ 55 w 2052"/>
                <a:gd name="T7" fmla="*/ 0 h 746"/>
                <a:gd name="T8" fmla="*/ 1722 w 2052"/>
                <a:gd name="T9" fmla="*/ 0 h 746"/>
                <a:gd name="T10" fmla="*/ 1722 w 2052"/>
                <a:gd name="T11" fmla="*/ 0 h 746"/>
                <a:gd name="T12" fmla="*/ 1752 w 2052"/>
                <a:gd name="T13" fmla="*/ 14 h 746"/>
                <a:gd name="T14" fmla="*/ 2038 w 2052"/>
                <a:gd name="T15" fmla="*/ 341 h 746"/>
                <a:gd name="T16" fmla="*/ 2038 w 2052"/>
                <a:gd name="T17" fmla="*/ 341 h 746"/>
                <a:gd name="T18" fmla="*/ 2038 w 2052"/>
                <a:gd name="T19" fmla="*/ 394 h 746"/>
                <a:gd name="T20" fmla="*/ 1752 w 2052"/>
                <a:gd name="T21" fmla="*/ 730 h 746"/>
                <a:gd name="T22" fmla="*/ 1752 w 2052"/>
                <a:gd name="T23" fmla="*/ 730 h 746"/>
                <a:gd name="T24" fmla="*/ 1721 w 2052"/>
                <a:gd name="T25" fmla="*/ 745 h 746"/>
                <a:gd name="T26" fmla="*/ 54 w 2052"/>
                <a:gd name="T27" fmla="*/ 745 h 746"/>
                <a:gd name="T28" fmla="*/ 54 w 2052"/>
                <a:gd name="T29" fmla="*/ 745 h 746"/>
                <a:gd name="T30" fmla="*/ 23 w 2052"/>
                <a:gd name="T31" fmla="*/ 678 h 746"/>
                <a:gd name="T32" fmla="*/ 260 w 2052"/>
                <a:gd name="T33" fmla="*/ 394 h 746"/>
                <a:gd name="T34" fmla="*/ 260 w 2052"/>
                <a:gd name="T35" fmla="*/ 394 h 746"/>
                <a:gd name="T36" fmla="*/ 260 w 2052"/>
                <a:gd name="T37" fmla="*/ 341 h 7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52" h="746">
                  <a:moveTo>
                    <a:pt x="260" y="341"/>
                  </a:moveTo>
                  <a:lnTo>
                    <a:pt x="25" y="67"/>
                  </a:lnTo>
                  <a:lnTo>
                    <a:pt x="25" y="67"/>
                  </a:lnTo>
                  <a:cubicBezTo>
                    <a:pt x="2" y="41"/>
                    <a:pt x="21" y="0"/>
                    <a:pt x="55" y="0"/>
                  </a:cubicBezTo>
                  <a:lnTo>
                    <a:pt x="1722" y="0"/>
                  </a:lnTo>
                  <a:lnTo>
                    <a:pt x="1722" y="0"/>
                  </a:lnTo>
                  <a:cubicBezTo>
                    <a:pt x="1733" y="0"/>
                    <a:pt x="1744" y="6"/>
                    <a:pt x="1752" y="14"/>
                  </a:cubicBezTo>
                  <a:lnTo>
                    <a:pt x="2038" y="341"/>
                  </a:lnTo>
                  <a:lnTo>
                    <a:pt x="2038" y="341"/>
                  </a:lnTo>
                  <a:cubicBezTo>
                    <a:pt x="2051" y="356"/>
                    <a:pt x="2051" y="379"/>
                    <a:pt x="2038" y="394"/>
                  </a:cubicBezTo>
                  <a:lnTo>
                    <a:pt x="1752" y="730"/>
                  </a:lnTo>
                  <a:lnTo>
                    <a:pt x="1752" y="730"/>
                  </a:lnTo>
                  <a:cubicBezTo>
                    <a:pt x="1744" y="739"/>
                    <a:pt x="1733" y="745"/>
                    <a:pt x="1721" y="745"/>
                  </a:cubicBezTo>
                  <a:lnTo>
                    <a:pt x="54" y="745"/>
                  </a:lnTo>
                  <a:lnTo>
                    <a:pt x="54" y="745"/>
                  </a:lnTo>
                  <a:cubicBezTo>
                    <a:pt x="19" y="745"/>
                    <a:pt x="0" y="704"/>
                    <a:pt x="23" y="678"/>
                  </a:cubicBezTo>
                  <a:lnTo>
                    <a:pt x="260" y="394"/>
                  </a:lnTo>
                  <a:lnTo>
                    <a:pt x="260" y="394"/>
                  </a:lnTo>
                  <a:cubicBezTo>
                    <a:pt x="273" y="379"/>
                    <a:pt x="273" y="356"/>
                    <a:pt x="260" y="341"/>
                  </a:cubicBezTo>
                </a:path>
              </a:pathLst>
            </a:custGeom>
            <a:grp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66" b="0" i="0" u="none" strike="noStrike" kern="1200" cap="none" spc="0" normalizeH="0" baseline="0" noProof="0" dirty="0">
                <a:ln>
                  <a:noFill/>
                </a:ln>
                <a:solidFill>
                  <a:srgbClr val="4A4A49"/>
                </a:solidFill>
                <a:effectLst/>
                <a:uLnTx/>
                <a:uFillTx/>
                <a:latin typeface="Arial" panose="020B0604020202020204"/>
                <a:ea typeface="+mn-ea"/>
                <a:cs typeface="+mn-cs"/>
              </a:endParaRPr>
            </a:p>
          </p:txBody>
        </p:sp>
        <p:sp>
          <p:nvSpPr>
            <p:cNvPr id="9" name="TextBox 8">
              <a:extLst>
                <a:ext uri="{FF2B5EF4-FFF2-40B4-BE49-F238E27FC236}">
                  <a16:creationId xmlns:a16="http://schemas.microsoft.com/office/drawing/2014/main" id="{DD5DA45D-AEB6-870E-4D33-4F876241DBC4}"/>
                </a:ext>
              </a:extLst>
            </p:cNvPr>
            <p:cNvSpPr txBox="1"/>
            <p:nvPr/>
          </p:nvSpPr>
          <p:spPr>
            <a:xfrm>
              <a:off x="1734665" y="2097941"/>
              <a:ext cx="549028" cy="307715"/>
            </a:xfrm>
            <a:prstGeom prst="rect">
              <a:avLst/>
            </a:prstGeom>
            <a:grp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1</a:t>
              </a:r>
            </a:p>
          </p:txBody>
        </p:sp>
      </p:grpSp>
      <p:sp>
        <p:nvSpPr>
          <p:cNvPr id="170" name="TextBox 169">
            <a:extLst>
              <a:ext uri="{FF2B5EF4-FFF2-40B4-BE49-F238E27FC236}">
                <a16:creationId xmlns:a16="http://schemas.microsoft.com/office/drawing/2014/main" id="{86BF1B6F-50BB-ECCA-F2E0-88D60DD8B1ED}"/>
              </a:ext>
            </a:extLst>
          </p:cNvPr>
          <p:cNvSpPr txBox="1"/>
          <p:nvPr/>
        </p:nvSpPr>
        <p:spPr>
          <a:xfrm>
            <a:off x="8605079" y="3590989"/>
            <a:ext cx="559491" cy="302731"/>
          </a:xfrm>
          <a:prstGeom prst="rect">
            <a:avLst/>
          </a:prstGeom>
          <a:noFill/>
        </p:spPr>
        <p:txBody>
          <a:bodyPr wrap="square" lIns="0" tIns="0" rIns="0" bIns="0"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prstClr val="white"/>
                </a:solidFill>
                <a:effectLst/>
                <a:uLnTx/>
                <a:uFillTx/>
              </a:rPr>
              <a:t>2.5%</a:t>
            </a:r>
          </a:p>
        </p:txBody>
      </p:sp>
      <p:sp>
        <p:nvSpPr>
          <p:cNvPr id="171" name="TextBox 170">
            <a:extLst>
              <a:ext uri="{FF2B5EF4-FFF2-40B4-BE49-F238E27FC236}">
                <a16:creationId xmlns:a16="http://schemas.microsoft.com/office/drawing/2014/main" id="{01D8116A-F54A-3346-B644-5F97127DB120}"/>
              </a:ext>
            </a:extLst>
          </p:cNvPr>
          <p:cNvSpPr txBox="1"/>
          <p:nvPr/>
        </p:nvSpPr>
        <p:spPr>
          <a:xfrm>
            <a:off x="8401570" y="4906753"/>
            <a:ext cx="559491" cy="302731"/>
          </a:xfrm>
          <a:prstGeom prst="rect">
            <a:avLst/>
          </a:prstGeom>
          <a:noFill/>
        </p:spPr>
        <p:txBody>
          <a:bodyPr wrap="square" lIns="0" tIns="0" rIns="0" bIns="0"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prstClr val="white"/>
                </a:solidFill>
                <a:effectLst/>
                <a:uLnTx/>
                <a:uFillTx/>
              </a:rPr>
              <a:t>3.0%</a:t>
            </a:r>
          </a:p>
        </p:txBody>
      </p:sp>
      <p:sp>
        <p:nvSpPr>
          <p:cNvPr id="176" name="TextBox 175">
            <a:extLst>
              <a:ext uri="{FF2B5EF4-FFF2-40B4-BE49-F238E27FC236}">
                <a16:creationId xmlns:a16="http://schemas.microsoft.com/office/drawing/2014/main" id="{526DC88E-551B-6C2B-A5AA-1B9F6BDE3941}"/>
              </a:ext>
            </a:extLst>
          </p:cNvPr>
          <p:cNvSpPr txBox="1"/>
          <p:nvPr/>
        </p:nvSpPr>
        <p:spPr>
          <a:xfrm>
            <a:off x="10334864" y="3618070"/>
            <a:ext cx="559491" cy="302731"/>
          </a:xfrm>
          <a:prstGeom prst="rect">
            <a:avLst/>
          </a:prstGeom>
          <a:noFill/>
        </p:spPr>
        <p:txBody>
          <a:bodyPr wrap="square" lIns="0" tIns="0" rIns="0" bIns="0"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prstClr val="white"/>
                </a:solidFill>
                <a:effectLst/>
                <a:uLnTx/>
                <a:uFillTx/>
              </a:rPr>
              <a:t>3.2%</a:t>
            </a:r>
          </a:p>
        </p:txBody>
      </p:sp>
      <p:pic>
        <p:nvPicPr>
          <p:cNvPr id="179" name="Picture Placeholder 9">
            <a:extLst>
              <a:ext uri="{FF2B5EF4-FFF2-40B4-BE49-F238E27FC236}">
                <a16:creationId xmlns:a16="http://schemas.microsoft.com/office/drawing/2014/main" id="{53CDD407-793C-4F01-B0EC-42DFA746DAED}"/>
              </a:ext>
            </a:extLst>
          </p:cNvPr>
          <p:cNvPicPr>
            <a:picLocks noChangeAspect="1"/>
          </p:cNvPicPr>
          <p:nvPr/>
        </p:nvPicPr>
        <p:blipFill>
          <a:blip r:embed="rId3" cstate="screen">
            <a:alphaModFix amt="80000"/>
            <a:extLst>
              <a:ext uri="{28A0092B-C50C-407E-A947-70E740481C1C}">
                <a14:useLocalDpi xmlns:a14="http://schemas.microsoft.com/office/drawing/2010/main" val="0"/>
              </a:ext>
            </a:extLst>
          </a:blip>
          <a:srcRect/>
          <a:stretch/>
        </p:blipFill>
        <p:spPr>
          <a:xfrm>
            <a:off x="8256588" y="0"/>
            <a:ext cx="3935412" cy="6858000"/>
          </a:xfrm>
          <a:prstGeom prst="rect">
            <a:avLst/>
          </a:prstGeom>
        </p:spPr>
      </p:pic>
      <p:sp>
        <p:nvSpPr>
          <p:cNvPr id="180" name="Tijdelijke aanduiding voor tekst 5">
            <a:extLst>
              <a:ext uri="{FF2B5EF4-FFF2-40B4-BE49-F238E27FC236}">
                <a16:creationId xmlns:a16="http://schemas.microsoft.com/office/drawing/2014/main" id="{9A8DA7CC-A118-11DF-F4FF-6CC0BA5E480B}"/>
              </a:ext>
            </a:extLst>
          </p:cNvPr>
          <p:cNvSpPr txBox="1">
            <a:spLocks/>
          </p:cNvSpPr>
          <p:nvPr/>
        </p:nvSpPr>
        <p:spPr>
          <a:xfrm>
            <a:off x="488950" y="933035"/>
            <a:ext cx="7294880" cy="343950"/>
          </a:xfrm>
          <a:prstGeom prst="rect">
            <a:avLst/>
          </a:prstGeom>
          <a:noFill/>
          <a:ln>
            <a:noFill/>
          </a:ln>
        </p:spPr>
        <p:txBody>
          <a:bodyPr vert="horz" lIns="0" tIns="0" rIns="0" bIns="0" rtlCol="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1400" b="0" kern="1200" baseline="0">
                <a:ln>
                  <a:noFill/>
                </a:ln>
                <a:solidFill>
                  <a:srgbClr val="0A5D7A"/>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595959"/>
                </a:solidFill>
              </a:rPr>
              <a:t>Lorem ipsum dolor sit </a:t>
            </a:r>
            <a:r>
              <a:rPr lang="en-US" dirty="0" err="1">
                <a:solidFill>
                  <a:srgbClr val="595959"/>
                </a:solidFill>
              </a:rPr>
              <a:t>amet</a:t>
            </a:r>
            <a:r>
              <a:rPr lang="en-US" dirty="0">
                <a:solidFill>
                  <a:srgbClr val="595959"/>
                </a:solidFill>
              </a:rPr>
              <a:t>, </a:t>
            </a:r>
            <a:r>
              <a:rPr lang="en-US" dirty="0" err="1">
                <a:solidFill>
                  <a:srgbClr val="595959"/>
                </a:solidFill>
              </a:rPr>
              <a:t>consectetuer</a:t>
            </a:r>
            <a:r>
              <a:rPr lang="en-US" dirty="0">
                <a:solidFill>
                  <a:srgbClr val="595959"/>
                </a:solidFill>
              </a:rPr>
              <a:t> </a:t>
            </a:r>
            <a:r>
              <a:rPr lang="en-US" dirty="0" err="1">
                <a:solidFill>
                  <a:srgbClr val="595959"/>
                </a:solidFill>
              </a:rPr>
              <a:t>adipiscing</a:t>
            </a:r>
            <a:r>
              <a:rPr lang="en-US" dirty="0">
                <a:solidFill>
                  <a:srgbClr val="595959"/>
                </a:solidFill>
              </a:rPr>
              <a:t> </a:t>
            </a:r>
            <a:r>
              <a:rPr lang="en-US" dirty="0" err="1">
                <a:solidFill>
                  <a:srgbClr val="595959"/>
                </a:solidFill>
              </a:rPr>
              <a:t>elit</a:t>
            </a:r>
            <a:r>
              <a:rPr lang="en-US" dirty="0">
                <a:solidFill>
                  <a:srgbClr val="595959"/>
                </a:solidFill>
              </a:rPr>
              <a:t>. </a:t>
            </a:r>
          </a:p>
        </p:txBody>
      </p:sp>
    </p:spTree>
    <p:extLst>
      <p:ext uri="{BB962C8B-B14F-4D97-AF65-F5344CB8AC3E}">
        <p14:creationId xmlns:p14="http://schemas.microsoft.com/office/powerpoint/2010/main" val="14686123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F8C82B-3754-C979-30AF-D32602E3E21B}"/>
            </a:ext>
          </a:extLst>
        </p:cNvPr>
        <p:cNvGrpSpPr/>
        <p:nvPr/>
      </p:nvGrpSpPr>
      <p:grpSpPr>
        <a:xfrm>
          <a:off x="0" y="0"/>
          <a:ext cx="0" cy="0"/>
          <a:chOff x="0" y="0"/>
          <a:chExt cx="0" cy="0"/>
        </a:xfrm>
      </p:grpSpPr>
      <p:sp>
        <p:nvSpPr>
          <p:cNvPr id="11" name="Tijdelijke aanduiding voor tekst 4">
            <a:extLst>
              <a:ext uri="{FF2B5EF4-FFF2-40B4-BE49-F238E27FC236}">
                <a16:creationId xmlns:a16="http://schemas.microsoft.com/office/drawing/2014/main" id="{34CA612B-B231-D1C6-BFCC-0BEF45520156}"/>
              </a:ext>
            </a:extLst>
          </p:cNvPr>
          <p:cNvSpPr>
            <a:spLocks noGrp="1"/>
          </p:cNvSpPr>
          <p:nvPr>
            <p:ph type="body" sz="quarter" idx="4294967295"/>
          </p:nvPr>
        </p:nvSpPr>
        <p:spPr>
          <a:xfrm>
            <a:off x="479426" y="368301"/>
            <a:ext cx="7304404" cy="539750"/>
          </a:xfrm>
        </p:spPr>
        <p:txBody>
          <a:bodyPr wrap="square" lIns="0" tIns="0" rIns="0" bIns="0"/>
          <a:lstStyle/>
          <a:p>
            <a:r>
              <a:rPr lang="en-GB" sz="2800" noProof="0" dirty="0"/>
              <a:t>Key takeaway: Industry trends and adoption</a:t>
            </a:r>
          </a:p>
        </p:txBody>
      </p:sp>
      <p:grpSp>
        <p:nvGrpSpPr>
          <p:cNvPr id="5" name="Group 6">
            <a:extLst>
              <a:ext uri="{FF2B5EF4-FFF2-40B4-BE49-F238E27FC236}">
                <a16:creationId xmlns:a16="http://schemas.microsoft.com/office/drawing/2014/main" id="{603A47DB-5FB4-BCC6-B0AF-3AFC68AB738D}"/>
              </a:ext>
            </a:extLst>
          </p:cNvPr>
          <p:cNvGrpSpPr/>
          <p:nvPr/>
        </p:nvGrpSpPr>
        <p:grpSpPr>
          <a:xfrm>
            <a:off x="479425" y="1736725"/>
            <a:ext cx="828538" cy="696368"/>
            <a:chOff x="1370624" y="2014642"/>
            <a:chExt cx="1277107" cy="464152"/>
          </a:xfrm>
          <a:solidFill>
            <a:srgbClr val="0A5D7A"/>
          </a:solidFill>
        </p:grpSpPr>
        <p:sp>
          <p:nvSpPr>
            <p:cNvPr id="6" name="Freeform 5">
              <a:extLst>
                <a:ext uri="{FF2B5EF4-FFF2-40B4-BE49-F238E27FC236}">
                  <a16:creationId xmlns:a16="http://schemas.microsoft.com/office/drawing/2014/main" id="{4A1F7471-8322-6741-BBAB-BA1E31E88426}"/>
                </a:ext>
              </a:extLst>
            </p:cNvPr>
            <p:cNvSpPr>
              <a:spLocks noChangeArrowheads="1"/>
            </p:cNvSpPr>
            <p:nvPr/>
          </p:nvSpPr>
          <p:spPr bwMode="auto">
            <a:xfrm>
              <a:off x="1370624" y="2014642"/>
              <a:ext cx="1277107" cy="464152"/>
            </a:xfrm>
            <a:custGeom>
              <a:avLst/>
              <a:gdLst>
                <a:gd name="T0" fmla="*/ 260 w 2052"/>
                <a:gd name="T1" fmla="*/ 341 h 746"/>
                <a:gd name="T2" fmla="*/ 25 w 2052"/>
                <a:gd name="T3" fmla="*/ 67 h 746"/>
                <a:gd name="T4" fmla="*/ 25 w 2052"/>
                <a:gd name="T5" fmla="*/ 67 h 746"/>
                <a:gd name="T6" fmla="*/ 55 w 2052"/>
                <a:gd name="T7" fmla="*/ 0 h 746"/>
                <a:gd name="T8" fmla="*/ 1722 w 2052"/>
                <a:gd name="T9" fmla="*/ 0 h 746"/>
                <a:gd name="T10" fmla="*/ 1722 w 2052"/>
                <a:gd name="T11" fmla="*/ 0 h 746"/>
                <a:gd name="T12" fmla="*/ 1752 w 2052"/>
                <a:gd name="T13" fmla="*/ 14 h 746"/>
                <a:gd name="T14" fmla="*/ 2038 w 2052"/>
                <a:gd name="T15" fmla="*/ 341 h 746"/>
                <a:gd name="T16" fmla="*/ 2038 w 2052"/>
                <a:gd name="T17" fmla="*/ 341 h 746"/>
                <a:gd name="T18" fmla="*/ 2038 w 2052"/>
                <a:gd name="T19" fmla="*/ 394 h 746"/>
                <a:gd name="T20" fmla="*/ 1752 w 2052"/>
                <a:gd name="T21" fmla="*/ 730 h 746"/>
                <a:gd name="T22" fmla="*/ 1752 w 2052"/>
                <a:gd name="T23" fmla="*/ 730 h 746"/>
                <a:gd name="T24" fmla="*/ 1721 w 2052"/>
                <a:gd name="T25" fmla="*/ 745 h 746"/>
                <a:gd name="T26" fmla="*/ 54 w 2052"/>
                <a:gd name="T27" fmla="*/ 745 h 746"/>
                <a:gd name="T28" fmla="*/ 54 w 2052"/>
                <a:gd name="T29" fmla="*/ 745 h 746"/>
                <a:gd name="T30" fmla="*/ 23 w 2052"/>
                <a:gd name="T31" fmla="*/ 678 h 746"/>
                <a:gd name="T32" fmla="*/ 260 w 2052"/>
                <a:gd name="T33" fmla="*/ 394 h 746"/>
                <a:gd name="T34" fmla="*/ 260 w 2052"/>
                <a:gd name="T35" fmla="*/ 394 h 746"/>
                <a:gd name="T36" fmla="*/ 260 w 2052"/>
                <a:gd name="T37" fmla="*/ 341 h 7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52" h="746">
                  <a:moveTo>
                    <a:pt x="260" y="341"/>
                  </a:moveTo>
                  <a:lnTo>
                    <a:pt x="25" y="67"/>
                  </a:lnTo>
                  <a:lnTo>
                    <a:pt x="25" y="67"/>
                  </a:lnTo>
                  <a:cubicBezTo>
                    <a:pt x="2" y="41"/>
                    <a:pt x="21" y="0"/>
                    <a:pt x="55" y="0"/>
                  </a:cubicBezTo>
                  <a:lnTo>
                    <a:pt x="1722" y="0"/>
                  </a:lnTo>
                  <a:lnTo>
                    <a:pt x="1722" y="0"/>
                  </a:lnTo>
                  <a:cubicBezTo>
                    <a:pt x="1733" y="0"/>
                    <a:pt x="1744" y="6"/>
                    <a:pt x="1752" y="14"/>
                  </a:cubicBezTo>
                  <a:lnTo>
                    <a:pt x="2038" y="341"/>
                  </a:lnTo>
                  <a:lnTo>
                    <a:pt x="2038" y="341"/>
                  </a:lnTo>
                  <a:cubicBezTo>
                    <a:pt x="2051" y="356"/>
                    <a:pt x="2051" y="379"/>
                    <a:pt x="2038" y="394"/>
                  </a:cubicBezTo>
                  <a:lnTo>
                    <a:pt x="1752" y="730"/>
                  </a:lnTo>
                  <a:lnTo>
                    <a:pt x="1752" y="730"/>
                  </a:lnTo>
                  <a:cubicBezTo>
                    <a:pt x="1744" y="739"/>
                    <a:pt x="1733" y="745"/>
                    <a:pt x="1721" y="745"/>
                  </a:cubicBezTo>
                  <a:lnTo>
                    <a:pt x="54" y="745"/>
                  </a:lnTo>
                  <a:lnTo>
                    <a:pt x="54" y="745"/>
                  </a:lnTo>
                  <a:cubicBezTo>
                    <a:pt x="19" y="745"/>
                    <a:pt x="0" y="704"/>
                    <a:pt x="23" y="678"/>
                  </a:cubicBezTo>
                  <a:lnTo>
                    <a:pt x="260" y="394"/>
                  </a:lnTo>
                  <a:lnTo>
                    <a:pt x="260" y="394"/>
                  </a:lnTo>
                  <a:cubicBezTo>
                    <a:pt x="273" y="379"/>
                    <a:pt x="273" y="356"/>
                    <a:pt x="260" y="341"/>
                  </a:cubicBezTo>
                </a:path>
              </a:pathLst>
            </a:custGeom>
            <a:solidFill>
              <a:schemeClr val="accent2"/>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66" b="0" i="0" u="none" strike="noStrike" kern="1200" cap="none" spc="0" normalizeH="0" baseline="0" noProof="0" dirty="0">
                <a:ln>
                  <a:noFill/>
                </a:ln>
                <a:solidFill>
                  <a:srgbClr val="4A4A49"/>
                </a:solidFill>
                <a:effectLst/>
                <a:uLnTx/>
                <a:uFillTx/>
                <a:latin typeface="Arial" panose="020B0604020202020204"/>
                <a:ea typeface="+mn-ea"/>
                <a:cs typeface="+mn-cs"/>
              </a:endParaRPr>
            </a:p>
          </p:txBody>
        </p:sp>
        <p:sp>
          <p:nvSpPr>
            <p:cNvPr id="9" name="TextBox 8">
              <a:extLst>
                <a:ext uri="{FF2B5EF4-FFF2-40B4-BE49-F238E27FC236}">
                  <a16:creationId xmlns:a16="http://schemas.microsoft.com/office/drawing/2014/main" id="{B4916CF0-548A-30DB-48C4-9165FE5E323A}"/>
                </a:ext>
              </a:extLst>
            </p:cNvPr>
            <p:cNvSpPr txBox="1"/>
            <p:nvPr/>
          </p:nvSpPr>
          <p:spPr>
            <a:xfrm>
              <a:off x="1734665" y="2097941"/>
              <a:ext cx="549028" cy="30771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b="1" noProof="0" dirty="0">
                  <a:solidFill>
                    <a:srgbClr val="FFFFFF"/>
                  </a:solidFill>
                  <a:latin typeface="Arial" panose="020B0604020202020204" pitchFamily="34" charset="0"/>
                  <a:cs typeface="Arial" panose="020B0604020202020204" pitchFamily="34" charset="0"/>
                </a:rPr>
                <a:t>2</a:t>
              </a:r>
              <a:endParaRPr kumimoji="0" lang="en-GB" sz="2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170" name="TextBox 169">
            <a:extLst>
              <a:ext uri="{FF2B5EF4-FFF2-40B4-BE49-F238E27FC236}">
                <a16:creationId xmlns:a16="http://schemas.microsoft.com/office/drawing/2014/main" id="{875390D7-CDB2-F755-D52A-D026720E2D9F}"/>
              </a:ext>
            </a:extLst>
          </p:cNvPr>
          <p:cNvSpPr txBox="1"/>
          <p:nvPr/>
        </p:nvSpPr>
        <p:spPr>
          <a:xfrm>
            <a:off x="8605079" y="3590989"/>
            <a:ext cx="559491" cy="302731"/>
          </a:xfrm>
          <a:prstGeom prst="rect">
            <a:avLst/>
          </a:prstGeom>
          <a:noFill/>
        </p:spPr>
        <p:txBody>
          <a:bodyPr wrap="square" lIns="0" tIns="0" rIns="0" bIns="0"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prstClr val="white"/>
                </a:solidFill>
                <a:effectLst/>
                <a:uLnTx/>
                <a:uFillTx/>
              </a:rPr>
              <a:t>2.5%</a:t>
            </a:r>
          </a:p>
        </p:txBody>
      </p:sp>
      <p:sp>
        <p:nvSpPr>
          <p:cNvPr id="171" name="TextBox 170">
            <a:extLst>
              <a:ext uri="{FF2B5EF4-FFF2-40B4-BE49-F238E27FC236}">
                <a16:creationId xmlns:a16="http://schemas.microsoft.com/office/drawing/2014/main" id="{7882DF3E-4A47-5811-851B-36AD4DFA1B87}"/>
              </a:ext>
            </a:extLst>
          </p:cNvPr>
          <p:cNvSpPr txBox="1"/>
          <p:nvPr/>
        </p:nvSpPr>
        <p:spPr>
          <a:xfrm>
            <a:off x="8401570" y="4906753"/>
            <a:ext cx="559491" cy="302731"/>
          </a:xfrm>
          <a:prstGeom prst="rect">
            <a:avLst/>
          </a:prstGeom>
          <a:noFill/>
        </p:spPr>
        <p:txBody>
          <a:bodyPr wrap="square" lIns="0" tIns="0" rIns="0" bIns="0"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prstClr val="white"/>
                </a:solidFill>
                <a:effectLst/>
                <a:uLnTx/>
                <a:uFillTx/>
              </a:rPr>
              <a:t>3.0%</a:t>
            </a:r>
          </a:p>
        </p:txBody>
      </p:sp>
      <p:sp>
        <p:nvSpPr>
          <p:cNvPr id="176" name="TextBox 175">
            <a:extLst>
              <a:ext uri="{FF2B5EF4-FFF2-40B4-BE49-F238E27FC236}">
                <a16:creationId xmlns:a16="http://schemas.microsoft.com/office/drawing/2014/main" id="{F1109F9D-9D35-3F36-ACB2-CC573450105E}"/>
              </a:ext>
            </a:extLst>
          </p:cNvPr>
          <p:cNvSpPr txBox="1"/>
          <p:nvPr/>
        </p:nvSpPr>
        <p:spPr>
          <a:xfrm>
            <a:off x="10334864" y="3618070"/>
            <a:ext cx="559491" cy="302731"/>
          </a:xfrm>
          <a:prstGeom prst="rect">
            <a:avLst/>
          </a:prstGeom>
          <a:noFill/>
        </p:spPr>
        <p:txBody>
          <a:bodyPr wrap="square" lIns="0" tIns="0" rIns="0" bIns="0"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prstClr val="white"/>
                </a:solidFill>
                <a:effectLst/>
                <a:uLnTx/>
                <a:uFillTx/>
              </a:rPr>
              <a:t>3.2%</a:t>
            </a:r>
          </a:p>
        </p:txBody>
      </p:sp>
      <p:pic>
        <p:nvPicPr>
          <p:cNvPr id="179" name="Picture Placeholder 9">
            <a:extLst>
              <a:ext uri="{FF2B5EF4-FFF2-40B4-BE49-F238E27FC236}">
                <a16:creationId xmlns:a16="http://schemas.microsoft.com/office/drawing/2014/main" id="{FD83A768-8FE3-51B7-52CF-FD76F885ADC4}"/>
              </a:ext>
            </a:extLst>
          </p:cNvPr>
          <p:cNvPicPr>
            <a:picLocks noChangeAspect="1"/>
          </p:cNvPicPr>
          <p:nvPr/>
        </p:nvPicPr>
        <p:blipFill>
          <a:blip r:embed="rId3" cstate="screen">
            <a:alphaModFix amt="80000"/>
            <a:extLst>
              <a:ext uri="{28A0092B-C50C-407E-A947-70E740481C1C}">
                <a14:useLocalDpi xmlns:a14="http://schemas.microsoft.com/office/drawing/2010/main" val="0"/>
              </a:ext>
            </a:extLst>
          </a:blip>
          <a:srcRect/>
          <a:stretch/>
        </p:blipFill>
        <p:spPr>
          <a:xfrm>
            <a:off x="8256588" y="0"/>
            <a:ext cx="3935412" cy="6858000"/>
          </a:xfrm>
          <a:prstGeom prst="rect">
            <a:avLst/>
          </a:prstGeom>
        </p:spPr>
      </p:pic>
      <p:sp>
        <p:nvSpPr>
          <p:cNvPr id="3" name="Tijdelijke aanduiding voor tekst 5">
            <a:extLst>
              <a:ext uri="{FF2B5EF4-FFF2-40B4-BE49-F238E27FC236}">
                <a16:creationId xmlns:a16="http://schemas.microsoft.com/office/drawing/2014/main" id="{D8F2FB9C-B71F-60B7-5292-AF75A9C308E9}"/>
              </a:ext>
            </a:extLst>
          </p:cNvPr>
          <p:cNvSpPr txBox="1">
            <a:spLocks/>
          </p:cNvSpPr>
          <p:nvPr/>
        </p:nvSpPr>
        <p:spPr>
          <a:xfrm>
            <a:off x="488950" y="933035"/>
            <a:ext cx="7294880" cy="343950"/>
          </a:xfrm>
          <a:prstGeom prst="rect">
            <a:avLst/>
          </a:prstGeom>
          <a:noFill/>
          <a:ln>
            <a:noFill/>
          </a:ln>
        </p:spPr>
        <p:txBody>
          <a:bodyPr vert="horz" lIns="0" tIns="0" rIns="0" bIns="0" rtlCol="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1400" b="0" kern="1200" baseline="0">
                <a:ln>
                  <a:noFill/>
                </a:ln>
                <a:solidFill>
                  <a:srgbClr val="0A5D7A"/>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595959"/>
                </a:solidFill>
              </a:rPr>
              <a:t>Lorem ipsum dolor sit </a:t>
            </a:r>
            <a:r>
              <a:rPr lang="en-US" dirty="0" err="1">
                <a:solidFill>
                  <a:srgbClr val="595959"/>
                </a:solidFill>
              </a:rPr>
              <a:t>amet</a:t>
            </a:r>
            <a:r>
              <a:rPr lang="en-US" dirty="0">
                <a:solidFill>
                  <a:srgbClr val="595959"/>
                </a:solidFill>
              </a:rPr>
              <a:t>, </a:t>
            </a:r>
            <a:r>
              <a:rPr lang="en-US" dirty="0" err="1">
                <a:solidFill>
                  <a:srgbClr val="595959"/>
                </a:solidFill>
              </a:rPr>
              <a:t>consectetuer</a:t>
            </a:r>
            <a:r>
              <a:rPr lang="en-US" dirty="0">
                <a:solidFill>
                  <a:srgbClr val="595959"/>
                </a:solidFill>
              </a:rPr>
              <a:t> </a:t>
            </a:r>
            <a:r>
              <a:rPr lang="en-US" dirty="0" err="1">
                <a:solidFill>
                  <a:srgbClr val="595959"/>
                </a:solidFill>
              </a:rPr>
              <a:t>adipiscing</a:t>
            </a:r>
            <a:r>
              <a:rPr lang="en-US" dirty="0">
                <a:solidFill>
                  <a:srgbClr val="595959"/>
                </a:solidFill>
              </a:rPr>
              <a:t> </a:t>
            </a:r>
            <a:r>
              <a:rPr lang="en-US" dirty="0" err="1">
                <a:solidFill>
                  <a:srgbClr val="595959"/>
                </a:solidFill>
              </a:rPr>
              <a:t>elit</a:t>
            </a:r>
            <a:endParaRPr lang="en-GB" noProof="0" dirty="0">
              <a:solidFill>
                <a:srgbClr val="595959"/>
              </a:solidFill>
            </a:endParaRPr>
          </a:p>
        </p:txBody>
      </p:sp>
      <p:sp>
        <p:nvSpPr>
          <p:cNvPr id="12" name="Tekstvak 7">
            <a:extLst>
              <a:ext uri="{FF2B5EF4-FFF2-40B4-BE49-F238E27FC236}">
                <a16:creationId xmlns:a16="http://schemas.microsoft.com/office/drawing/2014/main" id="{7545A732-121F-214F-A63E-A5CE5127E019}"/>
              </a:ext>
            </a:extLst>
          </p:cNvPr>
          <p:cNvSpPr txBox="1"/>
          <p:nvPr/>
        </p:nvSpPr>
        <p:spPr>
          <a:xfrm>
            <a:off x="1499063" y="1736725"/>
            <a:ext cx="6521351" cy="4860925"/>
          </a:xfrm>
          <a:prstGeom prst="rect">
            <a:avLst/>
          </a:prstGeom>
          <a:noFill/>
        </p:spPr>
        <p:txBody>
          <a:bodyPr wrap="square" lIns="0" tIns="0" rIns="0" bIns="0" rtlCol="0" anchor="t">
            <a:noAutofit/>
          </a:bodyPr>
          <a:lstStyle/>
          <a:p>
            <a:pPr lvl="0">
              <a:spcAft>
                <a:spcPts val="600"/>
              </a:spcAft>
              <a:defRPr/>
            </a:pPr>
            <a:r>
              <a:rPr lang="en-GB" sz="1400" b="1" noProof="0" dirty="0">
                <a:solidFill>
                  <a:schemeClr val="accent2"/>
                </a:solidFill>
                <a:latin typeface="Arial" panose="020B0604020202020204" pitchFamily="34" charset="0"/>
                <a:cs typeface="Arial" panose="020B0604020202020204" pitchFamily="34" charset="0"/>
              </a:rPr>
              <a:t>Installer activities extend well beyond traditional HVAC/plumbing boundaries</a:t>
            </a:r>
            <a:endParaRPr lang="en-GB" sz="1200" b="1" noProof="0" dirty="0">
              <a:solidFill>
                <a:schemeClr val="accent2"/>
              </a:solidFill>
              <a:latin typeface="Arial" panose="020B0604020202020204" pitchFamily="34" charset="0"/>
              <a:cs typeface="Arial" panose="020B0604020202020204" pitchFamily="34" charset="0"/>
            </a:endParaRPr>
          </a:p>
          <a:p>
            <a:pPr lvl="0">
              <a:spcAft>
                <a:spcPts val="600"/>
              </a:spcAft>
              <a:defRPr/>
            </a:pPr>
            <a:r>
              <a:rPr lang="en-GB" sz="1200" noProof="0" dirty="0">
                <a:solidFill>
                  <a:schemeClr val="accent2"/>
                </a:solidFill>
                <a:latin typeface="Arial" panose="020B0604020202020204" pitchFamily="34" charset="0"/>
                <a:cs typeface="Arial" panose="020B0604020202020204" pitchFamily="34" charset="0"/>
              </a:rPr>
              <a:t>Lorem ipsum </a:t>
            </a:r>
            <a:r>
              <a:rPr lang="en-GB" sz="1200" noProof="0" dirty="0" err="1">
                <a:solidFill>
                  <a:schemeClr val="accent2"/>
                </a:solidFill>
                <a:latin typeface="Arial" panose="020B0604020202020204" pitchFamily="34" charset="0"/>
                <a:cs typeface="Arial" panose="020B0604020202020204" pitchFamily="34" charset="0"/>
              </a:rPr>
              <a:t>dolor</a:t>
            </a:r>
            <a:r>
              <a:rPr lang="en-GB" sz="1200" noProof="0" dirty="0">
                <a:solidFill>
                  <a:schemeClr val="accent2"/>
                </a:solidFill>
                <a:latin typeface="Arial" panose="020B0604020202020204" pitchFamily="34" charset="0"/>
                <a:cs typeface="Arial" panose="020B0604020202020204" pitchFamily="34" charset="0"/>
              </a:rPr>
              <a:t> sit </a:t>
            </a:r>
            <a:r>
              <a:rPr lang="en-GB" sz="1200" noProof="0" dirty="0" err="1">
                <a:solidFill>
                  <a:schemeClr val="accent2"/>
                </a:solidFill>
                <a:latin typeface="Arial" panose="020B0604020202020204" pitchFamily="34" charset="0"/>
                <a:cs typeface="Arial" panose="020B0604020202020204" pitchFamily="34" charset="0"/>
              </a:rPr>
              <a:t>amet</a:t>
            </a:r>
            <a:r>
              <a:rPr lang="en-GB" sz="1200" noProof="0" dirty="0">
                <a:solidFill>
                  <a:schemeClr val="accent2"/>
                </a:solidFill>
                <a:latin typeface="Arial" panose="020B0604020202020204" pitchFamily="34" charset="0"/>
                <a:cs typeface="Arial" panose="020B0604020202020204" pitchFamily="34" charset="0"/>
              </a:rPr>
              <a:t>, </a:t>
            </a:r>
            <a:r>
              <a:rPr lang="en-GB" sz="1200" noProof="0" dirty="0" err="1">
                <a:solidFill>
                  <a:schemeClr val="accent2"/>
                </a:solidFill>
                <a:latin typeface="Arial" panose="020B0604020202020204" pitchFamily="34" charset="0"/>
                <a:cs typeface="Arial" panose="020B0604020202020204" pitchFamily="34" charset="0"/>
              </a:rPr>
              <a:t>consectetuer</a:t>
            </a:r>
            <a:r>
              <a:rPr lang="en-GB" sz="1200" noProof="0" dirty="0">
                <a:solidFill>
                  <a:schemeClr val="accent2"/>
                </a:solidFill>
                <a:latin typeface="Arial" panose="020B0604020202020204" pitchFamily="34" charset="0"/>
                <a:cs typeface="Arial" panose="020B0604020202020204" pitchFamily="34" charset="0"/>
              </a:rPr>
              <a:t> </a:t>
            </a:r>
            <a:r>
              <a:rPr lang="en-GB" sz="1200" noProof="0" dirty="0" err="1">
                <a:solidFill>
                  <a:schemeClr val="accent2"/>
                </a:solidFill>
                <a:latin typeface="Arial" panose="020B0604020202020204" pitchFamily="34" charset="0"/>
                <a:cs typeface="Arial" panose="020B0604020202020204" pitchFamily="34" charset="0"/>
              </a:rPr>
              <a:t>adipiscing</a:t>
            </a:r>
            <a:r>
              <a:rPr lang="en-GB" sz="1200" noProof="0" dirty="0">
                <a:solidFill>
                  <a:schemeClr val="accent2"/>
                </a:solidFill>
                <a:latin typeface="Arial" panose="020B0604020202020204" pitchFamily="34" charset="0"/>
                <a:cs typeface="Arial" panose="020B0604020202020204" pitchFamily="34" charset="0"/>
              </a:rPr>
              <a:t> </a:t>
            </a:r>
            <a:r>
              <a:rPr lang="en-GB" sz="1200" noProof="0" dirty="0" err="1">
                <a:solidFill>
                  <a:schemeClr val="accent2"/>
                </a:solidFill>
                <a:latin typeface="Arial" panose="020B0604020202020204" pitchFamily="34" charset="0"/>
                <a:cs typeface="Arial" panose="020B0604020202020204" pitchFamily="34" charset="0"/>
              </a:rPr>
              <a:t>elit</a:t>
            </a:r>
            <a:endParaRPr lang="hr-HR" sz="1200" noProof="0" dirty="0">
              <a:solidFill>
                <a:schemeClr val="accent2"/>
              </a:solidFill>
              <a:latin typeface="Arial" panose="020B0604020202020204" pitchFamily="34" charset="0"/>
              <a:cs typeface="Arial" panose="020B0604020202020204" pitchFamily="34" charset="0"/>
            </a:endParaRPr>
          </a:p>
          <a:p>
            <a:pPr lvl="0">
              <a:spcAft>
                <a:spcPts val="600"/>
              </a:spcAft>
              <a:defRPr/>
            </a:pPr>
            <a:endParaRPr lang="en-GB" sz="1200" noProof="0" dirty="0">
              <a:solidFill>
                <a:schemeClr val="accent2"/>
              </a:solidFill>
            </a:endParaRPr>
          </a:p>
          <a:p>
            <a:pPr marL="0" marR="0" lvl="0" indent="0" algn="l" defTabSz="914400" rtl="0" eaLnBrk="1" fontAlgn="auto" latinLnBrk="0" hangingPunct="1">
              <a:spcBef>
                <a:spcPts val="0"/>
              </a:spcBef>
              <a:spcAft>
                <a:spcPts val="600"/>
              </a:spcAft>
              <a:buClrTx/>
              <a:buSzTx/>
              <a:buFontTx/>
              <a:buNone/>
              <a:tabLst/>
              <a:defRPr/>
            </a:pPr>
            <a:r>
              <a:rPr kumimoji="0" lang="en-GB" sz="1400" b="1" i="0" u="none" strike="noStrike" kern="1200" cap="none" spc="0" normalizeH="0" baseline="0" noProof="0" dirty="0">
                <a:ln>
                  <a:noFill/>
                </a:ln>
                <a:solidFill>
                  <a:schemeClr val="accent2"/>
                </a:solidFill>
                <a:effectLst/>
                <a:uLnTx/>
                <a:uFillTx/>
                <a:latin typeface="Arial" panose="020B0604020202020204" pitchFamily="34" charset="0"/>
                <a:ea typeface="+mn-ea"/>
                <a:cs typeface="Arial" panose="020B0604020202020204" pitchFamily="34" charset="0"/>
              </a:rPr>
              <a:t>Persistent labour shortages increase the importance of productivity</a:t>
            </a:r>
          </a:p>
          <a:p>
            <a:pPr marL="0" marR="0" lvl="0" indent="0" algn="l" defTabSz="914400" rtl="0" eaLnBrk="1" fontAlgn="auto" latinLnBrk="0" hangingPunct="1">
              <a:spcBef>
                <a:spcPts val="0"/>
              </a:spcBef>
              <a:spcAft>
                <a:spcPts val="600"/>
              </a:spcAft>
              <a:buClrTx/>
              <a:buSzTx/>
              <a:buFontTx/>
              <a:buNone/>
              <a:tabLst/>
              <a:defRPr/>
            </a:pPr>
            <a:r>
              <a:rPr kumimoji="0" lang="en-GB" sz="1200" b="0" i="0" u="none" strike="noStrike" kern="1200" cap="none" spc="0" normalizeH="0" baseline="0" noProof="0" dirty="0">
                <a:ln>
                  <a:noFill/>
                </a:ln>
                <a:solidFill>
                  <a:schemeClr val="accent2"/>
                </a:solidFill>
                <a:effectLst/>
                <a:uLnTx/>
                <a:uFillTx/>
                <a:latin typeface="Arial" panose="020B0604020202020204" pitchFamily="34" charset="0"/>
                <a:ea typeface="+mn-ea"/>
                <a:cs typeface="Arial" panose="020B0604020202020204" pitchFamily="34" charset="0"/>
              </a:rPr>
              <a:t>Lorem ipsum </a:t>
            </a:r>
            <a:r>
              <a:rPr kumimoji="0" lang="en-GB" sz="1200" b="0" i="0" u="none" strike="noStrike" kern="1200" cap="none" spc="0" normalizeH="0" baseline="0" noProof="0" dirty="0" err="1">
                <a:ln>
                  <a:noFill/>
                </a:ln>
                <a:solidFill>
                  <a:schemeClr val="accent2"/>
                </a:solidFill>
                <a:effectLst/>
                <a:uLnTx/>
                <a:uFillTx/>
                <a:latin typeface="Arial" panose="020B0604020202020204" pitchFamily="34" charset="0"/>
                <a:ea typeface="+mn-ea"/>
                <a:cs typeface="Arial" panose="020B0604020202020204" pitchFamily="34" charset="0"/>
              </a:rPr>
              <a:t>dolor</a:t>
            </a:r>
            <a:r>
              <a:rPr kumimoji="0" lang="en-GB" sz="1200" b="0" i="0" u="none" strike="noStrike" kern="1200" cap="none" spc="0" normalizeH="0" baseline="0" noProof="0" dirty="0">
                <a:ln>
                  <a:noFill/>
                </a:ln>
                <a:solidFill>
                  <a:schemeClr val="accent2"/>
                </a:solidFill>
                <a:effectLst/>
                <a:uLnTx/>
                <a:uFillTx/>
                <a:latin typeface="Arial" panose="020B0604020202020204" pitchFamily="34" charset="0"/>
                <a:ea typeface="+mn-ea"/>
                <a:cs typeface="Arial" panose="020B0604020202020204" pitchFamily="34" charset="0"/>
              </a:rPr>
              <a:t> sit </a:t>
            </a:r>
            <a:r>
              <a:rPr kumimoji="0" lang="en-GB" sz="1200" b="0" i="0" u="none" strike="noStrike" kern="1200" cap="none" spc="0" normalizeH="0" baseline="0" noProof="0" dirty="0" err="1">
                <a:ln>
                  <a:noFill/>
                </a:ln>
                <a:solidFill>
                  <a:schemeClr val="accent2"/>
                </a:solidFill>
                <a:effectLst/>
                <a:uLnTx/>
                <a:uFillTx/>
                <a:latin typeface="Arial" panose="020B0604020202020204" pitchFamily="34" charset="0"/>
                <a:ea typeface="+mn-ea"/>
                <a:cs typeface="Arial" panose="020B0604020202020204" pitchFamily="34" charset="0"/>
              </a:rPr>
              <a:t>amet</a:t>
            </a:r>
            <a:r>
              <a:rPr kumimoji="0" lang="en-GB" sz="1200" b="0" i="0" u="none" strike="noStrike" kern="1200" cap="none" spc="0" normalizeH="0" baseline="0" noProof="0" dirty="0">
                <a:ln>
                  <a:noFill/>
                </a:ln>
                <a:solidFill>
                  <a:schemeClr val="accent2"/>
                </a:solidFill>
                <a:effectLst/>
                <a:uLnTx/>
                <a:uFillTx/>
                <a:latin typeface="Arial" panose="020B0604020202020204" pitchFamily="34" charset="0"/>
                <a:ea typeface="+mn-ea"/>
                <a:cs typeface="Arial" panose="020B0604020202020204" pitchFamily="34" charset="0"/>
              </a:rPr>
              <a:t>, </a:t>
            </a:r>
            <a:r>
              <a:rPr kumimoji="0" lang="en-GB" sz="1200" b="0" i="0" u="none" strike="noStrike" kern="1200" cap="none" spc="0" normalizeH="0" baseline="0" noProof="0" dirty="0" err="1">
                <a:ln>
                  <a:noFill/>
                </a:ln>
                <a:solidFill>
                  <a:schemeClr val="accent2"/>
                </a:solidFill>
                <a:effectLst/>
                <a:uLnTx/>
                <a:uFillTx/>
                <a:latin typeface="Arial" panose="020B0604020202020204" pitchFamily="34" charset="0"/>
                <a:ea typeface="+mn-ea"/>
                <a:cs typeface="Arial" panose="020B0604020202020204" pitchFamily="34" charset="0"/>
              </a:rPr>
              <a:t>consectetuer</a:t>
            </a:r>
            <a:r>
              <a:rPr kumimoji="0" lang="en-GB" sz="1200" b="0" i="0" u="none" strike="noStrike" kern="1200" cap="none" spc="0" normalizeH="0" baseline="0" noProof="0" dirty="0">
                <a:ln>
                  <a:noFill/>
                </a:ln>
                <a:solidFill>
                  <a:schemeClr val="accent2"/>
                </a:solidFill>
                <a:effectLst/>
                <a:uLnTx/>
                <a:uFillTx/>
                <a:latin typeface="Arial" panose="020B0604020202020204" pitchFamily="34" charset="0"/>
                <a:ea typeface="+mn-ea"/>
                <a:cs typeface="Arial" panose="020B0604020202020204" pitchFamily="34" charset="0"/>
              </a:rPr>
              <a:t> </a:t>
            </a:r>
            <a:r>
              <a:rPr kumimoji="0" lang="en-GB" sz="1200" b="0" i="0" u="none" strike="noStrike" kern="1200" cap="none" spc="0" normalizeH="0" baseline="0" noProof="0" dirty="0" err="1">
                <a:ln>
                  <a:noFill/>
                </a:ln>
                <a:solidFill>
                  <a:schemeClr val="accent2"/>
                </a:solidFill>
                <a:effectLst/>
                <a:uLnTx/>
                <a:uFillTx/>
                <a:latin typeface="Arial" panose="020B0604020202020204" pitchFamily="34" charset="0"/>
                <a:ea typeface="+mn-ea"/>
                <a:cs typeface="Arial" panose="020B0604020202020204" pitchFamily="34" charset="0"/>
              </a:rPr>
              <a:t>adipiscing</a:t>
            </a:r>
            <a:r>
              <a:rPr kumimoji="0" lang="en-GB" sz="1200" b="0" i="0" u="none" strike="noStrike" kern="1200" cap="none" spc="0" normalizeH="0" baseline="0" noProof="0" dirty="0">
                <a:ln>
                  <a:noFill/>
                </a:ln>
                <a:solidFill>
                  <a:schemeClr val="accent2"/>
                </a:solidFill>
                <a:effectLst/>
                <a:uLnTx/>
                <a:uFillTx/>
                <a:latin typeface="Arial" panose="020B0604020202020204" pitchFamily="34" charset="0"/>
                <a:ea typeface="+mn-ea"/>
                <a:cs typeface="Arial" panose="020B0604020202020204" pitchFamily="34" charset="0"/>
              </a:rPr>
              <a:t> </a:t>
            </a:r>
            <a:r>
              <a:rPr kumimoji="0" lang="en-GB" sz="1200" b="0" i="0" u="none" strike="noStrike" kern="1200" cap="none" spc="0" normalizeH="0" baseline="0" noProof="0" dirty="0" err="1">
                <a:ln>
                  <a:noFill/>
                </a:ln>
                <a:solidFill>
                  <a:schemeClr val="accent2"/>
                </a:solidFill>
                <a:effectLst/>
                <a:uLnTx/>
                <a:uFillTx/>
                <a:latin typeface="Arial" panose="020B0604020202020204" pitchFamily="34" charset="0"/>
                <a:ea typeface="+mn-ea"/>
                <a:cs typeface="Arial" panose="020B0604020202020204" pitchFamily="34" charset="0"/>
              </a:rPr>
              <a:t>elit</a:t>
            </a:r>
            <a:endParaRPr kumimoji="0" lang="hr-HR" sz="1200" b="0" i="0" u="none" strike="noStrike" kern="1200" cap="none" spc="0" normalizeH="0" baseline="0" noProof="0" dirty="0">
              <a:ln>
                <a:noFill/>
              </a:ln>
              <a:solidFill>
                <a:schemeClr val="accent2"/>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spcBef>
                <a:spcPts val="0"/>
              </a:spcBef>
              <a:spcAft>
                <a:spcPts val="600"/>
              </a:spcAft>
              <a:buClrTx/>
              <a:buSzTx/>
              <a:buFontTx/>
              <a:buNone/>
              <a:tabLst/>
              <a:defRPr/>
            </a:pPr>
            <a:endParaRPr kumimoji="0" lang="en-GB" sz="1200" b="0" i="0" u="none" strike="noStrike" kern="1200" cap="none" spc="0" normalizeH="0" baseline="0" noProof="0" dirty="0">
              <a:ln>
                <a:noFill/>
              </a:ln>
              <a:solidFill>
                <a:schemeClr val="accent2"/>
              </a:solidFill>
              <a:effectLst/>
              <a:uLnTx/>
              <a:uFillTx/>
              <a:latin typeface="Arial" panose="020B0604020202020204"/>
              <a:ea typeface="+mn-ea"/>
              <a:cs typeface="+mn-cs"/>
            </a:endParaRPr>
          </a:p>
          <a:p>
            <a:pPr marL="0" marR="0" lvl="0" indent="0" algn="l" defTabSz="914400" rtl="0" eaLnBrk="1" fontAlgn="auto" latinLnBrk="0" hangingPunct="1">
              <a:spcBef>
                <a:spcPts val="0"/>
              </a:spcBef>
              <a:spcAft>
                <a:spcPts val="600"/>
              </a:spcAft>
              <a:buClrTx/>
              <a:buSzTx/>
              <a:buFont typeface="Arial" panose="020B0604020202020204" pitchFamily="34" charset="0"/>
              <a:buNone/>
              <a:tabLst/>
              <a:defRPr/>
            </a:pPr>
            <a:r>
              <a:rPr kumimoji="0" lang="en-GB" sz="1400" b="1" i="0" u="none" strike="noStrike" kern="1200" cap="none" spc="0" normalizeH="0" baseline="0" noProof="0" dirty="0">
                <a:ln>
                  <a:noFill/>
                </a:ln>
                <a:solidFill>
                  <a:schemeClr val="accent2"/>
                </a:solidFill>
                <a:effectLst/>
                <a:uLnTx/>
                <a:uFillTx/>
                <a:latin typeface="Arial" panose="020B0604020202020204" pitchFamily="34" charset="0"/>
                <a:ea typeface="+mn-ea"/>
                <a:cs typeface="Arial" panose="020B0604020202020204" pitchFamily="34" charset="0"/>
              </a:rPr>
              <a:t>Digitalisation is advancing; sustainability remains relevant but selective</a:t>
            </a:r>
            <a:endParaRPr lang="en-GB" sz="1200" b="1" noProof="0" dirty="0">
              <a:solidFill>
                <a:schemeClr val="accent2"/>
              </a:solidFill>
              <a:latin typeface="Arial" panose="020B0604020202020204" pitchFamily="34" charset="0"/>
              <a:cs typeface="Arial" panose="020B0604020202020204" pitchFamily="34" charset="0"/>
            </a:endParaRPr>
          </a:p>
          <a:p>
            <a:pPr marL="0" marR="0" lvl="0" indent="0" algn="l" defTabSz="914400" rtl="0" eaLnBrk="1" fontAlgn="auto" latinLnBrk="0" hangingPunct="1">
              <a:spcBef>
                <a:spcPts val="0"/>
              </a:spcBef>
              <a:spcAft>
                <a:spcPts val="600"/>
              </a:spcAft>
              <a:buClrTx/>
              <a:buSzTx/>
              <a:buFont typeface="Arial" panose="020B0604020202020204" pitchFamily="34" charset="0"/>
              <a:buNone/>
              <a:tabLst/>
              <a:defRPr/>
            </a:pPr>
            <a:r>
              <a:rPr kumimoji="0" lang="en-GB" sz="1200" b="0" i="0" u="none" strike="noStrike" kern="1200" cap="none" spc="0" normalizeH="0" baseline="0" noProof="0" dirty="0">
                <a:ln>
                  <a:noFill/>
                </a:ln>
                <a:solidFill>
                  <a:schemeClr val="accent2"/>
                </a:solidFill>
                <a:effectLst/>
                <a:uLnTx/>
                <a:uFillTx/>
                <a:latin typeface="Arial" panose="020B0604020202020204" pitchFamily="34" charset="0"/>
                <a:ea typeface="+mn-ea"/>
                <a:cs typeface="Arial" panose="020B0604020202020204" pitchFamily="34" charset="0"/>
              </a:rPr>
              <a:t>Lorem ipsum </a:t>
            </a:r>
            <a:r>
              <a:rPr kumimoji="0" lang="en-GB" sz="1200" b="0" i="0" u="none" strike="noStrike" kern="1200" cap="none" spc="0" normalizeH="0" baseline="0" noProof="0" dirty="0" err="1">
                <a:ln>
                  <a:noFill/>
                </a:ln>
                <a:solidFill>
                  <a:schemeClr val="accent2"/>
                </a:solidFill>
                <a:effectLst/>
                <a:uLnTx/>
                <a:uFillTx/>
                <a:latin typeface="Arial" panose="020B0604020202020204" pitchFamily="34" charset="0"/>
                <a:ea typeface="+mn-ea"/>
                <a:cs typeface="Arial" panose="020B0604020202020204" pitchFamily="34" charset="0"/>
              </a:rPr>
              <a:t>dolor</a:t>
            </a:r>
            <a:r>
              <a:rPr kumimoji="0" lang="en-GB" sz="1200" b="0" i="0" u="none" strike="noStrike" kern="1200" cap="none" spc="0" normalizeH="0" baseline="0" noProof="0" dirty="0">
                <a:ln>
                  <a:noFill/>
                </a:ln>
                <a:solidFill>
                  <a:schemeClr val="accent2"/>
                </a:solidFill>
                <a:effectLst/>
                <a:uLnTx/>
                <a:uFillTx/>
                <a:latin typeface="Arial" panose="020B0604020202020204" pitchFamily="34" charset="0"/>
                <a:ea typeface="+mn-ea"/>
                <a:cs typeface="Arial" panose="020B0604020202020204" pitchFamily="34" charset="0"/>
              </a:rPr>
              <a:t> sit </a:t>
            </a:r>
            <a:r>
              <a:rPr kumimoji="0" lang="en-GB" sz="1200" b="0" i="0" u="none" strike="noStrike" kern="1200" cap="none" spc="0" normalizeH="0" baseline="0" noProof="0" dirty="0" err="1">
                <a:ln>
                  <a:noFill/>
                </a:ln>
                <a:solidFill>
                  <a:schemeClr val="accent2"/>
                </a:solidFill>
                <a:effectLst/>
                <a:uLnTx/>
                <a:uFillTx/>
                <a:latin typeface="Arial" panose="020B0604020202020204" pitchFamily="34" charset="0"/>
                <a:ea typeface="+mn-ea"/>
                <a:cs typeface="Arial" panose="020B0604020202020204" pitchFamily="34" charset="0"/>
              </a:rPr>
              <a:t>amet</a:t>
            </a:r>
            <a:r>
              <a:rPr kumimoji="0" lang="en-GB" sz="1200" b="0" i="0" u="none" strike="noStrike" kern="1200" cap="none" spc="0" normalizeH="0" baseline="0" noProof="0" dirty="0">
                <a:ln>
                  <a:noFill/>
                </a:ln>
                <a:solidFill>
                  <a:schemeClr val="accent2"/>
                </a:solidFill>
                <a:effectLst/>
                <a:uLnTx/>
                <a:uFillTx/>
                <a:latin typeface="Arial" panose="020B0604020202020204" pitchFamily="34" charset="0"/>
                <a:ea typeface="+mn-ea"/>
                <a:cs typeface="Arial" panose="020B0604020202020204" pitchFamily="34" charset="0"/>
              </a:rPr>
              <a:t>, </a:t>
            </a:r>
            <a:r>
              <a:rPr kumimoji="0" lang="en-GB" sz="1200" b="0" i="0" u="none" strike="noStrike" kern="1200" cap="none" spc="0" normalizeH="0" baseline="0" noProof="0" dirty="0" err="1">
                <a:ln>
                  <a:noFill/>
                </a:ln>
                <a:solidFill>
                  <a:schemeClr val="accent2"/>
                </a:solidFill>
                <a:effectLst/>
                <a:uLnTx/>
                <a:uFillTx/>
                <a:latin typeface="Arial" panose="020B0604020202020204" pitchFamily="34" charset="0"/>
                <a:ea typeface="+mn-ea"/>
                <a:cs typeface="Arial" panose="020B0604020202020204" pitchFamily="34" charset="0"/>
              </a:rPr>
              <a:t>consectetuer</a:t>
            </a:r>
            <a:r>
              <a:rPr kumimoji="0" lang="en-GB" sz="1200" b="0" i="0" u="none" strike="noStrike" kern="1200" cap="none" spc="0" normalizeH="0" baseline="0" noProof="0" dirty="0">
                <a:ln>
                  <a:noFill/>
                </a:ln>
                <a:solidFill>
                  <a:schemeClr val="accent2"/>
                </a:solidFill>
                <a:effectLst/>
                <a:uLnTx/>
                <a:uFillTx/>
                <a:latin typeface="Arial" panose="020B0604020202020204" pitchFamily="34" charset="0"/>
                <a:ea typeface="+mn-ea"/>
                <a:cs typeface="Arial" panose="020B0604020202020204" pitchFamily="34" charset="0"/>
              </a:rPr>
              <a:t> </a:t>
            </a:r>
            <a:r>
              <a:rPr kumimoji="0" lang="en-GB" sz="1200" b="0" i="0" u="none" strike="noStrike" kern="1200" cap="none" spc="0" normalizeH="0" baseline="0" noProof="0" dirty="0" err="1">
                <a:ln>
                  <a:noFill/>
                </a:ln>
                <a:solidFill>
                  <a:schemeClr val="accent2"/>
                </a:solidFill>
                <a:effectLst/>
                <a:uLnTx/>
                <a:uFillTx/>
                <a:latin typeface="Arial" panose="020B0604020202020204" pitchFamily="34" charset="0"/>
                <a:ea typeface="+mn-ea"/>
                <a:cs typeface="Arial" panose="020B0604020202020204" pitchFamily="34" charset="0"/>
              </a:rPr>
              <a:t>adipiscing</a:t>
            </a:r>
            <a:r>
              <a:rPr kumimoji="0" lang="en-GB" sz="1200" b="0" i="0" u="none" strike="noStrike" kern="1200" cap="none" spc="0" normalizeH="0" baseline="0" noProof="0" dirty="0">
                <a:ln>
                  <a:noFill/>
                </a:ln>
                <a:solidFill>
                  <a:schemeClr val="accent2"/>
                </a:solidFill>
                <a:effectLst/>
                <a:uLnTx/>
                <a:uFillTx/>
                <a:latin typeface="Arial" panose="020B0604020202020204" pitchFamily="34" charset="0"/>
                <a:ea typeface="+mn-ea"/>
                <a:cs typeface="Arial" panose="020B0604020202020204" pitchFamily="34" charset="0"/>
              </a:rPr>
              <a:t> </a:t>
            </a:r>
            <a:r>
              <a:rPr kumimoji="0" lang="en-GB" sz="1200" b="0" i="0" u="none" strike="noStrike" kern="1200" cap="none" spc="0" normalizeH="0" baseline="0" noProof="0" dirty="0" err="1">
                <a:ln>
                  <a:noFill/>
                </a:ln>
                <a:solidFill>
                  <a:schemeClr val="accent2"/>
                </a:solidFill>
                <a:effectLst/>
                <a:uLnTx/>
                <a:uFillTx/>
                <a:latin typeface="Arial" panose="020B0604020202020204" pitchFamily="34" charset="0"/>
                <a:ea typeface="+mn-ea"/>
                <a:cs typeface="Arial" panose="020B0604020202020204" pitchFamily="34" charset="0"/>
              </a:rPr>
              <a:t>elit</a:t>
            </a:r>
            <a:endParaRPr kumimoji="0" lang="hr-HR" sz="1200" b="0" i="0" u="none" strike="noStrike" kern="1200" cap="none" spc="0" normalizeH="0" baseline="0" noProof="0" dirty="0">
              <a:ln>
                <a:noFill/>
              </a:ln>
              <a:solidFill>
                <a:schemeClr val="accent2"/>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spcBef>
                <a:spcPts val="0"/>
              </a:spcBef>
              <a:spcAft>
                <a:spcPts val="600"/>
              </a:spcAft>
              <a:buClrTx/>
              <a:buSzTx/>
              <a:buFont typeface="Arial" panose="020B0604020202020204" pitchFamily="34" charset="0"/>
              <a:buNone/>
              <a:tabLst/>
              <a:defRPr/>
            </a:pPr>
            <a:endParaRPr lang="hr-HR" sz="1200" dirty="0">
              <a:solidFill>
                <a:schemeClr val="accent2"/>
              </a:solidFill>
              <a:latin typeface="Arial" panose="020B0604020202020204" pitchFamily="34" charset="0"/>
              <a:cs typeface="Arial" panose="020B0604020202020204" pitchFamily="34" charset="0"/>
            </a:endParaRPr>
          </a:p>
          <a:p>
            <a:pPr marL="0" marR="0" lvl="0" indent="0" algn="l" defTabSz="914400" rtl="0" eaLnBrk="1" fontAlgn="auto" latinLnBrk="0" hangingPunct="1">
              <a:spcBef>
                <a:spcPts val="0"/>
              </a:spcBef>
              <a:spcAft>
                <a:spcPts val="600"/>
              </a:spcAft>
              <a:buClrTx/>
              <a:buSzTx/>
              <a:buFont typeface="Arial" panose="020B0604020202020204" pitchFamily="34" charset="0"/>
              <a:buNone/>
              <a:tabLst/>
              <a:defRPr/>
            </a:pPr>
            <a:r>
              <a:rPr kumimoji="0" lang="en-GB" sz="1400" b="1" i="0" u="none" strike="noStrike" kern="1200" cap="none" spc="0" normalizeH="0" baseline="0" noProof="0" dirty="0">
                <a:ln>
                  <a:noFill/>
                </a:ln>
                <a:solidFill>
                  <a:schemeClr val="accent2"/>
                </a:solidFill>
                <a:effectLst/>
                <a:uLnTx/>
                <a:uFillTx/>
                <a:latin typeface="Arial" panose="020B0604020202020204" pitchFamily="34" charset="0"/>
                <a:ea typeface="+mn-ea"/>
                <a:cs typeface="Arial" panose="020B0604020202020204" pitchFamily="34" charset="0"/>
              </a:rPr>
              <a:t>Price and capacity pressure are influencing product and project choices</a:t>
            </a:r>
            <a:endParaRPr lang="en-GB" sz="1200" b="1" noProof="0" dirty="0">
              <a:solidFill>
                <a:schemeClr val="accent2"/>
              </a:solidFill>
              <a:latin typeface="Arial" panose="020B0604020202020204" pitchFamily="34" charset="0"/>
              <a:cs typeface="Arial" panose="020B0604020202020204" pitchFamily="34" charset="0"/>
            </a:endParaRPr>
          </a:p>
          <a:p>
            <a:pPr marL="0" marR="0" lvl="0" indent="0" algn="l" defTabSz="914400" rtl="0" eaLnBrk="1" fontAlgn="auto" latinLnBrk="0" hangingPunct="1">
              <a:spcBef>
                <a:spcPts val="0"/>
              </a:spcBef>
              <a:spcAft>
                <a:spcPts val="600"/>
              </a:spcAft>
              <a:buClrTx/>
              <a:buSzTx/>
              <a:buFont typeface="Arial" panose="020B0604020202020204" pitchFamily="34" charset="0"/>
              <a:buNone/>
              <a:tabLst/>
              <a:defRPr/>
            </a:pPr>
            <a:r>
              <a:rPr kumimoji="0" lang="en-GB" sz="1200" b="0" i="0" u="none" strike="noStrike" kern="1200" cap="none" spc="0" normalizeH="0" baseline="0" noProof="0" dirty="0">
                <a:ln>
                  <a:noFill/>
                </a:ln>
                <a:solidFill>
                  <a:schemeClr val="accent2"/>
                </a:solidFill>
                <a:effectLst/>
                <a:uLnTx/>
                <a:uFillTx/>
                <a:latin typeface="Arial" panose="020B0604020202020204" pitchFamily="34" charset="0"/>
                <a:ea typeface="+mn-ea"/>
                <a:cs typeface="Arial" panose="020B0604020202020204" pitchFamily="34" charset="0"/>
              </a:rPr>
              <a:t>Lorem ipsum </a:t>
            </a:r>
            <a:r>
              <a:rPr kumimoji="0" lang="en-GB" sz="1200" b="0" i="0" u="none" strike="noStrike" kern="1200" cap="none" spc="0" normalizeH="0" baseline="0" noProof="0" dirty="0" err="1">
                <a:ln>
                  <a:noFill/>
                </a:ln>
                <a:solidFill>
                  <a:schemeClr val="accent2"/>
                </a:solidFill>
                <a:effectLst/>
                <a:uLnTx/>
                <a:uFillTx/>
                <a:latin typeface="Arial" panose="020B0604020202020204" pitchFamily="34" charset="0"/>
                <a:ea typeface="+mn-ea"/>
                <a:cs typeface="Arial" panose="020B0604020202020204" pitchFamily="34" charset="0"/>
              </a:rPr>
              <a:t>dolor</a:t>
            </a:r>
            <a:r>
              <a:rPr kumimoji="0" lang="en-GB" sz="1200" b="0" i="0" u="none" strike="noStrike" kern="1200" cap="none" spc="0" normalizeH="0" baseline="0" noProof="0" dirty="0">
                <a:ln>
                  <a:noFill/>
                </a:ln>
                <a:solidFill>
                  <a:schemeClr val="accent2"/>
                </a:solidFill>
                <a:effectLst/>
                <a:uLnTx/>
                <a:uFillTx/>
                <a:latin typeface="Arial" panose="020B0604020202020204" pitchFamily="34" charset="0"/>
                <a:ea typeface="+mn-ea"/>
                <a:cs typeface="Arial" panose="020B0604020202020204" pitchFamily="34" charset="0"/>
              </a:rPr>
              <a:t> sit </a:t>
            </a:r>
            <a:r>
              <a:rPr kumimoji="0" lang="en-GB" sz="1200" b="0" i="0" u="none" strike="noStrike" kern="1200" cap="none" spc="0" normalizeH="0" baseline="0" noProof="0" dirty="0" err="1">
                <a:ln>
                  <a:noFill/>
                </a:ln>
                <a:solidFill>
                  <a:schemeClr val="accent2"/>
                </a:solidFill>
                <a:effectLst/>
                <a:uLnTx/>
                <a:uFillTx/>
                <a:latin typeface="Arial" panose="020B0604020202020204" pitchFamily="34" charset="0"/>
                <a:ea typeface="+mn-ea"/>
                <a:cs typeface="Arial" panose="020B0604020202020204" pitchFamily="34" charset="0"/>
              </a:rPr>
              <a:t>amet</a:t>
            </a:r>
            <a:r>
              <a:rPr kumimoji="0" lang="en-GB" sz="1200" b="0" i="0" u="none" strike="noStrike" kern="1200" cap="none" spc="0" normalizeH="0" baseline="0" noProof="0" dirty="0">
                <a:ln>
                  <a:noFill/>
                </a:ln>
                <a:solidFill>
                  <a:schemeClr val="accent2"/>
                </a:solidFill>
                <a:effectLst/>
                <a:uLnTx/>
                <a:uFillTx/>
                <a:latin typeface="Arial" panose="020B0604020202020204" pitchFamily="34" charset="0"/>
                <a:ea typeface="+mn-ea"/>
                <a:cs typeface="Arial" panose="020B0604020202020204" pitchFamily="34" charset="0"/>
              </a:rPr>
              <a:t>, </a:t>
            </a:r>
            <a:r>
              <a:rPr kumimoji="0" lang="en-GB" sz="1200" b="0" i="0" u="none" strike="noStrike" kern="1200" cap="none" spc="0" normalizeH="0" baseline="0" noProof="0" dirty="0" err="1">
                <a:ln>
                  <a:noFill/>
                </a:ln>
                <a:solidFill>
                  <a:schemeClr val="accent2"/>
                </a:solidFill>
                <a:effectLst/>
                <a:uLnTx/>
                <a:uFillTx/>
                <a:latin typeface="Arial" panose="020B0604020202020204" pitchFamily="34" charset="0"/>
                <a:ea typeface="+mn-ea"/>
                <a:cs typeface="Arial" panose="020B0604020202020204" pitchFamily="34" charset="0"/>
              </a:rPr>
              <a:t>consectetuer</a:t>
            </a:r>
            <a:r>
              <a:rPr kumimoji="0" lang="en-GB" sz="1200" b="0" i="0" u="none" strike="noStrike" kern="1200" cap="none" spc="0" normalizeH="0" baseline="0" noProof="0" dirty="0">
                <a:ln>
                  <a:noFill/>
                </a:ln>
                <a:solidFill>
                  <a:schemeClr val="accent2"/>
                </a:solidFill>
                <a:effectLst/>
                <a:uLnTx/>
                <a:uFillTx/>
                <a:latin typeface="Arial" panose="020B0604020202020204" pitchFamily="34" charset="0"/>
                <a:ea typeface="+mn-ea"/>
                <a:cs typeface="Arial" panose="020B0604020202020204" pitchFamily="34" charset="0"/>
              </a:rPr>
              <a:t> </a:t>
            </a:r>
            <a:r>
              <a:rPr kumimoji="0" lang="en-GB" sz="1200" b="0" i="0" u="none" strike="noStrike" kern="1200" cap="none" spc="0" normalizeH="0" baseline="0" noProof="0" dirty="0" err="1">
                <a:ln>
                  <a:noFill/>
                </a:ln>
                <a:solidFill>
                  <a:schemeClr val="accent2"/>
                </a:solidFill>
                <a:effectLst/>
                <a:uLnTx/>
                <a:uFillTx/>
                <a:latin typeface="Arial" panose="020B0604020202020204" pitchFamily="34" charset="0"/>
                <a:ea typeface="+mn-ea"/>
                <a:cs typeface="Arial" panose="020B0604020202020204" pitchFamily="34" charset="0"/>
              </a:rPr>
              <a:t>adipiscing</a:t>
            </a:r>
            <a:r>
              <a:rPr kumimoji="0" lang="en-GB" sz="1200" b="0" i="0" u="none" strike="noStrike" kern="1200" cap="none" spc="0" normalizeH="0" baseline="0" noProof="0" dirty="0">
                <a:ln>
                  <a:noFill/>
                </a:ln>
                <a:solidFill>
                  <a:schemeClr val="accent2"/>
                </a:solidFill>
                <a:effectLst/>
                <a:uLnTx/>
                <a:uFillTx/>
                <a:latin typeface="Arial" panose="020B0604020202020204" pitchFamily="34" charset="0"/>
                <a:ea typeface="+mn-ea"/>
                <a:cs typeface="Arial" panose="020B0604020202020204" pitchFamily="34" charset="0"/>
              </a:rPr>
              <a:t> </a:t>
            </a:r>
            <a:r>
              <a:rPr kumimoji="0" lang="en-GB" sz="1200" b="0" i="0" u="none" strike="noStrike" kern="1200" cap="none" spc="0" normalizeH="0" baseline="0" noProof="0" dirty="0" err="1">
                <a:ln>
                  <a:noFill/>
                </a:ln>
                <a:solidFill>
                  <a:schemeClr val="accent2"/>
                </a:solidFill>
                <a:effectLst/>
                <a:uLnTx/>
                <a:uFillTx/>
                <a:latin typeface="Arial" panose="020B0604020202020204" pitchFamily="34" charset="0"/>
                <a:ea typeface="+mn-ea"/>
                <a:cs typeface="Arial" panose="020B0604020202020204" pitchFamily="34" charset="0"/>
              </a:rPr>
              <a:t>elit</a:t>
            </a:r>
            <a:endParaRPr kumimoji="0" lang="en-GB" sz="1200" b="0" i="0" u="none" strike="noStrike" kern="1200" cap="none" spc="0" normalizeH="0" baseline="0" noProof="0" dirty="0">
              <a:ln>
                <a:noFill/>
              </a:ln>
              <a:solidFill>
                <a:schemeClr val="accent2"/>
              </a:solidFill>
              <a:effectLst/>
              <a:uLnTx/>
              <a:uFillTx/>
              <a:latin typeface="Arial" panose="020B0604020202020204"/>
              <a:ea typeface="+mn-ea"/>
              <a:cs typeface="+mn-cs"/>
            </a:endParaRPr>
          </a:p>
        </p:txBody>
      </p:sp>
    </p:spTree>
    <p:extLst>
      <p:ext uri="{BB962C8B-B14F-4D97-AF65-F5344CB8AC3E}">
        <p14:creationId xmlns:p14="http://schemas.microsoft.com/office/powerpoint/2010/main" val="23624757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E754C-C9FD-F40C-DF06-64ABF3D67B3B}"/>
            </a:ext>
          </a:extLst>
        </p:cNvPr>
        <p:cNvGrpSpPr/>
        <p:nvPr/>
      </p:nvGrpSpPr>
      <p:grpSpPr>
        <a:xfrm>
          <a:off x="0" y="0"/>
          <a:ext cx="0" cy="0"/>
          <a:chOff x="0" y="0"/>
          <a:chExt cx="0" cy="0"/>
        </a:xfrm>
      </p:grpSpPr>
      <p:sp>
        <p:nvSpPr>
          <p:cNvPr id="11" name="Tijdelijke aanduiding voor tekst 4">
            <a:extLst>
              <a:ext uri="{FF2B5EF4-FFF2-40B4-BE49-F238E27FC236}">
                <a16:creationId xmlns:a16="http://schemas.microsoft.com/office/drawing/2014/main" id="{DB999E1F-7B31-C786-5D42-2800353E5255}"/>
              </a:ext>
            </a:extLst>
          </p:cNvPr>
          <p:cNvSpPr>
            <a:spLocks noGrp="1"/>
          </p:cNvSpPr>
          <p:nvPr>
            <p:ph type="body" sz="quarter" idx="4294967295"/>
          </p:nvPr>
        </p:nvSpPr>
        <p:spPr>
          <a:xfrm>
            <a:off x="479426" y="368301"/>
            <a:ext cx="7304404" cy="539750"/>
          </a:xfrm>
        </p:spPr>
        <p:txBody>
          <a:bodyPr wrap="square" lIns="0" tIns="0" rIns="0" bIns="0"/>
          <a:lstStyle/>
          <a:p>
            <a:r>
              <a:rPr lang="en-GB" sz="2800" noProof="0" dirty="0"/>
              <a:t>Key takeaway: Media orientation</a:t>
            </a:r>
          </a:p>
        </p:txBody>
      </p:sp>
      <p:grpSp>
        <p:nvGrpSpPr>
          <p:cNvPr id="5" name="Group 6">
            <a:extLst>
              <a:ext uri="{FF2B5EF4-FFF2-40B4-BE49-F238E27FC236}">
                <a16:creationId xmlns:a16="http://schemas.microsoft.com/office/drawing/2014/main" id="{DCAAEB0F-607F-401E-DB26-271083BA3585}"/>
              </a:ext>
            </a:extLst>
          </p:cNvPr>
          <p:cNvGrpSpPr/>
          <p:nvPr/>
        </p:nvGrpSpPr>
        <p:grpSpPr>
          <a:xfrm>
            <a:off x="479425" y="1736725"/>
            <a:ext cx="828538" cy="696368"/>
            <a:chOff x="1370624" y="2014642"/>
            <a:chExt cx="1277107" cy="464152"/>
          </a:xfrm>
          <a:solidFill>
            <a:srgbClr val="0A5D7A"/>
          </a:solidFill>
        </p:grpSpPr>
        <p:sp>
          <p:nvSpPr>
            <p:cNvPr id="6" name="Freeform 5">
              <a:extLst>
                <a:ext uri="{FF2B5EF4-FFF2-40B4-BE49-F238E27FC236}">
                  <a16:creationId xmlns:a16="http://schemas.microsoft.com/office/drawing/2014/main" id="{E51C093E-8E1C-B20B-B7C4-F381E42C9E6E}"/>
                </a:ext>
              </a:extLst>
            </p:cNvPr>
            <p:cNvSpPr>
              <a:spLocks noChangeArrowheads="1"/>
            </p:cNvSpPr>
            <p:nvPr/>
          </p:nvSpPr>
          <p:spPr bwMode="auto">
            <a:xfrm>
              <a:off x="1370624" y="2014642"/>
              <a:ext cx="1277107" cy="464152"/>
            </a:xfrm>
            <a:custGeom>
              <a:avLst/>
              <a:gdLst>
                <a:gd name="T0" fmla="*/ 260 w 2052"/>
                <a:gd name="T1" fmla="*/ 341 h 746"/>
                <a:gd name="T2" fmla="*/ 25 w 2052"/>
                <a:gd name="T3" fmla="*/ 67 h 746"/>
                <a:gd name="T4" fmla="*/ 25 w 2052"/>
                <a:gd name="T5" fmla="*/ 67 h 746"/>
                <a:gd name="T6" fmla="*/ 55 w 2052"/>
                <a:gd name="T7" fmla="*/ 0 h 746"/>
                <a:gd name="T8" fmla="*/ 1722 w 2052"/>
                <a:gd name="T9" fmla="*/ 0 h 746"/>
                <a:gd name="T10" fmla="*/ 1722 w 2052"/>
                <a:gd name="T11" fmla="*/ 0 h 746"/>
                <a:gd name="T12" fmla="*/ 1752 w 2052"/>
                <a:gd name="T13" fmla="*/ 14 h 746"/>
                <a:gd name="T14" fmla="*/ 2038 w 2052"/>
                <a:gd name="T15" fmla="*/ 341 h 746"/>
                <a:gd name="T16" fmla="*/ 2038 w 2052"/>
                <a:gd name="T17" fmla="*/ 341 h 746"/>
                <a:gd name="T18" fmla="*/ 2038 w 2052"/>
                <a:gd name="T19" fmla="*/ 394 h 746"/>
                <a:gd name="T20" fmla="*/ 1752 w 2052"/>
                <a:gd name="T21" fmla="*/ 730 h 746"/>
                <a:gd name="T22" fmla="*/ 1752 w 2052"/>
                <a:gd name="T23" fmla="*/ 730 h 746"/>
                <a:gd name="T24" fmla="*/ 1721 w 2052"/>
                <a:gd name="T25" fmla="*/ 745 h 746"/>
                <a:gd name="T26" fmla="*/ 54 w 2052"/>
                <a:gd name="T27" fmla="*/ 745 h 746"/>
                <a:gd name="T28" fmla="*/ 54 w 2052"/>
                <a:gd name="T29" fmla="*/ 745 h 746"/>
                <a:gd name="T30" fmla="*/ 23 w 2052"/>
                <a:gd name="T31" fmla="*/ 678 h 746"/>
                <a:gd name="T32" fmla="*/ 260 w 2052"/>
                <a:gd name="T33" fmla="*/ 394 h 746"/>
                <a:gd name="T34" fmla="*/ 260 w 2052"/>
                <a:gd name="T35" fmla="*/ 394 h 746"/>
                <a:gd name="T36" fmla="*/ 260 w 2052"/>
                <a:gd name="T37" fmla="*/ 341 h 7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52" h="746">
                  <a:moveTo>
                    <a:pt x="260" y="341"/>
                  </a:moveTo>
                  <a:lnTo>
                    <a:pt x="25" y="67"/>
                  </a:lnTo>
                  <a:lnTo>
                    <a:pt x="25" y="67"/>
                  </a:lnTo>
                  <a:cubicBezTo>
                    <a:pt x="2" y="41"/>
                    <a:pt x="21" y="0"/>
                    <a:pt x="55" y="0"/>
                  </a:cubicBezTo>
                  <a:lnTo>
                    <a:pt x="1722" y="0"/>
                  </a:lnTo>
                  <a:lnTo>
                    <a:pt x="1722" y="0"/>
                  </a:lnTo>
                  <a:cubicBezTo>
                    <a:pt x="1733" y="0"/>
                    <a:pt x="1744" y="6"/>
                    <a:pt x="1752" y="14"/>
                  </a:cubicBezTo>
                  <a:lnTo>
                    <a:pt x="2038" y="341"/>
                  </a:lnTo>
                  <a:lnTo>
                    <a:pt x="2038" y="341"/>
                  </a:lnTo>
                  <a:cubicBezTo>
                    <a:pt x="2051" y="356"/>
                    <a:pt x="2051" y="379"/>
                    <a:pt x="2038" y="394"/>
                  </a:cubicBezTo>
                  <a:lnTo>
                    <a:pt x="1752" y="730"/>
                  </a:lnTo>
                  <a:lnTo>
                    <a:pt x="1752" y="730"/>
                  </a:lnTo>
                  <a:cubicBezTo>
                    <a:pt x="1744" y="739"/>
                    <a:pt x="1733" y="745"/>
                    <a:pt x="1721" y="745"/>
                  </a:cubicBezTo>
                  <a:lnTo>
                    <a:pt x="54" y="745"/>
                  </a:lnTo>
                  <a:lnTo>
                    <a:pt x="54" y="745"/>
                  </a:lnTo>
                  <a:cubicBezTo>
                    <a:pt x="19" y="745"/>
                    <a:pt x="0" y="704"/>
                    <a:pt x="23" y="678"/>
                  </a:cubicBezTo>
                  <a:lnTo>
                    <a:pt x="260" y="394"/>
                  </a:lnTo>
                  <a:lnTo>
                    <a:pt x="260" y="394"/>
                  </a:lnTo>
                  <a:cubicBezTo>
                    <a:pt x="273" y="379"/>
                    <a:pt x="273" y="356"/>
                    <a:pt x="260" y="341"/>
                  </a:cubicBezTo>
                </a:path>
              </a:pathLst>
            </a:custGeom>
            <a:solidFill>
              <a:srgbClr val="5497BE"/>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66" b="0" i="0" u="none" strike="noStrike" kern="1200" cap="none" spc="0" normalizeH="0" baseline="0" noProof="0" dirty="0">
                <a:ln>
                  <a:noFill/>
                </a:ln>
                <a:solidFill>
                  <a:srgbClr val="4A4A49"/>
                </a:solidFill>
                <a:effectLst/>
                <a:uLnTx/>
                <a:uFillTx/>
                <a:latin typeface="Arial" panose="020B0604020202020204"/>
                <a:ea typeface="+mn-ea"/>
                <a:cs typeface="+mn-cs"/>
              </a:endParaRPr>
            </a:p>
          </p:txBody>
        </p:sp>
        <p:sp>
          <p:nvSpPr>
            <p:cNvPr id="9" name="TextBox 8">
              <a:extLst>
                <a:ext uri="{FF2B5EF4-FFF2-40B4-BE49-F238E27FC236}">
                  <a16:creationId xmlns:a16="http://schemas.microsoft.com/office/drawing/2014/main" id="{ECEA0D83-2255-6803-7692-7375EEC83B78}"/>
                </a:ext>
              </a:extLst>
            </p:cNvPr>
            <p:cNvSpPr txBox="1"/>
            <p:nvPr/>
          </p:nvSpPr>
          <p:spPr>
            <a:xfrm>
              <a:off x="1734665" y="2097941"/>
              <a:ext cx="549028" cy="30771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3</a:t>
              </a:r>
            </a:p>
          </p:txBody>
        </p:sp>
      </p:grpSp>
      <p:sp>
        <p:nvSpPr>
          <p:cNvPr id="170" name="TextBox 169">
            <a:extLst>
              <a:ext uri="{FF2B5EF4-FFF2-40B4-BE49-F238E27FC236}">
                <a16:creationId xmlns:a16="http://schemas.microsoft.com/office/drawing/2014/main" id="{44E7FEE9-F054-E7C3-D8B4-EE4C6E83CBD7}"/>
              </a:ext>
            </a:extLst>
          </p:cNvPr>
          <p:cNvSpPr txBox="1"/>
          <p:nvPr/>
        </p:nvSpPr>
        <p:spPr>
          <a:xfrm>
            <a:off x="8605079" y="3590989"/>
            <a:ext cx="559491" cy="302731"/>
          </a:xfrm>
          <a:prstGeom prst="rect">
            <a:avLst/>
          </a:prstGeom>
          <a:noFill/>
        </p:spPr>
        <p:txBody>
          <a:bodyPr wrap="square" lIns="0" tIns="0" rIns="0" bIns="0"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prstClr val="white"/>
                </a:solidFill>
                <a:effectLst/>
                <a:uLnTx/>
                <a:uFillTx/>
              </a:rPr>
              <a:t>2.5%</a:t>
            </a:r>
          </a:p>
        </p:txBody>
      </p:sp>
      <p:sp>
        <p:nvSpPr>
          <p:cNvPr id="171" name="TextBox 170">
            <a:extLst>
              <a:ext uri="{FF2B5EF4-FFF2-40B4-BE49-F238E27FC236}">
                <a16:creationId xmlns:a16="http://schemas.microsoft.com/office/drawing/2014/main" id="{EDB3487F-271A-C4D9-27A7-49EBB33471F8}"/>
              </a:ext>
            </a:extLst>
          </p:cNvPr>
          <p:cNvSpPr txBox="1"/>
          <p:nvPr/>
        </p:nvSpPr>
        <p:spPr>
          <a:xfrm>
            <a:off x="8401570" y="4906753"/>
            <a:ext cx="559491" cy="302731"/>
          </a:xfrm>
          <a:prstGeom prst="rect">
            <a:avLst/>
          </a:prstGeom>
          <a:noFill/>
        </p:spPr>
        <p:txBody>
          <a:bodyPr wrap="square" lIns="0" tIns="0" rIns="0" bIns="0"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prstClr val="white"/>
                </a:solidFill>
                <a:effectLst/>
                <a:uLnTx/>
                <a:uFillTx/>
              </a:rPr>
              <a:t>3.0%</a:t>
            </a:r>
          </a:p>
        </p:txBody>
      </p:sp>
      <p:sp>
        <p:nvSpPr>
          <p:cNvPr id="176" name="TextBox 175">
            <a:extLst>
              <a:ext uri="{FF2B5EF4-FFF2-40B4-BE49-F238E27FC236}">
                <a16:creationId xmlns:a16="http://schemas.microsoft.com/office/drawing/2014/main" id="{FA872E35-27A2-EAEB-B6D4-FE38A65D9B6C}"/>
              </a:ext>
            </a:extLst>
          </p:cNvPr>
          <p:cNvSpPr txBox="1"/>
          <p:nvPr/>
        </p:nvSpPr>
        <p:spPr>
          <a:xfrm>
            <a:off x="10334864" y="3618070"/>
            <a:ext cx="559491" cy="302731"/>
          </a:xfrm>
          <a:prstGeom prst="rect">
            <a:avLst/>
          </a:prstGeom>
          <a:noFill/>
        </p:spPr>
        <p:txBody>
          <a:bodyPr wrap="square" lIns="0" tIns="0" rIns="0" bIns="0"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prstClr val="white"/>
                </a:solidFill>
                <a:effectLst/>
                <a:uLnTx/>
                <a:uFillTx/>
              </a:rPr>
              <a:t>3.2%</a:t>
            </a:r>
          </a:p>
        </p:txBody>
      </p:sp>
      <p:pic>
        <p:nvPicPr>
          <p:cNvPr id="179" name="Picture Placeholder 9">
            <a:extLst>
              <a:ext uri="{FF2B5EF4-FFF2-40B4-BE49-F238E27FC236}">
                <a16:creationId xmlns:a16="http://schemas.microsoft.com/office/drawing/2014/main" id="{5A4E45DE-276F-95B2-7821-EEEB8F8F79DD}"/>
              </a:ext>
            </a:extLst>
          </p:cNvPr>
          <p:cNvPicPr>
            <a:picLocks noChangeAspect="1"/>
          </p:cNvPicPr>
          <p:nvPr/>
        </p:nvPicPr>
        <p:blipFill>
          <a:blip r:embed="rId3" cstate="screen">
            <a:alphaModFix amt="80000"/>
            <a:extLst>
              <a:ext uri="{28A0092B-C50C-407E-A947-70E740481C1C}">
                <a14:useLocalDpi xmlns:a14="http://schemas.microsoft.com/office/drawing/2010/main" val="0"/>
              </a:ext>
            </a:extLst>
          </a:blip>
          <a:srcRect/>
          <a:stretch/>
        </p:blipFill>
        <p:spPr>
          <a:xfrm>
            <a:off x="8256588" y="0"/>
            <a:ext cx="3935412" cy="6858000"/>
          </a:xfrm>
          <a:prstGeom prst="rect">
            <a:avLst/>
          </a:prstGeom>
        </p:spPr>
      </p:pic>
      <p:sp>
        <p:nvSpPr>
          <p:cNvPr id="3" name="Tijdelijke aanduiding voor tekst 5">
            <a:extLst>
              <a:ext uri="{FF2B5EF4-FFF2-40B4-BE49-F238E27FC236}">
                <a16:creationId xmlns:a16="http://schemas.microsoft.com/office/drawing/2014/main" id="{C554CEAE-AB04-C340-34CC-48CC580A9DEA}"/>
              </a:ext>
            </a:extLst>
          </p:cNvPr>
          <p:cNvSpPr txBox="1">
            <a:spLocks/>
          </p:cNvSpPr>
          <p:nvPr/>
        </p:nvSpPr>
        <p:spPr>
          <a:xfrm>
            <a:off x="488950" y="933034"/>
            <a:ext cx="7500620" cy="427135"/>
          </a:xfrm>
          <a:prstGeom prst="rect">
            <a:avLst/>
          </a:prstGeom>
          <a:noFill/>
          <a:ln>
            <a:noFill/>
          </a:ln>
        </p:spPr>
        <p:txBody>
          <a:bodyPr vert="horz" lIns="0" tIns="0" rIns="0" bIns="0" rtlCol="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1400" b="0" kern="1200" baseline="0">
                <a:ln>
                  <a:noFill/>
                </a:ln>
                <a:solidFill>
                  <a:srgbClr val="0A5D7A"/>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noProof="0" dirty="0">
                <a:solidFill>
                  <a:srgbClr val="595959"/>
                </a:solidFill>
              </a:rPr>
              <a:t>Lorem ipsum </a:t>
            </a:r>
            <a:r>
              <a:rPr lang="en-GB" noProof="0" dirty="0" err="1">
                <a:solidFill>
                  <a:srgbClr val="595959"/>
                </a:solidFill>
              </a:rPr>
              <a:t>dolor</a:t>
            </a:r>
            <a:r>
              <a:rPr lang="en-GB" noProof="0" dirty="0">
                <a:solidFill>
                  <a:srgbClr val="595959"/>
                </a:solidFill>
              </a:rPr>
              <a:t> sit </a:t>
            </a:r>
            <a:r>
              <a:rPr lang="en-GB" noProof="0" dirty="0" err="1">
                <a:solidFill>
                  <a:srgbClr val="595959"/>
                </a:solidFill>
              </a:rPr>
              <a:t>amet</a:t>
            </a:r>
            <a:r>
              <a:rPr lang="en-GB" noProof="0" dirty="0">
                <a:solidFill>
                  <a:srgbClr val="595959"/>
                </a:solidFill>
              </a:rPr>
              <a:t>, </a:t>
            </a:r>
            <a:r>
              <a:rPr lang="en-GB" noProof="0" dirty="0" err="1">
                <a:solidFill>
                  <a:srgbClr val="595959"/>
                </a:solidFill>
              </a:rPr>
              <a:t>consectetuer</a:t>
            </a:r>
            <a:r>
              <a:rPr lang="en-GB" noProof="0" dirty="0">
                <a:solidFill>
                  <a:srgbClr val="595959"/>
                </a:solidFill>
              </a:rPr>
              <a:t> </a:t>
            </a:r>
            <a:r>
              <a:rPr lang="en-GB" noProof="0" dirty="0" err="1">
                <a:solidFill>
                  <a:srgbClr val="595959"/>
                </a:solidFill>
              </a:rPr>
              <a:t>adipiscing</a:t>
            </a:r>
            <a:r>
              <a:rPr lang="en-GB" noProof="0" dirty="0">
                <a:solidFill>
                  <a:srgbClr val="595959"/>
                </a:solidFill>
              </a:rPr>
              <a:t> </a:t>
            </a:r>
            <a:r>
              <a:rPr lang="en-GB" noProof="0" dirty="0" err="1">
                <a:solidFill>
                  <a:srgbClr val="595959"/>
                </a:solidFill>
              </a:rPr>
              <a:t>elit</a:t>
            </a:r>
            <a:endParaRPr lang="en-GB" noProof="0" dirty="0">
              <a:solidFill>
                <a:srgbClr val="595959"/>
              </a:solidFill>
            </a:endParaRPr>
          </a:p>
        </p:txBody>
      </p:sp>
      <p:sp>
        <p:nvSpPr>
          <p:cNvPr id="12" name="Tekstvak 7">
            <a:extLst>
              <a:ext uri="{FF2B5EF4-FFF2-40B4-BE49-F238E27FC236}">
                <a16:creationId xmlns:a16="http://schemas.microsoft.com/office/drawing/2014/main" id="{8891FFFC-C0A6-7499-1B05-85D00F78C362}"/>
              </a:ext>
            </a:extLst>
          </p:cNvPr>
          <p:cNvSpPr txBox="1"/>
          <p:nvPr/>
        </p:nvSpPr>
        <p:spPr>
          <a:xfrm>
            <a:off x="1499063" y="1736725"/>
            <a:ext cx="6284767" cy="4860925"/>
          </a:xfrm>
          <a:prstGeom prst="rect">
            <a:avLst/>
          </a:prstGeom>
          <a:noFill/>
        </p:spPr>
        <p:txBody>
          <a:bodyPr wrap="square" lIns="0" tIns="0" rIns="0" bIns="0" rtlCol="0" anchor="t">
            <a:noAutofit/>
          </a:bodyPr>
          <a:lstStyle/>
          <a:p>
            <a:pPr marL="0" marR="0" lvl="0" indent="0" algn="l" defTabSz="914400" rtl="0" eaLnBrk="1" fontAlgn="auto" latinLnBrk="0" hangingPunct="1">
              <a:spcBef>
                <a:spcPts val="0"/>
              </a:spcBef>
              <a:spcAft>
                <a:spcPts val="600"/>
              </a:spcAft>
              <a:buClrTx/>
              <a:buSzTx/>
              <a:buFontTx/>
              <a:buNone/>
              <a:tabLst/>
              <a:defRPr/>
            </a:pPr>
            <a:r>
              <a:rPr kumimoji="0" lang="en-GB" sz="1400" b="1" i="0" u="none" strike="noStrike" kern="1200" cap="none" spc="0" normalizeH="0" baseline="0" noProof="0" dirty="0">
                <a:ln>
                  <a:noFill/>
                </a:ln>
                <a:solidFill>
                  <a:srgbClr val="5497BE"/>
                </a:solidFill>
                <a:effectLst/>
                <a:uLnTx/>
                <a:uFillTx/>
                <a:latin typeface="Arial" panose="020B0604020202020204" pitchFamily="34" charset="0"/>
                <a:ea typeface="+mn-ea"/>
                <a:cs typeface="Arial" panose="020B0604020202020204" pitchFamily="34" charset="0"/>
              </a:rPr>
              <a:t>Digital channels form the backbone of everyday information search</a:t>
            </a:r>
            <a:endParaRPr lang="en-GB" sz="1200" b="1" noProof="0" dirty="0">
              <a:solidFill>
                <a:srgbClr val="5497BE"/>
              </a:solidFill>
              <a:latin typeface="Arial" panose="020B0604020202020204" pitchFamily="34" charset="0"/>
              <a:cs typeface="Arial" panose="020B0604020202020204" pitchFamily="34" charset="0"/>
            </a:endParaRPr>
          </a:p>
          <a:p>
            <a:pPr marL="0" marR="0" lvl="0" indent="0" algn="l" defTabSz="914400" rtl="0" eaLnBrk="1" fontAlgn="auto" latinLnBrk="0" hangingPunct="1">
              <a:spcBef>
                <a:spcPts val="0"/>
              </a:spcBef>
              <a:spcAft>
                <a:spcPts val="600"/>
              </a:spcAft>
              <a:buClrTx/>
              <a:buSzTx/>
              <a:buFontTx/>
              <a:buNone/>
              <a:tabLst/>
              <a:defRPr/>
            </a:pPr>
            <a:r>
              <a:rPr kumimoji="0" lang="en-GB" sz="1200" b="0" i="0" u="none" strike="noStrike" kern="1200" cap="none" spc="0" normalizeH="0" baseline="0" noProof="0" dirty="0">
                <a:ln>
                  <a:noFill/>
                </a:ln>
                <a:solidFill>
                  <a:srgbClr val="5497BE"/>
                </a:solidFill>
                <a:effectLst/>
                <a:uLnTx/>
                <a:uFillTx/>
                <a:latin typeface="Arial" panose="020B0604020202020204" pitchFamily="34" charset="0"/>
                <a:ea typeface="+mn-ea"/>
                <a:cs typeface="Arial" panose="020B0604020202020204" pitchFamily="34" charset="0"/>
              </a:rPr>
              <a:t>Lorem ipsum </a:t>
            </a:r>
            <a:r>
              <a:rPr kumimoji="0" lang="en-GB" sz="1200" b="0" i="0" u="none" strike="noStrike" kern="1200" cap="none" spc="0" normalizeH="0" baseline="0" noProof="0" dirty="0" err="1">
                <a:ln>
                  <a:noFill/>
                </a:ln>
                <a:solidFill>
                  <a:srgbClr val="5497BE"/>
                </a:solidFill>
                <a:effectLst/>
                <a:uLnTx/>
                <a:uFillTx/>
                <a:latin typeface="Arial" panose="020B0604020202020204" pitchFamily="34" charset="0"/>
                <a:ea typeface="+mn-ea"/>
                <a:cs typeface="Arial" panose="020B0604020202020204" pitchFamily="34" charset="0"/>
              </a:rPr>
              <a:t>dolor</a:t>
            </a:r>
            <a:r>
              <a:rPr kumimoji="0" lang="en-GB" sz="1200" b="0" i="0" u="none" strike="noStrike" kern="1200" cap="none" spc="0" normalizeH="0" baseline="0" noProof="0" dirty="0">
                <a:ln>
                  <a:noFill/>
                </a:ln>
                <a:solidFill>
                  <a:srgbClr val="5497BE"/>
                </a:solidFill>
                <a:effectLst/>
                <a:uLnTx/>
                <a:uFillTx/>
                <a:latin typeface="Arial" panose="020B0604020202020204" pitchFamily="34" charset="0"/>
                <a:ea typeface="+mn-ea"/>
                <a:cs typeface="Arial" panose="020B0604020202020204" pitchFamily="34" charset="0"/>
              </a:rPr>
              <a:t> sit </a:t>
            </a:r>
            <a:r>
              <a:rPr kumimoji="0" lang="en-GB" sz="1200" b="0" i="0" u="none" strike="noStrike" kern="1200" cap="none" spc="0" normalizeH="0" baseline="0" noProof="0" dirty="0" err="1">
                <a:ln>
                  <a:noFill/>
                </a:ln>
                <a:solidFill>
                  <a:srgbClr val="5497BE"/>
                </a:solidFill>
                <a:effectLst/>
                <a:uLnTx/>
                <a:uFillTx/>
                <a:latin typeface="Arial" panose="020B0604020202020204" pitchFamily="34" charset="0"/>
                <a:ea typeface="+mn-ea"/>
                <a:cs typeface="Arial" panose="020B0604020202020204" pitchFamily="34" charset="0"/>
              </a:rPr>
              <a:t>amet</a:t>
            </a:r>
            <a:r>
              <a:rPr kumimoji="0" lang="en-GB" sz="1200" b="0" i="0" u="none" strike="noStrike" kern="1200" cap="none" spc="0" normalizeH="0" baseline="0" noProof="0" dirty="0">
                <a:ln>
                  <a:noFill/>
                </a:ln>
                <a:solidFill>
                  <a:srgbClr val="5497BE"/>
                </a:solidFill>
                <a:effectLst/>
                <a:uLnTx/>
                <a:uFillTx/>
                <a:latin typeface="Arial" panose="020B0604020202020204" pitchFamily="34" charset="0"/>
                <a:ea typeface="+mn-ea"/>
                <a:cs typeface="Arial" panose="020B0604020202020204" pitchFamily="34" charset="0"/>
              </a:rPr>
              <a:t>, </a:t>
            </a:r>
            <a:r>
              <a:rPr kumimoji="0" lang="en-GB" sz="1200" b="0" i="0" u="none" strike="noStrike" kern="1200" cap="none" spc="0" normalizeH="0" baseline="0" noProof="0" dirty="0" err="1">
                <a:ln>
                  <a:noFill/>
                </a:ln>
                <a:solidFill>
                  <a:srgbClr val="5497BE"/>
                </a:solidFill>
                <a:effectLst/>
                <a:uLnTx/>
                <a:uFillTx/>
                <a:latin typeface="Arial" panose="020B0604020202020204" pitchFamily="34" charset="0"/>
                <a:ea typeface="+mn-ea"/>
                <a:cs typeface="Arial" panose="020B0604020202020204" pitchFamily="34" charset="0"/>
              </a:rPr>
              <a:t>consectetuer</a:t>
            </a:r>
            <a:r>
              <a:rPr kumimoji="0" lang="en-GB" sz="1200" b="0" i="0" u="none" strike="noStrike" kern="1200" cap="none" spc="0" normalizeH="0" baseline="0" noProof="0" dirty="0">
                <a:ln>
                  <a:noFill/>
                </a:ln>
                <a:solidFill>
                  <a:srgbClr val="5497BE"/>
                </a:solidFill>
                <a:effectLst/>
                <a:uLnTx/>
                <a:uFillTx/>
                <a:latin typeface="Arial" panose="020B0604020202020204" pitchFamily="34" charset="0"/>
                <a:ea typeface="+mn-ea"/>
                <a:cs typeface="Arial" panose="020B0604020202020204" pitchFamily="34" charset="0"/>
              </a:rPr>
              <a:t> </a:t>
            </a:r>
            <a:r>
              <a:rPr kumimoji="0" lang="en-GB" sz="1200" b="0" i="0" u="none" strike="noStrike" kern="1200" cap="none" spc="0" normalizeH="0" baseline="0" noProof="0" dirty="0" err="1">
                <a:ln>
                  <a:noFill/>
                </a:ln>
                <a:solidFill>
                  <a:srgbClr val="5497BE"/>
                </a:solidFill>
                <a:effectLst/>
                <a:uLnTx/>
                <a:uFillTx/>
                <a:latin typeface="Arial" panose="020B0604020202020204" pitchFamily="34" charset="0"/>
                <a:ea typeface="+mn-ea"/>
                <a:cs typeface="Arial" panose="020B0604020202020204" pitchFamily="34" charset="0"/>
              </a:rPr>
              <a:t>adipiscing</a:t>
            </a:r>
            <a:r>
              <a:rPr kumimoji="0" lang="en-GB" sz="1200" b="0" i="0" u="none" strike="noStrike" kern="1200" cap="none" spc="0" normalizeH="0" baseline="0" noProof="0" dirty="0">
                <a:ln>
                  <a:noFill/>
                </a:ln>
                <a:solidFill>
                  <a:srgbClr val="5497BE"/>
                </a:solidFill>
                <a:effectLst/>
                <a:uLnTx/>
                <a:uFillTx/>
                <a:latin typeface="Arial" panose="020B0604020202020204" pitchFamily="34" charset="0"/>
                <a:ea typeface="+mn-ea"/>
                <a:cs typeface="Arial" panose="020B0604020202020204" pitchFamily="34" charset="0"/>
              </a:rPr>
              <a:t> </a:t>
            </a:r>
            <a:r>
              <a:rPr kumimoji="0" lang="en-GB" sz="1200" b="0" i="0" u="none" strike="noStrike" kern="1200" cap="none" spc="0" normalizeH="0" baseline="0" noProof="0" dirty="0" err="1">
                <a:ln>
                  <a:noFill/>
                </a:ln>
                <a:solidFill>
                  <a:srgbClr val="5497BE"/>
                </a:solidFill>
                <a:effectLst/>
                <a:uLnTx/>
                <a:uFillTx/>
                <a:latin typeface="Arial" panose="020B0604020202020204" pitchFamily="34" charset="0"/>
                <a:ea typeface="+mn-ea"/>
                <a:cs typeface="Arial" panose="020B0604020202020204" pitchFamily="34" charset="0"/>
              </a:rPr>
              <a:t>elit</a:t>
            </a:r>
            <a:endParaRPr kumimoji="0" lang="hr-HR" sz="1200" b="0" i="0" u="none" strike="noStrike" kern="1200" cap="none" spc="0" normalizeH="0" baseline="0" noProof="0" dirty="0">
              <a:ln>
                <a:noFill/>
              </a:ln>
              <a:solidFill>
                <a:srgbClr val="5497BE"/>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spcBef>
                <a:spcPts val="0"/>
              </a:spcBef>
              <a:spcAft>
                <a:spcPts val="600"/>
              </a:spcAft>
              <a:buClrTx/>
              <a:buSzTx/>
              <a:buFontTx/>
              <a:buNone/>
              <a:tabLst/>
              <a:defRPr/>
            </a:pPr>
            <a:endParaRPr kumimoji="0" lang="en-GB" sz="1600" b="0" i="0" u="none" strike="noStrike" kern="1200" cap="none" spc="0" normalizeH="0" baseline="0" noProof="0" dirty="0">
              <a:ln>
                <a:noFill/>
              </a:ln>
              <a:solidFill>
                <a:srgbClr val="5497BE"/>
              </a:solidFill>
              <a:effectLst/>
              <a:uLnTx/>
              <a:uFillTx/>
              <a:latin typeface="Arial" panose="020B0604020202020204"/>
              <a:ea typeface="+mn-ea"/>
              <a:cs typeface="+mn-cs"/>
            </a:endParaRPr>
          </a:p>
          <a:p>
            <a:pPr marL="0" marR="0" lvl="0" indent="0" algn="l" defTabSz="914400" rtl="0" eaLnBrk="1" fontAlgn="auto" latinLnBrk="0" hangingPunct="1">
              <a:spcBef>
                <a:spcPts val="0"/>
              </a:spcBef>
              <a:spcAft>
                <a:spcPts val="600"/>
              </a:spcAft>
              <a:buClrTx/>
              <a:buSzTx/>
              <a:buFont typeface="Arial" panose="020B0604020202020204" pitchFamily="34" charset="0"/>
              <a:buNone/>
              <a:tabLst/>
              <a:defRPr/>
            </a:pPr>
            <a:r>
              <a:rPr kumimoji="0" lang="en-GB" sz="1400" b="1" i="0" u="none" strike="noStrike" kern="1200" cap="none" spc="0" normalizeH="0" baseline="0" noProof="0" dirty="0">
                <a:ln>
                  <a:noFill/>
                </a:ln>
                <a:solidFill>
                  <a:srgbClr val="5497BE"/>
                </a:solidFill>
                <a:effectLst/>
                <a:uLnTx/>
                <a:uFillTx/>
                <a:latin typeface="Arial" panose="020B0604020202020204" pitchFamily="34" charset="0"/>
                <a:ea typeface="+mn-ea"/>
                <a:cs typeface="Arial" panose="020B0604020202020204" pitchFamily="34" charset="0"/>
              </a:rPr>
              <a:t>Personal contact remains central alongside digital information</a:t>
            </a:r>
            <a:endParaRPr lang="en-GB" sz="1200" b="1" noProof="0" dirty="0">
              <a:solidFill>
                <a:srgbClr val="5497BE"/>
              </a:solidFill>
              <a:latin typeface="Arial" panose="020B0604020202020204" pitchFamily="34" charset="0"/>
              <a:cs typeface="Arial" panose="020B0604020202020204" pitchFamily="34" charset="0"/>
            </a:endParaRPr>
          </a:p>
          <a:p>
            <a:pPr marL="0" marR="0" lvl="0" indent="0" algn="l" defTabSz="914400" rtl="0" eaLnBrk="1" fontAlgn="auto" latinLnBrk="0" hangingPunct="1">
              <a:spcBef>
                <a:spcPts val="0"/>
              </a:spcBef>
              <a:spcAft>
                <a:spcPts val="600"/>
              </a:spcAft>
              <a:buClrTx/>
              <a:buSzTx/>
              <a:buFont typeface="Arial" panose="020B0604020202020204" pitchFamily="34" charset="0"/>
              <a:buNone/>
              <a:tabLst/>
              <a:defRPr/>
            </a:pPr>
            <a:r>
              <a:rPr kumimoji="0" lang="en-GB" sz="1200" b="0" i="0" u="none" strike="noStrike" kern="1200" cap="none" spc="0" normalizeH="0" baseline="0" noProof="0" dirty="0">
                <a:ln>
                  <a:noFill/>
                </a:ln>
                <a:solidFill>
                  <a:srgbClr val="5497BE"/>
                </a:solidFill>
                <a:effectLst/>
                <a:uLnTx/>
                <a:uFillTx/>
                <a:latin typeface="Arial" panose="020B0604020202020204" pitchFamily="34" charset="0"/>
                <a:ea typeface="+mn-ea"/>
                <a:cs typeface="Arial" panose="020B0604020202020204" pitchFamily="34" charset="0"/>
              </a:rPr>
              <a:t>Lorem ipsum </a:t>
            </a:r>
            <a:r>
              <a:rPr kumimoji="0" lang="en-GB" sz="1200" b="0" i="0" u="none" strike="noStrike" kern="1200" cap="none" spc="0" normalizeH="0" baseline="0" noProof="0" dirty="0" err="1">
                <a:ln>
                  <a:noFill/>
                </a:ln>
                <a:solidFill>
                  <a:srgbClr val="5497BE"/>
                </a:solidFill>
                <a:effectLst/>
                <a:uLnTx/>
                <a:uFillTx/>
                <a:latin typeface="Arial" panose="020B0604020202020204" pitchFamily="34" charset="0"/>
                <a:ea typeface="+mn-ea"/>
                <a:cs typeface="Arial" panose="020B0604020202020204" pitchFamily="34" charset="0"/>
              </a:rPr>
              <a:t>dolor</a:t>
            </a:r>
            <a:r>
              <a:rPr kumimoji="0" lang="en-GB" sz="1200" b="0" i="0" u="none" strike="noStrike" kern="1200" cap="none" spc="0" normalizeH="0" baseline="0" noProof="0" dirty="0">
                <a:ln>
                  <a:noFill/>
                </a:ln>
                <a:solidFill>
                  <a:srgbClr val="5497BE"/>
                </a:solidFill>
                <a:effectLst/>
                <a:uLnTx/>
                <a:uFillTx/>
                <a:latin typeface="Arial" panose="020B0604020202020204" pitchFamily="34" charset="0"/>
                <a:ea typeface="+mn-ea"/>
                <a:cs typeface="Arial" panose="020B0604020202020204" pitchFamily="34" charset="0"/>
              </a:rPr>
              <a:t> sit </a:t>
            </a:r>
            <a:r>
              <a:rPr kumimoji="0" lang="en-GB" sz="1200" b="0" i="0" u="none" strike="noStrike" kern="1200" cap="none" spc="0" normalizeH="0" baseline="0" noProof="0" dirty="0" err="1">
                <a:ln>
                  <a:noFill/>
                </a:ln>
                <a:solidFill>
                  <a:srgbClr val="5497BE"/>
                </a:solidFill>
                <a:effectLst/>
                <a:uLnTx/>
                <a:uFillTx/>
                <a:latin typeface="Arial" panose="020B0604020202020204" pitchFamily="34" charset="0"/>
                <a:ea typeface="+mn-ea"/>
                <a:cs typeface="Arial" panose="020B0604020202020204" pitchFamily="34" charset="0"/>
              </a:rPr>
              <a:t>amet</a:t>
            </a:r>
            <a:r>
              <a:rPr kumimoji="0" lang="en-GB" sz="1200" b="0" i="0" u="none" strike="noStrike" kern="1200" cap="none" spc="0" normalizeH="0" baseline="0" noProof="0" dirty="0">
                <a:ln>
                  <a:noFill/>
                </a:ln>
                <a:solidFill>
                  <a:srgbClr val="5497BE"/>
                </a:solidFill>
                <a:effectLst/>
                <a:uLnTx/>
                <a:uFillTx/>
                <a:latin typeface="Arial" panose="020B0604020202020204" pitchFamily="34" charset="0"/>
                <a:ea typeface="+mn-ea"/>
                <a:cs typeface="Arial" panose="020B0604020202020204" pitchFamily="34" charset="0"/>
              </a:rPr>
              <a:t>, </a:t>
            </a:r>
            <a:r>
              <a:rPr kumimoji="0" lang="en-GB" sz="1200" b="0" i="0" u="none" strike="noStrike" kern="1200" cap="none" spc="0" normalizeH="0" baseline="0" noProof="0" dirty="0" err="1">
                <a:ln>
                  <a:noFill/>
                </a:ln>
                <a:solidFill>
                  <a:srgbClr val="5497BE"/>
                </a:solidFill>
                <a:effectLst/>
                <a:uLnTx/>
                <a:uFillTx/>
                <a:latin typeface="Arial" panose="020B0604020202020204" pitchFamily="34" charset="0"/>
                <a:ea typeface="+mn-ea"/>
                <a:cs typeface="Arial" panose="020B0604020202020204" pitchFamily="34" charset="0"/>
              </a:rPr>
              <a:t>consectetuer</a:t>
            </a:r>
            <a:r>
              <a:rPr kumimoji="0" lang="en-GB" sz="1200" b="0" i="0" u="none" strike="noStrike" kern="1200" cap="none" spc="0" normalizeH="0" baseline="0" noProof="0" dirty="0">
                <a:ln>
                  <a:noFill/>
                </a:ln>
                <a:solidFill>
                  <a:srgbClr val="5497BE"/>
                </a:solidFill>
                <a:effectLst/>
                <a:uLnTx/>
                <a:uFillTx/>
                <a:latin typeface="Arial" panose="020B0604020202020204" pitchFamily="34" charset="0"/>
                <a:ea typeface="+mn-ea"/>
                <a:cs typeface="Arial" panose="020B0604020202020204" pitchFamily="34" charset="0"/>
              </a:rPr>
              <a:t> </a:t>
            </a:r>
            <a:r>
              <a:rPr kumimoji="0" lang="en-GB" sz="1200" b="0" i="0" u="none" strike="noStrike" kern="1200" cap="none" spc="0" normalizeH="0" baseline="0" noProof="0" dirty="0" err="1">
                <a:ln>
                  <a:noFill/>
                </a:ln>
                <a:solidFill>
                  <a:srgbClr val="5497BE"/>
                </a:solidFill>
                <a:effectLst/>
                <a:uLnTx/>
                <a:uFillTx/>
                <a:latin typeface="Arial" panose="020B0604020202020204" pitchFamily="34" charset="0"/>
                <a:ea typeface="+mn-ea"/>
                <a:cs typeface="Arial" panose="020B0604020202020204" pitchFamily="34" charset="0"/>
              </a:rPr>
              <a:t>adipiscing</a:t>
            </a:r>
            <a:r>
              <a:rPr kumimoji="0" lang="en-GB" sz="1200" b="0" i="0" u="none" strike="noStrike" kern="1200" cap="none" spc="0" normalizeH="0" baseline="0" noProof="0" dirty="0">
                <a:ln>
                  <a:noFill/>
                </a:ln>
                <a:solidFill>
                  <a:srgbClr val="5497BE"/>
                </a:solidFill>
                <a:effectLst/>
                <a:uLnTx/>
                <a:uFillTx/>
                <a:latin typeface="Arial" panose="020B0604020202020204" pitchFamily="34" charset="0"/>
                <a:ea typeface="+mn-ea"/>
                <a:cs typeface="Arial" panose="020B0604020202020204" pitchFamily="34" charset="0"/>
              </a:rPr>
              <a:t> </a:t>
            </a:r>
            <a:r>
              <a:rPr kumimoji="0" lang="en-GB" sz="1200" b="0" i="0" u="none" strike="noStrike" kern="1200" cap="none" spc="0" normalizeH="0" baseline="0" noProof="0" dirty="0" err="1">
                <a:ln>
                  <a:noFill/>
                </a:ln>
                <a:solidFill>
                  <a:srgbClr val="5497BE"/>
                </a:solidFill>
                <a:effectLst/>
                <a:uLnTx/>
                <a:uFillTx/>
                <a:latin typeface="Arial" panose="020B0604020202020204" pitchFamily="34" charset="0"/>
                <a:ea typeface="+mn-ea"/>
                <a:cs typeface="Arial" panose="020B0604020202020204" pitchFamily="34" charset="0"/>
              </a:rPr>
              <a:t>elit</a:t>
            </a:r>
            <a:endParaRPr kumimoji="0" lang="hr-HR" sz="1200" b="0" i="0" u="none" strike="noStrike" kern="1200" cap="none" spc="0" normalizeH="0" baseline="0" noProof="0" dirty="0">
              <a:ln>
                <a:noFill/>
              </a:ln>
              <a:solidFill>
                <a:srgbClr val="5497BE"/>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spcBef>
                <a:spcPts val="0"/>
              </a:spcBef>
              <a:spcAft>
                <a:spcPts val="600"/>
              </a:spcAft>
              <a:buClrTx/>
              <a:buSzTx/>
              <a:buFont typeface="Arial" panose="020B0604020202020204" pitchFamily="34" charset="0"/>
              <a:buNone/>
              <a:tabLst/>
              <a:defRPr/>
            </a:pPr>
            <a:br>
              <a:rPr kumimoji="0" lang="en-GB" sz="1200" b="0" i="0" u="none" strike="noStrike" kern="1200" cap="none" spc="0" normalizeH="0" baseline="0" noProof="0" dirty="0">
                <a:ln>
                  <a:noFill/>
                </a:ln>
                <a:solidFill>
                  <a:srgbClr val="5497BE"/>
                </a:solidFill>
                <a:effectLst/>
                <a:uLnTx/>
                <a:uFillTx/>
                <a:latin typeface="Arial" panose="020B0604020202020204" pitchFamily="34" charset="0"/>
                <a:ea typeface="+mn-ea"/>
                <a:cs typeface="Arial" panose="020B0604020202020204" pitchFamily="34" charset="0"/>
              </a:rPr>
            </a:br>
            <a:endParaRPr kumimoji="0" lang="en-GB" sz="1600" b="0" i="0" u="none" strike="noStrike" kern="1200" cap="none" spc="0" normalizeH="0" baseline="0" noProof="0" dirty="0">
              <a:ln>
                <a:noFill/>
              </a:ln>
              <a:solidFill>
                <a:srgbClr val="5497BE"/>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spcBef>
                <a:spcPts val="0"/>
              </a:spcBef>
              <a:spcAft>
                <a:spcPts val="600"/>
              </a:spcAft>
              <a:buClrTx/>
              <a:buSzTx/>
              <a:buFont typeface="Arial" panose="020B0604020202020204" pitchFamily="34" charset="0"/>
              <a:buNone/>
              <a:tabLst/>
              <a:defRPr/>
            </a:pPr>
            <a:r>
              <a:rPr kumimoji="0" lang="en-GB" sz="1400" b="1" i="0" u="none" strike="noStrike" kern="1200" cap="none" spc="0" normalizeH="0" baseline="0" noProof="0" dirty="0">
                <a:ln>
                  <a:noFill/>
                </a:ln>
                <a:solidFill>
                  <a:srgbClr val="5497BE"/>
                </a:solidFill>
                <a:effectLst/>
                <a:uLnTx/>
                <a:uFillTx/>
                <a:latin typeface="Arial" panose="020B0604020202020204" pitchFamily="34" charset="0"/>
                <a:ea typeface="+mn-ea"/>
                <a:cs typeface="Arial" panose="020B0604020202020204" pitchFamily="34" charset="0"/>
              </a:rPr>
              <a:t>New digital formats complement rather than replace established channels</a:t>
            </a:r>
            <a:endParaRPr lang="en-GB" sz="1200" b="1" noProof="0" dirty="0">
              <a:solidFill>
                <a:srgbClr val="5497BE"/>
              </a:solidFill>
              <a:latin typeface="Arial" panose="020B0604020202020204" pitchFamily="34" charset="0"/>
              <a:cs typeface="Arial" panose="020B0604020202020204" pitchFamily="34" charset="0"/>
            </a:endParaRPr>
          </a:p>
          <a:p>
            <a:pPr marL="0" marR="0" lvl="0" indent="0" algn="l" defTabSz="914400" rtl="0" eaLnBrk="1" fontAlgn="auto" latinLnBrk="0" hangingPunct="1">
              <a:spcBef>
                <a:spcPts val="0"/>
              </a:spcBef>
              <a:spcAft>
                <a:spcPts val="600"/>
              </a:spcAft>
              <a:buClrTx/>
              <a:buSzTx/>
              <a:buFont typeface="Arial" panose="020B0604020202020204" pitchFamily="34" charset="0"/>
              <a:buNone/>
              <a:tabLst/>
              <a:defRPr/>
            </a:pPr>
            <a:r>
              <a:rPr kumimoji="0" lang="en-GB" sz="1200" b="0" i="0" u="none" strike="noStrike" kern="1200" cap="none" spc="0" normalizeH="0" baseline="0" noProof="0" dirty="0">
                <a:ln>
                  <a:noFill/>
                </a:ln>
                <a:solidFill>
                  <a:srgbClr val="5497BE"/>
                </a:solidFill>
                <a:effectLst/>
                <a:uLnTx/>
                <a:uFillTx/>
                <a:latin typeface="Arial" panose="020B0604020202020204" pitchFamily="34" charset="0"/>
                <a:ea typeface="+mn-ea"/>
                <a:cs typeface="Arial" panose="020B0604020202020204" pitchFamily="34" charset="0"/>
              </a:rPr>
              <a:t>Lorem ipsum </a:t>
            </a:r>
            <a:r>
              <a:rPr kumimoji="0" lang="en-GB" sz="1200" b="0" i="0" u="none" strike="noStrike" kern="1200" cap="none" spc="0" normalizeH="0" baseline="0" noProof="0" dirty="0" err="1">
                <a:ln>
                  <a:noFill/>
                </a:ln>
                <a:solidFill>
                  <a:srgbClr val="5497BE"/>
                </a:solidFill>
                <a:effectLst/>
                <a:uLnTx/>
                <a:uFillTx/>
                <a:latin typeface="Arial" panose="020B0604020202020204" pitchFamily="34" charset="0"/>
                <a:ea typeface="+mn-ea"/>
                <a:cs typeface="Arial" panose="020B0604020202020204" pitchFamily="34" charset="0"/>
              </a:rPr>
              <a:t>dolor</a:t>
            </a:r>
            <a:r>
              <a:rPr kumimoji="0" lang="en-GB" sz="1200" b="0" i="0" u="none" strike="noStrike" kern="1200" cap="none" spc="0" normalizeH="0" baseline="0" noProof="0" dirty="0">
                <a:ln>
                  <a:noFill/>
                </a:ln>
                <a:solidFill>
                  <a:srgbClr val="5497BE"/>
                </a:solidFill>
                <a:effectLst/>
                <a:uLnTx/>
                <a:uFillTx/>
                <a:latin typeface="Arial" panose="020B0604020202020204" pitchFamily="34" charset="0"/>
                <a:ea typeface="+mn-ea"/>
                <a:cs typeface="Arial" panose="020B0604020202020204" pitchFamily="34" charset="0"/>
              </a:rPr>
              <a:t> sit </a:t>
            </a:r>
            <a:r>
              <a:rPr kumimoji="0" lang="en-GB" sz="1200" b="0" i="0" u="none" strike="noStrike" kern="1200" cap="none" spc="0" normalizeH="0" baseline="0" noProof="0" dirty="0" err="1">
                <a:ln>
                  <a:noFill/>
                </a:ln>
                <a:solidFill>
                  <a:srgbClr val="5497BE"/>
                </a:solidFill>
                <a:effectLst/>
                <a:uLnTx/>
                <a:uFillTx/>
                <a:latin typeface="Arial" panose="020B0604020202020204" pitchFamily="34" charset="0"/>
                <a:ea typeface="+mn-ea"/>
                <a:cs typeface="Arial" panose="020B0604020202020204" pitchFamily="34" charset="0"/>
              </a:rPr>
              <a:t>amet</a:t>
            </a:r>
            <a:r>
              <a:rPr kumimoji="0" lang="en-GB" sz="1200" b="0" i="0" u="none" strike="noStrike" kern="1200" cap="none" spc="0" normalizeH="0" baseline="0" noProof="0" dirty="0">
                <a:ln>
                  <a:noFill/>
                </a:ln>
                <a:solidFill>
                  <a:srgbClr val="5497BE"/>
                </a:solidFill>
                <a:effectLst/>
                <a:uLnTx/>
                <a:uFillTx/>
                <a:latin typeface="Arial" panose="020B0604020202020204" pitchFamily="34" charset="0"/>
                <a:ea typeface="+mn-ea"/>
                <a:cs typeface="Arial" panose="020B0604020202020204" pitchFamily="34" charset="0"/>
              </a:rPr>
              <a:t>, </a:t>
            </a:r>
            <a:r>
              <a:rPr kumimoji="0" lang="en-GB" sz="1200" b="0" i="0" u="none" strike="noStrike" kern="1200" cap="none" spc="0" normalizeH="0" baseline="0" noProof="0" dirty="0" err="1">
                <a:ln>
                  <a:noFill/>
                </a:ln>
                <a:solidFill>
                  <a:srgbClr val="5497BE"/>
                </a:solidFill>
                <a:effectLst/>
                <a:uLnTx/>
                <a:uFillTx/>
                <a:latin typeface="Arial" panose="020B0604020202020204" pitchFamily="34" charset="0"/>
                <a:ea typeface="+mn-ea"/>
                <a:cs typeface="Arial" panose="020B0604020202020204" pitchFamily="34" charset="0"/>
              </a:rPr>
              <a:t>consectetuer</a:t>
            </a:r>
            <a:r>
              <a:rPr kumimoji="0" lang="en-GB" sz="1200" b="0" i="0" u="none" strike="noStrike" kern="1200" cap="none" spc="0" normalizeH="0" baseline="0" noProof="0" dirty="0">
                <a:ln>
                  <a:noFill/>
                </a:ln>
                <a:solidFill>
                  <a:srgbClr val="5497BE"/>
                </a:solidFill>
                <a:effectLst/>
                <a:uLnTx/>
                <a:uFillTx/>
                <a:latin typeface="Arial" panose="020B0604020202020204" pitchFamily="34" charset="0"/>
                <a:ea typeface="+mn-ea"/>
                <a:cs typeface="Arial" panose="020B0604020202020204" pitchFamily="34" charset="0"/>
              </a:rPr>
              <a:t> </a:t>
            </a:r>
            <a:r>
              <a:rPr kumimoji="0" lang="en-GB" sz="1200" b="0" i="0" u="none" strike="noStrike" kern="1200" cap="none" spc="0" normalizeH="0" baseline="0" noProof="0" dirty="0" err="1">
                <a:ln>
                  <a:noFill/>
                </a:ln>
                <a:solidFill>
                  <a:srgbClr val="5497BE"/>
                </a:solidFill>
                <a:effectLst/>
                <a:uLnTx/>
                <a:uFillTx/>
                <a:latin typeface="Arial" panose="020B0604020202020204" pitchFamily="34" charset="0"/>
                <a:ea typeface="+mn-ea"/>
                <a:cs typeface="Arial" panose="020B0604020202020204" pitchFamily="34" charset="0"/>
              </a:rPr>
              <a:t>adipiscing</a:t>
            </a:r>
            <a:r>
              <a:rPr kumimoji="0" lang="en-GB" sz="1200" b="0" i="0" u="none" strike="noStrike" kern="1200" cap="none" spc="0" normalizeH="0" baseline="0" noProof="0" dirty="0">
                <a:ln>
                  <a:noFill/>
                </a:ln>
                <a:solidFill>
                  <a:srgbClr val="5497BE"/>
                </a:solidFill>
                <a:effectLst/>
                <a:uLnTx/>
                <a:uFillTx/>
                <a:latin typeface="Arial" panose="020B0604020202020204" pitchFamily="34" charset="0"/>
                <a:ea typeface="+mn-ea"/>
                <a:cs typeface="Arial" panose="020B0604020202020204" pitchFamily="34" charset="0"/>
              </a:rPr>
              <a:t> </a:t>
            </a:r>
            <a:r>
              <a:rPr kumimoji="0" lang="en-GB" sz="1200" b="0" i="0" u="none" strike="noStrike" kern="1200" cap="none" spc="0" normalizeH="0" baseline="0" noProof="0" dirty="0" err="1">
                <a:ln>
                  <a:noFill/>
                </a:ln>
                <a:solidFill>
                  <a:srgbClr val="5497BE"/>
                </a:solidFill>
                <a:effectLst/>
                <a:uLnTx/>
                <a:uFillTx/>
                <a:latin typeface="Arial" panose="020B0604020202020204" pitchFamily="34" charset="0"/>
                <a:ea typeface="+mn-ea"/>
                <a:cs typeface="Arial" panose="020B0604020202020204" pitchFamily="34" charset="0"/>
              </a:rPr>
              <a:t>elit</a:t>
            </a:r>
            <a:endParaRPr kumimoji="0" lang="en-GB" sz="1200" b="0" i="0" u="none" strike="noStrike" kern="1200" cap="none" spc="0" normalizeH="0" baseline="0" noProof="0" dirty="0">
              <a:ln>
                <a:noFill/>
              </a:ln>
              <a:solidFill>
                <a:srgbClr val="5497BE"/>
              </a:solidFill>
              <a:effectLst/>
              <a:uLnTx/>
              <a:uFillTx/>
              <a:latin typeface="Arial" panose="020B0604020202020204"/>
              <a:ea typeface="+mn-ea"/>
              <a:cs typeface="+mn-cs"/>
            </a:endParaRPr>
          </a:p>
        </p:txBody>
      </p:sp>
    </p:spTree>
    <p:extLst>
      <p:ext uri="{BB962C8B-B14F-4D97-AF65-F5344CB8AC3E}">
        <p14:creationId xmlns:p14="http://schemas.microsoft.com/office/powerpoint/2010/main" val="41110864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4EAACE-3B70-3D49-2E12-8A636DD1E382}"/>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39D3C69C-8083-1807-DF3A-E592CB152A23}"/>
              </a:ext>
            </a:extLst>
          </p:cNvPr>
          <p:cNvSpPr txBox="1"/>
          <p:nvPr/>
        </p:nvSpPr>
        <p:spPr>
          <a:xfrm>
            <a:off x="483574" y="1196975"/>
            <a:ext cx="7354277" cy="5184775"/>
          </a:xfrm>
          <a:prstGeom prst="rect">
            <a:avLst/>
          </a:prstGeom>
          <a:noFill/>
        </p:spPr>
        <p:txBody>
          <a:bodyPr wrap="square" lIns="0" tIns="0" rIns="0" bIns="0" rtlCol="0" anchor="ctr">
            <a:noAutofit/>
          </a:bodyPr>
          <a:lstStyle/>
          <a:p>
            <a:pPr lvl="0">
              <a:spcAft>
                <a:spcPts val="600"/>
              </a:spcAft>
              <a:defRPr/>
            </a:pPr>
            <a:r>
              <a:rPr lang="en-GB" sz="1400" noProof="0" dirty="0">
                <a:solidFill>
                  <a:prstClr val="white"/>
                </a:solidFill>
                <a:latin typeface="Arial" panose="020B0604020202020204" pitchFamily="34" charset="0"/>
                <a:cs typeface="Arial" panose="020B0604020202020204" pitchFamily="34" charset="0"/>
              </a:rPr>
              <a:t>The market is not calling for a fundamental change in direction despite ongoing pressures, but it does require suppliers to respond more closely to how installers work, choose products and access support.</a:t>
            </a:r>
          </a:p>
          <a:p>
            <a:pPr lvl="0">
              <a:spcAft>
                <a:spcPts val="600"/>
              </a:spcAft>
              <a:defRPr/>
            </a:pPr>
            <a:r>
              <a:rPr lang="en-GB" sz="1400" noProof="0" dirty="0">
                <a:solidFill>
                  <a:prstClr val="white"/>
                </a:solidFill>
                <a:latin typeface="Arial" panose="020B0604020202020204" pitchFamily="34" charset="0"/>
                <a:cs typeface="Arial" panose="020B0604020202020204" pitchFamily="34" charset="0"/>
              </a:rPr>
              <a:t>For manufacturers and wholesalers, this means </a:t>
            </a:r>
            <a:r>
              <a:rPr lang="en-GB" sz="1400" b="1" noProof="0" dirty="0">
                <a:solidFill>
                  <a:prstClr val="white"/>
                </a:solidFill>
                <a:latin typeface="Arial" panose="020B0604020202020204" pitchFamily="34" charset="0"/>
                <a:cs typeface="Arial" panose="020B0604020202020204" pitchFamily="34" charset="0"/>
              </a:rPr>
              <a:t>focusing on reducing effort and complexity for installers</a:t>
            </a:r>
            <a:r>
              <a:rPr lang="en-GB" sz="1400" noProof="0" dirty="0">
                <a:solidFill>
                  <a:prstClr val="white"/>
                </a:solidFill>
                <a:latin typeface="Arial" panose="020B0604020202020204" pitchFamily="34" charset="0"/>
                <a:cs typeface="Arial" panose="020B0604020202020204" pitchFamily="34" charset="0"/>
              </a:rPr>
              <a:t> through products that are easy to select, install and work with, reliable availability, and support that helps them work efficiently across different applications. Consistent strategic direction should be </a:t>
            </a:r>
            <a:r>
              <a:rPr lang="en-GB" sz="1400" b="1" noProof="0" dirty="0">
                <a:solidFill>
                  <a:prstClr val="white"/>
                </a:solidFill>
                <a:latin typeface="Arial" panose="020B0604020202020204" pitchFamily="34" charset="0"/>
                <a:cs typeface="Arial" panose="020B0604020202020204" pitchFamily="34" charset="0"/>
              </a:rPr>
              <a:t>combined with local activation </a:t>
            </a:r>
            <a:r>
              <a:rPr lang="en-GB" sz="1400" noProof="0" dirty="0">
                <a:solidFill>
                  <a:prstClr val="white"/>
                </a:solidFill>
                <a:latin typeface="Arial" panose="020B0604020202020204" pitchFamily="34" charset="0"/>
                <a:cs typeface="Arial" panose="020B0604020202020204" pitchFamily="34" charset="0"/>
              </a:rPr>
              <a:t>reflecting differences in installer needs and market development.</a:t>
            </a:r>
          </a:p>
          <a:p>
            <a:pPr lvl="0">
              <a:spcAft>
                <a:spcPts val="600"/>
              </a:spcAft>
              <a:defRPr/>
            </a:pPr>
            <a:endParaRPr lang="en-GB" sz="1400" noProof="0" dirty="0">
              <a:solidFill>
                <a:prstClr val="white"/>
              </a:solidFill>
              <a:latin typeface="Arial" panose="020B0604020202020204" pitchFamily="34" charset="0"/>
              <a:cs typeface="Arial" panose="020B0604020202020204" pitchFamily="34" charset="0"/>
            </a:endParaRPr>
          </a:p>
          <a:p>
            <a:pPr lvl="0">
              <a:spcAft>
                <a:spcPts val="600"/>
              </a:spcAft>
              <a:defRPr/>
            </a:pPr>
            <a:r>
              <a:rPr lang="en-GB" sz="1400" noProof="0" dirty="0">
                <a:solidFill>
                  <a:prstClr val="white"/>
                </a:solidFill>
                <a:latin typeface="Arial" panose="020B0604020202020204" pitchFamily="34" charset="0"/>
                <a:cs typeface="Arial" panose="020B0604020202020204" pitchFamily="34" charset="0"/>
              </a:rPr>
              <a:t>At the same time, </a:t>
            </a:r>
            <a:r>
              <a:rPr lang="en-GB" sz="1400" b="1" noProof="0" dirty="0">
                <a:solidFill>
                  <a:prstClr val="white"/>
                </a:solidFill>
                <a:latin typeface="Arial" panose="020B0604020202020204" pitchFamily="34" charset="0"/>
                <a:cs typeface="Arial" panose="020B0604020202020204" pitchFamily="34" charset="0"/>
              </a:rPr>
              <a:t>value needs to be clearer</a:t>
            </a:r>
            <a:r>
              <a:rPr lang="en-GB" sz="1400" noProof="0" dirty="0">
                <a:solidFill>
                  <a:prstClr val="white"/>
                </a:solidFill>
                <a:latin typeface="Arial" panose="020B0604020202020204" pitchFamily="34" charset="0"/>
                <a:cs typeface="Arial" panose="020B0604020202020204" pitchFamily="34" charset="0"/>
              </a:rPr>
              <a:t>. </a:t>
            </a:r>
          </a:p>
          <a:p>
            <a:pPr lvl="0">
              <a:spcAft>
                <a:spcPts val="600"/>
              </a:spcAft>
              <a:defRPr/>
            </a:pPr>
            <a:r>
              <a:rPr lang="en-GB" sz="1400" noProof="0" dirty="0">
                <a:solidFill>
                  <a:prstClr val="white"/>
                </a:solidFill>
                <a:latin typeface="Arial" panose="020B0604020202020204" pitchFamily="34" charset="0"/>
                <a:cs typeface="Arial" panose="020B0604020202020204" pitchFamily="34" charset="0"/>
              </a:rPr>
              <a:t>As installers balance customer price pressure with quality and project requirements, strong brands need to give them clear reasons to choose, recommend and defend their products beyond price alone, with </a:t>
            </a:r>
            <a:r>
              <a:rPr lang="en-GB" sz="1400" b="1" noProof="0" dirty="0">
                <a:solidFill>
                  <a:prstClr val="white"/>
                </a:solidFill>
                <a:latin typeface="Arial" panose="020B0604020202020204" pitchFamily="34" charset="0"/>
                <a:cs typeface="Arial" panose="020B0604020202020204" pitchFamily="34" charset="0"/>
              </a:rPr>
              <a:t>quality, availability and practical installation benefits.</a:t>
            </a:r>
            <a:endParaRPr lang="en-GB" sz="1400" noProof="0" dirty="0">
              <a:solidFill>
                <a:prstClr val="white"/>
              </a:solidFill>
              <a:latin typeface="Arial" panose="020B0604020202020204" pitchFamily="34" charset="0"/>
              <a:cs typeface="Arial" panose="020B0604020202020204" pitchFamily="34" charset="0"/>
            </a:endParaRPr>
          </a:p>
          <a:p>
            <a:pPr lvl="0">
              <a:spcAft>
                <a:spcPts val="600"/>
              </a:spcAft>
              <a:defRPr/>
            </a:pPr>
            <a:endParaRPr lang="en-GB" sz="1400" noProof="0" dirty="0">
              <a:solidFill>
                <a:prstClr val="white"/>
              </a:solidFill>
              <a:latin typeface="Arial" panose="020B0604020202020204" pitchFamily="34" charset="0"/>
              <a:cs typeface="Arial" panose="020B0604020202020204" pitchFamily="34" charset="0"/>
            </a:endParaRPr>
          </a:p>
          <a:p>
            <a:pPr lvl="0">
              <a:spcAft>
                <a:spcPts val="600"/>
              </a:spcAft>
              <a:defRPr/>
            </a:pPr>
            <a:r>
              <a:rPr lang="en-GB" sz="1400" noProof="0" dirty="0">
                <a:solidFill>
                  <a:prstClr val="white"/>
                </a:solidFill>
                <a:latin typeface="Arial" panose="020B0604020202020204" pitchFamily="34" charset="0"/>
                <a:cs typeface="Arial" panose="020B0604020202020204" pitchFamily="34" charset="0"/>
              </a:rPr>
              <a:t>Finally, </a:t>
            </a:r>
            <a:r>
              <a:rPr lang="en-GB" sz="1400" b="1" noProof="0" dirty="0">
                <a:solidFill>
                  <a:prstClr val="white"/>
                </a:solidFill>
                <a:latin typeface="Arial" panose="020B0604020202020204" pitchFamily="34" charset="0"/>
                <a:cs typeface="Arial" panose="020B0604020202020204" pitchFamily="34" charset="0"/>
              </a:rPr>
              <a:t>supplier support needs to work seamlessly across digital and personal channels</a:t>
            </a:r>
            <a:r>
              <a:rPr lang="en-GB" sz="1400" noProof="0" dirty="0">
                <a:solidFill>
                  <a:prstClr val="white"/>
                </a:solidFill>
                <a:latin typeface="Arial" panose="020B0604020202020204" pitchFamily="34" charset="0"/>
                <a:cs typeface="Arial" panose="020B0604020202020204" pitchFamily="34" charset="0"/>
              </a:rPr>
              <a:t>. Easy access to product information, technical guidance and knowledgeable people should reinforce each other rather than operate as separate touchpoints.</a:t>
            </a:r>
            <a:br>
              <a:rPr lang="en-GB" sz="1400" noProof="0" dirty="0">
                <a:solidFill>
                  <a:prstClr val="white"/>
                </a:solidFill>
                <a:latin typeface="Arial" panose="020B0604020202020204" pitchFamily="34" charset="0"/>
                <a:cs typeface="Arial" panose="020B0604020202020204" pitchFamily="34" charset="0"/>
              </a:rPr>
            </a:br>
            <a:endParaRPr lang="en-GB" sz="1400" noProof="0" dirty="0">
              <a:solidFill>
                <a:prstClr val="white"/>
              </a:solidFill>
              <a:latin typeface="Arial" panose="020B0604020202020204" pitchFamily="34" charset="0"/>
              <a:cs typeface="Arial" panose="020B0604020202020204" pitchFamily="34" charset="0"/>
            </a:endParaRPr>
          </a:p>
          <a:p>
            <a:pPr lvl="0">
              <a:spcAft>
                <a:spcPts val="600"/>
              </a:spcAft>
              <a:defRPr/>
            </a:pPr>
            <a:r>
              <a:rPr kumimoji="0" lang="en-GB" sz="140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Bottom line:</a:t>
            </a:r>
          </a:p>
          <a:p>
            <a:pPr lvl="0" algn="ctr">
              <a:spcAft>
                <a:spcPts val="600"/>
              </a:spcAft>
              <a:defRPr/>
            </a:pPr>
            <a:r>
              <a:rPr kumimoji="0" lang="en-GB"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Make it easier for installers to choose, use and recommend your products </a:t>
            </a:r>
            <a:r>
              <a:rPr kumimoji="0" lang="hr-HR"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t>
            </a:r>
            <a:r>
              <a:rPr kumimoji="0" lang="en-GB"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and easier to do business with your company.</a:t>
            </a:r>
            <a:endParaRPr kumimoji="0" lang="en-GB" sz="1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 name="Tijdelijke aanduiding voor tekst 3">
            <a:extLst>
              <a:ext uri="{FF2B5EF4-FFF2-40B4-BE49-F238E27FC236}">
                <a16:creationId xmlns:a16="http://schemas.microsoft.com/office/drawing/2014/main" id="{8DEE035E-D20A-ACC2-28D7-8A02D3AFC4D8}"/>
              </a:ext>
            </a:extLst>
          </p:cNvPr>
          <p:cNvSpPr>
            <a:spLocks noGrp="1"/>
          </p:cNvSpPr>
          <p:nvPr>
            <p:ph type="body" sz="quarter" idx="15"/>
          </p:nvPr>
        </p:nvSpPr>
        <p:spPr>
          <a:xfrm>
            <a:off x="480596" y="370681"/>
            <a:ext cx="6694904" cy="537369"/>
          </a:xfrm>
        </p:spPr>
        <p:txBody>
          <a:bodyPr/>
          <a:lstStyle/>
          <a:p>
            <a:pPr marL="0" indent="0">
              <a:buNone/>
            </a:pPr>
            <a:r>
              <a:rPr lang="en-GB" noProof="0" dirty="0">
                <a:latin typeface="Arial" panose="020B0604020202020204" pitchFamily="34" charset="0"/>
                <a:cs typeface="Arial" panose="020B0604020202020204" pitchFamily="34" charset="0"/>
              </a:rPr>
              <a:t>Strategic implication</a:t>
            </a:r>
          </a:p>
        </p:txBody>
      </p:sp>
      <p:pic>
        <p:nvPicPr>
          <p:cNvPr id="1365" name="Picture Placeholder 9">
            <a:extLst>
              <a:ext uri="{FF2B5EF4-FFF2-40B4-BE49-F238E27FC236}">
                <a16:creationId xmlns:a16="http://schemas.microsoft.com/office/drawing/2014/main" id="{2F5B5638-FBB6-304E-ADF5-4169A0FFDB46}"/>
              </a:ext>
            </a:extLst>
          </p:cNvPr>
          <p:cNvPicPr>
            <a:picLocks noChangeAspect="1"/>
          </p:cNvPicPr>
          <p:nvPr/>
        </p:nvPicPr>
        <p:blipFill>
          <a:blip r:embed="rId3" cstate="screen">
            <a:alphaModFix amt="80000"/>
            <a:extLst>
              <a:ext uri="{28A0092B-C50C-407E-A947-70E740481C1C}">
                <a14:useLocalDpi xmlns:a14="http://schemas.microsoft.com/office/drawing/2010/main" val="0"/>
              </a:ext>
            </a:extLst>
          </a:blip>
          <a:srcRect/>
          <a:stretch/>
        </p:blipFill>
        <p:spPr>
          <a:xfrm>
            <a:off x="8238931" y="0"/>
            <a:ext cx="3953069" cy="6858000"/>
          </a:xfrm>
          <a:prstGeom prst="rect">
            <a:avLst/>
          </a:prstGeom>
        </p:spPr>
      </p:pic>
    </p:spTree>
    <p:extLst>
      <p:ext uri="{BB962C8B-B14F-4D97-AF65-F5344CB8AC3E}">
        <p14:creationId xmlns:p14="http://schemas.microsoft.com/office/powerpoint/2010/main" val="42196652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B8D94-F832-8ED1-A5E4-3FA23E575097}"/>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6198944F-D9E7-5F0E-EA12-288B52F3CBA8}"/>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7961988" y="0"/>
            <a:ext cx="4230012" cy="6858000"/>
          </a:xfrm>
          <a:prstGeom prst="rect">
            <a:avLst/>
          </a:prstGeom>
        </p:spPr>
      </p:pic>
      <p:graphicFrame>
        <p:nvGraphicFramePr>
          <p:cNvPr id="7" name="Tabel 6">
            <a:extLst>
              <a:ext uri="{FF2B5EF4-FFF2-40B4-BE49-F238E27FC236}">
                <a16:creationId xmlns:a16="http://schemas.microsoft.com/office/drawing/2014/main" id="{2F685B06-7F18-B168-D09A-4ECBDC0B72CD}"/>
              </a:ext>
            </a:extLst>
          </p:cNvPr>
          <p:cNvGraphicFramePr>
            <a:graphicFrameLocks noGrp="1"/>
          </p:cNvGraphicFramePr>
          <p:nvPr>
            <p:extLst>
              <p:ext uri="{D42A27DB-BD31-4B8C-83A1-F6EECF244321}">
                <p14:modId xmlns:p14="http://schemas.microsoft.com/office/powerpoint/2010/main" val="220619035"/>
              </p:ext>
            </p:extLst>
          </p:nvPr>
        </p:nvGraphicFramePr>
        <p:xfrm>
          <a:off x="479426" y="1513960"/>
          <a:ext cx="4338688" cy="2908059"/>
        </p:xfrm>
        <a:graphic>
          <a:graphicData uri="http://schemas.openxmlformats.org/drawingml/2006/table">
            <a:tbl>
              <a:tblPr firstRow="1" bandRow="1"/>
              <a:tblGrid>
                <a:gridCol w="4338688">
                  <a:extLst>
                    <a:ext uri="{9D8B030D-6E8A-4147-A177-3AD203B41FA5}">
                      <a16:colId xmlns:a16="http://schemas.microsoft.com/office/drawing/2014/main" val="329270630"/>
                    </a:ext>
                  </a:extLst>
                </a:gridCol>
              </a:tblGrid>
              <a:tr h="415437">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a:r>
                        <a:rPr lang="en-GB" sz="1400" b="0" noProof="0" dirty="0">
                          <a:solidFill>
                            <a:schemeClr val="bg1"/>
                          </a:solidFill>
                          <a:latin typeface="Arial" panose="020B0604020202020204" pitchFamily="34" charset="0"/>
                          <a:cs typeface="Arial" panose="020B0604020202020204" pitchFamily="34" charset="0"/>
                        </a:rPr>
                        <a:t>Key market insights</a:t>
                      </a:r>
                    </a:p>
                  </a:txBody>
                  <a:tcPr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571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3225871963"/>
                  </a:ext>
                </a:extLst>
              </a:tr>
              <a:tr h="415437">
                <a:tc>
                  <a:txBody>
                    <a:bodyPr/>
                    <a:lstStyle/>
                    <a:p>
                      <a:pPr algn="l"/>
                      <a:r>
                        <a:rPr lang="en-GB" sz="1400" b="0" noProof="0" dirty="0">
                          <a:solidFill>
                            <a:schemeClr val="bg1"/>
                          </a:solidFill>
                          <a:latin typeface="Arial" panose="020B0604020202020204" pitchFamily="34" charset="0"/>
                          <a:cs typeface="Arial" panose="020B0604020202020204" pitchFamily="34" charset="0"/>
                        </a:rPr>
                        <a:t>Methodology and Installers’ profile</a:t>
                      </a:r>
                    </a:p>
                  </a:txBody>
                  <a:tcPr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A5D7A"/>
                    </a:solidFill>
                  </a:tcPr>
                </a:tc>
                <a:extLst>
                  <a:ext uri="{0D108BD9-81ED-4DB2-BD59-A6C34878D82A}">
                    <a16:rowId xmlns:a16="http://schemas.microsoft.com/office/drawing/2014/main" val="3468833978"/>
                  </a:ext>
                </a:extLst>
              </a:tr>
              <a:tr h="415437">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a:r>
                        <a:rPr lang="en-GB" sz="1400" b="0" noProof="0" dirty="0">
                          <a:solidFill>
                            <a:schemeClr val="bg1"/>
                          </a:solidFill>
                          <a:latin typeface="Arial" panose="020B0604020202020204" pitchFamily="34" charset="0"/>
                          <a:cs typeface="Arial" panose="020B0604020202020204" pitchFamily="34" charset="0"/>
                        </a:rPr>
                        <a:t>European business overview and market outlook</a:t>
                      </a:r>
                    </a:p>
                  </a:txBody>
                  <a:tcPr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3991562291"/>
                  </a:ext>
                </a:extLst>
              </a:tr>
              <a:tr h="415437">
                <a:tc>
                  <a:txBody>
                    <a:bodyPr/>
                    <a:lstStyle/>
                    <a:p>
                      <a:pPr algn="l"/>
                      <a:r>
                        <a:rPr lang="en-GB" sz="1400" b="0" kern="1200" noProof="0" dirty="0">
                          <a:solidFill>
                            <a:schemeClr val="bg1"/>
                          </a:solidFill>
                          <a:latin typeface="Arial" panose="020B0604020202020204" pitchFamily="34" charset="0"/>
                          <a:ea typeface="+mn-ea"/>
                          <a:cs typeface="Arial" panose="020B0604020202020204" pitchFamily="34" charset="0"/>
                        </a:rPr>
                        <a:t>The key industry trends </a:t>
                      </a:r>
                    </a:p>
                  </a:txBody>
                  <a:tcPr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2430886278"/>
                  </a:ext>
                </a:extLst>
              </a:tr>
              <a:tr h="415437">
                <a:tc>
                  <a:txBody>
                    <a:bodyPr/>
                    <a:lstStyle/>
                    <a:p>
                      <a:pPr marL="0" algn="l" defTabSz="914400" rtl="0" eaLnBrk="1" latinLnBrk="0" hangingPunct="1"/>
                      <a:r>
                        <a:rPr lang="en-GB" sz="1400" b="0" kern="1200" noProof="0" dirty="0">
                          <a:solidFill>
                            <a:schemeClr val="bg1"/>
                          </a:solidFill>
                          <a:latin typeface="Arial" panose="020B0604020202020204" pitchFamily="34" charset="0"/>
                          <a:ea typeface="+mn-ea"/>
                          <a:cs typeface="Arial" panose="020B0604020202020204" pitchFamily="34" charset="0"/>
                        </a:rPr>
                        <a:t>Adoption of emerging trends </a:t>
                      </a:r>
                    </a:p>
                  </a:txBody>
                  <a:tcPr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2781111078"/>
                  </a:ext>
                </a:extLst>
              </a:tr>
              <a:tr h="415437">
                <a:tc>
                  <a:txBody>
                    <a:bodyPr/>
                    <a:lstStyle/>
                    <a:p>
                      <a:pPr marL="0" algn="l" defTabSz="914400" rtl="0" eaLnBrk="1" latinLnBrk="0" hangingPunct="1"/>
                      <a:r>
                        <a:rPr lang="en-GB" sz="1400" b="0" kern="1200" noProof="0" dirty="0">
                          <a:solidFill>
                            <a:schemeClr val="bg1"/>
                          </a:solidFill>
                          <a:latin typeface="Arial" panose="020B0604020202020204" pitchFamily="34" charset="0"/>
                          <a:ea typeface="+mn-ea"/>
                          <a:cs typeface="Arial" panose="020B0604020202020204" pitchFamily="34" charset="0"/>
                        </a:rPr>
                        <a:t>Media orientation </a:t>
                      </a:r>
                    </a:p>
                  </a:txBody>
                  <a:tcPr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1024118655"/>
                  </a:ext>
                </a:extLst>
              </a:tr>
              <a:tr h="4154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noProof="0" dirty="0">
                          <a:solidFill>
                            <a:schemeClr val="bg1"/>
                          </a:solidFill>
                          <a:latin typeface="Arial" panose="020B0604020202020204" pitchFamily="34" charset="0"/>
                          <a:ea typeface="+mn-ea"/>
                          <a:cs typeface="Arial" panose="020B0604020202020204" pitchFamily="34" charset="0"/>
                        </a:rPr>
                        <a:t>Country summaries</a:t>
                      </a:r>
                    </a:p>
                  </a:txBody>
                  <a:tcPr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1984564485"/>
                  </a:ext>
                </a:extLst>
              </a:tr>
            </a:tbl>
          </a:graphicData>
        </a:graphic>
      </p:graphicFrame>
      <p:sp>
        <p:nvSpPr>
          <p:cNvPr id="6" name="Tijdelijke aanduiding voor tekst 4">
            <a:extLst>
              <a:ext uri="{FF2B5EF4-FFF2-40B4-BE49-F238E27FC236}">
                <a16:creationId xmlns:a16="http://schemas.microsoft.com/office/drawing/2014/main" id="{0DDB28F7-665E-9F3E-576F-40E1D2E93B53}"/>
              </a:ext>
            </a:extLst>
          </p:cNvPr>
          <p:cNvSpPr>
            <a:spLocks noGrp="1"/>
          </p:cNvSpPr>
          <p:nvPr>
            <p:ph type="body" sz="quarter" idx="4294967295"/>
          </p:nvPr>
        </p:nvSpPr>
        <p:spPr>
          <a:xfrm>
            <a:off x="479426" y="368301"/>
            <a:ext cx="5616574" cy="539750"/>
          </a:xfrm>
          <a:prstGeom prst="rect">
            <a:avLst/>
          </a:prstGeom>
        </p:spPr>
        <p:txBody>
          <a:bodyPr wrap="square" lIns="0" tIns="0" rIns="0" bIns="0"/>
          <a:lstStyle/>
          <a:p>
            <a:pPr marL="0" indent="0">
              <a:buNone/>
            </a:pPr>
            <a:r>
              <a:rPr lang="en-GB" sz="2800" b="1" dirty="0">
                <a:solidFill>
                  <a:srgbClr val="0A5D7A"/>
                </a:solidFill>
              </a:rPr>
              <a:t>Index</a:t>
            </a:r>
            <a:endParaRPr lang="en-GB" b="1" dirty="0">
              <a:solidFill>
                <a:srgbClr val="0A5D7A"/>
              </a:solidFill>
            </a:endParaRPr>
          </a:p>
        </p:txBody>
      </p:sp>
      <p:sp>
        <p:nvSpPr>
          <p:cNvPr id="4" name="Tijdelijke aanduiding voor dianummer 2">
            <a:extLst>
              <a:ext uri="{FF2B5EF4-FFF2-40B4-BE49-F238E27FC236}">
                <a16:creationId xmlns:a16="http://schemas.microsoft.com/office/drawing/2014/main" id="{7923A676-84A1-2F71-CB25-E4A138530BDA}"/>
              </a:ext>
            </a:extLst>
          </p:cNvPr>
          <p:cNvSpPr txBox="1">
            <a:spLocks/>
          </p:cNvSpPr>
          <p:nvPr/>
        </p:nvSpPr>
        <p:spPr>
          <a:xfrm>
            <a:off x="11535384" y="6489700"/>
            <a:ext cx="371634" cy="179388"/>
          </a:xfrm>
          <a:prstGeom prst="rect">
            <a:avLst/>
          </a:prstGeom>
        </p:spPr>
        <p:txBody>
          <a:bodyPr vert="horz" lIns="0" tIns="0" rIns="0" bIns="0" rtlCol="0" anchor="ctr">
            <a:noAutofit/>
          </a:bodyPr>
          <a:lstStyle>
            <a:defPPr>
              <a:defRPr lang="nl-NL"/>
            </a:defPPr>
            <a:lvl1pPr marL="0" algn="ctr" defTabSz="914400" rtl="0" eaLnBrk="1" latinLnBrk="0" hangingPunct="1">
              <a:defRPr sz="800" b="1" kern="1200">
                <a:solidFill>
                  <a:srgbClr val="757F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7AD0FE45-509C-4BDF-9EDE-64426F8DF3D2}" type="slidenum">
              <a:rPr kumimoji="0" lang="en-GB" sz="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8</a:t>
            </a:fld>
            <a:endParaRPr kumimoji="0" lang="en-GB" sz="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nvGrpSpPr>
          <p:cNvPr id="5" name="Groep 4">
            <a:extLst>
              <a:ext uri="{FF2B5EF4-FFF2-40B4-BE49-F238E27FC236}">
                <a16:creationId xmlns:a16="http://schemas.microsoft.com/office/drawing/2014/main" id="{A48462DC-0061-999F-9A7D-C8631488CE6B}"/>
              </a:ext>
            </a:extLst>
          </p:cNvPr>
          <p:cNvGrpSpPr/>
          <p:nvPr/>
        </p:nvGrpSpPr>
        <p:grpSpPr>
          <a:xfrm>
            <a:off x="11535384" y="171612"/>
            <a:ext cx="371634" cy="196126"/>
            <a:chOff x="5687079" y="4352018"/>
            <a:chExt cx="2797541" cy="1476376"/>
          </a:xfrm>
        </p:grpSpPr>
        <p:sp>
          <p:nvSpPr>
            <p:cNvPr id="8" name="Freeform 5">
              <a:extLst>
                <a:ext uri="{FF2B5EF4-FFF2-40B4-BE49-F238E27FC236}">
                  <a16:creationId xmlns:a16="http://schemas.microsoft.com/office/drawing/2014/main" id="{515BD9F6-8644-DEFF-CAFD-41FF74C7B2E1}"/>
                </a:ext>
              </a:extLst>
            </p:cNvPr>
            <p:cNvSpPr>
              <a:spLocks/>
            </p:cNvSpPr>
            <p:nvPr/>
          </p:nvSpPr>
          <p:spPr bwMode="auto">
            <a:xfrm>
              <a:off x="5687079" y="4352018"/>
              <a:ext cx="884238" cy="1476376"/>
            </a:xfrm>
            <a:custGeom>
              <a:avLst/>
              <a:gdLst>
                <a:gd name="T0" fmla="*/ 38 w 266"/>
                <a:gd name="T1" fmla="*/ 0 h 454"/>
                <a:gd name="T2" fmla="*/ 38 w 266"/>
                <a:gd name="T3" fmla="*/ 297 h 454"/>
                <a:gd name="T4" fmla="*/ 46 w 266"/>
                <a:gd name="T5" fmla="*/ 345 h 454"/>
                <a:gd name="T6" fmla="*/ 67 w 266"/>
                <a:gd name="T7" fmla="*/ 382 h 454"/>
                <a:gd name="T8" fmla="*/ 96 w 266"/>
                <a:gd name="T9" fmla="*/ 405 h 454"/>
                <a:gd name="T10" fmla="*/ 129 w 266"/>
                <a:gd name="T11" fmla="*/ 412 h 454"/>
                <a:gd name="T12" fmla="*/ 164 w 266"/>
                <a:gd name="T13" fmla="*/ 405 h 454"/>
                <a:gd name="T14" fmla="*/ 196 w 266"/>
                <a:gd name="T15" fmla="*/ 384 h 454"/>
                <a:gd name="T16" fmla="*/ 218 w 266"/>
                <a:gd name="T17" fmla="*/ 348 h 454"/>
                <a:gd name="T18" fmla="*/ 227 w 266"/>
                <a:gd name="T19" fmla="*/ 298 h 454"/>
                <a:gd name="T20" fmla="*/ 227 w 266"/>
                <a:gd name="T21" fmla="*/ 0 h 454"/>
                <a:gd name="T22" fmla="*/ 266 w 266"/>
                <a:gd name="T23" fmla="*/ 0 h 454"/>
                <a:gd name="T24" fmla="*/ 266 w 266"/>
                <a:gd name="T25" fmla="*/ 295 h 454"/>
                <a:gd name="T26" fmla="*/ 254 w 266"/>
                <a:gd name="T27" fmla="*/ 363 h 454"/>
                <a:gd name="T28" fmla="*/ 222 w 266"/>
                <a:gd name="T29" fmla="*/ 413 h 454"/>
                <a:gd name="T30" fmla="*/ 178 w 266"/>
                <a:gd name="T31" fmla="*/ 444 h 454"/>
                <a:gd name="T32" fmla="*/ 130 w 266"/>
                <a:gd name="T33" fmla="*/ 454 h 454"/>
                <a:gd name="T34" fmla="*/ 83 w 266"/>
                <a:gd name="T35" fmla="*/ 444 h 454"/>
                <a:gd name="T36" fmla="*/ 42 w 266"/>
                <a:gd name="T37" fmla="*/ 414 h 454"/>
                <a:gd name="T38" fmla="*/ 11 w 266"/>
                <a:gd name="T39" fmla="*/ 363 h 454"/>
                <a:gd name="T40" fmla="*/ 0 w 266"/>
                <a:gd name="T41" fmla="*/ 294 h 454"/>
                <a:gd name="T42" fmla="*/ 0 w 266"/>
                <a:gd name="T43" fmla="*/ 0 h 454"/>
                <a:gd name="T44" fmla="*/ 38 w 266"/>
                <a:gd name="T45" fmla="*/ 0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6" h="454">
                  <a:moveTo>
                    <a:pt x="38" y="0"/>
                  </a:moveTo>
                  <a:cubicBezTo>
                    <a:pt x="38" y="297"/>
                    <a:pt x="38" y="297"/>
                    <a:pt x="38" y="297"/>
                  </a:cubicBezTo>
                  <a:cubicBezTo>
                    <a:pt x="38" y="315"/>
                    <a:pt x="41" y="331"/>
                    <a:pt x="46" y="345"/>
                  </a:cubicBezTo>
                  <a:cubicBezTo>
                    <a:pt x="51" y="360"/>
                    <a:pt x="58" y="372"/>
                    <a:pt x="67" y="382"/>
                  </a:cubicBezTo>
                  <a:cubicBezTo>
                    <a:pt x="76" y="392"/>
                    <a:pt x="85" y="399"/>
                    <a:pt x="96" y="405"/>
                  </a:cubicBezTo>
                  <a:cubicBezTo>
                    <a:pt x="107" y="410"/>
                    <a:pt x="118" y="412"/>
                    <a:pt x="129" y="412"/>
                  </a:cubicBezTo>
                  <a:cubicBezTo>
                    <a:pt x="141" y="412"/>
                    <a:pt x="153" y="410"/>
                    <a:pt x="164" y="405"/>
                  </a:cubicBezTo>
                  <a:cubicBezTo>
                    <a:pt x="176" y="400"/>
                    <a:pt x="187" y="393"/>
                    <a:pt x="196" y="384"/>
                  </a:cubicBezTo>
                  <a:cubicBezTo>
                    <a:pt x="205" y="374"/>
                    <a:pt x="213" y="362"/>
                    <a:pt x="218" y="348"/>
                  </a:cubicBezTo>
                  <a:cubicBezTo>
                    <a:pt x="224" y="334"/>
                    <a:pt x="227" y="317"/>
                    <a:pt x="227" y="298"/>
                  </a:cubicBezTo>
                  <a:cubicBezTo>
                    <a:pt x="227" y="0"/>
                    <a:pt x="227" y="0"/>
                    <a:pt x="227" y="0"/>
                  </a:cubicBezTo>
                  <a:cubicBezTo>
                    <a:pt x="266" y="0"/>
                    <a:pt x="266" y="0"/>
                    <a:pt x="266" y="0"/>
                  </a:cubicBezTo>
                  <a:cubicBezTo>
                    <a:pt x="266" y="295"/>
                    <a:pt x="266" y="295"/>
                    <a:pt x="266" y="295"/>
                  </a:cubicBezTo>
                  <a:cubicBezTo>
                    <a:pt x="266" y="321"/>
                    <a:pt x="262" y="344"/>
                    <a:pt x="254" y="363"/>
                  </a:cubicBezTo>
                  <a:cubicBezTo>
                    <a:pt x="245" y="383"/>
                    <a:pt x="235" y="400"/>
                    <a:pt x="222" y="413"/>
                  </a:cubicBezTo>
                  <a:cubicBezTo>
                    <a:pt x="209" y="427"/>
                    <a:pt x="194" y="437"/>
                    <a:pt x="178" y="444"/>
                  </a:cubicBezTo>
                  <a:cubicBezTo>
                    <a:pt x="162" y="451"/>
                    <a:pt x="146" y="454"/>
                    <a:pt x="130" y="454"/>
                  </a:cubicBezTo>
                  <a:cubicBezTo>
                    <a:pt x="114" y="454"/>
                    <a:pt x="99" y="451"/>
                    <a:pt x="83" y="444"/>
                  </a:cubicBezTo>
                  <a:cubicBezTo>
                    <a:pt x="68" y="437"/>
                    <a:pt x="54" y="427"/>
                    <a:pt x="42" y="414"/>
                  </a:cubicBezTo>
                  <a:cubicBezTo>
                    <a:pt x="29" y="400"/>
                    <a:pt x="19" y="383"/>
                    <a:pt x="11" y="363"/>
                  </a:cubicBezTo>
                  <a:cubicBezTo>
                    <a:pt x="3" y="343"/>
                    <a:pt x="0" y="320"/>
                    <a:pt x="0" y="294"/>
                  </a:cubicBezTo>
                  <a:cubicBezTo>
                    <a:pt x="0" y="0"/>
                    <a:pt x="0" y="0"/>
                    <a:pt x="0" y="0"/>
                  </a:cubicBezTo>
                  <a:lnTo>
                    <a:pt x="3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9" name="Freeform 6">
              <a:extLst>
                <a:ext uri="{FF2B5EF4-FFF2-40B4-BE49-F238E27FC236}">
                  <a16:creationId xmlns:a16="http://schemas.microsoft.com/office/drawing/2014/main" id="{29FECFA4-9BF5-A9B0-A1DC-067B5AFD67F1}"/>
                </a:ext>
              </a:extLst>
            </p:cNvPr>
            <p:cNvSpPr>
              <a:spLocks/>
            </p:cNvSpPr>
            <p:nvPr/>
          </p:nvSpPr>
          <p:spPr bwMode="auto">
            <a:xfrm>
              <a:off x="6674286" y="4352018"/>
              <a:ext cx="876300" cy="1476375"/>
            </a:xfrm>
            <a:custGeom>
              <a:avLst/>
              <a:gdLst>
                <a:gd name="T0" fmla="*/ 40 w 264"/>
                <a:gd name="T1" fmla="*/ 315 h 466"/>
                <a:gd name="T2" fmla="*/ 49 w 264"/>
                <a:gd name="T3" fmla="*/ 359 h 466"/>
                <a:gd name="T4" fmla="*/ 68 w 264"/>
                <a:gd name="T5" fmla="*/ 393 h 466"/>
                <a:gd name="T6" fmla="*/ 98 w 264"/>
                <a:gd name="T7" fmla="*/ 416 h 466"/>
                <a:gd name="T8" fmla="*/ 135 w 264"/>
                <a:gd name="T9" fmla="*/ 424 h 466"/>
                <a:gd name="T10" fmla="*/ 169 w 264"/>
                <a:gd name="T11" fmla="*/ 419 h 466"/>
                <a:gd name="T12" fmla="*/ 198 w 264"/>
                <a:gd name="T13" fmla="*/ 404 h 466"/>
                <a:gd name="T14" fmla="*/ 218 w 264"/>
                <a:gd name="T15" fmla="*/ 376 h 466"/>
                <a:gd name="T16" fmla="*/ 225 w 264"/>
                <a:gd name="T17" fmla="*/ 335 h 466"/>
                <a:gd name="T18" fmla="*/ 217 w 264"/>
                <a:gd name="T19" fmla="*/ 302 h 466"/>
                <a:gd name="T20" fmla="*/ 196 w 264"/>
                <a:gd name="T21" fmla="*/ 278 h 466"/>
                <a:gd name="T22" fmla="*/ 166 w 264"/>
                <a:gd name="T23" fmla="*/ 261 h 466"/>
                <a:gd name="T24" fmla="*/ 132 w 264"/>
                <a:gd name="T25" fmla="*/ 247 h 466"/>
                <a:gd name="T26" fmla="*/ 89 w 264"/>
                <a:gd name="T27" fmla="*/ 230 h 466"/>
                <a:gd name="T28" fmla="*/ 50 w 264"/>
                <a:gd name="T29" fmla="*/ 205 h 466"/>
                <a:gd name="T30" fmla="*/ 22 w 264"/>
                <a:gd name="T31" fmla="*/ 168 h 466"/>
                <a:gd name="T32" fmla="*/ 11 w 264"/>
                <a:gd name="T33" fmla="*/ 113 h 466"/>
                <a:gd name="T34" fmla="*/ 20 w 264"/>
                <a:gd name="T35" fmla="*/ 64 h 466"/>
                <a:gd name="T36" fmla="*/ 44 w 264"/>
                <a:gd name="T37" fmla="*/ 29 h 466"/>
                <a:gd name="T38" fmla="*/ 82 w 264"/>
                <a:gd name="T39" fmla="*/ 7 h 466"/>
                <a:gd name="T40" fmla="*/ 130 w 264"/>
                <a:gd name="T41" fmla="*/ 0 h 466"/>
                <a:gd name="T42" fmla="*/ 188 w 264"/>
                <a:gd name="T43" fmla="*/ 12 h 466"/>
                <a:gd name="T44" fmla="*/ 226 w 264"/>
                <a:gd name="T45" fmla="*/ 44 h 466"/>
                <a:gd name="T46" fmla="*/ 246 w 264"/>
                <a:gd name="T47" fmla="*/ 86 h 466"/>
                <a:gd name="T48" fmla="*/ 253 w 264"/>
                <a:gd name="T49" fmla="*/ 131 h 466"/>
                <a:gd name="T50" fmla="*/ 214 w 264"/>
                <a:gd name="T51" fmla="*/ 131 h 466"/>
                <a:gd name="T52" fmla="*/ 206 w 264"/>
                <a:gd name="T53" fmla="*/ 92 h 466"/>
                <a:gd name="T54" fmla="*/ 187 w 264"/>
                <a:gd name="T55" fmla="*/ 64 h 466"/>
                <a:gd name="T56" fmla="*/ 161 w 264"/>
                <a:gd name="T57" fmla="*/ 47 h 466"/>
                <a:gd name="T58" fmla="*/ 130 w 264"/>
                <a:gd name="T59" fmla="*/ 41 h 466"/>
                <a:gd name="T60" fmla="*/ 100 w 264"/>
                <a:gd name="T61" fmla="*/ 45 h 466"/>
                <a:gd name="T62" fmla="*/ 74 w 264"/>
                <a:gd name="T63" fmla="*/ 57 h 466"/>
                <a:gd name="T64" fmla="*/ 56 w 264"/>
                <a:gd name="T65" fmla="*/ 79 h 466"/>
                <a:gd name="T66" fmla="*/ 49 w 264"/>
                <a:gd name="T67" fmla="*/ 113 h 466"/>
                <a:gd name="T68" fmla="*/ 57 w 264"/>
                <a:gd name="T69" fmla="*/ 147 h 466"/>
                <a:gd name="T70" fmla="*/ 78 w 264"/>
                <a:gd name="T71" fmla="*/ 171 h 466"/>
                <a:gd name="T72" fmla="*/ 109 w 264"/>
                <a:gd name="T73" fmla="*/ 189 h 466"/>
                <a:gd name="T74" fmla="*/ 144 w 264"/>
                <a:gd name="T75" fmla="*/ 203 h 466"/>
                <a:gd name="T76" fmla="*/ 187 w 264"/>
                <a:gd name="T77" fmla="*/ 221 h 466"/>
                <a:gd name="T78" fmla="*/ 226 w 264"/>
                <a:gd name="T79" fmla="*/ 245 h 466"/>
                <a:gd name="T80" fmla="*/ 253 w 264"/>
                <a:gd name="T81" fmla="*/ 281 h 466"/>
                <a:gd name="T82" fmla="*/ 264 w 264"/>
                <a:gd name="T83" fmla="*/ 335 h 466"/>
                <a:gd name="T84" fmla="*/ 254 w 264"/>
                <a:gd name="T85" fmla="*/ 392 h 466"/>
                <a:gd name="T86" fmla="*/ 227 w 264"/>
                <a:gd name="T87" fmla="*/ 433 h 466"/>
                <a:gd name="T88" fmla="*/ 186 w 264"/>
                <a:gd name="T89" fmla="*/ 458 h 466"/>
                <a:gd name="T90" fmla="*/ 135 w 264"/>
                <a:gd name="T91" fmla="*/ 466 h 466"/>
                <a:gd name="T92" fmla="*/ 85 w 264"/>
                <a:gd name="T93" fmla="*/ 456 h 466"/>
                <a:gd name="T94" fmla="*/ 43 w 264"/>
                <a:gd name="T95" fmla="*/ 426 h 466"/>
                <a:gd name="T96" fmla="*/ 13 w 264"/>
                <a:gd name="T97" fmla="*/ 378 h 466"/>
                <a:gd name="T98" fmla="*/ 0 w 264"/>
                <a:gd name="T99" fmla="*/ 315 h 466"/>
                <a:gd name="T100" fmla="*/ 40 w 264"/>
                <a:gd name="T101" fmla="*/ 315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4" h="466">
                  <a:moveTo>
                    <a:pt x="40" y="315"/>
                  </a:moveTo>
                  <a:cubicBezTo>
                    <a:pt x="41" y="331"/>
                    <a:pt x="44" y="346"/>
                    <a:pt x="49" y="359"/>
                  </a:cubicBezTo>
                  <a:cubicBezTo>
                    <a:pt x="54" y="372"/>
                    <a:pt x="60" y="384"/>
                    <a:pt x="68" y="393"/>
                  </a:cubicBezTo>
                  <a:cubicBezTo>
                    <a:pt x="77" y="403"/>
                    <a:pt x="86" y="410"/>
                    <a:pt x="98" y="416"/>
                  </a:cubicBezTo>
                  <a:cubicBezTo>
                    <a:pt x="109" y="421"/>
                    <a:pt x="121" y="424"/>
                    <a:pt x="135" y="424"/>
                  </a:cubicBezTo>
                  <a:cubicBezTo>
                    <a:pt x="147" y="424"/>
                    <a:pt x="158" y="422"/>
                    <a:pt x="169" y="419"/>
                  </a:cubicBezTo>
                  <a:cubicBezTo>
                    <a:pt x="180" y="416"/>
                    <a:pt x="189" y="411"/>
                    <a:pt x="198" y="404"/>
                  </a:cubicBezTo>
                  <a:cubicBezTo>
                    <a:pt x="206" y="397"/>
                    <a:pt x="213" y="388"/>
                    <a:pt x="218" y="376"/>
                  </a:cubicBezTo>
                  <a:cubicBezTo>
                    <a:pt x="223" y="365"/>
                    <a:pt x="225" y="351"/>
                    <a:pt x="225" y="335"/>
                  </a:cubicBezTo>
                  <a:cubicBezTo>
                    <a:pt x="225" y="322"/>
                    <a:pt x="223" y="311"/>
                    <a:pt x="217" y="302"/>
                  </a:cubicBezTo>
                  <a:cubicBezTo>
                    <a:pt x="212" y="292"/>
                    <a:pt x="205" y="284"/>
                    <a:pt x="196" y="278"/>
                  </a:cubicBezTo>
                  <a:cubicBezTo>
                    <a:pt x="187" y="271"/>
                    <a:pt x="177" y="266"/>
                    <a:pt x="166" y="261"/>
                  </a:cubicBezTo>
                  <a:cubicBezTo>
                    <a:pt x="155" y="256"/>
                    <a:pt x="144" y="251"/>
                    <a:pt x="132" y="247"/>
                  </a:cubicBezTo>
                  <a:cubicBezTo>
                    <a:pt x="118" y="242"/>
                    <a:pt x="103" y="236"/>
                    <a:pt x="89" y="230"/>
                  </a:cubicBezTo>
                  <a:cubicBezTo>
                    <a:pt x="74" y="223"/>
                    <a:pt x="61" y="215"/>
                    <a:pt x="50" y="205"/>
                  </a:cubicBezTo>
                  <a:cubicBezTo>
                    <a:pt x="38" y="195"/>
                    <a:pt x="29" y="183"/>
                    <a:pt x="22" y="168"/>
                  </a:cubicBezTo>
                  <a:cubicBezTo>
                    <a:pt x="14" y="153"/>
                    <a:pt x="11" y="135"/>
                    <a:pt x="11" y="113"/>
                  </a:cubicBezTo>
                  <a:cubicBezTo>
                    <a:pt x="11" y="94"/>
                    <a:pt x="14" y="78"/>
                    <a:pt x="20" y="64"/>
                  </a:cubicBezTo>
                  <a:cubicBezTo>
                    <a:pt x="25" y="50"/>
                    <a:pt x="34" y="38"/>
                    <a:pt x="44" y="29"/>
                  </a:cubicBezTo>
                  <a:cubicBezTo>
                    <a:pt x="55" y="19"/>
                    <a:pt x="67" y="12"/>
                    <a:pt x="82" y="7"/>
                  </a:cubicBezTo>
                  <a:cubicBezTo>
                    <a:pt x="97" y="2"/>
                    <a:pt x="113" y="0"/>
                    <a:pt x="130" y="0"/>
                  </a:cubicBezTo>
                  <a:cubicBezTo>
                    <a:pt x="154" y="0"/>
                    <a:pt x="173" y="4"/>
                    <a:pt x="188" y="12"/>
                  </a:cubicBezTo>
                  <a:cubicBezTo>
                    <a:pt x="204" y="20"/>
                    <a:pt x="216" y="31"/>
                    <a:pt x="226" y="44"/>
                  </a:cubicBezTo>
                  <a:cubicBezTo>
                    <a:pt x="235" y="57"/>
                    <a:pt x="242" y="71"/>
                    <a:pt x="246" y="86"/>
                  </a:cubicBezTo>
                  <a:cubicBezTo>
                    <a:pt x="250" y="102"/>
                    <a:pt x="253" y="117"/>
                    <a:pt x="253" y="131"/>
                  </a:cubicBezTo>
                  <a:cubicBezTo>
                    <a:pt x="214" y="131"/>
                    <a:pt x="214" y="131"/>
                    <a:pt x="214" y="131"/>
                  </a:cubicBezTo>
                  <a:cubicBezTo>
                    <a:pt x="213" y="116"/>
                    <a:pt x="210" y="103"/>
                    <a:pt x="206" y="92"/>
                  </a:cubicBezTo>
                  <a:cubicBezTo>
                    <a:pt x="201" y="81"/>
                    <a:pt x="195" y="72"/>
                    <a:pt x="187" y="64"/>
                  </a:cubicBezTo>
                  <a:cubicBezTo>
                    <a:pt x="180" y="57"/>
                    <a:pt x="171" y="51"/>
                    <a:pt x="161" y="47"/>
                  </a:cubicBezTo>
                  <a:cubicBezTo>
                    <a:pt x="152" y="43"/>
                    <a:pt x="141" y="41"/>
                    <a:pt x="130" y="41"/>
                  </a:cubicBezTo>
                  <a:cubicBezTo>
                    <a:pt x="120" y="41"/>
                    <a:pt x="110" y="43"/>
                    <a:pt x="100" y="45"/>
                  </a:cubicBezTo>
                  <a:cubicBezTo>
                    <a:pt x="91" y="47"/>
                    <a:pt x="82" y="52"/>
                    <a:pt x="74" y="57"/>
                  </a:cubicBezTo>
                  <a:cubicBezTo>
                    <a:pt x="67" y="63"/>
                    <a:pt x="61" y="70"/>
                    <a:pt x="56" y="79"/>
                  </a:cubicBezTo>
                  <a:cubicBezTo>
                    <a:pt x="51" y="88"/>
                    <a:pt x="49" y="99"/>
                    <a:pt x="49" y="113"/>
                  </a:cubicBezTo>
                  <a:cubicBezTo>
                    <a:pt x="49" y="126"/>
                    <a:pt x="52" y="137"/>
                    <a:pt x="57" y="147"/>
                  </a:cubicBezTo>
                  <a:cubicBezTo>
                    <a:pt x="62" y="156"/>
                    <a:pt x="69" y="164"/>
                    <a:pt x="78" y="171"/>
                  </a:cubicBezTo>
                  <a:cubicBezTo>
                    <a:pt x="87" y="178"/>
                    <a:pt x="97" y="184"/>
                    <a:pt x="109" y="189"/>
                  </a:cubicBezTo>
                  <a:cubicBezTo>
                    <a:pt x="120" y="194"/>
                    <a:pt x="132" y="199"/>
                    <a:pt x="144" y="203"/>
                  </a:cubicBezTo>
                  <a:cubicBezTo>
                    <a:pt x="159" y="209"/>
                    <a:pt x="173" y="215"/>
                    <a:pt x="187" y="221"/>
                  </a:cubicBezTo>
                  <a:cubicBezTo>
                    <a:pt x="202" y="227"/>
                    <a:pt x="214" y="235"/>
                    <a:pt x="226" y="245"/>
                  </a:cubicBezTo>
                  <a:cubicBezTo>
                    <a:pt x="237" y="255"/>
                    <a:pt x="246" y="267"/>
                    <a:pt x="253" y="281"/>
                  </a:cubicBezTo>
                  <a:cubicBezTo>
                    <a:pt x="260" y="296"/>
                    <a:pt x="264" y="314"/>
                    <a:pt x="264" y="335"/>
                  </a:cubicBezTo>
                  <a:cubicBezTo>
                    <a:pt x="264" y="357"/>
                    <a:pt x="261" y="376"/>
                    <a:pt x="254" y="392"/>
                  </a:cubicBezTo>
                  <a:cubicBezTo>
                    <a:pt x="248" y="408"/>
                    <a:pt x="239" y="422"/>
                    <a:pt x="227" y="433"/>
                  </a:cubicBezTo>
                  <a:cubicBezTo>
                    <a:pt x="216" y="444"/>
                    <a:pt x="202" y="452"/>
                    <a:pt x="186" y="458"/>
                  </a:cubicBezTo>
                  <a:cubicBezTo>
                    <a:pt x="170" y="463"/>
                    <a:pt x="153" y="466"/>
                    <a:pt x="135" y="466"/>
                  </a:cubicBezTo>
                  <a:cubicBezTo>
                    <a:pt x="118" y="466"/>
                    <a:pt x="101" y="463"/>
                    <a:pt x="85" y="456"/>
                  </a:cubicBezTo>
                  <a:cubicBezTo>
                    <a:pt x="69" y="449"/>
                    <a:pt x="55" y="439"/>
                    <a:pt x="43" y="426"/>
                  </a:cubicBezTo>
                  <a:cubicBezTo>
                    <a:pt x="30" y="413"/>
                    <a:pt x="20" y="397"/>
                    <a:pt x="13" y="378"/>
                  </a:cubicBezTo>
                  <a:cubicBezTo>
                    <a:pt x="5" y="359"/>
                    <a:pt x="1" y="339"/>
                    <a:pt x="0" y="315"/>
                  </a:cubicBezTo>
                  <a:lnTo>
                    <a:pt x="40" y="31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0" name="Freeform 7">
              <a:extLst>
                <a:ext uri="{FF2B5EF4-FFF2-40B4-BE49-F238E27FC236}">
                  <a16:creationId xmlns:a16="http://schemas.microsoft.com/office/drawing/2014/main" id="{35613964-0357-1409-6555-73E36E40B4AD}"/>
                </a:ext>
              </a:extLst>
            </p:cNvPr>
            <p:cNvSpPr>
              <a:spLocks noEditPoints="1"/>
            </p:cNvSpPr>
            <p:nvPr/>
          </p:nvSpPr>
          <p:spPr bwMode="auto">
            <a:xfrm>
              <a:off x="7673407" y="4352018"/>
              <a:ext cx="811213" cy="1476375"/>
            </a:xfrm>
            <a:custGeom>
              <a:avLst/>
              <a:gdLst>
                <a:gd name="T0" fmla="*/ 38 w 244"/>
                <a:gd name="T1" fmla="*/ 210 h 441"/>
                <a:gd name="T2" fmla="*/ 136 w 244"/>
                <a:gd name="T3" fmla="*/ 210 h 441"/>
                <a:gd name="T4" fmla="*/ 162 w 244"/>
                <a:gd name="T5" fmla="*/ 204 h 441"/>
                <a:gd name="T6" fmla="*/ 185 w 244"/>
                <a:gd name="T7" fmla="*/ 185 h 441"/>
                <a:gd name="T8" fmla="*/ 200 w 244"/>
                <a:gd name="T9" fmla="*/ 158 h 441"/>
                <a:gd name="T10" fmla="*/ 205 w 244"/>
                <a:gd name="T11" fmla="*/ 125 h 441"/>
                <a:gd name="T12" fmla="*/ 200 w 244"/>
                <a:gd name="T13" fmla="*/ 92 h 441"/>
                <a:gd name="T14" fmla="*/ 185 w 244"/>
                <a:gd name="T15" fmla="*/ 66 h 441"/>
                <a:gd name="T16" fmla="*/ 163 w 244"/>
                <a:gd name="T17" fmla="*/ 49 h 441"/>
                <a:gd name="T18" fmla="*/ 136 w 244"/>
                <a:gd name="T19" fmla="*/ 43 h 441"/>
                <a:gd name="T20" fmla="*/ 38 w 244"/>
                <a:gd name="T21" fmla="*/ 43 h 441"/>
                <a:gd name="T22" fmla="*/ 38 w 244"/>
                <a:gd name="T23" fmla="*/ 210 h 441"/>
                <a:gd name="T24" fmla="*/ 0 w 244"/>
                <a:gd name="T25" fmla="*/ 0 h 441"/>
                <a:gd name="T26" fmla="*/ 136 w 244"/>
                <a:gd name="T27" fmla="*/ 0 h 441"/>
                <a:gd name="T28" fmla="*/ 182 w 244"/>
                <a:gd name="T29" fmla="*/ 11 h 441"/>
                <a:gd name="T30" fmla="*/ 216 w 244"/>
                <a:gd name="T31" fmla="*/ 40 h 441"/>
                <a:gd name="T32" fmla="*/ 237 w 244"/>
                <a:gd name="T33" fmla="*/ 80 h 441"/>
                <a:gd name="T34" fmla="*/ 244 w 244"/>
                <a:gd name="T35" fmla="*/ 125 h 441"/>
                <a:gd name="T36" fmla="*/ 237 w 244"/>
                <a:gd name="T37" fmla="*/ 172 h 441"/>
                <a:gd name="T38" fmla="*/ 216 w 244"/>
                <a:gd name="T39" fmla="*/ 213 h 441"/>
                <a:gd name="T40" fmla="*/ 182 w 244"/>
                <a:gd name="T41" fmla="*/ 241 h 441"/>
                <a:gd name="T42" fmla="*/ 136 w 244"/>
                <a:gd name="T43" fmla="*/ 252 h 441"/>
                <a:gd name="T44" fmla="*/ 38 w 244"/>
                <a:gd name="T45" fmla="*/ 252 h 441"/>
                <a:gd name="T46" fmla="*/ 38 w 244"/>
                <a:gd name="T47" fmla="*/ 441 h 441"/>
                <a:gd name="T48" fmla="*/ 0 w 244"/>
                <a:gd name="T49" fmla="*/ 441 h 441"/>
                <a:gd name="T50" fmla="*/ 0 w 244"/>
                <a:gd name="T51"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4" h="441">
                  <a:moveTo>
                    <a:pt x="38" y="210"/>
                  </a:moveTo>
                  <a:cubicBezTo>
                    <a:pt x="136" y="210"/>
                    <a:pt x="136" y="210"/>
                    <a:pt x="136" y="210"/>
                  </a:cubicBezTo>
                  <a:cubicBezTo>
                    <a:pt x="145" y="210"/>
                    <a:pt x="154" y="208"/>
                    <a:pt x="162" y="204"/>
                  </a:cubicBezTo>
                  <a:cubicBezTo>
                    <a:pt x="171" y="199"/>
                    <a:pt x="178" y="193"/>
                    <a:pt x="185" y="185"/>
                  </a:cubicBezTo>
                  <a:cubicBezTo>
                    <a:pt x="191" y="178"/>
                    <a:pt x="196" y="169"/>
                    <a:pt x="200" y="158"/>
                  </a:cubicBezTo>
                  <a:cubicBezTo>
                    <a:pt x="204" y="148"/>
                    <a:pt x="205" y="137"/>
                    <a:pt x="205" y="125"/>
                  </a:cubicBezTo>
                  <a:cubicBezTo>
                    <a:pt x="205" y="113"/>
                    <a:pt x="204" y="102"/>
                    <a:pt x="200" y="92"/>
                  </a:cubicBezTo>
                  <a:cubicBezTo>
                    <a:pt x="196" y="82"/>
                    <a:pt x="192" y="73"/>
                    <a:pt x="185" y="66"/>
                  </a:cubicBezTo>
                  <a:cubicBezTo>
                    <a:pt x="179" y="59"/>
                    <a:pt x="172" y="53"/>
                    <a:pt x="163" y="49"/>
                  </a:cubicBezTo>
                  <a:cubicBezTo>
                    <a:pt x="155" y="45"/>
                    <a:pt x="146" y="43"/>
                    <a:pt x="136" y="43"/>
                  </a:cubicBezTo>
                  <a:cubicBezTo>
                    <a:pt x="38" y="43"/>
                    <a:pt x="38" y="43"/>
                    <a:pt x="38" y="43"/>
                  </a:cubicBezTo>
                  <a:lnTo>
                    <a:pt x="38" y="210"/>
                  </a:lnTo>
                  <a:close/>
                  <a:moveTo>
                    <a:pt x="0" y="0"/>
                  </a:moveTo>
                  <a:cubicBezTo>
                    <a:pt x="136" y="0"/>
                    <a:pt x="136" y="0"/>
                    <a:pt x="136" y="0"/>
                  </a:cubicBezTo>
                  <a:cubicBezTo>
                    <a:pt x="153" y="0"/>
                    <a:pt x="168" y="3"/>
                    <a:pt x="182" y="11"/>
                  </a:cubicBezTo>
                  <a:cubicBezTo>
                    <a:pt x="195" y="19"/>
                    <a:pt x="207" y="28"/>
                    <a:pt x="216" y="40"/>
                  </a:cubicBezTo>
                  <a:cubicBezTo>
                    <a:pt x="225" y="52"/>
                    <a:pt x="232" y="66"/>
                    <a:pt x="237" y="80"/>
                  </a:cubicBezTo>
                  <a:cubicBezTo>
                    <a:pt x="242" y="95"/>
                    <a:pt x="244" y="110"/>
                    <a:pt x="244" y="125"/>
                  </a:cubicBezTo>
                  <a:cubicBezTo>
                    <a:pt x="244" y="142"/>
                    <a:pt x="242" y="157"/>
                    <a:pt x="237" y="172"/>
                  </a:cubicBezTo>
                  <a:cubicBezTo>
                    <a:pt x="232" y="188"/>
                    <a:pt x="225" y="201"/>
                    <a:pt x="216" y="213"/>
                  </a:cubicBezTo>
                  <a:cubicBezTo>
                    <a:pt x="207" y="225"/>
                    <a:pt x="195" y="234"/>
                    <a:pt x="182" y="241"/>
                  </a:cubicBezTo>
                  <a:cubicBezTo>
                    <a:pt x="168" y="248"/>
                    <a:pt x="153" y="252"/>
                    <a:pt x="136" y="252"/>
                  </a:cubicBezTo>
                  <a:cubicBezTo>
                    <a:pt x="38" y="252"/>
                    <a:pt x="38" y="252"/>
                    <a:pt x="38" y="252"/>
                  </a:cubicBezTo>
                  <a:cubicBezTo>
                    <a:pt x="38" y="441"/>
                    <a:pt x="38" y="441"/>
                    <a:pt x="38" y="441"/>
                  </a:cubicBezTo>
                  <a:cubicBezTo>
                    <a:pt x="0" y="441"/>
                    <a:pt x="0" y="441"/>
                    <a:pt x="0" y="441"/>
                  </a:cubicBez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 name="Oval 8">
              <a:extLst>
                <a:ext uri="{FF2B5EF4-FFF2-40B4-BE49-F238E27FC236}">
                  <a16:creationId xmlns:a16="http://schemas.microsoft.com/office/drawing/2014/main" id="{B1E36916-3A73-14A6-4E8D-E06E8CF44F91}"/>
                </a:ext>
              </a:extLst>
            </p:cNvPr>
            <p:cNvSpPr>
              <a:spLocks noChangeArrowheads="1"/>
            </p:cNvSpPr>
            <p:nvPr/>
          </p:nvSpPr>
          <p:spPr bwMode="auto">
            <a:xfrm>
              <a:off x="6970464" y="5261423"/>
              <a:ext cx="328613" cy="330200"/>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A5D7A"/>
                </a:solidFill>
                <a:effectLst/>
                <a:uLnTx/>
                <a:uFillTx/>
                <a:latin typeface="Arial" panose="020B0604020202020204" pitchFamily="34" charset="0"/>
                <a:ea typeface="+mn-ea"/>
                <a:cs typeface="+mn-cs"/>
              </a:endParaRPr>
            </a:p>
          </p:txBody>
        </p:sp>
      </p:grpSp>
    </p:spTree>
    <p:extLst>
      <p:ext uri="{BB962C8B-B14F-4D97-AF65-F5344CB8AC3E}">
        <p14:creationId xmlns:p14="http://schemas.microsoft.com/office/powerpoint/2010/main" val="5698435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E4EB9C-0BD1-0149-70C3-F384671D48C6}"/>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A087F35C-39BE-0C0E-B8EF-66F94294E6BB}"/>
              </a:ext>
            </a:extLst>
          </p:cNvPr>
          <p:cNvSpPr txBox="1"/>
          <p:nvPr/>
        </p:nvSpPr>
        <p:spPr>
          <a:xfrm>
            <a:off x="483574" y="1196975"/>
            <a:ext cx="6690754" cy="5327650"/>
          </a:xfrm>
          <a:prstGeom prst="rect">
            <a:avLst/>
          </a:prstGeom>
          <a:noFill/>
        </p:spPr>
        <p:txBody>
          <a:bodyPr wrap="square" lIns="0" tIns="0" rIns="0" bIns="0" rtlCol="0" anchor="ctr">
            <a:noAutofit/>
          </a:bodyPr>
          <a:lstStyle/>
          <a:p>
            <a:pPr lvl="0">
              <a:defRPr/>
            </a:pPr>
            <a:r>
              <a:rPr lang="en-GB" sz="1200" noProof="0" dirty="0">
                <a:solidFill>
                  <a:prstClr val="white"/>
                </a:solidFill>
                <a:latin typeface="Arial" panose="020B0604020202020204" pitchFamily="34" charset="0"/>
                <a:cs typeface="Arial" panose="020B0604020202020204" pitchFamily="34" charset="0"/>
              </a:rPr>
              <a:t>To track behaviour and trends in the European HVAC and plumbing installation market, we conduct a yearly market study based on telephone interviews with registered mechanical installation companies across major European markets.</a:t>
            </a:r>
          </a:p>
          <a:p>
            <a:pPr lvl="0">
              <a:defRPr/>
            </a:pPr>
            <a:endParaRPr lang="en-GB" sz="1600" noProof="0" dirty="0">
              <a:solidFill>
                <a:prstClr val="white"/>
              </a:solidFill>
              <a:latin typeface="Arial" panose="020B0604020202020204" pitchFamily="34" charset="0"/>
              <a:cs typeface="Arial" panose="020B0604020202020204" pitchFamily="34" charset="0"/>
            </a:endParaRPr>
          </a:p>
          <a:p>
            <a:pPr lvl="0">
              <a:defRPr/>
            </a:pPr>
            <a:r>
              <a:rPr lang="en-GB" b="1" noProof="0" dirty="0">
                <a:solidFill>
                  <a:prstClr val="white"/>
                </a:solidFill>
                <a:latin typeface="Arial" panose="020B0604020202020204" pitchFamily="34" charset="0"/>
                <a:cs typeface="Arial" panose="020B0604020202020204" pitchFamily="34" charset="0"/>
              </a:rPr>
              <a:t>Who we interview</a:t>
            </a:r>
          </a:p>
          <a:p>
            <a:pPr lvl="0">
              <a:defRPr/>
            </a:pPr>
            <a:r>
              <a:rPr lang="en-GB" sz="1200" noProof="0" dirty="0">
                <a:solidFill>
                  <a:prstClr val="white"/>
                </a:solidFill>
                <a:latin typeface="Arial" panose="020B0604020202020204" pitchFamily="34" charset="0"/>
                <a:cs typeface="Arial" panose="020B0604020202020204" pitchFamily="34" charset="0"/>
              </a:rPr>
              <a:t>Companies providing HVAC and/or plumbing installation services, including owners, directors, and purchasers. Results per country are weighted to ensure that company size groups (1–4 FTE, 5–14 FTE, 15+ FTE) are evenly represented and do not disproportionately influence the overall results.</a:t>
            </a:r>
          </a:p>
          <a:p>
            <a:pPr lvl="0">
              <a:defRPr/>
            </a:pPr>
            <a:endParaRPr lang="en-GB" sz="1600" noProof="0" dirty="0">
              <a:solidFill>
                <a:prstClr val="white"/>
              </a:solidFill>
              <a:latin typeface="Arial" panose="020B0604020202020204" pitchFamily="34" charset="0"/>
              <a:cs typeface="Arial" panose="020B0604020202020204" pitchFamily="34" charset="0"/>
            </a:endParaRPr>
          </a:p>
          <a:p>
            <a:pPr lvl="0">
              <a:defRPr/>
            </a:pPr>
            <a:r>
              <a:rPr lang="en-GB" b="1" noProof="0" dirty="0">
                <a:solidFill>
                  <a:prstClr val="white"/>
                </a:solidFill>
                <a:latin typeface="Arial" panose="020B0604020202020204" pitchFamily="34" charset="0"/>
                <a:cs typeface="Arial" panose="020B0604020202020204" pitchFamily="34" charset="0"/>
              </a:rPr>
              <a:t>How we collect data</a:t>
            </a:r>
          </a:p>
          <a:p>
            <a:pPr lvl="0">
              <a:defRPr/>
            </a:pPr>
            <a:r>
              <a:rPr lang="en-GB" sz="1200" noProof="0" dirty="0">
                <a:solidFill>
                  <a:prstClr val="white"/>
                </a:solidFill>
                <a:latin typeface="Arial" panose="020B0604020202020204" pitchFamily="34" charset="0"/>
                <a:cs typeface="Arial" panose="020B0604020202020204" pitchFamily="34" charset="0"/>
              </a:rPr>
              <a:t>USP uses an international database of mechanical installation companies that is continuously updated. Respondents are not part of a fixed panel; the sample changes each wave. Interviews are conducted by experienced local fieldwork partners via telephone, ensuring reliable and representative market coverage across all countries. </a:t>
            </a:r>
          </a:p>
          <a:p>
            <a:pPr lvl="0">
              <a:defRPr/>
            </a:pPr>
            <a:r>
              <a:rPr lang="en-GB" sz="1200" noProof="0" dirty="0">
                <a:solidFill>
                  <a:prstClr val="white"/>
                </a:solidFill>
                <a:latin typeface="Arial" panose="020B0604020202020204" pitchFamily="34" charset="0"/>
                <a:cs typeface="Arial" panose="020B0604020202020204" pitchFamily="34" charset="0"/>
              </a:rPr>
              <a:t>Data were collected in March/April 2026, a period of heightened geopolitical tensions in the Strait of Hormuz.</a:t>
            </a:r>
          </a:p>
          <a:p>
            <a:pPr lvl="0">
              <a:defRPr/>
            </a:pPr>
            <a:endParaRPr kumimoji="0" lang="en-GB"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lvl="0">
              <a:defRPr/>
            </a:pPr>
            <a:r>
              <a:rPr lang="en-GB" b="1" noProof="0" dirty="0">
                <a:solidFill>
                  <a:prstClr val="white"/>
                </a:solidFill>
                <a:latin typeface="Arial" panose="020B0604020202020204" pitchFamily="34" charset="0"/>
                <a:cs typeface="Arial" panose="020B0604020202020204" pitchFamily="34" charset="0"/>
              </a:rPr>
              <a:t>The topic of 2026 </a:t>
            </a:r>
            <a:r>
              <a:rPr lang="en-GB" sz="1400" baseline="30000" noProof="0" dirty="0">
                <a:solidFill>
                  <a:prstClr val="white"/>
                </a:solidFill>
                <a:latin typeface="Arial" panose="020B0604020202020204" pitchFamily="34" charset="0"/>
                <a:cs typeface="Arial" panose="020B0604020202020204" pitchFamily="34" charset="0"/>
              </a:rPr>
              <a:t>1</a:t>
            </a:r>
          </a:p>
          <a:p>
            <a:pPr marL="354013">
              <a:defRPr/>
            </a:pPr>
            <a:r>
              <a:rPr lang="en-GB" noProof="0" dirty="0">
                <a:solidFill>
                  <a:schemeClr val="bg1"/>
                </a:solidFill>
                <a:latin typeface="Arial" panose="020B0604020202020204" pitchFamily="34" charset="0"/>
              </a:rPr>
              <a:t>Adaptation to emerging trends and </a:t>
            </a:r>
          </a:p>
          <a:p>
            <a:pPr marL="354013">
              <a:defRPr/>
            </a:pPr>
            <a:r>
              <a:rPr lang="en-GB" noProof="0" dirty="0">
                <a:solidFill>
                  <a:schemeClr val="bg1"/>
                </a:solidFill>
                <a:latin typeface="Arial" panose="020B0604020202020204" pitchFamily="34" charset="0"/>
              </a:rPr>
              <a:t>Installers’ Media orientation</a:t>
            </a:r>
          </a:p>
          <a:p>
            <a:pPr lvl="0">
              <a:defRPr/>
            </a:pPr>
            <a:endParaRPr lang="en-GB" sz="1600" b="1" noProof="0" dirty="0">
              <a:solidFill>
                <a:prstClr val="white"/>
              </a:solidFill>
              <a:latin typeface="Arial" panose="020B0604020202020204" pitchFamily="34" charset="0"/>
              <a:cs typeface="Arial" panose="020B0604020202020204" pitchFamily="34" charset="0"/>
            </a:endParaRPr>
          </a:p>
          <a:p>
            <a:pPr>
              <a:defRPr/>
            </a:pPr>
            <a:r>
              <a:rPr lang="en-GB" sz="1200" noProof="0" dirty="0">
                <a:solidFill>
                  <a:prstClr val="white"/>
                </a:solidFill>
                <a:latin typeface="Arial" panose="020B0604020202020204" pitchFamily="34" charset="0"/>
                <a:cs typeface="Arial" panose="020B0604020202020204" pitchFamily="34" charset="0"/>
              </a:rPr>
              <a:t>This report focuses on a total European overview (average of the 6 investigated markets, referred to as “European average”, “Europe overall” or “Total EU”), unless per-market data is presented. These terms refer to the investigated markets rather than the entire European market. Detailed data is available on the interactive EMIM Dashboard.</a:t>
            </a:r>
            <a:endParaRPr kumimoji="0" lang="en-GB"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 name="Tijdelijke aanduiding voor tekst 3">
            <a:extLst>
              <a:ext uri="{FF2B5EF4-FFF2-40B4-BE49-F238E27FC236}">
                <a16:creationId xmlns:a16="http://schemas.microsoft.com/office/drawing/2014/main" id="{9F706146-57CC-A3C4-9185-B5232D362527}"/>
              </a:ext>
            </a:extLst>
          </p:cNvPr>
          <p:cNvSpPr>
            <a:spLocks noGrp="1"/>
          </p:cNvSpPr>
          <p:nvPr>
            <p:ph type="body" sz="quarter" idx="15"/>
          </p:nvPr>
        </p:nvSpPr>
        <p:spPr>
          <a:xfrm>
            <a:off x="480596" y="370681"/>
            <a:ext cx="6694904" cy="537369"/>
          </a:xfrm>
        </p:spPr>
        <p:txBody>
          <a:bodyPr/>
          <a:lstStyle/>
          <a:p>
            <a:pPr marL="0" indent="0">
              <a:buNone/>
            </a:pPr>
            <a:r>
              <a:rPr lang="en-GB" noProof="0" dirty="0">
                <a:latin typeface="Arial" panose="020B0604020202020204" pitchFamily="34" charset="0"/>
                <a:cs typeface="Arial" panose="020B0604020202020204" pitchFamily="34" charset="0"/>
              </a:rPr>
              <a:t>Methodology and target audience</a:t>
            </a:r>
          </a:p>
        </p:txBody>
      </p:sp>
      <p:grpSp>
        <p:nvGrpSpPr>
          <p:cNvPr id="2" name="Group 1">
            <a:extLst>
              <a:ext uri="{FF2B5EF4-FFF2-40B4-BE49-F238E27FC236}">
                <a16:creationId xmlns:a16="http://schemas.microsoft.com/office/drawing/2014/main" id="{43C283E4-F31D-5EF5-2312-44B273BE8799}"/>
              </a:ext>
            </a:extLst>
          </p:cNvPr>
          <p:cNvGrpSpPr>
            <a:grpSpLocks noChangeAspect="1"/>
          </p:cNvGrpSpPr>
          <p:nvPr/>
        </p:nvGrpSpPr>
        <p:grpSpPr>
          <a:xfrm>
            <a:off x="7978568" y="1664187"/>
            <a:ext cx="3504371" cy="3648619"/>
            <a:chOff x="7978568" y="1664187"/>
            <a:chExt cx="4084010" cy="4252117"/>
          </a:xfrm>
        </p:grpSpPr>
        <p:grpSp>
          <p:nvGrpSpPr>
            <p:cNvPr id="49" name="Groep 59">
              <a:extLst>
                <a:ext uri="{FF2B5EF4-FFF2-40B4-BE49-F238E27FC236}">
                  <a16:creationId xmlns:a16="http://schemas.microsoft.com/office/drawing/2014/main" id="{B0EA352E-6509-63AB-02C4-5E70A1FEEDCD}"/>
                </a:ext>
              </a:extLst>
            </p:cNvPr>
            <p:cNvGrpSpPr/>
            <p:nvPr/>
          </p:nvGrpSpPr>
          <p:grpSpPr>
            <a:xfrm>
              <a:off x="7978568" y="1664187"/>
              <a:ext cx="4084010" cy="4252117"/>
              <a:chOff x="12415063" y="2666376"/>
              <a:chExt cx="3920738" cy="3994253"/>
            </a:xfrm>
          </p:grpSpPr>
          <p:sp>
            <p:nvSpPr>
              <p:cNvPr id="147" name="Freeform 119">
                <a:extLst>
                  <a:ext uri="{FF2B5EF4-FFF2-40B4-BE49-F238E27FC236}">
                    <a16:creationId xmlns:a16="http://schemas.microsoft.com/office/drawing/2014/main" id="{30371958-4242-46E9-9C69-4B24683A1927}"/>
                  </a:ext>
                </a:extLst>
              </p:cNvPr>
              <p:cNvSpPr>
                <a:spLocks/>
              </p:cNvSpPr>
              <p:nvPr/>
            </p:nvSpPr>
            <p:spPr bwMode="gray">
              <a:xfrm>
                <a:off x="13713807" y="4623863"/>
                <a:ext cx="291172" cy="294055"/>
              </a:xfrm>
              <a:custGeom>
                <a:avLst/>
                <a:gdLst>
                  <a:gd name="T0" fmla="*/ 3 w 609"/>
                  <a:gd name="T1" fmla="*/ 456 h 614"/>
                  <a:gd name="T2" fmla="*/ 63 w 609"/>
                  <a:gd name="T3" fmla="*/ 459 h 614"/>
                  <a:gd name="T4" fmla="*/ 149 w 609"/>
                  <a:gd name="T5" fmla="*/ 451 h 614"/>
                  <a:gd name="T6" fmla="*/ 180 w 609"/>
                  <a:gd name="T7" fmla="*/ 438 h 614"/>
                  <a:gd name="T8" fmla="*/ 216 w 609"/>
                  <a:gd name="T9" fmla="*/ 451 h 614"/>
                  <a:gd name="T10" fmla="*/ 250 w 609"/>
                  <a:gd name="T11" fmla="*/ 460 h 614"/>
                  <a:gd name="T12" fmla="*/ 312 w 609"/>
                  <a:gd name="T13" fmla="*/ 486 h 614"/>
                  <a:gd name="T14" fmla="*/ 355 w 609"/>
                  <a:gd name="T15" fmla="*/ 526 h 614"/>
                  <a:gd name="T16" fmla="*/ 338 w 609"/>
                  <a:gd name="T17" fmla="*/ 579 h 614"/>
                  <a:gd name="T18" fmla="*/ 351 w 609"/>
                  <a:gd name="T19" fmla="*/ 610 h 614"/>
                  <a:gd name="T20" fmla="*/ 393 w 609"/>
                  <a:gd name="T21" fmla="*/ 589 h 614"/>
                  <a:gd name="T22" fmla="*/ 380 w 609"/>
                  <a:gd name="T23" fmla="*/ 546 h 614"/>
                  <a:gd name="T24" fmla="*/ 425 w 609"/>
                  <a:gd name="T25" fmla="*/ 468 h 614"/>
                  <a:gd name="T26" fmla="*/ 397 w 609"/>
                  <a:gd name="T27" fmla="*/ 356 h 614"/>
                  <a:gd name="T28" fmla="*/ 464 w 609"/>
                  <a:gd name="T29" fmla="*/ 363 h 614"/>
                  <a:gd name="T30" fmla="*/ 503 w 609"/>
                  <a:gd name="T31" fmla="*/ 319 h 614"/>
                  <a:gd name="T32" fmla="*/ 556 w 609"/>
                  <a:gd name="T33" fmla="*/ 222 h 614"/>
                  <a:gd name="T34" fmla="*/ 583 w 609"/>
                  <a:gd name="T35" fmla="*/ 135 h 614"/>
                  <a:gd name="T36" fmla="*/ 609 w 609"/>
                  <a:gd name="T37" fmla="*/ 56 h 614"/>
                  <a:gd name="T38" fmla="*/ 543 w 609"/>
                  <a:gd name="T39" fmla="*/ 11 h 614"/>
                  <a:gd name="T40" fmla="*/ 465 w 609"/>
                  <a:gd name="T41" fmla="*/ 11 h 614"/>
                  <a:gd name="T42" fmla="*/ 348 w 609"/>
                  <a:gd name="T43" fmla="*/ 117 h 614"/>
                  <a:gd name="T44" fmla="*/ 369 w 609"/>
                  <a:gd name="T45" fmla="*/ 152 h 614"/>
                  <a:gd name="T46" fmla="*/ 408 w 609"/>
                  <a:gd name="T47" fmla="*/ 184 h 614"/>
                  <a:gd name="T48" fmla="*/ 329 w 609"/>
                  <a:gd name="T49" fmla="*/ 207 h 614"/>
                  <a:gd name="T50" fmla="*/ 316 w 609"/>
                  <a:gd name="T51" fmla="*/ 237 h 614"/>
                  <a:gd name="T52" fmla="*/ 388 w 609"/>
                  <a:gd name="T53" fmla="*/ 218 h 614"/>
                  <a:gd name="T54" fmla="*/ 345 w 609"/>
                  <a:gd name="T55" fmla="*/ 258 h 614"/>
                  <a:gd name="T56" fmla="*/ 268 w 609"/>
                  <a:gd name="T57" fmla="*/ 220 h 614"/>
                  <a:gd name="T58" fmla="*/ 289 w 609"/>
                  <a:gd name="T59" fmla="*/ 164 h 614"/>
                  <a:gd name="T60" fmla="*/ 289 w 609"/>
                  <a:gd name="T61" fmla="*/ 95 h 614"/>
                  <a:gd name="T62" fmla="*/ 208 w 609"/>
                  <a:gd name="T63" fmla="*/ 221 h 614"/>
                  <a:gd name="T64" fmla="*/ 169 w 609"/>
                  <a:gd name="T65" fmla="*/ 341 h 614"/>
                  <a:gd name="T66" fmla="*/ 125 w 609"/>
                  <a:gd name="T67" fmla="*/ 328 h 614"/>
                  <a:gd name="T68" fmla="*/ 220 w 609"/>
                  <a:gd name="T69" fmla="*/ 374 h 614"/>
                  <a:gd name="T70" fmla="*/ 152 w 609"/>
                  <a:gd name="T71" fmla="*/ 383 h 614"/>
                  <a:gd name="T72" fmla="*/ 122 w 609"/>
                  <a:gd name="T73" fmla="*/ 385 h 614"/>
                  <a:gd name="T74" fmla="*/ 118 w 609"/>
                  <a:gd name="T75" fmla="*/ 396 h 614"/>
                  <a:gd name="T76" fmla="*/ 124 w 609"/>
                  <a:gd name="T77" fmla="*/ 420 h 614"/>
                  <a:gd name="T78" fmla="*/ 55 w 609"/>
                  <a:gd name="T79" fmla="*/ 386 h 614"/>
                  <a:gd name="T80" fmla="*/ 61 w 609"/>
                  <a:gd name="T81" fmla="*/ 413 h 614"/>
                  <a:gd name="T82" fmla="*/ 102 w 609"/>
                  <a:gd name="T83" fmla="*/ 422 h 614"/>
                  <a:gd name="T84" fmla="*/ 108 w 609"/>
                  <a:gd name="T85" fmla="*/ 446 h 614"/>
                  <a:gd name="T86" fmla="*/ 56 w 609"/>
                  <a:gd name="T87" fmla="*/ 435 h 614"/>
                  <a:gd name="T88" fmla="*/ 6 w 609"/>
                  <a:gd name="T89" fmla="*/ 429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09" h="614">
                    <a:moveTo>
                      <a:pt x="1" y="440"/>
                    </a:moveTo>
                    <a:cubicBezTo>
                      <a:pt x="0" y="440"/>
                      <a:pt x="0" y="440"/>
                      <a:pt x="0" y="440"/>
                    </a:cubicBezTo>
                    <a:cubicBezTo>
                      <a:pt x="0" y="444"/>
                      <a:pt x="3" y="456"/>
                      <a:pt x="3" y="456"/>
                    </a:cubicBezTo>
                    <a:cubicBezTo>
                      <a:pt x="25" y="461"/>
                      <a:pt x="25" y="461"/>
                      <a:pt x="25" y="461"/>
                    </a:cubicBezTo>
                    <a:cubicBezTo>
                      <a:pt x="30" y="446"/>
                      <a:pt x="30" y="446"/>
                      <a:pt x="30" y="446"/>
                    </a:cubicBezTo>
                    <a:cubicBezTo>
                      <a:pt x="63" y="459"/>
                      <a:pt x="63" y="459"/>
                      <a:pt x="63" y="459"/>
                    </a:cubicBezTo>
                    <a:cubicBezTo>
                      <a:pt x="63" y="459"/>
                      <a:pt x="51" y="477"/>
                      <a:pt x="77" y="478"/>
                    </a:cubicBezTo>
                    <a:cubicBezTo>
                      <a:pt x="99" y="483"/>
                      <a:pt x="138" y="447"/>
                      <a:pt x="138" y="447"/>
                    </a:cubicBezTo>
                    <a:cubicBezTo>
                      <a:pt x="149" y="451"/>
                      <a:pt x="149" y="451"/>
                      <a:pt x="149" y="451"/>
                    </a:cubicBezTo>
                    <a:cubicBezTo>
                      <a:pt x="160" y="452"/>
                      <a:pt x="160" y="452"/>
                      <a:pt x="160" y="452"/>
                    </a:cubicBezTo>
                    <a:cubicBezTo>
                      <a:pt x="160" y="452"/>
                      <a:pt x="154" y="432"/>
                      <a:pt x="169" y="429"/>
                    </a:cubicBezTo>
                    <a:cubicBezTo>
                      <a:pt x="180" y="422"/>
                      <a:pt x="180" y="438"/>
                      <a:pt x="180" y="438"/>
                    </a:cubicBezTo>
                    <a:cubicBezTo>
                      <a:pt x="191" y="438"/>
                      <a:pt x="191" y="438"/>
                      <a:pt x="191" y="438"/>
                    </a:cubicBezTo>
                    <a:cubicBezTo>
                      <a:pt x="191" y="438"/>
                      <a:pt x="206" y="427"/>
                      <a:pt x="221" y="428"/>
                    </a:cubicBezTo>
                    <a:cubicBezTo>
                      <a:pt x="232" y="429"/>
                      <a:pt x="216" y="451"/>
                      <a:pt x="216" y="451"/>
                    </a:cubicBezTo>
                    <a:cubicBezTo>
                      <a:pt x="235" y="452"/>
                      <a:pt x="235" y="452"/>
                      <a:pt x="235" y="452"/>
                    </a:cubicBezTo>
                    <a:cubicBezTo>
                      <a:pt x="235" y="452"/>
                      <a:pt x="243" y="433"/>
                      <a:pt x="254" y="437"/>
                    </a:cubicBezTo>
                    <a:cubicBezTo>
                      <a:pt x="262" y="441"/>
                      <a:pt x="250" y="460"/>
                      <a:pt x="250" y="460"/>
                    </a:cubicBezTo>
                    <a:cubicBezTo>
                      <a:pt x="264" y="468"/>
                      <a:pt x="264" y="468"/>
                      <a:pt x="264" y="468"/>
                    </a:cubicBezTo>
                    <a:cubicBezTo>
                      <a:pt x="264" y="468"/>
                      <a:pt x="267" y="488"/>
                      <a:pt x="278" y="488"/>
                    </a:cubicBezTo>
                    <a:cubicBezTo>
                      <a:pt x="289" y="492"/>
                      <a:pt x="301" y="482"/>
                      <a:pt x="312" y="486"/>
                    </a:cubicBezTo>
                    <a:cubicBezTo>
                      <a:pt x="323" y="486"/>
                      <a:pt x="319" y="498"/>
                      <a:pt x="319" y="498"/>
                    </a:cubicBezTo>
                    <a:cubicBezTo>
                      <a:pt x="333" y="514"/>
                      <a:pt x="333" y="514"/>
                      <a:pt x="333" y="514"/>
                    </a:cubicBezTo>
                    <a:cubicBezTo>
                      <a:pt x="333" y="514"/>
                      <a:pt x="344" y="514"/>
                      <a:pt x="355" y="526"/>
                    </a:cubicBezTo>
                    <a:cubicBezTo>
                      <a:pt x="362" y="534"/>
                      <a:pt x="351" y="541"/>
                      <a:pt x="343" y="549"/>
                    </a:cubicBezTo>
                    <a:cubicBezTo>
                      <a:pt x="339" y="552"/>
                      <a:pt x="342" y="560"/>
                      <a:pt x="342" y="560"/>
                    </a:cubicBezTo>
                    <a:cubicBezTo>
                      <a:pt x="338" y="579"/>
                      <a:pt x="338" y="579"/>
                      <a:pt x="338" y="579"/>
                    </a:cubicBezTo>
                    <a:cubicBezTo>
                      <a:pt x="338" y="579"/>
                      <a:pt x="323" y="578"/>
                      <a:pt x="319" y="586"/>
                    </a:cubicBezTo>
                    <a:cubicBezTo>
                      <a:pt x="311" y="597"/>
                      <a:pt x="322" y="601"/>
                      <a:pt x="322" y="601"/>
                    </a:cubicBezTo>
                    <a:cubicBezTo>
                      <a:pt x="322" y="601"/>
                      <a:pt x="336" y="609"/>
                      <a:pt x="351" y="610"/>
                    </a:cubicBezTo>
                    <a:cubicBezTo>
                      <a:pt x="362" y="614"/>
                      <a:pt x="373" y="608"/>
                      <a:pt x="377" y="608"/>
                    </a:cubicBezTo>
                    <a:cubicBezTo>
                      <a:pt x="376" y="605"/>
                      <a:pt x="375" y="602"/>
                      <a:pt x="374" y="600"/>
                    </a:cubicBezTo>
                    <a:cubicBezTo>
                      <a:pt x="382" y="592"/>
                      <a:pt x="386" y="589"/>
                      <a:pt x="393" y="589"/>
                    </a:cubicBezTo>
                    <a:cubicBezTo>
                      <a:pt x="390" y="574"/>
                      <a:pt x="391" y="551"/>
                      <a:pt x="369" y="557"/>
                    </a:cubicBezTo>
                    <a:cubicBezTo>
                      <a:pt x="365" y="550"/>
                      <a:pt x="366" y="538"/>
                      <a:pt x="373" y="535"/>
                    </a:cubicBezTo>
                    <a:cubicBezTo>
                      <a:pt x="377" y="539"/>
                      <a:pt x="377" y="543"/>
                      <a:pt x="380" y="546"/>
                    </a:cubicBezTo>
                    <a:cubicBezTo>
                      <a:pt x="385" y="528"/>
                      <a:pt x="407" y="532"/>
                      <a:pt x="412" y="514"/>
                    </a:cubicBezTo>
                    <a:cubicBezTo>
                      <a:pt x="401" y="517"/>
                      <a:pt x="401" y="517"/>
                      <a:pt x="401" y="517"/>
                    </a:cubicBezTo>
                    <a:cubicBezTo>
                      <a:pt x="394" y="490"/>
                      <a:pt x="424" y="487"/>
                      <a:pt x="425" y="468"/>
                    </a:cubicBezTo>
                    <a:cubicBezTo>
                      <a:pt x="426" y="453"/>
                      <a:pt x="427" y="438"/>
                      <a:pt x="420" y="426"/>
                    </a:cubicBezTo>
                    <a:cubicBezTo>
                      <a:pt x="413" y="414"/>
                      <a:pt x="406" y="399"/>
                      <a:pt x="406" y="387"/>
                    </a:cubicBezTo>
                    <a:cubicBezTo>
                      <a:pt x="406" y="391"/>
                      <a:pt x="397" y="356"/>
                      <a:pt x="397" y="356"/>
                    </a:cubicBezTo>
                    <a:cubicBezTo>
                      <a:pt x="408" y="357"/>
                      <a:pt x="415" y="353"/>
                      <a:pt x="426" y="361"/>
                    </a:cubicBezTo>
                    <a:cubicBezTo>
                      <a:pt x="423" y="357"/>
                      <a:pt x="423" y="350"/>
                      <a:pt x="420" y="346"/>
                    </a:cubicBezTo>
                    <a:cubicBezTo>
                      <a:pt x="434" y="346"/>
                      <a:pt x="453" y="355"/>
                      <a:pt x="464" y="363"/>
                    </a:cubicBezTo>
                    <a:cubicBezTo>
                      <a:pt x="464" y="355"/>
                      <a:pt x="464" y="355"/>
                      <a:pt x="464" y="355"/>
                    </a:cubicBezTo>
                    <a:cubicBezTo>
                      <a:pt x="479" y="360"/>
                      <a:pt x="495" y="338"/>
                      <a:pt x="509" y="350"/>
                    </a:cubicBezTo>
                    <a:cubicBezTo>
                      <a:pt x="516" y="354"/>
                      <a:pt x="533" y="320"/>
                      <a:pt x="503" y="319"/>
                    </a:cubicBezTo>
                    <a:cubicBezTo>
                      <a:pt x="511" y="308"/>
                      <a:pt x="519" y="301"/>
                      <a:pt x="534" y="301"/>
                    </a:cubicBezTo>
                    <a:cubicBezTo>
                      <a:pt x="534" y="301"/>
                      <a:pt x="557" y="280"/>
                      <a:pt x="565" y="276"/>
                    </a:cubicBezTo>
                    <a:cubicBezTo>
                      <a:pt x="551" y="264"/>
                      <a:pt x="574" y="242"/>
                      <a:pt x="556" y="222"/>
                    </a:cubicBezTo>
                    <a:cubicBezTo>
                      <a:pt x="544" y="244"/>
                      <a:pt x="497" y="208"/>
                      <a:pt x="528" y="194"/>
                    </a:cubicBezTo>
                    <a:cubicBezTo>
                      <a:pt x="510" y="163"/>
                      <a:pt x="554" y="188"/>
                      <a:pt x="562" y="184"/>
                    </a:cubicBezTo>
                    <a:cubicBezTo>
                      <a:pt x="581" y="177"/>
                      <a:pt x="571" y="150"/>
                      <a:pt x="583" y="135"/>
                    </a:cubicBezTo>
                    <a:cubicBezTo>
                      <a:pt x="591" y="124"/>
                      <a:pt x="603" y="110"/>
                      <a:pt x="599" y="94"/>
                    </a:cubicBezTo>
                    <a:cubicBezTo>
                      <a:pt x="600" y="84"/>
                      <a:pt x="607" y="67"/>
                      <a:pt x="608" y="58"/>
                    </a:cubicBezTo>
                    <a:cubicBezTo>
                      <a:pt x="609" y="58"/>
                      <a:pt x="609" y="57"/>
                      <a:pt x="609" y="56"/>
                    </a:cubicBezTo>
                    <a:cubicBezTo>
                      <a:pt x="594" y="52"/>
                      <a:pt x="579" y="43"/>
                      <a:pt x="576" y="39"/>
                    </a:cubicBezTo>
                    <a:cubicBezTo>
                      <a:pt x="565" y="31"/>
                      <a:pt x="566" y="12"/>
                      <a:pt x="562" y="4"/>
                    </a:cubicBezTo>
                    <a:cubicBezTo>
                      <a:pt x="559" y="0"/>
                      <a:pt x="543" y="11"/>
                      <a:pt x="543" y="11"/>
                    </a:cubicBezTo>
                    <a:cubicBezTo>
                      <a:pt x="476" y="12"/>
                      <a:pt x="476" y="12"/>
                      <a:pt x="476" y="12"/>
                    </a:cubicBezTo>
                    <a:cubicBezTo>
                      <a:pt x="479" y="20"/>
                      <a:pt x="479" y="20"/>
                      <a:pt x="479" y="20"/>
                    </a:cubicBezTo>
                    <a:cubicBezTo>
                      <a:pt x="479" y="20"/>
                      <a:pt x="468" y="19"/>
                      <a:pt x="465" y="11"/>
                    </a:cubicBezTo>
                    <a:cubicBezTo>
                      <a:pt x="458" y="3"/>
                      <a:pt x="397" y="19"/>
                      <a:pt x="378" y="30"/>
                    </a:cubicBezTo>
                    <a:cubicBezTo>
                      <a:pt x="355" y="37"/>
                      <a:pt x="349" y="82"/>
                      <a:pt x="352" y="101"/>
                    </a:cubicBezTo>
                    <a:cubicBezTo>
                      <a:pt x="351" y="121"/>
                      <a:pt x="348" y="117"/>
                      <a:pt x="348" y="117"/>
                    </a:cubicBezTo>
                    <a:cubicBezTo>
                      <a:pt x="348" y="117"/>
                      <a:pt x="351" y="121"/>
                      <a:pt x="362" y="125"/>
                    </a:cubicBezTo>
                    <a:cubicBezTo>
                      <a:pt x="373" y="133"/>
                      <a:pt x="384" y="141"/>
                      <a:pt x="384" y="141"/>
                    </a:cubicBezTo>
                    <a:cubicBezTo>
                      <a:pt x="384" y="141"/>
                      <a:pt x="369" y="148"/>
                      <a:pt x="369" y="152"/>
                    </a:cubicBezTo>
                    <a:cubicBezTo>
                      <a:pt x="368" y="160"/>
                      <a:pt x="379" y="160"/>
                      <a:pt x="379" y="160"/>
                    </a:cubicBezTo>
                    <a:cubicBezTo>
                      <a:pt x="379" y="160"/>
                      <a:pt x="368" y="171"/>
                      <a:pt x="379" y="175"/>
                    </a:cubicBezTo>
                    <a:cubicBezTo>
                      <a:pt x="393" y="180"/>
                      <a:pt x="408" y="184"/>
                      <a:pt x="408" y="184"/>
                    </a:cubicBezTo>
                    <a:cubicBezTo>
                      <a:pt x="404" y="192"/>
                      <a:pt x="404" y="192"/>
                      <a:pt x="404" y="192"/>
                    </a:cubicBezTo>
                    <a:cubicBezTo>
                      <a:pt x="404" y="192"/>
                      <a:pt x="382" y="183"/>
                      <a:pt x="367" y="183"/>
                    </a:cubicBezTo>
                    <a:cubicBezTo>
                      <a:pt x="356" y="182"/>
                      <a:pt x="340" y="200"/>
                      <a:pt x="329" y="207"/>
                    </a:cubicBezTo>
                    <a:cubicBezTo>
                      <a:pt x="317" y="215"/>
                      <a:pt x="287" y="225"/>
                      <a:pt x="287" y="225"/>
                    </a:cubicBezTo>
                    <a:cubicBezTo>
                      <a:pt x="287" y="225"/>
                      <a:pt x="294" y="236"/>
                      <a:pt x="301" y="237"/>
                    </a:cubicBezTo>
                    <a:cubicBezTo>
                      <a:pt x="316" y="237"/>
                      <a:pt x="316" y="237"/>
                      <a:pt x="316" y="237"/>
                    </a:cubicBezTo>
                    <a:cubicBezTo>
                      <a:pt x="316" y="237"/>
                      <a:pt x="338" y="254"/>
                      <a:pt x="345" y="250"/>
                    </a:cubicBezTo>
                    <a:cubicBezTo>
                      <a:pt x="357" y="243"/>
                      <a:pt x="357" y="236"/>
                      <a:pt x="357" y="236"/>
                    </a:cubicBezTo>
                    <a:cubicBezTo>
                      <a:pt x="357" y="236"/>
                      <a:pt x="384" y="225"/>
                      <a:pt x="388" y="218"/>
                    </a:cubicBezTo>
                    <a:cubicBezTo>
                      <a:pt x="392" y="214"/>
                      <a:pt x="399" y="215"/>
                      <a:pt x="403" y="215"/>
                    </a:cubicBezTo>
                    <a:cubicBezTo>
                      <a:pt x="407" y="219"/>
                      <a:pt x="391" y="237"/>
                      <a:pt x="391" y="237"/>
                    </a:cubicBezTo>
                    <a:cubicBezTo>
                      <a:pt x="345" y="258"/>
                      <a:pt x="345" y="258"/>
                      <a:pt x="345" y="258"/>
                    </a:cubicBezTo>
                    <a:cubicBezTo>
                      <a:pt x="312" y="253"/>
                      <a:pt x="312" y="253"/>
                      <a:pt x="312" y="253"/>
                    </a:cubicBezTo>
                    <a:cubicBezTo>
                      <a:pt x="275" y="228"/>
                      <a:pt x="275" y="228"/>
                      <a:pt x="275" y="228"/>
                    </a:cubicBezTo>
                    <a:cubicBezTo>
                      <a:pt x="268" y="220"/>
                      <a:pt x="268" y="220"/>
                      <a:pt x="268" y="220"/>
                    </a:cubicBezTo>
                    <a:cubicBezTo>
                      <a:pt x="291" y="217"/>
                      <a:pt x="291" y="217"/>
                      <a:pt x="291" y="217"/>
                    </a:cubicBezTo>
                    <a:cubicBezTo>
                      <a:pt x="299" y="206"/>
                      <a:pt x="299" y="206"/>
                      <a:pt x="299" y="206"/>
                    </a:cubicBezTo>
                    <a:cubicBezTo>
                      <a:pt x="299" y="206"/>
                      <a:pt x="289" y="171"/>
                      <a:pt x="289" y="164"/>
                    </a:cubicBezTo>
                    <a:cubicBezTo>
                      <a:pt x="286" y="156"/>
                      <a:pt x="312" y="168"/>
                      <a:pt x="323" y="157"/>
                    </a:cubicBezTo>
                    <a:cubicBezTo>
                      <a:pt x="331" y="150"/>
                      <a:pt x="321" y="138"/>
                      <a:pt x="310" y="134"/>
                    </a:cubicBezTo>
                    <a:cubicBezTo>
                      <a:pt x="295" y="129"/>
                      <a:pt x="304" y="95"/>
                      <a:pt x="289" y="95"/>
                    </a:cubicBezTo>
                    <a:cubicBezTo>
                      <a:pt x="278" y="90"/>
                      <a:pt x="285" y="102"/>
                      <a:pt x="274" y="98"/>
                    </a:cubicBezTo>
                    <a:cubicBezTo>
                      <a:pt x="266" y="94"/>
                      <a:pt x="260" y="82"/>
                      <a:pt x="252" y="89"/>
                    </a:cubicBezTo>
                    <a:cubicBezTo>
                      <a:pt x="244" y="93"/>
                      <a:pt x="221" y="198"/>
                      <a:pt x="208" y="221"/>
                    </a:cubicBezTo>
                    <a:cubicBezTo>
                      <a:pt x="196" y="243"/>
                      <a:pt x="138" y="294"/>
                      <a:pt x="138" y="294"/>
                    </a:cubicBezTo>
                    <a:cubicBezTo>
                      <a:pt x="170" y="330"/>
                      <a:pt x="170" y="330"/>
                      <a:pt x="170" y="330"/>
                    </a:cubicBezTo>
                    <a:cubicBezTo>
                      <a:pt x="169" y="341"/>
                      <a:pt x="169" y="341"/>
                      <a:pt x="169" y="341"/>
                    </a:cubicBezTo>
                    <a:cubicBezTo>
                      <a:pt x="169" y="341"/>
                      <a:pt x="148" y="317"/>
                      <a:pt x="144" y="317"/>
                    </a:cubicBezTo>
                    <a:cubicBezTo>
                      <a:pt x="137" y="313"/>
                      <a:pt x="130" y="305"/>
                      <a:pt x="122" y="305"/>
                    </a:cubicBezTo>
                    <a:cubicBezTo>
                      <a:pt x="118" y="305"/>
                      <a:pt x="125" y="328"/>
                      <a:pt x="125" y="328"/>
                    </a:cubicBezTo>
                    <a:cubicBezTo>
                      <a:pt x="125" y="328"/>
                      <a:pt x="179" y="372"/>
                      <a:pt x="183" y="373"/>
                    </a:cubicBezTo>
                    <a:cubicBezTo>
                      <a:pt x="190" y="373"/>
                      <a:pt x="202" y="366"/>
                      <a:pt x="217" y="363"/>
                    </a:cubicBezTo>
                    <a:cubicBezTo>
                      <a:pt x="232" y="363"/>
                      <a:pt x="227" y="375"/>
                      <a:pt x="220" y="374"/>
                    </a:cubicBezTo>
                    <a:cubicBezTo>
                      <a:pt x="212" y="374"/>
                      <a:pt x="186" y="380"/>
                      <a:pt x="186" y="380"/>
                    </a:cubicBezTo>
                    <a:cubicBezTo>
                      <a:pt x="186" y="380"/>
                      <a:pt x="179" y="376"/>
                      <a:pt x="171" y="376"/>
                    </a:cubicBezTo>
                    <a:cubicBezTo>
                      <a:pt x="160" y="375"/>
                      <a:pt x="152" y="383"/>
                      <a:pt x="152" y="383"/>
                    </a:cubicBezTo>
                    <a:cubicBezTo>
                      <a:pt x="130" y="378"/>
                      <a:pt x="130" y="378"/>
                      <a:pt x="130" y="378"/>
                    </a:cubicBezTo>
                    <a:cubicBezTo>
                      <a:pt x="144" y="394"/>
                      <a:pt x="144" y="394"/>
                      <a:pt x="144" y="394"/>
                    </a:cubicBezTo>
                    <a:cubicBezTo>
                      <a:pt x="144" y="394"/>
                      <a:pt x="126" y="385"/>
                      <a:pt x="122" y="385"/>
                    </a:cubicBezTo>
                    <a:cubicBezTo>
                      <a:pt x="115" y="381"/>
                      <a:pt x="103" y="392"/>
                      <a:pt x="103" y="392"/>
                    </a:cubicBezTo>
                    <a:cubicBezTo>
                      <a:pt x="114" y="392"/>
                      <a:pt x="114" y="392"/>
                      <a:pt x="114" y="392"/>
                    </a:cubicBezTo>
                    <a:cubicBezTo>
                      <a:pt x="118" y="396"/>
                      <a:pt x="118" y="396"/>
                      <a:pt x="118" y="396"/>
                    </a:cubicBezTo>
                    <a:cubicBezTo>
                      <a:pt x="143" y="413"/>
                      <a:pt x="143" y="413"/>
                      <a:pt x="143" y="413"/>
                    </a:cubicBezTo>
                    <a:cubicBezTo>
                      <a:pt x="143" y="420"/>
                      <a:pt x="143" y="420"/>
                      <a:pt x="143" y="420"/>
                    </a:cubicBezTo>
                    <a:cubicBezTo>
                      <a:pt x="124" y="420"/>
                      <a:pt x="124" y="420"/>
                      <a:pt x="124" y="420"/>
                    </a:cubicBezTo>
                    <a:cubicBezTo>
                      <a:pt x="124" y="420"/>
                      <a:pt x="110" y="404"/>
                      <a:pt x="95" y="399"/>
                    </a:cubicBezTo>
                    <a:cubicBezTo>
                      <a:pt x="69" y="398"/>
                      <a:pt x="69" y="398"/>
                      <a:pt x="69" y="398"/>
                    </a:cubicBezTo>
                    <a:cubicBezTo>
                      <a:pt x="69" y="398"/>
                      <a:pt x="62" y="394"/>
                      <a:pt x="55" y="386"/>
                    </a:cubicBezTo>
                    <a:cubicBezTo>
                      <a:pt x="51" y="382"/>
                      <a:pt x="28" y="388"/>
                      <a:pt x="28" y="388"/>
                    </a:cubicBezTo>
                    <a:cubicBezTo>
                      <a:pt x="28" y="388"/>
                      <a:pt x="28" y="400"/>
                      <a:pt x="35" y="408"/>
                    </a:cubicBezTo>
                    <a:cubicBezTo>
                      <a:pt x="46" y="416"/>
                      <a:pt x="61" y="413"/>
                      <a:pt x="61" y="413"/>
                    </a:cubicBezTo>
                    <a:cubicBezTo>
                      <a:pt x="61" y="413"/>
                      <a:pt x="60" y="424"/>
                      <a:pt x="68" y="428"/>
                    </a:cubicBezTo>
                    <a:cubicBezTo>
                      <a:pt x="79" y="433"/>
                      <a:pt x="91" y="422"/>
                      <a:pt x="91" y="422"/>
                    </a:cubicBezTo>
                    <a:cubicBezTo>
                      <a:pt x="102" y="422"/>
                      <a:pt x="102" y="422"/>
                      <a:pt x="102" y="422"/>
                    </a:cubicBezTo>
                    <a:cubicBezTo>
                      <a:pt x="102" y="422"/>
                      <a:pt x="124" y="435"/>
                      <a:pt x="135" y="439"/>
                    </a:cubicBezTo>
                    <a:cubicBezTo>
                      <a:pt x="146" y="440"/>
                      <a:pt x="115" y="450"/>
                      <a:pt x="115" y="450"/>
                    </a:cubicBezTo>
                    <a:cubicBezTo>
                      <a:pt x="108" y="446"/>
                      <a:pt x="108" y="446"/>
                      <a:pt x="108" y="446"/>
                    </a:cubicBezTo>
                    <a:cubicBezTo>
                      <a:pt x="108" y="446"/>
                      <a:pt x="105" y="434"/>
                      <a:pt x="97" y="434"/>
                    </a:cubicBezTo>
                    <a:cubicBezTo>
                      <a:pt x="90" y="429"/>
                      <a:pt x="82" y="441"/>
                      <a:pt x="82" y="441"/>
                    </a:cubicBezTo>
                    <a:cubicBezTo>
                      <a:pt x="82" y="441"/>
                      <a:pt x="67" y="440"/>
                      <a:pt x="56" y="435"/>
                    </a:cubicBezTo>
                    <a:cubicBezTo>
                      <a:pt x="49" y="435"/>
                      <a:pt x="38" y="419"/>
                      <a:pt x="31" y="419"/>
                    </a:cubicBezTo>
                    <a:cubicBezTo>
                      <a:pt x="27" y="419"/>
                      <a:pt x="8" y="425"/>
                      <a:pt x="8" y="425"/>
                    </a:cubicBezTo>
                    <a:cubicBezTo>
                      <a:pt x="8" y="425"/>
                      <a:pt x="7" y="427"/>
                      <a:pt x="6" y="429"/>
                    </a:cubicBezTo>
                    <a:cubicBezTo>
                      <a:pt x="7" y="429"/>
                      <a:pt x="7" y="429"/>
                      <a:pt x="8" y="429"/>
                    </a:cubicBezTo>
                    <a:cubicBezTo>
                      <a:pt x="4" y="433"/>
                      <a:pt x="4" y="436"/>
                      <a:pt x="1" y="440"/>
                    </a:cubicBezTo>
                    <a:close/>
                  </a:path>
                </a:pathLst>
              </a:custGeom>
              <a:solidFill>
                <a:srgbClr val="0A5D7A"/>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93" name="Freeform 165">
                <a:extLst>
                  <a:ext uri="{FF2B5EF4-FFF2-40B4-BE49-F238E27FC236}">
                    <a16:creationId xmlns:a16="http://schemas.microsoft.com/office/drawing/2014/main" id="{3EDE9595-4BBE-B375-B33E-70D94F9CD173}"/>
                  </a:ext>
                </a:extLst>
              </p:cNvPr>
              <p:cNvSpPr>
                <a:spLocks/>
              </p:cNvSpPr>
              <p:nvPr/>
            </p:nvSpPr>
            <p:spPr bwMode="gray">
              <a:xfrm>
                <a:off x="13888222" y="4465304"/>
                <a:ext cx="638562" cy="867752"/>
              </a:xfrm>
              <a:custGeom>
                <a:avLst/>
                <a:gdLst>
                  <a:gd name="T0" fmla="*/ 191 w 1336"/>
                  <a:gd name="T1" fmla="*/ 553 h 1815"/>
                  <a:gd name="T2" fmla="*/ 99 w 1336"/>
                  <a:gd name="T3" fmla="*/ 686 h 1815"/>
                  <a:gd name="T4" fmla="*/ 41 w 1336"/>
                  <a:gd name="T5" fmla="*/ 718 h 1815"/>
                  <a:gd name="T6" fmla="*/ 15 w 1336"/>
                  <a:gd name="T7" fmla="*/ 877 h 1815"/>
                  <a:gd name="T8" fmla="*/ 13 w 1336"/>
                  <a:gd name="T9" fmla="*/ 939 h 1815"/>
                  <a:gd name="T10" fmla="*/ 60 w 1336"/>
                  <a:gd name="T11" fmla="*/ 1052 h 1815"/>
                  <a:gd name="T12" fmla="*/ 65 w 1336"/>
                  <a:gd name="T13" fmla="*/ 1193 h 1815"/>
                  <a:gd name="T14" fmla="*/ 61 w 1336"/>
                  <a:gd name="T15" fmla="*/ 1262 h 1815"/>
                  <a:gd name="T16" fmla="*/ 126 w 1336"/>
                  <a:gd name="T17" fmla="*/ 1330 h 1815"/>
                  <a:gd name="T18" fmla="*/ 196 w 1336"/>
                  <a:gd name="T19" fmla="*/ 1341 h 1815"/>
                  <a:gd name="T20" fmla="*/ 255 w 1336"/>
                  <a:gd name="T21" fmla="*/ 1451 h 1815"/>
                  <a:gd name="T22" fmla="*/ 175 w 1336"/>
                  <a:gd name="T23" fmla="*/ 1700 h 1815"/>
                  <a:gd name="T24" fmla="*/ 186 w 1336"/>
                  <a:gd name="T25" fmla="*/ 1719 h 1815"/>
                  <a:gd name="T26" fmla="*/ 322 w 1336"/>
                  <a:gd name="T27" fmla="*/ 1707 h 1815"/>
                  <a:gd name="T28" fmla="*/ 371 w 1336"/>
                  <a:gd name="T29" fmla="*/ 1690 h 1815"/>
                  <a:gd name="T30" fmla="*/ 499 w 1336"/>
                  <a:gd name="T31" fmla="*/ 1749 h 1815"/>
                  <a:gd name="T32" fmla="*/ 584 w 1336"/>
                  <a:gd name="T33" fmla="*/ 1788 h 1815"/>
                  <a:gd name="T34" fmla="*/ 630 w 1336"/>
                  <a:gd name="T35" fmla="*/ 1745 h 1815"/>
                  <a:gd name="T36" fmla="*/ 745 w 1336"/>
                  <a:gd name="T37" fmla="*/ 1784 h 1815"/>
                  <a:gd name="T38" fmla="*/ 847 w 1336"/>
                  <a:gd name="T39" fmla="*/ 1747 h 1815"/>
                  <a:gd name="T40" fmla="*/ 994 w 1336"/>
                  <a:gd name="T41" fmla="*/ 1735 h 1815"/>
                  <a:gd name="T42" fmla="*/ 1019 w 1336"/>
                  <a:gd name="T43" fmla="*/ 1679 h 1815"/>
                  <a:gd name="T44" fmla="*/ 1093 w 1336"/>
                  <a:gd name="T45" fmla="*/ 1529 h 1815"/>
                  <a:gd name="T46" fmla="*/ 1127 w 1336"/>
                  <a:gd name="T47" fmla="*/ 1439 h 1815"/>
                  <a:gd name="T48" fmla="*/ 960 w 1336"/>
                  <a:gd name="T49" fmla="*/ 1259 h 1815"/>
                  <a:gd name="T50" fmla="*/ 919 w 1336"/>
                  <a:gd name="T51" fmla="*/ 1162 h 1815"/>
                  <a:gd name="T52" fmla="*/ 986 w 1336"/>
                  <a:gd name="T53" fmla="*/ 1092 h 1815"/>
                  <a:gd name="T54" fmla="*/ 1128 w 1336"/>
                  <a:gd name="T55" fmla="*/ 1015 h 1815"/>
                  <a:gd name="T56" fmla="*/ 1225 w 1336"/>
                  <a:gd name="T57" fmla="*/ 939 h 1815"/>
                  <a:gd name="T58" fmla="*/ 1302 w 1336"/>
                  <a:gd name="T59" fmla="*/ 981 h 1815"/>
                  <a:gd name="T60" fmla="*/ 1286 w 1336"/>
                  <a:gd name="T61" fmla="*/ 827 h 1815"/>
                  <a:gd name="T62" fmla="*/ 1258 w 1336"/>
                  <a:gd name="T63" fmla="*/ 627 h 1815"/>
                  <a:gd name="T64" fmla="*/ 1235 w 1336"/>
                  <a:gd name="T65" fmla="*/ 392 h 1815"/>
                  <a:gd name="T66" fmla="*/ 1158 w 1336"/>
                  <a:gd name="T67" fmla="*/ 270 h 1815"/>
                  <a:gd name="T68" fmla="*/ 1098 w 1336"/>
                  <a:gd name="T69" fmla="*/ 202 h 1815"/>
                  <a:gd name="T70" fmla="*/ 991 w 1336"/>
                  <a:gd name="T71" fmla="*/ 159 h 1815"/>
                  <a:gd name="T72" fmla="*/ 1041 w 1336"/>
                  <a:gd name="T73" fmla="*/ 138 h 1815"/>
                  <a:gd name="T74" fmla="*/ 888 w 1336"/>
                  <a:gd name="T75" fmla="*/ 208 h 1815"/>
                  <a:gd name="T76" fmla="*/ 838 w 1336"/>
                  <a:gd name="T77" fmla="*/ 247 h 1815"/>
                  <a:gd name="T78" fmla="*/ 770 w 1336"/>
                  <a:gd name="T79" fmla="*/ 256 h 1815"/>
                  <a:gd name="T80" fmla="*/ 785 w 1336"/>
                  <a:gd name="T81" fmla="*/ 172 h 1815"/>
                  <a:gd name="T82" fmla="*/ 690 w 1336"/>
                  <a:gd name="T83" fmla="*/ 129 h 1815"/>
                  <a:gd name="T84" fmla="*/ 645 w 1336"/>
                  <a:gd name="T85" fmla="*/ 51 h 1815"/>
                  <a:gd name="T86" fmla="*/ 541 w 1336"/>
                  <a:gd name="T87" fmla="*/ 15 h 1815"/>
                  <a:gd name="T88" fmla="*/ 463 w 1336"/>
                  <a:gd name="T89" fmla="*/ 8 h 1815"/>
                  <a:gd name="T90" fmla="*/ 504 w 1336"/>
                  <a:gd name="T91" fmla="*/ 101 h 1815"/>
                  <a:gd name="T92" fmla="*/ 481 w 1336"/>
                  <a:gd name="T93" fmla="*/ 181 h 1815"/>
                  <a:gd name="T94" fmla="*/ 556 w 1336"/>
                  <a:gd name="T95" fmla="*/ 276 h 1815"/>
                  <a:gd name="T96" fmla="*/ 478 w 1336"/>
                  <a:gd name="T97" fmla="*/ 257 h 1815"/>
                  <a:gd name="T98" fmla="*/ 412 w 1336"/>
                  <a:gd name="T99" fmla="*/ 315 h 1815"/>
                  <a:gd name="T100" fmla="*/ 374 w 1336"/>
                  <a:gd name="T101" fmla="*/ 325 h 1815"/>
                  <a:gd name="T102" fmla="*/ 232 w 1336"/>
                  <a:gd name="T103" fmla="*/ 314 h 1815"/>
                  <a:gd name="T104" fmla="*/ 234 w 1336"/>
                  <a:gd name="T105" fmla="*/ 425 h 18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36" h="1815">
                    <a:moveTo>
                      <a:pt x="234" y="425"/>
                    </a:moveTo>
                    <a:cubicBezTo>
                      <a:pt x="238" y="441"/>
                      <a:pt x="226" y="455"/>
                      <a:pt x="218" y="466"/>
                    </a:cubicBezTo>
                    <a:cubicBezTo>
                      <a:pt x="206" y="481"/>
                      <a:pt x="216" y="508"/>
                      <a:pt x="197" y="515"/>
                    </a:cubicBezTo>
                    <a:cubicBezTo>
                      <a:pt x="189" y="519"/>
                      <a:pt x="145" y="494"/>
                      <a:pt x="163" y="525"/>
                    </a:cubicBezTo>
                    <a:cubicBezTo>
                      <a:pt x="132" y="539"/>
                      <a:pt x="179" y="575"/>
                      <a:pt x="191" y="553"/>
                    </a:cubicBezTo>
                    <a:cubicBezTo>
                      <a:pt x="209" y="573"/>
                      <a:pt x="186" y="595"/>
                      <a:pt x="200" y="607"/>
                    </a:cubicBezTo>
                    <a:cubicBezTo>
                      <a:pt x="192" y="611"/>
                      <a:pt x="169" y="632"/>
                      <a:pt x="169" y="632"/>
                    </a:cubicBezTo>
                    <a:cubicBezTo>
                      <a:pt x="154" y="632"/>
                      <a:pt x="146" y="639"/>
                      <a:pt x="138" y="650"/>
                    </a:cubicBezTo>
                    <a:cubicBezTo>
                      <a:pt x="168" y="651"/>
                      <a:pt x="151" y="685"/>
                      <a:pt x="144" y="681"/>
                    </a:cubicBezTo>
                    <a:cubicBezTo>
                      <a:pt x="130" y="669"/>
                      <a:pt x="114" y="691"/>
                      <a:pt x="99" y="686"/>
                    </a:cubicBezTo>
                    <a:cubicBezTo>
                      <a:pt x="99" y="694"/>
                      <a:pt x="99" y="694"/>
                      <a:pt x="99" y="694"/>
                    </a:cubicBezTo>
                    <a:cubicBezTo>
                      <a:pt x="88" y="686"/>
                      <a:pt x="69" y="677"/>
                      <a:pt x="55" y="677"/>
                    </a:cubicBezTo>
                    <a:cubicBezTo>
                      <a:pt x="58" y="681"/>
                      <a:pt x="58" y="688"/>
                      <a:pt x="61" y="692"/>
                    </a:cubicBezTo>
                    <a:cubicBezTo>
                      <a:pt x="50" y="684"/>
                      <a:pt x="43" y="688"/>
                      <a:pt x="32" y="687"/>
                    </a:cubicBezTo>
                    <a:cubicBezTo>
                      <a:pt x="32" y="687"/>
                      <a:pt x="41" y="722"/>
                      <a:pt x="41" y="718"/>
                    </a:cubicBezTo>
                    <a:cubicBezTo>
                      <a:pt x="41" y="730"/>
                      <a:pt x="48" y="745"/>
                      <a:pt x="55" y="757"/>
                    </a:cubicBezTo>
                    <a:cubicBezTo>
                      <a:pt x="62" y="769"/>
                      <a:pt x="61" y="784"/>
                      <a:pt x="60" y="799"/>
                    </a:cubicBezTo>
                    <a:cubicBezTo>
                      <a:pt x="59" y="818"/>
                      <a:pt x="29" y="821"/>
                      <a:pt x="36" y="848"/>
                    </a:cubicBezTo>
                    <a:cubicBezTo>
                      <a:pt x="47" y="845"/>
                      <a:pt x="47" y="845"/>
                      <a:pt x="47" y="845"/>
                    </a:cubicBezTo>
                    <a:cubicBezTo>
                      <a:pt x="42" y="863"/>
                      <a:pt x="20" y="859"/>
                      <a:pt x="15" y="877"/>
                    </a:cubicBezTo>
                    <a:cubicBezTo>
                      <a:pt x="12" y="874"/>
                      <a:pt x="12" y="870"/>
                      <a:pt x="8" y="866"/>
                    </a:cubicBezTo>
                    <a:cubicBezTo>
                      <a:pt x="1" y="869"/>
                      <a:pt x="0" y="881"/>
                      <a:pt x="4" y="888"/>
                    </a:cubicBezTo>
                    <a:cubicBezTo>
                      <a:pt x="26" y="882"/>
                      <a:pt x="25" y="905"/>
                      <a:pt x="28" y="920"/>
                    </a:cubicBezTo>
                    <a:cubicBezTo>
                      <a:pt x="21" y="920"/>
                      <a:pt x="17" y="923"/>
                      <a:pt x="9" y="931"/>
                    </a:cubicBezTo>
                    <a:cubicBezTo>
                      <a:pt x="9" y="931"/>
                      <a:pt x="13" y="935"/>
                      <a:pt x="13" y="939"/>
                    </a:cubicBezTo>
                    <a:cubicBezTo>
                      <a:pt x="15" y="945"/>
                      <a:pt x="19" y="952"/>
                      <a:pt x="24" y="958"/>
                    </a:cubicBezTo>
                    <a:cubicBezTo>
                      <a:pt x="32" y="968"/>
                      <a:pt x="41" y="976"/>
                      <a:pt x="48" y="979"/>
                    </a:cubicBezTo>
                    <a:cubicBezTo>
                      <a:pt x="44" y="982"/>
                      <a:pt x="33" y="989"/>
                      <a:pt x="33" y="993"/>
                    </a:cubicBezTo>
                    <a:cubicBezTo>
                      <a:pt x="32" y="1012"/>
                      <a:pt x="47" y="1001"/>
                      <a:pt x="54" y="1009"/>
                    </a:cubicBezTo>
                    <a:cubicBezTo>
                      <a:pt x="58" y="1013"/>
                      <a:pt x="64" y="1044"/>
                      <a:pt x="60" y="1052"/>
                    </a:cubicBezTo>
                    <a:cubicBezTo>
                      <a:pt x="56" y="1055"/>
                      <a:pt x="37" y="1058"/>
                      <a:pt x="29" y="1066"/>
                    </a:cubicBezTo>
                    <a:cubicBezTo>
                      <a:pt x="29" y="1066"/>
                      <a:pt x="28" y="1067"/>
                      <a:pt x="28" y="1067"/>
                    </a:cubicBezTo>
                    <a:cubicBezTo>
                      <a:pt x="21" y="1075"/>
                      <a:pt x="17" y="1093"/>
                      <a:pt x="16" y="1103"/>
                    </a:cubicBezTo>
                    <a:cubicBezTo>
                      <a:pt x="15" y="1126"/>
                      <a:pt x="28" y="1165"/>
                      <a:pt x="47" y="1162"/>
                    </a:cubicBezTo>
                    <a:cubicBezTo>
                      <a:pt x="50" y="1178"/>
                      <a:pt x="70" y="1167"/>
                      <a:pt x="65" y="1193"/>
                    </a:cubicBezTo>
                    <a:cubicBezTo>
                      <a:pt x="61" y="1197"/>
                      <a:pt x="45" y="1215"/>
                      <a:pt x="41" y="1219"/>
                    </a:cubicBezTo>
                    <a:cubicBezTo>
                      <a:pt x="33" y="1223"/>
                      <a:pt x="37" y="1230"/>
                      <a:pt x="36" y="1238"/>
                    </a:cubicBezTo>
                    <a:cubicBezTo>
                      <a:pt x="36" y="1246"/>
                      <a:pt x="36" y="1249"/>
                      <a:pt x="40" y="1250"/>
                    </a:cubicBezTo>
                    <a:cubicBezTo>
                      <a:pt x="41" y="1251"/>
                      <a:pt x="43" y="1251"/>
                      <a:pt x="44" y="1252"/>
                    </a:cubicBezTo>
                    <a:cubicBezTo>
                      <a:pt x="49" y="1253"/>
                      <a:pt x="55" y="1255"/>
                      <a:pt x="61" y="1262"/>
                    </a:cubicBezTo>
                    <a:cubicBezTo>
                      <a:pt x="65" y="1266"/>
                      <a:pt x="64" y="1278"/>
                      <a:pt x="57" y="1281"/>
                    </a:cubicBezTo>
                    <a:cubicBezTo>
                      <a:pt x="61" y="1277"/>
                      <a:pt x="81" y="1317"/>
                      <a:pt x="82" y="1313"/>
                    </a:cubicBezTo>
                    <a:cubicBezTo>
                      <a:pt x="85" y="1321"/>
                      <a:pt x="77" y="1324"/>
                      <a:pt x="88" y="1328"/>
                    </a:cubicBezTo>
                    <a:cubicBezTo>
                      <a:pt x="100" y="1329"/>
                      <a:pt x="103" y="1329"/>
                      <a:pt x="100" y="1318"/>
                    </a:cubicBezTo>
                    <a:cubicBezTo>
                      <a:pt x="108" y="1318"/>
                      <a:pt x="126" y="1323"/>
                      <a:pt x="126" y="1330"/>
                    </a:cubicBezTo>
                    <a:cubicBezTo>
                      <a:pt x="128" y="1353"/>
                      <a:pt x="133" y="1334"/>
                      <a:pt x="140" y="1335"/>
                    </a:cubicBezTo>
                    <a:cubicBezTo>
                      <a:pt x="140" y="1335"/>
                      <a:pt x="159" y="1347"/>
                      <a:pt x="166" y="1347"/>
                    </a:cubicBezTo>
                    <a:cubicBezTo>
                      <a:pt x="170" y="1348"/>
                      <a:pt x="170" y="1344"/>
                      <a:pt x="181" y="1341"/>
                    </a:cubicBezTo>
                    <a:cubicBezTo>
                      <a:pt x="181" y="1341"/>
                      <a:pt x="174" y="1336"/>
                      <a:pt x="185" y="1337"/>
                    </a:cubicBezTo>
                    <a:cubicBezTo>
                      <a:pt x="189" y="1337"/>
                      <a:pt x="193" y="1341"/>
                      <a:pt x="196" y="1341"/>
                    </a:cubicBezTo>
                    <a:cubicBezTo>
                      <a:pt x="189" y="1341"/>
                      <a:pt x="203" y="1357"/>
                      <a:pt x="207" y="1357"/>
                    </a:cubicBezTo>
                    <a:cubicBezTo>
                      <a:pt x="214" y="1361"/>
                      <a:pt x="247" y="1382"/>
                      <a:pt x="251" y="1374"/>
                    </a:cubicBezTo>
                    <a:cubicBezTo>
                      <a:pt x="263" y="1364"/>
                      <a:pt x="291" y="1392"/>
                      <a:pt x="302" y="1396"/>
                    </a:cubicBezTo>
                    <a:cubicBezTo>
                      <a:pt x="287" y="1403"/>
                      <a:pt x="290" y="1422"/>
                      <a:pt x="282" y="1433"/>
                    </a:cubicBezTo>
                    <a:cubicBezTo>
                      <a:pt x="274" y="1441"/>
                      <a:pt x="259" y="1436"/>
                      <a:pt x="255" y="1451"/>
                    </a:cubicBezTo>
                    <a:cubicBezTo>
                      <a:pt x="235" y="1473"/>
                      <a:pt x="235" y="1473"/>
                      <a:pt x="235" y="1473"/>
                    </a:cubicBezTo>
                    <a:cubicBezTo>
                      <a:pt x="214" y="1526"/>
                      <a:pt x="214" y="1526"/>
                      <a:pt x="214" y="1526"/>
                    </a:cubicBezTo>
                    <a:cubicBezTo>
                      <a:pt x="217" y="1537"/>
                      <a:pt x="209" y="1552"/>
                      <a:pt x="201" y="1563"/>
                    </a:cubicBezTo>
                    <a:cubicBezTo>
                      <a:pt x="193" y="1574"/>
                      <a:pt x="191" y="1616"/>
                      <a:pt x="187" y="1624"/>
                    </a:cubicBezTo>
                    <a:cubicBezTo>
                      <a:pt x="176" y="1646"/>
                      <a:pt x="168" y="1677"/>
                      <a:pt x="175" y="1700"/>
                    </a:cubicBezTo>
                    <a:cubicBezTo>
                      <a:pt x="175" y="1701"/>
                      <a:pt x="175" y="1703"/>
                      <a:pt x="176" y="1704"/>
                    </a:cubicBezTo>
                    <a:cubicBezTo>
                      <a:pt x="176" y="1704"/>
                      <a:pt x="176" y="1704"/>
                      <a:pt x="176" y="1704"/>
                    </a:cubicBezTo>
                    <a:cubicBezTo>
                      <a:pt x="177" y="1707"/>
                      <a:pt x="178" y="1709"/>
                      <a:pt x="179" y="1711"/>
                    </a:cubicBezTo>
                    <a:cubicBezTo>
                      <a:pt x="183" y="1712"/>
                      <a:pt x="190" y="1716"/>
                      <a:pt x="194" y="1716"/>
                    </a:cubicBezTo>
                    <a:cubicBezTo>
                      <a:pt x="190" y="1716"/>
                      <a:pt x="187" y="1716"/>
                      <a:pt x="186" y="1719"/>
                    </a:cubicBezTo>
                    <a:cubicBezTo>
                      <a:pt x="197" y="1731"/>
                      <a:pt x="213" y="1709"/>
                      <a:pt x="250" y="1726"/>
                    </a:cubicBezTo>
                    <a:cubicBezTo>
                      <a:pt x="261" y="1734"/>
                      <a:pt x="269" y="1712"/>
                      <a:pt x="288" y="1717"/>
                    </a:cubicBezTo>
                    <a:cubicBezTo>
                      <a:pt x="299" y="1717"/>
                      <a:pt x="302" y="1733"/>
                      <a:pt x="321" y="1726"/>
                    </a:cubicBezTo>
                    <a:cubicBezTo>
                      <a:pt x="321" y="1714"/>
                      <a:pt x="329" y="1711"/>
                      <a:pt x="332" y="1723"/>
                    </a:cubicBezTo>
                    <a:cubicBezTo>
                      <a:pt x="359" y="1705"/>
                      <a:pt x="325" y="1711"/>
                      <a:pt x="322" y="1707"/>
                    </a:cubicBezTo>
                    <a:cubicBezTo>
                      <a:pt x="314" y="1703"/>
                      <a:pt x="310" y="1710"/>
                      <a:pt x="311" y="1699"/>
                    </a:cubicBezTo>
                    <a:cubicBezTo>
                      <a:pt x="308" y="1687"/>
                      <a:pt x="327" y="1680"/>
                      <a:pt x="334" y="1677"/>
                    </a:cubicBezTo>
                    <a:cubicBezTo>
                      <a:pt x="334" y="1677"/>
                      <a:pt x="342" y="1673"/>
                      <a:pt x="345" y="1681"/>
                    </a:cubicBezTo>
                    <a:cubicBezTo>
                      <a:pt x="357" y="1674"/>
                      <a:pt x="360" y="1693"/>
                      <a:pt x="367" y="1705"/>
                    </a:cubicBezTo>
                    <a:cubicBezTo>
                      <a:pt x="371" y="1701"/>
                      <a:pt x="371" y="1694"/>
                      <a:pt x="371" y="1690"/>
                    </a:cubicBezTo>
                    <a:cubicBezTo>
                      <a:pt x="374" y="1698"/>
                      <a:pt x="378" y="1709"/>
                      <a:pt x="385" y="1714"/>
                    </a:cubicBezTo>
                    <a:cubicBezTo>
                      <a:pt x="389" y="1714"/>
                      <a:pt x="404" y="1703"/>
                      <a:pt x="415" y="1707"/>
                    </a:cubicBezTo>
                    <a:cubicBezTo>
                      <a:pt x="426" y="1712"/>
                      <a:pt x="437" y="1716"/>
                      <a:pt x="448" y="1720"/>
                    </a:cubicBezTo>
                    <a:cubicBezTo>
                      <a:pt x="474" y="1729"/>
                      <a:pt x="474" y="1741"/>
                      <a:pt x="496" y="1746"/>
                    </a:cubicBezTo>
                    <a:cubicBezTo>
                      <a:pt x="497" y="1747"/>
                      <a:pt x="498" y="1748"/>
                      <a:pt x="499" y="1749"/>
                    </a:cubicBezTo>
                    <a:cubicBezTo>
                      <a:pt x="500" y="1749"/>
                      <a:pt x="502" y="1750"/>
                      <a:pt x="503" y="1750"/>
                    </a:cubicBezTo>
                    <a:cubicBezTo>
                      <a:pt x="518" y="1751"/>
                      <a:pt x="511" y="1731"/>
                      <a:pt x="526" y="1739"/>
                    </a:cubicBezTo>
                    <a:cubicBezTo>
                      <a:pt x="530" y="1740"/>
                      <a:pt x="544" y="1756"/>
                      <a:pt x="555" y="1764"/>
                    </a:cubicBezTo>
                    <a:cubicBezTo>
                      <a:pt x="565" y="1776"/>
                      <a:pt x="562" y="1776"/>
                      <a:pt x="568" y="1795"/>
                    </a:cubicBezTo>
                    <a:cubicBezTo>
                      <a:pt x="568" y="1791"/>
                      <a:pt x="580" y="1784"/>
                      <a:pt x="584" y="1788"/>
                    </a:cubicBezTo>
                    <a:cubicBezTo>
                      <a:pt x="595" y="1792"/>
                      <a:pt x="579" y="1811"/>
                      <a:pt x="579" y="1815"/>
                    </a:cubicBezTo>
                    <a:cubicBezTo>
                      <a:pt x="594" y="1811"/>
                      <a:pt x="624" y="1798"/>
                      <a:pt x="629" y="1779"/>
                    </a:cubicBezTo>
                    <a:cubicBezTo>
                      <a:pt x="630" y="1764"/>
                      <a:pt x="616" y="1752"/>
                      <a:pt x="630" y="1745"/>
                    </a:cubicBezTo>
                    <a:cubicBezTo>
                      <a:pt x="630" y="1745"/>
                      <a:pt x="630" y="1744"/>
                      <a:pt x="631" y="1744"/>
                    </a:cubicBezTo>
                    <a:cubicBezTo>
                      <a:pt x="630" y="1745"/>
                      <a:pt x="630" y="1745"/>
                      <a:pt x="630" y="1745"/>
                    </a:cubicBezTo>
                    <a:cubicBezTo>
                      <a:pt x="628" y="1747"/>
                      <a:pt x="634" y="1766"/>
                      <a:pt x="641" y="1753"/>
                    </a:cubicBezTo>
                    <a:cubicBezTo>
                      <a:pt x="649" y="1745"/>
                      <a:pt x="693" y="1759"/>
                      <a:pt x="690" y="1759"/>
                    </a:cubicBezTo>
                    <a:cubicBezTo>
                      <a:pt x="697" y="1763"/>
                      <a:pt x="693" y="1767"/>
                      <a:pt x="689" y="1770"/>
                    </a:cubicBezTo>
                    <a:cubicBezTo>
                      <a:pt x="697" y="1774"/>
                      <a:pt x="704" y="1782"/>
                      <a:pt x="703" y="1794"/>
                    </a:cubicBezTo>
                    <a:cubicBezTo>
                      <a:pt x="718" y="1794"/>
                      <a:pt x="733" y="1791"/>
                      <a:pt x="745" y="1784"/>
                    </a:cubicBezTo>
                    <a:cubicBezTo>
                      <a:pt x="740" y="1796"/>
                      <a:pt x="740" y="1796"/>
                      <a:pt x="740" y="1796"/>
                    </a:cubicBezTo>
                    <a:cubicBezTo>
                      <a:pt x="756" y="1792"/>
                      <a:pt x="760" y="1777"/>
                      <a:pt x="775" y="1786"/>
                    </a:cubicBezTo>
                    <a:cubicBezTo>
                      <a:pt x="775" y="1782"/>
                      <a:pt x="771" y="1778"/>
                      <a:pt x="771" y="1778"/>
                    </a:cubicBezTo>
                    <a:cubicBezTo>
                      <a:pt x="775" y="1770"/>
                      <a:pt x="798" y="1756"/>
                      <a:pt x="806" y="1753"/>
                    </a:cubicBezTo>
                    <a:cubicBezTo>
                      <a:pt x="821" y="1750"/>
                      <a:pt x="836" y="1750"/>
                      <a:pt x="847" y="1747"/>
                    </a:cubicBezTo>
                    <a:cubicBezTo>
                      <a:pt x="855" y="1747"/>
                      <a:pt x="892" y="1753"/>
                      <a:pt x="896" y="1749"/>
                    </a:cubicBezTo>
                    <a:cubicBezTo>
                      <a:pt x="908" y="1738"/>
                      <a:pt x="882" y="1730"/>
                      <a:pt x="905" y="1715"/>
                    </a:cubicBezTo>
                    <a:cubicBezTo>
                      <a:pt x="904" y="1735"/>
                      <a:pt x="904" y="1735"/>
                      <a:pt x="904" y="1735"/>
                    </a:cubicBezTo>
                    <a:cubicBezTo>
                      <a:pt x="923" y="1728"/>
                      <a:pt x="934" y="1736"/>
                      <a:pt x="948" y="1748"/>
                    </a:cubicBezTo>
                    <a:cubicBezTo>
                      <a:pt x="963" y="1760"/>
                      <a:pt x="968" y="1722"/>
                      <a:pt x="994" y="1735"/>
                    </a:cubicBezTo>
                    <a:cubicBezTo>
                      <a:pt x="990" y="1739"/>
                      <a:pt x="985" y="1761"/>
                      <a:pt x="989" y="1765"/>
                    </a:cubicBezTo>
                    <a:cubicBezTo>
                      <a:pt x="992" y="1773"/>
                      <a:pt x="1022" y="1786"/>
                      <a:pt x="1029" y="1783"/>
                    </a:cubicBezTo>
                    <a:cubicBezTo>
                      <a:pt x="1033" y="1775"/>
                      <a:pt x="1038" y="1745"/>
                      <a:pt x="1039" y="1741"/>
                    </a:cubicBezTo>
                    <a:cubicBezTo>
                      <a:pt x="1032" y="1729"/>
                      <a:pt x="1028" y="1725"/>
                      <a:pt x="1009" y="1728"/>
                    </a:cubicBezTo>
                    <a:cubicBezTo>
                      <a:pt x="1014" y="1705"/>
                      <a:pt x="1033" y="1702"/>
                      <a:pt x="1019" y="1679"/>
                    </a:cubicBezTo>
                    <a:cubicBezTo>
                      <a:pt x="1012" y="1667"/>
                      <a:pt x="1005" y="1667"/>
                      <a:pt x="1001" y="1655"/>
                    </a:cubicBezTo>
                    <a:cubicBezTo>
                      <a:pt x="998" y="1647"/>
                      <a:pt x="976" y="1635"/>
                      <a:pt x="991" y="1628"/>
                    </a:cubicBezTo>
                    <a:cubicBezTo>
                      <a:pt x="1006" y="1625"/>
                      <a:pt x="1023" y="1599"/>
                      <a:pt x="1030" y="1595"/>
                    </a:cubicBezTo>
                    <a:cubicBezTo>
                      <a:pt x="1042" y="1592"/>
                      <a:pt x="1053" y="1589"/>
                      <a:pt x="1064" y="1589"/>
                    </a:cubicBezTo>
                    <a:cubicBezTo>
                      <a:pt x="1087" y="1590"/>
                      <a:pt x="1100" y="1545"/>
                      <a:pt x="1093" y="1529"/>
                    </a:cubicBezTo>
                    <a:cubicBezTo>
                      <a:pt x="1108" y="1522"/>
                      <a:pt x="1120" y="1523"/>
                      <a:pt x="1138" y="1539"/>
                    </a:cubicBezTo>
                    <a:cubicBezTo>
                      <a:pt x="1146" y="1528"/>
                      <a:pt x="1154" y="1509"/>
                      <a:pt x="1155" y="1494"/>
                    </a:cubicBezTo>
                    <a:cubicBezTo>
                      <a:pt x="1155" y="1493"/>
                      <a:pt x="1154" y="1493"/>
                      <a:pt x="1154" y="1492"/>
                    </a:cubicBezTo>
                    <a:cubicBezTo>
                      <a:pt x="1154" y="1490"/>
                      <a:pt x="1151" y="1489"/>
                      <a:pt x="1151" y="1486"/>
                    </a:cubicBezTo>
                    <a:cubicBezTo>
                      <a:pt x="1148" y="1467"/>
                      <a:pt x="1134" y="1455"/>
                      <a:pt x="1127" y="1439"/>
                    </a:cubicBezTo>
                    <a:cubicBezTo>
                      <a:pt x="1117" y="1420"/>
                      <a:pt x="1093" y="1445"/>
                      <a:pt x="1091" y="1414"/>
                    </a:cubicBezTo>
                    <a:cubicBezTo>
                      <a:pt x="1092" y="1399"/>
                      <a:pt x="1073" y="1394"/>
                      <a:pt x="1062" y="1394"/>
                    </a:cubicBezTo>
                    <a:cubicBezTo>
                      <a:pt x="1058" y="1394"/>
                      <a:pt x="1027" y="1346"/>
                      <a:pt x="1004" y="1341"/>
                    </a:cubicBezTo>
                    <a:cubicBezTo>
                      <a:pt x="990" y="1337"/>
                      <a:pt x="972" y="1306"/>
                      <a:pt x="969" y="1294"/>
                    </a:cubicBezTo>
                    <a:cubicBezTo>
                      <a:pt x="966" y="1282"/>
                      <a:pt x="967" y="1271"/>
                      <a:pt x="960" y="1259"/>
                    </a:cubicBezTo>
                    <a:cubicBezTo>
                      <a:pt x="956" y="1255"/>
                      <a:pt x="941" y="1254"/>
                      <a:pt x="942" y="1239"/>
                    </a:cubicBezTo>
                    <a:cubicBezTo>
                      <a:pt x="954" y="1224"/>
                      <a:pt x="954" y="1224"/>
                      <a:pt x="954" y="1224"/>
                    </a:cubicBezTo>
                    <a:cubicBezTo>
                      <a:pt x="957" y="1225"/>
                      <a:pt x="962" y="1209"/>
                      <a:pt x="962" y="1202"/>
                    </a:cubicBezTo>
                    <a:cubicBezTo>
                      <a:pt x="958" y="1202"/>
                      <a:pt x="955" y="1198"/>
                      <a:pt x="951" y="1198"/>
                    </a:cubicBezTo>
                    <a:cubicBezTo>
                      <a:pt x="959" y="1183"/>
                      <a:pt x="926" y="1173"/>
                      <a:pt x="919" y="1162"/>
                    </a:cubicBezTo>
                    <a:cubicBezTo>
                      <a:pt x="912" y="1150"/>
                      <a:pt x="898" y="1126"/>
                      <a:pt x="899" y="1107"/>
                    </a:cubicBezTo>
                    <a:cubicBezTo>
                      <a:pt x="907" y="1107"/>
                      <a:pt x="907" y="1107"/>
                      <a:pt x="907" y="1107"/>
                    </a:cubicBezTo>
                    <a:cubicBezTo>
                      <a:pt x="910" y="1115"/>
                      <a:pt x="927" y="1147"/>
                      <a:pt x="931" y="1147"/>
                    </a:cubicBezTo>
                    <a:cubicBezTo>
                      <a:pt x="935" y="1143"/>
                      <a:pt x="948" y="1109"/>
                      <a:pt x="956" y="1102"/>
                    </a:cubicBezTo>
                    <a:cubicBezTo>
                      <a:pt x="963" y="1099"/>
                      <a:pt x="968" y="1080"/>
                      <a:pt x="986" y="1092"/>
                    </a:cubicBezTo>
                    <a:cubicBezTo>
                      <a:pt x="986" y="1092"/>
                      <a:pt x="1001" y="1085"/>
                      <a:pt x="1005" y="1085"/>
                    </a:cubicBezTo>
                    <a:cubicBezTo>
                      <a:pt x="1017" y="1078"/>
                      <a:pt x="1038" y="1102"/>
                      <a:pt x="1043" y="1068"/>
                    </a:cubicBezTo>
                    <a:cubicBezTo>
                      <a:pt x="1051" y="1072"/>
                      <a:pt x="1058" y="1069"/>
                      <a:pt x="1066" y="1061"/>
                    </a:cubicBezTo>
                    <a:cubicBezTo>
                      <a:pt x="1078" y="1047"/>
                      <a:pt x="1089" y="1040"/>
                      <a:pt x="1089" y="1040"/>
                    </a:cubicBezTo>
                    <a:cubicBezTo>
                      <a:pt x="1104" y="1056"/>
                      <a:pt x="1113" y="1022"/>
                      <a:pt x="1128" y="1015"/>
                    </a:cubicBezTo>
                    <a:cubicBezTo>
                      <a:pt x="1136" y="1011"/>
                      <a:pt x="1162" y="1001"/>
                      <a:pt x="1173" y="1002"/>
                    </a:cubicBezTo>
                    <a:cubicBezTo>
                      <a:pt x="1185" y="1002"/>
                      <a:pt x="1200" y="987"/>
                      <a:pt x="1216" y="981"/>
                    </a:cubicBezTo>
                    <a:cubicBezTo>
                      <a:pt x="1227" y="973"/>
                      <a:pt x="1238" y="982"/>
                      <a:pt x="1239" y="966"/>
                    </a:cubicBezTo>
                    <a:cubicBezTo>
                      <a:pt x="1239" y="963"/>
                      <a:pt x="1221" y="954"/>
                      <a:pt x="1217" y="954"/>
                    </a:cubicBezTo>
                    <a:cubicBezTo>
                      <a:pt x="1217" y="950"/>
                      <a:pt x="1221" y="943"/>
                      <a:pt x="1225" y="939"/>
                    </a:cubicBezTo>
                    <a:cubicBezTo>
                      <a:pt x="1236" y="947"/>
                      <a:pt x="1281" y="945"/>
                      <a:pt x="1261" y="971"/>
                    </a:cubicBezTo>
                    <a:cubicBezTo>
                      <a:pt x="1265" y="971"/>
                      <a:pt x="1272" y="972"/>
                      <a:pt x="1276" y="968"/>
                    </a:cubicBezTo>
                    <a:cubicBezTo>
                      <a:pt x="1260" y="990"/>
                      <a:pt x="1279" y="984"/>
                      <a:pt x="1290" y="992"/>
                    </a:cubicBezTo>
                    <a:cubicBezTo>
                      <a:pt x="1296" y="996"/>
                      <a:pt x="1299" y="991"/>
                      <a:pt x="1301" y="985"/>
                    </a:cubicBezTo>
                    <a:cubicBezTo>
                      <a:pt x="1301" y="984"/>
                      <a:pt x="1302" y="982"/>
                      <a:pt x="1302" y="981"/>
                    </a:cubicBezTo>
                    <a:cubicBezTo>
                      <a:pt x="1302" y="980"/>
                      <a:pt x="1303" y="980"/>
                      <a:pt x="1303" y="980"/>
                    </a:cubicBezTo>
                    <a:cubicBezTo>
                      <a:pt x="1304" y="977"/>
                      <a:pt x="1305" y="974"/>
                      <a:pt x="1306" y="973"/>
                    </a:cubicBezTo>
                    <a:cubicBezTo>
                      <a:pt x="1317" y="966"/>
                      <a:pt x="1327" y="928"/>
                      <a:pt x="1327" y="913"/>
                    </a:cubicBezTo>
                    <a:cubicBezTo>
                      <a:pt x="1336" y="891"/>
                      <a:pt x="1318" y="878"/>
                      <a:pt x="1319" y="855"/>
                    </a:cubicBezTo>
                    <a:cubicBezTo>
                      <a:pt x="1320" y="833"/>
                      <a:pt x="1301" y="835"/>
                      <a:pt x="1286" y="827"/>
                    </a:cubicBezTo>
                    <a:cubicBezTo>
                      <a:pt x="1275" y="819"/>
                      <a:pt x="1295" y="805"/>
                      <a:pt x="1288" y="797"/>
                    </a:cubicBezTo>
                    <a:cubicBezTo>
                      <a:pt x="1281" y="777"/>
                      <a:pt x="1256" y="761"/>
                      <a:pt x="1271" y="742"/>
                    </a:cubicBezTo>
                    <a:cubicBezTo>
                      <a:pt x="1279" y="731"/>
                      <a:pt x="1296" y="698"/>
                      <a:pt x="1277" y="693"/>
                    </a:cubicBezTo>
                    <a:cubicBezTo>
                      <a:pt x="1274" y="693"/>
                      <a:pt x="1286" y="659"/>
                      <a:pt x="1275" y="655"/>
                    </a:cubicBezTo>
                    <a:cubicBezTo>
                      <a:pt x="1261" y="646"/>
                      <a:pt x="1261" y="642"/>
                      <a:pt x="1258" y="627"/>
                    </a:cubicBezTo>
                    <a:cubicBezTo>
                      <a:pt x="1255" y="608"/>
                      <a:pt x="1270" y="612"/>
                      <a:pt x="1270" y="601"/>
                    </a:cubicBezTo>
                    <a:cubicBezTo>
                      <a:pt x="1272" y="574"/>
                      <a:pt x="1229" y="522"/>
                      <a:pt x="1196" y="517"/>
                    </a:cubicBezTo>
                    <a:cubicBezTo>
                      <a:pt x="1200" y="509"/>
                      <a:pt x="1201" y="490"/>
                      <a:pt x="1205" y="487"/>
                    </a:cubicBezTo>
                    <a:cubicBezTo>
                      <a:pt x="1213" y="476"/>
                      <a:pt x="1228" y="476"/>
                      <a:pt x="1232" y="461"/>
                    </a:cubicBezTo>
                    <a:cubicBezTo>
                      <a:pt x="1237" y="438"/>
                      <a:pt x="1245" y="416"/>
                      <a:pt x="1235" y="392"/>
                    </a:cubicBezTo>
                    <a:cubicBezTo>
                      <a:pt x="1221" y="369"/>
                      <a:pt x="1234" y="327"/>
                      <a:pt x="1209" y="315"/>
                    </a:cubicBezTo>
                    <a:cubicBezTo>
                      <a:pt x="1209" y="311"/>
                      <a:pt x="1220" y="308"/>
                      <a:pt x="1217" y="304"/>
                    </a:cubicBezTo>
                    <a:cubicBezTo>
                      <a:pt x="1213" y="300"/>
                      <a:pt x="1194" y="306"/>
                      <a:pt x="1183" y="302"/>
                    </a:cubicBezTo>
                    <a:cubicBezTo>
                      <a:pt x="1179" y="302"/>
                      <a:pt x="1169" y="294"/>
                      <a:pt x="1165" y="290"/>
                    </a:cubicBezTo>
                    <a:cubicBezTo>
                      <a:pt x="1161" y="286"/>
                      <a:pt x="1150" y="281"/>
                      <a:pt x="1158" y="270"/>
                    </a:cubicBezTo>
                    <a:cubicBezTo>
                      <a:pt x="1174" y="260"/>
                      <a:pt x="1159" y="266"/>
                      <a:pt x="1159" y="251"/>
                    </a:cubicBezTo>
                    <a:cubicBezTo>
                      <a:pt x="1160" y="236"/>
                      <a:pt x="1144" y="247"/>
                      <a:pt x="1149" y="224"/>
                    </a:cubicBezTo>
                    <a:cubicBezTo>
                      <a:pt x="1153" y="216"/>
                      <a:pt x="1142" y="216"/>
                      <a:pt x="1142" y="208"/>
                    </a:cubicBezTo>
                    <a:cubicBezTo>
                      <a:pt x="1143" y="201"/>
                      <a:pt x="1108" y="222"/>
                      <a:pt x="1108" y="222"/>
                    </a:cubicBezTo>
                    <a:cubicBezTo>
                      <a:pt x="1108" y="222"/>
                      <a:pt x="1098" y="206"/>
                      <a:pt x="1098" y="202"/>
                    </a:cubicBezTo>
                    <a:cubicBezTo>
                      <a:pt x="1098" y="202"/>
                      <a:pt x="1061" y="181"/>
                      <a:pt x="1058" y="174"/>
                    </a:cubicBezTo>
                    <a:cubicBezTo>
                      <a:pt x="1058" y="166"/>
                      <a:pt x="1048" y="143"/>
                      <a:pt x="1048" y="139"/>
                    </a:cubicBezTo>
                    <a:cubicBezTo>
                      <a:pt x="1044" y="146"/>
                      <a:pt x="1029" y="146"/>
                      <a:pt x="1029" y="153"/>
                    </a:cubicBezTo>
                    <a:cubicBezTo>
                      <a:pt x="1032" y="168"/>
                      <a:pt x="1016" y="154"/>
                      <a:pt x="1017" y="153"/>
                    </a:cubicBezTo>
                    <a:cubicBezTo>
                      <a:pt x="1010" y="156"/>
                      <a:pt x="999" y="148"/>
                      <a:pt x="991" y="159"/>
                    </a:cubicBezTo>
                    <a:cubicBezTo>
                      <a:pt x="977" y="151"/>
                      <a:pt x="968" y="185"/>
                      <a:pt x="971" y="185"/>
                    </a:cubicBezTo>
                    <a:cubicBezTo>
                      <a:pt x="949" y="184"/>
                      <a:pt x="972" y="166"/>
                      <a:pt x="965" y="165"/>
                    </a:cubicBezTo>
                    <a:cubicBezTo>
                      <a:pt x="961" y="161"/>
                      <a:pt x="984" y="151"/>
                      <a:pt x="992" y="151"/>
                    </a:cubicBezTo>
                    <a:cubicBezTo>
                      <a:pt x="988" y="151"/>
                      <a:pt x="1007" y="145"/>
                      <a:pt x="1007" y="145"/>
                    </a:cubicBezTo>
                    <a:cubicBezTo>
                      <a:pt x="1018" y="145"/>
                      <a:pt x="1037" y="150"/>
                      <a:pt x="1041" y="138"/>
                    </a:cubicBezTo>
                    <a:cubicBezTo>
                      <a:pt x="1037" y="146"/>
                      <a:pt x="1018" y="141"/>
                      <a:pt x="1004" y="137"/>
                    </a:cubicBezTo>
                    <a:cubicBezTo>
                      <a:pt x="992" y="136"/>
                      <a:pt x="978" y="120"/>
                      <a:pt x="977" y="143"/>
                    </a:cubicBezTo>
                    <a:cubicBezTo>
                      <a:pt x="977" y="151"/>
                      <a:pt x="958" y="154"/>
                      <a:pt x="950" y="161"/>
                    </a:cubicBezTo>
                    <a:cubicBezTo>
                      <a:pt x="938" y="179"/>
                      <a:pt x="929" y="202"/>
                      <a:pt x="918" y="201"/>
                    </a:cubicBezTo>
                    <a:cubicBezTo>
                      <a:pt x="907" y="201"/>
                      <a:pt x="899" y="208"/>
                      <a:pt x="888" y="208"/>
                    </a:cubicBezTo>
                    <a:cubicBezTo>
                      <a:pt x="877" y="207"/>
                      <a:pt x="873" y="199"/>
                      <a:pt x="866" y="203"/>
                    </a:cubicBezTo>
                    <a:cubicBezTo>
                      <a:pt x="862" y="203"/>
                      <a:pt x="835" y="224"/>
                      <a:pt x="838" y="228"/>
                    </a:cubicBezTo>
                    <a:cubicBezTo>
                      <a:pt x="839" y="228"/>
                      <a:pt x="839" y="228"/>
                      <a:pt x="839" y="229"/>
                    </a:cubicBezTo>
                    <a:cubicBezTo>
                      <a:pt x="846" y="232"/>
                      <a:pt x="850" y="217"/>
                      <a:pt x="858" y="218"/>
                    </a:cubicBezTo>
                    <a:cubicBezTo>
                      <a:pt x="854" y="218"/>
                      <a:pt x="838" y="244"/>
                      <a:pt x="838" y="247"/>
                    </a:cubicBezTo>
                    <a:cubicBezTo>
                      <a:pt x="833" y="266"/>
                      <a:pt x="834" y="255"/>
                      <a:pt x="822" y="254"/>
                    </a:cubicBezTo>
                    <a:cubicBezTo>
                      <a:pt x="807" y="254"/>
                      <a:pt x="807" y="254"/>
                      <a:pt x="807" y="254"/>
                    </a:cubicBezTo>
                    <a:cubicBezTo>
                      <a:pt x="811" y="254"/>
                      <a:pt x="801" y="238"/>
                      <a:pt x="797" y="234"/>
                    </a:cubicBezTo>
                    <a:cubicBezTo>
                      <a:pt x="793" y="234"/>
                      <a:pt x="775" y="233"/>
                      <a:pt x="771" y="237"/>
                    </a:cubicBezTo>
                    <a:cubicBezTo>
                      <a:pt x="755" y="247"/>
                      <a:pt x="748" y="243"/>
                      <a:pt x="770" y="256"/>
                    </a:cubicBezTo>
                    <a:cubicBezTo>
                      <a:pt x="752" y="247"/>
                      <a:pt x="731" y="281"/>
                      <a:pt x="720" y="280"/>
                    </a:cubicBezTo>
                    <a:cubicBezTo>
                      <a:pt x="713" y="280"/>
                      <a:pt x="751" y="251"/>
                      <a:pt x="751" y="251"/>
                    </a:cubicBezTo>
                    <a:cubicBezTo>
                      <a:pt x="752" y="236"/>
                      <a:pt x="748" y="239"/>
                      <a:pt x="738" y="223"/>
                    </a:cubicBezTo>
                    <a:cubicBezTo>
                      <a:pt x="738" y="223"/>
                      <a:pt x="772" y="198"/>
                      <a:pt x="776" y="199"/>
                    </a:cubicBezTo>
                    <a:cubicBezTo>
                      <a:pt x="792" y="192"/>
                      <a:pt x="784" y="184"/>
                      <a:pt x="785" y="172"/>
                    </a:cubicBezTo>
                    <a:cubicBezTo>
                      <a:pt x="786" y="145"/>
                      <a:pt x="789" y="161"/>
                      <a:pt x="794" y="146"/>
                    </a:cubicBezTo>
                    <a:cubicBezTo>
                      <a:pt x="798" y="138"/>
                      <a:pt x="778" y="149"/>
                      <a:pt x="775" y="149"/>
                    </a:cubicBezTo>
                    <a:cubicBezTo>
                      <a:pt x="775" y="149"/>
                      <a:pt x="768" y="141"/>
                      <a:pt x="752" y="155"/>
                    </a:cubicBezTo>
                    <a:cubicBezTo>
                      <a:pt x="737" y="166"/>
                      <a:pt x="737" y="155"/>
                      <a:pt x="722" y="146"/>
                    </a:cubicBezTo>
                    <a:cubicBezTo>
                      <a:pt x="715" y="138"/>
                      <a:pt x="701" y="134"/>
                      <a:pt x="690" y="129"/>
                    </a:cubicBezTo>
                    <a:cubicBezTo>
                      <a:pt x="671" y="121"/>
                      <a:pt x="674" y="152"/>
                      <a:pt x="662" y="151"/>
                    </a:cubicBezTo>
                    <a:cubicBezTo>
                      <a:pt x="667" y="124"/>
                      <a:pt x="667" y="124"/>
                      <a:pt x="667" y="124"/>
                    </a:cubicBezTo>
                    <a:cubicBezTo>
                      <a:pt x="668" y="109"/>
                      <a:pt x="634" y="123"/>
                      <a:pt x="626" y="119"/>
                    </a:cubicBezTo>
                    <a:cubicBezTo>
                      <a:pt x="637" y="123"/>
                      <a:pt x="658" y="78"/>
                      <a:pt x="644" y="66"/>
                    </a:cubicBezTo>
                    <a:cubicBezTo>
                      <a:pt x="655" y="74"/>
                      <a:pt x="645" y="51"/>
                      <a:pt x="645" y="51"/>
                    </a:cubicBezTo>
                    <a:cubicBezTo>
                      <a:pt x="645" y="32"/>
                      <a:pt x="634" y="46"/>
                      <a:pt x="630" y="46"/>
                    </a:cubicBezTo>
                    <a:cubicBezTo>
                      <a:pt x="618" y="49"/>
                      <a:pt x="601" y="22"/>
                      <a:pt x="593" y="22"/>
                    </a:cubicBezTo>
                    <a:cubicBezTo>
                      <a:pt x="594" y="18"/>
                      <a:pt x="574" y="32"/>
                      <a:pt x="574" y="32"/>
                    </a:cubicBezTo>
                    <a:cubicBezTo>
                      <a:pt x="571" y="13"/>
                      <a:pt x="567" y="24"/>
                      <a:pt x="559" y="31"/>
                    </a:cubicBezTo>
                    <a:cubicBezTo>
                      <a:pt x="544" y="34"/>
                      <a:pt x="549" y="16"/>
                      <a:pt x="541" y="15"/>
                    </a:cubicBezTo>
                    <a:cubicBezTo>
                      <a:pt x="519" y="10"/>
                      <a:pt x="505" y="2"/>
                      <a:pt x="482" y="5"/>
                    </a:cubicBezTo>
                    <a:cubicBezTo>
                      <a:pt x="477" y="4"/>
                      <a:pt x="474" y="2"/>
                      <a:pt x="472" y="0"/>
                    </a:cubicBezTo>
                    <a:cubicBezTo>
                      <a:pt x="471" y="0"/>
                      <a:pt x="471" y="0"/>
                      <a:pt x="471" y="0"/>
                    </a:cubicBezTo>
                    <a:cubicBezTo>
                      <a:pt x="471" y="0"/>
                      <a:pt x="471" y="0"/>
                      <a:pt x="471" y="0"/>
                    </a:cubicBezTo>
                    <a:cubicBezTo>
                      <a:pt x="469" y="0"/>
                      <a:pt x="467" y="1"/>
                      <a:pt x="463" y="8"/>
                    </a:cubicBezTo>
                    <a:cubicBezTo>
                      <a:pt x="459" y="15"/>
                      <a:pt x="476" y="38"/>
                      <a:pt x="473" y="42"/>
                    </a:cubicBezTo>
                    <a:cubicBezTo>
                      <a:pt x="474" y="43"/>
                      <a:pt x="486" y="78"/>
                      <a:pt x="486" y="78"/>
                    </a:cubicBezTo>
                    <a:cubicBezTo>
                      <a:pt x="486" y="78"/>
                      <a:pt x="508" y="86"/>
                      <a:pt x="504" y="94"/>
                    </a:cubicBezTo>
                    <a:cubicBezTo>
                      <a:pt x="500" y="101"/>
                      <a:pt x="482" y="89"/>
                      <a:pt x="481" y="104"/>
                    </a:cubicBezTo>
                    <a:cubicBezTo>
                      <a:pt x="484" y="120"/>
                      <a:pt x="504" y="101"/>
                      <a:pt x="504" y="101"/>
                    </a:cubicBezTo>
                    <a:cubicBezTo>
                      <a:pt x="504" y="101"/>
                      <a:pt x="499" y="116"/>
                      <a:pt x="492" y="124"/>
                    </a:cubicBezTo>
                    <a:cubicBezTo>
                      <a:pt x="492" y="124"/>
                      <a:pt x="451" y="118"/>
                      <a:pt x="458" y="126"/>
                    </a:cubicBezTo>
                    <a:cubicBezTo>
                      <a:pt x="461" y="126"/>
                      <a:pt x="461" y="130"/>
                      <a:pt x="461" y="130"/>
                    </a:cubicBezTo>
                    <a:cubicBezTo>
                      <a:pt x="416" y="147"/>
                      <a:pt x="497" y="162"/>
                      <a:pt x="498" y="147"/>
                    </a:cubicBezTo>
                    <a:cubicBezTo>
                      <a:pt x="497" y="162"/>
                      <a:pt x="471" y="157"/>
                      <a:pt x="481" y="181"/>
                    </a:cubicBezTo>
                    <a:cubicBezTo>
                      <a:pt x="481" y="184"/>
                      <a:pt x="492" y="189"/>
                      <a:pt x="496" y="197"/>
                    </a:cubicBezTo>
                    <a:cubicBezTo>
                      <a:pt x="506" y="216"/>
                      <a:pt x="488" y="204"/>
                      <a:pt x="480" y="211"/>
                    </a:cubicBezTo>
                    <a:cubicBezTo>
                      <a:pt x="476" y="215"/>
                      <a:pt x="483" y="223"/>
                      <a:pt x="487" y="227"/>
                    </a:cubicBezTo>
                    <a:cubicBezTo>
                      <a:pt x="489" y="254"/>
                      <a:pt x="512" y="240"/>
                      <a:pt x="531" y="244"/>
                    </a:cubicBezTo>
                    <a:cubicBezTo>
                      <a:pt x="546" y="249"/>
                      <a:pt x="553" y="261"/>
                      <a:pt x="556" y="276"/>
                    </a:cubicBezTo>
                    <a:cubicBezTo>
                      <a:pt x="562" y="291"/>
                      <a:pt x="580" y="329"/>
                      <a:pt x="601" y="332"/>
                    </a:cubicBezTo>
                    <a:cubicBezTo>
                      <a:pt x="603" y="332"/>
                      <a:pt x="604" y="332"/>
                      <a:pt x="605" y="332"/>
                    </a:cubicBezTo>
                    <a:cubicBezTo>
                      <a:pt x="604" y="332"/>
                      <a:pt x="603" y="332"/>
                      <a:pt x="601" y="332"/>
                    </a:cubicBezTo>
                    <a:cubicBezTo>
                      <a:pt x="570" y="331"/>
                      <a:pt x="554" y="298"/>
                      <a:pt x="548" y="272"/>
                    </a:cubicBezTo>
                    <a:cubicBezTo>
                      <a:pt x="539" y="233"/>
                      <a:pt x="500" y="269"/>
                      <a:pt x="478" y="257"/>
                    </a:cubicBezTo>
                    <a:cubicBezTo>
                      <a:pt x="445" y="240"/>
                      <a:pt x="453" y="237"/>
                      <a:pt x="432" y="274"/>
                    </a:cubicBezTo>
                    <a:cubicBezTo>
                      <a:pt x="420" y="292"/>
                      <a:pt x="445" y="313"/>
                      <a:pt x="437" y="324"/>
                    </a:cubicBezTo>
                    <a:cubicBezTo>
                      <a:pt x="437" y="328"/>
                      <a:pt x="421" y="354"/>
                      <a:pt x="425" y="354"/>
                    </a:cubicBezTo>
                    <a:cubicBezTo>
                      <a:pt x="417" y="354"/>
                      <a:pt x="426" y="331"/>
                      <a:pt x="426" y="331"/>
                    </a:cubicBezTo>
                    <a:cubicBezTo>
                      <a:pt x="430" y="316"/>
                      <a:pt x="426" y="320"/>
                      <a:pt x="412" y="315"/>
                    </a:cubicBezTo>
                    <a:cubicBezTo>
                      <a:pt x="404" y="311"/>
                      <a:pt x="402" y="288"/>
                      <a:pt x="393" y="310"/>
                    </a:cubicBezTo>
                    <a:cubicBezTo>
                      <a:pt x="385" y="325"/>
                      <a:pt x="393" y="322"/>
                      <a:pt x="400" y="322"/>
                    </a:cubicBezTo>
                    <a:cubicBezTo>
                      <a:pt x="404" y="322"/>
                      <a:pt x="395" y="345"/>
                      <a:pt x="395" y="345"/>
                    </a:cubicBezTo>
                    <a:cubicBezTo>
                      <a:pt x="387" y="360"/>
                      <a:pt x="381" y="340"/>
                      <a:pt x="373" y="336"/>
                    </a:cubicBezTo>
                    <a:cubicBezTo>
                      <a:pt x="370" y="336"/>
                      <a:pt x="355" y="331"/>
                      <a:pt x="374" y="325"/>
                    </a:cubicBezTo>
                    <a:cubicBezTo>
                      <a:pt x="393" y="314"/>
                      <a:pt x="361" y="274"/>
                      <a:pt x="350" y="274"/>
                    </a:cubicBezTo>
                    <a:cubicBezTo>
                      <a:pt x="331" y="269"/>
                      <a:pt x="312" y="280"/>
                      <a:pt x="294" y="279"/>
                    </a:cubicBezTo>
                    <a:cubicBezTo>
                      <a:pt x="286" y="278"/>
                      <a:pt x="275" y="274"/>
                      <a:pt x="264" y="274"/>
                    </a:cubicBezTo>
                    <a:cubicBezTo>
                      <a:pt x="249" y="273"/>
                      <a:pt x="229" y="295"/>
                      <a:pt x="236" y="307"/>
                    </a:cubicBezTo>
                    <a:cubicBezTo>
                      <a:pt x="232" y="306"/>
                      <a:pt x="236" y="310"/>
                      <a:pt x="232" y="314"/>
                    </a:cubicBezTo>
                    <a:cubicBezTo>
                      <a:pt x="225" y="306"/>
                      <a:pt x="229" y="310"/>
                      <a:pt x="221" y="306"/>
                    </a:cubicBezTo>
                    <a:cubicBezTo>
                      <a:pt x="224" y="321"/>
                      <a:pt x="220" y="336"/>
                      <a:pt x="215" y="352"/>
                    </a:cubicBezTo>
                    <a:cubicBezTo>
                      <a:pt x="253" y="357"/>
                      <a:pt x="241" y="360"/>
                      <a:pt x="244" y="387"/>
                    </a:cubicBezTo>
                    <a:cubicBezTo>
                      <a:pt x="244" y="388"/>
                      <a:pt x="244" y="389"/>
                      <a:pt x="243" y="389"/>
                    </a:cubicBezTo>
                    <a:cubicBezTo>
                      <a:pt x="242" y="401"/>
                      <a:pt x="235" y="414"/>
                      <a:pt x="234" y="425"/>
                    </a:cubicBezTo>
                    <a:close/>
                  </a:path>
                </a:pathLst>
              </a:custGeom>
              <a:solidFill>
                <a:srgbClr val="0A5D7A"/>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0" name="Freeform 8">
                <a:extLst>
                  <a:ext uri="{FF2B5EF4-FFF2-40B4-BE49-F238E27FC236}">
                    <a16:creationId xmlns:a16="http://schemas.microsoft.com/office/drawing/2014/main" id="{1B108E44-9B52-5388-CD24-6D2AB45D7D14}"/>
                  </a:ext>
                </a:extLst>
              </p:cNvPr>
              <p:cNvSpPr>
                <a:spLocks/>
              </p:cNvSpPr>
              <p:nvPr/>
            </p:nvSpPr>
            <p:spPr bwMode="gray">
              <a:xfrm>
                <a:off x="14952010" y="5821706"/>
                <a:ext cx="4325" cy="2883"/>
              </a:xfrm>
              <a:custGeom>
                <a:avLst/>
                <a:gdLst>
                  <a:gd name="T0" fmla="*/ 3 w 3"/>
                  <a:gd name="T1" fmla="*/ 0 h 2"/>
                  <a:gd name="T2" fmla="*/ 0 w 3"/>
                  <a:gd name="T3" fmla="*/ 2 h 2"/>
                  <a:gd name="T4" fmla="*/ 3 w 3"/>
                  <a:gd name="T5" fmla="*/ 1 h 2"/>
                  <a:gd name="T6" fmla="*/ 3 w 3"/>
                  <a:gd name="T7" fmla="*/ 0 h 2"/>
                </a:gdLst>
                <a:ahLst/>
                <a:cxnLst>
                  <a:cxn ang="0">
                    <a:pos x="T0" y="T1"/>
                  </a:cxn>
                  <a:cxn ang="0">
                    <a:pos x="T2" y="T3"/>
                  </a:cxn>
                  <a:cxn ang="0">
                    <a:pos x="T4" y="T5"/>
                  </a:cxn>
                  <a:cxn ang="0">
                    <a:pos x="T6" y="T7"/>
                  </a:cxn>
                </a:cxnLst>
                <a:rect l="0" t="0" r="r" b="b"/>
                <a:pathLst>
                  <a:path w="3" h="2">
                    <a:moveTo>
                      <a:pt x="3" y="0"/>
                    </a:moveTo>
                    <a:lnTo>
                      <a:pt x="0" y="2"/>
                    </a:lnTo>
                    <a:lnTo>
                      <a:pt x="3" y="1"/>
                    </a:lnTo>
                    <a:lnTo>
                      <a:pt x="3"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1" name="Freeform 9">
                <a:extLst>
                  <a:ext uri="{FF2B5EF4-FFF2-40B4-BE49-F238E27FC236}">
                    <a16:creationId xmlns:a16="http://schemas.microsoft.com/office/drawing/2014/main" id="{29B3CE6C-2B1D-2BE7-2470-E310936905C5}"/>
                  </a:ext>
                </a:extLst>
              </p:cNvPr>
              <p:cNvSpPr>
                <a:spLocks/>
              </p:cNvSpPr>
              <p:nvPr/>
            </p:nvSpPr>
            <p:spPr bwMode="gray">
              <a:xfrm>
                <a:off x="15120660" y="4827107"/>
                <a:ext cx="7208" cy="14414"/>
              </a:xfrm>
              <a:custGeom>
                <a:avLst/>
                <a:gdLst>
                  <a:gd name="T0" fmla="*/ 15 w 15"/>
                  <a:gd name="T1" fmla="*/ 30 h 30"/>
                  <a:gd name="T2" fmla="*/ 10 w 15"/>
                  <a:gd name="T3" fmla="*/ 16 h 30"/>
                  <a:gd name="T4" fmla="*/ 0 w 15"/>
                  <a:gd name="T5" fmla="*/ 0 h 30"/>
                  <a:gd name="T6" fmla="*/ 15 w 15"/>
                  <a:gd name="T7" fmla="*/ 30 h 30"/>
                </a:gdLst>
                <a:ahLst/>
                <a:cxnLst>
                  <a:cxn ang="0">
                    <a:pos x="T0" y="T1"/>
                  </a:cxn>
                  <a:cxn ang="0">
                    <a:pos x="T2" y="T3"/>
                  </a:cxn>
                  <a:cxn ang="0">
                    <a:pos x="T4" y="T5"/>
                  </a:cxn>
                  <a:cxn ang="0">
                    <a:pos x="T6" y="T7"/>
                  </a:cxn>
                </a:cxnLst>
                <a:rect l="0" t="0" r="r" b="b"/>
                <a:pathLst>
                  <a:path w="15" h="30">
                    <a:moveTo>
                      <a:pt x="15" y="30"/>
                    </a:moveTo>
                    <a:cubicBezTo>
                      <a:pt x="14" y="25"/>
                      <a:pt x="12" y="20"/>
                      <a:pt x="10" y="16"/>
                    </a:cubicBezTo>
                    <a:cubicBezTo>
                      <a:pt x="7" y="12"/>
                      <a:pt x="3" y="4"/>
                      <a:pt x="0" y="0"/>
                    </a:cubicBezTo>
                    <a:cubicBezTo>
                      <a:pt x="4" y="9"/>
                      <a:pt x="11" y="19"/>
                      <a:pt x="15" y="3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2" name="Freeform 10">
                <a:extLst>
                  <a:ext uri="{FF2B5EF4-FFF2-40B4-BE49-F238E27FC236}">
                    <a16:creationId xmlns:a16="http://schemas.microsoft.com/office/drawing/2014/main" id="{B39DAD90-083E-59C9-E39E-A4CD55B6DDD6}"/>
                  </a:ext>
                </a:extLst>
              </p:cNvPr>
              <p:cNvSpPr>
                <a:spLocks/>
              </p:cNvSpPr>
              <p:nvPr/>
            </p:nvSpPr>
            <p:spPr bwMode="gray">
              <a:xfrm>
                <a:off x="14964984" y="4538817"/>
                <a:ext cx="2883" cy="0"/>
              </a:xfrm>
              <a:custGeom>
                <a:avLst/>
                <a:gdLst>
                  <a:gd name="T0" fmla="*/ 8 w 8"/>
                  <a:gd name="T1" fmla="*/ 0 w 8"/>
                  <a:gd name="T2" fmla="*/ 8 w 8"/>
                </a:gdLst>
                <a:ahLst/>
                <a:cxnLst>
                  <a:cxn ang="0">
                    <a:pos x="T0" y="0"/>
                  </a:cxn>
                  <a:cxn ang="0">
                    <a:pos x="T1" y="0"/>
                  </a:cxn>
                  <a:cxn ang="0">
                    <a:pos x="T2" y="0"/>
                  </a:cxn>
                </a:cxnLst>
                <a:rect l="0" t="0" r="r" b="b"/>
                <a:pathLst>
                  <a:path w="8">
                    <a:moveTo>
                      <a:pt x="8" y="0"/>
                    </a:moveTo>
                    <a:cubicBezTo>
                      <a:pt x="5" y="0"/>
                      <a:pt x="3" y="0"/>
                      <a:pt x="0" y="0"/>
                    </a:cubicBezTo>
                    <a:cubicBezTo>
                      <a:pt x="3" y="0"/>
                      <a:pt x="5" y="0"/>
                      <a:pt x="8"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3" name="Freeform 11">
                <a:extLst>
                  <a:ext uri="{FF2B5EF4-FFF2-40B4-BE49-F238E27FC236}">
                    <a16:creationId xmlns:a16="http://schemas.microsoft.com/office/drawing/2014/main" id="{E98375DE-D677-3DB3-D50C-019DD924044A}"/>
                  </a:ext>
                </a:extLst>
              </p:cNvPr>
              <p:cNvSpPr>
                <a:spLocks/>
              </p:cNvSpPr>
              <p:nvPr/>
            </p:nvSpPr>
            <p:spPr bwMode="gray">
              <a:xfrm>
                <a:off x="15142281" y="5642967"/>
                <a:ext cx="2883" cy="5766"/>
              </a:xfrm>
              <a:custGeom>
                <a:avLst/>
                <a:gdLst>
                  <a:gd name="T0" fmla="*/ 0 w 5"/>
                  <a:gd name="T1" fmla="*/ 12 h 12"/>
                  <a:gd name="T2" fmla="*/ 2 w 5"/>
                  <a:gd name="T3" fmla="*/ 0 h 12"/>
                  <a:gd name="T4" fmla="*/ 0 w 5"/>
                  <a:gd name="T5" fmla="*/ 12 h 12"/>
                </a:gdLst>
                <a:ahLst/>
                <a:cxnLst>
                  <a:cxn ang="0">
                    <a:pos x="T0" y="T1"/>
                  </a:cxn>
                  <a:cxn ang="0">
                    <a:pos x="T2" y="T3"/>
                  </a:cxn>
                  <a:cxn ang="0">
                    <a:pos x="T4" y="T5"/>
                  </a:cxn>
                </a:cxnLst>
                <a:rect l="0" t="0" r="r" b="b"/>
                <a:pathLst>
                  <a:path w="5" h="12">
                    <a:moveTo>
                      <a:pt x="0" y="12"/>
                    </a:moveTo>
                    <a:cubicBezTo>
                      <a:pt x="3" y="8"/>
                      <a:pt x="5" y="3"/>
                      <a:pt x="2" y="0"/>
                    </a:cubicBezTo>
                    <a:cubicBezTo>
                      <a:pt x="3" y="4"/>
                      <a:pt x="2" y="8"/>
                      <a:pt x="0" y="12"/>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4" name="Freeform 12">
                <a:extLst>
                  <a:ext uri="{FF2B5EF4-FFF2-40B4-BE49-F238E27FC236}">
                    <a16:creationId xmlns:a16="http://schemas.microsoft.com/office/drawing/2014/main" id="{33FD1AD8-568C-87C5-61B8-0163A8D351DA}"/>
                  </a:ext>
                </a:extLst>
              </p:cNvPr>
              <p:cNvSpPr>
                <a:spLocks/>
              </p:cNvSpPr>
              <p:nvPr/>
            </p:nvSpPr>
            <p:spPr bwMode="gray">
              <a:xfrm>
                <a:off x="14956335" y="585774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5" name="Freeform 13">
                <a:extLst>
                  <a:ext uri="{FF2B5EF4-FFF2-40B4-BE49-F238E27FC236}">
                    <a16:creationId xmlns:a16="http://schemas.microsoft.com/office/drawing/2014/main" id="{DBD1D7C5-CDA9-2E75-E9A6-14CB1F602779}"/>
                  </a:ext>
                </a:extLst>
              </p:cNvPr>
              <p:cNvSpPr>
                <a:spLocks/>
              </p:cNvSpPr>
              <p:nvPr/>
            </p:nvSpPr>
            <p:spPr bwMode="gray">
              <a:xfrm>
                <a:off x="14954893" y="4538817"/>
                <a:ext cx="1442"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3" y="0"/>
                      <a:pt x="1" y="0"/>
                      <a:pt x="0" y="0"/>
                    </a:cubicBezTo>
                    <a:cubicBezTo>
                      <a:pt x="1" y="0"/>
                      <a:pt x="3" y="0"/>
                      <a:pt x="5"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6" name="Freeform 14">
                <a:extLst>
                  <a:ext uri="{FF2B5EF4-FFF2-40B4-BE49-F238E27FC236}">
                    <a16:creationId xmlns:a16="http://schemas.microsoft.com/office/drawing/2014/main" id="{9E04FC40-8916-1009-C9AB-EFC0CA5429C9}"/>
                  </a:ext>
                </a:extLst>
              </p:cNvPr>
              <p:cNvSpPr>
                <a:spLocks/>
              </p:cNvSpPr>
              <p:nvPr/>
            </p:nvSpPr>
            <p:spPr bwMode="gray">
              <a:xfrm>
                <a:off x="14950569" y="4540260"/>
                <a:ext cx="2883"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3" y="0"/>
                      <a:pt x="1" y="0"/>
                      <a:pt x="0" y="0"/>
                    </a:cubicBezTo>
                    <a:cubicBezTo>
                      <a:pt x="1" y="0"/>
                      <a:pt x="3" y="0"/>
                      <a:pt x="5"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7" name="Freeform 15">
                <a:extLst>
                  <a:ext uri="{FF2B5EF4-FFF2-40B4-BE49-F238E27FC236}">
                    <a16:creationId xmlns:a16="http://schemas.microsoft.com/office/drawing/2014/main" id="{57418038-5B48-1F2F-27AB-1C61B15929EC}"/>
                  </a:ext>
                </a:extLst>
              </p:cNvPr>
              <p:cNvSpPr>
                <a:spLocks/>
              </p:cNvSpPr>
              <p:nvPr/>
            </p:nvSpPr>
            <p:spPr bwMode="gray">
              <a:xfrm>
                <a:off x="14957776" y="4538817"/>
                <a:ext cx="2883" cy="0"/>
              </a:xfrm>
              <a:custGeom>
                <a:avLst/>
                <a:gdLst>
                  <a:gd name="T0" fmla="*/ 6 w 6"/>
                  <a:gd name="T1" fmla="*/ 0 h 1"/>
                  <a:gd name="T2" fmla="*/ 0 w 6"/>
                  <a:gd name="T3" fmla="*/ 1 h 1"/>
                  <a:gd name="T4" fmla="*/ 6 w 6"/>
                  <a:gd name="T5" fmla="*/ 0 h 1"/>
                </a:gdLst>
                <a:ahLst/>
                <a:cxnLst>
                  <a:cxn ang="0">
                    <a:pos x="T0" y="T1"/>
                  </a:cxn>
                  <a:cxn ang="0">
                    <a:pos x="T2" y="T3"/>
                  </a:cxn>
                  <a:cxn ang="0">
                    <a:pos x="T4" y="T5"/>
                  </a:cxn>
                </a:cxnLst>
                <a:rect l="0" t="0" r="r" b="b"/>
                <a:pathLst>
                  <a:path w="6" h="1">
                    <a:moveTo>
                      <a:pt x="6" y="0"/>
                    </a:moveTo>
                    <a:cubicBezTo>
                      <a:pt x="4" y="0"/>
                      <a:pt x="2" y="1"/>
                      <a:pt x="0" y="1"/>
                    </a:cubicBezTo>
                    <a:cubicBezTo>
                      <a:pt x="2" y="1"/>
                      <a:pt x="4" y="0"/>
                      <a:pt x="6"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8" name="Freeform 16">
                <a:extLst>
                  <a:ext uri="{FF2B5EF4-FFF2-40B4-BE49-F238E27FC236}">
                    <a16:creationId xmlns:a16="http://schemas.microsoft.com/office/drawing/2014/main" id="{1DD799FA-6136-BC6A-1C80-837DFF836704}"/>
                  </a:ext>
                </a:extLst>
              </p:cNvPr>
              <p:cNvSpPr>
                <a:spLocks/>
              </p:cNvSpPr>
              <p:nvPr/>
            </p:nvSpPr>
            <p:spPr bwMode="gray">
              <a:xfrm>
                <a:off x="14960659" y="4538817"/>
                <a:ext cx="4325" cy="0"/>
              </a:xfrm>
              <a:custGeom>
                <a:avLst/>
                <a:gdLst>
                  <a:gd name="T0" fmla="*/ 7 w 7"/>
                  <a:gd name="T1" fmla="*/ 0 h 1"/>
                  <a:gd name="T2" fmla="*/ 0 w 7"/>
                  <a:gd name="T3" fmla="*/ 1 h 1"/>
                  <a:gd name="T4" fmla="*/ 7 w 7"/>
                  <a:gd name="T5" fmla="*/ 0 h 1"/>
                </a:gdLst>
                <a:ahLst/>
                <a:cxnLst>
                  <a:cxn ang="0">
                    <a:pos x="T0" y="T1"/>
                  </a:cxn>
                  <a:cxn ang="0">
                    <a:pos x="T2" y="T3"/>
                  </a:cxn>
                  <a:cxn ang="0">
                    <a:pos x="T4" y="T5"/>
                  </a:cxn>
                </a:cxnLst>
                <a:rect l="0" t="0" r="r" b="b"/>
                <a:pathLst>
                  <a:path w="7" h="1">
                    <a:moveTo>
                      <a:pt x="7" y="0"/>
                    </a:moveTo>
                    <a:cubicBezTo>
                      <a:pt x="4" y="1"/>
                      <a:pt x="2" y="1"/>
                      <a:pt x="0" y="1"/>
                    </a:cubicBezTo>
                    <a:cubicBezTo>
                      <a:pt x="2" y="1"/>
                      <a:pt x="4" y="1"/>
                      <a:pt x="7"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9" name="Freeform 17">
                <a:extLst>
                  <a:ext uri="{FF2B5EF4-FFF2-40B4-BE49-F238E27FC236}">
                    <a16:creationId xmlns:a16="http://schemas.microsoft.com/office/drawing/2014/main" id="{B9D1404F-3631-7019-F4F0-6BCFCFCDE449}"/>
                  </a:ext>
                </a:extLst>
              </p:cNvPr>
              <p:cNvSpPr>
                <a:spLocks/>
              </p:cNvSpPr>
              <p:nvPr/>
            </p:nvSpPr>
            <p:spPr bwMode="gray">
              <a:xfrm>
                <a:off x="15064443" y="5875040"/>
                <a:ext cx="144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0" name="Freeform 18">
                <a:extLst>
                  <a:ext uri="{FF2B5EF4-FFF2-40B4-BE49-F238E27FC236}">
                    <a16:creationId xmlns:a16="http://schemas.microsoft.com/office/drawing/2014/main" id="{609EE300-6FD3-BC24-0D01-9B7E88FEA2D3}"/>
                  </a:ext>
                </a:extLst>
              </p:cNvPr>
              <p:cNvSpPr>
                <a:spLocks/>
              </p:cNvSpPr>
              <p:nvPr/>
            </p:nvSpPr>
            <p:spPr bwMode="gray">
              <a:xfrm>
                <a:off x="15070209" y="5875040"/>
                <a:ext cx="4325" cy="1442"/>
              </a:xfrm>
              <a:custGeom>
                <a:avLst/>
                <a:gdLst>
                  <a:gd name="T0" fmla="*/ 9 w 9"/>
                  <a:gd name="T1" fmla="*/ 1 h 1"/>
                  <a:gd name="T2" fmla="*/ 0 w 9"/>
                  <a:gd name="T3" fmla="*/ 0 h 1"/>
                  <a:gd name="T4" fmla="*/ 9 w 9"/>
                  <a:gd name="T5" fmla="*/ 1 h 1"/>
                </a:gdLst>
                <a:ahLst/>
                <a:cxnLst>
                  <a:cxn ang="0">
                    <a:pos x="T0" y="T1"/>
                  </a:cxn>
                  <a:cxn ang="0">
                    <a:pos x="T2" y="T3"/>
                  </a:cxn>
                  <a:cxn ang="0">
                    <a:pos x="T4" y="T5"/>
                  </a:cxn>
                </a:cxnLst>
                <a:rect l="0" t="0" r="r" b="b"/>
                <a:pathLst>
                  <a:path w="9" h="1">
                    <a:moveTo>
                      <a:pt x="9" y="1"/>
                    </a:moveTo>
                    <a:cubicBezTo>
                      <a:pt x="6" y="1"/>
                      <a:pt x="3" y="1"/>
                      <a:pt x="0" y="0"/>
                    </a:cubicBezTo>
                    <a:cubicBezTo>
                      <a:pt x="3" y="1"/>
                      <a:pt x="6" y="1"/>
                      <a:pt x="9" y="1"/>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1" name="Freeform 19">
                <a:extLst>
                  <a:ext uri="{FF2B5EF4-FFF2-40B4-BE49-F238E27FC236}">
                    <a16:creationId xmlns:a16="http://schemas.microsoft.com/office/drawing/2014/main" id="{82BA44BB-6767-FBC0-9BB7-144701FC4CA9}"/>
                  </a:ext>
                </a:extLst>
              </p:cNvPr>
              <p:cNvSpPr>
                <a:spLocks/>
              </p:cNvSpPr>
              <p:nvPr/>
            </p:nvSpPr>
            <p:spPr bwMode="gray">
              <a:xfrm>
                <a:off x="15065886" y="5875040"/>
                <a:ext cx="1442" cy="0"/>
              </a:xfrm>
              <a:custGeom>
                <a:avLst/>
                <a:gdLst>
                  <a:gd name="T0" fmla="*/ 5 w 5"/>
                  <a:gd name="T1" fmla="*/ 1 h 1"/>
                  <a:gd name="T2" fmla="*/ 0 w 5"/>
                  <a:gd name="T3" fmla="*/ 0 h 1"/>
                  <a:gd name="T4" fmla="*/ 5 w 5"/>
                  <a:gd name="T5" fmla="*/ 1 h 1"/>
                </a:gdLst>
                <a:ahLst/>
                <a:cxnLst>
                  <a:cxn ang="0">
                    <a:pos x="T0" y="T1"/>
                  </a:cxn>
                  <a:cxn ang="0">
                    <a:pos x="T2" y="T3"/>
                  </a:cxn>
                  <a:cxn ang="0">
                    <a:pos x="T4" y="T5"/>
                  </a:cxn>
                </a:cxnLst>
                <a:rect l="0" t="0" r="r" b="b"/>
                <a:pathLst>
                  <a:path w="5" h="1">
                    <a:moveTo>
                      <a:pt x="5" y="1"/>
                    </a:moveTo>
                    <a:cubicBezTo>
                      <a:pt x="3" y="1"/>
                      <a:pt x="1" y="0"/>
                      <a:pt x="0" y="0"/>
                    </a:cubicBezTo>
                    <a:cubicBezTo>
                      <a:pt x="1" y="0"/>
                      <a:pt x="3" y="1"/>
                      <a:pt x="5" y="1"/>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2" name="Freeform 20">
                <a:extLst>
                  <a:ext uri="{FF2B5EF4-FFF2-40B4-BE49-F238E27FC236}">
                    <a16:creationId xmlns:a16="http://schemas.microsoft.com/office/drawing/2014/main" id="{B5FC0F4E-B351-10D2-C5B3-B9BEA8B98E56}"/>
                  </a:ext>
                </a:extLst>
              </p:cNvPr>
              <p:cNvSpPr>
                <a:spLocks/>
              </p:cNvSpPr>
              <p:nvPr/>
            </p:nvSpPr>
            <p:spPr bwMode="gray">
              <a:xfrm>
                <a:off x="15067326" y="5875040"/>
                <a:ext cx="1442"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1" y="0"/>
                      <a:pt x="1" y="0"/>
                      <a:pt x="0" y="0"/>
                    </a:cubicBezTo>
                    <a:cubicBezTo>
                      <a:pt x="1" y="0"/>
                      <a:pt x="1" y="0"/>
                      <a:pt x="2"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3" name="Freeform 21">
                <a:extLst>
                  <a:ext uri="{FF2B5EF4-FFF2-40B4-BE49-F238E27FC236}">
                    <a16:creationId xmlns:a16="http://schemas.microsoft.com/office/drawing/2014/main" id="{FC5E99C8-D06A-7FD2-D744-7EE338A59078}"/>
                  </a:ext>
                </a:extLst>
              </p:cNvPr>
              <p:cNvSpPr>
                <a:spLocks/>
              </p:cNvSpPr>
              <p:nvPr/>
            </p:nvSpPr>
            <p:spPr bwMode="gray">
              <a:xfrm>
                <a:off x="15075975" y="5876481"/>
                <a:ext cx="1442"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1" y="0"/>
                      <a:pt x="0" y="0"/>
                      <a:pt x="0" y="0"/>
                    </a:cubicBezTo>
                    <a:cubicBezTo>
                      <a:pt x="0" y="0"/>
                      <a:pt x="1" y="0"/>
                      <a:pt x="2"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4" name="Freeform 22">
                <a:extLst>
                  <a:ext uri="{FF2B5EF4-FFF2-40B4-BE49-F238E27FC236}">
                    <a16:creationId xmlns:a16="http://schemas.microsoft.com/office/drawing/2014/main" id="{5EC005E1-CCAE-AE0B-3985-22115ECDF695}"/>
                  </a:ext>
                </a:extLst>
              </p:cNvPr>
              <p:cNvSpPr>
                <a:spLocks/>
              </p:cNvSpPr>
              <p:nvPr/>
            </p:nvSpPr>
            <p:spPr bwMode="gray">
              <a:xfrm>
                <a:off x="15074533" y="5876481"/>
                <a:ext cx="1442"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1" y="0"/>
                      <a:pt x="0" y="0"/>
                      <a:pt x="0" y="0"/>
                    </a:cubicBezTo>
                    <a:cubicBezTo>
                      <a:pt x="0" y="0"/>
                      <a:pt x="1" y="0"/>
                      <a:pt x="2"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5" name="Rectangle 23">
                <a:extLst>
                  <a:ext uri="{FF2B5EF4-FFF2-40B4-BE49-F238E27FC236}">
                    <a16:creationId xmlns:a16="http://schemas.microsoft.com/office/drawing/2014/main" id="{85860B19-E5CE-883A-B986-70A1D5438EED}"/>
                  </a:ext>
                </a:extLst>
              </p:cNvPr>
              <p:cNvSpPr>
                <a:spLocks noChangeArrowheads="1"/>
              </p:cNvSpPr>
              <p:nvPr/>
            </p:nvSpPr>
            <p:spPr bwMode="gray">
              <a:xfrm>
                <a:off x="14964984" y="5824589"/>
                <a:ext cx="1442" cy="1442"/>
              </a:xfrm>
              <a:prstGeom prst="rect">
                <a:avLst/>
              </a:pr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6" name="Freeform 24">
                <a:extLst>
                  <a:ext uri="{FF2B5EF4-FFF2-40B4-BE49-F238E27FC236}">
                    <a16:creationId xmlns:a16="http://schemas.microsoft.com/office/drawing/2014/main" id="{4AFDED3F-0F08-33B8-C628-96D5AF824081}"/>
                  </a:ext>
                </a:extLst>
              </p:cNvPr>
              <p:cNvSpPr>
                <a:spLocks/>
              </p:cNvSpPr>
              <p:nvPr/>
            </p:nvSpPr>
            <p:spPr bwMode="gray">
              <a:xfrm>
                <a:off x="14970749" y="5818823"/>
                <a:ext cx="1442" cy="1442"/>
              </a:xfrm>
              <a:custGeom>
                <a:avLst/>
                <a:gdLst>
                  <a:gd name="T0" fmla="*/ 1 w 1"/>
                  <a:gd name="T1" fmla="*/ 0 h 1"/>
                  <a:gd name="T2" fmla="*/ 0 w 1"/>
                  <a:gd name="T3" fmla="*/ 1 h 1"/>
                  <a:gd name="T4" fmla="*/ 1 w 1"/>
                  <a:gd name="T5" fmla="*/ 0 h 1"/>
                  <a:gd name="T6" fmla="*/ 1 w 1"/>
                  <a:gd name="T7" fmla="*/ 0 h 1"/>
                </a:gdLst>
                <a:ahLst/>
                <a:cxnLst>
                  <a:cxn ang="0">
                    <a:pos x="T0" y="T1"/>
                  </a:cxn>
                  <a:cxn ang="0">
                    <a:pos x="T2" y="T3"/>
                  </a:cxn>
                  <a:cxn ang="0">
                    <a:pos x="T4" y="T5"/>
                  </a:cxn>
                  <a:cxn ang="0">
                    <a:pos x="T6" y="T7"/>
                  </a:cxn>
                </a:cxnLst>
                <a:rect l="0" t="0" r="r" b="b"/>
                <a:pathLst>
                  <a:path w="1" h="1">
                    <a:moveTo>
                      <a:pt x="1" y="0"/>
                    </a:moveTo>
                    <a:lnTo>
                      <a:pt x="0" y="1"/>
                    </a:lnTo>
                    <a:lnTo>
                      <a:pt x="1" y="0"/>
                    </a:lnTo>
                    <a:lnTo>
                      <a:pt x="1"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7" name="Freeform 25">
                <a:extLst>
                  <a:ext uri="{FF2B5EF4-FFF2-40B4-BE49-F238E27FC236}">
                    <a16:creationId xmlns:a16="http://schemas.microsoft.com/office/drawing/2014/main" id="{67976BDA-75CF-72EB-D99A-4A86F9B0EE75}"/>
                  </a:ext>
                </a:extLst>
              </p:cNvPr>
              <p:cNvSpPr>
                <a:spLocks/>
              </p:cNvSpPr>
              <p:nvPr/>
            </p:nvSpPr>
            <p:spPr bwMode="gray">
              <a:xfrm>
                <a:off x="14947686" y="4540260"/>
                <a:ext cx="2883"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3" y="0"/>
                      <a:pt x="2" y="0"/>
                      <a:pt x="0" y="0"/>
                    </a:cubicBezTo>
                    <a:cubicBezTo>
                      <a:pt x="2" y="0"/>
                      <a:pt x="3" y="0"/>
                      <a:pt x="5"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8" name="Freeform 26">
                <a:extLst>
                  <a:ext uri="{FF2B5EF4-FFF2-40B4-BE49-F238E27FC236}">
                    <a16:creationId xmlns:a16="http://schemas.microsoft.com/office/drawing/2014/main" id="{28786DF8-B440-466A-195F-789AC00822AE}"/>
                  </a:ext>
                </a:extLst>
              </p:cNvPr>
              <p:cNvSpPr>
                <a:spLocks/>
              </p:cNvSpPr>
              <p:nvPr/>
            </p:nvSpPr>
            <p:spPr bwMode="gray">
              <a:xfrm>
                <a:off x="15064443" y="5875040"/>
                <a:ext cx="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9" name="Freeform 27">
                <a:extLst>
                  <a:ext uri="{FF2B5EF4-FFF2-40B4-BE49-F238E27FC236}">
                    <a16:creationId xmlns:a16="http://schemas.microsoft.com/office/drawing/2014/main" id="{BB80E5B3-D963-4D3B-CF52-357274506AB2}"/>
                  </a:ext>
                </a:extLst>
              </p:cNvPr>
              <p:cNvSpPr>
                <a:spLocks/>
              </p:cNvSpPr>
              <p:nvPr/>
            </p:nvSpPr>
            <p:spPr bwMode="gray">
              <a:xfrm>
                <a:off x="15063002" y="5875040"/>
                <a:ext cx="1442"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0" y="0"/>
                      <a:pt x="0" y="0"/>
                    </a:cubicBezTo>
                    <a:cubicBezTo>
                      <a:pt x="0" y="0"/>
                      <a:pt x="1" y="0"/>
                      <a:pt x="1" y="1"/>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70" name="Freeform 28">
                <a:extLst>
                  <a:ext uri="{FF2B5EF4-FFF2-40B4-BE49-F238E27FC236}">
                    <a16:creationId xmlns:a16="http://schemas.microsoft.com/office/drawing/2014/main" id="{7B82FED5-99A1-8C22-AE89-B31B3BD7DE03}"/>
                  </a:ext>
                </a:extLst>
              </p:cNvPr>
              <p:cNvSpPr>
                <a:spLocks/>
              </p:cNvSpPr>
              <p:nvPr/>
            </p:nvSpPr>
            <p:spPr bwMode="gray">
              <a:xfrm>
                <a:off x="15063002" y="587504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71" name="Freeform 29">
                <a:extLst>
                  <a:ext uri="{FF2B5EF4-FFF2-40B4-BE49-F238E27FC236}">
                    <a16:creationId xmlns:a16="http://schemas.microsoft.com/office/drawing/2014/main" id="{EBB7FC39-23A8-AAA9-E01E-BE9B74A38C49}"/>
                  </a:ext>
                </a:extLst>
              </p:cNvPr>
              <p:cNvSpPr>
                <a:spLocks/>
              </p:cNvSpPr>
              <p:nvPr/>
            </p:nvSpPr>
            <p:spPr bwMode="gray">
              <a:xfrm>
                <a:off x="15068768" y="5875040"/>
                <a:ext cx="1442"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2" y="0"/>
                      <a:pt x="1" y="0"/>
                      <a:pt x="0" y="0"/>
                    </a:cubicBezTo>
                    <a:cubicBezTo>
                      <a:pt x="1" y="0"/>
                      <a:pt x="2" y="0"/>
                      <a:pt x="2"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72" name="Freeform 37">
                <a:extLst>
                  <a:ext uri="{FF2B5EF4-FFF2-40B4-BE49-F238E27FC236}">
                    <a16:creationId xmlns:a16="http://schemas.microsoft.com/office/drawing/2014/main" id="{2460AC5A-D097-6476-A056-3856F0792C36}"/>
                  </a:ext>
                </a:extLst>
              </p:cNvPr>
              <p:cNvSpPr>
                <a:spLocks/>
              </p:cNvSpPr>
              <p:nvPr/>
            </p:nvSpPr>
            <p:spPr bwMode="gray">
              <a:xfrm>
                <a:off x="14944804" y="4540260"/>
                <a:ext cx="1442"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3" y="0"/>
                      <a:pt x="1" y="0"/>
                      <a:pt x="0" y="0"/>
                    </a:cubicBezTo>
                    <a:cubicBezTo>
                      <a:pt x="1" y="0"/>
                      <a:pt x="3" y="0"/>
                      <a:pt x="4"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73" name="Freeform 38">
                <a:extLst>
                  <a:ext uri="{FF2B5EF4-FFF2-40B4-BE49-F238E27FC236}">
                    <a16:creationId xmlns:a16="http://schemas.microsoft.com/office/drawing/2014/main" id="{A921F462-8722-3ED9-99EC-46E75639D3E3}"/>
                  </a:ext>
                </a:extLst>
              </p:cNvPr>
              <p:cNvSpPr>
                <a:spLocks/>
              </p:cNvSpPr>
              <p:nvPr/>
            </p:nvSpPr>
            <p:spPr bwMode="gray">
              <a:xfrm>
                <a:off x="15078857" y="5875040"/>
                <a:ext cx="2883" cy="1442"/>
              </a:xfrm>
              <a:custGeom>
                <a:avLst/>
                <a:gdLst>
                  <a:gd name="T0" fmla="*/ 0 w 4"/>
                  <a:gd name="T1" fmla="*/ 1 h 1"/>
                  <a:gd name="T2" fmla="*/ 4 w 4"/>
                  <a:gd name="T3" fmla="*/ 0 h 1"/>
                  <a:gd name="T4" fmla="*/ 0 w 4"/>
                  <a:gd name="T5" fmla="*/ 1 h 1"/>
                </a:gdLst>
                <a:ahLst/>
                <a:cxnLst>
                  <a:cxn ang="0">
                    <a:pos x="T0" y="T1"/>
                  </a:cxn>
                  <a:cxn ang="0">
                    <a:pos x="T2" y="T3"/>
                  </a:cxn>
                  <a:cxn ang="0">
                    <a:pos x="T4" y="T5"/>
                  </a:cxn>
                </a:cxnLst>
                <a:rect l="0" t="0" r="r" b="b"/>
                <a:pathLst>
                  <a:path w="4" h="1">
                    <a:moveTo>
                      <a:pt x="0" y="1"/>
                    </a:moveTo>
                    <a:cubicBezTo>
                      <a:pt x="2" y="0"/>
                      <a:pt x="3" y="0"/>
                      <a:pt x="4" y="0"/>
                    </a:cubicBezTo>
                    <a:cubicBezTo>
                      <a:pt x="3" y="0"/>
                      <a:pt x="2" y="0"/>
                      <a:pt x="0" y="1"/>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74" name="Freeform 42">
                <a:extLst>
                  <a:ext uri="{FF2B5EF4-FFF2-40B4-BE49-F238E27FC236}">
                    <a16:creationId xmlns:a16="http://schemas.microsoft.com/office/drawing/2014/main" id="{211C7A2B-0BA6-344F-13CB-9B36AECDF575}"/>
                  </a:ext>
                </a:extLst>
              </p:cNvPr>
              <p:cNvSpPr>
                <a:spLocks/>
              </p:cNvSpPr>
              <p:nvPr/>
            </p:nvSpPr>
            <p:spPr bwMode="gray">
              <a:xfrm>
                <a:off x="14884263" y="4394672"/>
                <a:ext cx="46126" cy="86487"/>
              </a:xfrm>
              <a:custGeom>
                <a:avLst/>
                <a:gdLst>
                  <a:gd name="T0" fmla="*/ 76 w 98"/>
                  <a:gd name="T1" fmla="*/ 73 h 180"/>
                  <a:gd name="T2" fmla="*/ 85 w 98"/>
                  <a:gd name="T3" fmla="*/ 58 h 180"/>
                  <a:gd name="T4" fmla="*/ 78 w 98"/>
                  <a:gd name="T5" fmla="*/ 27 h 180"/>
                  <a:gd name="T6" fmla="*/ 68 w 98"/>
                  <a:gd name="T7" fmla="*/ 0 h 180"/>
                  <a:gd name="T8" fmla="*/ 64 w 98"/>
                  <a:gd name="T9" fmla="*/ 7 h 180"/>
                  <a:gd name="T10" fmla="*/ 66 w 98"/>
                  <a:gd name="T11" fmla="*/ 53 h 180"/>
                  <a:gd name="T12" fmla="*/ 58 w 98"/>
                  <a:gd name="T13" fmla="*/ 76 h 180"/>
                  <a:gd name="T14" fmla="*/ 65 w 98"/>
                  <a:gd name="T15" fmla="*/ 84 h 180"/>
                  <a:gd name="T16" fmla="*/ 45 w 98"/>
                  <a:gd name="T17" fmla="*/ 102 h 180"/>
                  <a:gd name="T18" fmla="*/ 44 w 98"/>
                  <a:gd name="T19" fmla="*/ 117 h 180"/>
                  <a:gd name="T20" fmla="*/ 0 w 98"/>
                  <a:gd name="T21" fmla="*/ 176 h 180"/>
                  <a:gd name="T22" fmla="*/ 31 w 98"/>
                  <a:gd name="T23" fmla="*/ 174 h 180"/>
                  <a:gd name="T24" fmla="*/ 45 w 98"/>
                  <a:gd name="T25" fmla="*/ 179 h 180"/>
                  <a:gd name="T26" fmla="*/ 71 w 98"/>
                  <a:gd name="T27" fmla="*/ 180 h 180"/>
                  <a:gd name="T28" fmla="*/ 95 w 98"/>
                  <a:gd name="T29" fmla="*/ 166 h 180"/>
                  <a:gd name="T30" fmla="*/ 82 w 98"/>
                  <a:gd name="T31" fmla="*/ 108 h 180"/>
                  <a:gd name="T32" fmla="*/ 93 w 98"/>
                  <a:gd name="T33" fmla="*/ 108 h 180"/>
                  <a:gd name="T34" fmla="*/ 98 w 98"/>
                  <a:gd name="T35" fmla="*/ 89 h 180"/>
                  <a:gd name="T36" fmla="*/ 91 w 98"/>
                  <a:gd name="T37" fmla="*/ 74 h 180"/>
                  <a:gd name="T38" fmla="*/ 76 w 98"/>
                  <a:gd name="T39" fmla="*/ 73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8" h="180">
                    <a:moveTo>
                      <a:pt x="76" y="73"/>
                    </a:moveTo>
                    <a:cubicBezTo>
                      <a:pt x="85" y="58"/>
                      <a:pt x="85" y="58"/>
                      <a:pt x="85" y="58"/>
                    </a:cubicBezTo>
                    <a:cubicBezTo>
                      <a:pt x="78" y="27"/>
                      <a:pt x="78" y="27"/>
                      <a:pt x="78" y="27"/>
                    </a:cubicBezTo>
                    <a:cubicBezTo>
                      <a:pt x="78" y="27"/>
                      <a:pt x="72" y="15"/>
                      <a:pt x="68" y="0"/>
                    </a:cubicBezTo>
                    <a:cubicBezTo>
                      <a:pt x="64" y="7"/>
                      <a:pt x="64" y="7"/>
                      <a:pt x="64" y="7"/>
                    </a:cubicBezTo>
                    <a:cubicBezTo>
                      <a:pt x="66" y="53"/>
                      <a:pt x="66" y="53"/>
                      <a:pt x="66" y="53"/>
                    </a:cubicBezTo>
                    <a:cubicBezTo>
                      <a:pt x="58" y="76"/>
                      <a:pt x="58" y="76"/>
                      <a:pt x="58" y="76"/>
                    </a:cubicBezTo>
                    <a:cubicBezTo>
                      <a:pt x="65" y="84"/>
                      <a:pt x="65" y="84"/>
                      <a:pt x="65" y="84"/>
                    </a:cubicBezTo>
                    <a:cubicBezTo>
                      <a:pt x="45" y="102"/>
                      <a:pt x="45" y="102"/>
                      <a:pt x="45" y="102"/>
                    </a:cubicBezTo>
                    <a:cubicBezTo>
                      <a:pt x="44" y="117"/>
                      <a:pt x="44" y="117"/>
                      <a:pt x="44" y="117"/>
                    </a:cubicBezTo>
                    <a:cubicBezTo>
                      <a:pt x="0" y="176"/>
                      <a:pt x="0" y="176"/>
                      <a:pt x="0" y="176"/>
                    </a:cubicBezTo>
                    <a:cubicBezTo>
                      <a:pt x="0" y="176"/>
                      <a:pt x="27" y="174"/>
                      <a:pt x="31" y="174"/>
                    </a:cubicBezTo>
                    <a:cubicBezTo>
                      <a:pt x="34" y="174"/>
                      <a:pt x="45" y="179"/>
                      <a:pt x="45" y="179"/>
                    </a:cubicBezTo>
                    <a:cubicBezTo>
                      <a:pt x="71" y="180"/>
                      <a:pt x="71" y="180"/>
                      <a:pt x="71" y="180"/>
                    </a:cubicBezTo>
                    <a:cubicBezTo>
                      <a:pt x="95" y="166"/>
                      <a:pt x="95" y="166"/>
                      <a:pt x="95" y="166"/>
                    </a:cubicBezTo>
                    <a:cubicBezTo>
                      <a:pt x="82" y="108"/>
                      <a:pt x="82" y="108"/>
                      <a:pt x="82" y="108"/>
                    </a:cubicBezTo>
                    <a:cubicBezTo>
                      <a:pt x="93" y="108"/>
                      <a:pt x="93" y="108"/>
                      <a:pt x="93" y="108"/>
                    </a:cubicBezTo>
                    <a:cubicBezTo>
                      <a:pt x="98" y="89"/>
                      <a:pt x="98" y="89"/>
                      <a:pt x="98" y="89"/>
                    </a:cubicBezTo>
                    <a:cubicBezTo>
                      <a:pt x="91" y="74"/>
                      <a:pt x="91" y="74"/>
                      <a:pt x="91" y="74"/>
                    </a:cubicBezTo>
                    <a:lnTo>
                      <a:pt x="76" y="73"/>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75" name="Freeform 43">
                <a:extLst>
                  <a:ext uri="{FF2B5EF4-FFF2-40B4-BE49-F238E27FC236}">
                    <a16:creationId xmlns:a16="http://schemas.microsoft.com/office/drawing/2014/main" id="{196D8340-7F06-9CD8-1587-6CDF1BA96235}"/>
                  </a:ext>
                </a:extLst>
              </p:cNvPr>
              <p:cNvSpPr>
                <a:spLocks/>
              </p:cNvSpPr>
              <p:nvPr/>
            </p:nvSpPr>
            <p:spPr bwMode="gray">
              <a:xfrm>
                <a:off x="14967867" y="4527286"/>
                <a:ext cx="66306" cy="11531"/>
              </a:xfrm>
              <a:custGeom>
                <a:avLst/>
                <a:gdLst>
                  <a:gd name="T0" fmla="*/ 0 w 138"/>
                  <a:gd name="T1" fmla="*/ 22 h 22"/>
                  <a:gd name="T2" fmla="*/ 133 w 138"/>
                  <a:gd name="T3" fmla="*/ 0 h 22"/>
                  <a:gd name="T4" fmla="*/ 138 w 138"/>
                  <a:gd name="T5" fmla="*/ 1 h 22"/>
                  <a:gd name="T6" fmla="*/ 133 w 138"/>
                  <a:gd name="T7" fmla="*/ 0 h 22"/>
                  <a:gd name="T8" fmla="*/ 0 w 138"/>
                  <a:gd name="T9" fmla="*/ 22 h 22"/>
                </a:gdLst>
                <a:ahLst/>
                <a:cxnLst>
                  <a:cxn ang="0">
                    <a:pos x="T0" y="T1"/>
                  </a:cxn>
                  <a:cxn ang="0">
                    <a:pos x="T2" y="T3"/>
                  </a:cxn>
                  <a:cxn ang="0">
                    <a:pos x="T4" y="T5"/>
                  </a:cxn>
                  <a:cxn ang="0">
                    <a:pos x="T6" y="T7"/>
                  </a:cxn>
                  <a:cxn ang="0">
                    <a:pos x="T8" y="T9"/>
                  </a:cxn>
                </a:cxnLst>
                <a:rect l="0" t="0" r="r" b="b"/>
                <a:pathLst>
                  <a:path w="138" h="22">
                    <a:moveTo>
                      <a:pt x="0" y="22"/>
                    </a:moveTo>
                    <a:cubicBezTo>
                      <a:pt x="60" y="15"/>
                      <a:pt x="130" y="1"/>
                      <a:pt x="133" y="0"/>
                    </a:cubicBezTo>
                    <a:cubicBezTo>
                      <a:pt x="138" y="1"/>
                      <a:pt x="138" y="1"/>
                      <a:pt x="138" y="1"/>
                    </a:cubicBezTo>
                    <a:cubicBezTo>
                      <a:pt x="133" y="0"/>
                      <a:pt x="133" y="0"/>
                      <a:pt x="133" y="0"/>
                    </a:cubicBezTo>
                    <a:cubicBezTo>
                      <a:pt x="133" y="0"/>
                      <a:pt x="61" y="14"/>
                      <a:pt x="0" y="22"/>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76" name="Freeform 44">
                <a:extLst>
                  <a:ext uri="{FF2B5EF4-FFF2-40B4-BE49-F238E27FC236}">
                    <a16:creationId xmlns:a16="http://schemas.microsoft.com/office/drawing/2014/main" id="{51C688F8-AA34-FA7E-2C27-5E0A5A96D8DD}"/>
                  </a:ext>
                </a:extLst>
              </p:cNvPr>
              <p:cNvSpPr>
                <a:spLocks/>
              </p:cNvSpPr>
              <p:nvPr/>
            </p:nvSpPr>
            <p:spPr bwMode="gray">
              <a:xfrm>
                <a:off x="14937596" y="4540260"/>
                <a:ext cx="2883" cy="0"/>
              </a:xfrm>
              <a:custGeom>
                <a:avLst/>
                <a:gdLst>
                  <a:gd name="T0" fmla="*/ 6 w 6"/>
                  <a:gd name="T1" fmla="*/ 0 w 6"/>
                  <a:gd name="T2" fmla="*/ 6 w 6"/>
                </a:gdLst>
                <a:ahLst/>
                <a:cxnLst>
                  <a:cxn ang="0">
                    <a:pos x="T0" y="0"/>
                  </a:cxn>
                  <a:cxn ang="0">
                    <a:pos x="T1" y="0"/>
                  </a:cxn>
                  <a:cxn ang="0">
                    <a:pos x="T2" y="0"/>
                  </a:cxn>
                </a:cxnLst>
                <a:rect l="0" t="0" r="r" b="b"/>
                <a:pathLst>
                  <a:path w="6">
                    <a:moveTo>
                      <a:pt x="6" y="0"/>
                    </a:moveTo>
                    <a:cubicBezTo>
                      <a:pt x="4" y="0"/>
                      <a:pt x="2" y="0"/>
                      <a:pt x="0" y="0"/>
                    </a:cubicBezTo>
                    <a:cubicBezTo>
                      <a:pt x="2" y="0"/>
                      <a:pt x="4" y="0"/>
                      <a:pt x="6"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77" name="Freeform 45">
                <a:extLst>
                  <a:ext uri="{FF2B5EF4-FFF2-40B4-BE49-F238E27FC236}">
                    <a16:creationId xmlns:a16="http://schemas.microsoft.com/office/drawing/2014/main" id="{F045F9E7-DA21-2E3F-7AD8-E6286ED57B80}"/>
                  </a:ext>
                </a:extLst>
              </p:cNvPr>
              <p:cNvSpPr>
                <a:spLocks/>
              </p:cNvSpPr>
              <p:nvPr/>
            </p:nvSpPr>
            <p:spPr bwMode="gray">
              <a:xfrm>
                <a:off x="15333994" y="4285123"/>
                <a:ext cx="7208" cy="2883"/>
              </a:xfrm>
              <a:custGeom>
                <a:avLst/>
                <a:gdLst>
                  <a:gd name="T0" fmla="*/ 15 w 15"/>
                  <a:gd name="T1" fmla="*/ 1 h 8"/>
                  <a:gd name="T2" fmla="*/ 15 w 15"/>
                  <a:gd name="T3" fmla="*/ 0 h 8"/>
                  <a:gd name="T4" fmla="*/ 0 w 15"/>
                  <a:gd name="T5" fmla="*/ 8 h 8"/>
                  <a:gd name="T6" fmla="*/ 15 w 15"/>
                  <a:gd name="T7" fmla="*/ 1 h 8"/>
                </a:gdLst>
                <a:ahLst/>
                <a:cxnLst>
                  <a:cxn ang="0">
                    <a:pos x="T0" y="T1"/>
                  </a:cxn>
                  <a:cxn ang="0">
                    <a:pos x="T2" y="T3"/>
                  </a:cxn>
                  <a:cxn ang="0">
                    <a:pos x="T4" y="T5"/>
                  </a:cxn>
                  <a:cxn ang="0">
                    <a:pos x="T6" y="T7"/>
                  </a:cxn>
                </a:cxnLst>
                <a:rect l="0" t="0" r="r" b="b"/>
                <a:pathLst>
                  <a:path w="15" h="8">
                    <a:moveTo>
                      <a:pt x="15" y="1"/>
                    </a:moveTo>
                    <a:cubicBezTo>
                      <a:pt x="15" y="1"/>
                      <a:pt x="15" y="1"/>
                      <a:pt x="15" y="0"/>
                    </a:cubicBezTo>
                    <a:cubicBezTo>
                      <a:pt x="7" y="7"/>
                      <a:pt x="1" y="8"/>
                      <a:pt x="0" y="8"/>
                    </a:cubicBezTo>
                    <a:cubicBezTo>
                      <a:pt x="1" y="8"/>
                      <a:pt x="8" y="8"/>
                      <a:pt x="15" y="1"/>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78" name="Freeform 46">
                <a:extLst>
                  <a:ext uri="{FF2B5EF4-FFF2-40B4-BE49-F238E27FC236}">
                    <a16:creationId xmlns:a16="http://schemas.microsoft.com/office/drawing/2014/main" id="{54AE57F0-CCF3-75C0-9F58-1D461E3D2700}"/>
                  </a:ext>
                </a:extLst>
              </p:cNvPr>
              <p:cNvSpPr>
                <a:spLocks/>
              </p:cNvSpPr>
              <p:nvPr/>
            </p:nvSpPr>
            <p:spPr bwMode="gray">
              <a:xfrm>
                <a:off x="14941921" y="4540260"/>
                <a:ext cx="1442"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2" y="0"/>
                      <a:pt x="1" y="0"/>
                      <a:pt x="0" y="0"/>
                    </a:cubicBezTo>
                    <a:cubicBezTo>
                      <a:pt x="1" y="0"/>
                      <a:pt x="2" y="0"/>
                      <a:pt x="4"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79" name="Freeform 47">
                <a:extLst>
                  <a:ext uri="{FF2B5EF4-FFF2-40B4-BE49-F238E27FC236}">
                    <a16:creationId xmlns:a16="http://schemas.microsoft.com/office/drawing/2014/main" id="{EE95A279-C736-5E5D-5C45-51F41E775BB6}"/>
                  </a:ext>
                </a:extLst>
              </p:cNvPr>
              <p:cNvSpPr>
                <a:spLocks/>
              </p:cNvSpPr>
              <p:nvPr/>
            </p:nvSpPr>
            <p:spPr bwMode="gray">
              <a:xfrm>
                <a:off x="14004980" y="4651250"/>
                <a:ext cx="0" cy="0"/>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1" y="1"/>
                      <a:pt x="1" y="2"/>
                      <a:pt x="0" y="2"/>
                    </a:cubicBezTo>
                    <a:cubicBezTo>
                      <a:pt x="1" y="2"/>
                      <a:pt x="1" y="1"/>
                      <a:pt x="1"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80" name="Freeform 48">
                <a:extLst>
                  <a:ext uri="{FF2B5EF4-FFF2-40B4-BE49-F238E27FC236}">
                    <a16:creationId xmlns:a16="http://schemas.microsoft.com/office/drawing/2014/main" id="{A5325BB4-B389-698D-424E-C37412C6FBF8}"/>
                  </a:ext>
                </a:extLst>
              </p:cNvPr>
              <p:cNvSpPr>
                <a:spLocks/>
              </p:cNvSpPr>
              <p:nvPr/>
            </p:nvSpPr>
            <p:spPr bwMode="gray">
              <a:xfrm>
                <a:off x="15266246" y="4136654"/>
                <a:ext cx="12974" cy="2883"/>
              </a:xfrm>
              <a:custGeom>
                <a:avLst/>
                <a:gdLst>
                  <a:gd name="T0" fmla="*/ 28 w 28"/>
                  <a:gd name="T1" fmla="*/ 0 h 6"/>
                  <a:gd name="T2" fmla="*/ 5 w 28"/>
                  <a:gd name="T3" fmla="*/ 3 h 6"/>
                  <a:gd name="T4" fmla="*/ 0 w 28"/>
                  <a:gd name="T5" fmla="*/ 6 h 6"/>
                  <a:gd name="T6" fmla="*/ 28 w 28"/>
                  <a:gd name="T7" fmla="*/ 0 h 6"/>
                </a:gdLst>
                <a:ahLst/>
                <a:cxnLst>
                  <a:cxn ang="0">
                    <a:pos x="T0" y="T1"/>
                  </a:cxn>
                  <a:cxn ang="0">
                    <a:pos x="T2" y="T3"/>
                  </a:cxn>
                  <a:cxn ang="0">
                    <a:pos x="T4" y="T5"/>
                  </a:cxn>
                  <a:cxn ang="0">
                    <a:pos x="T6" y="T7"/>
                  </a:cxn>
                </a:cxnLst>
                <a:rect l="0" t="0" r="r" b="b"/>
                <a:pathLst>
                  <a:path w="28" h="6">
                    <a:moveTo>
                      <a:pt x="28" y="0"/>
                    </a:moveTo>
                    <a:cubicBezTo>
                      <a:pt x="28" y="0"/>
                      <a:pt x="16" y="0"/>
                      <a:pt x="5" y="3"/>
                    </a:cubicBezTo>
                    <a:cubicBezTo>
                      <a:pt x="4" y="4"/>
                      <a:pt x="2" y="5"/>
                      <a:pt x="0" y="6"/>
                    </a:cubicBezTo>
                    <a:cubicBezTo>
                      <a:pt x="12" y="4"/>
                      <a:pt x="28" y="0"/>
                      <a:pt x="28"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81" name="Freeform 50">
                <a:extLst>
                  <a:ext uri="{FF2B5EF4-FFF2-40B4-BE49-F238E27FC236}">
                    <a16:creationId xmlns:a16="http://schemas.microsoft.com/office/drawing/2014/main" id="{70190E72-B6E9-1F11-8B89-4E54C9222F9E}"/>
                  </a:ext>
                </a:extLst>
              </p:cNvPr>
              <p:cNvSpPr>
                <a:spLocks/>
              </p:cNvSpPr>
              <p:nvPr/>
            </p:nvSpPr>
            <p:spPr bwMode="gray">
              <a:xfrm>
                <a:off x="13438491" y="5775580"/>
                <a:ext cx="5766" cy="10090"/>
              </a:xfrm>
              <a:custGeom>
                <a:avLst/>
                <a:gdLst>
                  <a:gd name="T0" fmla="*/ 0 w 4"/>
                  <a:gd name="T1" fmla="*/ 7 h 7"/>
                  <a:gd name="T2" fmla="*/ 4 w 4"/>
                  <a:gd name="T3" fmla="*/ 0 h 7"/>
                  <a:gd name="T4" fmla="*/ 0 w 4"/>
                  <a:gd name="T5" fmla="*/ 7 h 7"/>
                  <a:gd name="T6" fmla="*/ 0 w 4"/>
                  <a:gd name="T7" fmla="*/ 7 h 7"/>
                </a:gdLst>
                <a:ahLst/>
                <a:cxnLst>
                  <a:cxn ang="0">
                    <a:pos x="T0" y="T1"/>
                  </a:cxn>
                  <a:cxn ang="0">
                    <a:pos x="T2" y="T3"/>
                  </a:cxn>
                  <a:cxn ang="0">
                    <a:pos x="T4" y="T5"/>
                  </a:cxn>
                  <a:cxn ang="0">
                    <a:pos x="T6" y="T7"/>
                  </a:cxn>
                </a:cxnLst>
                <a:rect l="0" t="0" r="r" b="b"/>
                <a:pathLst>
                  <a:path w="4" h="7">
                    <a:moveTo>
                      <a:pt x="0" y="7"/>
                    </a:moveTo>
                    <a:lnTo>
                      <a:pt x="4" y="0"/>
                    </a:lnTo>
                    <a:lnTo>
                      <a:pt x="0" y="7"/>
                    </a:lnTo>
                    <a:lnTo>
                      <a:pt x="0" y="7"/>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82" name="Freeform 51">
                <a:extLst>
                  <a:ext uri="{FF2B5EF4-FFF2-40B4-BE49-F238E27FC236}">
                    <a16:creationId xmlns:a16="http://schemas.microsoft.com/office/drawing/2014/main" id="{E8265C72-24FA-DBDE-77C2-873D6C867C7B}"/>
                  </a:ext>
                </a:extLst>
              </p:cNvPr>
              <p:cNvSpPr>
                <a:spLocks/>
              </p:cNvSpPr>
              <p:nvPr/>
            </p:nvSpPr>
            <p:spPr bwMode="gray">
              <a:xfrm>
                <a:off x="14114530" y="4465304"/>
                <a:ext cx="4325" cy="2883"/>
              </a:xfrm>
              <a:custGeom>
                <a:avLst/>
                <a:gdLst>
                  <a:gd name="T0" fmla="*/ 10 w 10"/>
                  <a:gd name="T1" fmla="*/ 5 h 5"/>
                  <a:gd name="T2" fmla="*/ 0 w 10"/>
                  <a:gd name="T3" fmla="*/ 0 h 5"/>
                  <a:gd name="T4" fmla="*/ 10 w 10"/>
                  <a:gd name="T5" fmla="*/ 5 h 5"/>
                </a:gdLst>
                <a:ahLst/>
                <a:cxnLst>
                  <a:cxn ang="0">
                    <a:pos x="T0" y="T1"/>
                  </a:cxn>
                  <a:cxn ang="0">
                    <a:pos x="T2" y="T3"/>
                  </a:cxn>
                  <a:cxn ang="0">
                    <a:pos x="T4" y="T5"/>
                  </a:cxn>
                </a:cxnLst>
                <a:rect l="0" t="0" r="r" b="b"/>
                <a:pathLst>
                  <a:path w="10" h="5">
                    <a:moveTo>
                      <a:pt x="10" y="5"/>
                    </a:moveTo>
                    <a:cubicBezTo>
                      <a:pt x="6" y="5"/>
                      <a:pt x="3" y="1"/>
                      <a:pt x="0" y="0"/>
                    </a:cubicBezTo>
                    <a:cubicBezTo>
                      <a:pt x="2" y="2"/>
                      <a:pt x="5" y="4"/>
                      <a:pt x="10" y="5"/>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83" name="Freeform 52">
                <a:extLst>
                  <a:ext uri="{FF2B5EF4-FFF2-40B4-BE49-F238E27FC236}">
                    <a16:creationId xmlns:a16="http://schemas.microsoft.com/office/drawing/2014/main" id="{9C0FAC1E-C6CD-5B54-0703-42547C0E0BEF}"/>
                  </a:ext>
                </a:extLst>
              </p:cNvPr>
              <p:cNvSpPr>
                <a:spLocks/>
              </p:cNvSpPr>
              <p:nvPr/>
            </p:nvSpPr>
            <p:spPr bwMode="gray">
              <a:xfrm>
                <a:off x="15077417" y="5876481"/>
                <a:ext cx="1442" cy="0"/>
              </a:xfrm>
              <a:custGeom>
                <a:avLst/>
                <a:gdLst>
                  <a:gd name="T0" fmla="*/ 0 w 3"/>
                  <a:gd name="T1" fmla="*/ 3 w 3"/>
                  <a:gd name="T2" fmla="*/ 0 w 3"/>
                </a:gdLst>
                <a:ahLst/>
                <a:cxnLst>
                  <a:cxn ang="0">
                    <a:pos x="T0" y="0"/>
                  </a:cxn>
                  <a:cxn ang="0">
                    <a:pos x="T1" y="0"/>
                  </a:cxn>
                  <a:cxn ang="0">
                    <a:pos x="T2" y="0"/>
                  </a:cxn>
                </a:cxnLst>
                <a:rect l="0" t="0" r="r" b="b"/>
                <a:pathLst>
                  <a:path w="3">
                    <a:moveTo>
                      <a:pt x="0" y="0"/>
                    </a:moveTo>
                    <a:cubicBezTo>
                      <a:pt x="1" y="0"/>
                      <a:pt x="2" y="0"/>
                      <a:pt x="3" y="0"/>
                    </a:cubicBezTo>
                    <a:cubicBezTo>
                      <a:pt x="2" y="0"/>
                      <a:pt x="1" y="0"/>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84" name="Freeform 53">
                <a:extLst>
                  <a:ext uri="{FF2B5EF4-FFF2-40B4-BE49-F238E27FC236}">
                    <a16:creationId xmlns:a16="http://schemas.microsoft.com/office/drawing/2014/main" id="{7869F118-59C5-AF75-4A96-84131A801B69}"/>
                  </a:ext>
                </a:extLst>
              </p:cNvPr>
              <p:cNvSpPr>
                <a:spLocks/>
              </p:cNvSpPr>
              <p:nvPr/>
            </p:nvSpPr>
            <p:spPr bwMode="gray">
              <a:xfrm>
                <a:off x="14862640" y="5771256"/>
                <a:ext cx="0" cy="144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85" name="Freeform 54">
                <a:extLst>
                  <a:ext uri="{FF2B5EF4-FFF2-40B4-BE49-F238E27FC236}">
                    <a16:creationId xmlns:a16="http://schemas.microsoft.com/office/drawing/2014/main" id="{705331D9-1D34-F476-3527-E22ACB2E6E52}"/>
                  </a:ext>
                </a:extLst>
              </p:cNvPr>
              <p:cNvSpPr>
                <a:spLocks/>
              </p:cNvSpPr>
              <p:nvPr/>
            </p:nvSpPr>
            <p:spPr bwMode="gray">
              <a:xfrm>
                <a:off x="14862640" y="577125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86" name="Freeform 55">
                <a:extLst>
                  <a:ext uri="{FF2B5EF4-FFF2-40B4-BE49-F238E27FC236}">
                    <a16:creationId xmlns:a16="http://schemas.microsoft.com/office/drawing/2014/main" id="{519406F7-1436-DA1B-6239-71C2DC1D948C}"/>
                  </a:ext>
                </a:extLst>
              </p:cNvPr>
              <p:cNvSpPr>
                <a:spLocks/>
              </p:cNvSpPr>
              <p:nvPr/>
            </p:nvSpPr>
            <p:spPr bwMode="gray">
              <a:xfrm>
                <a:off x="14862640" y="5772697"/>
                <a:ext cx="0" cy="0"/>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87" name="Freeform 56">
                <a:extLst>
                  <a:ext uri="{FF2B5EF4-FFF2-40B4-BE49-F238E27FC236}">
                    <a16:creationId xmlns:a16="http://schemas.microsoft.com/office/drawing/2014/main" id="{351C495D-6D8C-ECEC-97E0-0C1720F189DC}"/>
                  </a:ext>
                </a:extLst>
              </p:cNvPr>
              <p:cNvSpPr>
                <a:spLocks/>
              </p:cNvSpPr>
              <p:nvPr/>
            </p:nvSpPr>
            <p:spPr bwMode="gray">
              <a:xfrm>
                <a:off x="14859757" y="5774139"/>
                <a:ext cx="1442" cy="1442"/>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0" y="1"/>
                      <a:pt x="0" y="1"/>
                    </a:cubicBezTo>
                    <a:cubicBezTo>
                      <a:pt x="0" y="1"/>
                      <a:pt x="1" y="0"/>
                      <a:pt x="1"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88" name="Freeform 57">
                <a:extLst>
                  <a:ext uri="{FF2B5EF4-FFF2-40B4-BE49-F238E27FC236}">
                    <a16:creationId xmlns:a16="http://schemas.microsoft.com/office/drawing/2014/main" id="{0B82E11F-710B-E116-94FE-83417A1476E5}"/>
                  </a:ext>
                </a:extLst>
              </p:cNvPr>
              <p:cNvSpPr>
                <a:spLocks/>
              </p:cNvSpPr>
              <p:nvPr/>
            </p:nvSpPr>
            <p:spPr bwMode="gray">
              <a:xfrm>
                <a:off x="14861200" y="5774139"/>
                <a:ext cx="1442" cy="0"/>
              </a:xfrm>
              <a:custGeom>
                <a:avLst/>
                <a:gdLst>
                  <a:gd name="T0" fmla="*/ 2 w 2"/>
                  <a:gd name="T1" fmla="*/ 0 h 2"/>
                  <a:gd name="T2" fmla="*/ 0 w 2"/>
                  <a:gd name="T3" fmla="*/ 2 h 2"/>
                  <a:gd name="T4" fmla="*/ 2 w 2"/>
                  <a:gd name="T5" fmla="*/ 0 h 2"/>
                </a:gdLst>
                <a:ahLst/>
                <a:cxnLst>
                  <a:cxn ang="0">
                    <a:pos x="T0" y="T1"/>
                  </a:cxn>
                  <a:cxn ang="0">
                    <a:pos x="T2" y="T3"/>
                  </a:cxn>
                  <a:cxn ang="0">
                    <a:pos x="T4" y="T5"/>
                  </a:cxn>
                </a:cxnLst>
                <a:rect l="0" t="0" r="r" b="b"/>
                <a:pathLst>
                  <a:path w="2" h="2">
                    <a:moveTo>
                      <a:pt x="2" y="0"/>
                    </a:moveTo>
                    <a:cubicBezTo>
                      <a:pt x="1" y="1"/>
                      <a:pt x="1" y="1"/>
                      <a:pt x="0" y="2"/>
                    </a:cubicBezTo>
                    <a:cubicBezTo>
                      <a:pt x="1" y="1"/>
                      <a:pt x="1" y="1"/>
                      <a:pt x="2"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89" name="Freeform 58">
                <a:extLst>
                  <a:ext uri="{FF2B5EF4-FFF2-40B4-BE49-F238E27FC236}">
                    <a16:creationId xmlns:a16="http://schemas.microsoft.com/office/drawing/2014/main" id="{13B8B88D-4A07-FA35-8D14-A9A06648A295}"/>
                  </a:ext>
                </a:extLst>
              </p:cNvPr>
              <p:cNvSpPr>
                <a:spLocks/>
              </p:cNvSpPr>
              <p:nvPr/>
            </p:nvSpPr>
            <p:spPr bwMode="gray">
              <a:xfrm>
                <a:off x="14859757" y="576693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90" name="Freeform 59">
                <a:extLst>
                  <a:ext uri="{FF2B5EF4-FFF2-40B4-BE49-F238E27FC236}">
                    <a16:creationId xmlns:a16="http://schemas.microsoft.com/office/drawing/2014/main" id="{AB29EF16-D407-4CFA-956C-FE8C1EF37153}"/>
                  </a:ext>
                </a:extLst>
              </p:cNvPr>
              <p:cNvSpPr>
                <a:spLocks/>
              </p:cNvSpPr>
              <p:nvPr/>
            </p:nvSpPr>
            <p:spPr bwMode="gray">
              <a:xfrm>
                <a:off x="14855434" y="5762607"/>
                <a:ext cx="1442" cy="0"/>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0"/>
                      <a:pt x="1" y="1"/>
                      <a:pt x="1" y="1"/>
                    </a:cubicBezTo>
                    <a:cubicBezTo>
                      <a:pt x="1" y="1"/>
                      <a:pt x="1" y="0"/>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91" name="Freeform 60">
                <a:extLst>
                  <a:ext uri="{FF2B5EF4-FFF2-40B4-BE49-F238E27FC236}">
                    <a16:creationId xmlns:a16="http://schemas.microsoft.com/office/drawing/2014/main" id="{EA3892A7-7203-4489-4E79-F0058137F323}"/>
                  </a:ext>
                </a:extLst>
              </p:cNvPr>
              <p:cNvSpPr>
                <a:spLocks/>
              </p:cNvSpPr>
              <p:nvPr/>
            </p:nvSpPr>
            <p:spPr bwMode="gray">
              <a:xfrm>
                <a:off x="14855434" y="5761165"/>
                <a:ext cx="0" cy="144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92" name="Freeform 61">
                <a:extLst>
                  <a:ext uri="{FF2B5EF4-FFF2-40B4-BE49-F238E27FC236}">
                    <a16:creationId xmlns:a16="http://schemas.microsoft.com/office/drawing/2014/main" id="{9CB8067B-5270-A288-BEA8-0C0927D3BE50}"/>
                  </a:ext>
                </a:extLst>
              </p:cNvPr>
              <p:cNvSpPr>
                <a:spLocks/>
              </p:cNvSpPr>
              <p:nvPr/>
            </p:nvSpPr>
            <p:spPr bwMode="gray">
              <a:xfrm>
                <a:off x="14856875" y="5764049"/>
                <a:ext cx="0" cy="0"/>
              </a:xfrm>
              <a:custGeom>
                <a:avLst/>
                <a:gdLst>
                  <a:gd name="T0" fmla="*/ 1 w 1"/>
                  <a:gd name="T1" fmla="*/ 1 h 1"/>
                  <a:gd name="T2" fmla="*/ 0 w 1"/>
                  <a:gd name="T3" fmla="*/ 0 h 1"/>
                  <a:gd name="T4" fmla="*/ 1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0" y="0"/>
                      <a:pt x="0" y="0"/>
                      <a:pt x="0" y="0"/>
                    </a:cubicBezTo>
                    <a:cubicBezTo>
                      <a:pt x="0" y="0"/>
                      <a:pt x="1" y="0"/>
                      <a:pt x="1" y="1"/>
                    </a:cubicBezTo>
                    <a:cubicBezTo>
                      <a:pt x="1" y="1"/>
                      <a:pt x="1" y="1"/>
                      <a:pt x="1" y="1"/>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93" name="Freeform 62">
                <a:extLst>
                  <a:ext uri="{FF2B5EF4-FFF2-40B4-BE49-F238E27FC236}">
                    <a16:creationId xmlns:a16="http://schemas.microsoft.com/office/drawing/2014/main" id="{E28F5B11-78D5-E2D5-8274-75E160BAFA94}"/>
                  </a:ext>
                </a:extLst>
              </p:cNvPr>
              <p:cNvSpPr>
                <a:spLocks/>
              </p:cNvSpPr>
              <p:nvPr/>
            </p:nvSpPr>
            <p:spPr bwMode="gray">
              <a:xfrm>
                <a:off x="14858317" y="5765490"/>
                <a:ext cx="0"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94" name="Freeform 63">
                <a:extLst>
                  <a:ext uri="{FF2B5EF4-FFF2-40B4-BE49-F238E27FC236}">
                    <a16:creationId xmlns:a16="http://schemas.microsoft.com/office/drawing/2014/main" id="{CADFFA62-30C1-64C0-BACF-9C09BDA4E2BE}"/>
                  </a:ext>
                </a:extLst>
              </p:cNvPr>
              <p:cNvSpPr>
                <a:spLocks/>
              </p:cNvSpPr>
              <p:nvPr/>
            </p:nvSpPr>
            <p:spPr bwMode="gray">
              <a:xfrm>
                <a:off x="14859757" y="5775580"/>
                <a:ext cx="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95" name="Freeform 64">
                <a:extLst>
                  <a:ext uri="{FF2B5EF4-FFF2-40B4-BE49-F238E27FC236}">
                    <a16:creationId xmlns:a16="http://schemas.microsoft.com/office/drawing/2014/main" id="{B41EBB0B-DB39-65A2-67C6-1A6F21F145E7}"/>
                  </a:ext>
                </a:extLst>
              </p:cNvPr>
              <p:cNvSpPr>
                <a:spLocks/>
              </p:cNvSpPr>
              <p:nvPr/>
            </p:nvSpPr>
            <p:spPr bwMode="gray">
              <a:xfrm>
                <a:off x="14853992" y="5761165"/>
                <a:ext cx="1442" cy="0"/>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0"/>
                      <a:pt x="0" y="1"/>
                      <a:pt x="1" y="1"/>
                    </a:cubicBezTo>
                    <a:cubicBezTo>
                      <a:pt x="0" y="1"/>
                      <a:pt x="0" y="0"/>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96" name="Freeform 65">
                <a:extLst>
                  <a:ext uri="{FF2B5EF4-FFF2-40B4-BE49-F238E27FC236}">
                    <a16:creationId xmlns:a16="http://schemas.microsoft.com/office/drawing/2014/main" id="{7B3B1B9C-ED9B-8157-A74D-C6E1AB8917D3}"/>
                  </a:ext>
                </a:extLst>
              </p:cNvPr>
              <p:cNvSpPr>
                <a:spLocks/>
              </p:cNvSpPr>
              <p:nvPr/>
            </p:nvSpPr>
            <p:spPr bwMode="gray">
              <a:xfrm>
                <a:off x="14858317" y="5775580"/>
                <a:ext cx="0"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1" y="0"/>
                      <a:pt x="1" y="0"/>
                      <a:pt x="0" y="0"/>
                    </a:cubicBezTo>
                    <a:cubicBezTo>
                      <a:pt x="1" y="0"/>
                      <a:pt x="1" y="0"/>
                      <a:pt x="2"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97" name="Freeform 66">
                <a:extLst>
                  <a:ext uri="{FF2B5EF4-FFF2-40B4-BE49-F238E27FC236}">
                    <a16:creationId xmlns:a16="http://schemas.microsoft.com/office/drawing/2014/main" id="{947C6E60-C726-858B-298C-05CE31DE74F5}"/>
                  </a:ext>
                </a:extLst>
              </p:cNvPr>
              <p:cNvSpPr>
                <a:spLocks/>
              </p:cNvSpPr>
              <p:nvPr/>
            </p:nvSpPr>
            <p:spPr bwMode="gray">
              <a:xfrm>
                <a:off x="14845343" y="5771256"/>
                <a:ext cx="1442"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2" y="0"/>
                      <a:pt x="1" y="0"/>
                      <a:pt x="0" y="0"/>
                    </a:cubicBezTo>
                    <a:cubicBezTo>
                      <a:pt x="1" y="0"/>
                      <a:pt x="2" y="0"/>
                      <a:pt x="2"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98" name="Freeform 67">
                <a:extLst>
                  <a:ext uri="{FF2B5EF4-FFF2-40B4-BE49-F238E27FC236}">
                    <a16:creationId xmlns:a16="http://schemas.microsoft.com/office/drawing/2014/main" id="{0DD9037A-0CA8-C658-0EE4-D288CCCA4887}"/>
                  </a:ext>
                </a:extLst>
              </p:cNvPr>
              <p:cNvSpPr>
                <a:spLocks/>
              </p:cNvSpPr>
              <p:nvPr/>
            </p:nvSpPr>
            <p:spPr bwMode="gray">
              <a:xfrm>
                <a:off x="14843902" y="5771256"/>
                <a:ext cx="1442"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1"/>
                      <a:pt x="1" y="0"/>
                      <a:pt x="0" y="0"/>
                    </a:cubicBezTo>
                    <a:cubicBezTo>
                      <a:pt x="1" y="0"/>
                      <a:pt x="1" y="1"/>
                      <a:pt x="2" y="1"/>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99" name="Freeform 68">
                <a:extLst>
                  <a:ext uri="{FF2B5EF4-FFF2-40B4-BE49-F238E27FC236}">
                    <a16:creationId xmlns:a16="http://schemas.microsoft.com/office/drawing/2014/main" id="{3440EB56-0D0F-4C90-D053-7293DFC939C9}"/>
                  </a:ext>
                </a:extLst>
              </p:cNvPr>
              <p:cNvSpPr>
                <a:spLocks/>
              </p:cNvSpPr>
              <p:nvPr/>
            </p:nvSpPr>
            <p:spPr bwMode="gray">
              <a:xfrm>
                <a:off x="13889664" y="5471435"/>
                <a:ext cx="12974" cy="7208"/>
              </a:xfrm>
              <a:custGeom>
                <a:avLst/>
                <a:gdLst>
                  <a:gd name="T0" fmla="*/ 0 w 25"/>
                  <a:gd name="T1" fmla="*/ 16 h 16"/>
                  <a:gd name="T2" fmla="*/ 25 w 25"/>
                  <a:gd name="T3" fmla="*/ 0 h 16"/>
                  <a:gd name="T4" fmla="*/ 0 w 25"/>
                  <a:gd name="T5" fmla="*/ 16 h 16"/>
                </a:gdLst>
                <a:ahLst/>
                <a:cxnLst>
                  <a:cxn ang="0">
                    <a:pos x="T0" y="T1"/>
                  </a:cxn>
                  <a:cxn ang="0">
                    <a:pos x="T2" y="T3"/>
                  </a:cxn>
                  <a:cxn ang="0">
                    <a:pos x="T4" y="T5"/>
                  </a:cxn>
                </a:cxnLst>
                <a:rect l="0" t="0" r="r" b="b"/>
                <a:pathLst>
                  <a:path w="25" h="16">
                    <a:moveTo>
                      <a:pt x="0" y="16"/>
                    </a:moveTo>
                    <a:cubicBezTo>
                      <a:pt x="7" y="6"/>
                      <a:pt x="16" y="3"/>
                      <a:pt x="25" y="0"/>
                    </a:cubicBezTo>
                    <a:cubicBezTo>
                      <a:pt x="16" y="3"/>
                      <a:pt x="6" y="5"/>
                      <a:pt x="0" y="16"/>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00" name="Freeform 69">
                <a:extLst>
                  <a:ext uri="{FF2B5EF4-FFF2-40B4-BE49-F238E27FC236}">
                    <a16:creationId xmlns:a16="http://schemas.microsoft.com/office/drawing/2014/main" id="{720FEB5F-5C3C-C334-2C47-6D7CAA4CED50}"/>
                  </a:ext>
                </a:extLst>
              </p:cNvPr>
              <p:cNvSpPr>
                <a:spLocks/>
              </p:cNvSpPr>
              <p:nvPr/>
            </p:nvSpPr>
            <p:spPr bwMode="gray">
              <a:xfrm>
                <a:off x="13905519" y="5464227"/>
                <a:ext cx="5766" cy="5766"/>
              </a:xfrm>
              <a:custGeom>
                <a:avLst/>
                <a:gdLst>
                  <a:gd name="T0" fmla="*/ 0 w 10"/>
                  <a:gd name="T1" fmla="*/ 14 h 14"/>
                  <a:gd name="T2" fmla="*/ 10 w 10"/>
                  <a:gd name="T3" fmla="*/ 7 h 14"/>
                  <a:gd name="T4" fmla="*/ 10 w 10"/>
                  <a:gd name="T5" fmla="*/ 0 h 14"/>
                  <a:gd name="T6" fmla="*/ 0 w 10"/>
                  <a:gd name="T7" fmla="*/ 14 h 14"/>
                </a:gdLst>
                <a:ahLst/>
                <a:cxnLst>
                  <a:cxn ang="0">
                    <a:pos x="T0" y="T1"/>
                  </a:cxn>
                  <a:cxn ang="0">
                    <a:pos x="T2" y="T3"/>
                  </a:cxn>
                  <a:cxn ang="0">
                    <a:pos x="T4" y="T5"/>
                  </a:cxn>
                  <a:cxn ang="0">
                    <a:pos x="T6" y="T7"/>
                  </a:cxn>
                </a:cxnLst>
                <a:rect l="0" t="0" r="r" b="b"/>
                <a:pathLst>
                  <a:path w="10" h="14">
                    <a:moveTo>
                      <a:pt x="0" y="14"/>
                    </a:moveTo>
                    <a:cubicBezTo>
                      <a:pt x="4" y="12"/>
                      <a:pt x="7" y="10"/>
                      <a:pt x="10" y="7"/>
                    </a:cubicBezTo>
                    <a:cubicBezTo>
                      <a:pt x="10" y="0"/>
                      <a:pt x="10" y="0"/>
                      <a:pt x="10" y="0"/>
                    </a:cubicBezTo>
                    <a:cubicBezTo>
                      <a:pt x="10" y="8"/>
                      <a:pt x="6" y="11"/>
                      <a:pt x="0" y="14"/>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01" name="Freeform 70">
                <a:extLst>
                  <a:ext uri="{FF2B5EF4-FFF2-40B4-BE49-F238E27FC236}">
                    <a16:creationId xmlns:a16="http://schemas.microsoft.com/office/drawing/2014/main" id="{B90BADF0-B79A-1A0C-42D9-171C7AA0B5EB}"/>
                  </a:ext>
                </a:extLst>
              </p:cNvPr>
              <p:cNvSpPr>
                <a:spLocks/>
              </p:cNvSpPr>
              <p:nvPr/>
            </p:nvSpPr>
            <p:spPr bwMode="gray">
              <a:xfrm>
                <a:off x="14761740" y="2917189"/>
                <a:ext cx="4325" cy="10090"/>
              </a:xfrm>
              <a:custGeom>
                <a:avLst/>
                <a:gdLst>
                  <a:gd name="T0" fmla="*/ 0 w 3"/>
                  <a:gd name="T1" fmla="*/ 7 h 7"/>
                  <a:gd name="T2" fmla="*/ 3 w 3"/>
                  <a:gd name="T3" fmla="*/ 0 h 7"/>
                  <a:gd name="T4" fmla="*/ 0 w 3"/>
                  <a:gd name="T5" fmla="*/ 4 h 7"/>
                  <a:gd name="T6" fmla="*/ 0 w 3"/>
                  <a:gd name="T7" fmla="*/ 7 h 7"/>
                </a:gdLst>
                <a:ahLst/>
                <a:cxnLst>
                  <a:cxn ang="0">
                    <a:pos x="T0" y="T1"/>
                  </a:cxn>
                  <a:cxn ang="0">
                    <a:pos x="T2" y="T3"/>
                  </a:cxn>
                  <a:cxn ang="0">
                    <a:pos x="T4" y="T5"/>
                  </a:cxn>
                  <a:cxn ang="0">
                    <a:pos x="T6" y="T7"/>
                  </a:cxn>
                </a:cxnLst>
                <a:rect l="0" t="0" r="r" b="b"/>
                <a:pathLst>
                  <a:path w="3" h="7">
                    <a:moveTo>
                      <a:pt x="0" y="7"/>
                    </a:moveTo>
                    <a:lnTo>
                      <a:pt x="3" y="0"/>
                    </a:lnTo>
                    <a:lnTo>
                      <a:pt x="0" y="4"/>
                    </a:lnTo>
                    <a:lnTo>
                      <a:pt x="0" y="7"/>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02" name="Freeform 71">
                <a:extLst>
                  <a:ext uri="{FF2B5EF4-FFF2-40B4-BE49-F238E27FC236}">
                    <a16:creationId xmlns:a16="http://schemas.microsoft.com/office/drawing/2014/main" id="{19A77AAF-D5DD-83C9-BA7F-818026EA5B9B}"/>
                  </a:ext>
                </a:extLst>
              </p:cNvPr>
              <p:cNvSpPr>
                <a:spLocks/>
              </p:cNvSpPr>
              <p:nvPr/>
            </p:nvSpPr>
            <p:spPr bwMode="gray">
              <a:xfrm>
                <a:off x="14855434" y="5775580"/>
                <a:ext cx="1442"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1"/>
                      <a:pt x="1" y="0"/>
                      <a:pt x="0" y="0"/>
                    </a:cubicBezTo>
                    <a:cubicBezTo>
                      <a:pt x="1" y="0"/>
                      <a:pt x="1" y="1"/>
                      <a:pt x="2" y="1"/>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03" name="Freeform 72">
                <a:extLst>
                  <a:ext uri="{FF2B5EF4-FFF2-40B4-BE49-F238E27FC236}">
                    <a16:creationId xmlns:a16="http://schemas.microsoft.com/office/drawing/2014/main" id="{58B65276-AE27-6720-68DF-29FA37BCEA02}"/>
                  </a:ext>
                </a:extLst>
              </p:cNvPr>
              <p:cNvSpPr>
                <a:spLocks/>
              </p:cNvSpPr>
              <p:nvPr/>
            </p:nvSpPr>
            <p:spPr bwMode="gray">
              <a:xfrm>
                <a:off x="14856875" y="5775580"/>
                <a:ext cx="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04" name="Freeform 73">
                <a:extLst>
                  <a:ext uri="{FF2B5EF4-FFF2-40B4-BE49-F238E27FC236}">
                    <a16:creationId xmlns:a16="http://schemas.microsoft.com/office/drawing/2014/main" id="{32FD4DC6-E189-0DB5-4DEB-17E9A0EDB535}"/>
                  </a:ext>
                </a:extLst>
              </p:cNvPr>
              <p:cNvSpPr>
                <a:spLocks/>
              </p:cNvSpPr>
              <p:nvPr/>
            </p:nvSpPr>
            <p:spPr bwMode="gray">
              <a:xfrm>
                <a:off x="14846785" y="5771256"/>
                <a:ext cx="5766" cy="2883"/>
              </a:xfrm>
              <a:custGeom>
                <a:avLst/>
                <a:gdLst>
                  <a:gd name="T0" fmla="*/ 13 w 13"/>
                  <a:gd name="T1" fmla="*/ 6 h 6"/>
                  <a:gd name="T2" fmla="*/ 0 w 13"/>
                  <a:gd name="T3" fmla="*/ 0 h 6"/>
                  <a:gd name="T4" fmla="*/ 13 w 13"/>
                  <a:gd name="T5" fmla="*/ 6 h 6"/>
                </a:gdLst>
                <a:ahLst/>
                <a:cxnLst>
                  <a:cxn ang="0">
                    <a:pos x="T0" y="T1"/>
                  </a:cxn>
                  <a:cxn ang="0">
                    <a:pos x="T2" y="T3"/>
                  </a:cxn>
                  <a:cxn ang="0">
                    <a:pos x="T4" y="T5"/>
                  </a:cxn>
                </a:cxnLst>
                <a:rect l="0" t="0" r="r" b="b"/>
                <a:pathLst>
                  <a:path w="13" h="6">
                    <a:moveTo>
                      <a:pt x="13" y="6"/>
                    </a:moveTo>
                    <a:cubicBezTo>
                      <a:pt x="8" y="5"/>
                      <a:pt x="4" y="2"/>
                      <a:pt x="0" y="0"/>
                    </a:cubicBezTo>
                    <a:cubicBezTo>
                      <a:pt x="4" y="2"/>
                      <a:pt x="8" y="5"/>
                      <a:pt x="13" y="6"/>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05" name="Freeform 74">
                <a:extLst>
                  <a:ext uri="{FF2B5EF4-FFF2-40B4-BE49-F238E27FC236}">
                    <a16:creationId xmlns:a16="http://schemas.microsoft.com/office/drawing/2014/main" id="{DDAF778B-DE3A-A107-DA98-7096397E23BC}"/>
                  </a:ext>
                </a:extLst>
              </p:cNvPr>
              <p:cNvSpPr>
                <a:spLocks/>
              </p:cNvSpPr>
              <p:nvPr/>
            </p:nvSpPr>
            <p:spPr bwMode="gray">
              <a:xfrm>
                <a:off x="16240665" y="5041883"/>
                <a:ext cx="7208" cy="21623"/>
              </a:xfrm>
              <a:custGeom>
                <a:avLst/>
                <a:gdLst>
                  <a:gd name="T0" fmla="*/ 0 w 16"/>
                  <a:gd name="T1" fmla="*/ 0 h 43"/>
                  <a:gd name="T2" fmla="*/ 16 w 16"/>
                  <a:gd name="T3" fmla="*/ 43 h 43"/>
                  <a:gd name="T4" fmla="*/ 0 w 16"/>
                  <a:gd name="T5" fmla="*/ 0 h 43"/>
                </a:gdLst>
                <a:ahLst/>
                <a:cxnLst>
                  <a:cxn ang="0">
                    <a:pos x="T0" y="T1"/>
                  </a:cxn>
                  <a:cxn ang="0">
                    <a:pos x="T2" y="T3"/>
                  </a:cxn>
                  <a:cxn ang="0">
                    <a:pos x="T4" y="T5"/>
                  </a:cxn>
                </a:cxnLst>
                <a:rect l="0" t="0" r="r" b="b"/>
                <a:pathLst>
                  <a:path w="16" h="43">
                    <a:moveTo>
                      <a:pt x="0" y="0"/>
                    </a:moveTo>
                    <a:cubicBezTo>
                      <a:pt x="9" y="17"/>
                      <a:pt x="14" y="31"/>
                      <a:pt x="16" y="43"/>
                    </a:cubicBezTo>
                    <a:cubicBezTo>
                      <a:pt x="16" y="32"/>
                      <a:pt x="9" y="18"/>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06" name="Freeform 75">
                <a:extLst>
                  <a:ext uri="{FF2B5EF4-FFF2-40B4-BE49-F238E27FC236}">
                    <a16:creationId xmlns:a16="http://schemas.microsoft.com/office/drawing/2014/main" id="{67F13AC4-8FAF-4584-8966-DDECC9008CC2}"/>
                  </a:ext>
                </a:extLst>
              </p:cNvPr>
              <p:cNvSpPr>
                <a:spLocks/>
              </p:cNvSpPr>
              <p:nvPr/>
            </p:nvSpPr>
            <p:spPr bwMode="gray">
              <a:xfrm>
                <a:off x="14852551" y="5774139"/>
                <a:ext cx="1442"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2" y="0"/>
                      <a:pt x="1" y="0"/>
                      <a:pt x="0" y="0"/>
                    </a:cubicBezTo>
                    <a:cubicBezTo>
                      <a:pt x="1" y="0"/>
                      <a:pt x="2" y="0"/>
                      <a:pt x="2"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07" name="Freeform 76">
                <a:extLst>
                  <a:ext uri="{FF2B5EF4-FFF2-40B4-BE49-F238E27FC236}">
                    <a16:creationId xmlns:a16="http://schemas.microsoft.com/office/drawing/2014/main" id="{48B436C4-46AF-9945-1360-DECAF829C0C0}"/>
                  </a:ext>
                </a:extLst>
              </p:cNvPr>
              <p:cNvSpPr>
                <a:spLocks/>
              </p:cNvSpPr>
              <p:nvPr/>
            </p:nvSpPr>
            <p:spPr bwMode="gray">
              <a:xfrm>
                <a:off x="14810748" y="5853418"/>
                <a:ext cx="0"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1" y="0"/>
                      <a:pt x="1" y="0"/>
                      <a:pt x="0" y="0"/>
                    </a:cubicBezTo>
                    <a:cubicBezTo>
                      <a:pt x="1" y="0"/>
                      <a:pt x="1" y="0"/>
                      <a:pt x="2"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08" name="Freeform 77">
                <a:extLst>
                  <a:ext uri="{FF2B5EF4-FFF2-40B4-BE49-F238E27FC236}">
                    <a16:creationId xmlns:a16="http://schemas.microsoft.com/office/drawing/2014/main" id="{2B8A6234-84D9-1D00-715F-0B97CF82A963}"/>
                  </a:ext>
                </a:extLst>
              </p:cNvPr>
              <p:cNvSpPr>
                <a:spLocks/>
              </p:cNvSpPr>
              <p:nvPr/>
            </p:nvSpPr>
            <p:spPr bwMode="gray">
              <a:xfrm>
                <a:off x="14949128" y="5851977"/>
                <a:ext cx="144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09" name="Freeform 78">
                <a:extLst>
                  <a:ext uri="{FF2B5EF4-FFF2-40B4-BE49-F238E27FC236}">
                    <a16:creationId xmlns:a16="http://schemas.microsoft.com/office/drawing/2014/main" id="{68B6161E-A16F-80B8-C27F-EB3C6E01215F}"/>
                  </a:ext>
                </a:extLst>
              </p:cNvPr>
              <p:cNvSpPr>
                <a:spLocks/>
              </p:cNvSpPr>
              <p:nvPr/>
            </p:nvSpPr>
            <p:spPr bwMode="gray">
              <a:xfrm>
                <a:off x="14950569" y="5851977"/>
                <a:ext cx="2883" cy="2883"/>
              </a:xfrm>
              <a:custGeom>
                <a:avLst/>
                <a:gdLst>
                  <a:gd name="T0" fmla="*/ 7 w 7"/>
                  <a:gd name="T1" fmla="*/ 6 h 6"/>
                  <a:gd name="T2" fmla="*/ 0 w 7"/>
                  <a:gd name="T3" fmla="*/ 0 h 6"/>
                  <a:gd name="T4" fmla="*/ 7 w 7"/>
                  <a:gd name="T5" fmla="*/ 6 h 6"/>
                </a:gdLst>
                <a:ahLst/>
                <a:cxnLst>
                  <a:cxn ang="0">
                    <a:pos x="T0" y="T1"/>
                  </a:cxn>
                  <a:cxn ang="0">
                    <a:pos x="T2" y="T3"/>
                  </a:cxn>
                  <a:cxn ang="0">
                    <a:pos x="T4" y="T5"/>
                  </a:cxn>
                </a:cxnLst>
                <a:rect l="0" t="0" r="r" b="b"/>
                <a:pathLst>
                  <a:path w="7" h="6">
                    <a:moveTo>
                      <a:pt x="7" y="6"/>
                    </a:moveTo>
                    <a:cubicBezTo>
                      <a:pt x="4" y="3"/>
                      <a:pt x="1" y="1"/>
                      <a:pt x="0" y="0"/>
                    </a:cubicBezTo>
                    <a:cubicBezTo>
                      <a:pt x="1" y="1"/>
                      <a:pt x="4" y="3"/>
                      <a:pt x="7" y="6"/>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10" name="Freeform 79">
                <a:extLst>
                  <a:ext uri="{FF2B5EF4-FFF2-40B4-BE49-F238E27FC236}">
                    <a16:creationId xmlns:a16="http://schemas.microsoft.com/office/drawing/2014/main" id="{C92331FB-C659-4860-DF1C-1D56A21D6D91}"/>
                  </a:ext>
                </a:extLst>
              </p:cNvPr>
              <p:cNvSpPr>
                <a:spLocks/>
              </p:cNvSpPr>
              <p:nvPr/>
            </p:nvSpPr>
            <p:spPr bwMode="gray">
              <a:xfrm>
                <a:off x="14885704" y="5840445"/>
                <a:ext cx="33154" cy="59100"/>
              </a:xfrm>
              <a:custGeom>
                <a:avLst/>
                <a:gdLst>
                  <a:gd name="T0" fmla="*/ 0 w 23"/>
                  <a:gd name="T1" fmla="*/ 41 h 41"/>
                  <a:gd name="T2" fmla="*/ 23 w 23"/>
                  <a:gd name="T3" fmla="*/ 0 h 41"/>
                  <a:gd name="T4" fmla="*/ 14 w 23"/>
                  <a:gd name="T5" fmla="*/ 15 h 41"/>
                  <a:gd name="T6" fmla="*/ 0 w 23"/>
                  <a:gd name="T7" fmla="*/ 41 h 41"/>
                </a:gdLst>
                <a:ahLst/>
                <a:cxnLst>
                  <a:cxn ang="0">
                    <a:pos x="T0" y="T1"/>
                  </a:cxn>
                  <a:cxn ang="0">
                    <a:pos x="T2" y="T3"/>
                  </a:cxn>
                  <a:cxn ang="0">
                    <a:pos x="T4" y="T5"/>
                  </a:cxn>
                  <a:cxn ang="0">
                    <a:pos x="T6" y="T7"/>
                  </a:cxn>
                </a:cxnLst>
                <a:rect l="0" t="0" r="r" b="b"/>
                <a:pathLst>
                  <a:path w="23" h="41">
                    <a:moveTo>
                      <a:pt x="0" y="41"/>
                    </a:moveTo>
                    <a:lnTo>
                      <a:pt x="23" y="0"/>
                    </a:lnTo>
                    <a:lnTo>
                      <a:pt x="14" y="15"/>
                    </a:lnTo>
                    <a:lnTo>
                      <a:pt x="0" y="41"/>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11" name="Freeform 80">
                <a:extLst>
                  <a:ext uri="{FF2B5EF4-FFF2-40B4-BE49-F238E27FC236}">
                    <a16:creationId xmlns:a16="http://schemas.microsoft.com/office/drawing/2014/main" id="{2E533163-2DDA-7CFC-9D1E-B58555DC649E}"/>
                  </a:ext>
                </a:extLst>
              </p:cNvPr>
              <p:cNvSpPr>
                <a:spLocks/>
              </p:cNvSpPr>
              <p:nvPr/>
            </p:nvSpPr>
            <p:spPr bwMode="gray">
              <a:xfrm>
                <a:off x="14954893" y="5854860"/>
                <a:ext cx="0" cy="1442"/>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0"/>
                      <a:pt x="0" y="1"/>
                      <a:pt x="0" y="1"/>
                    </a:cubicBezTo>
                    <a:cubicBezTo>
                      <a:pt x="0" y="1"/>
                      <a:pt x="0" y="1"/>
                      <a:pt x="0" y="1"/>
                    </a:cubicBezTo>
                    <a:cubicBezTo>
                      <a:pt x="0" y="1"/>
                      <a:pt x="0" y="0"/>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12" name="Freeform 81">
                <a:extLst>
                  <a:ext uri="{FF2B5EF4-FFF2-40B4-BE49-F238E27FC236}">
                    <a16:creationId xmlns:a16="http://schemas.microsoft.com/office/drawing/2014/main" id="{2E1A7DBA-B60B-E163-A793-F06D1EEF1F00}"/>
                  </a:ext>
                </a:extLst>
              </p:cNvPr>
              <p:cNvSpPr>
                <a:spLocks/>
              </p:cNvSpPr>
              <p:nvPr/>
            </p:nvSpPr>
            <p:spPr bwMode="gray">
              <a:xfrm>
                <a:off x="14881380" y="5745310"/>
                <a:ext cx="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13" name="Freeform 82">
                <a:extLst>
                  <a:ext uri="{FF2B5EF4-FFF2-40B4-BE49-F238E27FC236}">
                    <a16:creationId xmlns:a16="http://schemas.microsoft.com/office/drawing/2014/main" id="{9CA0356D-8D2E-C15A-5DA3-915DA59DB276}"/>
                  </a:ext>
                </a:extLst>
              </p:cNvPr>
              <p:cNvSpPr>
                <a:spLocks/>
              </p:cNvSpPr>
              <p:nvPr/>
            </p:nvSpPr>
            <p:spPr bwMode="gray">
              <a:xfrm>
                <a:off x="15361382" y="5165847"/>
                <a:ext cx="18739" cy="31712"/>
              </a:xfrm>
              <a:custGeom>
                <a:avLst/>
                <a:gdLst>
                  <a:gd name="T0" fmla="*/ 41 w 41"/>
                  <a:gd name="T1" fmla="*/ 0 h 68"/>
                  <a:gd name="T2" fmla="*/ 0 w 41"/>
                  <a:gd name="T3" fmla="*/ 68 h 68"/>
                  <a:gd name="T4" fmla="*/ 41 w 41"/>
                  <a:gd name="T5" fmla="*/ 0 h 68"/>
                </a:gdLst>
                <a:ahLst/>
                <a:cxnLst>
                  <a:cxn ang="0">
                    <a:pos x="T0" y="T1"/>
                  </a:cxn>
                  <a:cxn ang="0">
                    <a:pos x="T2" y="T3"/>
                  </a:cxn>
                  <a:cxn ang="0">
                    <a:pos x="T4" y="T5"/>
                  </a:cxn>
                </a:cxnLst>
                <a:rect l="0" t="0" r="r" b="b"/>
                <a:pathLst>
                  <a:path w="41" h="68">
                    <a:moveTo>
                      <a:pt x="41" y="0"/>
                    </a:moveTo>
                    <a:cubicBezTo>
                      <a:pt x="9" y="21"/>
                      <a:pt x="0" y="68"/>
                      <a:pt x="0" y="68"/>
                    </a:cubicBezTo>
                    <a:cubicBezTo>
                      <a:pt x="0" y="68"/>
                      <a:pt x="10" y="21"/>
                      <a:pt x="41"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14" name="Freeform 83">
                <a:extLst>
                  <a:ext uri="{FF2B5EF4-FFF2-40B4-BE49-F238E27FC236}">
                    <a16:creationId xmlns:a16="http://schemas.microsoft.com/office/drawing/2014/main" id="{FAA016C9-1208-584C-96C5-A06C37D99685}"/>
                  </a:ext>
                </a:extLst>
              </p:cNvPr>
              <p:cNvSpPr>
                <a:spLocks/>
              </p:cNvSpPr>
              <p:nvPr/>
            </p:nvSpPr>
            <p:spPr bwMode="gray">
              <a:xfrm>
                <a:off x="15649671" y="4655575"/>
                <a:ext cx="18739" cy="17298"/>
              </a:xfrm>
              <a:custGeom>
                <a:avLst/>
                <a:gdLst>
                  <a:gd name="T0" fmla="*/ 5 w 13"/>
                  <a:gd name="T1" fmla="*/ 4 h 12"/>
                  <a:gd name="T2" fmla="*/ 0 w 13"/>
                  <a:gd name="T3" fmla="*/ 0 h 12"/>
                  <a:gd name="T4" fmla="*/ 13 w 13"/>
                  <a:gd name="T5" fmla="*/ 12 h 12"/>
                  <a:gd name="T6" fmla="*/ 5 w 13"/>
                  <a:gd name="T7" fmla="*/ 4 h 12"/>
                </a:gdLst>
                <a:ahLst/>
                <a:cxnLst>
                  <a:cxn ang="0">
                    <a:pos x="T0" y="T1"/>
                  </a:cxn>
                  <a:cxn ang="0">
                    <a:pos x="T2" y="T3"/>
                  </a:cxn>
                  <a:cxn ang="0">
                    <a:pos x="T4" y="T5"/>
                  </a:cxn>
                  <a:cxn ang="0">
                    <a:pos x="T6" y="T7"/>
                  </a:cxn>
                </a:cxnLst>
                <a:rect l="0" t="0" r="r" b="b"/>
                <a:pathLst>
                  <a:path w="13" h="12">
                    <a:moveTo>
                      <a:pt x="5" y="4"/>
                    </a:moveTo>
                    <a:lnTo>
                      <a:pt x="0" y="0"/>
                    </a:lnTo>
                    <a:lnTo>
                      <a:pt x="13" y="12"/>
                    </a:lnTo>
                    <a:lnTo>
                      <a:pt x="5" y="4"/>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15" name="Freeform 84">
                <a:extLst>
                  <a:ext uri="{FF2B5EF4-FFF2-40B4-BE49-F238E27FC236}">
                    <a16:creationId xmlns:a16="http://schemas.microsoft.com/office/drawing/2014/main" id="{02AB5CBF-FBE5-5468-88F8-E5BBF638246A}"/>
                  </a:ext>
                </a:extLst>
              </p:cNvPr>
              <p:cNvSpPr>
                <a:spLocks/>
              </p:cNvSpPr>
              <p:nvPr/>
            </p:nvSpPr>
            <p:spPr bwMode="gray">
              <a:xfrm>
                <a:off x="14953453" y="5854860"/>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1"/>
                      <a:pt x="0" y="0"/>
                    </a:cubicBezTo>
                    <a:cubicBezTo>
                      <a:pt x="1" y="1"/>
                      <a:pt x="1" y="1"/>
                      <a:pt x="1" y="1"/>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16" name="Freeform 85">
                <a:extLst>
                  <a:ext uri="{FF2B5EF4-FFF2-40B4-BE49-F238E27FC236}">
                    <a16:creationId xmlns:a16="http://schemas.microsoft.com/office/drawing/2014/main" id="{B580F3FC-E42E-0CAD-0AF8-7840046068D5}"/>
                  </a:ext>
                </a:extLst>
              </p:cNvPr>
              <p:cNvSpPr>
                <a:spLocks/>
              </p:cNvSpPr>
              <p:nvPr/>
            </p:nvSpPr>
            <p:spPr bwMode="gray">
              <a:xfrm>
                <a:off x="15688591" y="4628187"/>
                <a:ext cx="36037" cy="4325"/>
              </a:xfrm>
              <a:custGeom>
                <a:avLst/>
                <a:gdLst>
                  <a:gd name="T0" fmla="*/ 75 w 75"/>
                  <a:gd name="T1" fmla="*/ 4 h 7"/>
                  <a:gd name="T2" fmla="*/ 63 w 75"/>
                  <a:gd name="T3" fmla="*/ 3 h 7"/>
                  <a:gd name="T4" fmla="*/ 0 w 75"/>
                  <a:gd name="T5" fmla="*/ 0 h 7"/>
                  <a:gd name="T6" fmla="*/ 75 w 75"/>
                  <a:gd name="T7" fmla="*/ 4 h 7"/>
                </a:gdLst>
                <a:ahLst/>
                <a:cxnLst>
                  <a:cxn ang="0">
                    <a:pos x="T0" y="T1"/>
                  </a:cxn>
                  <a:cxn ang="0">
                    <a:pos x="T2" y="T3"/>
                  </a:cxn>
                  <a:cxn ang="0">
                    <a:pos x="T4" y="T5"/>
                  </a:cxn>
                  <a:cxn ang="0">
                    <a:pos x="T6" y="T7"/>
                  </a:cxn>
                </a:cxnLst>
                <a:rect l="0" t="0" r="r" b="b"/>
                <a:pathLst>
                  <a:path w="75" h="7">
                    <a:moveTo>
                      <a:pt x="75" y="4"/>
                    </a:moveTo>
                    <a:cubicBezTo>
                      <a:pt x="63" y="3"/>
                      <a:pt x="63" y="3"/>
                      <a:pt x="63" y="3"/>
                    </a:cubicBezTo>
                    <a:cubicBezTo>
                      <a:pt x="0" y="0"/>
                      <a:pt x="0" y="0"/>
                      <a:pt x="0" y="0"/>
                    </a:cubicBezTo>
                    <a:cubicBezTo>
                      <a:pt x="0" y="0"/>
                      <a:pt x="60" y="7"/>
                      <a:pt x="75" y="4"/>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17" name="Freeform 86">
                <a:extLst>
                  <a:ext uri="{FF2B5EF4-FFF2-40B4-BE49-F238E27FC236}">
                    <a16:creationId xmlns:a16="http://schemas.microsoft.com/office/drawing/2014/main" id="{5DCC8663-0FEE-9212-F980-12A5FA6F7528}"/>
                  </a:ext>
                </a:extLst>
              </p:cNvPr>
              <p:cNvSpPr>
                <a:spLocks/>
              </p:cNvSpPr>
              <p:nvPr/>
            </p:nvSpPr>
            <p:spPr bwMode="gray">
              <a:xfrm>
                <a:off x="14879938" y="5745310"/>
                <a:ext cx="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18" name="Freeform 87">
                <a:extLst>
                  <a:ext uri="{FF2B5EF4-FFF2-40B4-BE49-F238E27FC236}">
                    <a16:creationId xmlns:a16="http://schemas.microsoft.com/office/drawing/2014/main" id="{7A68F747-A661-89EF-040A-23AC84ED7753}"/>
                  </a:ext>
                </a:extLst>
              </p:cNvPr>
              <p:cNvSpPr>
                <a:spLocks/>
              </p:cNvSpPr>
              <p:nvPr/>
            </p:nvSpPr>
            <p:spPr bwMode="gray">
              <a:xfrm>
                <a:off x="15129309" y="485017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19" name="Freeform 88">
                <a:extLst>
                  <a:ext uri="{FF2B5EF4-FFF2-40B4-BE49-F238E27FC236}">
                    <a16:creationId xmlns:a16="http://schemas.microsoft.com/office/drawing/2014/main" id="{C639A54A-38BB-5814-AA33-F58EDEC623F1}"/>
                  </a:ext>
                </a:extLst>
              </p:cNvPr>
              <p:cNvSpPr>
                <a:spLocks/>
              </p:cNvSpPr>
              <p:nvPr/>
            </p:nvSpPr>
            <p:spPr bwMode="gray">
              <a:xfrm>
                <a:off x="14848226" y="57539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20" name="Freeform 89">
                <a:extLst>
                  <a:ext uri="{FF2B5EF4-FFF2-40B4-BE49-F238E27FC236}">
                    <a16:creationId xmlns:a16="http://schemas.microsoft.com/office/drawing/2014/main" id="{5AF79A48-B106-9395-D88A-035A3855EF5A}"/>
                  </a:ext>
                </a:extLst>
              </p:cNvPr>
              <p:cNvSpPr>
                <a:spLocks/>
              </p:cNvSpPr>
              <p:nvPr/>
            </p:nvSpPr>
            <p:spPr bwMode="gray">
              <a:xfrm>
                <a:off x="14848226" y="5755400"/>
                <a:ext cx="1442" cy="0"/>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0"/>
                      <a:pt x="1" y="0"/>
                      <a:pt x="1" y="1"/>
                    </a:cubicBezTo>
                    <a:cubicBezTo>
                      <a:pt x="1" y="0"/>
                      <a:pt x="0" y="0"/>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21" name="Freeform 90">
                <a:extLst>
                  <a:ext uri="{FF2B5EF4-FFF2-40B4-BE49-F238E27FC236}">
                    <a16:creationId xmlns:a16="http://schemas.microsoft.com/office/drawing/2014/main" id="{976DFFEE-7607-9216-56CF-13D8D5E0F638}"/>
                  </a:ext>
                </a:extLst>
              </p:cNvPr>
              <p:cNvSpPr>
                <a:spLocks/>
              </p:cNvSpPr>
              <p:nvPr/>
            </p:nvSpPr>
            <p:spPr bwMode="gray">
              <a:xfrm>
                <a:off x="14849668" y="575540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22" name="Freeform 91">
                <a:extLst>
                  <a:ext uri="{FF2B5EF4-FFF2-40B4-BE49-F238E27FC236}">
                    <a16:creationId xmlns:a16="http://schemas.microsoft.com/office/drawing/2014/main" id="{2FCC0074-1ACF-01F2-D411-2ED02E468E27}"/>
                  </a:ext>
                </a:extLst>
              </p:cNvPr>
              <p:cNvSpPr>
                <a:spLocks/>
              </p:cNvSpPr>
              <p:nvPr/>
            </p:nvSpPr>
            <p:spPr bwMode="gray">
              <a:xfrm>
                <a:off x="14852551" y="5758282"/>
                <a:ext cx="0" cy="1442"/>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1"/>
                      <a:pt x="1" y="1"/>
                      <a:pt x="1" y="1"/>
                    </a:cubicBezTo>
                    <a:cubicBezTo>
                      <a:pt x="1" y="1"/>
                      <a:pt x="1" y="1"/>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23" name="Freeform 92">
                <a:extLst>
                  <a:ext uri="{FF2B5EF4-FFF2-40B4-BE49-F238E27FC236}">
                    <a16:creationId xmlns:a16="http://schemas.microsoft.com/office/drawing/2014/main" id="{2397D6DD-C8F4-6169-E991-8BFF67914C20}"/>
                  </a:ext>
                </a:extLst>
              </p:cNvPr>
              <p:cNvSpPr>
                <a:spLocks/>
              </p:cNvSpPr>
              <p:nvPr/>
            </p:nvSpPr>
            <p:spPr bwMode="gray">
              <a:xfrm>
                <a:off x="14849668" y="575684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24" name="Freeform 93">
                <a:extLst>
                  <a:ext uri="{FF2B5EF4-FFF2-40B4-BE49-F238E27FC236}">
                    <a16:creationId xmlns:a16="http://schemas.microsoft.com/office/drawing/2014/main" id="{F096D411-C741-54F3-32DB-F01B94FEB317}"/>
                  </a:ext>
                </a:extLst>
              </p:cNvPr>
              <p:cNvSpPr>
                <a:spLocks/>
              </p:cNvSpPr>
              <p:nvPr/>
            </p:nvSpPr>
            <p:spPr bwMode="gray">
              <a:xfrm>
                <a:off x="14853992" y="5759725"/>
                <a:ext cx="0" cy="0"/>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0"/>
                      <a:pt x="1" y="1"/>
                      <a:pt x="1" y="1"/>
                    </a:cubicBezTo>
                    <a:cubicBezTo>
                      <a:pt x="1" y="1"/>
                      <a:pt x="0" y="0"/>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25" name="Freeform 94">
                <a:extLst>
                  <a:ext uri="{FF2B5EF4-FFF2-40B4-BE49-F238E27FC236}">
                    <a16:creationId xmlns:a16="http://schemas.microsoft.com/office/drawing/2014/main" id="{B47F0F31-0C27-31F4-D275-AF5C1C46157C}"/>
                  </a:ext>
                </a:extLst>
              </p:cNvPr>
              <p:cNvSpPr>
                <a:spLocks/>
              </p:cNvSpPr>
              <p:nvPr/>
            </p:nvSpPr>
            <p:spPr bwMode="gray">
              <a:xfrm>
                <a:off x="14846785" y="5752517"/>
                <a:ext cx="0" cy="144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26" name="Freeform 95">
                <a:extLst>
                  <a:ext uri="{FF2B5EF4-FFF2-40B4-BE49-F238E27FC236}">
                    <a16:creationId xmlns:a16="http://schemas.microsoft.com/office/drawing/2014/main" id="{D20D7601-507F-D456-17E5-910EFE53CAA9}"/>
                  </a:ext>
                </a:extLst>
              </p:cNvPr>
              <p:cNvSpPr>
                <a:spLocks/>
              </p:cNvSpPr>
              <p:nvPr/>
            </p:nvSpPr>
            <p:spPr bwMode="gray">
              <a:xfrm>
                <a:off x="14875614" y="5743868"/>
                <a:ext cx="144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1" y="0"/>
                      <a:pt x="0" y="0"/>
                    </a:cubicBezTo>
                    <a:cubicBezTo>
                      <a:pt x="1" y="0"/>
                      <a:pt x="1" y="0"/>
                      <a:pt x="1"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27" name="Freeform 96">
                <a:extLst>
                  <a:ext uri="{FF2B5EF4-FFF2-40B4-BE49-F238E27FC236}">
                    <a16:creationId xmlns:a16="http://schemas.microsoft.com/office/drawing/2014/main" id="{8FBF7DE2-CC16-D4B2-94B9-3B182F7A9EF4}"/>
                  </a:ext>
                </a:extLst>
              </p:cNvPr>
              <p:cNvSpPr>
                <a:spLocks/>
              </p:cNvSpPr>
              <p:nvPr/>
            </p:nvSpPr>
            <p:spPr bwMode="gray">
              <a:xfrm>
                <a:off x="14848226" y="57539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28" name="Freeform 97">
                <a:extLst>
                  <a:ext uri="{FF2B5EF4-FFF2-40B4-BE49-F238E27FC236}">
                    <a16:creationId xmlns:a16="http://schemas.microsoft.com/office/drawing/2014/main" id="{F563538B-E174-3858-AA15-4BA892ACEC1E}"/>
                  </a:ext>
                </a:extLst>
              </p:cNvPr>
              <p:cNvSpPr>
                <a:spLocks/>
              </p:cNvSpPr>
              <p:nvPr/>
            </p:nvSpPr>
            <p:spPr bwMode="gray">
              <a:xfrm>
                <a:off x="14858317" y="5749633"/>
                <a:ext cx="11531" cy="1442"/>
              </a:xfrm>
              <a:custGeom>
                <a:avLst/>
                <a:gdLst>
                  <a:gd name="T0" fmla="*/ 3 w 8"/>
                  <a:gd name="T1" fmla="*/ 0 h 1"/>
                  <a:gd name="T2" fmla="*/ 8 w 8"/>
                  <a:gd name="T3" fmla="*/ 1 h 1"/>
                  <a:gd name="T4" fmla="*/ 0 w 8"/>
                  <a:gd name="T5" fmla="*/ 0 h 1"/>
                  <a:gd name="T6" fmla="*/ 3 w 8"/>
                  <a:gd name="T7" fmla="*/ 0 h 1"/>
                </a:gdLst>
                <a:ahLst/>
                <a:cxnLst>
                  <a:cxn ang="0">
                    <a:pos x="T0" y="T1"/>
                  </a:cxn>
                  <a:cxn ang="0">
                    <a:pos x="T2" y="T3"/>
                  </a:cxn>
                  <a:cxn ang="0">
                    <a:pos x="T4" y="T5"/>
                  </a:cxn>
                  <a:cxn ang="0">
                    <a:pos x="T6" y="T7"/>
                  </a:cxn>
                </a:cxnLst>
                <a:rect l="0" t="0" r="r" b="b"/>
                <a:pathLst>
                  <a:path w="8" h="1">
                    <a:moveTo>
                      <a:pt x="3" y="0"/>
                    </a:moveTo>
                    <a:lnTo>
                      <a:pt x="8" y="1"/>
                    </a:lnTo>
                    <a:lnTo>
                      <a:pt x="0" y="0"/>
                    </a:lnTo>
                    <a:lnTo>
                      <a:pt x="3"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29" name="Freeform 98">
                <a:extLst>
                  <a:ext uri="{FF2B5EF4-FFF2-40B4-BE49-F238E27FC236}">
                    <a16:creationId xmlns:a16="http://schemas.microsoft.com/office/drawing/2014/main" id="{6634F16F-3972-7931-F246-615549EE3E55}"/>
                  </a:ext>
                </a:extLst>
              </p:cNvPr>
              <p:cNvSpPr>
                <a:spLocks/>
              </p:cNvSpPr>
              <p:nvPr/>
            </p:nvSpPr>
            <p:spPr bwMode="gray">
              <a:xfrm>
                <a:off x="14846785" y="5753958"/>
                <a:ext cx="0" cy="0"/>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30" name="Freeform 99">
                <a:extLst>
                  <a:ext uri="{FF2B5EF4-FFF2-40B4-BE49-F238E27FC236}">
                    <a16:creationId xmlns:a16="http://schemas.microsoft.com/office/drawing/2014/main" id="{1DCE4B9C-5E65-C03D-DF20-2ECA6925C50B}"/>
                  </a:ext>
                </a:extLst>
              </p:cNvPr>
              <p:cNvSpPr>
                <a:spLocks/>
              </p:cNvSpPr>
              <p:nvPr/>
            </p:nvSpPr>
            <p:spPr bwMode="gray">
              <a:xfrm>
                <a:off x="14846785" y="57539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31" name="Freeform 100">
                <a:extLst>
                  <a:ext uri="{FF2B5EF4-FFF2-40B4-BE49-F238E27FC236}">
                    <a16:creationId xmlns:a16="http://schemas.microsoft.com/office/drawing/2014/main" id="{DF205A67-DD9A-05F1-38C7-40AD84CCE8BA}"/>
                  </a:ext>
                </a:extLst>
              </p:cNvPr>
              <p:cNvSpPr>
                <a:spLocks/>
              </p:cNvSpPr>
              <p:nvPr/>
            </p:nvSpPr>
            <p:spPr bwMode="gray">
              <a:xfrm>
                <a:off x="14853992" y="5774139"/>
                <a:ext cx="1442" cy="1442"/>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1"/>
                      <a:pt x="0" y="1"/>
                      <a:pt x="0" y="0"/>
                    </a:cubicBezTo>
                    <a:cubicBezTo>
                      <a:pt x="0" y="1"/>
                      <a:pt x="1" y="1"/>
                      <a:pt x="2" y="1"/>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32" name="Freeform 101">
                <a:extLst>
                  <a:ext uri="{FF2B5EF4-FFF2-40B4-BE49-F238E27FC236}">
                    <a16:creationId xmlns:a16="http://schemas.microsoft.com/office/drawing/2014/main" id="{4B9EDD7D-BA48-69A2-B902-B346C55751C0}"/>
                  </a:ext>
                </a:extLst>
              </p:cNvPr>
              <p:cNvSpPr>
                <a:spLocks/>
              </p:cNvSpPr>
              <p:nvPr/>
            </p:nvSpPr>
            <p:spPr bwMode="gray">
              <a:xfrm>
                <a:off x="14175071" y="5371975"/>
                <a:ext cx="8649" cy="34594"/>
              </a:xfrm>
              <a:custGeom>
                <a:avLst/>
                <a:gdLst>
                  <a:gd name="T0" fmla="*/ 0 w 6"/>
                  <a:gd name="T1" fmla="*/ 24 h 24"/>
                  <a:gd name="T2" fmla="*/ 4 w 6"/>
                  <a:gd name="T3" fmla="*/ 8 h 24"/>
                  <a:gd name="T4" fmla="*/ 6 w 6"/>
                  <a:gd name="T5" fmla="*/ 0 h 24"/>
                  <a:gd name="T6" fmla="*/ 0 w 6"/>
                  <a:gd name="T7" fmla="*/ 24 h 24"/>
                </a:gdLst>
                <a:ahLst/>
                <a:cxnLst>
                  <a:cxn ang="0">
                    <a:pos x="T0" y="T1"/>
                  </a:cxn>
                  <a:cxn ang="0">
                    <a:pos x="T2" y="T3"/>
                  </a:cxn>
                  <a:cxn ang="0">
                    <a:pos x="T4" y="T5"/>
                  </a:cxn>
                  <a:cxn ang="0">
                    <a:pos x="T6" y="T7"/>
                  </a:cxn>
                </a:cxnLst>
                <a:rect l="0" t="0" r="r" b="b"/>
                <a:pathLst>
                  <a:path w="6" h="24">
                    <a:moveTo>
                      <a:pt x="0" y="24"/>
                    </a:moveTo>
                    <a:lnTo>
                      <a:pt x="4" y="8"/>
                    </a:lnTo>
                    <a:lnTo>
                      <a:pt x="6" y="0"/>
                    </a:lnTo>
                    <a:lnTo>
                      <a:pt x="0" y="24"/>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33" name="Freeform 102">
                <a:extLst>
                  <a:ext uri="{FF2B5EF4-FFF2-40B4-BE49-F238E27FC236}">
                    <a16:creationId xmlns:a16="http://schemas.microsoft.com/office/drawing/2014/main" id="{A4E9AF26-2BD0-3C40-FFF4-09B93B2E76A7}"/>
                  </a:ext>
                </a:extLst>
              </p:cNvPr>
              <p:cNvSpPr>
                <a:spLocks/>
              </p:cNvSpPr>
              <p:nvPr/>
            </p:nvSpPr>
            <p:spPr bwMode="gray">
              <a:xfrm>
                <a:off x="14668045" y="5180263"/>
                <a:ext cx="4325" cy="5766"/>
              </a:xfrm>
              <a:custGeom>
                <a:avLst/>
                <a:gdLst>
                  <a:gd name="T0" fmla="*/ 3 w 3"/>
                  <a:gd name="T1" fmla="*/ 4 h 4"/>
                  <a:gd name="T2" fmla="*/ 3 w 3"/>
                  <a:gd name="T3" fmla="*/ 2 h 4"/>
                  <a:gd name="T4" fmla="*/ 0 w 3"/>
                  <a:gd name="T5" fmla="*/ 0 h 4"/>
                  <a:gd name="T6" fmla="*/ 3 w 3"/>
                  <a:gd name="T7" fmla="*/ 4 h 4"/>
                </a:gdLst>
                <a:ahLst/>
                <a:cxnLst>
                  <a:cxn ang="0">
                    <a:pos x="T0" y="T1"/>
                  </a:cxn>
                  <a:cxn ang="0">
                    <a:pos x="T2" y="T3"/>
                  </a:cxn>
                  <a:cxn ang="0">
                    <a:pos x="T4" y="T5"/>
                  </a:cxn>
                  <a:cxn ang="0">
                    <a:pos x="T6" y="T7"/>
                  </a:cxn>
                </a:cxnLst>
                <a:rect l="0" t="0" r="r" b="b"/>
                <a:pathLst>
                  <a:path w="3" h="4">
                    <a:moveTo>
                      <a:pt x="3" y="4"/>
                    </a:moveTo>
                    <a:lnTo>
                      <a:pt x="3" y="2"/>
                    </a:lnTo>
                    <a:lnTo>
                      <a:pt x="0" y="0"/>
                    </a:lnTo>
                    <a:lnTo>
                      <a:pt x="3" y="4"/>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34" name="Freeform 103">
                <a:extLst>
                  <a:ext uri="{FF2B5EF4-FFF2-40B4-BE49-F238E27FC236}">
                    <a16:creationId xmlns:a16="http://schemas.microsoft.com/office/drawing/2014/main" id="{64A33868-6592-DB8F-DF41-AB41709BD608}"/>
                  </a:ext>
                </a:extLst>
              </p:cNvPr>
              <p:cNvSpPr>
                <a:spLocks/>
              </p:cNvSpPr>
              <p:nvPr/>
            </p:nvSpPr>
            <p:spPr bwMode="gray">
              <a:xfrm>
                <a:off x="13713807" y="4834314"/>
                <a:ext cx="144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35" name="Freeform 104">
                <a:extLst>
                  <a:ext uri="{FF2B5EF4-FFF2-40B4-BE49-F238E27FC236}">
                    <a16:creationId xmlns:a16="http://schemas.microsoft.com/office/drawing/2014/main" id="{29C37FD6-92BC-5AFC-3D7C-3CF2051129EF}"/>
                  </a:ext>
                </a:extLst>
              </p:cNvPr>
              <p:cNvSpPr>
                <a:spLocks/>
              </p:cNvSpPr>
              <p:nvPr/>
            </p:nvSpPr>
            <p:spPr bwMode="gray">
              <a:xfrm>
                <a:off x="14686784" y="5256659"/>
                <a:ext cx="0" cy="2883"/>
              </a:xfrm>
              <a:custGeom>
                <a:avLst/>
                <a:gdLst>
                  <a:gd name="T0" fmla="*/ 4 h 4"/>
                  <a:gd name="T1" fmla="*/ 0 h 4"/>
                  <a:gd name="T2" fmla="*/ 4 h 4"/>
                </a:gdLst>
                <a:ahLst/>
                <a:cxnLst>
                  <a:cxn ang="0">
                    <a:pos x="0" y="T0"/>
                  </a:cxn>
                  <a:cxn ang="0">
                    <a:pos x="0" y="T1"/>
                  </a:cxn>
                  <a:cxn ang="0">
                    <a:pos x="0" y="T2"/>
                  </a:cxn>
                </a:cxnLst>
                <a:rect l="0" t="0" r="r" b="b"/>
                <a:pathLst>
                  <a:path h="4">
                    <a:moveTo>
                      <a:pt x="0" y="4"/>
                    </a:moveTo>
                    <a:cubicBezTo>
                      <a:pt x="0" y="3"/>
                      <a:pt x="0" y="1"/>
                      <a:pt x="0" y="0"/>
                    </a:cubicBezTo>
                    <a:cubicBezTo>
                      <a:pt x="0" y="1"/>
                      <a:pt x="0" y="3"/>
                      <a:pt x="0" y="4"/>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36" name="Freeform 105">
                <a:extLst>
                  <a:ext uri="{FF2B5EF4-FFF2-40B4-BE49-F238E27FC236}">
                    <a16:creationId xmlns:a16="http://schemas.microsoft.com/office/drawing/2014/main" id="{9BA2256E-3071-C59E-0C76-02203B4CF77F}"/>
                  </a:ext>
                </a:extLst>
              </p:cNvPr>
              <p:cNvSpPr>
                <a:spLocks/>
              </p:cNvSpPr>
              <p:nvPr/>
            </p:nvSpPr>
            <p:spPr bwMode="gray">
              <a:xfrm>
                <a:off x="14440297" y="5178820"/>
                <a:ext cx="0" cy="1442"/>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1" y="1"/>
                      <a:pt x="1" y="1"/>
                      <a:pt x="0" y="0"/>
                    </a:cubicBezTo>
                    <a:cubicBezTo>
                      <a:pt x="0" y="1"/>
                      <a:pt x="1" y="1"/>
                      <a:pt x="1" y="2"/>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37" name="Freeform 106">
                <a:extLst>
                  <a:ext uri="{FF2B5EF4-FFF2-40B4-BE49-F238E27FC236}">
                    <a16:creationId xmlns:a16="http://schemas.microsoft.com/office/drawing/2014/main" id="{FE35B7F1-5178-6CD0-2225-D57263708468}"/>
                  </a:ext>
                </a:extLst>
              </p:cNvPr>
              <p:cNvSpPr>
                <a:spLocks/>
              </p:cNvSpPr>
              <p:nvPr/>
            </p:nvSpPr>
            <p:spPr bwMode="gray">
              <a:xfrm>
                <a:off x="14510927" y="4930891"/>
                <a:ext cx="1442" cy="2883"/>
              </a:xfrm>
              <a:custGeom>
                <a:avLst/>
                <a:gdLst>
                  <a:gd name="T0" fmla="*/ 3 w 3"/>
                  <a:gd name="T1" fmla="*/ 0 h 7"/>
                  <a:gd name="T2" fmla="*/ 0 w 3"/>
                  <a:gd name="T3" fmla="*/ 7 h 7"/>
                  <a:gd name="T4" fmla="*/ 3 w 3"/>
                  <a:gd name="T5" fmla="*/ 0 h 7"/>
                </a:gdLst>
                <a:ahLst/>
                <a:cxnLst>
                  <a:cxn ang="0">
                    <a:pos x="T0" y="T1"/>
                  </a:cxn>
                  <a:cxn ang="0">
                    <a:pos x="T2" y="T3"/>
                  </a:cxn>
                  <a:cxn ang="0">
                    <a:pos x="T4" y="T5"/>
                  </a:cxn>
                </a:cxnLst>
                <a:rect l="0" t="0" r="r" b="b"/>
                <a:pathLst>
                  <a:path w="3" h="7">
                    <a:moveTo>
                      <a:pt x="3" y="0"/>
                    </a:moveTo>
                    <a:cubicBezTo>
                      <a:pt x="2" y="1"/>
                      <a:pt x="1" y="4"/>
                      <a:pt x="0" y="7"/>
                    </a:cubicBezTo>
                    <a:cubicBezTo>
                      <a:pt x="3" y="4"/>
                      <a:pt x="3" y="4"/>
                      <a:pt x="3"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38" name="Freeform 107">
                <a:extLst>
                  <a:ext uri="{FF2B5EF4-FFF2-40B4-BE49-F238E27FC236}">
                    <a16:creationId xmlns:a16="http://schemas.microsoft.com/office/drawing/2014/main" id="{C999495F-365A-5616-90A7-AB8DF0EB5FA2}"/>
                  </a:ext>
                </a:extLst>
              </p:cNvPr>
              <p:cNvSpPr>
                <a:spLocks/>
              </p:cNvSpPr>
              <p:nvPr/>
            </p:nvSpPr>
            <p:spPr bwMode="gray">
              <a:xfrm>
                <a:off x="14127502" y="5301344"/>
                <a:ext cx="1442" cy="1442"/>
              </a:xfrm>
              <a:custGeom>
                <a:avLst/>
                <a:gdLst>
                  <a:gd name="T0" fmla="*/ 0 w 4"/>
                  <a:gd name="T1" fmla="*/ 0 h 1"/>
                  <a:gd name="T2" fmla="*/ 4 w 4"/>
                  <a:gd name="T3" fmla="*/ 1 h 1"/>
                  <a:gd name="T4" fmla="*/ 0 w 4"/>
                  <a:gd name="T5" fmla="*/ 0 h 1"/>
                </a:gdLst>
                <a:ahLst/>
                <a:cxnLst>
                  <a:cxn ang="0">
                    <a:pos x="T0" y="T1"/>
                  </a:cxn>
                  <a:cxn ang="0">
                    <a:pos x="T2" y="T3"/>
                  </a:cxn>
                  <a:cxn ang="0">
                    <a:pos x="T4" y="T5"/>
                  </a:cxn>
                </a:cxnLst>
                <a:rect l="0" t="0" r="r" b="b"/>
                <a:pathLst>
                  <a:path w="4" h="1">
                    <a:moveTo>
                      <a:pt x="0" y="0"/>
                    </a:moveTo>
                    <a:cubicBezTo>
                      <a:pt x="1" y="1"/>
                      <a:pt x="2" y="1"/>
                      <a:pt x="4" y="1"/>
                    </a:cubicBezTo>
                    <a:cubicBezTo>
                      <a:pt x="3" y="1"/>
                      <a:pt x="1" y="0"/>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39" name="Freeform 108">
                <a:extLst>
                  <a:ext uri="{FF2B5EF4-FFF2-40B4-BE49-F238E27FC236}">
                    <a16:creationId xmlns:a16="http://schemas.microsoft.com/office/drawing/2014/main" id="{9CA8E3CF-5181-0EF7-9751-728476CA4ACF}"/>
                  </a:ext>
                </a:extLst>
              </p:cNvPr>
              <p:cNvSpPr>
                <a:spLocks/>
              </p:cNvSpPr>
              <p:nvPr/>
            </p:nvSpPr>
            <p:spPr bwMode="gray">
              <a:xfrm>
                <a:off x="13973268" y="5279722"/>
                <a:ext cx="1442" cy="4325"/>
              </a:xfrm>
              <a:custGeom>
                <a:avLst/>
                <a:gdLst>
                  <a:gd name="T0" fmla="*/ 3 w 3"/>
                  <a:gd name="T1" fmla="*/ 7 h 7"/>
                  <a:gd name="T2" fmla="*/ 0 w 3"/>
                  <a:gd name="T3" fmla="*/ 0 h 7"/>
                  <a:gd name="T4" fmla="*/ 3 w 3"/>
                  <a:gd name="T5" fmla="*/ 7 h 7"/>
                </a:gdLst>
                <a:ahLst/>
                <a:cxnLst>
                  <a:cxn ang="0">
                    <a:pos x="T0" y="T1"/>
                  </a:cxn>
                  <a:cxn ang="0">
                    <a:pos x="T2" y="T3"/>
                  </a:cxn>
                  <a:cxn ang="0">
                    <a:pos x="T4" y="T5"/>
                  </a:cxn>
                </a:cxnLst>
                <a:rect l="0" t="0" r="r" b="b"/>
                <a:pathLst>
                  <a:path w="3" h="7">
                    <a:moveTo>
                      <a:pt x="3" y="7"/>
                    </a:moveTo>
                    <a:cubicBezTo>
                      <a:pt x="2" y="5"/>
                      <a:pt x="1" y="3"/>
                      <a:pt x="0" y="0"/>
                    </a:cubicBezTo>
                    <a:cubicBezTo>
                      <a:pt x="0" y="3"/>
                      <a:pt x="0" y="4"/>
                      <a:pt x="3" y="7"/>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40" name="Freeform 109">
                <a:extLst>
                  <a:ext uri="{FF2B5EF4-FFF2-40B4-BE49-F238E27FC236}">
                    <a16:creationId xmlns:a16="http://schemas.microsoft.com/office/drawing/2014/main" id="{03BB086D-8349-905C-1409-471C97D786F8}"/>
                  </a:ext>
                </a:extLst>
              </p:cNvPr>
              <p:cNvSpPr>
                <a:spLocks/>
              </p:cNvSpPr>
              <p:nvPr/>
            </p:nvSpPr>
            <p:spPr bwMode="gray">
              <a:xfrm>
                <a:off x="13968943" y="5242244"/>
                <a:ext cx="8649" cy="36037"/>
              </a:xfrm>
              <a:custGeom>
                <a:avLst/>
                <a:gdLst>
                  <a:gd name="T0" fmla="*/ 20 w 20"/>
                  <a:gd name="T1" fmla="*/ 0 h 76"/>
                  <a:gd name="T2" fmla="*/ 8 w 20"/>
                  <a:gd name="T3" fmla="*/ 76 h 76"/>
                  <a:gd name="T4" fmla="*/ 20 w 20"/>
                  <a:gd name="T5" fmla="*/ 0 h 76"/>
                </a:gdLst>
                <a:ahLst/>
                <a:cxnLst>
                  <a:cxn ang="0">
                    <a:pos x="T0" y="T1"/>
                  </a:cxn>
                  <a:cxn ang="0">
                    <a:pos x="T2" y="T3"/>
                  </a:cxn>
                  <a:cxn ang="0">
                    <a:pos x="T4" y="T5"/>
                  </a:cxn>
                </a:cxnLst>
                <a:rect l="0" t="0" r="r" b="b"/>
                <a:pathLst>
                  <a:path w="20" h="76">
                    <a:moveTo>
                      <a:pt x="20" y="0"/>
                    </a:moveTo>
                    <a:cubicBezTo>
                      <a:pt x="8" y="21"/>
                      <a:pt x="0" y="53"/>
                      <a:pt x="8" y="76"/>
                    </a:cubicBezTo>
                    <a:cubicBezTo>
                      <a:pt x="1" y="53"/>
                      <a:pt x="9" y="22"/>
                      <a:pt x="2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41" name="Freeform 110">
                <a:extLst>
                  <a:ext uri="{FF2B5EF4-FFF2-40B4-BE49-F238E27FC236}">
                    <a16:creationId xmlns:a16="http://schemas.microsoft.com/office/drawing/2014/main" id="{93386631-26A1-11B1-4261-B167506C42F4}"/>
                  </a:ext>
                </a:extLst>
              </p:cNvPr>
              <p:cNvSpPr>
                <a:spLocks/>
              </p:cNvSpPr>
              <p:nvPr/>
            </p:nvSpPr>
            <p:spPr bwMode="gray">
              <a:xfrm>
                <a:off x="13899753" y="4923685"/>
                <a:ext cx="11531" cy="10090"/>
              </a:xfrm>
              <a:custGeom>
                <a:avLst/>
                <a:gdLst>
                  <a:gd name="T0" fmla="*/ 0 w 24"/>
                  <a:gd name="T1" fmla="*/ 0 h 21"/>
                  <a:gd name="T2" fmla="*/ 24 w 24"/>
                  <a:gd name="T3" fmla="*/ 21 h 21"/>
                  <a:gd name="T4" fmla="*/ 0 w 24"/>
                  <a:gd name="T5" fmla="*/ 0 h 21"/>
                </a:gdLst>
                <a:ahLst/>
                <a:cxnLst>
                  <a:cxn ang="0">
                    <a:pos x="T0" y="T1"/>
                  </a:cxn>
                  <a:cxn ang="0">
                    <a:pos x="T2" y="T3"/>
                  </a:cxn>
                  <a:cxn ang="0">
                    <a:pos x="T4" y="T5"/>
                  </a:cxn>
                </a:cxnLst>
                <a:rect l="0" t="0" r="r" b="b"/>
                <a:pathLst>
                  <a:path w="24" h="21">
                    <a:moveTo>
                      <a:pt x="0" y="0"/>
                    </a:moveTo>
                    <a:cubicBezTo>
                      <a:pt x="7" y="10"/>
                      <a:pt x="15" y="18"/>
                      <a:pt x="24" y="21"/>
                    </a:cubicBezTo>
                    <a:cubicBezTo>
                      <a:pt x="17" y="18"/>
                      <a:pt x="8" y="10"/>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42" name="Freeform 111">
                <a:extLst>
                  <a:ext uri="{FF2B5EF4-FFF2-40B4-BE49-F238E27FC236}">
                    <a16:creationId xmlns:a16="http://schemas.microsoft.com/office/drawing/2014/main" id="{4128352E-81E6-39DC-56EB-DD14D35541DB}"/>
                  </a:ext>
                </a:extLst>
              </p:cNvPr>
              <p:cNvSpPr>
                <a:spLocks/>
              </p:cNvSpPr>
              <p:nvPr/>
            </p:nvSpPr>
            <p:spPr bwMode="gray">
              <a:xfrm>
                <a:off x="13896871" y="4975577"/>
                <a:ext cx="5766" cy="17298"/>
              </a:xfrm>
              <a:custGeom>
                <a:avLst/>
                <a:gdLst>
                  <a:gd name="T0" fmla="*/ 12 w 12"/>
                  <a:gd name="T1" fmla="*/ 0 h 36"/>
                  <a:gd name="T2" fmla="*/ 1 w 12"/>
                  <a:gd name="T3" fmla="*/ 25 h 36"/>
                  <a:gd name="T4" fmla="*/ 0 w 12"/>
                  <a:gd name="T5" fmla="*/ 36 h 36"/>
                  <a:gd name="T6" fmla="*/ 12 w 12"/>
                  <a:gd name="T7" fmla="*/ 0 h 36"/>
                </a:gdLst>
                <a:ahLst/>
                <a:cxnLst>
                  <a:cxn ang="0">
                    <a:pos x="T0" y="T1"/>
                  </a:cxn>
                  <a:cxn ang="0">
                    <a:pos x="T2" y="T3"/>
                  </a:cxn>
                  <a:cxn ang="0">
                    <a:pos x="T4" y="T5"/>
                  </a:cxn>
                  <a:cxn ang="0">
                    <a:pos x="T6" y="T7"/>
                  </a:cxn>
                </a:cxnLst>
                <a:rect l="0" t="0" r="r" b="b"/>
                <a:pathLst>
                  <a:path w="12" h="36">
                    <a:moveTo>
                      <a:pt x="12" y="0"/>
                    </a:moveTo>
                    <a:cubicBezTo>
                      <a:pt x="5" y="7"/>
                      <a:pt x="5" y="14"/>
                      <a:pt x="1" y="25"/>
                    </a:cubicBezTo>
                    <a:cubicBezTo>
                      <a:pt x="0" y="36"/>
                      <a:pt x="0" y="36"/>
                      <a:pt x="0" y="36"/>
                    </a:cubicBezTo>
                    <a:cubicBezTo>
                      <a:pt x="1" y="26"/>
                      <a:pt x="5" y="8"/>
                      <a:pt x="12"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43" name="Freeform 112">
                <a:extLst>
                  <a:ext uri="{FF2B5EF4-FFF2-40B4-BE49-F238E27FC236}">
                    <a16:creationId xmlns:a16="http://schemas.microsoft.com/office/drawing/2014/main" id="{4E2277F5-507A-F463-E335-ECA578B41084}"/>
                  </a:ext>
                </a:extLst>
              </p:cNvPr>
              <p:cNvSpPr>
                <a:spLocks/>
              </p:cNvSpPr>
              <p:nvPr/>
            </p:nvSpPr>
            <p:spPr bwMode="gray">
              <a:xfrm>
                <a:off x="14975073" y="5811617"/>
                <a:ext cx="1442" cy="4325"/>
              </a:xfrm>
              <a:custGeom>
                <a:avLst/>
                <a:gdLst>
                  <a:gd name="T0" fmla="*/ 1 w 1"/>
                  <a:gd name="T1" fmla="*/ 0 h 3"/>
                  <a:gd name="T2" fmla="*/ 0 w 1"/>
                  <a:gd name="T3" fmla="*/ 3 h 3"/>
                  <a:gd name="T4" fmla="*/ 0 w 1"/>
                  <a:gd name="T5" fmla="*/ 3 h 3"/>
                  <a:gd name="T6" fmla="*/ 1 w 1"/>
                  <a:gd name="T7" fmla="*/ 0 h 3"/>
                </a:gdLst>
                <a:ahLst/>
                <a:cxnLst>
                  <a:cxn ang="0">
                    <a:pos x="T0" y="T1"/>
                  </a:cxn>
                  <a:cxn ang="0">
                    <a:pos x="T2" y="T3"/>
                  </a:cxn>
                  <a:cxn ang="0">
                    <a:pos x="T4" y="T5"/>
                  </a:cxn>
                  <a:cxn ang="0">
                    <a:pos x="T6" y="T7"/>
                  </a:cxn>
                </a:cxnLst>
                <a:rect l="0" t="0" r="r" b="b"/>
                <a:pathLst>
                  <a:path w="1" h="3">
                    <a:moveTo>
                      <a:pt x="1" y="0"/>
                    </a:moveTo>
                    <a:lnTo>
                      <a:pt x="0" y="3"/>
                    </a:lnTo>
                    <a:lnTo>
                      <a:pt x="0" y="3"/>
                    </a:lnTo>
                    <a:lnTo>
                      <a:pt x="1"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44" name="Freeform 113">
                <a:extLst>
                  <a:ext uri="{FF2B5EF4-FFF2-40B4-BE49-F238E27FC236}">
                    <a16:creationId xmlns:a16="http://schemas.microsoft.com/office/drawing/2014/main" id="{8BA505E0-95EE-A602-6F2B-CF67B042B2D2}"/>
                  </a:ext>
                </a:extLst>
              </p:cNvPr>
              <p:cNvSpPr>
                <a:spLocks/>
              </p:cNvSpPr>
              <p:nvPr/>
            </p:nvSpPr>
            <p:spPr bwMode="gray">
              <a:xfrm>
                <a:off x="13909844" y="5063505"/>
                <a:ext cx="8649" cy="5766"/>
              </a:xfrm>
              <a:custGeom>
                <a:avLst/>
                <a:gdLst>
                  <a:gd name="T0" fmla="*/ 0 w 17"/>
                  <a:gd name="T1" fmla="*/ 0 h 10"/>
                  <a:gd name="T2" fmla="*/ 17 w 17"/>
                  <a:gd name="T3" fmla="*/ 10 h 10"/>
                  <a:gd name="T4" fmla="*/ 0 w 17"/>
                  <a:gd name="T5" fmla="*/ 0 h 10"/>
                </a:gdLst>
                <a:ahLst/>
                <a:cxnLst>
                  <a:cxn ang="0">
                    <a:pos x="T0" y="T1"/>
                  </a:cxn>
                  <a:cxn ang="0">
                    <a:pos x="T2" y="T3"/>
                  </a:cxn>
                  <a:cxn ang="0">
                    <a:pos x="T4" y="T5"/>
                  </a:cxn>
                </a:cxnLst>
                <a:rect l="0" t="0" r="r" b="b"/>
                <a:pathLst>
                  <a:path w="17" h="10">
                    <a:moveTo>
                      <a:pt x="0" y="0"/>
                    </a:moveTo>
                    <a:cubicBezTo>
                      <a:pt x="6" y="2"/>
                      <a:pt x="12" y="4"/>
                      <a:pt x="17" y="10"/>
                    </a:cubicBezTo>
                    <a:cubicBezTo>
                      <a:pt x="11" y="3"/>
                      <a:pt x="5" y="1"/>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45" name="Freeform 115">
                <a:extLst>
                  <a:ext uri="{FF2B5EF4-FFF2-40B4-BE49-F238E27FC236}">
                    <a16:creationId xmlns:a16="http://schemas.microsoft.com/office/drawing/2014/main" id="{4C42E833-1C4E-D54B-9FCE-E32736E71781}"/>
                  </a:ext>
                </a:extLst>
              </p:cNvPr>
              <p:cNvSpPr>
                <a:spLocks/>
              </p:cNvSpPr>
              <p:nvPr/>
            </p:nvSpPr>
            <p:spPr bwMode="gray">
              <a:xfrm>
                <a:off x="14505162" y="4936657"/>
                <a:ext cx="5766" cy="5766"/>
              </a:xfrm>
              <a:custGeom>
                <a:avLst/>
                <a:gdLst>
                  <a:gd name="T0" fmla="*/ 11 w 11"/>
                  <a:gd name="T1" fmla="*/ 0 h 13"/>
                  <a:gd name="T2" fmla="*/ 0 w 11"/>
                  <a:gd name="T3" fmla="*/ 7 h 13"/>
                  <a:gd name="T4" fmla="*/ 11 w 11"/>
                  <a:gd name="T5" fmla="*/ 0 h 13"/>
                </a:gdLst>
                <a:ahLst/>
                <a:cxnLst>
                  <a:cxn ang="0">
                    <a:pos x="T0" y="T1"/>
                  </a:cxn>
                  <a:cxn ang="0">
                    <a:pos x="T2" y="T3"/>
                  </a:cxn>
                  <a:cxn ang="0">
                    <a:pos x="T4" y="T5"/>
                  </a:cxn>
                </a:cxnLst>
                <a:rect l="0" t="0" r="r" b="b"/>
                <a:pathLst>
                  <a:path w="11" h="13">
                    <a:moveTo>
                      <a:pt x="11" y="0"/>
                    </a:moveTo>
                    <a:cubicBezTo>
                      <a:pt x="9" y="6"/>
                      <a:pt x="6" y="11"/>
                      <a:pt x="0" y="7"/>
                    </a:cubicBezTo>
                    <a:cubicBezTo>
                      <a:pt x="6" y="13"/>
                      <a:pt x="10" y="7"/>
                      <a:pt x="11"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46" name="Freeform 117">
                <a:extLst>
                  <a:ext uri="{FF2B5EF4-FFF2-40B4-BE49-F238E27FC236}">
                    <a16:creationId xmlns:a16="http://schemas.microsoft.com/office/drawing/2014/main" id="{13A6E58E-41AB-9271-E093-8C82D201516F}"/>
                  </a:ext>
                </a:extLst>
              </p:cNvPr>
              <p:cNvSpPr>
                <a:spLocks/>
              </p:cNvSpPr>
              <p:nvPr/>
            </p:nvSpPr>
            <p:spPr bwMode="gray">
              <a:xfrm>
                <a:off x="14826604" y="5480084"/>
                <a:ext cx="17298" cy="8649"/>
              </a:xfrm>
              <a:custGeom>
                <a:avLst/>
                <a:gdLst>
                  <a:gd name="T0" fmla="*/ 0 w 12"/>
                  <a:gd name="T1" fmla="*/ 6 h 6"/>
                  <a:gd name="T2" fmla="*/ 1 w 12"/>
                  <a:gd name="T3" fmla="*/ 6 h 6"/>
                  <a:gd name="T4" fmla="*/ 12 w 12"/>
                  <a:gd name="T5" fmla="*/ 0 h 6"/>
                  <a:gd name="T6" fmla="*/ 0 w 12"/>
                  <a:gd name="T7" fmla="*/ 6 h 6"/>
                </a:gdLst>
                <a:ahLst/>
                <a:cxnLst>
                  <a:cxn ang="0">
                    <a:pos x="T0" y="T1"/>
                  </a:cxn>
                  <a:cxn ang="0">
                    <a:pos x="T2" y="T3"/>
                  </a:cxn>
                  <a:cxn ang="0">
                    <a:pos x="T4" y="T5"/>
                  </a:cxn>
                  <a:cxn ang="0">
                    <a:pos x="T6" y="T7"/>
                  </a:cxn>
                </a:cxnLst>
                <a:rect l="0" t="0" r="r" b="b"/>
                <a:pathLst>
                  <a:path w="12" h="6">
                    <a:moveTo>
                      <a:pt x="0" y="6"/>
                    </a:moveTo>
                    <a:lnTo>
                      <a:pt x="1" y="6"/>
                    </a:lnTo>
                    <a:lnTo>
                      <a:pt x="12" y="0"/>
                    </a:lnTo>
                    <a:lnTo>
                      <a:pt x="0" y="6"/>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48" name="Freeform 120">
                <a:extLst>
                  <a:ext uri="{FF2B5EF4-FFF2-40B4-BE49-F238E27FC236}">
                    <a16:creationId xmlns:a16="http://schemas.microsoft.com/office/drawing/2014/main" id="{5B0E312E-EBA2-D120-F221-E3D64B3F950B}"/>
                  </a:ext>
                </a:extLst>
              </p:cNvPr>
              <p:cNvSpPr>
                <a:spLocks/>
              </p:cNvSpPr>
              <p:nvPr/>
            </p:nvSpPr>
            <p:spPr bwMode="gray">
              <a:xfrm>
                <a:off x="13836330" y="4639719"/>
                <a:ext cx="21623" cy="23063"/>
              </a:xfrm>
              <a:custGeom>
                <a:avLst/>
                <a:gdLst>
                  <a:gd name="T0" fmla="*/ 30 w 46"/>
                  <a:gd name="T1" fmla="*/ 35 h 49"/>
                  <a:gd name="T2" fmla="*/ 28 w 46"/>
                  <a:gd name="T3" fmla="*/ 4 h 49"/>
                  <a:gd name="T4" fmla="*/ 17 w 46"/>
                  <a:gd name="T5" fmla="*/ 7 h 49"/>
                  <a:gd name="T6" fmla="*/ 0 w 46"/>
                  <a:gd name="T7" fmla="*/ 33 h 49"/>
                  <a:gd name="T8" fmla="*/ 7 w 46"/>
                  <a:gd name="T9" fmla="*/ 45 h 49"/>
                  <a:gd name="T10" fmla="*/ 30 w 46"/>
                  <a:gd name="T11" fmla="*/ 35 h 49"/>
                </a:gdLst>
                <a:ahLst/>
                <a:cxnLst>
                  <a:cxn ang="0">
                    <a:pos x="T0" y="T1"/>
                  </a:cxn>
                  <a:cxn ang="0">
                    <a:pos x="T2" y="T3"/>
                  </a:cxn>
                  <a:cxn ang="0">
                    <a:pos x="T4" y="T5"/>
                  </a:cxn>
                  <a:cxn ang="0">
                    <a:pos x="T6" y="T7"/>
                  </a:cxn>
                  <a:cxn ang="0">
                    <a:pos x="T8" y="T9"/>
                  </a:cxn>
                  <a:cxn ang="0">
                    <a:pos x="T10" y="T11"/>
                  </a:cxn>
                </a:cxnLst>
                <a:rect l="0" t="0" r="r" b="b"/>
                <a:pathLst>
                  <a:path w="46" h="49">
                    <a:moveTo>
                      <a:pt x="30" y="35"/>
                    </a:moveTo>
                    <a:cubicBezTo>
                      <a:pt x="46" y="13"/>
                      <a:pt x="32" y="8"/>
                      <a:pt x="28" y="4"/>
                    </a:cubicBezTo>
                    <a:cubicBezTo>
                      <a:pt x="24" y="0"/>
                      <a:pt x="17" y="7"/>
                      <a:pt x="17" y="7"/>
                    </a:cubicBezTo>
                    <a:cubicBezTo>
                      <a:pt x="0" y="33"/>
                      <a:pt x="0" y="33"/>
                      <a:pt x="0" y="33"/>
                    </a:cubicBezTo>
                    <a:cubicBezTo>
                      <a:pt x="7" y="45"/>
                      <a:pt x="7" y="45"/>
                      <a:pt x="7" y="45"/>
                    </a:cubicBezTo>
                    <a:cubicBezTo>
                      <a:pt x="7" y="45"/>
                      <a:pt x="18" y="49"/>
                      <a:pt x="30" y="35"/>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49" name="Freeform 121">
                <a:extLst>
                  <a:ext uri="{FF2B5EF4-FFF2-40B4-BE49-F238E27FC236}">
                    <a16:creationId xmlns:a16="http://schemas.microsoft.com/office/drawing/2014/main" id="{CD533A63-5D5E-E109-8E6A-4217FF9050B7}"/>
                  </a:ext>
                </a:extLst>
              </p:cNvPr>
              <p:cNvSpPr>
                <a:spLocks/>
              </p:cNvSpPr>
              <p:nvPr/>
            </p:nvSpPr>
            <p:spPr bwMode="gray">
              <a:xfrm>
                <a:off x="13742637" y="4802603"/>
                <a:ext cx="18739" cy="10090"/>
              </a:xfrm>
              <a:custGeom>
                <a:avLst/>
                <a:gdLst>
                  <a:gd name="T0" fmla="*/ 25 w 40"/>
                  <a:gd name="T1" fmla="*/ 16 h 19"/>
                  <a:gd name="T2" fmla="*/ 37 w 40"/>
                  <a:gd name="T3" fmla="*/ 16 h 19"/>
                  <a:gd name="T4" fmla="*/ 30 w 40"/>
                  <a:gd name="T5" fmla="*/ 5 h 19"/>
                  <a:gd name="T6" fmla="*/ 18 w 40"/>
                  <a:gd name="T7" fmla="*/ 8 h 19"/>
                  <a:gd name="T8" fmla="*/ 11 w 40"/>
                  <a:gd name="T9" fmla="*/ 0 h 19"/>
                  <a:gd name="T10" fmla="*/ 7 w 40"/>
                  <a:gd name="T11" fmla="*/ 11 h 19"/>
                  <a:gd name="T12" fmla="*/ 25 w 40"/>
                  <a:gd name="T13" fmla="*/ 16 h 19"/>
                </a:gdLst>
                <a:ahLst/>
                <a:cxnLst>
                  <a:cxn ang="0">
                    <a:pos x="T0" y="T1"/>
                  </a:cxn>
                  <a:cxn ang="0">
                    <a:pos x="T2" y="T3"/>
                  </a:cxn>
                  <a:cxn ang="0">
                    <a:pos x="T4" y="T5"/>
                  </a:cxn>
                  <a:cxn ang="0">
                    <a:pos x="T6" y="T7"/>
                  </a:cxn>
                  <a:cxn ang="0">
                    <a:pos x="T8" y="T9"/>
                  </a:cxn>
                  <a:cxn ang="0">
                    <a:pos x="T10" y="T11"/>
                  </a:cxn>
                  <a:cxn ang="0">
                    <a:pos x="T12" y="T13"/>
                  </a:cxn>
                </a:cxnLst>
                <a:rect l="0" t="0" r="r" b="b"/>
                <a:pathLst>
                  <a:path w="40" h="19">
                    <a:moveTo>
                      <a:pt x="25" y="16"/>
                    </a:moveTo>
                    <a:cubicBezTo>
                      <a:pt x="37" y="16"/>
                      <a:pt x="37" y="16"/>
                      <a:pt x="37" y="16"/>
                    </a:cubicBezTo>
                    <a:cubicBezTo>
                      <a:pt x="40" y="17"/>
                      <a:pt x="30" y="5"/>
                      <a:pt x="30" y="5"/>
                    </a:cubicBezTo>
                    <a:cubicBezTo>
                      <a:pt x="18" y="8"/>
                      <a:pt x="18" y="8"/>
                      <a:pt x="18" y="8"/>
                    </a:cubicBezTo>
                    <a:cubicBezTo>
                      <a:pt x="11" y="0"/>
                      <a:pt x="11" y="0"/>
                      <a:pt x="11" y="0"/>
                    </a:cubicBezTo>
                    <a:cubicBezTo>
                      <a:pt x="11" y="0"/>
                      <a:pt x="0" y="3"/>
                      <a:pt x="7" y="11"/>
                    </a:cubicBezTo>
                    <a:cubicBezTo>
                      <a:pt x="18" y="19"/>
                      <a:pt x="22" y="16"/>
                      <a:pt x="25" y="16"/>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50" name="Freeform 122">
                <a:extLst>
                  <a:ext uri="{FF2B5EF4-FFF2-40B4-BE49-F238E27FC236}">
                    <a16:creationId xmlns:a16="http://schemas.microsoft.com/office/drawing/2014/main" id="{2C304482-F026-A556-9D6B-705892F5D8F6}"/>
                  </a:ext>
                </a:extLst>
              </p:cNvPr>
              <p:cNvSpPr>
                <a:spLocks/>
              </p:cNvSpPr>
              <p:nvPr/>
            </p:nvSpPr>
            <p:spPr bwMode="gray">
              <a:xfrm>
                <a:off x="13940114" y="4616656"/>
                <a:ext cx="12974" cy="7208"/>
              </a:xfrm>
              <a:custGeom>
                <a:avLst/>
                <a:gdLst>
                  <a:gd name="T0" fmla="*/ 8 w 9"/>
                  <a:gd name="T1" fmla="*/ 0 h 5"/>
                  <a:gd name="T2" fmla="*/ 0 w 9"/>
                  <a:gd name="T3" fmla="*/ 1 h 5"/>
                  <a:gd name="T4" fmla="*/ 0 w 9"/>
                  <a:gd name="T5" fmla="*/ 5 h 5"/>
                  <a:gd name="T6" fmla="*/ 9 w 9"/>
                  <a:gd name="T7" fmla="*/ 3 h 5"/>
                  <a:gd name="T8" fmla="*/ 8 w 9"/>
                  <a:gd name="T9" fmla="*/ 0 h 5"/>
                </a:gdLst>
                <a:ahLst/>
                <a:cxnLst>
                  <a:cxn ang="0">
                    <a:pos x="T0" y="T1"/>
                  </a:cxn>
                  <a:cxn ang="0">
                    <a:pos x="T2" y="T3"/>
                  </a:cxn>
                  <a:cxn ang="0">
                    <a:pos x="T4" y="T5"/>
                  </a:cxn>
                  <a:cxn ang="0">
                    <a:pos x="T6" y="T7"/>
                  </a:cxn>
                  <a:cxn ang="0">
                    <a:pos x="T8" y="T9"/>
                  </a:cxn>
                </a:cxnLst>
                <a:rect l="0" t="0" r="r" b="b"/>
                <a:pathLst>
                  <a:path w="9" h="5">
                    <a:moveTo>
                      <a:pt x="8" y="0"/>
                    </a:moveTo>
                    <a:lnTo>
                      <a:pt x="0" y="1"/>
                    </a:lnTo>
                    <a:lnTo>
                      <a:pt x="0" y="5"/>
                    </a:lnTo>
                    <a:lnTo>
                      <a:pt x="9" y="3"/>
                    </a:lnTo>
                    <a:lnTo>
                      <a:pt x="8"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51" name="Freeform 123">
                <a:extLst>
                  <a:ext uri="{FF2B5EF4-FFF2-40B4-BE49-F238E27FC236}">
                    <a16:creationId xmlns:a16="http://schemas.microsoft.com/office/drawing/2014/main" id="{217410B6-BEBA-48A5-CCCF-47C14DEDDEE6}"/>
                  </a:ext>
                </a:extLst>
              </p:cNvPr>
              <p:cNvSpPr>
                <a:spLocks/>
              </p:cNvSpPr>
              <p:nvPr/>
            </p:nvSpPr>
            <p:spPr bwMode="gray">
              <a:xfrm>
                <a:off x="13906962" y="4619539"/>
                <a:ext cx="27388" cy="4325"/>
              </a:xfrm>
              <a:custGeom>
                <a:avLst/>
                <a:gdLst>
                  <a:gd name="T0" fmla="*/ 22 w 60"/>
                  <a:gd name="T1" fmla="*/ 8 h 11"/>
                  <a:gd name="T2" fmla="*/ 34 w 60"/>
                  <a:gd name="T3" fmla="*/ 1 h 11"/>
                  <a:gd name="T4" fmla="*/ 0 w 60"/>
                  <a:gd name="T5" fmla="*/ 3 h 11"/>
                  <a:gd name="T6" fmla="*/ 22 w 60"/>
                  <a:gd name="T7" fmla="*/ 8 h 11"/>
                </a:gdLst>
                <a:ahLst/>
                <a:cxnLst>
                  <a:cxn ang="0">
                    <a:pos x="T0" y="T1"/>
                  </a:cxn>
                  <a:cxn ang="0">
                    <a:pos x="T2" y="T3"/>
                  </a:cxn>
                  <a:cxn ang="0">
                    <a:pos x="T4" y="T5"/>
                  </a:cxn>
                  <a:cxn ang="0">
                    <a:pos x="T6" y="T7"/>
                  </a:cxn>
                </a:cxnLst>
                <a:rect l="0" t="0" r="r" b="b"/>
                <a:pathLst>
                  <a:path w="60" h="11">
                    <a:moveTo>
                      <a:pt x="22" y="8"/>
                    </a:moveTo>
                    <a:cubicBezTo>
                      <a:pt x="33" y="8"/>
                      <a:pt x="60" y="2"/>
                      <a:pt x="34" y="1"/>
                    </a:cubicBezTo>
                    <a:cubicBezTo>
                      <a:pt x="11" y="0"/>
                      <a:pt x="0" y="3"/>
                      <a:pt x="0" y="3"/>
                    </a:cubicBezTo>
                    <a:cubicBezTo>
                      <a:pt x="0" y="11"/>
                      <a:pt x="11" y="7"/>
                      <a:pt x="22" y="8"/>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52" name="Freeform 124">
                <a:extLst>
                  <a:ext uri="{FF2B5EF4-FFF2-40B4-BE49-F238E27FC236}">
                    <a16:creationId xmlns:a16="http://schemas.microsoft.com/office/drawing/2014/main" id="{43A0AEBC-C6CE-9165-394E-DE530B3DF260}"/>
                  </a:ext>
                </a:extLst>
              </p:cNvPr>
              <p:cNvSpPr>
                <a:spLocks/>
              </p:cNvSpPr>
              <p:nvPr/>
            </p:nvSpPr>
            <p:spPr bwMode="gray">
              <a:xfrm>
                <a:off x="13852186" y="4623863"/>
                <a:ext cx="17298" cy="12974"/>
              </a:xfrm>
              <a:custGeom>
                <a:avLst/>
                <a:gdLst>
                  <a:gd name="T0" fmla="*/ 19 w 38"/>
                  <a:gd name="T1" fmla="*/ 22 h 25"/>
                  <a:gd name="T2" fmla="*/ 16 w 38"/>
                  <a:gd name="T3" fmla="*/ 14 h 25"/>
                  <a:gd name="T4" fmla="*/ 19 w 38"/>
                  <a:gd name="T5" fmla="*/ 22 h 25"/>
                </a:gdLst>
                <a:ahLst/>
                <a:cxnLst>
                  <a:cxn ang="0">
                    <a:pos x="T0" y="T1"/>
                  </a:cxn>
                  <a:cxn ang="0">
                    <a:pos x="T2" y="T3"/>
                  </a:cxn>
                  <a:cxn ang="0">
                    <a:pos x="T4" y="T5"/>
                  </a:cxn>
                </a:cxnLst>
                <a:rect l="0" t="0" r="r" b="b"/>
                <a:pathLst>
                  <a:path w="38" h="25">
                    <a:moveTo>
                      <a:pt x="19" y="22"/>
                    </a:moveTo>
                    <a:cubicBezTo>
                      <a:pt x="38" y="11"/>
                      <a:pt x="35" y="0"/>
                      <a:pt x="16" y="14"/>
                    </a:cubicBezTo>
                    <a:cubicBezTo>
                      <a:pt x="0" y="25"/>
                      <a:pt x="19" y="22"/>
                      <a:pt x="19" y="22"/>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53" name="Freeform 125">
                <a:extLst>
                  <a:ext uri="{FF2B5EF4-FFF2-40B4-BE49-F238E27FC236}">
                    <a16:creationId xmlns:a16="http://schemas.microsoft.com/office/drawing/2014/main" id="{0308F290-9334-EEEA-3DA0-A363212DB639}"/>
                  </a:ext>
                </a:extLst>
              </p:cNvPr>
              <p:cNvSpPr>
                <a:spLocks/>
              </p:cNvSpPr>
              <p:nvPr/>
            </p:nvSpPr>
            <p:spPr bwMode="gray">
              <a:xfrm>
                <a:off x="13870925" y="4618097"/>
                <a:ext cx="30270" cy="10090"/>
              </a:xfrm>
              <a:custGeom>
                <a:avLst/>
                <a:gdLst>
                  <a:gd name="T0" fmla="*/ 11 w 64"/>
                  <a:gd name="T1" fmla="*/ 21 h 21"/>
                  <a:gd name="T2" fmla="*/ 19 w 64"/>
                  <a:gd name="T3" fmla="*/ 14 h 21"/>
                  <a:gd name="T4" fmla="*/ 41 w 64"/>
                  <a:gd name="T5" fmla="*/ 15 h 21"/>
                  <a:gd name="T6" fmla="*/ 64 w 64"/>
                  <a:gd name="T7" fmla="*/ 1 h 21"/>
                  <a:gd name="T8" fmla="*/ 57 w 64"/>
                  <a:gd name="T9" fmla="*/ 0 h 21"/>
                  <a:gd name="T10" fmla="*/ 38 w 64"/>
                  <a:gd name="T11" fmla="*/ 3 h 21"/>
                  <a:gd name="T12" fmla="*/ 19 w 64"/>
                  <a:gd name="T13" fmla="*/ 2 h 21"/>
                  <a:gd name="T14" fmla="*/ 4 w 64"/>
                  <a:gd name="T15" fmla="*/ 13 h 21"/>
                  <a:gd name="T16" fmla="*/ 11 w 64"/>
                  <a:gd name="T1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21">
                    <a:moveTo>
                      <a:pt x="11" y="21"/>
                    </a:moveTo>
                    <a:cubicBezTo>
                      <a:pt x="19" y="14"/>
                      <a:pt x="19" y="14"/>
                      <a:pt x="19" y="14"/>
                    </a:cubicBezTo>
                    <a:cubicBezTo>
                      <a:pt x="41" y="15"/>
                      <a:pt x="41" y="15"/>
                      <a:pt x="41" y="15"/>
                    </a:cubicBezTo>
                    <a:cubicBezTo>
                      <a:pt x="64" y="1"/>
                      <a:pt x="64" y="1"/>
                      <a:pt x="64" y="1"/>
                    </a:cubicBezTo>
                    <a:cubicBezTo>
                      <a:pt x="57" y="0"/>
                      <a:pt x="57" y="0"/>
                      <a:pt x="57" y="0"/>
                    </a:cubicBezTo>
                    <a:cubicBezTo>
                      <a:pt x="38" y="3"/>
                      <a:pt x="38" y="3"/>
                      <a:pt x="38" y="3"/>
                    </a:cubicBezTo>
                    <a:cubicBezTo>
                      <a:pt x="19" y="2"/>
                      <a:pt x="19" y="2"/>
                      <a:pt x="19" y="2"/>
                    </a:cubicBezTo>
                    <a:cubicBezTo>
                      <a:pt x="19" y="2"/>
                      <a:pt x="8" y="6"/>
                      <a:pt x="4" y="13"/>
                    </a:cubicBezTo>
                    <a:cubicBezTo>
                      <a:pt x="0" y="20"/>
                      <a:pt x="11" y="21"/>
                      <a:pt x="11" y="21"/>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54" name="Freeform 126">
                <a:extLst>
                  <a:ext uri="{FF2B5EF4-FFF2-40B4-BE49-F238E27FC236}">
                    <a16:creationId xmlns:a16="http://schemas.microsoft.com/office/drawing/2014/main" id="{78C19B76-CDF6-F7A1-9F59-33D2684CFBBE}"/>
                  </a:ext>
                </a:extLst>
              </p:cNvPr>
              <p:cNvSpPr>
                <a:spLocks/>
              </p:cNvSpPr>
              <p:nvPr/>
            </p:nvSpPr>
            <p:spPr bwMode="gray">
              <a:xfrm>
                <a:off x="13758492" y="4783864"/>
                <a:ext cx="31712" cy="18739"/>
              </a:xfrm>
              <a:custGeom>
                <a:avLst/>
                <a:gdLst>
                  <a:gd name="T0" fmla="*/ 4 w 66"/>
                  <a:gd name="T1" fmla="*/ 8 h 41"/>
                  <a:gd name="T2" fmla="*/ 22 w 66"/>
                  <a:gd name="T3" fmla="*/ 13 h 41"/>
                  <a:gd name="T4" fmla="*/ 37 w 66"/>
                  <a:gd name="T5" fmla="*/ 28 h 41"/>
                  <a:gd name="T6" fmla="*/ 59 w 66"/>
                  <a:gd name="T7" fmla="*/ 41 h 41"/>
                  <a:gd name="T8" fmla="*/ 66 w 66"/>
                  <a:gd name="T9" fmla="*/ 38 h 41"/>
                  <a:gd name="T10" fmla="*/ 30 w 66"/>
                  <a:gd name="T11" fmla="*/ 1 h 41"/>
                  <a:gd name="T12" fmla="*/ 4 w 66"/>
                  <a:gd name="T13" fmla="*/ 0 h 41"/>
                  <a:gd name="T14" fmla="*/ 4 w 66"/>
                  <a:gd name="T15" fmla="*/ 8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41">
                    <a:moveTo>
                      <a:pt x="4" y="8"/>
                    </a:moveTo>
                    <a:cubicBezTo>
                      <a:pt x="11" y="12"/>
                      <a:pt x="22" y="13"/>
                      <a:pt x="22" y="13"/>
                    </a:cubicBezTo>
                    <a:cubicBezTo>
                      <a:pt x="22" y="13"/>
                      <a:pt x="22" y="20"/>
                      <a:pt x="37" y="28"/>
                    </a:cubicBezTo>
                    <a:cubicBezTo>
                      <a:pt x="48" y="37"/>
                      <a:pt x="51" y="41"/>
                      <a:pt x="59" y="41"/>
                    </a:cubicBezTo>
                    <a:cubicBezTo>
                      <a:pt x="66" y="41"/>
                      <a:pt x="66" y="38"/>
                      <a:pt x="66" y="38"/>
                    </a:cubicBezTo>
                    <a:cubicBezTo>
                      <a:pt x="30" y="1"/>
                      <a:pt x="30" y="1"/>
                      <a:pt x="30" y="1"/>
                    </a:cubicBezTo>
                    <a:cubicBezTo>
                      <a:pt x="4" y="0"/>
                      <a:pt x="4" y="0"/>
                      <a:pt x="4" y="0"/>
                    </a:cubicBezTo>
                    <a:cubicBezTo>
                      <a:pt x="4" y="0"/>
                      <a:pt x="0" y="8"/>
                      <a:pt x="4" y="8"/>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55" name="Freeform 127">
                <a:extLst>
                  <a:ext uri="{FF2B5EF4-FFF2-40B4-BE49-F238E27FC236}">
                    <a16:creationId xmlns:a16="http://schemas.microsoft.com/office/drawing/2014/main" id="{8CECB0C6-B28E-3167-5DB6-4638FFB5FDD1}"/>
                  </a:ext>
                </a:extLst>
              </p:cNvPr>
              <p:cNvSpPr>
                <a:spLocks/>
              </p:cNvSpPr>
              <p:nvPr/>
            </p:nvSpPr>
            <p:spPr bwMode="gray">
              <a:xfrm>
                <a:off x="13745519" y="4789630"/>
                <a:ext cx="25946" cy="14414"/>
              </a:xfrm>
              <a:custGeom>
                <a:avLst/>
                <a:gdLst>
                  <a:gd name="T0" fmla="*/ 15 w 52"/>
                  <a:gd name="T1" fmla="*/ 12 h 29"/>
                  <a:gd name="T2" fmla="*/ 29 w 52"/>
                  <a:gd name="T3" fmla="*/ 28 h 29"/>
                  <a:gd name="T4" fmla="*/ 52 w 52"/>
                  <a:gd name="T5" fmla="*/ 29 h 29"/>
                  <a:gd name="T6" fmla="*/ 52 w 52"/>
                  <a:gd name="T7" fmla="*/ 25 h 29"/>
                  <a:gd name="T8" fmla="*/ 45 w 52"/>
                  <a:gd name="T9" fmla="*/ 21 h 29"/>
                  <a:gd name="T10" fmla="*/ 30 w 52"/>
                  <a:gd name="T11" fmla="*/ 5 h 29"/>
                  <a:gd name="T12" fmla="*/ 1 w 52"/>
                  <a:gd name="T13" fmla="*/ 4 h 29"/>
                  <a:gd name="T14" fmla="*/ 15 w 52"/>
                  <a:gd name="T15" fmla="*/ 12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29">
                    <a:moveTo>
                      <a:pt x="15" y="12"/>
                    </a:moveTo>
                    <a:cubicBezTo>
                      <a:pt x="22" y="16"/>
                      <a:pt x="29" y="28"/>
                      <a:pt x="29" y="28"/>
                    </a:cubicBezTo>
                    <a:cubicBezTo>
                      <a:pt x="52" y="29"/>
                      <a:pt x="52" y="29"/>
                      <a:pt x="52" y="29"/>
                    </a:cubicBezTo>
                    <a:cubicBezTo>
                      <a:pt x="52" y="25"/>
                      <a:pt x="52" y="25"/>
                      <a:pt x="52" y="25"/>
                    </a:cubicBezTo>
                    <a:cubicBezTo>
                      <a:pt x="45" y="21"/>
                      <a:pt x="45" y="21"/>
                      <a:pt x="45" y="21"/>
                    </a:cubicBezTo>
                    <a:cubicBezTo>
                      <a:pt x="45" y="21"/>
                      <a:pt x="45" y="6"/>
                      <a:pt x="30" y="5"/>
                    </a:cubicBezTo>
                    <a:cubicBezTo>
                      <a:pt x="16" y="1"/>
                      <a:pt x="1" y="0"/>
                      <a:pt x="1" y="4"/>
                    </a:cubicBezTo>
                    <a:cubicBezTo>
                      <a:pt x="0" y="11"/>
                      <a:pt x="15" y="12"/>
                      <a:pt x="15" y="12"/>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56" name="Freeform 128">
                <a:extLst>
                  <a:ext uri="{FF2B5EF4-FFF2-40B4-BE49-F238E27FC236}">
                    <a16:creationId xmlns:a16="http://schemas.microsoft.com/office/drawing/2014/main" id="{71B90553-53A9-D27A-6720-0B124D9D5D49}"/>
                  </a:ext>
                </a:extLst>
              </p:cNvPr>
              <p:cNvSpPr>
                <a:spLocks/>
              </p:cNvSpPr>
              <p:nvPr/>
            </p:nvSpPr>
            <p:spPr bwMode="gray">
              <a:xfrm>
                <a:off x="13654708" y="4825666"/>
                <a:ext cx="263785" cy="227749"/>
              </a:xfrm>
              <a:custGeom>
                <a:avLst/>
                <a:gdLst>
                  <a:gd name="T0" fmla="*/ 8 w 553"/>
                  <a:gd name="T1" fmla="*/ 89 h 478"/>
                  <a:gd name="T2" fmla="*/ 0 w 553"/>
                  <a:gd name="T3" fmla="*/ 116 h 478"/>
                  <a:gd name="T4" fmla="*/ 28 w 553"/>
                  <a:gd name="T5" fmla="*/ 144 h 478"/>
                  <a:gd name="T6" fmla="*/ 51 w 553"/>
                  <a:gd name="T7" fmla="*/ 134 h 478"/>
                  <a:gd name="T8" fmla="*/ 87 w 553"/>
                  <a:gd name="T9" fmla="*/ 162 h 478"/>
                  <a:gd name="T10" fmla="*/ 93 w 553"/>
                  <a:gd name="T11" fmla="*/ 212 h 478"/>
                  <a:gd name="T12" fmla="*/ 141 w 553"/>
                  <a:gd name="T13" fmla="*/ 222 h 478"/>
                  <a:gd name="T14" fmla="*/ 166 w 553"/>
                  <a:gd name="T15" fmla="*/ 250 h 478"/>
                  <a:gd name="T16" fmla="*/ 197 w 553"/>
                  <a:gd name="T17" fmla="*/ 305 h 478"/>
                  <a:gd name="T18" fmla="*/ 198 w 553"/>
                  <a:gd name="T19" fmla="*/ 351 h 478"/>
                  <a:gd name="T20" fmla="*/ 246 w 553"/>
                  <a:gd name="T21" fmla="*/ 365 h 478"/>
                  <a:gd name="T22" fmla="*/ 270 w 553"/>
                  <a:gd name="T23" fmla="*/ 350 h 478"/>
                  <a:gd name="T24" fmla="*/ 292 w 553"/>
                  <a:gd name="T25" fmla="*/ 355 h 478"/>
                  <a:gd name="T26" fmla="*/ 290 w 553"/>
                  <a:gd name="T27" fmla="*/ 394 h 478"/>
                  <a:gd name="T28" fmla="*/ 320 w 553"/>
                  <a:gd name="T29" fmla="*/ 403 h 478"/>
                  <a:gd name="T30" fmla="*/ 362 w 553"/>
                  <a:gd name="T31" fmla="*/ 447 h 478"/>
                  <a:gd name="T32" fmla="*/ 433 w 553"/>
                  <a:gd name="T33" fmla="*/ 477 h 478"/>
                  <a:gd name="T34" fmla="*/ 436 w 553"/>
                  <a:gd name="T35" fmla="*/ 477 h 478"/>
                  <a:gd name="T36" fmla="*/ 437 w 553"/>
                  <a:gd name="T37" fmla="*/ 381 h 478"/>
                  <a:gd name="T38" fmla="*/ 476 w 553"/>
                  <a:gd name="T39" fmla="*/ 330 h 478"/>
                  <a:gd name="T40" fmla="*/ 517 w 553"/>
                  <a:gd name="T41" fmla="*/ 314 h 478"/>
                  <a:gd name="T42" fmla="*/ 549 w 553"/>
                  <a:gd name="T43" fmla="*/ 299 h 478"/>
                  <a:gd name="T44" fmla="*/ 522 w 553"/>
                  <a:gd name="T45" fmla="*/ 240 h 478"/>
                  <a:gd name="T46" fmla="*/ 513 w 553"/>
                  <a:gd name="T47" fmla="*/ 205 h 478"/>
                  <a:gd name="T48" fmla="*/ 475 w 553"/>
                  <a:gd name="T49" fmla="*/ 188 h 478"/>
                  <a:gd name="T50" fmla="*/ 443 w 553"/>
                  <a:gd name="T51" fmla="*/ 164 h 478"/>
                  <a:gd name="T52" fmla="*/ 466 w 553"/>
                  <a:gd name="T53" fmla="*/ 138 h 478"/>
                  <a:gd name="T54" fmla="*/ 479 w 553"/>
                  <a:gd name="T55" fmla="*/ 104 h 478"/>
                  <a:gd name="T56" fmla="*/ 443 w 553"/>
                  <a:gd name="T57" fmla="*/ 76 h 478"/>
                  <a:gd name="T58" fmla="*/ 402 w 553"/>
                  <a:gd name="T59" fmla="*/ 66 h 478"/>
                  <a:gd name="T60" fmla="*/ 374 w 553"/>
                  <a:gd name="T61" fmla="*/ 38 h 478"/>
                  <a:gd name="T62" fmla="*/ 359 w 553"/>
                  <a:gd name="T63" fmla="*/ 30 h 478"/>
                  <a:gd name="T64" fmla="*/ 345 w 553"/>
                  <a:gd name="T65" fmla="*/ 6 h 478"/>
                  <a:gd name="T66" fmla="*/ 304 w 553"/>
                  <a:gd name="T67" fmla="*/ 16 h 478"/>
                  <a:gd name="T68" fmla="*/ 284 w 553"/>
                  <a:gd name="T69" fmla="*/ 30 h 478"/>
                  <a:gd name="T70" fmla="*/ 262 w 553"/>
                  <a:gd name="T71" fmla="*/ 25 h 478"/>
                  <a:gd name="T72" fmla="*/ 187 w 553"/>
                  <a:gd name="T73" fmla="*/ 37 h 478"/>
                  <a:gd name="T74" fmla="*/ 149 w 553"/>
                  <a:gd name="T75" fmla="*/ 39 h 478"/>
                  <a:gd name="T76" fmla="*/ 124 w 553"/>
                  <a:gd name="T77" fmla="*/ 18 h 478"/>
                  <a:gd name="T78" fmla="*/ 130 w 553"/>
                  <a:gd name="T79" fmla="*/ 7 h 478"/>
                  <a:gd name="T80" fmla="*/ 41 w 553"/>
                  <a:gd name="T81" fmla="*/ 41 h 478"/>
                  <a:gd name="T82" fmla="*/ 5 w 553"/>
                  <a:gd name="T83" fmla="*/ 74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53" h="478">
                    <a:moveTo>
                      <a:pt x="9" y="74"/>
                    </a:moveTo>
                    <a:cubicBezTo>
                      <a:pt x="8" y="89"/>
                      <a:pt x="8" y="89"/>
                      <a:pt x="8" y="89"/>
                    </a:cubicBezTo>
                    <a:cubicBezTo>
                      <a:pt x="4" y="93"/>
                      <a:pt x="4" y="93"/>
                      <a:pt x="4" y="93"/>
                    </a:cubicBezTo>
                    <a:cubicBezTo>
                      <a:pt x="0" y="116"/>
                      <a:pt x="0" y="116"/>
                      <a:pt x="0" y="116"/>
                    </a:cubicBezTo>
                    <a:cubicBezTo>
                      <a:pt x="0" y="116"/>
                      <a:pt x="4" y="112"/>
                      <a:pt x="11" y="116"/>
                    </a:cubicBezTo>
                    <a:cubicBezTo>
                      <a:pt x="22" y="121"/>
                      <a:pt x="28" y="144"/>
                      <a:pt x="28" y="144"/>
                    </a:cubicBezTo>
                    <a:cubicBezTo>
                      <a:pt x="39" y="148"/>
                      <a:pt x="39" y="148"/>
                      <a:pt x="39" y="148"/>
                    </a:cubicBezTo>
                    <a:cubicBezTo>
                      <a:pt x="39" y="148"/>
                      <a:pt x="44" y="133"/>
                      <a:pt x="51" y="134"/>
                    </a:cubicBezTo>
                    <a:cubicBezTo>
                      <a:pt x="77" y="135"/>
                      <a:pt x="77" y="135"/>
                      <a:pt x="77" y="135"/>
                    </a:cubicBezTo>
                    <a:cubicBezTo>
                      <a:pt x="87" y="162"/>
                      <a:pt x="87" y="162"/>
                      <a:pt x="87" y="162"/>
                    </a:cubicBezTo>
                    <a:cubicBezTo>
                      <a:pt x="86" y="200"/>
                      <a:pt x="86" y="200"/>
                      <a:pt x="86" y="200"/>
                    </a:cubicBezTo>
                    <a:cubicBezTo>
                      <a:pt x="93" y="212"/>
                      <a:pt x="93" y="212"/>
                      <a:pt x="93" y="212"/>
                    </a:cubicBezTo>
                    <a:cubicBezTo>
                      <a:pt x="119" y="202"/>
                      <a:pt x="119" y="202"/>
                      <a:pt x="119" y="202"/>
                    </a:cubicBezTo>
                    <a:cubicBezTo>
                      <a:pt x="141" y="222"/>
                      <a:pt x="141" y="222"/>
                      <a:pt x="141" y="222"/>
                    </a:cubicBezTo>
                    <a:cubicBezTo>
                      <a:pt x="141" y="222"/>
                      <a:pt x="127" y="267"/>
                      <a:pt x="135" y="264"/>
                    </a:cubicBezTo>
                    <a:cubicBezTo>
                      <a:pt x="146" y="264"/>
                      <a:pt x="147" y="245"/>
                      <a:pt x="166" y="250"/>
                    </a:cubicBezTo>
                    <a:cubicBezTo>
                      <a:pt x="180" y="254"/>
                      <a:pt x="206" y="259"/>
                      <a:pt x="206" y="275"/>
                    </a:cubicBezTo>
                    <a:cubicBezTo>
                      <a:pt x="205" y="294"/>
                      <a:pt x="197" y="305"/>
                      <a:pt x="197" y="305"/>
                    </a:cubicBezTo>
                    <a:cubicBezTo>
                      <a:pt x="207" y="321"/>
                      <a:pt x="207" y="321"/>
                      <a:pt x="207" y="321"/>
                    </a:cubicBezTo>
                    <a:cubicBezTo>
                      <a:pt x="207" y="321"/>
                      <a:pt x="176" y="342"/>
                      <a:pt x="198" y="351"/>
                    </a:cubicBezTo>
                    <a:cubicBezTo>
                      <a:pt x="217" y="359"/>
                      <a:pt x="236" y="353"/>
                      <a:pt x="236" y="353"/>
                    </a:cubicBezTo>
                    <a:cubicBezTo>
                      <a:pt x="246" y="365"/>
                      <a:pt x="246" y="365"/>
                      <a:pt x="246" y="365"/>
                    </a:cubicBezTo>
                    <a:cubicBezTo>
                      <a:pt x="258" y="354"/>
                      <a:pt x="258" y="354"/>
                      <a:pt x="258" y="354"/>
                    </a:cubicBezTo>
                    <a:cubicBezTo>
                      <a:pt x="270" y="350"/>
                      <a:pt x="270" y="350"/>
                      <a:pt x="270" y="350"/>
                    </a:cubicBezTo>
                    <a:cubicBezTo>
                      <a:pt x="270" y="350"/>
                      <a:pt x="294" y="302"/>
                      <a:pt x="305" y="314"/>
                    </a:cubicBezTo>
                    <a:cubicBezTo>
                      <a:pt x="316" y="326"/>
                      <a:pt x="292" y="355"/>
                      <a:pt x="292" y="355"/>
                    </a:cubicBezTo>
                    <a:cubicBezTo>
                      <a:pt x="292" y="355"/>
                      <a:pt x="299" y="356"/>
                      <a:pt x="299" y="367"/>
                    </a:cubicBezTo>
                    <a:cubicBezTo>
                      <a:pt x="302" y="375"/>
                      <a:pt x="290" y="394"/>
                      <a:pt x="290" y="394"/>
                    </a:cubicBezTo>
                    <a:cubicBezTo>
                      <a:pt x="297" y="401"/>
                      <a:pt x="297" y="401"/>
                      <a:pt x="297" y="401"/>
                    </a:cubicBezTo>
                    <a:cubicBezTo>
                      <a:pt x="320" y="403"/>
                      <a:pt x="320" y="403"/>
                      <a:pt x="320" y="403"/>
                    </a:cubicBezTo>
                    <a:cubicBezTo>
                      <a:pt x="363" y="439"/>
                      <a:pt x="363" y="439"/>
                      <a:pt x="363" y="439"/>
                    </a:cubicBezTo>
                    <a:cubicBezTo>
                      <a:pt x="362" y="447"/>
                      <a:pt x="362" y="447"/>
                      <a:pt x="362" y="447"/>
                    </a:cubicBezTo>
                    <a:cubicBezTo>
                      <a:pt x="383" y="478"/>
                      <a:pt x="383" y="478"/>
                      <a:pt x="383" y="478"/>
                    </a:cubicBezTo>
                    <a:cubicBezTo>
                      <a:pt x="433" y="477"/>
                      <a:pt x="433" y="477"/>
                      <a:pt x="433" y="477"/>
                    </a:cubicBezTo>
                    <a:cubicBezTo>
                      <a:pt x="432" y="477"/>
                      <a:pt x="432" y="477"/>
                      <a:pt x="432" y="477"/>
                    </a:cubicBezTo>
                    <a:cubicBezTo>
                      <a:pt x="436" y="477"/>
                      <a:pt x="436" y="477"/>
                      <a:pt x="436" y="477"/>
                    </a:cubicBezTo>
                    <a:cubicBezTo>
                      <a:pt x="448" y="451"/>
                      <a:pt x="448" y="451"/>
                      <a:pt x="448" y="451"/>
                    </a:cubicBezTo>
                    <a:cubicBezTo>
                      <a:pt x="437" y="381"/>
                      <a:pt x="437" y="381"/>
                      <a:pt x="437" y="381"/>
                    </a:cubicBezTo>
                    <a:cubicBezTo>
                      <a:pt x="448" y="378"/>
                      <a:pt x="448" y="378"/>
                      <a:pt x="448" y="378"/>
                    </a:cubicBezTo>
                    <a:cubicBezTo>
                      <a:pt x="476" y="330"/>
                      <a:pt x="476" y="330"/>
                      <a:pt x="476" y="330"/>
                    </a:cubicBezTo>
                    <a:cubicBezTo>
                      <a:pt x="506" y="339"/>
                      <a:pt x="506" y="339"/>
                      <a:pt x="506" y="339"/>
                    </a:cubicBezTo>
                    <a:cubicBezTo>
                      <a:pt x="510" y="328"/>
                      <a:pt x="510" y="321"/>
                      <a:pt x="517" y="314"/>
                    </a:cubicBezTo>
                    <a:cubicBezTo>
                      <a:pt x="517" y="314"/>
                      <a:pt x="518" y="313"/>
                      <a:pt x="518" y="313"/>
                    </a:cubicBezTo>
                    <a:cubicBezTo>
                      <a:pt x="526" y="305"/>
                      <a:pt x="545" y="302"/>
                      <a:pt x="549" y="299"/>
                    </a:cubicBezTo>
                    <a:cubicBezTo>
                      <a:pt x="553" y="291"/>
                      <a:pt x="547" y="260"/>
                      <a:pt x="543" y="256"/>
                    </a:cubicBezTo>
                    <a:cubicBezTo>
                      <a:pt x="536" y="248"/>
                      <a:pt x="521" y="259"/>
                      <a:pt x="522" y="240"/>
                    </a:cubicBezTo>
                    <a:cubicBezTo>
                      <a:pt x="522" y="236"/>
                      <a:pt x="533" y="229"/>
                      <a:pt x="537" y="226"/>
                    </a:cubicBezTo>
                    <a:cubicBezTo>
                      <a:pt x="528" y="223"/>
                      <a:pt x="520" y="215"/>
                      <a:pt x="513" y="205"/>
                    </a:cubicBezTo>
                    <a:cubicBezTo>
                      <a:pt x="508" y="199"/>
                      <a:pt x="504" y="192"/>
                      <a:pt x="501" y="186"/>
                    </a:cubicBezTo>
                    <a:cubicBezTo>
                      <a:pt x="497" y="186"/>
                      <a:pt x="486" y="192"/>
                      <a:pt x="475" y="188"/>
                    </a:cubicBezTo>
                    <a:cubicBezTo>
                      <a:pt x="460" y="187"/>
                      <a:pt x="446" y="179"/>
                      <a:pt x="446" y="179"/>
                    </a:cubicBezTo>
                    <a:cubicBezTo>
                      <a:pt x="446" y="179"/>
                      <a:pt x="435" y="175"/>
                      <a:pt x="443" y="164"/>
                    </a:cubicBezTo>
                    <a:cubicBezTo>
                      <a:pt x="447" y="156"/>
                      <a:pt x="462" y="157"/>
                      <a:pt x="462" y="157"/>
                    </a:cubicBezTo>
                    <a:cubicBezTo>
                      <a:pt x="466" y="138"/>
                      <a:pt x="466" y="138"/>
                      <a:pt x="466" y="138"/>
                    </a:cubicBezTo>
                    <a:cubicBezTo>
                      <a:pt x="466" y="138"/>
                      <a:pt x="463" y="130"/>
                      <a:pt x="467" y="127"/>
                    </a:cubicBezTo>
                    <a:cubicBezTo>
                      <a:pt x="475" y="119"/>
                      <a:pt x="486" y="112"/>
                      <a:pt x="479" y="104"/>
                    </a:cubicBezTo>
                    <a:cubicBezTo>
                      <a:pt x="468" y="92"/>
                      <a:pt x="457" y="92"/>
                      <a:pt x="457" y="92"/>
                    </a:cubicBezTo>
                    <a:cubicBezTo>
                      <a:pt x="443" y="76"/>
                      <a:pt x="443" y="76"/>
                      <a:pt x="443" y="76"/>
                    </a:cubicBezTo>
                    <a:cubicBezTo>
                      <a:pt x="443" y="76"/>
                      <a:pt x="447" y="64"/>
                      <a:pt x="436" y="64"/>
                    </a:cubicBezTo>
                    <a:cubicBezTo>
                      <a:pt x="425" y="60"/>
                      <a:pt x="413" y="70"/>
                      <a:pt x="402" y="66"/>
                    </a:cubicBezTo>
                    <a:cubicBezTo>
                      <a:pt x="391" y="66"/>
                      <a:pt x="388" y="46"/>
                      <a:pt x="388" y="46"/>
                    </a:cubicBezTo>
                    <a:cubicBezTo>
                      <a:pt x="374" y="38"/>
                      <a:pt x="374" y="38"/>
                      <a:pt x="374" y="38"/>
                    </a:cubicBezTo>
                    <a:cubicBezTo>
                      <a:pt x="374" y="38"/>
                      <a:pt x="386" y="19"/>
                      <a:pt x="378" y="15"/>
                    </a:cubicBezTo>
                    <a:cubicBezTo>
                      <a:pt x="367" y="11"/>
                      <a:pt x="359" y="30"/>
                      <a:pt x="359" y="30"/>
                    </a:cubicBezTo>
                    <a:cubicBezTo>
                      <a:pt x="340" y="29"/>
                      <a:pt x="340" y="29"/>
                      <a:pt x="340" y="29"/>
                    </a:cubicBezTo>
                    <a:cubicBezTo>
                      <a:pt x="340" y="29"/>
                      <a:pt x="356" y="7"/>
                      <a:pt x="345" y="6"/>
                    </a:cubicBezTo>
                    <a:cubicBezTo>
                      <a:pt x="330" y="5"/>
                      <a:pt x="315" y="16"/>
                      <a:pt x="315" y="16"/>
                    </a:cubicBezTo>
                    <a:cubicBezTo>
                      <a:pt x="304" y="16"/>
                      <a:pt x="304" y="16"/>
                      <a:pt x="304" y="16"/>
                    </a:cubicBezTo>
                    <a:cubicBezTo>
                      <a:pt x="304" y="16"/>
                      <a:pt x="304" y="0"/>
                      <a:pt x="293" y="7"/>
                    </a:cubicBezTo>
                    <a:cubicBezTo>
                      <a:pt x="278" y="10"/>
                      <a:pt x="284" y="30"/>
                      <a:pt x="284" y="30"/>
                    </a:cubicBezTo>
                    <a:cubicBezTo>
                      <a:pt x="273" y="29"/>
                      <a:pt x="273" y="29"/>
                      <a:pt x="273" y="29"/>
                    </a:cubicBezTo>
                    <a:cubicBezTo>
                      <a:pt x="262" y="25"/>
                      <a:pt x="262" y="25"/>
                      <a:pt x="262" y="25"/>
                    </a:cubicBezTo>
                    <a:cubicBezTo>
                      <a:pt x="262" y="25"/>
                      <a:pt x="223" y="61"/>
                      <a:pt x="201" y="56"/>
                    </a:cubicBezTo>
                    <a:cubicBezTo>
                      <a:pt x="175" y="55"/>
                      <a:pt x="187" y="37"/>
                      <a:pt x="187" y="37"/>
                    </a:cubicBezTo>
                    <a:cubicBezTo>
                      <a:pt x="154" y="24"/>
                      <a:pt x="154" y="24"/>
                      <a:pt x="154" y="24"/>
                    </a:cubicBezTo>
                    <a:cubicBezTo>
                      <a:pt x="149" y="39"/>
                      <a:pt x="149" y="39"/>
                      <a:pt x="149" y="39"/>
                    </a:cubicBezTo>
                    <a:cubicBezTo>
                      <a:pt x="127" y="34"/>
                      <a:pt x="127" y="34"/>
                      <a:pt x="127" y="34"/>
                    </a:cubicBezTo>
                    <a:cubicBezTo>
                      <a:pt x="127" y="34"/>
                      <a:pt x="124" y="22"/>
                      <a:pt x="124" y="18"/>
                    </a:cubicBezTo>
                    <a:cubicBezTo>
                      <a:pt x="124" y="18"/>
                      <a:pt x="124" y="18"/>
                      <a:pt x="125" y="18"/>
                    </a:cubicBezTo>
                    <a:cubicBezTo>
                      <a:pt x="127" y="15"/>
                      <a:pt x="129" y="11"/>
                      <a:pt x="130" y="7"/>
                    </a:cubicBezTo>
                    <a:cubicBezTo>
                      <a:pt x="123" y="7"/>
                      <a:pt x="112" y="7"/>
                      <a:pt x="90" y="13"/>
                    </a:cubicBezTo>
                    <a:cubicBezTo>
                      <a:pt x="60" y="27"/>
                      <a:pt x="52" y="34"/>
                      <a:pt x="41" y="41"/>
                    </a:cubicBezTo>
                    <a:cubicBezTo>
                      <a:pt x="29" y="44"/>
                      <a:pt x="6" y="51"/>
                      <a:pt x="6" y="51"/>
                    </a:cubicBezTo>
                    <a:cubicBezTo>
                      <a:pt x="5" y="74"/>
                      <a:pt x="5" y="74"/>
                      <a:pt x="5" y="74"/>
                    </a:cubicBezTo>
                    <a:lnTo>
                      <a:pt x="9" y="74"/>
                    </a:lnTo>
                    <a:close/>
                  </a:path>
                </a:pathLst>
              </a:custGeom>
              <a:solidFill>
                <a:srgbClr val="0A5D7A"/>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57" name="Freeform 129">
                <a:extLst>
                  <a:ext uri="{FF2B5EF4-FFF2-40B4-BE49-F238E27FC236}">
                    <a16:creationId xmlns:a16="http://schemas.microsoft.com/office/drawing/2014/main" id="{A279FE2C-6669-62D9-E213-A14D7DF4D139}"/>
                  </a:ext>
                </a:extLst>
              </p:cNvPr>
              <p:cNvSpPr>
                <a:spLocks/>
              </p:cNvSpPr>
              <p:nvPr/>
            </p:nvSpPr>
            <p:spPr bwMode="gray">
              <a:xfrm>
                <a:off x="13715249" y="4828549"/>
                <a:ext cx="2883" cy="5766"/>
              </a:xfrm>
              <a:custGeom>
                <a:avLst/>
                <a:gdLst>
                  <a:gd name="T0" fmla="*/ 7 w 7"/>
                  <a:gd name="T1" fmla="*/ 0 h 11"/>
                  <a:gd name="T2" fmla="*/ 5 w 7"/>
                  <a:gd name="T3" fmla="*/ 0 h 11"/>
                  <a:gd name="T4" fmla="*/ 0 w 7"/>
                  <a:gd name="T5" fmla="*/ 11 h 11"/>
                  <a:gd name="T6" fmla="*/ 7 w 7"/>
                  <a:gd name="T7" fmla="*/ 0 h 11"/>
                </a:gdLst>
                <a:ahLst/>
                <a:cxnLst>
                  <a:cxn ang="0">
                    <a:pos x="T0" y="T1"/>
                  </a:cxn>
                  <a:cxn ang="0">
                    <a:pos x="T2" y="T3"/>
                  </a:cxn>
                  <a:cxn ang="0">
                    <a:pos x="T4" y="T5"/>
                  </a:cxn>
                  <a:cxn ang="0">
                    <a:pos x="T6" y="T7"/>
                  </a:cxn>
                </a:cxnLst>
                <a:rect l="0" t="0" r="r" b="b"/>
                <a:pathLst>
                  <a:path w="7" h="11">
                    <a:moveTo>
                      <a:pt x="7" y="0"/>
                    </a:moveTo>
                    <a:cubicBezTo>
                      <a:pt x="6" y="0"/>
                      <a:pt x="6" y="0"/>
                      <a:pt x="5" y="0"/>
                    </a:cubicBezTo>
                    <a:cubicBezTo>
                      <a:pt x="4" y="4"/>
                      <a:pt x="2" y="8"/>
                      <a:pt x="0" y="11"/>
                    </a:cubicBezTo>
                    <a:cubicBezTo>
                      <a:pt x="3" y="7"/>
                      <a:pt x="3" y="4"/>
                      <a:pt x="7"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58" name="Freeform 130">
                <a:extLst>
                  <a:ext uri="{FF2B5EF4-FFF2-40B4-BE49-F238E27FC236}">
                    <a16:creationId xmlns:a16="http://schemas.microsoft.com/office/drawing/2014/main" id="{5EE089C6-FCBB-034E-3B76-C44307F2B8E0}"/>
                  </a:ext>
                </a:extLst>
              </p:cNvPr>
              <p:cNvSpPr>
                <a:spLocks/>
              </p:cNvSpPr>
              <p:nvPr/>
            </p:nvSpPr>
            <p:spPr bwMode="gray">
              <a:xfrm>
                <a:off x="13862276" y="4982783"/>
                <a:ext cx="59100" cy="85046"/>
              </a:xfrm>
              <a:custGeom>
                <a:avLst/>
                <a:gdLst>
                  <a:gd name="T0" fmla="*/ 92 w 126"/>
                  <a:gd name="T1" fmla="*/ 155 h 178"/>
                  <a:gd name="T2" fmla="*/ 97 w 126"/>
                  <a:gd name="T3" fmla="*/ 136 h 178"/>
                  <a:gd name="T4" fmla="*/ 121 w 126"/>
                  <a:gd name="T5" fmla="*/ 110 h 178"/>
                  <a:gd name="T6" fmla="*/ 103 w 126"/>
                  <a:gd name="T7" fmla="*/ 79 h 178"/>
                  <a:gd name="T8" fmla="*/ 72 w 126"/>
                  <a:gd name="T9" fmla="*/ 20 h 178"/>
                  <a:gd name="T10" fmla="*/ 73 w 126"/>
                  <a:gd name="T11" fmla="*/ 9 h 178"/>
                  <a:gd name="T12" fmla="*/ 43 w 126"/>
                  <a:gd name="T13" fmla="*/ 0 h 178"/>
                  <a:gd name="T14" fmla="*/ 15 w 126"/>
                  <a:gd name="T15" fmla="*/ 48 h 178"/>
                  <a:gd name="T16" fmla="*/ 4 w 126"/>
                  <a:gd name="T17" fmla="*/ 51 h 178"/>
                  <a:gd name="T18" fmla="*/ 15 w 126"/>
                  <a:gd name="T19" fmla="*/ 121 h 178"/>
                  <a:gd name="T20" fmla="*/ 3 w 126"/>
                  <a:gd name="T21" fmla="*/ 147 h 178"/>
                  <a:gd name="T22" fmla="*/ 0 w 126"/>
                  <a:gd name="T23" fmla="*/ 147 h 178"/>
                  <a:gd name="T24" fmla="*/ 17 w 126"/>
                  <a:gd name="T25" fmla="*/ 155 h 178"/>
                  <a:gd name="T26" fmla="*/ 35 w 126"/>
                  <a:gd name="T27" fmla="*/ 175 h 178"/>
                  <a:gd name="T28" fmla="*/ 62 w 126"/>
                  <a:gd name="T29" fmla="*/ 161 h 178"/>
                  <a:gd name="T30" fmla="*/ 80 w 126"/>
                  <a:gd name="T31" fmla="*/ 170 h 178"/>
                  <a:gd name="T32" fmla="*/ 95 w 126"/>
                  <a:gd name="T33" fmla="*/ 167 h 178"/>
                  <a:gd name="T34" fmla="*/ 92 w 126"/>
                  <a:gd name="T35" fmla="*/ 155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6" h="178">
                    <a:moveTo>
                      <a:pt x="92" y="155"/>
                    </a:moveTo>
                    <a:cubicBezTo>
                      <a:pt x="93" y="147"/>
                      <a:pt x="89" y="140"/>
                      <a:pt x="97" y="136"/>
                    </a:cubicBezTo>
                    <a:cubicBezTo>
                      <a:pt x="101" y="132"/>
                      <a:pt x="117" y="114"/>
                      <a:pt x="121" y="110"/>
                    </a:cubicBezTo>
                    <a:cubicBezTo>
                      <a:pt x="126" y="84"/>
                      <a:pt x="106" y="95"/>
                      <a:pt x="103" y="79"/>
                    </a:cubicBezTo>
                    <a:cubicBezTo>
                      <a:pt x="84" y="82"/>
                      <a:pt x="71" y="43"/>
                      <a:pt x="72" y="20"/>
                    </a:cubicBezTo>
                    <a:cubicBezTo>
                      <a:pt x="73" y="9"/>
                      <a:pt x="73" y="9"/>
                      <a:pt x="73" y="9"/>
                    </a:cubicBezTo>
                    <a:cubicBezTo>
                      <a:pt x="43" y="0"/>
                      <a:pt x="43" y="0"/>
                      <a:pt x="43" y="0"/>
                    </a:cubicBezTo>
                    <a:cubicBezTo>
                      <a:pt x="15" y="48"/>
                      <a:pt x="15" y="48"/>
                      <a:pt x="15" y="48"/>
                    </a:cubicBezTo>
                    <a:cubicBezTo>
                      <a:pt x="4" y="51"/>
                      <a:pt x="4" y="51"/>
                      <a:pt x="4" y="51"/>
                    </a:cubicBezTo>
                    <a:cubicBezTo>
                      <a:pt x="15" y="121"/>
                      <a:pt x="15" y="121"/>
                      <a:pt x="15" y="121"/>
                    </a:cubicBezTo>
                    <a:cubicBezTo>
                      <a:pt x="3" y="147"/>
                      <a:pt x="3" y="147"/>
                      <a:pt x="3" y="147"/>
                    </a:cubicBezTo>
                    <a:cubicBezTo>
                      <a:pt x="0" y="147"/>
                      <a:pt x="0" y="147"/>
                      <a:pt x="0" y="147"/>
                    </a:cubicBezTo>
                    <a:cubicBezTo>
                      <a:pt x="17" y="155"/>
                      <a:pt x="17" y="155"/>
                      <a:pt x="17" y="155"/>
                    </a:cubicBezTo>
                    <a:cubicBezTo>
                      <a:pt x="17" y="155"/>
                      <a:pt x="16" y="178"/>
                      <a:pt x="35" y="175"/>
                    </a:cubicBezTo>
                    <a:cubicBezTo>
                      <a:pt x="58" y="176"/>
                      <a:pt x="51" y="157"/>
                      <a:pt x="62" y="161"/>
                    </a:cubicBezTo>
                    <a:cubicBezTo>
                      <a:pt x="73" y="162"/>
                      <a:pt x="73" y="169"/>
                      <a:pt x="80" y="170"/>
                    </a:cubicBezTo>
                    <a:cubicBezTo>
                      <a:pt x="84" y="170"/>
                      <a:pt x="88" y="170"/>
                      <a:pt x="95" y="167"/>
                    </a:cubicBezTo>
                    <a:cubicBezTo>
                      <a:pt x="92" y="165"/>
                      <a:pt x="91" y="162"/>
                      <a:pt x="92" y="155"/>
                    </a:cubicBezTo>
                    <a:close/>
                  </a:path>
                </a:pathLst>
              </a:custGeom>
              <a:solidFill>
                <a:srgbClr val="D9D9D9"/>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59" name="Freeform 131">
                <a:extLst>
                  <a:ext uri="{FF2B5EF4-FFF2-40B4-BE49-F238E27FC236}">
                    <a16:creationId xmlns:a16="http://schemas.microsoft.com/office/drawing/2014/main" id="{D5872670-E039-39A8-3E5D-DBA459525E8C}"/>
                  </a:ext>
                </a:extLst>
              </p:cNvPr>
              <p:cNvSpPr>
                <a:spLocks/>
              </p:cNvSpPr>
              <p:nvPr/>
            </p:nvSpPr>
            <p:spPr bwMode="gray">
              <a:xfrm>
                <a:off x="14317774" y="4915036"/>
                <a:ext cx="491534" cy="285407"/>
              </a:xfrm>
              <a:custGeom>
                <a:avLst/>
                <a:gdLst>
                  <a:gd name="T0" fmla="*/ 283 w 1029"/>
                  <a:gd name="T1" fmla="*/ 552 h 597"/>
                  <a:gd name="T2" fmla="*/ 289 w 1029"/>
                  <a:gd name="T3" fmla="*/ 580 h 597"/>
                  <a:gd name="T4" fmla="*/ 337 w 1029"/>
                  <a:gd name="T5" fmla="*/ 597 h 597"/>
                  <a:gd name="T6" fmla="*/ 364 w 1029"/>
                  <a:gd name="T7" fmla="*/ 579 h 597"/>
                  <a:gd name="T8" fmla="*/ 397 w 1029"/>
                  <a:gd name="T9" fmla="*/ 588 h 597"/>
                  <a:gd name="T10" fmla="*/ 407 w 1029"/>
                  <a:gd name="T11" fmla="*/ 539 h 597"/>
                  <a:gd name="T12" fmla="*/ 439 w 1029"/>
                  <a:gd name="T13" fmla="*/ 491 h 597"/>
                  <a:gd name="T14" fmla="*/ 476 w 1029"/>
                  <a:gd name="T15" fmla="*/ 500 h 597"/>
                  <a:gd name="T16" fmla="*/ 517 w 1029"/>
                  <a:gd name="T17" fmla="*/ 502 h 597"/>
                  <a:gd name="T18" fmla="*/ 573 w 1029"/>
                  <a:gd name="T19" fmla="*/ 520 h 597"/>
                  <a:gd name="T20" fmla="*/ 654 w 1029"/>
                  <a:gd name="T21" fmla="*/ 547 h 597"/>
                  <a:gd name="T22" fmla="*/ 699 w 1029"/>
                  <a:gd name="T23" fmla="*/ 542 h 597"/>
                  <a:gd name="T24" fmla="*/ 732 w 1029"/>
                  <a:gd name="T25" fmla="*/ 555 h 597"/>
                  <a:gd name="T26" fmla="*/ 778 w 1029"/>
                  <a:gd name="T27" fmla="*/ 519 h 597"/>
                  <a:gd name="T28" fmla="*/ 880 w 1029"/>
                  <a:gd name="T29" fmla="*/ 501 h 597"/>
                  <a:gd name="T30" fmla="*/ 912 w 1029"/>
                  <a:gd name="T31" fmla="*/ 468 h 597"/>
                  <a:gd name="T32" fmla="*/ 960 w 1029"/>
                  <a:gd name="T33" fmla="*/ 397 h 597"/>
                  <a:gd name="T34" fmla="*/ 1003 w 1029"/>
                  <a:gd name="T35" fmla="*/ 365 h 597"/>
                  <a:gd name="T36" fmla="*/ 1016 w 1029"/>
                  <a:gd name="T37" fmla="*/ 316 h 597"/>
                  <a:gd name="T38" fmla="*/ 977 w 1029"/>
                  <a:gd name="T39" fmla="*/ 268 h 597"/>
                  <a:gd name="T40" fmla="*/ 885 w 1029"/>
                  <a:gd name="T41" fmla="*/ 237 h 597"/>
                  <a:gd name="T42" fmla="*/ 865 w 1029"/>
                  <a:gd name="T43" fmla="*/ 259 h 597"/>
                  <a:gd name="T44" fmla="*/ 837 w 1029"/>
                  <a:gd name="T45" fmla="*/ 212 h 597"/>
                  <a:gd name="T46" fmla="*/ 839 w 1029"/>
                  <a:gd name="T47" fmla="*/ 177 h 597"/>
                  <a:gd name="T48" fmla="*/ 765 w 1029"/>
                  <a:gd name="T49" fmla="*/ 166 h 597"/>
                  <a:gd name="T50" fmla="*/ 720 w 1029"/>
                  <a:gd name="T51" fmla="*/ 172 h 597"/>
                  <a:gd name="T52" fmla="*/ 741 w 1029"/>
                  <a:gd name="T53" fmla="*/ 203 h 597"/>
                  <a:gd name="T54" fmla="*/ 706 w 1029"/>
                  <a:gd name="T55" fmla="*/ 217 h 597"/>
                  <a:gd name="T56" fmla="*/ 656 w 1029"/>
                  <a:gd name="T57" fmla="*/ 176 h 597"/>
                  <a:gd name="T58" fmla="*/ 654 w 1029"/>
                  <a:gd name="T59" fmla="*/ 123 h 597"/>
                  <a:gd name="T60" fmla="*/ 587 w 1029"/>
                  <a:gd name="T61" fmla="*/ 123 h 597"/>
                  <a:gd name="T62" fmla="*/ 507 w 1029"/>
                  <a:gd name="T63" fmla="*/ 70 h 597"/>
                  <a:gd name="T64" fmla="*/ 482 w 1029"/>
                  <a:gd name="T65" fmla="*/ 57 h 597"/>
                  <a:gd name="T66" fmla="*/ 438 w 1029"/>
                  <a:gd name="T67" fmla="*/ 21 h 597"/>
                  <a:gd name="T68" fmla="*/ 437 w 1029"/>
                  <a:gd name="T69" fmla="*/ 43 h 597"/>
                  <a:gd name="T70" fmla="*/ 404 w 1029"/>
                  <a:gd name="T71" fmla="*/ 42 h 597"/>
                  <a:gd name="T72" fmla="*/ 392 w 1029"/>
                  <a:gd name="T73" fmla="*/ 53 h 597"/>
                  <a:gd name="T74" fmla="*/ 363 w 1029"/>
                  <a:gd name="T75" fmla="*/ 32 h 597"/>
                  <a:gd name="T76" fmla="*/ 319 w 1029"/>
                  <a:gd name="T77" fmla="*/ 15 h 597"/>
                  <a:gd name="T78" fmla="*/ 318 w 1029"/>
                  <a:gd name="T79" fmla="*/ 42 h 597"/>
                  <a:gd name="T80" fmla="*/ 230 w 1029"/>
                  <a:gd name="T81" fmla="*/ 76 h 597"/>
                  <a:gd name="T82" fmla="*/ 168 w 1029"/>
                  <a:gd name="T83" fmla="*/ 122 h 597"/>
                  <a:gd name="T84" fmla="*/ 107 w 1029"/>
                  <a:gd name="T85" fmla="*/ 146 h 597"/>
                  <a:gd name="T86" fmla="*/ 58 w 1029"/>
                  <a:gd name="T87" fmla="*/ 163 h 597"/>
                  <a:gd name="T88" fmla="*/ 9 w 1029"/>
                  <a:gd name="T89" fmla="*/ 168 h 597"/>
                  <a:gd name="T90" fmla="*/ 21 w 1029"/>
                  <a:gd name="T91" fmla="*/ 223 h 597"/>
                  <a:gd name="T92" fmla="*/ 64 w 1029"/>
                  <a:gd name="T93" fmla="*/ 263 h 597"/>
                  <a:gd name="T94" fmla="*/ 44 w 1029"/>
                  <a:gd name="T95" fmla="*/ 300 h 597"/>
                  <a:gd name="T96" fmla="*/ 71 w 1029"/>
                  <a:gd name="T97" fmla="*/ 355 h 597"/>
                  <a:gd name="T98" fmla="*/ 164 w 1029"/>
                  <a:gd name="T99" fmla="*/ 455 h 597"/>
                  <a:gd name="T100" fmla="*/ 229 w 1029"/>
                  <a:gd name="T101" fmla="*/ 500 h 597"/>
                  <a:gd name="T102" fmla="*/ 268 w 1029"/>
                  <a:gd name="T103" fmla="*/ 544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29" h="597">
                    <a:moveTo>
                      <a:pt x="268" y="544"/>
                    </a:moveTo>
                    <a:cubicBezTo>
                      <a:pt x="268" y="544"/>
                      <a:pt x="275" y="552"/>
                      <a:pt x="283" y="552"/>
                    </a:cubicBezTo>
                    <a:cubicBezTo>
                      <a:pt x="287" y="556"/>
                      <a:pt x="293" y="572"/>
                      <a:pt x="293" y="572"/>
                    </a:cubicBezTo>
                    <a:cubicBezTo>
                      <a:pt x="289" y="580"/>
                      <a:pt x="289" y="580"/>
                      <a:pt x="289" y="580"/>
                    </a:cubicBezTo>
                    <a:cubicBezTo>
                      <a:pt x="300" y="588"/>
                      <a:pt x="300" y="588"/>
                      <a:pt x="300" y="588"/>
                    </a:cubicBezTo>
                    <a:cubicBezTo>
                      <a:pt x="337" y="597"/>
                      <a:pt x="337" y="597"/>
                      <a:pt x="337" y="597"/>
                    </a:cubicBezTo>
                    <a:cubicBezTo>
                      <a:pt x="353" y="575"/>
                      <a:pt x="353" y="575"/>
                      <a:pt x="353" y="575"/>
                    </a:cubicBezTo>
                    <a:cubicBezTo>
                      <a:pt x="364" y="579"/>
                      <a:pt x="364" y="579"/>
                      <a:pt x="364" y="579"/>
                    </a:cubicBezTo>
                    <a:cubicBezTo>
                      <a:pt x="375" y="580"/>
                      <a:pt x="375" y="580"/>
                      <a:pt x="375" y="580"/>
                    </a:cubicBezTo>
                    <a:cubicBezTo>
                      <a:pt x="375" y="580"/>
                      <a:pt x="390" y="588"/>
                      <a:pt x="397" y="588"/>
                    </a:cubicBezTo>
                    <a:cubicBezTo>
                      <a:pt x="401" y="589"/>
                      <a:pt x="391" y="569"/>
                      <a:pt x="391" y="561"/>
                    </a:cubicBezTo>
                    <a:cubicBezTo>
                      <a:pt x="395" y="554"/>
                      <a:pt x="407" y="539"/>
                      <a:pt x="407" y="539"/>
                    </a:cubicBezTo>
                    <a:cubicBezTo>
                      <a:pt x="433" y="552"/>
                      <a:pt x="433" y="552"/>
                      <a:pt x="433" y="552"/>
                    </a:cubicBezTo>
                    <a:cubicBezTo>
                      <a:pt x="439" y="491"/>
                      <a:pt x="439" y="491"/>
                      <a:pt x="439" y="491"/>
                    </a:cubicBezTo>
                    <a:cubicBezTo>
                      <a:pt x="462" y="492"/>
                      <a:pt x="462" y="492"/>
                      <a:pt x="462" y="492"/>
                    </a:cubicBezTo>
                    <a:cubicBezTo>
                      <a:pt x="462" y="492"/>
                      <a:pt x="465" y="500"/>
                      <a:pt x="476" y="500"/>
                    </a:cubicBezTo>
                    <a:cubicBezTo>
                      <a:pt x="484" y="497"/>
                      <a:pt x="488" y="493"/>
                      <a:pt x="488" y="493"/>
                    </a:cubicBezTo>
                    <a:cubicBezTo>
                      <a:pt x="488" y="493"/>
                      <a:pt x="514" y="502"/>
                      <a:pt x="517" y="502"/>
                    </a:cubicBezTo>
                    <a:cubicBezTo>
                      <a:pt x="521" y="503"/>
                      <a:pt x="550" y="523"/>
                      <a:pt x="550" y="523"/>
                    </a:cubicBezTo>
                    <a:cubicBezTo>
                      <a:pt x="550" y="523"/>
                      <a:pt x="558" y="520"/>
                      <a:pt x="573" y="520"/>
                    </a:cubicBezTo>
                    <a:cubicBezTo>
                      <a:pt x="588" y="521"/>
                      <a:pt x="605" y="549"/>
                      <a:pt x="605" y="549"/>
                    </a:cubicBezTo>
                    <a:cubicBezTo>
                      <a:pt x="654" y="547"/>
                      <a:pt x="654" y="547"/>
                      <a:pt x="654" y="547"/>
                    </a:cubicBezTo>
                    <a:cubicBezTo>
                      <a:pt x="662" y="532"/>
                      <a:pt x="662" y="532"/>
                      <a:pt x="662" y="532"/>
                    </a:cubicBezTo>
                    <a:cubicBezTo>
                      <a:pt x="699" y="542"/>
                      <a:pt x="699" y="542"/>
                      <a:pt x="699" y="542"/>
                    </a:cubicBezTo>
                    <a:cubicBezTo>
                      <a:pt x="706" y="553"/>
                      <a:pt x="706" y="553"/>
                      <a:pt x="706" y="553"/>
                    </a:cubicBezTo>
                    <a:cubicBezTo>
                      <a:pt x="732" y="555"/>
                      <a:pt x="732" y="555"/>
                      <a:pt x="732" y="555"/>
                    </a:cubicBezTo>
                    <a:cubicBezTo>
                      <a:pt x="743" y="563"/>
                      <a:pt x="743" y="563"/>
                      <a:pt x="743" y="563"/>
                    </a:cubicBezTo>
                    <a:cubicBezTo>
                      <a:pt x="747" y="552"/>
                      <a:pt x="763" y="526"/>
                      <a:pt x="778" y="519"/>
                    </a:cubicBezTo>
                    <a:cubicBezTo>
                      <a:pt x="794" y="512"/>
                      <a:pt x="834" y="529"/>
                      <a:pt x="834" y="529"/>
                    </a:cubicBezTo>
                    <a:cubicBezTo>
                      <a:pt x="880" y="501"/>
                      <a:pt x="880" y="501"/>
                      <a:pt x="880" y="501"/>
                    </a:cubicBezTo>
                    <a:cubicBezTo>
                      <a:pt x="880" y="501"/>
                      <a:pt x="873" y="489"/>
                      <a:pt x="885" y="478"/>
                    </a:cubicBezTo>
                    <a:cubicBezTo>
                      <a:pt x="897" y="467"/>
                      <a:pt x="904" y="483"/>
                      <a:pt x="912" y="468"/>
                    </a:cubicBezTo>
                    <a:cubicBezTo>
                      <a:pt x="924" y="453"/>
                      <a:pt x="917" y="426"/>
                      <a:pt x="926" y="411"/>
                    </a:cubicBezTo>
                    <a:cubicBezTo>
                      <a:pt x="937" y="400"/>
                      <a:pt x="944" y="408"/>
                      <a:pt x="960" y="397"/>
                    </a:cubicBezTo>
                    <a:cubicBezTo>
                      <a:pt x="975" y="387"/>
                      <a:pt x="980" y="360"/>
                      <a:pt x="980" y="360"/>
                    </a:cubicBezTo>
                    <a:cubicBezTo>
                      <a:pt x="1003" y="365"/>
                      <a:pt x="1003" y="365"/>
                      <a:pt x="1003" y="365"/>
                    </a:cubicBezTo>
                    <a:cubicBezTo>
                      <a:pt x="1029" y="355"/>
                      <a:pt x="1029" y="355"/>
                      <a:pt x="1029" y="355"/>
                    </a:cubicBezTo>
                    <a:cubicBezTo>
                      <a:pt x="1016" y="316"/>
                      <a:pt x="1016" y="316"/>
                      <a:pt x="1016" y="316"/>
                    </a:cubicBezTo>
                    <a:cubicBezTo>
                      <a:pt x="986" y="314"/>
                      <a:pt x="986" y="314"/>
                      <a:pt x="986" y="314"/>
                    </a:cubicBezTo>
                    <a:cubicBezTo>
                      <a:pt x="977" y="268"/>
                      <a:pt x="977" y="268"/>
                      <a:pt x="977" y="268"/>
                    </a:cubicBezTo>
                    <a:cubicBezTo>
                      <a:pt x="940" y="259"/>
                      <a:pt x="940" y="259"/>
                      <a:pt x="940" y="259"/>
                    </a:cubicBezTo>
                    <a:cubicBezTo>
                      <a:pt x="885" y="237"/>
                      <a:pt x="885" y="237"/>
                      <a:pt x="885" y="237"/>
                    </a:cubicBezTo>
                    <a:cubicBezTo>
                      <a:pt x="880" y="252"/>
                      <a:pt x="880" y="252"/>
                      <a:pt x="880" y="252"/>
                    </a:cubicBezTo>
                    <a:cubicBezTo>
                      <a:pt x="865" y="259"/>
                      <a:pt x="865" y="259"/>
                      <a:pt x="865" y="259"/>
                    </a:cubicBezTo>
                    <a:cubicBezTo>
                      <a:pt x="865" y="259"/>
                      <a:pt x="859" y="236"/>
                      <a:pt x="851" y="231"/>
                    </a:cubicBezTo>
                    <a:cubicBezTo>
                      <a:pt x="848" y="227"/>
                      <a:pt x="837" y="212"/>
                      <a:pt x="837" y="212"/>
                    </a:cubicBezTo>
                    <a:cubicBezTo>
                      <a:pt x="853" y="197"/>
                      <a:pt x="853" y="197"/>
                      <a:pt x="853" y="197"/>
                    </a:cubicBezTo>
                    <a:cubicBezTo>
                      <a:pt x="839" y="177"/>
                      <a:pt x="839" y="177"/>
                      <a:pt x="839" y="177"/>
                    </a:cubicBezTo>
                    <a:cubicBezTo>
                      <a:pt x="797" y="194"/>
                      <a:pt x="797" y="194"/>
                      <a:pt x="797" y="194"/>
                    </a:cubicBezTo>
                    <a:cubicBezTo>
                      <a:pt x="797" y="194"/>
                      <a:pt x="783" y="175"/>
                      <a:pt x="765" y="166"/>
                    </a:cubicBezTo>
                    <a:cubicBezTo>
                      <a:pt x="743" y="157"/>
                      <a:pt x="717" y="149"/>
                      <a:pt x="717" y="149"/>
                    </a:cubicBezTo>
                    <a:cubicBezTo>
                      <a:pt x="720" y="172"/>
                      <a:pt x="720" y="172"/>
                      <a:pt x="720" y="172"/>
                    </a:cubicBezTo>
                    <a:cubicBezTo>
                      <a:pt x="720" y="172"/>
                      <a:pt x="734" y="184"/>
                      <a:pt x="741" y="184"/>
                    </a:cubicBezTo>
                    <a:cubicBezTo>
                      <a:pt x="749" y="185"/>
                      <a:pt x="741" y="203"/>
                      <a:pt x="741" y="203"/>
                    </a:cubicBezTo>
                    <a:cubicBezTo>
                      <a:pt x="726" y="199"/>
                      <a:pt x="726" y="199"/>
                      <a:pt x="726" y="199"/>
                    </a:cubicBezTo>
                    <a:cubicBezTo>
                      <a:pt x="726" y="199"/>
                      <a:pt x="707" y="209"/>
                      <a:pt x="706" y="217"/>
                    </a:cubicBezTo>
                    <a:cubicBezTo>
                      <a:pt x="702" y="224"/>
                      <a:pt x="679" y="231"/>
                      <a:pt x="669" y="223"/>
                    </a:cubicBezTo>
                    <a:cubicBezTo>
                      <a:pt x="658" y="215"/>
                      <a:pt x="663" y="188"/>
                      <a:pt x="656" y="176"/>
                    </a:cubicBezTo>
                    <a:cubicBezTo>
                      <a:pt x="653" y="165"/>
                      <a:pt x="622" y="167"/>
                      <a:pt x="615" y="159"/>
                    </a:cubicBezTo>
                    <a:cubicBezTo>
                      <a:pt x="608" y="147"/>
                      <a:pt x="654" y="123"/>
                      <a:pt x="654" y="123"/>
                    </a:cubicBezTo>
                    <a:cubicBezTo>
                      <a:pt x="633" y="102"/>
                      <a:pt x="633" y="102"/>
                      <a:pt x="633" y="102"/>
                    </a:cubicBezTo>
                    <a:cubicBezTo>
                      <a:pt x="587" y="123"/>
                      <a:pt x="587" y="123"/>
                      <a:pt x="587" y="123"/>
                    </a:cubicBezTo>
                    <a:cubicBezTo>
                      <a:pt x="584" y="100"/>
                      <a:pt x="584" y="100"/>
                      <a:pt x="584" y="100"/>
                    </a:cubicBezTo>
                    <a:cubicBezTo>
                      <a:pt x="507" y="70"/>
                      <a:pt x="507" y="70"/>
                      <a:pt x="507" y="70"/>
                    </a:cubicBezTo>
                    <a:cubicBezTo>
                      <a:pt x="506" y="85"/>
                      <a:pt x="506" y="85"/>
                      <a:pt x="506" y="85"/>
                    </a:cubicBezTo>
                    <a:cubicBezTo>
                      <a:pt x="482" y="57"/>
                      <a:pt x="482" y="57"/>
                      <a:pt x="482" y="57"/>
                    </a:cubicBezTo>
                    <a:cubicBezTo>
                      <a:pt x="487" y="30"/>
                      <a:pt x="487" y="30"/>
                      <a:pt x="487" y="30"/>
                    </a:cubicBezTo>
                    <a:cubicBezTo>
                      <a:pt x="438" y="21"/>
                      <a:pt x="438" y="21"/>
                      <a:pt x="438" y="21"/>
                    </a:cubicBezTo>
                    <a:cubicBezTo>
                      <a:pt x="430" y="32"/>
                      <a:pt x="430" y="32"/>
                      <a:pt x="430" y="32"/>
                    </a:cubicBezTo>
                    <a:cubicBezTo>
                      <a:pt x="437" y="43"/>
                      <a:pt x="437" y="43"/>
                      <a:pt x="437" y="43"/>
                    </a:cubicBezTo>
                    <a:cubicBezTo>
                      <a:pt x="429" y="51"/>
                      <a:pt x="429" y="51"/>
                      <a:pt x="429" y="51"/>
                    </a:cubicBezTo>
                    <a:cubicBezTo>
                      <a:pt x="404" y="42"/>
                      <a:pt x="404" y="42"/>
                      <a:pt x="404" y="42"/>
                    </a:cubicBezTo>
                    <a:cubicBezTo>
                      <a:pt x="404" y="44"/>
                      <a:pt x="404" y="45"/>
                      <a:pt x="403" y="46"/>
                    </a:cubicBezTo>
                    <a:cubicBezTo>
                      <a:pt x="402" y="53"/>
                      <a:pt x="398" y="59"/>
                      <a:pt x="392" y="53"/>
                    </a:cubicBezTo>
                    <a:cubicBezTo>
                      <a:pt x="381" y="45"/>
                      <a:pt x="362" y="51"/>
                      <a:pt x="378" y="29"/>
                    </a:cubicBezTo>
                    <a:cubicBezTo>
                      <a:pt x="374" y="33"/>
                      <a:pt x="367" y="32"/>
                      <a:pt x="363" y="32"/>
                    </a:cubicBezTo>
                    <a:cubicBezTo>
                      <a:pt x="383" y="6"/>
                      <a:pt x="338" y="8"/>
                      <a:pt x="327" y="0"/>
                    </a:cubicBezTo>
                    <a:cubicBezTo>
                      <a:pt x="323" y="4"/>
                      <a:pt x="319" y="11"/>
                      <a:pt x="319" y="15"/>
                    </a:cubicBezTo>
                    <a:cubicBezTo>
                      <a:pt x="323" y="15"/>
                      <a:pt x="341" y="24"/>
                      <a:pt x="341" y="27"/>
                    </a:cubicBezTo>
                    <a:cubicBezTo>
                      <a:pt x="340" y="43"/>
                      <a:pt x="329" y="34"/>
                      <a:pt x="318" y="42"/>
                    </a:cubicBezTo>
                    <a:cubicBezTo>
                      <a:pt x="302" y="48"/>
                      <a:pt x="287" y="63"/>
                      <a:pt x="275" y="63"/>
                    </a:cubicBezTo>
                    <a:cubicBezTo>
                      <a:pt x="264" y="62"/>
                      <a:pt x="238" y="72"/>
                      <a:pt x="230" y="76"/>
                    </a:cubicBezTo>
                    <a:cubicBezTo>
                      <a:pt x="215" y="83"/>
                      <a:pt x="206" y="117"/>
                      <a:pt x="191" y="101"/>
                    </a:cubicBezTo>
                    <a:cubicBezTo>
                      <a:pt x="191" y="101"/>
                      <a:pt x="180" y="108"/>
                      <a:pt x="168" y="122"/>
                    </a:cubicBezTo>
                    <a:cubicBezTo>
                      <a:pt x="160" y="130"/>
                      <a:pt x="153" y="133"/>
                      <a:pt x="145" y="129"/>
                    </a:cubicBezTo>
                    <a:cubicBezTo>
                      <a:pt x="140" y="163"/>
                      <a:pt x="119" y="139"/>
                      <a:pt x="107" y="146"/>
                    </a:cubicBezTo>
                    <a:cubicBezTo>
                      <a:pt x="103" y="146"/>
                      <a:pt x="88" y="153"/>
                      <a:pt x="88" y="153"/>
                    </a:cubicBezTo>
                    <a:cubicBezTo>
                      <a:pt x="70" y="141"/>
                      <a:pt x="65" y="160"/>
                      <a:pt x="58" y="163"/>
                    </a:cubicBezTo>
                    <a:cubicBezTo>
                      <a:pt x="50" y="170"/>
                      <a:pt x="37" y="204"/>
                      <a:pt x="33" y="208"/>
                    </a:cubicBezTo>
                    <a:cubicBezTo>
                      <a:pt x="29" y="208"/>
                      <a:pt x="12" y="176"/>
                      <a:pt x="9" y="168"/>
                    </a:cubicBezTo>
                    <a:cubicBezTo>
                      <a:pt x="1" y="168"/>
                      <a:pt x="1" y="168"/>
                      <a:pt x="1" y="168"/>
                    </a:cubicBezTo>
                    <a:cubicBezTo>
                      <a:pt x="0" y="187"/>
                      <a:pt x="14" y="211"/>
                      <a:pt x="21" y="223"/>
                    </a:cubicBezTo>
                    <a:cubicBezTo>
                      <a:pt x="28" y="234"/>
                      <a:pt x="61" y="244"/>
                      <a:pt x="53" y="259"/>
                    </a:cubicBezTo>
                    <a:cubicBezTo>
                      <a:pt x="57" y="259"/>
                      <a:pt x="60" y="263"/>
                      <a:pt x="64" y="263"/>
                    </a:cubicBezTo>
                    <a:cubicBezTo>
                      <a:pt x="64" y="270"/>
                      <a:pt x="59" y="286"/>
                      <a:pt x="56" y="285"/>
                    </a:cubicBezTo>
                    <a:cubicBezTo>
                      <a:pt x="44" y="300"/>
                      <a:pt x="44" y="300"/>
                      <a:pt x="44" y="300"/>
                    </a:cubicBezTo>
                    <a:cubicBezTo>
                      <a:pt x="43" y="315"/>
                      <a:pt x="58" y="316"/>
                      <a:pt x="62" y="320"/>
                    </a:cubicBezTo>
                    <a:cubicBezTo>
                      <a:pt x="69" y="332"/>
                      <a:pt x="68" y="343"/>
                      <a:pt x="71" y="355"/>
                    </a:cubicBezTo>
                    <a:cubicBezTo>
                      <a:pt x="74" y="367"/>
                      <a:pt x="92" y="398"/>
                      <a:pt x="106" y="402"/>
                    </a:cubicBezTo>
                    <a:cubicBezTo>
                      <a:pt x="129" y="407"/>
                      <a:pt x="160" y="455"/>
                      <a:pt x="164" y="455"/>
                    </a:cubicBezTo>
                    <a:cubicBezTo>
                      <a:pt x="175" y="455"/>
                      <a:pt x="194" y="460"/>
                      <a:pt x="193" y="475"/>
                    </a:cubicBezTo>
                    <a:cubicBezTo>
                      <a:pt x="195" y="506"/>
                      <a:pt x="219" y="481"/>
                      <a:pt x="229" y="500"/>
                    </a:cubicBezTo>
                    <a:cubicBezTo>
                      <a:pt x="235" y="514"/>
                      <a:pt x="250" y="528"/>
                      <a:pt x="255" y="547"/>
                    </a:cubicBezTo>
                    <a:lnTo>
                      <a:pt x="268" y="544"/>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60" name="Freeform 132">
                <a:extLst>
                  <a:ext uri="{FF2B5EF4-FFF2-40B4-BE49-F238E27FC236}">
                    <a16:creationId xmlns:a16="http://schemas.microsoft.com/office/drawing/2014/main" id="{8024D6ED-B129-12B5-C861-C5040C2186EE}"/>
                  </a:ext>
                </a:extLst>
              </p:cNvPr>
              <p:cNvSpPr>
                <a:spLocks/>
              </p:cNvSpPr>
              <p:nvPr/>
            </p:nvSpPr>
            <p:spPr bwMode="gray">
              <a:xfrm>
                <a:off x="14124619" y="4244762"/>
                <a:ext cx="27388" cy="25946"/>
              </a:xfrm>
              <a:custGeom>
                <a:avLst/>
                <a:gdLst>
                  <a:gd name="T0" fmla="*/ 54 w 57"/>
                  <a:gd name="T1" fmla="*/ 0 h 56"/>
                  <a:gd name="T2" fmla="*/ 47 w 57"/>
                  <a:gd name="T3" fmla="*/ 0 h 56"/>
                  <a:gd name="T4" fmla="*/ 39 w 57"/>
                  <a:gd name="T5" fmla="*/ 7 h 56"/>
                  <a:gd name="T6" fmla="*/ 20 w 57"/>
                  <a:gd name="T7" fmla="*/ 14 h 56"/>
                  <a:gd name="T8" fmla="*/ 16 w 57"/>
                  <a:gd name="T9" fmla="*/ 29 h 56"/>
                  <a:gd name="T10" fmla="*/ 8 w 57"/>
                  <a:gd name="T11" fmla="*/ 33 h 56"/>
                  <a:gd name="T12" fmla="*/ 0 w 57"/>
                  <a:gd name="T13" fmla="*/ 44 h 56"/>
                  <a:gd name="T14" fmla="*/ 7 w 57"/>
                  <a:gd name="T15" fmla="*/ 52 h 56"/>
                  <a:gd name="T16" fmla="*/ 14 w 57"/>
                  <a:gd name="T17" fmla="*/ 56 h 56"/>
                  <a:gd name="T18" fmla="*/ 30 w 57"/>
                  <a:gd name="T19" fmla="*/ 49 h 56"/>
                  <a:gd name="T20" fmla="*/ 45 w 57"/>
                  <a:gd name="T21" fmla="*/ 31 h 56"/>
                  <a:gd name="T22" fmla="*/ 42 w 57"/>
                  <a:gd name="T23" fmla="*/ 15 h 56"/>
                  <a:gd name="T24" fmla="*/ 50 w 57"/>
                  <a:gd name="T25" fmla="*/ 16 h 56"/>
                  <a:gd name="T26" fmla="*/ 54 w 57"/>
                  <a:gd name="T27"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7" h="56">
                    <a:moveTo>
                      <a:pt x="54" y="0"/>
                    </a:moveTo>
                    <a:cubicBezTo>
                      <a:pt x="47" y="0"/>
                      <a:pt x="47" y="0"/>
                      <a:pt x="47" y="0"/>
                    </a:cubicBezTo>
                    <a:cubicBezTo>
                      <a:pt x="39" y="7"/>
                      <a:pt x="39" y="7"/>
                      <a:pt x="39" y="7"/>
                    </a:cubicBezTo>
                    <a:cubicBezTo>
                      <a:pt x="20" y="14"/>
                      <a:pt x="20" y="14"/>
                      <a:pt x="20" y="14"/>
                    </a:cubicBezTo>
                    <a:cubicBezTo>
                      <a:pt x="16" y="29"/>
                      <a:pt x="16" y="29"/>
                      <a:pt x="16" y="29"/>
                    </a:cubicBezTo>
                    <a:cubicBezTo>
                      <a:pt x="8" y="33"/>
                      <a:pt x="8" y="33"/>
                      <a:pt x="8" y="33"/>
                    </a:cubicBezTo>
                    <a:cubicBezTo>
                      <a:pt x="0" y="44"/>
                      <a:pt x="0" y="44"/>
                      <a:pt x="0" y="44"/>
                    </a:cubicBezTo>
                    <a:cubicBezTo>
                      <a:pt x="0" y="44"/>
                      <a:pt x="7" y="48"/>
                      <a:pt x="7" y="52"/>
                    </a:cubicBezTo>
                    <a:cubicBezTo>
                      <a:pt x="11" y="52"/>
                      <a:pt x="14" y="56"/>
                      <a:pt x="14" y="56"/>
                    </a:cubicBezTo>
                    <a:cubicBezTo>
                      <a:pt x="30" y="49"/>
                      <a:pt x="30" y="49"/>
                      <a:pt x="30" y="49"/>
                    </a:cubicBezTo>
                    <a:cubicBezTo>
                      <a:pt x="30" y="49"/>
                      <a:pt x="45" y="34"/>
                      <a:pt x="45" y="31"/>
                    </a:cubicBezTo>
                    <a:cubicBezTo>
                      <a:pt x="45" y="31"/>
                      <a:pt x="39" y="19"/>
                      <a:pt x="42" y="15"/>
                    </a:cubicBezTo>
                    <a:cubicBezTo>
                      <a:pt x="46" y="12"/>
                      <a:pt x="46" y="19"/>
                      <a:pt x="50" y="16"/>
                    </a:cubicBezTo>
                    <a:cubicBezTo>
                      <a:pt x="57" y="16"/>
                      <a:pt x="54" y="0"/>
                      <a:pt x="54"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61" name="Freeform 133">
                <a:extLst>
                  <a:ext uri="{FF2B5EF4-FFF2-40B4-BE49-F238E27FC236}">
                    <a16:creationId xmlns:a16="http://schemas.microsoft.com/office/drawing/2014/main" id="{B9042D32-EDD7-85DC-6A0F-FF46D5932217}"/>
                  </a:ext>
                </a:extLst>
              </p:cNvPr>
              <p:cNvSpPr>
                <a:spLocks/>
              </p:cNvSpPr>
              <p:nvPr/>
            </p:nvSpPr>
            <p:spPr bwMode="gray">
              <a:xfrm>
                <a:off x="14150566" y="4256294"/>
                <a:ext cx="10090" cy="2883"/>
              </a:xfrm>
              <a:custGeom>
                <a:avLst/>
                <a:gdLst>
                  <a:gd name="T0" fmla="*/ 2 w 7"/>
                  <a:gd name="T1" fmla="*/ 2 h 2"/>
                  <a:gd name="T2" fmla="*/ 7 w 7"/>
                  <a:gd name="T3" fmla="*/ 0 h 2"/>
                  <a:gd name="T4" fmla="*/ 0 w 7"/>
                  <a:gd name="T5" fmla="*/ 1 h 2"/>
                  <a:gd name="T6" fmla="*/ 2 w 7"/>
                  <a:gd name="T7" fmla="*/ 2 h 2"/>
                </a:gdLst>
                <a:ahLst/>
                <a:cxnLst>
                  <a:cxn ang="0">
                    <a:pos x="T0" y="T1"/>
                  </a:cxn>
                  <a:cxn ang="0">
                    <a:pos x="T2" y="T3"/>
                  </a:cxn>
                  <a:cxn ang="0">
                    <a:pos x="T4" y="T5"/>
                  </a:cxn>
                  <a:cxn ang="0">
                    <a:pos x="T6" y="T7"/>
                  </a:cxn>
                </a:cxnLst>
                <a:rect l="0" t="0" r="r" b="b"/>
                <a:pathLst>
                  <a:path w="7" h="2">
                    <a:moveTo>
                      <a:pt x="2" y="2"/>
                    </a:moveTo>
                    <a:lnTo>
                      <a:pt x="7" y="0"/>
                    </a:lnTo>
                    <a:lnTo>
                      <a:pt x="0" y="1"/>
                    </a:lnTo>
                    <a:lnTo>
                      <a:pt x="2" y="2"/>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62" name="Freeform 134">
                <a:extLst>
                  <a:ext uri="{FF2B5EF4-FFF2-40B4-BE49-F238E27FC236}">
                    <a16:creationId xmlns:a16="http://schemas.microsoft.com/office/drawing/2014/main" id="{2523BFAC-CB6B-B3DB-7141-4783829C5AF1}"/>
                  </a:ext>
                </a:extLst>
              </p:cNvPr>
              <p:cNvSpPr>
                <a:spLocks/>
              </p:cNvSpPr>
              <p:nvPr/>
            </p:nvSpPr>
            <p:spPr bwMode="gray">
              <a:xfrm>
                <a:off x="14104439" y="4162600"/>
                <a:ext cx="157119" cy="109550"/>
              </a:xfrm>
              <a:custGeom>
                <a:avLst/>
                <a:gdLst>
                  <a:gd name="T0" fmla="*/ 11 w 328"/>
                  <a:gd name="T1" fmla="*/ 226 h 230"/>
                  <a:gd name="T2" fmla="*/ 22 w 328"/>
                  <a:gd name="T3" fmla="*/ 230 h 230"/>
                  <a:gd name="T4" fmla="*/ 29 w 328"/>
                  <a:gd name="T5" fmla="*/ 223 h 230"/>
                  <a:gd name="T6" fmla="*/ 37 w 328"/>
                  <a:gd name="T7" fmla="*/ 219 h 230"/>
                  <a:gd name="T8" fmla="*/ 30 w 328"/>
                  <a:gd name="T9" fmla="*/ 208 h 230"/>
                  <a:gd name="T10" fmla="*/ 50 w 328"/>
                  <a:gd name="T11" fmla="*/ 189 h 230"/>
                  <a:gd name="T12" fmla="*/ 62 w 328"/>
                  <a:gd name="T13" fmla="*/ 171 h 230"/>
                  <a:gd name="T14" fmla="*/ 84 w 328"/>
                  <a:gd name="T15" fmla="*/ 164 h 230"/>
                  <a:gd name="T16" fmla="*/ 85 w 328"/>
                  <a:gd name="T17" fmla="*/ 157 h 230"/>
                  <a:gd name="T18" fmla="*/ 88 w 328"/>
                  <a:gd name="T19" fmla="*/ 161 h 230"/>
                  <a:gd name="T20" fmla="*/ 96 w 328"/>
                  <a:gd name="T21" fmla="*/ 161 h 230"/>
                  <a:gd name="T22" fmla="*/ 96 w 328"/>
                  <a:gd name="T23" fmla="*/ 157 h 230"/>
                  <a:gd name="T24" fmla="*/ 122 w 328"/>
                  <a:gd name="T25" fmla="*/ 155 h 230"/>
                  <a:gd name="T26" fmla="*/ 137 w 328"/>
                  <a:gd name="T27" fmla="*/ 163 h 230"/>
                  <a:gd name="T28" fmla="*/ 160 w 328"/>
                  <a:gd name="T29" fmla="*/ 153 h 230"/>
                  <a:gd name="T30" fmla="*/ 186 w 328"/>
                  <a:gd name="T31" fmla="*/ 154 h 230"/>
                  <a:gd name="T32" fmla="*/ 190 w 328"/>
                  <a:gd name="T33" fmla="*/ 143 h 230"/>
                  <a:gd name="T34" fmla="*/ 194 w 328"/>
                  <a:gd name="T35" fmla="*/ 150 h 230"/>
                  <a:gd name="T36" fmla="*/ 205 w 328"/>
                  <a:gd name="T37" fmla="*/ 147 h 230"/>
                  <a:gd name="T38" fmla="*/ 227 w 328"/>
                  <a:gd name="T39" fmla="*/ 148 h 230"/>
                  <a:gd name="T40" fmla="*/ 253 w 328"/>
                  <a:gd name="T41" fmla="*/ 165 h 230"/>
                  <a:gd name="T42" fmla="*/ 271 w 328"/>
                  <a:gd name="T43" fmla="*/ 169 h 230"/>
                  <a:gd name="T44" fmla="*/ 288 w 328"/>
                  <a:gd name="T45" fmla="*/ 140 h 230"/>
                  <a:gd name="T46" fmla="*/ 308 w 328"/>
                  <a:gd name="T47" fmla="*/ 114 h 230"/>
                  <a:gd name="T48" fmla="*/ 304 w 328"/>
                  <a:gd name="T49" fmla="*/ 102 h 230"/>
                  <a:gd name="T50" fmla="*/ 306 w 328"/>
                  <a:gd name="T51" fmla="*/ 68 h 230"/>
                  <a:gd name="T52" fmla="*/ 292 w 328"/>
                  <a:gd name="T53" fmla="*/ 44 h 230"/>
                  <a:gd name="T54" fmla="*/ 312 w 328"/>
                  <a:gd name="T55" fmla="*/ 11 h 230"/>
                  <a:gd name="T56" fmla="*/ 328 w 328"/>
                  <a:gd name="T57" fmla="*/ 4 h 230"/>
                  <a:gd name="T58" fmla="*/ 324 w 328"/>
                  <a:gd name="T59" fmla="*/ 0 h 230"/>
                  <a:gd name="T60" fmla="*/ 309 w 328"/>
                  <a:gd name="T61" fmla="*/ 3 h 230"/>
                  <a:gd name="T62" fmla="*/ 297 w 328"/>
                  <a:gd name="T63" fmla="*/ 14 h 230"/>
                  <a:gd name="T64" fmla="*/ 270 w 328"/>
                  <a:gd name="T65" fmla="*/ 35 h 230"/>
                  <a:gd name="T66" fmla="*/ 232 w 328"/>
                  <a:gd name="T67" fmla="*/ 37 h 230"/>
                  <a:gd name="T68" fmla="*/ 196 w 328"/>
                  <a:gd name="T69" fmla="*/ 93 h 230"/>
                  <a:gd name="T70" fmla="*/ 150 w 328"/>
                  <a:gd name="T71" fmla="*/ 129 h 230"/>
                  <a:gd name="T72" fmla="*/ 109 w 328"/>
                  <a:gd name="T73" fmla="*/ 123 h 230"/>
                  <a:gd name="T74" fmla="*/ 94 w 328"/>
                  <a:gd name="T75" fmla="*/ 130 h 230"/>
                  <a:gd name="T76" fmla="*/ 71 w 328"/>
                  <a:gd name="T77" fmla="*/ 133 h 230"/>
                  <a:gd name="T78" fmla="*/ 56 w 328"/>
                  <a:gd name="T79" fmla="*/ 125 h 230"/>
                  <a:gd name="T80" fmla="*/ 17 w 328"/>
                  <a:gd name="T81" fmla="*/ 173 h 230"/>
                  <a:gd name="T82" fmla="*/ 0 w 328"/>
                  <a:gd name="T83" fmla="*/ 210 h 230"/>
                  <a:gd name="T84" fmla="*/ 8 w 328"/>
                  <a:gd name="T85" fmla="*/ 210 h 230"/>
                  <a:gd name="T86" fmla="*/ 11 w 328"/>
                  <a:gd name="T87" fmla="*/ 226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28" h="230">
                    <a:moveTo>
                      <a:pt x="11" y="226"/>
                    </a:moveTo>
                    <a:cubicBezTo>
                      <a:pt x="11" y="226"/>
                      <a:pt x="18" y="230"/>
                      <a:pt x="22" y="230"/>
                    </a:cubicBezTo>
                    <a:cubicBezTo>
                      <a:pt x="25" y="230"/>
                      <a:pt x="29" y="223"/>
                      <a:pt x="29" y="223"/>
                    </a:cubicBezTo>
                    <a:cubicBezTo>
                      <a:pt x="37" y="219"/>
                      <a:pt x="37" y="219"/>
                      <a:pt x="37" y="219"/>
                    </a:cubicBezTo>
                    <a:cubicBezTo>
                      <a:pt x="37" y="219"/>
                      <a:pt x="34" y="212"/>
                      <a:pt x="30" y="208"/>
                    </a:cubicBezTo>
                    <a:cubicBezTo>
                      <a:pt x="30" y="200"/>
                      <a:pt x="46" y="193"/>
                      <a:pt x="50" y="189"/>
                    </a:cubicBezTo>
                    <a:cubicBezTo>
                      <a:pt x="54" y="186"/>
                      <a:pt x="62" y="171"/>
                      <a:pt x="62" y="171"/>
                    </a:cubicBezTo>
                    <a:cubicBezTo>
                      <a:pt x="84" y="164"/>
                      <a:pt x="84" y="164"/>
                      <a:pt x="84" y="164"/>
                    </a:cubicBezTo>
                    <a:cubicBezTo>
                      <a:pt x="85" y="157"/>
                      <a:pt x="85" y="157"/>
                      <a:pt x="85" y="157"/>
                    </a:cubicBezTo>
                    <a:cubicBezTo>
                      <a:pt x="88" y="161"/>
                      <a:pt x="88" y="161"/>
                      <a:pt x="88" y="161"/>
                    </a:cubicBezTo>
                    <a:cubicBezTo>
                      <a:pt x="96" y="161"/>
                      <a:pt x="96" y="161"/>
                      <a:pt x="96" y="161"/>
                    </a:cubicBezTo>
                    <a:cubicBezTo>
                      <a:pt x="96" y="157"/>
                      <a:pt x="96" y="157"/>
                      <a:pt x="96" y="157"/>
                    </a:cubicBezTo>
                    <a:cubicBezTo>
                      <a:pt x="122" y="155"/>
                      <a:pt x="122" y="155"/>
                      <a:pt x="122" y="155"/>
                    </a:cubicBezTo>
                    <a:cubicBezTo>
                      <a:pt x="122" y="155"/>
                      <a:pt x="130" y="159"/>
                      <a:pt x="137" y="163"/>
                    </a:cubicBezTo>
                    <a:cubicBezTo>
                      <a:pt x="141" y="163"/>
                      <a:pt x="160" y="153"/>
                      <a:pt x="160" y="153"/>
                    </a:cubicBezTo>
                    <a:cubicBezTo>
                      <a:pt x="186" y="154"/>
                      <a:pt x="186" y="154"/>
                      <a:pt x="186" y="154"/>
                    </a:cubicBezTo>
                    <a:cubicBezTo>
                      <a:pt x="186" y="154"/>
                      <a:pt x="187" y="142"/>
                      <a:pt x="190" y="143"/>
                    </a:cubicBezTo>
                    <a:cubicBezTo>
                      <a:pt x="198" y="143"/>
                      <a:pt x="194" y="150"/>
                      <a:pt x="194" y="150"/>
                    </a:cubicBezTo>
                    <a:cubicBezTo>
                      <a:pt x="194" y="150"/>
                      <a:pt x="197" y="151"/>
                      <a:pt x="205" y="147"/>
                    </a:cubicBezTo>
                    <a:cubicBezTo>
                      <a:pt x="227" y="148"/>
                      <a:pt x="227" y="148"/>
                      <a:pt x="227" y="148"/>
                    </a:cubicBezTo>
                    <a:cubicBezTo>
                      <a:pt x="235" y="148"/>
                      <a:pt x="249" y="161"/>
                      <a:pt x="253" y="165"/>
                    </a:cubicBezTo>
                    <a:cubicBezTo>
                      <a:pt x="260" y="169"/>
                      <a:pt x="264" y="173"/>
                      <a:pt x="271" y="169"/>
                    </a:cubicBezTo>
                    <a:cubicBezTo>
                      <a:pt x="279" y="170"/>
                      <a:pt x="288" y="140"/>
                      <a:pt x="288" y="140"/>
                    </a:cubicBezTo>
                    <a:cubicBezTo>
                      <a:pt x="308" y="114"/>
                      <a:pt x="308" y="114"/>
                      <a:pt x="308" y="114"/>
                    </a:cubicBezTo>
                    <a:cubicBezTo>
                      <a:pt x="308" y="114"/>
                      <a:pt x="304" y="106"/>
                      <a:pt x="304" y="102"/>
                    </a:cubicBezTo>
                    <a:cubicBezTo>
                      <a:pt x="301" y="98"/>
                      <a:pt x="309" y="83"/>
                      <a:pt x="306" y="68"/>
                    </a:cubicBezTo>
                    <a:cubicBezTo>
                      <a:pt x="307" y="49"/>
                      <a:pt x="295" y="52"/>
                      <a:pt x="292" y="44"/>
                    </a:cubicBezTo>
                    <a:cubicBezTo>
                      <a:pt x="292" y="40"/>
                      <a:pt x="308" y="14"/>
                      <a:pt x="312" y="11"/>
                    </a:cubicBezTo>
                    <a:cubicBezTo>
                      <a:pt x="316" y="7"/>
                      <a:pt x="328" y="4"/>
                      <a:pt x="328" y="4"/>
                    </a:cubicBezTo>
                    <a:cubicBezTo>
                      <a:pt x="324" y="0"/>
                      <a:pt x="324" y="0"/>
                      <a:pt x="324" y="0"/>
                    </a:cubicBezTo>
                    <a:cubicBezTo>
                      <a:pt x="309" y="3"/>
                      <a:pt x="309" y="3"/>
                      <a:pt x="309" y="3"/>
                    </a:cubicBezTo>
                    <a:cubicBezTo>
                      <a:pt x="309" y="3"/>
                      <a:pt x="301" y="10"/>
                      <a:pt x="297" y="14"/>
                    </a:cubicBezTo>
                    <a:cubicBezTo>
                      <a:pt x="289" y="21"/>
                      <a:pt x="270" y="35"/>
                      <a:pt x="270" y="35"/>
                    </a:cubicBezTo>
                    <a:cubicBezTo>
                      <a:pt x="270" y="35"/>
                      <a:pt x="236" y="34"/>
                      <a:pt x="232" y="37"/>
                    </a:cubicBezTo>
                    <a:cubicBezTo>
                      <a:pt x="225" y="37"/>
                      <a:pt x="201" y="82"/>
                      <a:pt x="196" y="93"/>
                    </a:cubicBezTo>
                    <a:cubicBezTo>
                      <a:pt x="192" y="101"/>
                      <a:pt x="169" y="126"/>
                      <a:pt x="150" y="129"/>
                    </a:cubicBezTo>
                    <a:cubicBezTo>
                      <a:pt x="127" y="132"/>
                      <a:pt x="116" y="124"/>
                      <a:pt x="109" y="123"/>
                    </a:cubicBezTo>
                    <a:cubicBezTo>
                      <a:pt x="98" y="123"/>
                      <a:pt x="94" y="130"/>
                      <a:pt x="94" y="130"/>
                    </a:cubicBezTo>
                    <a:cubicBezTo>
                      <a:pt x="94" y="130"/>
                      <a:pt x="75" y="133"/>
                      <a:pt x="71" y="133"/>
                    </a:cubicBezTo>
                    <a:cubicBezTo>
                      <a:pt x="71" y="133"/>
                      <a:pt x="68" y="125"/>
                      <a:pt x="56" y="125"/>
                    </a:cubicBezTo>
                    <a:cubicBezTo>
                      <a:pt x="49" y="128"/>
                      <a:pt x="29" y="158"/>
                      <a:pt x="17" y="173"/>
                    </a:cubicBezTo>
                    <a:cubicBezTo>
                      <a:pt x="5" y="187"/>
                      <a:pt x="0" y="210"/>
                      <a:pt x="0" y="210"/>
                    </a:cubicBezTo>
                    <a:cubicBezTo>
                      <a:pt x="8" y="210"/>
                      <a:pt x="8" y="210"/>
                      <a:pt x="8" y="210"/>
                    </a:cubicBezTo>
                    <a:lnTo>
                      <a:pt x="11" y="226"/>
                    </a:lnTo>
                    <a:close/>
                  </a:path>
                </a:pathLst>
              </a:custGeom>
              <a:solidFill>
                <a:srgbClr val="D9D9D9"/>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63" name="Freeform 135">
                <a:extLst>
                  <a:ext uri="{FF2B5EF4-FFF2-40B4-BE49-F238E27FC236}">
                    <a16:creationId xmlns:a16="http://schemas.microsoft.com/office/drawing/2014/main" id="{305DE303-639D-DB17-6FE0-002F1224BCDC}"/>
                  </a:ext>
                </a:extLst>
              </p:cNvPr>
              <p:cNvSpPr>
                <a:spLocks/>
              </p:cNvSpPr>
              <p:nvPr/>
            </p:nvSpPr>
            <p:spPr bwMode="gray">
              <a:xfrm>
                <a:off x="14336513" y="4462421"/>
                <a:ext cx="31712" cy="20180"/>
              </a:xfrm>
              <a:custGeom>
                <a:avLst/>
                <a:gdLst>
                  <a:gd name="T0" fmla="*/ 49 w 64"/>
                  <a:gd name="T1" fmla="*/ 9 h 42"/>
                  <a:gd name="T2" fmla="*/ 35 w 64"/>
                  <a:gd name="T3" fmla="*/ 5 h 42"/>
                  <a:gd name="T4" fmla="*/ 20 w 64"/>
                  <a:gd name="T5" fmla="*/ 0 h 42"/>
                  <a:gd name="T6" fmla="*/ 16 w 64"/>
                  <a:gd name="T7" fmla="*/ 0 h 42"/>
                  <a:gd name="T8" fmla="*/ 23 w 64"/>
                  <a:gd name="T9" fmla="*/ 8 h 42"/>
                  <a:gd name="T10" fmla="*/ 23 w 64"/>
                  <a:gd name="T11" fmla="*/ 15 h 42"/>
                  <a:gd name="T12" fmla="*/ 8 w 64"/>
                  <a:gd name="T13" fmla="*/ 19 h 42"/>
                  <a:gd name="T14" fmla="*/ 0 w 64"/>
                  <a:gd name="T15" fmla="*/ 22 h 42"/>
                  <a:gd name="T16" fmla="*/ 3 w 64"/>
                  <a:gd name="T17" fmla="*/ 34 h 42"/>
                  <a:gd name="T18" fmla="*/ 10 w 64"/>
                  <a:gd name="T19" fmla="*/ 42 h 42"/>
                  <a:gd name="T20" fmla="*/ 18 w 64"/>
                  <a:gd name="T21" fmla="*/ 31 h 42"/>
                  <a:gd name="T22" fmla="*/ 34 w 64"/>
                  <a:gd name="T23" fmla="*/ 24 h 42"/>
                  <a:gd name="T24" fmla="*/ 56 w 64"/>
                  <a:gd name="T25" fmla="*/ 28 h 42"/>
                  <a:gd name="T26" fmla="*/ 49 w 64"/>
                  <a:gd name="T27" fmla="*/ 9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 h="42">
                    <a:moveTo>
                      <a:pt x="49" y="9"/>
                    </a:moveTo>
                    <a:cubicBezTo>
                      <a:pt x="46" y="9"/>
                      <a:pt x="34" y="8"/>
                      <a:pt x="35" y="5"/>
                    </a:cubicBezTo>
                    <a:cubicBezTo>
                      <a:pt x="31" y="4"/>
                      <a:pt x="20" y="0"/>
                      <a:pt x="20" y="0"/>
                    </a:cubicBezTo>
                    <a:cubicBezTo>
                      <a:pt x="16" y="0"/>
                      <a:pt x="16" y="0"/>
                      <a:pt x="16" y="0"/>
                    </a:cubicBezTo>
                    <a:cubicBezTo>
                      <a:pt x="23" y="8"/>
                      <a:pt x="23" y="8"/>
                      <a:pt x="23" y="8"/>
                    </a:cubicBezTo>
                    <a:cubicBezTo>
                      <a:pt x="23" y="8"/>
                      <a:pt x="30" y="16"/>
                      <a:pt x="23" y="15"/>
                    </a:cubicBezTo>
                    <a:cubicBezTo>
                      <a:pt x="19" y="19"/>
                      <a:pt x="8" y="19"/>
                      <a:pt x="8" y="19"/>
                    </a:cubicBezTo>
                    <a:cubicBezTo>
                      <a:pt x="0" y="22"/>
                      <a:pt x="0" y="22"/>
                      <a:pt x="0" y="22"/>
                    </a:cubicBezTo>
                    <a:cubicBezTo>
                      <a:pt x="3" y="34"/>
                      <a:pt x="3" y="34"/>
                      <a:pt x="3" y="34"/>
                    </a:cubicBezTo>
                    <a:cubicBezTo>
                      <a:pt x="7" y="41"/>
                      <a:pt x="10" y="42"/>
                      <a:pt x="10" y="42"/>
                    </a:cubicBezTo>
                    <a:cubicBezTo>
                      <a:pt x="18" y="31"/>
                      <a:pt x="18" y="31"/>
                      <a:pt x="18" y="31"/>
                    </a:cubicBezTo>
                    <a:cubicBezTo>
                      <a:pt x="18" y="31"/>
                      <a:pt x="30" y="23"/>
                      <a:pt x="34" y="24"/>
                    </a:cubicBezTo>
                    <a:cubicBezTo>
                      <a:pt x="37" y="24"/>
                      <a:pt x="45" y="32"/>
                      <a:pt x="56" y="28"/>
                    </a:cubicBezTo>
                    <a:cubicBezTo>
                      <a:pt x="64" y="25"/>
                      <a:pt x="57" y="9"/>
                      <a:pt x="49" y="9"/>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64" name="Freeform 136">
                <a:extLst>
                  <a:ext uri="{FF2B5EF4-FFF2-40B4-BE49-F238E27FC236}">
                    <a16:creationId xmlns:a16="http://schemas.microsoft.com/office/drawing/2014/main" id="{F27AC8AC-FEDD-AA5D-4277-FBFE6AE4EA5F}"/>
                  </a:ext>
                </a:extLst>
              </p:cNvPr>
              <p:cNvSpPr>
                <a:spLocks/>
              </p:cNvSpPr>
              <p:nvPr/>
            </p:nvSpPr>
            <p:spPr bwMode="gray">
              <a:xfrm>
                <a:off x="14275972" y="4364403"/>
                <a:ext cx="11531" cy="8649"/>
              </a:xfrm>
              <a:custGeom>
                <a:avLst/>
                <a:gdLst>
                  <a:gd name="T0" fmla="*/ 25 w 25"/>
                  <a:gd name="T1" fmla="*/ 20 h 20"/>
                  <a:gd name="T2" fmla="*/ 15 w 25"/>
                  <a:gd name="T3" fmla="*/ 8 h 20"/>
                  <a:gd name="T4" fmla="*/ 0 w 25"/>
                  <a:gd name="T5" fmla="*/ 0 h 20"/>
                  <a:gd name="T6" fmla="*/ 11 w 25"/>
                  <a:gd name="T7" fmla="*/ 12 h 20"/>
                  <a:gd name="T8" fmla="*/ 25 w 25"/>
                  <a:gd name="T9" fmla="*/ 20 h 20"/>
                </a:gdLst>
                <a:ahLst/>
                <a:cxnLst>
                  <a:cxn ang="0">
                    <a:pos x="T0" y="T1"/>
                  </a:cxn>
                  <a:cxn ang="0">
                    <a:pos x="T2" y="T3"/>
                  </a:cxn>
                  <a:cxn ang="0">
                    <a:pos x="T4" y="T5"/>
                  </a:cxn>
                  <a:cxn ang="0">
                    <a:pos x="T6" y="T7"/>
                  </a:cxn>
                  <a:cxn ang="0">
                    <a:pos x="T8" y="T9"/>
                  </a:cxn>
                </a:cxnLst>
                <a:rect l="0" t="0" r="r" b="b"/>
                <a:pathLst>
                  <a:path w="25" h="20">
                    <a:moveTo>
                      <a:pt x="25" y="20"/>
                    </a:moveTo>
                    <a:cubicBezTo>
                      <a:pt x="25" y="20"/>
                      <a:pt x="18" y="12"/>
                      <a:pt x="15" y="8"/>
                    </a:cubicBezTo>
                    <a:cubicBezTo>
                      <a:pt x="11" y="4"/>
                      <a:pt x="0" y="0"/>
                      <a:pt x="0" y="0"/>
                    </a:cubicBezTo>
                    <a:cubicBezTo>
                      <a:pt x="0" y="0"/>
                      <a:pt x="3" y="12"/>
                      <a:pt x="11" y="12"/>
                    </a:cubicBezTo>
                    <a:cubicBezTo>
                      <a:pt x="14" y="16"/>
                      <a:pt x="25" y="20"/>
                      <a:pt x="25" y="2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65" name="Freeform 137">
                <a:extLst>
                  <a:ext uri="{FF2B5EF4-FFF2-40B4-BE49-F238E27FC236}">
                    <a16:creationId xmlns:a16="http://schemas.microsoft.com/office/drawing/2014/main" id="{E9564B07-6951-F295-3BF1-E068025B4B2E}"/>
                  </a:ext>
                </a:extLst>
              </p:cNvPr>
              <p:cNvSpPr>
                <a:spLocks/>
              </p:cNvSpPr>
              <p:nvPr/>
            </p:nvSpPr>
            <p:spPr bwMode="gray">
              <a:xfrm>
                <a:off x="14117413" y="4270708"/>
                <a:ext cx="14414" cy="7208"/>
              </a:xfrm>
              <a:custGeom>
                <a:avLst/>
                <a:gdLst>
                  <a:gd name="T0" fmla="*/ 19 w 30"/>
                  <a:gd name="T1" fmla="*/ 8 h 16"/>
                  <a:gd name="T2" fmla="*/ 15 w 30"/>
                  <a:gd name="T3" fmla="*/ 0 h 16"/>
                  <a:gd name="T4" fmla="*/ 8 w 30"/>
                  <a:gd name="T5" fmla="*/ 0 h 16"/>
                  <a:gd name="T6" fmla="*/ 8 w 30"/>
                  <a:gd name="T7" fmla="*/ 4 h 16"/>
                  <a:gd name="T8" fmla="*/ 0 w 30"/>
                  <a:gd name="T9" fmla="*/ 7 h 16"/>
                  <a:gd name="T10" fmla="*/ 7 w 30"/>
                  <a:gd name="T11" fmla="*/ 15 h 16"/>
                  <a:gd name="T12" fmla="*/ 26 w 30"/>
                  <a:gd name="T13" fmla="*/ 12 h 16"/>
                  <a:gd name="T14" fmla="*/ 19 w 30"/>
                  <a:gd name="T15" fmla="*/ 8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16">
                    <a:moveTo>
                      <a:pt x="19" y="8"/>
                    </a:moveTo>
                    <a:cubicBezTo>
                      <a:pt x="15" y="0"/>
                      <a:pt x="15" y="0"/>
                      <a:pt x="15" y="0"/>
                    </a:cubicBezTo>
                    <a:cubicBezTo>
                      <a:pt x="8" y="0"/>
                      <a:pt x="8" y="0"/>
                      <a:pt x="8" y="0"/>
                    </a:cubicBezTo>
                    <a:cubicBezTo>
                      <a:pt x="8" y="4"/>
                      <a:pt x="8" y="4"/>
                      <a:pt x="8" y="4"/>
                    </a:cubicBezTo>
                    <a:cubicBezTo>
                      <a:pt x="0" y="7"/>
                      <a:pt x="0" y="7"/>
                      <a:pt x="0" y="7"/>
                    </a:cubicBezTo>
                    <a:cubicBezTo>
                      <a:pt x="0" y="7"/>
                      <a:pt x="4" y="11"/>
                      <a:pt x="7" y="15"/>
                    </a:cubicBezTo>
                    <a:cubicBezTo>
                      <a:pt x="11" y="15"/>
                      <a:pt x="22" y="16"/>
                      <a:pt x="26" y="12"/>
                    </a:cubicBezTo>
                    <a:cubicBezTo>
                      <a:pt x="30" y="9"/>
                      <a:pt x="19" y="8"/>
                      <a:pt x="19" y="8"/>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66" name="Freeform 138">
                <a:extLst>
                  <a:ext uri="{FF2B5EF4-FFF2-40B4-BE49-F238E27FC236}">
                    <a16:creationId xmlns:a16="http://schemas.microsoft.com/office/drawing/2014/main" id="{5AB82BA4-9E3D-E5C5-DF11-DE391414FD37}"/>
                  </a:ext>
                </a:extLst>
              </p:cNvPr>
              <p:cNvSpPr>
                <a:spLocks/>
              </p:cNvSpPr>
              <p:nvPr/>
            </p:nvSpPr>
            <p:spPr bwMode="gray">
              <a:xfrm>
                <a:off x="14262999" y="4345664"/>
                <a:ext cx="112433" cy="126847"/>
              </a:xfrm>
              <a:custGeom>
                <a:avLst/>
                <a:gdLst>
                  <a:gd name="T0" fmla="*/ 88 w 238"/>
                  <a:gd name="T1" fmla="*/ 41 h 265"/>
                  <a:gd name="T2" fmla="*/ 56 w 238"/>
                  <a:gd name="T3" fmla="*/ 78 h 265"/>
                  <a:gd name="T4" fmla="*/ 26 w 238"/>
                  <a:gd name="T5" fmla="*/ 80 h 265"/>
                  <a:gd name="T6" fmla="*/ 0 w 238"/>
                  <a:gd name="T7" fmla="*/ 75 h 265"/>
                  <a:gd name="T8" fmla="*/ 11 w 238"/>
                  <a:gd name="T9" fmla="*/ 87 h 265"/>
                  <a:gd name="T10" fmla="*/ 7 w 238"/>
                  <a:gd name="T11" fmla="*/ 91 h 265"/>
                  <a:gd name="T12" fmla="*/ 14 w 238"/>
                  <a:gd name="T13" fmla="*/ 99 h 265"/>
                  <a:gd name="T14" fmla="*/ 32 w 238"/>
                  <a:gd name="T15" fmla="*/ 122 h 265"/>
                  <a:gd name="T16" fmla="*/ 27 w 238"/>
                  <a:gd name="T17" fmla="*/ 134 h 265"/>
                  <a:gd name="T18" fmla="*/ 37 w 238"/>
                  <a:gd name="T19" fmla="*/ 161 h 265"/>
                  <a:gd name="T20" fmla="*/ 50 w 238"/>
                  <a:gd name="T21" fmla="*/ 204 h 265"/>
                  <a:gd name="T22" fmla="*/ 88 w 238"/>
                  <a:gd name="T23" fmla="*/ 209 h 265"/>
                  <a:gd name="T24" fmla="*/ 106 w 238"/>
                  <a:gd name="T25" fmla="*/ 218 h 265"/>
                  <a:gd name="T26" fmla="*/ 106 w 238"/>
                  <a:gd name="T27" fmla="*/ 225 h 265"/>
                  <a:gd name="T28" fmla="*/ 113 w 238"/>
                  <a:gd name="T29" fmla="*/ 233 h 265"/>
                  <a:gd name="T30" fmla="*/ 94 w 238"/>
                  <a:gd name="T31" fmla="*/ 232 h 265"/>
                  <a:gd name="T32" fmla="*/ 123 w 238"/>
                  <a:gd name="T33" fmla="*/ 257 h 265"/>
                  <a:gd name="T34" fmla="*/ 145 w 238"/>
                  <a:gd name="T35" fmla="*/ 265 h 265"/>
                  <a:gd name="T36" fmla="*/ 161 w 238"/>
                  <a:gd name="T37" fmla="*/ 247 h 265"/>
                  <a:gd name="T38" fmla="*/ 143 w 238"/>
                  <a:gd name="T39" fmla="*/ 223 h 265"/>
                  <a:gd name="T40" fmla="*/ 204 w 238"/>
                  <a:gd name="T41" fmla="*/ 192 h 265"/>
                  <a:gd name="T42" fmla="*/ 169 w 238"/>
                  <a:gd name="T43" fmla="*/ 152 h 265"/>
                  <a:gd name="T44" fmla="*/ 185 w 238"/>
                  <a:gd name="T45" fmla="*/ 118 h 265"/>
                  <a:gd name="T46" fmla="*/ 212 w 238"/>
                  <a:gd name="T47" fmla="*/ 108 h 265"/>
                  <a:gd name="T48" fmla="*/ 222 w 238"/>
                  <a:gd name="T49" fmla="*/ 135 h 265"/>
                  <a:gd name="T50" fmla="*/ 228 w 238"/>
                  <a:gd name="T51" fmla="*/ 93 h 265"/>
                  <a:gd name="T52" fmla="*/ 219 w 238"/>
                  <a:gd name="T53" fmla="*/ 43 h 265"/>
                  <a:gd name="T54" fmla="*/ 228 w 238"/>
                  <a:gd name="T55" fmla="*/ 13 h 265"/>
                  <a:gd name="T56" fmla="*/ 156 w 238"/>
                  <a:gd name="T57" fmla="*/ 17 h 265"/>
                  <a:gd name="T58" fmla="*/ 133 w 238"/>
                  <a:gd name="T59" fmla="*/ 32 h 265"/>
                  <a:gd name="T60" fmla="*/ 154 w 238"/>
                  <a:gd name="T61" fmla="*/ 56 h 265"/>
                  <a:gd name="T62" fmla="*/ 156 w 238"/>
                  <a:gd name="T63" fmla="*/ 94 h 265"/>
                  <a:gd name="T64" fmla="*/ 149 w 238"/>
                  <a:gd name="T65" fmla="*/ 97 h 265"/>
                  <a:gd name="T66" fmla="*/ 142 w 238"/>
                  <a:gd name="T67" fmla="*/ 86 h 265"/>
                  <a:gd name="T68" fmla="*/ 150 w 238"/>
                  <a:gd name="T69" fmla="*/ 67 h 265"/>
                  <a:gd name="T70" fmla="*/ 140 w 238"/>
                  <a:gd name="T71" fmla="*/ 40 h 265"/>
                  <a:gd name="T72" fmla="*/ 131 w 238"/>
                  <a:gd name="T73" fmla="*/ 70 h 265"/>
                  <a:gd name="T74" fmla="*/ 119 w 238"/>
                  <a:gd name="T75" fmla="*/ 104 h 265"/>
                  <a:gd name="T76" fmla="*/ 104 w 238"/>
                  <a:gd name="T77" fmla="*/ 88 h 265"/>
                  <a:gd name="T78" fmla="*/ 109 w 238"/>
                  <a:gd name="T79" fmla="*/ 69 h 265"/>
                  <a:gd name="T80" fmla="*/ 113 w 238"/>
                  <a:gd name="T81" fmla="*/ 54 h 265"/>
                  <a:gd name="T82" fmla="*/ 126 w 238"/>
                  <a:gd name="T83" fmla="*/ 31 h 265"/>
                  <a:gd name="T84" fmla="*/ 85 w 238"/>
                  <a:gd name="T85" fmla="*/ 29 h 265"/>
                  <a:gd name="T86" fmla="*/ 59 w 238"/>
                  <a:gd name="T87" fmla="*/ 24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8" h="265">
                    <a:moveTo>
                      <a:pt x="59" y="24"/>
                    </a:moveTo>
                    <a:cubicBezTo>
                      <a:pt x="59" y="24"/>
                      <a:pt x="81" y="33"/>
                      <a:pt x="88" y="41"/>
                    </a:cubicBezTo>
                    <a:cubicBezTo>
                      <a:pt x="91" y="49"/>
                      <a:pt x="65" y="55"/>
                      <a:pt x="65" y="55"/>
                    </a:cubicBezTo>
                    <a:cubicBezTo>
                      <a:pt x="65" y="55"/>
                      <a:pt x="64" y="74"/>
                      <a:pt x="56" y="78"/>
                    </a:cubicBezTo>
                    <a:cubicBezTo>
                      <a:pt x="49" y="81"/>
                      <a:pt x="34" y="73"/>
                      <a:pt x="34" y="73"/>
                    </a:cubicBezTo>
                    <a:cubicBezTo>
                      <a:pt x="26" y="80"/>
                      <a:pt x="26" y="80"/>
                      <a:pt x="26" y="80"/>
                    </a:cubicBezTo>
                    <a:cubicBezTo>
                      <a:pt x="15" y="76"/>
                      <a:pt x="15" y="76"/>
                      <a:pt x="15" y="76"/>
                    </a:cubicBezTo>
                    <a:cubicBezTo>
                      <a:pt x="0" y="75"/>
                      <a:pt x="0" y="75"/>
                      <a:pt x="0" y="75"/>
                    </a:cubicBezTo>
                    <a:cubicBezTo>
                      <a:pt x="0" y="83"/>
                      <a:pt x="0" y="83"/>
                      <a:pt x="0" y="83"/>
                    </a:cubicBezTo>
                    <a:cubicBezTo>
                      <a:pt x="11" y="87"/>
                      <a:pt x="11" y="87"/>
                      <a:pt x="11" y="87"/>
                    </a:cubicBezTo>
                    <a:cubicBezTo>
                      <a:pt x="18" y="91"/>
                      <a:pt x="18" y="91"/>
                      <a:pt x="18" y="91"/>
                    </a:cubicBezTo>
                    <a:cubicBezTo>
                      <a:pt x="7" y="91"/>
                      <a:pt x="7" y="91"/>
                      <a:pt x="7" y="91"/>
                    </a:cubicBezTo>
                    <a:cubicBezTo>
                      <a:pt x="7" y="98"/>
                      <a:pt x="7" y="98"/>
                      <a:pt x="7" y="98"/>
                    </a:cubicBezTo>
                    <a:cubicBezTo>
                      <a:pt x="14" y="99"/>
                      <a:pt x="14" y="99"/>
                      <a:pt x="14" y="99"/>
                    </a:cubicBezTo>
                    <a:cubicBezTo>
                      <a:pt x="32" y="111"/>
                      <a:pt x="32" y="111"/>
                      <a:pt x="32" y="111"/>
                    </a:cubicBezTo>
                    <a:cubicBezTo>
                      <a:pt x="32" y="122"/>
                      <a:pt x="32" y="122"/>
                      <a:pt x="32" y="122"/>
                    </a:cubicBezTo>
                    <a:cubicBezTo>
                      <a:pt x="24" y="126"/>
                      <a:pt x="24" y="126"/>
                      <a:pt x="24" y="126"/>
                    </a:cubicBezTo>
                    <a:cubicBezTo>
                      <a:pt x="27" y="134"/>
                      <a:pt x="27" y="134"/>
                      <a:pt x="27" y="134"/>
                    </a:cubicBezTo>
                    <a:cubicBezTo>
                      <a:pt x="38" y="138"/>
                      <a:pt x="38" y="138"/>
                      <a:pt x="38" y="138"/>
                    </a:cubicBezTo>
                    <a:cubicBezTo>
                      <a:pt x="37" y="161"/>
                      <a:pt x="37" y="161"/>
                      <a:pt x="37" y="161"/>
                    </a:cubicBezTo>
                    <a:cubicBezTo>
                      <a:pt x="22" y="172"/>
                      <a:pt x="22" y="172"/>
                      <a:pt x="22" y="172"/>
                    </a:cubicBezTo>
                    <a:cubicBezTo>
                      <a:pt x="50" y="204"/>
                      <a:pt x="50" y="204"/>
                      <a:pt x="50" y="204"/>
                    </a:cubicBezTo>
                    <a:cubicBezTo>
                      <a:pt x="50" y="204"/>
                      <a:pt x="65" y="200"/>
                      <a:pt x="73" y="201"/>
                    </a:cubicBezTo>
                    <a:cubicBezTo>
                      <a:pt x="77" y="201"/>
                      <a:pt x="80" y="213"/>
                      <a:pt x="88" y="209"/>
                    </a:cubicBezTo>
                    <a:cubicBezTo>
                      <a:pt x="95" y="210"/>
                      <a:pt x="99" y="198"/>
                      <a:pt x="107" y="202"/>
                    </a:cubicBezTo>
                    <a:cubicBezTo>
                      <a:pt x="110" y="210"/>
                      <a:pt x="106" y="218"/>
                      <a:pt x="106" y="218"/>
                    </a:cubicBezTo>
                    <a:cubicBezTo>
                      <a:pt x="113" y="218"/>
                      <a:pt x="113" y="218"/>
                      <a:pt x="113" y="218"/>
                    </a:cubicBezTo>
                    <a:cubicBezTo>
                      <a:pt x="106" y="225"/>
                      <a:pt x="106" y="225"/>
                      <a:pt x="106" y="225"/>
                    </a:cubicBezTo>
                    <a:cubicBezTo>
                      <a:pt x="109" y="233"/>
                      <a:pt x="109" y="233"/>
                      <a:pt x="109" y="233"/>
                    </a:cubicBezTo>
                    <a:cubicBezTo>
                      <a:pt x="113" y="233"/>
                      <a:pt x="113" y="233"/>
                      <a:pt x="113" y="233"/>
                    </a:cubicBezTo>
                    <a:cubicBezTo>
                      <a:pt x="112" y="241"/>
                      <a:pt x="112" y="241"/>
                      <a:pt x="112" y="241"/>
                    </a:cubicBezTo>
                    <a:cubicBezTo>
                      <a:pt x="94" y="232"/>
                      <a:pt x="94" y="232"/>
                      <a:pt x="94" y="232"/>
                    </a:cubicBezTo>
                    <a:cubicBezTo>
                      <a:pt x="94" y="236"/>
                      <a:pt x="94" y="236"/>
                      <a:pt x="94" y="236"/>
                    </a:cubicBezTo>
                    <a:cubicBezTo>
                      <a:pt x="123" y="257"/>
                      <a:pt x="123" y="257"/>
                      <a:pt x="123" y="257"/>
                    </a:cubicBezTo>
                    <a:cubicBezTo>
                      <a:pt x="138" y="254"/>
                      <a:pt x="138" y="254"/>
                      <a:pt x="138" y="254"/>
                    </a:cubicBezTo>
                    <a:cubicBezTo>
                      <a:pt x="145" y="265"/>
                      <a:pt x="145" y="265"/>
                      <a:pt x="145" y="265"/>
                    </a:cubicBezTo>
                    <a:cubicBezTo>
                      <a:pt x="164" y="259"/>
                      <a:pt x="164" y="259"/>
                      <a:pt x="164" y="259"/>
                    </a:cubicBezTo>
                    <a:cubicBezTo>
                      <a:pt x="164" y="259"/>
                      <a:pt x="153" y="251"/>
                      <a:pt x="161" y="247"/>
                    </a:cubicBezTo>
                    <a:cubicBezTo>
                      <a:pt x="165" y="243"/>
                      <a:pt x="172" y="236"/>
                      <a:pt x="165" y="232"/>
                    </a:cubicBezTo>
                    <a:cubicBezTo>
                      <a:pt x="154" y="231"/>
                      <a:pt x="143" y="231"/>
                      <a:pt x="143" y="223"/>
                    </a:cubicBezTo>
                    <a:cubicBezTo>
                      <a:pt x="147" y="220"/>
                      <a:pt x="170" y="202"/>
                      <a:pt x="181" y="202"/>
                    </a:cubicBezTo>
                    <a:cubicBezTo>
                      <a:pt x="189" y="203"/>
                      <a:pt x="200" y="203"/>
                      <a:pt x="204" y="192"/>
                    </a:cubicBezTo>
                    <a:cubicBezTo>
                      <a:pt x="205" y="180"/>
                      <a:pt x="194" y="165"/>
                      <a:pt x="187" y="164"/>
                    </a:cubicBezTo>
                    <a:cubicBezTo>
                      <a:pt x="180" y="160"/>
                      <a:pt x="165" y="156"/>
                      <a:pt x="169" y="152"/>
                    </a:cubicBezTo>
                    <a:cubicBezTo>
                      <a:pt x="173" y="148"/>
                      <a:pt x="173" y="133"/>
                      <a:pt x="173" y="133"/>
                    </a:cubicBezTo>
                    <a:cubicBezTo>
                      <a:pt x="173" y="133"/>
                      <a:pt x="182" y="118"/>
                      <a:pt x="185" y="118"/>
                    </a:cubicBezTo>
                    <a:cubicBezTo>
                      <a:pt x="189" y="115"/>
                      <a:pt x="204" y="115"/>
                      <a:pt x="204" y="115"/>
                    </a:cubicBezTo>
                    <a:cubicBezTo>
                      <a:pt x="204" y="115"/>
                      <a:pt x="208" y="104"/>
                      <a:pt x="212" y="108"/>
                    </a:cubicBezTo>
                    <a:cubicBezTo>
                      <a:pt x="219" y="108"/>
                      <a:pt x="212" y="108"/>
                      <a:pt x="212" y="116"/>
                    </a:cubicBezTo>
                    <a:cubicBezTo>
                      <a:pt x="211" y="119"/>
                      <a:pt x="214" y="139"/>
                      <a:pt x="222" y="135"/>
                    </a:cubicBezTo>
                    <a:cubicBezTo>
                      <a:pt x="230" y="132"/>
                      <a:pt x="238" y="121"/>
                      <a:pt x="238" y="121"/>
                    </a:cubicBezTo>
                    <a:cubicBezTo>
                      <a:pt x="238" y="121"/>
                      <a:pt x="231" y="94"/>
                      <a:pt x="228" y="93"/>
                    </a:cubicBezTo>
                    <a:cubicBezTo>
                      <a:pt x="228" y="90"/>
                      <a:pt x="225" y="78"/>
                      <a:pt x="225" y="74"/>
                    </a:cubicBezTo>
                    <a:cubicBezTo>
                      <a:pt x="219" y="43"/>
                      <a:pt x="219" y="43"/>
                      <a:pt x="219" y="43"/>
                    </a:cubicBezTo>
                    <a:cubicBezTo>
                      <a:pt x="219" y="43"/>
                      <a:pt x="219" y="28"/>
                      <a:pt x="223" y="24"/>
                    </a:cubicBezTo>
                    <a:cubicBezTo>
                      <a:pt x="231" y="25"/>
                      <a:pt x="235" y="17"/>
                      <a:pt x="228" y="13"/>
                    </a:cubicBezTo>
                    <a:cubicBezTo>
                      <a:pt x="220" y="9"/>
                      <a:pt x="187" y="0"/>
                      <a:pt x="187" y="0"/>
                    </a:cubicBezTo>
                    <a:cubicBezTo>
                      <a:pt x="187" y="0"/>
                      <a:pt x="168" y="10"/>
                      <a:pt x="156" y="17"/>
                    </a:cubicBezTo>
                    <a:cubicBezTo>
                      <a:pt x="145" y="21"/>
                      <a:pt x="133" y="24"/>
                      <a:pt x="133" y="24"/>
                    </a:cubicBezTo>
                    <a:cubicBezTo>
                      <a:pt x="133" y="32"/>
                      <a:pt x="133" y="32"/>
                      <a:pt x="133" y="32"/>
                    </a:cubicBezTo>
                    <a:cubicBezTo>
                      <a:pt x="133" y="32"/>
                      <a:pt x="148" y="29"/>
                      <a:pt x="152" y="32"/>
                    </a:cubicBezTo>
                    <a:cubicBezTo>
                      <a:pt x="155" y="40"/>
                      <a:pt x="154" y="56"/>
                      <a:pt x="154" y="56"/>
                    </a:cubicBezTo>
                    <a:cubicBezTo>
                      <a:pt x="161" y="75"/>
                      <a:pt x="161" y="75"/>
                      <a:pt x="161" y="75"/>
                    </a:cubicBezTo>
                    <a:cubicBezTo>
                      <a:pt x="156" y="94"/>
                      <a:pt x="156" y="94"/>
                      <a:pt x="156" y="94"/>
                    </a:cubicBezTo>
                    <a:cubicBezTo>
                      <a:pt x="160" y="102"/>
                      <a:pt x="160" y="102"/>
                      <a:pt x="160" y="102"/>
                    </a:cubicBezTo>
                    <a:cubicBezTo>
                      <a:pt x="149" y="97"/>
                      <a:pt x="149" y="97"/>
                      <a:pt x="149" y="97"/>
                    </a:cubicBezTo>
                    <a:cubicBezTo>
                      <a:pt x="134" y="100"/>
                      <a:pt x="134" y="100"/>
                      <a:pt x="134" y="100"/>
                    </a:cubicBezTo>
                    <a:cubicBezTo>
                      <a:pt x="142" y="86"/>
                      <a:pt x="142" y="86"/>
                      <a:pt x="142" y="86"/>
                    </a:cubicBezTo>
                    <a:cubicBezTo>
                      <a:pt x="153" y="86"/>
                      <a:pt x="153" y="86"/>
                      <a:pt x="153" y="86"/>
                    </a:cubicBezTo>
                    <a:cubicBezTo>
                      <a:pt x="153" y="82"/>
                      <a:pt x="154" y="71"/>
                      <a:pt x="150" y="67"/>
                    </a:cubicBezTo>
                    <a:cubicBezTo>
                      <a:pt x="151" y="44"/>
                      <a:pt x="151" y="44"/>
                      <a:pt x="151" y="44"/>
                    </a:cubicBezTo>
                    <a:cubicBezTo>
                      <a:pt x="151" y="44"/>
                      <a:pt x="144" y="36"/>
                      <a:pt x="140" y="40"/>
                    </a:cubicBezTo>
                    <a:cubicBezTo>
                      <a:pt x="133" y="43"/>
                      <a:pt x="139" y="59"/>
                      <a:pt x="139" y="59"/>
                    </a:cubicBezTo>
                    <a:cubicBezTo>
                      <a:pt x="139" y="59"/>
                      <a:pt x="132" y="62"/>
                      <a:pt x="131" y="70"/>
                    </a:cubicBezTo>
                    <a:cubicBezTo>
                      <a:pt x="131" y="89"/>
                      <a:pt x="131" y="89"/>
                      <a:pt x="131" y="89"/>
                    </a:cubicBezTo>
                    <a:cubicBezTo>
                      <a:pt x="119" y="104"/>
                      <a:pt x="119" y="104"/>
                      <a:pt x="119" y="104"/>
                    </a:cubicBezTo>
                    <a:cubicBezTo>
                      <a:pt x="123" y="88"/>
                      <a:pt x="123" y="88"/>
                      <a:pt x="123" y="88"/>
                    </a:cubicBezTo>
                    <a:cubicBezTo>
                      <a:pt x="104" y="88"/>
                      <a:pt x="104" y="88"/>
                      <a:pt x="104" y="88"/>
                    </a:cubicBezTo>
                    <a:cubicBezTo>
                      <a:pt x="116" y="80"/>
                      <a:pt x="116" y="80"/>
                      <a:pt x="116" y="80"/>
                    </a:cubicBezTo>
                    <a:cubicBezTo>
                      <a:pt x="109" y="69"/>
                      <a:pt x="109" y="69"/>
                      <a:pt x="109" y="69"/>
                    </a:cubicBezTo>
                    <a:cubicBezTo>
                      <a:pt x="98" y="68"/>
                      <a:pt x="98" y="68"/>
                      <a:pt x="98" y="68"/>
                    </a:cubicBezTo>
                    <a:cubicBezTo>
                      <a:pt x="98" y="68"/>
                      <a:pt x="113" y="57"/>
                      <a:pt x="113" y="54"/>
                    </a:cubicBezTo>
                    <a:cubicBezTo>
                      <a:pt x="114" y="46"/>
                      <a:pt x="114" y="42"/>
                      <a:pt x="118" y="39"/>
                    </a:cubicBezTo>
                    <a:cubicBezTo>
                      <a:pt x="122" y="39"/>
                      <a:pt x="126" y="31"/>
                      <a:pt x="126" y="31"/>
                    </a:cubicBezTo>
                    <a:cubicBezTo>
                      <a:pt x="122" y="27"/>
                      <a:pt x="122" y="27"/>
                      <a:pt x="122" y="27"/>
                    </a:cubicBezTo>
                    <a:cubicBezTo>
                      <a:pt x="122" y="27"/>
                      <a:pt x="92" y="33"/>
                      <a:pt x="85" y="29"/>
                    </a:cubicBezTo>
                    <a:cubicBezTo>
                      <a:pt x="74" y="25"/>
                      <a:pt x="55" y="13"/>
                      <a:pt x="55" y="13"/>
                    </a:cubicBezTo>
                    <a:lnTo>
                      <a:pt x="59" y="24"/>
                    </a:lnTo>
                    <a:close/>
                  </a:path>
                </a:pathLst>
              </a:custGeom>
              <a:solidFill>
                <a:srgbClr val="D9D9D9"/>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67" name="Freeform 139">
                <a:extLst>
                  <a:ext uri="{FF2B5EF4-FFF2-40B4-BE49-F238E27FC236}">
                    <a16:creationId xmlns:a16="http://schemas.microsoft.com/office/drawing/2014/main" id="{89D8C4A4-BDD5-C844-55FC-FB16CF86D6BF}"/>
                  </a:ext>
                </a:extLst>
              </p:cNvPr>
              <p:cNvSpPr>
                <a:spLocks/>
              </p:cNvSpPr>
              <p:nvPr/>
            </p:nvSpPr>
            <p:spPr bwMode="gray">
              <a:xfrm>
                <a:off x="14306242" y="4276474"/>
                <a:ext cx="12974" cy="7208"/>
              </a:xfrm>
              <a:custGeom>
                <a:avLst/>
                <a:gdLst>
                  <a:gd name="T0" fmla="*/ 7 w 27"/>
                  <a:gd name="T1" fmla="*/ 15 h 15"/>
                  <a:gd name="T2" fmla="*/ 27 w 27"/>
                  <a:gd name="T3" fmla="*/ 1 h 15"/>
                  <a:gd name="T4" fmla="*/ 1 w 27"/>
                  <a:gd name="T5" fmla="*/ 0 h 15"/>
                  <a:gd name="T6" fmla="*/ 7 w 27"/>
                  <a:gd name="T7" fmla="*/ 15 h 15"/>
                </a:gdLst>
                <a:ahLst/>
                <a:cxnLst>
                  <a:cxn ang="0">
                    <a:pos x="T0" y="T1"/>
                  </a:cxn>
                  <a:cxn ang="0">
                    <a:pos x="T2" y="T3"/>
                  </a:cxn>
                  <a:cxn ang="0">
                    <a:pos x="T4" y="T5"/>
                  </a:cxn>
                  <a:cxn ang="0">
                    <a:pos x="T6" y="T7"/>
                  </a:cxn>
                </a:cxnLst>
                <a:rect l="0" t="0" r="r" b="b"/>
                <a:pathLst>
                  <a:path w="27" h="15">
                    <a:moveTo>
                      <a:pt x="7" y="15"/>
                    </a:moveTo>
                    <a:cubicBezTo>
                      <a:pt x="19" y="12"/>
                      <a:pt x="27" y="1"/>
                      <a:pt x="27" y="1"/>
                    </a:cubicBezTo>
                    <a:cubicBezTo>
                      <a:pt x="1" y="0"/>
                      <a:pt x="1" y="0"/>
                      <a:pt x="1" y="0"/>
                    </a:cubicBezTo>
                    <a:cubicBezTo>
                      <a:pt x="1" y="0"/>
                      <a:pt x="0" y="15"/>
                      <a:pt x="7" y="15"/>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68" name="Freeform 140">
                <a:extLst>
                  <a:ext uri="{FF2B5EF4-FFF2-40B4-BE49-F238E27FC236}">
                    <a16:creationId xmlns:a16="http://schemas.microsoft.com/office/drawing/2014/main" id="{327A293A-4ACC-28D5-8A0F-5D03E8CDB3D7}"/>
                  </a:ext>
                </a:extLst>
              </p:cNvPr>
              <p:cNvSpPr>
                <a:spLocks/>
              </p:cNvSpPr>
              <p:nvPr/>
            </p:nvSpPr>
            <p:spPr bwMode="gray">
              <a:xfrm>
                <a:off x="14270206" y="4207284"/>
                <a:ext cx="18739" cy="15856"/>
              </a:xfrm>
              <a:custGeom>
                <a:avLst/>
                <a:gdLst>
                  <a:gd name="T0" fmla="*/ 22 w 41"/>
                  <a:gd name="T1" fmla="*/ 30 h 34"/>
                  <a:gd name="T2" fmla="*/ 26 w 41"/>
                  <a:gd name="T3" fmla="*/ 19 h 34"/>
                  <a:gd name="T4" fmla="*/ 41 w 41"/>
                  <a:gd name="T5" fmla="*/ 16 h 34"/>
                  <a:gd name="T6" fmla="*/ 38 w 41"/>
                  <a:gd name="T7" fmla="*/ 0 h 34"/>
                  <a:gd name="T8" fmla="*/ 8 w 41"/>
                  <a:gd name="T9" fmla="*/ 10 h 34"/>
                  <a:gd name="T10" fmla="*/ 0 w 41"/>
                  <a:gd name="T11" fmla="*/ 22 h 34"/>
                  <a:gd name="T12" fmla="*/ 11 w 41"/>
                  <a:gd name="T13" fmla="*/ 26 h 34"/>
                  <a:gd name="T14" fmla="*/ 22 w 41"/>
                  <a:gd name="T15" fmla="*/ 30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34">
                    <a:moveTo>
                      <a:pt x="22" y="30"/>
                    </a:moveTo>
                    <a:cubicBezTo>
                      <a:pt x="26" y="30"/>
                      <a:pt x="22" y="26"/>
                      <a:pt x="26" y="19"/>
                    </a:cubicBezTo>
                    <a:cubicBezTo>
                      <a:pt x="34" y="15"/>
                      <a:pt x="41" y="16"/>
                      <a:pt x="41" y="16"/>
                    </a:cubicBezTo>
                    <a:cubicBezTo>
                      <a:pt x="38" y="0"/>
                      <a:pt x="38" y="0"/>
                      <a:pt x="38" y="0"/>
                    </a:cubicBezTo>
                    <a:cubicBezTo>
                      <a:pt x="38" y="0"/>
                      <a:pt x="16" y="3"/>
                      <a:pt x="8" y="10"/>
                    </a:cubicBezTo>
                    <a:cubicBezTo>
                      <a:pt x="4" y="14"/>
                      <a:pt x="0" y="22"/>
                      <a:pt x="0" y="22"/>
                    </a:cubicBezTo>
                    <a:cubicBezTo>
                      <a:pt x="11" y="26"/>
                      <a:pt x="11" y="26"/>
                      <a:pt x="11" y="26"/>
                    </a:cubicBezTo>
                    <a:cubicBezTo>
                      <a:pt x="11" y="26"/>
                      <a:pt x="14" y="34"/>
                      <a:pt x="22" y="3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69" name="Freeform 141">
                <a:extLst>
                  <a:ext uri="{FF2B5EF4-FFF2-40B4-BE49-F238E27FC236}">
                    <a16:creationId xmlns:a16="http://schemas.microsoft.com/office/drawing/2014/main" id="{BC2DF7C6-9E55-7284-2FD6-27D59BD27113}"/>
                  </a:ext>
                </a:extLst>
              </p:cNvPr>
              <p:cNvSpPr>
                <a:spLocks/>
              </p:cNvSpPr>
              <p:nvPr/>
            </p:nvSpPr>
            <p:spPr bwMode="gray">
              <a:xfrm>
                <a:off x="14378315" y="4393232"/>
                <a:ext cx="4325" cy="10090"/>
              </a:xfrm>
              <a:custGeom>
                <a:avLst/>
                <a:gdLst>
                  <a:gd name="T0" fmla="*/ 7 w 10"/>
                  <a:gd name="T1" fmla="*/ 12 h 23"/>
                  <a:gd name="T2" fmla="*/ 0 w 10"/>
                  <a:gd name="T3" fmla="*/ 11 h 23"/>
                  <a:gd name="T4" fmla="*/ 7 w 10"/>
                  <a:gd name="T5" fmla="*/ 12 h 23"/>
                </a:gdLst>
                <a:ahLst/>
                <a:cxnLst>
                  <a:cxn ang="0">
                    <a:pos x="T0" y="T1"/>
                  </a:cxn>
                  <a:cxn ang="0">
                    <a:pos x="T2" y="T3"/>
                  </a:cxn>
                  <a:cxn ang="0">
                    <a:pos x="T4" y="T5"/>
                  </a:cxn>
                </a:cxnLst>
                <a:rect l="0" t="0" r="r" b="b"/>
                <a:pathLst>
                  <a:path w="10" h="23">
                    <a:moveTo>
                      <a:pt x="7" y="12"/>
                    </a:moveTo>
                    <a:cubicBezTo>
                      <a:pt x="8" y="0"/>
                      <a:pt x="0" y="11"/>
                      <a:pt x="0" y="11"/>
                    </a:cubicBezTo>
                    <a:cubicBezTo>
                      <a:pt x="3" y="23"/>
                      <a:pt x="10" y="23"/>
                      <a:pt x="7" y="12"/>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70" name="Freeform 142">
                <a:extLst>
                  <a:ext uri="{FF2B5EF4-FFF2-40B4-BE49-F238E27FC236}">
                    <a16:creationId xmlns:a16="http://schemas.microsoft.com/office/drawing/2014/main" id="{C104022E-A900-BE7C-2A30-1FE2B606D402}"/>
                  </a:ext>
                </a:extLst>
              </p:cNvPr>
              <p:cNvSpPr>
                <a:spLocks/>
              </p:cNvSpPr>
              <p:nvPr/>
            </p:nvSpPr>
            <p:spPr bwMode="gray">
              <a:xfrm>
                <a:off x="14180836" y="4452331"/>
                <a:ext cx="23063" cy="27388"/>
              </a:xfrm>
              <a:custGeom>
                <a:avLst/>
                <a:gdLst>
                  <a:gd name="T0" fmla="*/ 12 w 51"/>
                  <a:gd name="T1" fmla="*/ 0 h 55"/>
                  <a:gd name="T2" fmla="*/ 0 w 51"/>
                  <a:gd name="T3" fmla="*/ 11 h 55"/>
                  <a:gd name="T4" fmla="*/ 22 w 51"/>
                  <a:gd name="T5" fmla="*/ 27 h 55"/>
                  <a:gd name="T6" fmla="*/ 22 w 51"/>
                  <a:gd name="T7" fmla="*/ 35 h 55"/>
                  <a:gd name="T8" fmla="*/ 18 w 51"/>
                  <a:gd name="T9" fmla="*/ 31 h 55"/>
                  <a:gd name="T10" fmla="*/ 14 w 51"/>
                  <a:gd name="T11" fmla="*/ 31 h 55"/>
                  <a:gd name="T12" fmla="*/ 17 w 51"/>
                  <a:gd name="T13" fmla="*/ 42 h 55"/>
                  <a:gd name="T14" fmla="*/ 25 w 51"/>
                  <a:gd name="T15" fmla="*/ 43 h 55"/>
                  <a:gd name="T16" fmla="*/ 36 w 51"/>
                  <a:gd name="T17" fmla="*/ 55 h 55"/>
                  <a:gd name="T18" fmla="*/ 51 w 51"/>
                  <a:gd name="T19" fmla="*/ 52 h 55"/>
                  <a:gd name="T20" fmla="*/ 34 w 51"/>
                  <a:gd name="T21" fmla="*/ 16 h 55"/>
                  <a:gd name="T22" fmla="*/ 12 w 51"/>
                  <a:gd name="T23"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1" h="55">
                    <a:moveTo>
                      <a:pt x="12" y="0"/>
                    </a:moveTo>
                    <a:cubicBezTo>
                      <a:pt x="8" y="0"/>
                      <a:pt x="1" y="3"/>
                      <a:pt x="0" y="11"/>
                    </a:cubicBezTo>
                    <a:cubicBezTo>
                      <a:pt x="0" y="15"/>
                      <a:pt x="18" y="23"/>
                      <a:pt x="22" y="27"/>
                    </a:cubicBezTo>
                    <a:cubicBezTo>
                      <a:pt x="29" y="32"/>
                      <a:pt x="22" y="35"/>
                      <a:pt x="22" y="35"/>
                    </a:cubicBezTo>
                    <a:cubicBezTo>
                      <a:pt x="18" y="31"/>
                      <a:pt x="18" y="31"/>
                      <a:pt x="18" y="31"/>
                    </a:cubicBezTo>
                    <a:cubicBezTo>
                      <a:pt x="14" y="31"/>
                      <a:pt x="14" y="31"/>
                      <a:pt x="14" y="31"/>
                    </a:cubicBezTo>
                    <a:cubicBezTo>
                      <a:pt x="17" y="42"/>
                      <a:pt x="17" y="42"/>
                      <a:pt x="17" y="42"/>
                    </a:cubicBezTo>
                    <a:cubicBezTo>
                      <a:pt x="25" y="43"/>
                      <a:pt x="25" y="43"/>
                      <a:pt x="25" y="43"/>
                    </a:cubicBezTo>
                    <a:cubicBezTo>
                      <a:pt x="36" y="55"/>
                      <a:pt x="36" y="55"/>
                      <a:pt x="36" y="55"/>
                    </a:cubicBezTo>
                    <a:cubicBezTo>
                      <a:pt x="51" y="52"/>
                      <a:pt x="51" y="52"/>
                      <a:pt x="51" y="52"/>
                    </a:cubicBezTo>
                    <a:cubicBezTo>
                      <a:pt x="51" y="52"/>
                      <a:pt x="44" y="32"/>
                      <a:pt x="34" y="16"/>
                    </a:cubicBezTo>
                    <a:cubicBezTo>
                      <a:pt x="34" y="16"/>
                      <a:pt x="19" y="1"/>
                      <a:pt x="12" y="0"/>
                    </a:cubicBezTo>
                    <a:close/>
                  </a:path>
                </a:pathLst>
              </a:custGeom>
              <a:solidFill>
                <a:schemeClr val="accent2"/>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71" name="Freeform 143">
                <a:extLst>
                  <a:ext uri="{FF2B5EF4-FFF2-40B4-BE49-F238E27FC236}">
                    <a16:creationId xmlns:a16="http://schemas.microsoft.com/office/drawing/2014/main" id="{5EB8B352-9012-375B-4FD5-3B5D7948676D}"/>
                  </a:ext>
                </a:extLst>
              </p:cNvPr>
              <p:cNvSpPr>
                <a:spLocks/>
              </p:cNvSpPr>
              <p:nvPr/>
            </p:nvSpPr>
            <p:spPr bwMode="gray">
              <a:xfrm>
                <a:off x="14500838" y="4440799"/>
                <a:ext cx="31712" cy="33154"/>
              </a:xfrm>
              <a:custGeom>
                <a:avLst/>
                <a:gdLst>
                  <a:gd name="T0" fmla="*/ 0 w 67"/>
                  <a:gd name="T1" fmla="*/ 45 h 70"/>
                  <a:gd name="T2" fmla="*/ 51 w 67"/>
                  <a:gd name="T3" fmla="*/ 70 h 70"/>
                  <a:gd name="T4" fmla="*/ 55 w 67"/>
                  <a:gd name="T5" fmla="*/ 67 h 70"/>
                  <a:gd name="T6" fmla="*/ 55 w 67"/>
                  <a:gd name="T7" fmla="*/ 55 h 70"/>
                  <a:gd name="T8" fmla="*/ 67 w 67"/>
                  <a:gd name="T9" fmla="*/ 52 h 70"/>
                  <a:gd name="T10" fmla="*/ 63 w 67"/>
                  <a:gd name="T11" fmla="*/ 40 h 70"/>
                  <a:gd name="T12" fmla="*/ 42 w 67"/>
                  <a:gd name="T13" fmla="*/ 24 h 70"/>
                  <a:gd name="T14" fmla="*/ 27 w 67"/>
                  <a:gd name="T15" fmla="*/ 20 h 70"/>
                  <a:gd name="T16" fmla="*/ 13 w 67"/>
                  <a:gd name="T17" fmla="*/ 0 h 70"/>
                  <a:gd name="T18" fmla="*/ 1 w 67"/>
                  <a:gd name="T19" fmla="*/ 18 h 70"/>
                  <a:gd name="T20" fmla="*/ 4 w 67"/>
                  <a:gd name="T21" fmla="*/ 30 h 70"/>
                  <a:gd name="T22" fmla="*/ 0 w 67"/>
                  <a:gd name="T23" fmla="*/ 4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7" h="70">
                    <a:moveTo>
                      <a:pt x="0" y="45"/>
                    </a:moveTo>
                    <a:cubicBezTo>
                      <a:pt x="51" y="70"/>
                      <a:pt x="51" y="70"/>
                      <a:pt x="51" y="70"/>
                    </a:cubicBezTo>
                    <a:cubicBezTo>
                      <a:pt x="55" y="67"/>
                      <a:pt x="55" y="67"/>
                      <a:pt x="55" y="67"/>
                    </a:cubicBezTo>
                    <a:cubicBezTo>
                      <a:pt x="55" y="55"/>
                      <a:pt x="55" y="55"/>
                      <a:pt x="55" y="55"/>
                    </a:cubicBezTo>
                    <a:cubicBezTo>
                      <a:pt x="67" y="52"/>
                      <a:pt x="67" y="52"/>
                      <a:pt x="67" y="52"/>
                    </a:cubicBezTo>
                    <a:cubicBezTo>
                      <a:pt x="63" y="40"/>
                      <a:pt x="63" y="40"/>
                      <a:pt x="63" y="40"/>
                    </a:cubicBezTo>
                    <a:cubicBezTo>
                      <a:pt x="42" y="24"/>
                      <a:pt x="42" y="24"/>
                      <a:pt x="42" y="24"/>
                    </a:cubicBezTo>
                    <a:cubicBezTo>
                      <a:pt x="27" y="20"/>
                      <a:pt x="27" y="20"/>
                      <a:pt x="27" y="20"/>
                    </a:cubicBezTo>
                    <a:cubicBezTo>
                      <a:pt x="13" y="0"/>
                      <a:pt x="13" y="0"/>
                      <a:pt x="13" y="0"/>
                    </a:cubicBezTo>
                    <a:cubicBezTo>
                      <a:pt x="1" y="18"/>
                      <a:pt x="1" y="18"/>
                      <a:pt x="1" y="18"/>
                    </a:cubicBezTo>
                    <a:cubicBezTo>
                      <a:pt x="1" y="18"/>
                      <a:pt x="8" y="22"/>
                      <a:pt x="4" y="30"/>
                    </a:cubicBezTo>
                    <a:cubicBezTo>
                      <a:pt x="4" y="38"/>
                      <a:pt x="0" y="45"/>
                      <a:pt x="0" y="45"/>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72" name="Freeform 144">
                <a:extLst>
                  <a:ext uri="{FF2B5EF4-FFF2-40B4-BE49-F238E27FC236}">
                    <a16:creationId xmlns:a16="http://schemas.microsoft.com/office/drawing/2014/main" id="{60DE7AC4-9AC9-4AC4-3C29-66E8F45A8903}"/>
                  </a:ext>
                </a:extLst>
              </p:cNvPr>
              <p:cNvSpPr>
                <a:spLocks/>
              </p:cNvSpPr>
              <p:nvPr/>
            </p:nvSpPr>
            <p:spPr bwMode="gray">
              <a:xfrm>
                <a:off x="14222638" y="4468187"/>
                <a:ext cx="7208" cy="1442"/>
              </a:xfrm>
              <a:custGeom>
                <a:avLst/>
                <a:gdLst>
                  <a:gd name="T0" fmla="*/ 11 w 15"/>
                  <a:gd name="T1" fmla="*/ 4 h 4"/>
                  <a:gd name="T2" fmla="*/ 15 w 15"/>
                  <a:gd name="T3" fmla="*/ 0 h 4"/>
                  <a:gd name="T4" fmla="*/ 0 w 15"/>
                  <a:gd name="T5" fmla="*/ 0 h 4"/>
                  <a:gd name="T6" fmla="*/ 11 w 15"/>
                  <a:gd name="T7" fmla="*/ 4 h 4"/>
                </a:gdLst>
                <a:ahLst/>
                <a:cxnLst>
                  <a:cxn ang="0">
                    <a:pos x="T0" y="T1"/>
                  </a:cxn>
                  <a:cxn ang="0">
                    <a:pos x="T2" y="T3"/>
                  </a:cxn>
                  <a:cxn ang="0">
                    <a:pos x="T4" y="T5"/>
                  </a:cxn>
                  <a:cxn ang="0">
                    <a:pos x="T6" y="T7"/>
                  </a:cxn>
                </a:cxnLst>
                <a:rect l="0" t="0" r="r" b="b"/>
                <a:pathLst>
                  <a:path w="15" h="4">
                    <a:moveTo>
                      <a:pt x="11" y="4"/>
                    </a:moveTo>
                    <a:cubicBezTo>
                      <a:pt x="15" y="4"/>
                      <a:pt x="15" y="0"/>
                      <a:pt x="15" y="0"/>
                    </a:cubicBezTo>
                    <a:cubicBezTo>
                      <a:pt x="0" y="0"/>
                      <a:pt x="0" y="0"/>
                      <a:pt x="0" y="0"/>
                    </a:cubicBezTo>
                    <a:lnTo>
                      <a:pt x="11" y="4"/>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73" name="Freeform 145">
                <a:extLst>
                  <a:ext uri="{FF2B5EF4-FFF2-40B4-BE49-F238E27FC236}">
                    <a16:creationId xmlns:a16="http://schemas.microsoft.com/office/drawing/2014/main" id="{2984B9C0-9C91-E77D-72D1-36F3D07674AA}"/>
                  </a:ext>
                </a:extLst>
              </p:cNvPr>
              <p:cNvSpPr>
                <a:spLocks/>
              </p:cNvSpPr>
              <p:nvPr/>
            </p:nvSpPr>
            <p:spPr bwMode="gray">
              <a:xfrm>
                <a:off x="14188043" y="4396115"/>
                <a:ext cx="67748" cy="66306"/>
              </a:xfrm>
              <a:custGeom>
                <a:avLst/>
                <a:gdLst>
                  <a:gd name="T0" fmla="*/ 59 w 143"/>
                  <a:gd name="T1" fmla="*/ 123 h 140"/>
                  <a:gd name="T2" fmla="*/ 81 w 143"/>
                  <a:gd name="T3" fmla="*/ 136 h 140"/>
                  <a:gd name="T4" fmla="*/ 104 w 143"/>
                  <a:gd name="T5" fmla="*/ 125 h 140"/>
                  <a:gd name="T6" fmla="*/ 126 w 143"/>
                  <a:gd name="T7" fmla="*/ 130 h 140"/>
                  <a:gd name="T8" fmla="*/ 143 w 143"/>
                  <a:gd name="T9" fmla="*/ 97 h 140"/>
                  <a:gd name="T10" fmla="*/ 136 w 143"/>
                  <a:gd name="T11" fmla="*/ 81 h 140"/>
                  <a:gd name="T12" fmla="*/ 140 w 143"/>
                  <a:gd name="T13" fmla="*/ 77 h 140"/>
                  <a:gd name="T14" fmla="*/ 130 w 143"/>
                  <a:gd name="T15" fmla="*/ 46 h 140"/>
                  <a:gd name="T16" fmla="*/ 108 w 143"/>
                  <a:gd name="T17" fmla="*/ 45 h 140"/>
                  <a:gd name="T18" fmla="*/ 127 w 143"/>
                  <a:gd name="T19" fmla="*/ 38 h 140"/>
                  <a:gd name="T20" fmla="*/ 131 w 143"/>
                  <a:gd name="T21" fmla="*/ 23 h 140"/>
                  <a:gd name="T22" fmla="*/ 117 w 143"/>
                  <a:gd name="T23" fmla="*/ 0 h 140"/>
                  <a:gd name="T24" fmla="*/ 114 w 143"/>
                  <a:gd name="T25" fmla="*/ 3 h 140"/>
                  <a:gd name="T26" fmla="*/ 117 w 143"/>
                  <a:gd name="T27" fmla="*/ 19 h 140"/>
                  <a:gd name="T28" fmla="*/ 113 w 143"/>
                  <a:gd name="T29" fmla="*/ 22 h 140"/>
                  <a:gd name="T30" fmla="*/ 116 w 143"/>
                  <a:gd name="T31" fmla="*/ 30 h 140"/>
                  <a:gd name="T32" fmla="*/ 97 w 143"/>
                  <a:gd name="T33" fmla="*/ 45 h 140"/>
                  <a:gd name="T34" fmla="*/ 93 w 143"/>
                  <a:gd name="T35" fmla="*/ 37 h 140"/>
                  <a:gd name="T36" fmla="*/ 105 w 143"/>
                  <a:gd name="T37" fmla="*/ 26 h 140"/>
                  <a:gd name="T38" fmla="*/ 80 w 143"/>
                  <a:gd name="T39" fmla="*/ 2 h 140"/>
                  <a:gd name="T40" fmla="*/ 76 w 143"/>
                  <a:gd name="T41" fmla="*/ 9 h 140"/>
                  <a:gd name="T42" fmla="*/ 69 w 143"/>
                  <a:gd name="T43" fmla="*/ 1 h 140"/>
                  <a:gd name="T44" fmla="*/ 19 w 143"/>
                  <a:gd name="T45" fmla="*/ 22 h 140"/>
                  <a:gd name="T46" fmla="*/ 12 w 143"/>
                  <a:gd name="T47" fmla="*/ 14 h 140"/>
                  <a:gd name="T48" fmla="*/ 0 w 143"/>
                  <a:gd name="T49" fmla="*/ 25 h 140"/>
                  <a:gd name="T50" fmla="*/ 7 w 143"/>
                  <a:gd name="T51" fmla="*/ 33 h 140"/>
                  <a:gd name="T52" fmla="*/ 0 w 143"/>
                  <a:gd name="T53" fmla="*/ 32 h 140"/>
                  <a:gd name="T54" fmla="*/ 3 w 143"/>
                  <a:gd name="T55" fmla="*/ 44 h 140"/>
                  <a:gd name="T56" fmla="*/ 11 w 143"/>
                  <a:gd name="T57" fmla="*/ 44 h 140"/>
                  <a:gd name="T58" fmla="*/ 6 w 143"/>
                  <a:gd name="T59" fmla="*/ 56 h 140"/>
                  <a:gd name="T60" fmla="*/ 17 w 143"/>
                  <a:gd name="T61" fmla="*/ 60 h 140"/>
                  <a:gd name="T62" fmla="*/ 20 w 143"/>
                  <a:gd name="T63" fmla="*/ 87 h 140"/>
                  <a:gd name="T64" fmla="*/ 30 w 143"/>
                  <a:gd name="T65" fmla="*/ 114 h 140"/>
                  <a:gd name="T66" fmla="*/ 34 w 143"/>
                  <a:gd name="T67" fmla="*/ 114 h 140"/>
                  <a:gd name="T68" fmla="*/ 34 w 143"/>
                  <a:gd name="T69" fmla="*/ 99 h 140"/>
                  <a:gd name="T70" fmla="*/ 46 w 143"/>
                  <a:gd name="T71" fmla="*/ 100 h 140"/>
                  <a:gd name="T72" fmla="*/ 52 w 143"/>
                  <a:gd name="T73" fmla="*/ 111 h 140"/>
                  <a:gd name="T74" fmla="*/ 41 w 143"/>
                  <a:gd name="T75" fmla="*/ 118 h 140"/>
                  <a:gd name="T76" fmla="*/ 55 w 143"/>
                  <a:gd name="T77" fmla="*/ 127 h 140"/>
                  <a:gd name="T78" fmla="*/ 59 w 143"/>
                  <a:gd name="T79" fmla="*/ 123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3" h="140">
                    <a:moveTo>
                      <a:pt x="59" y="123"/>
                    </a:moveTo>
                    <a:cubicBezTo>
                      <a:pt x="59" y="123"/>
                      <a:pt x="63" y="131"/>
                      <a:pt x="81" y="136"/>
                    </a:cubicBezTo>
                    <a:cubicBezTo>
                      <a:pt x="100" y="140"/>
                      <a:pt x="104" y="125"/>
                      <a:pt x="104" y="125"/>
                    </a:cubicBezTo>
                    <a:cubicBezTo>
                      <a:pt x="104" y="125"/>
                      <a:pt x="122" y="138"/>
                      <a:pt x="126" y="130"/>
                    </a:cubicBezTo>
                    <a:cubicBezTo>
                      <a:pt x="134" y="119"/>
                      <a:pt x="143" y="97"/>
                      <a:pt x="143" y="97"/>
                    </a:cubicBezTo>
                    <a:cubicBezTo>
                      <a:pt x="143" y="97"/>
                      <a:pt x="132" y="88"/>
                      <a:pt x="136" y="81"/>
                    </a:cubicBezTo>
                    <a:cubicBezTo>
                      <a:pt x="136" y="77"/>
                      <a:pt x="140" y="77"/>
                      <a:pt x="140" y="77"/>
                    </a:cubicBezTo>
                    <a:cubicBezTo>
                      <a:pt x="130" y="46"/>
                      <a:pt x="130" y="46"/>
                      <a:pt x="130" y="46"/>
                    </a:cubicBezTo>
                    <a:cubicBezTo>
                      <a:pt x="108" y="45"/>
                      <a:pt x="108" y="45"/>
                      <a:pt x="108" y="45"/>
                    </a:cubicBezTo>
                    <a:cubicBezTo>
                      <a:pt x="115" y="42"/>
                      <a:pt x="123" y="42"/>
                      <a:pt x="127" y="38"/>
                    </a:cubicBezTo>
                    <a:cubicBezTo>
                      <a:pt x="131" y="31"/>
                      <a:pt x="135" y="31"/>
                      <a:pt x="131" y="23"/>
                    </a:cubicBezTo>
                    <a:cubicBezTo>
                      <a:pt x="124" y="15"/>
                      <a:pt x="117" y="0"/>
                      <a:pt x="117" y="0"/>
                    </a:cubicBezTo>
                    <a:cubicBezTo>
                      <a:pt x="114" y="3"/>
                      <a:pt x="114" y="3"/>
                      <a:pt x="114" y="3"/>
                    </a:cubicBezTo>
                    <a:cubicBezTo>
                      <a:pt x="117" y="19"/>
                      <a:pt x="117" y="19"/>
                      <a:pt x="117" y="19"/>
                    </a:cubicBezTo>
                    <a:cubicBezTo>
                      <a:pt x="113" y="22"/>
                      <a:pt x="113" y="22"/>
                      <a:pt x="113" y="22"/>
                    </a:cubicBezTo>
                    <a:cubicBezTo>
                      <a:pt x="116" y="30"/>
                      <a:pt x="116" y="30"/>
                      <a:pt x="116" y="30"/>
                    </a:cubicBezTo>
                    <a:cubicBezTo>
                      <a:pt x="97" y="45"/>
                      <a:pt x="97" y="45"/>
                      <a:pt x="97" y="45"/>
                    </a:cubicBezTo>
                    <a:cubicBezTo>
                      <a:pt x="93" y="37"/>
                      <a:pt x="93" y="37"/>
                      <a:pt x="93" y="37"/>
                    </a:cubicBezTo>
                    <a:cubicBezTo>
                      <a:pt x="105" y="26"/>
                      <a:pt x="105" y="26"/>
                      <a:pt x="105" y="26"/>
                    </a:cubicBezTo>
                    <a:cubicBezTo>
                      <a:pt x="80" y="2"/>
                      <a:pt x="80" y="2"/>
                      <a:pt x="80" y="2"/>
                    </a:cubicBezTo>
                    <a:cubicBezTo>
                      <a:pt x="76" y="9"/>
                      <a:pt x="76" y="9"/>
                      <a:pt x="76" y="9"/>
                    </a:cubicBezTo>
                    <a:cubicBezTo>
                      <a:pt x="69" y="1"/>
                      <a:pt x="69" y="1"/>
                      <a:pt x="69" y="1"/>
                    </a:cubicBezTo>
                    <a:cubicBezTo>
                      <a:pt x="19" y="22"/>
                      <a:pt x="19" y="22"/>
                      <a:pt x="19" y="22"/>
                    </a:cubicBezTo>
                    <a:cubicBezTo>
                      <a:pt x="12" y="14"/>
                      <a:pt x="12" y="14"/>
                      <a:pt x="12" y="14"/>
                    </a:cubicBezTo>
                    <a:cubicBezTo>
                      <a:pt x="0" y="25"/>
                      <a:pt x="0" y="25"/>
                      <a:pt x="0" y="25"/>
                    </a:cubicBezTo>
                    <a:cubicBezTo>
                      <a:pt x="7" y="33"/>
                      <a:pt x="7" y="33"/>
                      <a:pt x="7" y="33"/>
                    </a:cubicBezTo>
                    <a:cubicBezTo>
                      <a:pt x="0" y="32"/>
                      <a:pt x="0" y="32"/>
                      <a:pt x="0" y="32"/>
                    </a:cubicBezTo>
                    <a:cubicBezTo>
                      <a:pt x="3" y="44"/>
                      <a:pt x="3" y="44"/>
                      <a:pt x="3" y="44"/>
                    </a:cubicBezTo>
                    <a:cubicBezTo>
                      <a:pt x="11" y="44"/>
                      <a:pt x="11" y="44"/>
                      <a:pt x="11" y="44"/>
                    </a:cubicBezTo>
                    <a:cubicBezTo>
                      <a:pt x="6" y="56"/>
                      <a:pt x="6" y="56"/>
                      <a:pt x="6" y="56"/>
                    </a:cubicBezTo>
                    <a:cubicBezTo>
                      <a:pt x="17" y="60"/>
                      <a:pt x="17" y="60"/>
                      <a:pt x="17" y="60"/>
                    </a:cubicBezTo>
                    <a:cubicBezTo>
                      <a:pt x="17" y="60"/>
                      <a:pt x="13" y="83"/>
                      <a:pt x="20" y="87"/>
                    </a:cubicBezTo>
                    <a:cubicBezTo>
                      <a:pt x="27" y="91"/>
                      <a:pt x="30" y="114"/>
                      <a:pt x="30" y="114"/>
                    </a:cubicBezTo>
                    <a:cubicBezTo>
                      <a:pt x="34" y="114"/>
                      <a:pt x="34" y="114"/>
                      <a:pt x="34" y="114"/>
                    </a:cubicBezTo>
                    <a:cubicBezTo>
                      <a:pt x="34" y="99"/>
                      <a:pt x="34" y="99"/>
                      <a:pt x="34" y="99"/>
                    </a:cubicBezTo>
                    <a:cubicBezTo>
                      <a:pt x="46" y="100"/>
                      <a:pt x="46" y="100"/>
                      <a:pt x="46" y="100"/>
                    </a:cubicBezTo>
                    <a:cubicBezTo>
                      <a:pt x="52" y="111"/>
                      <a:pt x="52" y="111"/>
                      <a:pt x="52" y="111"/>
                    </a:cubicBezTo>
                    <a:cubicBezTo>
                      <a:pt x="41" y="118"/>
                      <a:pt x="41" y="118"/>
                      <a:pt x="41" y="118"/>
                    </a:cubicBezTo>
                    <a:cubicBezTo>
                      <a:pt x="55" y="127"/>
                      <a:pt x="55" y="127"/>
                      <a:pt x="55" y="127"/>
                    </a:cubicBezTo>
                    <a:lnTo>
                      <a:pt x="59" y="123"/>
                    </a:lnTo>
                    <a:close/>
                  </a:path>
                </a:pathLst>
              </a:custGeom>
              <a:solidFill>
                <a:srgbClr val="D9D9D9"/>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74" name="Freeform 146">
                <a:extLst>
                  <a:ext uri="{FF2B5EF4-FFF2-40B4-BE49-F238E27FC236}">
                    <a16:creationId xmlns:a16="http://schemas.microsoft.com/office/drawing/2014/main" id="{8C1619C4-4D06-4C1F-BB76-85F82D2B4862}"/>
                  </a:ext>
                </a:extLst>
              </p:cNvPr>
              <p:cNvSpPr>
                <a:spLocks/>
              </p:cNvSpPr>
              <p:nvPr/>
            </p:nvSpPr>
            <p:spPr bwMode="gray">
              <a:xfrm>
                <a:off x="14100115" y="4404764"/>
                <a:ext cx="5766" cy="14414"/>
              </a:xfrm>
              <a:custGeom>
                <a:avLst/>
                <a:gdLst>
                  <a:gd name="T0" fmla="*/ 6 w 11"/>
                  <a:gd name="T1" fmla="*/ 31 h 31"/>
                  <a:gd name="T2" fmla="*/ 10 w 11"/>
                  <a:gd name="T3" fmla="*/ 19 h 31"/>
                  <a:gd name="T4" fmla="*/ 7 w 11"/>
                  <a:gd name="T5" fmla="*/ 8 h 31"/>
                  <a:gd name="T6" fmla="*/ 0 w 11"/>
                  <a:gd name="T7" fmla="*/ 0 h 31"/>
                  <a:gd name="T8" fmla="*/ 0 w 11"/>
                  <a:gd name="T9" fmla="*/ 11 h 31"/>
                  <a:gd name="T10" fmla="*/ 3 w 11"/>
                  <a:gd name="T11" fmla="*/ 19 h 31"/>
                  <a:gd name="T12" fmla="*/ 6 w 11"/>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11" h="31">
                    <a:moveTo>
                      <a:pt x="6" y="31"/>
                    </a:moveTo>
                    <a:cubicBezTo>
                      <a:pt x="10" y="19"/>
                      <a:pt x="10" y="19"/>
                      <a:pt x="10" y="19"/>
                    </a:cubicBezTo>
                    <a:cubicBezTo>
                      <a:pt x="11" y="8"/>
                      <a:pt x="7" y="8"/>
                      <a:pt x="7" y="8"/>
                    </a:cubicBezTo>
                    <a:cubicBezTo>
                      <a:pt x="0" y="0"/>
                      <a:pt x="0" y="0"/>
                      <a:pt x="0" y="0"/>
                    </a:cubicBezTo>
                    <a:cubicBezTo>
                      <a:pt x="0" y="11"/>
                      <a:pt x="0" y="11"/>
                      <a:pt x="0" y="11"/>
                    </a:cubicBezTo>
                    <a:cubicBezTo>
                      <a:pt x="3" y="19"/>
                      <a:pt x="3" y="19"/>
                      <a:pt x="3" y="19"/>
                    </a:cubicBezTo>
                    <a:lnTo>
                      <a:pt x="6" y="31"/>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75" name="Freeform 147">
                <a:extLst>
                  <a:ext uri="{FF2B5EF4-FFF2-40B4-BE49-F238E27FC236}">
                    <a16:creationId xmlns:a16="http://schemas.microsoft.com/office/drawing/2014/main" id="{ABA6FFC0-526F-E503-0CDF-803902C4CB37}"/>
                  </a:ext>
                </a:extLst>
              </p:cNvPr>
              <p:cNvSpPr>
                <a:spLocks/>
              </p:cNvSpPr>
              <p:nvPr/>
            </p:nvSpPr>
            <p:spPr bwMode="gray">
              <a:xfrm>
                <a:off x="14104439" y="4435033"/>
                <a:ext cx="8649" cy="14414"/>
              </a:xfrm>
              <a:custGeom>
                <a:avLst/>
                <a:gdLst>
                  <a:gd name="T0" fmla="*/ 10 w 19"/>
                  <a:gd name="T1" fmla="*/ 30 h 31"/>
                  <a:gd name="T2" fmla="*/ 11 w 19"/>
                  <a:gd name="T3" fmla="*/ 15 h 31"/>
                  <a:gd name="T4" fmla="*/ 8 w 19"/>
                  <a:gd name="T5" fmla="*/ 0 h 31"/>
                  <a:gd name="T6" fmla="*/ 0 w 19"/>
                  <a:gd name="T7" fmla="*/ 15 h 31"/>
                  <a:gd name="T8" fmla="*/ 10 w 19"/>
                  <a:gd name="T9" fmla="*/ 30 h 31"/>
                </a:gdLst>
                <a:ahLst/>
                <a:cxnLst>
                  <a:cxn ang="0">
                    <a:pos x="T0" y="T1"/>
                  </a:cxn>
                  <a:cxn ang="0">
                    <a:pos x="T2" y="T3"/>
                  </a:cxn>
                  <a:cxn ang="0">
                    <a:pos x="T4" y="T5"/>
                  </a:cxn>
                  <a:cxn ang="0">
                    <a:pos x="T6" y="T7"/>
                  </a:cxn>
                  <a:cxn ang="0">
                    <a:pos x="T8" y="T9"/>
                  </a:cxn>
                </a:cxnLst>
                <a:rect l="0" t="0" r="r" b="b"/>
                <a:pathLst>
                  <a:path w="19" h="31">
                    <a:moveTo>
                      <a:pt x="10" y="30"/>
                    </a:moveTo>
                    <a:cubicBezTo>
                      <a:pt x="14" y="31"/>
                      <a:pt x="11" y="15"/>
                      <a:pt x="11" y="15"/>
                    </a:cubicBezTo>
                    <a:cubicBezTo>
                      <a:pt x="11" y="15"/>
                      <a:pt x="19" y="0"/>
                      <a:pt x="8" y="0"/>
                    </a:cubicBezTo>
                    <a:cubicBezTo>
                      <a:pt x="8" y="0"/>
                      <a:pt x="0" y="3"/>
                      <a:pt x="0" y="15"/>
                    </a:cubicBezTo>
                    <a:cubicBezTo>
                      <a:pt x="0" y="22"/>
                      <a:pt x="7" y="30"/>
                      <a:pt x="10" y="3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76" name="Freeform 148">
                <a:extLst>
                  <a:ext uri="{FF2B5EF4-FFF2-40B4-BE49-F238E27FC236}">
                    <a16:creationId xmlns:a16="http://schemas.microsoft.com/office/drawing/2014/main" id="{4173E939-CB7D-CE59-874E-7E0F0606C4FD}"/>
                  </a:ext>
                </a:extLst>
              </p:cNvPr>
              <p:cNvSpPr>
                <a:spLocks/>
              </p:cNvSpPr>
              <p:nvPr/>
            </p:nvSpPr>
            <p:spPr bwMode="gray">
              <a:xfrm>
                <a:off x="14288944" y="4471070"/>
                <a:ext cx="8649" cy="5766"/>
              </a:xfrm>
              <a:custGeom>
                <a:avLst/>
                <a:gdLst>
                  <a:gd name="T0" fmla="*/ 11 w 19"/>
                  <a:gd name="T1" fmla="*/ 8 h 12"/>
                  <a:gd name="T2" fmla="*/ 8 w 19"/>
                  <a:gd name="T3" fmla="*/ 1 h 12"/>
                  <a:gd name="T4" fmla="*/ 0 w 19"/>
                  <a:gd name="T5" fmla="*/ 4 h 12"/>
                  <a:gd name="T6" fmla="*/ 11 w 19"/>
                  <a:gd name="T7" fmla="*/ 8 h 12"/>
                </a:gdLst>
                <a:ahLst/>
                <a:cxnLst>
                  <a:cxn ang="0">
                    <a:pos x="T0" y="T1"/>
                  </a:cxn>
                  <a:cxn ang="0">
                    <a:pos x="T2" y="T3"/>
                  </a:cxn>
                  <a:cxn ang="0">
                    <a:pos x="T4" y="T5"/>
                  </a:cxn>
                  <a:cxn ang="0">
                    <a:pos x="T6" y="T7"/>
                  </a:cxn>
                </a:cxnLst>
                <a:rect l="0" t="0" r="r" b="b"/>
                <a:pathLst>
                  <a:path w="19" h="12">
                    <a:moveTo>
                      <a:pt x="11" y="8"/>
                    </a:moveTo>
                    <a:cubicBezTo>
                      <a:pt x="19" y="5"/>
                      <a:pt x="19" y="1"/>
                      <a:pt x="8" y="1"/>
                    </a:cubicBezTo>
                    <a:cubicBezTo>
                      <a:pt x="8" y="1"/>
                      <a:pt x="0" y="0"/>
                      <a:pt x="0" y="4"/>
                    </a:cubicBezTo>
                    <a:cubicBezTo>
                      <a:pt x="0" y="8"/>
                      <a:pt x="3" y="12"/>
                      <a:pt x="11" y="8"/>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77" name="Freeform 149">
                <a:extLst>
                  <a:ext uri="{FF2B5EF4-FFF2-40B4-BE49-F238E27FC236}">
                    <a16:creationId xmlns:a16="http://schemas.microsoft.com/office/drawing/2014/main" id="{8345FA14-28CF-6F3F-6ED8-799A776323F3}"/>
                  </a:ext>
                </a:extLst>
              </p:cNvPr>
              <p:cNvSpPr>
                <a:spLocks/>
              </p:cNvSpPr>
              <p:nvPr/>
            </p:nvSpPr>
            <p:spPr bwMode="gray">
              <a:xfrm>
                <a:off x="14312007" y="4469628"/>
                <a:ext cx="27388" cy="46126"/>
              </a:xfrm>
              <a:custGeom>
                <a:avLst/>
                <a:gdLst>
                  <a:gd name="T0" fmla="*/ 22 w 58"/>
                  <a:gd name="T1" fmla="*/ 12 h 97"/>
                  <a:gd name="T2" fmla="*/ 18 w 58"/>
                  <a:gd name="T3" fmla="*/ 4 h 97"/>
                  <a:gd name="T4" fmla="*/ 0 w 58"/>
                  <a:gd name="T5" fmla="*/ 4 h 97"/>
                  <a:gd name="T6" fmla="*/ 10 w 58"/>
                  <a:gd name="T7" fmla="*/ 31 h 97"/>
                  <a:gd name="T8" fmla="*/ 20 w 58"/>
                  <a:gd name="T9" fmla="*/ 50 h 97"/>
                  <a:gd name="T10" fmla="*/ 18 w 58"/>
                  <a:gd name="T11" fmla="*/ 96 h 97"/>
                  <a:gd name="T12" fmla="*/ 29 w 58"/>
                  <a:gd name="T13" fmla="*/ 97 h 97"/>
                  <a:gd name="T14" fmla="*/ 34 w 58"/>
                  <a:gd name="T15" fmla="*/ 70 h 97"/>
                  <a:gd name="T16" fmla="*/ 58 w 58"/>
                  <a:gd name="T17" fmla="*/ 29 h 97"/>
                  <a:gd name="T18" fmla="*/ 33 w 58"/>
                  <a:gd name="T19" fmla="*/ 9 h 97"/>
                  <a:gd name="T20" fmla="*/ 22 w 58"/>
                  <a:gd name="T21" fmla="*/ 12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 h="97">
                    <a:moveTo>
                      <a:pt x="22" y="12"/>
                    </a:moveTo>
                    <a:cubicBezTo>
                      <a:pt x="18" y="4"/>
                      <a:pt x="18" y="4"/>
                      <a:pt x="18" y="4"/>
                    </a:cubicBezTo>
                    <a:cubicBezTo>
                      <a:pt x="18" y="4"/>
                      <a:pt x="4" y="0"/>
                      <a:pt x="0" y="4"/>
                    </a:cubicBezTo>
                    <a:cubicBezTo>
                      <a:pt x="0" y="4"/>
                      <a:pt x="3" y="23"/>
                      <a:pt x="10" y="31"/>
                    </a:cubicBezTo>
                    <a:cubicBezTo>
                      <a:pt x="17" y="43"/>
                      <a:pt x="20" y="50"/>
                      <a:pt x="20" y="50"/>
                    </a:cubicBezTo>
                    <a:cubicBezTo>
                      <a:pt x="18" y="96"/>
                      <a:pt x="18" y="96"/>
                      <a:pt x="18" y="96"/>
                    </a:cubicBezTo>
                    <a:cubicBezTo>
                      <a:pt x="29" y="97"/>
                      <a:pt x="29" y="97"/>
                      <a:pt x="29" y="97"/>
                    </a:cubicBezTo>
                    <a:cubicBezTo>
                      <a:pt x="34" y="70"/>
                      <a:pt x="34" y="70"/>
                      <a:pt x="34" y="70"/>
                    </a:cubicBezTo>
                    <a:cubicBezTo>
                      <a:pt x="58" y="29"/>
                      <a:pt x="58" y="29"/>
                      <a:pt x="58" y="29"/>
                    </a:cubicBezTo>
                    <a:cubicBezTo>
                      <a:pt x="33" y="9"/>
                      <a:pt x="33" y="9"/>
                      <a:pt x="33" y="9"/>
                    </a:cubicBezTo>
                    <a:lnTo>
                      <a:pt x="22" y="12"/>
                    </a:lnTo>
                    <a:close/>
                  </a:path>
                </a:pathLst>
              </a:custGeom>
              <a:solidFill>
                <a:schemeClr val="accent2"/>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78" name="Freeform 150">
                <a:extLst>
                  <a:ext uri="{FF2B5EF4-FFF2-40B4-BE49-F238E27FC236}">
                    <a16:creationId xmlns:a16="http://schemas.microsoft.com/office/drawing/2014/main" id="{AF862220-9CBA-F0A1-E672-25D50B4FD825}"/>
                  </a:ext>
                </a:extLst>
              </p:cNvPr>
              <p:cNvSpPr>
                <a:spLocks/>
              </p:cNvSpPr>
              <p:nvPr/>
            </p:nvSpPr>
            <p:spPr bwMode="gray">
              <a:xfrm>
                <a:off x="14297593" y="4465304"/>
                <a:ext cx="4325" cy="7208"/>
              </a:xfrm>
              <a:custGeom>
                <a:avLst/>
                <a:gdLst>
                  <a:gd name="T0" fmla="*/ 8 w 8"/>
                  <a:gd name="T1" fmla="*/ 8 h 15"/>
                  <a:gd name="T2" fmla="*/ 0 w 8"/>
                  <a:gd name="T3" fmla="*/ 7 h 15"/>
                  <a:gd name="T4" fmla="*/ 8 w 8"/>
                  <a:gd name="T5" fmla="*/ 8 h 15"/>
                </a:gdLst>
                <a:ahLst/>
                <a:cxnLst>
                  <a:cxn ang="0">
                    <a:pos x="T0" y="T1"/>
                  </a:cxn>
                  <a:cxn ang="0">
                    <a:pos x="T2" y="T3"/>
                  </a:cxn>
                  <a:cxn ang="0">
                    <a:pos x="T4" y="T5"/>
                  </a:cxn>
                </a:cxnLst>
                <a:rect l="0" t="0" r="r" b="b"/>
                <a:pathLst>
                  <a:path w="8" h="15">
                    <a:moveTo>
                      <a:pt x="8" y="8"/>
                    </a:moveTo>
                    <a:cubicBezTo>
                      <a:pt x="8" y="0"/>
                      <a:pt x="0" y="3"/>
                      <a:pt x="0" y="7"/>
                    </a:cubicBezTo>
                    <a:cubicBezTo>
                      <a:pt x="3" y="15"/>
                      <a:pt x="8" y="8"/>
                      <a:pt x="8" y="8"/>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79" name="Freeform 151">
                <a:extLst>
                  <a:ext uri="{FF2B5EF4-FFF2-40B4-BE49-F238E27FC236}">
                    <a16:creationId xmlns:a16="http://schemas.microsoft.com/office/drawing/2014/main" id="{90B71E96-5E40-BB78-9243-5491B908ACA6}"/>
                  </a:ext>
                </a:extLst>
              </p:cNvPr>
              <p:cNvSpPr>
                <a:spLocks/>
              </p:cNvSpPr>
              <p:nvPr/>
            </p:nvSpPr>
            <p:spPr bwMode="gray">
              <a:xfrm>
                <a:off x="14261558" y="4469628"/>
                <a:ext cx="56217" cy="43243"/>
              </a:xfrm>
              <a:custGeom>
                <a:avLst/>
                <a:gdLst>
                  <a:gd name="T0" fmla="*/ 116 w 120"/>
                  <a:gd name="T1" fmla="*/ 43 h 90"/>
                  <a:gd name="T2" fmla="*/ 99 w 120"/>
                  <a:gd name="T3" fmla="*/ 16 h 90"/>
                  <a:gd name="T4" fmla="*/ 91 w 120"/>
                  <a:gd name="T5" fmla="*/ 15 h 90"/>
                  <a:gd name="T6" fmla="*/ 91 w 120"/>
                  <a:gd name="T7" fmla="*/ 27 h 90"/>
                  <a:gd name="T8" fmla="*/ 72 w 120"/>
                  <a:gd name="T9" fmla="*/ 33 h 90"/>
                  <a:gd name="T10" fmla="*/ 72 w 120"/>
                  <a:gd name="T11" fmla="*/ 26 h 90"/>
                  <a:gd name="T12" fmla="*/ 65 w 120"/>
                  <a:gd name="T13" fmla="*/ 22 h 90"/>
                  <a:gd name="T14" fmla="*/ 39 w 120"/>
                  <a:gd name="T15" fmla="*/ 5 h 90"/>
                  <a:gd name="T16" fmla="*/ 9 w 120"/>
                  <a:gd name="T17" fmla="*/ 15 h 90"/>
                  <a:gd name="T18" fmla="*/ 23 w 120"/>
                  <a:gd name="T19" fmla="*/ 31 h 90"/>
                  <a:gd name="T20" fmla="*/ 12 w 120"/>
                  <a:gd name="T21" fmla="*/ 38 h 90"/>
                  <a:gd name="T22" fmla="*/ 4 w 120"/>
                  <a:gd name="T23" fmla="*/ 34 h 90"/>
                  <a:gd name="T24" fmla="*/ 5 w 120"/>
                  <a:gd name="T25" fmla="*/ 26 h 90"/>
                  <a:gd name="T26" fmla="*/ 1 w 120"/>
                  <a:gd name="T27" fmla="*/ 30 h 90"/>
                  <a:gd name="T28" fmla="*/ 0 w 120"/>
                  <a:gd name="T29" fmla="*/ 45 h 90"/>
                  <a:gd name="T30" fmla="*/ 48 w 120"/>
                  <a:gd name="T31" fmla="*/ 63 h 90"/>
                  <a:gd name="T32" fmla="*/ 55 w 120"/>
                  <a:gd name="T33" fmla="*/ 75 h 90"/>
                  <a:gd name="T34" fmla="*/ 65 w 120"/>
                  <a:gd name="T35" fmla="*/ 90 h 90"/>
                  <a:gd name="T36" fmla="*/ 73 w 120"/>
                  <a:gd name="T37" fmla="*/ 87 h 90"/>
                  <a:gd name="T38" fmla="*/ 73 w 120"/>
                  <a:gd name="T39" fmla="*/ 79 h 90"/>
                  <a:gd name="T40" fmla="*/ 85 w 120"/>
                  <a:gd name="T41" fmla="*/ 76 h 90"/>
                  <a:gd name="T42" fmla="*/ 115 w 120"/>
                  <a:gd name="T43" fmla="*/ 74 h 90"/>
                  <a:gd name="T44" fmla="*/ 119 w 120"/>
                  <a:gd name="T45" fmla="*/ 66 h 90"/>
                  <a:gd name="T46" fmla="*/ 116 w 120"/>
                  <a:gd name="T47" fmla="*/ 58 h 90"/>
                  <a:gd name="T48" fmla="*/ 116 w 120"/>
                  <a:gd name="T49" fmla="*/ 4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0" h="90">
                    <a:moveTo>
                      <a:pt x="116" y="43"/>
                    </a:moveTo>
                    <a:cubicBezTo>
                      <a:pt x="113" y="35"/>
                      <a:pt x="99" y="16"/>
                      <a:pt x="99" y="16"/>
                    </a:cubicBezTo>
                    <a:cubicBezTo>
                      <a:pt x="91" y="15"/>
                      <a:pt x="91" y="15"/>
                      <a:pt x="91" y="15"/>
                    </a:cubicBezTo>
                    <a:cubicBezTo>
                      <a:pt x="91" y="27"/>
                      <a:pt x="91" y="27"/>
                      <a:pt x="91" y="27"/>
                    </a:cubicBezTo>
                    <a:cubicBezTo>
                      <a:pt x="72" y="33"/>
                      <a:pt x="72" y="33"/>
                      <a:pt x="72" y="33"/>
                    </a:cubicBezTo>
                    <a:cubicBezTo>
                      <a:pt x="72" y="26"/>
                      <a:pt x="72" y="26"/>
                      <a:pt x="72" y="26"/>
                    </a:cubicBezTo>
                    <a:cubicBezTo>
                      <a:pt x="65" y="22"/>
                      <a:pt x="65" y="22"/>
                      <a:pt x="65" y="22"/>
                    </a:cubicBezTo>
                    <a:cubicBezTo>
                      <a:pt x="65" y="22"/>
                      <a:pt x="62" y="6"/>
                      <a:pt x="39" y="5"/>
                    </a:cubicBezTo>
                    <a:cubicBezTo>
                      <a:pt x="17" y="0"/>
                      <a:pt x="9" y="15"/>
                      <a:pt x="9" y="15"/>
                    </a:cubicBezTo>
                    <a:cubicBezTo>
                      <a:pt x="23" y="31"/>
                      <a:pt x="23" y="31"/>
                      <a:pt x="23" y="31"/>
                    </a:cubicBezTo>
                    <a:cubicBezTo>
                      <a:pt x="12" y="38"/>
                      <a:pt x="12" y="38"/>
                      <a:pt x="12" y="38"/>
                    </a:cubicBezTo>
                    <a:cubicBezTo>
                      <a:pt x="4" y="34"/>
                      <a:pt x="4" y="34"/>
                      <a:pt x="4" y="34"/>
                    </a:cubicBezTo>
                    <a:cubicBezTo>
                      <a:pt x="5" y="26"/>
                      <a:pt x="5" y="26"/>
                      <a:pt x="5" y="26"/>
                    </a:cubicBezTo>
                    <a:cubicBezTo>
                      <a:pt x="1" y="30"/>
                      <a:pt x="1" y="30"/>
                      <a:pt x="1" y="30"/>
                    </a:cubicBezTo>
                    <a:cubicBezTo>
                      <a:pt x="0" y="45"/>
                      <a:pt x="0" y="45"/>
                      <a:pt x="0" y="45"/>
                    </a:cubicBezTo>
                    <a:cubicBezTo>
                      <a:pt x="48" y="63"/>
                      <a:pt x="48" y="63"/>
                      <a:pt x="48" y="63"/>
                    </a:cubicBezTo>
                    <a:cubicBezTo>
                      <a:pt x="48" y="63"/>
                      <a:pt x="51" y="71"/>
                      <a:pt x="55" y="75"/>
                    </a:cubicBezTo>
                    <a:cubicBezTo>
                      <a:pt x="55" y="82"/>
                      <a:pt x="65" y="90"/>
                      <a:pt x="65" y="90"/>
                    </a:cubicBezTo>
                    <a:cubicBezTo>
                      <a:pt x="73" y="87"/>
                      <a:pt x="73" y="87"/>
                      <a:pt x="73" y="87"/>
                    </a:cubicBezTo>
                    <a:cubicBezTo>
                      <a:pt x="73" y="79"/>
                      <a:pt x="73" y="79"/>
                      <a:pt x="73" y="79"/>
                    </a:cubicBezTo>
                    <a:cubicBezTo>
                      <a:pt x="73" y="79"/>
                      <a:pt x="77" y="76"/>
                      <a:pt x="85" y="76"/>
                    </a:cubicBezTo>
                    <a:cubicBezTo>
                      <a:pt x="92" y="76"/>
                      <a:pt x="115" y="74"/>
                      <a:pt x="115" y="74"/>
                    </a:cubicBezTo>
                    <a:cubicBezTo>
                      <a:pt x="119" y="66"/>
                      <a:pt x="119" y="66"/>
                      <a:pt x="119" y="66"/>
                    </a:cubicBezTo>
                    <a:cubicBezTo>
                      <a:pt x="116" y="58"/>
                      <a:pt x="116" y="58"/>
                      <a:pt x="116" y="58"/>
                    </a:cubicBezTo>
                    <a:cubicBezTo>
                      <a:pt x="116" y="58"/>
                      <a:pt x="120" y="51"/>
                      <a:pt x="116" y="43"/>
                    </a:cubicBezTo>
                    <a:close/>
                  </a:path>
                </a:pathLst>
              </a:custGeom>
              <a:solidFill>
                <a:schemeClr val="accent2"/>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80" name="Freeform 152">
                <a:extLst>
                  <a:ext uri="{FF2B5EF4-FFF2-40B4-BE49-F238E27FC236}">
                    <a16:creationId xmlns:a16="http://schemas.microsoft.com/office/drawing/2014/main" id="{7035B06C-D2D8-E564-BF4E-294B84DA7EFD}"/>
                  </a:ext>
                </a:extLst>
              </p:cNvPr>
              <p:cNvSpPr>
                <a:spLocks/>
              </p:cNvSpPr>
              <p:nvPr/>
            </p:nvSpPr>
            <p:spPr bwMode="gray">
              <a:xfrm>
                <a:off x="14238495" y="4449448"/>
                <a:ext cx="24505" cy="47568"/>
              </a:xfrm>
              <a:custGeom>
                <a:avLst/>
                <a:gdLst>
                  <a:gd name="T0" fmla="*/ 48 w 52"/>
                  <a:gd name="T1" fmla="*/ 0 h 102"/>
                  <a:gd name="T2" fmla="*/ 36 w 52"/>
                  <a:gd name="T3" fmla="*/ 27 h 102"/>
                  <a:gd name="T4" fmla="*/ 8 w 52"/>
                  <a:gd name="T5" fmla="*/ 56 h 102"/>
                  <a:gd name="T6" fmla="*/ 16 w 52"/>
                  <a:gd name="T7" fmla="*/ 60 h 102"/>
                  <a:gd name="T8" fmla="*/ 0 w 52"/>
                  <a:gd name="T9" fmla="*/ 71 h 102"/>
                  <a:gd name="T10" fmla="*/ 14 w 52"/>
                  <a:gd name="T11" fmla="*/ 102 h 102"/>
                  <a:gd name="T12" fmla="*/ 47 w 52"/>
                  <a:gd name="T13" fmla="*/ 27 h 102"/>
                  <a:gd name="T14" fmla="*/ 52 w 52"/>
                  <a:gd name="T15" fmla="*/ 1 h 102"/>
                  <a:gd name="T16" fmla="*/ 48 w 52"/>
                  <a:gd name="T17"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102">
                    <a:moveTo>
                      <a:pt x="48" y="0"/>
                    </a:moveTo>
                    <a:cubicBezTo>
                      <a:pt x="36" y="27"/>
                      <a:pt x="36" y="27"/>
                      <a:pt x="36" y="27"/>
                    </a:cubicBezTo>
                    <a:cubicBezTo>
                      <a:pt x="8" y="56"/>
                      <a:pt x="8" y="56"/>
                      <a:pt x="8" y="56"/>
                    </a:cubicBezTo>
                    <a:cubicBezTo>
                      <a:pt x="16" y="60"/>
                      <a:pt x="16" y="60"/>
                      <a:pt x="16" y="60"/>
                    </a:cubicBezTo>
                    <a:cubicBezTo>
                      <a:pt x="0" y="71"/>
                      <a:pt x="0" y="71"/>
                      <a:pt x="0" y="71"/>
                    </a:cubicBezTo>
                    <a:cubicBezTo>
                      <a:pt x="14" y="102"/>
                      <a:pt x="14" y="102"/>
                      <a:pt x="14" y="102"/>
                    </a:cubicBezTo>
                    <a:cubicBezTo>
                      <a:pt x="47" y="27"/>
                      <a:pt x="47" y="27"/>
                      <a:pt x="47" y="27"/>
                    </a:cubicBezTo>
                    <a:cubicBezTo>
                      <a:pt x="51" y="23"/>
                      <a:pt x="52" y="1"/>
                      <a:pt x="52" y="1"/>
                    </a:cubicBezTo>
                    <a:lnTo>
                      <a:pt x="48" y="0"/>
                    </a:lnTo>
                    <a:close/>
                  </a:path>
                </a:pathLst>
              </a:custGeom>
              <a:solidFill>
                <a:srgbClr val="D9D9D9"/>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81" name="Freeform 153">
                <a:extLst>
                  <a:ext uri="{FF2B5EF4-FFF2-40B4-BE49-F238E27FC236}">
                    <a16:creationId xmlns:a16="http://schemas.microsoft.com/office/drawing/2014/main" id="{F7B23436-C8D4-5915-C51E-6644FA5C62D0}"/>
                  </a:ext>
                </a:extLst>
              </p:cNvPr>
              <p:cNvSpPr>
                <a:spLocks/>
              </p:cNvSpPr>
              <p:nvPr/>
            </p:nvSpPr>
            <p:spPr bwMode="gray">
              <a:xfrm>
                <a:off x="14234170" y="4460980"/>
                <a:ext cx="11531" cy="10090"/>
              </a:xfrm>
              <a:custGeom>
                <a:avLst/>
                <a:gdLst>
                  <a:gd name="T0" fmla="*/ 22 w 26"/>
                  <a:gd name="T1" fmla="*/ 8 h 22"/>
                  <a:gd name="T2" fmla="*/ 15 w 26"/>
                  <a:gd name="T3" fmla="*/ 8 h 22"/>
                  <a:gd name="T4" fmla="*/ 22 w 26"/>
                  <a:gd name="T5" fmla="*/ 4 h 22"/>
                  <a:gd name="T6" fmla="*/ 15 w 26"/>
                  <a:gd name="T7" fmla="*/ 0 h 22"/>
                  <a:gd name="T8" fmla="*/ 0 w 26"/>
                  <a:gd name="T9" fmla="*/ 7 h 22"/>
                  <a:gd name="T10" fmla="*/ 3 w 26"/>
                  <a:gd name="T11" fmla="*/ 22 h 22"/>
                  <a:gd name="T12" fmla="*/ 22 w 26"/>
                  <a:gd name="T13" fmla="*/ 20 h 22"/>
                  <a:gd name="T14" fmla="*/ 22 w 26"/>
                  <a:gd name="T15" fmla="*/ 8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22">
                    <a:moveTo>
                      <a:pt x="22" y="8"/>
                    </a:moveTo>
                    <a:cubicBezTo>
                      <a:pt x="15" y="8"/>
                      <a:pt x="15" y="8"/>
                      <a:pt x="15" y="8"/>
                    </a:cubicBezTo>
                    <a:cubicBezTo>
                      <a:pt x="22" y="4"/>
                      <a:pt x="22" y="4"/>
                      <a:pt x="22" y="4"/>
                    </a:cubicBezTo>
                    <a:cubicBezTo>
                      <a:pt x="22" y="4"/>
                      <a:pt x="19" y="0"/>
                      <a:pt x="15" y="0"/>
                    </a:cubicBezTo>
                    <a:cubicBezTo>
                      <a:pt x="0" y="7"/>
                      <a:pt x="0" y="7"/>
                      <a:pt x="0" y="7"/>
                    </a:cubicBezTo>
                    <a:cubicBezTo>
                      <a:pt x="3" y="22"/>
                      <a:pt x="3" y="22"/>
                      <a:pt x="3" y="22"/>
                    </a:cubicBezTo>
                    <a:cubicBezTo>
                      <a:pt x="3" y="22"/>
                      <a:pt x="18" y="19"/>
                      <a:pt x="22" y="20"/>
                    </a:cubicBezTo>
                    <a:cubicBezTo>
                      <a:pt x="26" y="16"/>
                      <a:pt x="22" y="8"/>
                      <a:pt x="22" y="8"/>
                    </a:cubicBezTo>
                    <a:close/>
                  </a:path>
                </a:pathLst>
              </a:custGeom>
              <a:solidFill>
                <a:schemeClr val="accent2"/>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82" name="Freeform 154">
                <a:extLst>
                  <a:ext uri="{FF2B5EF4-FFF2-40B4-BE49-F238E27FC236}">
                    <a16:creationId xmlns:a16="http://schemas.microsoft.com/office/drawing/2014/main" id="{687FF426-7512-E440-B9E8-43348AA172E0}"/>
                  </a:ext>
                </a:extLst>
              </p:cNvPr>
              <p:cNvSpPr>
                <a:spLocks/>
              </p:cNvSpPr>
              <p:nvPr/>
            </p:nvSpPr>
            <p:spPr bwMode="gray">
              <a:xfrm>
                <a:off x="14213989" y="4466745"/>
                <a:ext cx="18739" cy="17298"/>
              </a:xfrm>
              <a:custGeom>
                <a:avLst/>
                <a:gdLst>
                  <a:gd name="T0" fmla="*/ 18 w 40"/>
                  <a:gd name="T1" fmla="*/ 20 h 35"/>
                  <a:gd name="T2" fmla="*/ 11 w 40"/>
                  <a:gd name="T3" fmla="*/ 8 h 35"/>
                  <a:gd name="T4" fmla="*/ 0 w 40"/>
                  <a:gd name="T5" fmla="*/ 0 h 35"/>
                  <a:gd name="T6" fmla="*/ 7 w 40"/>
                  <a:gd name="T7" fmla="*/ 23 h 35"/>
                  <a:gd name="T8" fmla="*/ 18 w 40"/>
                  <a:gd name="T9" fmla="*/ 35 h 35"/>
                  <a:gd name="T10" fmla="*/ 40 w 40"/>
                  <a:gd name="T11" fmla="*/ 32 h 35"/>
                  <a:gd name="T12" fmla="*/ 26 w 40"/>
                  <a:gd name="T13" fmla="*/ 20 h 35"/>
                  <a:gd name="T14" fmla="*/ 18 w 40"/>
                  <a:gd name="T15" fmla="*/ 20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35">
                    <a:moveTo>
                      <a:pt x="18" y="20"/>
                    </a:moveTo>
                    <a:cubicBezTo>
                      <a:pt x="18" y="20"/>
                      <a:pt x="18" y="16"/>
                      <a:pt x="11" y="8"/>
                    </a:cubicBezTo>
                    <a:cubicBezTo>
                      <a:pt x="8" y="4"/>
                      <a:pt x="0" y="0"/>
                      <a:pt x="0" y="0"/>
                    </a:cubicBezTo>
                    <a:cubicBezTo>
                      <a:pt x="0" y="0"/>
                      <a:pt x="3" y="19"/>
                      <a:pt x="7" y="23"/>
                    </a:cubicBezTo>
                    <a:cubicBezTo>
                      <a:pt x="14" y="27"/>
                      <a:pt x="18" y="35"/>
                      <a:pt x="18" y="35"/>
                    </a:cubicBezTo>
                    <a:cubicBezTo>
                      <a:pt x="40" y="32"/>
                      <a:pt x="40" y="32"/>
                      <a:pt x="40" y="32"/>
                    </a:cubicBezTo>
                    <a:cubicBezTo>
                      <a:pt x="26" y="20"/>
                      <a:pt x="26" y="20"/>
                      <a:pt x="26" y="20"/>
                    </a:cubicBezTo>
                    <a:lnTo>
                      <a:pt x="18" y="2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83" name="Freeform 155">
                <a:extLst>
                  <a:ext uri="{FF2B5EF4-FFF2-40B4-BE49-F238E27FC236}">
                    <a16:creationId xmlns:a16="http://schemas.microsoft.com/office/drawing/2014/main" id="{E1511BAD-9C36-0B05-5B61-B7CEB124019E}"/>
                  </a:ext>
                </a:extLst>
              </p:cNvPr>
              <p:cNvSpPr>
                <a:spLocks/>
              </p:cNvSpPr>
              <p:nvPr/>
            </p:nvSpPr>
            <p:spPr bwMode="gray">
              <a:xfrm>
                <a:off x="14239935" y="4354312"/>
                <a:ext cx="12974" cy="28829"/>
              </a:xfrm>
              <a:custGeom>
                <a:avLst/>
                <a:gdLst>
                  <a:gd name="T0" fmla="*/ 0 w 27"/>
                  <a:gd name="T1" fmla="*/ 35 h 58"/>
                  <a:gd name="T2" fmla="*/ 4 w 27"/>
                  <a:gd name="T3" fmla="*/ 50 h 58"/>
                  <a:gd name="T4" fmla="*/ 14 w 27"/>
                  <a:gd name="T5" fmla="*/ 58 h 58"/>
                  <a:gd name="T6" fmla="*/ 26 w 27"/>
                  <a:gd name="T7" fmla="*/ 40 h 58"/>
                  <a:gd name="T8" fmla="*/ 20 w 27"/>
                  <a:gd name="T9" fmla="*/ 20 h 58"/>
                  <a:gd name="T10" fmla="*/ 13 w 27"/>
                  <a:gd name="T11" fmla="*/ 16 h 58"/>
                  <a:gd name="T12" fmla="*/ 10 w 27"/>
                  <a:gd name="T13" fmla="*/ 1 h 58"/>
                  <a:gd name="T14" fmla="*/ 2 w 27"/>
                  <a:gd name="T15" fmla="*/ 0 h 58"/>
                  <a:gd name="T16" fmla="*/ 9 w 27"/>
                  <a:gd name="T17" fmla="*/ 23 h 58"/>
                  <a:gd name="T18" fmla="*/ 0 w 27"/>
                  <a:gd name="T19" fmla="*/ 35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58">
                    <a:moveTo>
                      <a:pt x="0" y="35"/>
                    </a:moveTo>
                    <a:cubicBezTo>
                      <a:pt x="0" y="42"/>
                      <a:pt x="4" y="50"/>
                      <a:pt x="4" y="50"/>
                    </a:cubicBezTo>
                    <a:cubicBezTo>
                      <a:pt x="14" y="58"/>
                      <a:pt x="14" y="58"/>
                      <a:pt x="14" y="58"/>
                    </a:cubicBezTo>
                    <a:cubicBezTo>
                      <a:pt x="22" y="51"/>
                      <a:pt x="26" y="47"/>
                      <a:pt x="26" y="40"/>
                    </a:cubicBezTo>
                    <a:cubicBezTo>
                      <a:pt x="27" y="36"/>
                      <a:pt x="20" y="20"/>
                      <a:pt x="20" y="20"/>
                    </a:cubicBezTo>
                    <a:cubicBezTo>
                      <a:pt x="20" y="20"/>
                      <a:pt x="16" y="24"/>
                      <a:pt x="13" y="16"/>
                    </a:cubicBezTo>
                    <a:cubicBezTo>
                      <a:pt x="13" y="8"/>
                      <a:pt x="10" y="1"/>
                      <a:pt x="10" y="1"/>
                    </a:cubicBezTo>
                    <a:cubicBezTo>
                      <a:pt x="2" y="0"/>
                      <a:pt x="2" y="0"/>
                      <a:pt x="2" y="0"/>
                    </a:cubicBezTo>
                    <a:cubicBezTo>
                      <a:pt x="9" y="23"/>
                      <a:pt x="9" y="23"/>
                      <a:pt x="9" y="23"/>
                    </a:cubicBezTo>
                    <a:cubicBezTo>
                      <a:pt x="9" y="23"/>
                      <a:pt x="1" y="27"/>
                      <a:pt x="0" y="35"/>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84" name="Freeform 156">
                <a:extLst>
                  <a:ext uri="{FF2B5EF4-FFF2-40B4-BE49-F238E27FC236}">
                    <a16:creationId xmlns:a16="http://schemas.microsoft.com/office/drawing/2014/main" id="{6320F12E-A0FF-0071-B7D9-D51D338BFD88}"/>
                  </a:ext>
                </a:extLst>
              </p:cNvPr>
              <p:cNvSpPr>
                <a:spLocks/>
              </p:cNvSpPr>
              <p:nvPr/>
            </p:nvSpPr>
            <p:spPr bwMode="gray">
              <a:xfrm>
                <a:off x="14085701" y="4236113"/>
                <a:ext cx="184505" cy="246488"/>
              </a:xfrm>
              <a:custGeom>
                <a:avLst/>
                <a:gdLst>
                  <a:gd name="T0" fmla="*/ 148 w 386"/>
                  <a:gd name="T1" fmla="*/ 510 h 513"/>
                  <a:gd name="T2" fmla="*/ 168 w 386"/>
                  <a:gd name="T3" fmla="*/ 500 h 513"/>
                  <a:gd name="T4" fmla="*/ 194 w 386"/>
                  <a:gd name="T5" fmla="*/ 501 h 513"/>
                  <a:gd name="T6" fmla="*/ 209 w 386"/>
                  <a:gd name="T7" fmla="*/ 494 h 513"/>
                  <a:gd name="T8" fmla="*/ 169 w 386"/>
                  <a:gd name="T9" fmla="*/ 462 h 513"/>
                  <a:gd name="T10" fmla="*/ 178 w 386"/>
                  <a:gd name="T11" fmla="*/ 443 h 513"/>
                  <a:gd name="T12" fmla="*/ 206 w 386"/>
                  <a:gd name="T13" fmla="*/ 406 h 513"/>
                  <a:gd name="T14" fmla="*/ 199 w 386"/>
                  <a:gd name="T15" fmla="*/ 387 h 513"/>
                  <a:gd name="T16" fmla="*/ 185 w 386"/>
                  <a:gd name="T17" fmla="*/ 355 h 513"/>
                  <a:gd name="T18" fmla="*/ 220 w 386"/>
                  <a:gd name="T19" fmla="*/ 326 h 513"/>
                  <a:gd name="T20" fmla="*/ 210 w 386"/>
                  <a:gd name="T21" fmla="*/ 307 h 513"/>
                  <a:gd name="T22" fmla="*/ 260 w 386"/>
                  <a:gd name="T23" fmla="*/ 286 h 513"/>
                  <a:gd name="T24" fmla="*/ 260 w 386"/>
                  <a:gd name="T25" fmla="*/ 271 h 513"/>
                  <a:gd name="T26" fmla="*/ 282 w 386"/>
                  <a:gd name="T27" fmla="*/ 280 h 513"/>
                  <a:gd name="T28" fmla="*/ 296 w 386"/>
                  <a:gd name="T29" fmla="*/ 234 h 513"/>
                  <a:gd name="T30" fmla="*/ 324 w 386"/>
                  <a:gd name="T31" fmla="*/ 190 h 513"/>
                  <a:gd name="T32" fmla="*/ 327 w 386"/>
                  <a:gd name="T33" fmla="*/ 209 h 513"/>
                  <a:gd name="T34" fmla="*/ 334 w 386"/>
                  <a:gd name="T35" fmla="*/ 209 h 513"/>
                  <a:gd name="T36" fmla="*/ 345 w 386"/>
                  <a:gd name="T37" fmla="*/ 218 h 513"/>
                  <a:gd name="T38" fmla="*/ 369 w 386"/>
                  <a:gd name="T39" fmla="*/ 192 h 513"/>
                  <a:gd name="T40" fmla="*/ 382 w 386"/>
                  <a:gd name="T41" fmla="*/ 154 h 513"/>
                  <a:gd name="T42" fmla="*/ 372 w 386"/>
                  <a:gd name="T43" fmla="*/ 123 h 513"/>
                  <a:gd name="T44" fmla="*/ 309 w 386"/>
                  <a:gd name="T45" fmla="*/ 109 h 513"/>
                  <a:gd name="T46" fmla="*/ 294 w 386"/>
                  <a:gd name="T47" fmla="*/ 112 h 513"/>
                  <a:gd name="T48" fmla="*/ 317 w 386"/>
                  <a:gd name="T49" fmla="*/ 90 h 513"/>
                  <a:gd name="T50" fmla="*/ 311 w 386"/>
                  <a:gd name="T51" fmla="*/ 67 h 513"/>
                  <a:gd name="T52" fmla="*/ 298 w 386"/>
                  <a:gd name="T53" fmla="*/ 20 h 513"/>
                  <a:gd name="T54" fmla="*/ 239 w 386"/>
                  <a:gd name="T55" fmla="*/ 2 h 513"/>
                  <a:gd name="T56" fmla="*/ 216 w 386"/>
                  <a:gd name="T57" fmla="*/ 9 h 513"/>
                  <a:gd name="T58" fmla="*/ 169 w 386"/>
                  <a:gd name="T59" fmla="*/ 60 h 513"/>
                  <a:gd name="T60" fmla="*/ 168 w 386"/>
                  <a:gd name="T61" fmla="*/ 79 h 513"/>
                  <a:gd name="T62" fmla="*/ 189 w 386"/>
                  <a:gd name="T63" fmla="*/ 107 h 513"/>
                  <a:gd name="T64" fmla="*/ 175 w 386"/>
                  <a:gd name="T65" fmla="*/ 95 h 513"/>
                  <a:gd name="T66" fmla="*/ 152 w 386"/>
                  <a:gd name="T67" fmla="*/ 105 h 513"/>
                  <a:gd name="T68" fmla="*/ 161 w 386"/>
                  <a:gd name="T69" fmla="*/ 75 h 513"/>
                  <a:gd name="T70" fmla="*/ 124 w 386"/>
                  <a:gd name="T71" fmla="*/ 69 h 513"/>
                  <a:gd name="T72" fmla="*/ 96 w 386"/>
                  <a:gd name="T73" fmla="*/ 99 h 513"/>
                  <a:gd name="T74" fmla="*/ 81 w 386"/>
                  <a:gd name="T75" fmla="*/ 102 h 513"/>
                  <a:gd name="T76" fmla="*/ 42 w 386"/>
                  <a:gd name="T77" fmla="*/ 65 h 513"/>
                  <a:gd name="T78" fmla="*/ 20 w 386"/>
                  <a:gd name="T79" fmla="*/ 133 h 513"/>
                  <a:gd name="T80" fmla="*/ 34 w 386"/>
                  <a:gd name="T81" fmla="*/ 157 h 513"/>
                  <a:gd name="T82" fmla="*/ 18 w 386"/>
                  <a:gd name="T83" fmla="*/ 171 h 513"/>
                  <a:gd name="T84" fmla="*/ 25 w 386"/>
                  <a:gd name="T85" fmla="*/ 187 h 513"/>
                  <a:gd name="T86" fmla="*/ 8 w 386"/>
                  <a:gd name="T87" fmla="*/ 221 h 513"/>
                  <a:gd name="T88" fmla="*/ 35 w 386"/>
                  <a:gd name="T89" fmla="*/ 210 h 513"/>
                  <a:gd name="T90" fmla="*/ 25 w 386"/>
                  <a:gd name="T91" fmla="*/ 260 h 513"/>
                  <a:gd name="T92" fmla="*/ 17 w 386"/>
                  <a:gd name="T93" fmla="*/ 271 h 513"/>
                  <a:gd name="T94" fmla="*/ 0 w 386"/>
                  <a:gd name="T95" fmla="*/ 327 h 513"/>
                  <a:gd name="T96" fmla="*/ 19 w 386"/>
                  <a:gd name="T97" fmla="*/ 321 h 513"/>
                  <a:gd name="T98" fmla="*/ 51 w 386"/>
                  <a:gd name="T99" fmla="*/ 357 h 513"/>
                  <a:gd name="T100" fmla="*/ 67 w 386"/>
                  <a:gd name="T101" fmla="*/ 399 h 513"/>
                  <a:gd name="T102" fmla="*/ 64 w 386"/>
                  <a:gd name="T103" fmla="*/ 472 h 513"/>
                  <a:gd name="T104" fmla="*/ 71 w 386"/>
                  <a:gd name="T105" fmla="*/ 484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86" h="513">
                    <a:moveTo>
                      <a:pt x="71" y="484"/>
                    </a:moveTo>
                    <a:cubicBezTo>
                      <a:pt x="94" y="481"/>
                      <a:pt x="108" y="489"/>
                      <a:pt x="130" y="494"/>
                    </a:cubicBezTo>
                    <a:cubicBezTo>
                      <a:pt x="138" y="495"/>
                      <a:pt x="133" y="513"/>
                      <a:pt x="148" y="510"/>
                    </a:cubicBezTo>
                    <a:cubicBezTo>
                      <a:pt x="156" y="503"/>
                      <a:pt x="160" y="492"/>
                      <a:pt x="163" y="511"/>
                    </a:cubicBezTo>
                    <a:cubicBezTo>
                      <a:pt x="163" y="511"/>
                      <a:pt x="163" y="507"/>
                      <a:pt x="167" y="507"/>
                    </a:cubicBezTo>
                    <a:cubicBezTo>
                      <a:pt x="168" y="500"/>
                      <a:pt x="168" y="500"/>
                      <a:pt x="168" y="500"/>
                    </a:cubicBezTo>
                    <a:cubicBezTo>
                      <a:pt x="183" y="493"/>
                      <a:pt x="183" y="493"/>
                      <a:pt x="183" y="493"/>
                    </a:cubicBezTo>
                    <a:cubicBezTo>
                      <a:pt x="183" y="493"/>
                      <a:pt x="191" y="486"/>
                      <a:pt x="194" y="486"/>
                    </a:cubicBezTo>
                    <a:cubicBezTo>
                      <a:pt x="198" y="486"/>
                      <a:pt x="194" y="497"/>
                      <a:pt x="194" y="501"/>
                    </a:cubicBezTo>
                    <a:cubicBezTo>
                      <a:pt x="194" y="505"/>
                      <a:pt x="201" y="509"/>
                      <a:pt x="208" y="509"/>
                    </a:cubicBezTo>
                    <a:cubicBezTo>
                      <a:pt x="212" y="506"/>
                      <a:pt x="205" y="502"/>
                      <a:pt x="201" y="498"/>
                    </a:cubicBezTo>
                    <a:cubicBezTo>
                      <a:pt x="202" y="494"/>
                      <a:pt x="209" y="494"/>
                      <a:pt x="209" y="494"/>
                    </a:cubicBezTo>
                    <a:cubicBezTo>
                      <a:pt x="202" y="475"/>
                      <a:pt x="202" y="475"/>
                      <a:pt x="202" y="475"/>
                    </a:cubicBezTo>
                    <a:cubicBezTo>
                      <a:pt x="181" y="458"/>
                      <a:pt x="181" y="458"/>
                      <a:pt x="181" y="458"/>
                    </a:cubicBezTo>
                    <a:cubicBezTo>
                      <a:pt x="169" y="462"/>
                      <a:pt x="169" y="462"/>
                      <a:pt x="169" y="462"/>
                    </a:cubicBezTo>
                    <a:cubicBezTo>
                      <a:pt x="169" y="462"/>
                      <a:pt x="177" y="454"/>
                      <a:pt x="181" y="455"/>
                    </a:cubicBezTo>
                    <a:cubicBezTo>
                      <a:pt x="185" y="451"/>
                      <a:pt x="181" y="443"/>
                      <a:pt x="181" y="443"/>
                    </a:cubicBezTo>
                    <a:cubicBezTo>
                      <a:pt x="178" y="443"/>
                      <a:pt x="178" y="443"/>
                      <a:pt x="178" y="443"/>
                    </a:cubicBezTo>
                    <a:cubicBezTo>
                      <a:pt x="193" y="428"/>
                      <a:pt x="193" y="428"/>
                      <a:pt x="193" y="428"/>
                    </a:cubicBezTo>
                    <a:cubicBezTo>
                      <a:pt x="193" y="428"/>
                      <a:pt x="201" y="429"/>
                      <a:pt x="205" y="425"/>
                    </a:cubicBezTo>
                    <a:cubicBezTo>
                      <a:pt x="209" y="421"/>
                      <a:pt x="206" y="406"/>
                      <a:pt x="206" y="406"/>
                    </a:cubicBezTo>
                    <a:cubicBezTo>
                      <a:pt x="198" y="409"/>
                      <a:pt x="198" y="409"/>
                      <a:pt x="198" y="409"/>
                    </a:cubicBezTo>
                    <a:cubicBezTo>
                      <a:pt x="206" y="406"/>
                      <a:pt x="206" y="406"/>
                      <a:pt x="206" y="406"/>
                    </a:cubicBezTo>
                    <a:cubicBezTo>
                      <a:pt x="206" y="406"/>
                      <a:pt x="199" y="390"/>
                      <a:pt x="199" y="387"/>
                    </a:cubicBezTo>
                    <a:cubicBezTo>
                      <a:pt x="199" y="379"/>
                      <a:pt x="207" y="368"/>
                      <a:pt x="207" y="368"/>
                    </a:cubicBezTo>
                    <a:cubicBezTo>
                      <a:pt x="204" y="356"/>
                      <a:pt x="204" y="356"/>
                      <a:pt x="204" y="356"/>
                    </a:cubicBezTo>
                    <a:cubicBezTo>
                      <a:pt x="204" y="356"/>
                      <a:pt x="185" y="359"/>
                      <a:pt x="185" y="355"/>
                    </a:cubicBezTo>
                    <a:cubicBezTo>
                      <a:pt x="189" y="352"/>
                      <a:pt x="208" y="349"/>
                      <a:pt x="208" y="349"/>
                    </a:cubicBezTo>
                    <a:cubicBezTo>
                      <a:pt x="235" y="327"/>
                      <a:pt x="235" y="327"/>
                      <a:pt x="235" y="327"/>
                    </a:cubicBezTo>
                    <a:cubicBezTo>
                      <a:pt x="220" y="326"/>
                      <a:pt x="220" y="326"/>
                      <a:pt x="220" y="326"/>
                    </a:cubicBezTo>
                    <a:cubicBezTo>
                      <a:pt x="220" y="326"/>
                      <a:pt x="213" y="315"/>
                      <a:pt x="210" y="314"/>
                    </a:cubicBezTo>
                    <a:cubicBezTo>
                      <a:pt x="199" y="310"/>
                      <a:pt x="199" y="310"/>
                      <a:pt x="199" y="310"/>
                    </a:cubicBezTo>
                    <a:cubicBezTo>
                      <a:pt x="199" y="310"/>
                      <a:pt x="203" y="306"/>
                      <a:pt x="210" y="307"/>
                    </a:cubicBezTo>
                    <a:cubicBezTo>
                      <a:pt x="214" y="307"/>
                      <a:pt x="228" y="319"/>
                      <a:pt x="240" y="316"/>
                    </a:cubicBezTo>
                    <a:cubicBezTo>
                      <a:pt x="251" y="313"/>
                      <a:pt x="259" y="298"/>
                      <a:pt x="259" y="298"/>
                    </a:cubicBezTo>
                    <a:cubicBezTo>
                      <a:pt x="260" y="286"/>
                      <a:pt x="260" y="286"/>
                      <a:pt x="260" y="286"/>
                    </a:cubicBezTo>
                    <a:cubicBezTo>
                      <a:pt x="260" y="282"/>
                      <a:pt x="238" y="274"/>
                      <a:pt x="238" y="274"/>
                    </a:cubicBezTo>
                    <a:cubicBezTo>
                      <a:pt x="238" y="270"/>
                      <a:pt x="249" y="274"/>
                      <a:pt x="249" y="274"/>
                    </a:cubicBezTo>
                    <a:cubicBezTo>
                      <a:pt x="260" y="271"/>
                      <a:pt x="260" y="271"/>
                      <a:pt x="260" y="271"/>
                    </a:cubicBezTo>
                    <a:cubicBezTo>
                      <a:pt x="275" y="272"/>
                      <a:pt x="275" y="272"/>
                      <a:pt x="275" y="272"/>
                    </a:cubicBezTo>
                    <a:cubicBezTo>
                      <a:pt x="279" y="279"/>
                      <a:pt x="279" y="279"/>
                      <a:pt x="279" y="279"/>
                    </a:cubicBezTo>
                    <a:cubicBezTo>
                      <a:pt x="282" y="280"/>
                      <a:pt x="282" y="280"/>
                      <a:pt x="282" y="280"/>
                    </a:cubicBezTo>
                    <a:cubicBezTo>
                      <a:pt x="282" y="280"/>
                      <a:pt x="287" y="268"/>
                      <a:pt x="287" y="265"/>
                    </a:cubicBezTo>
                    <a:cubicBezTo>
                      <a:pt x="291" y="261"/>
                      <a:pt x="295" y="257"/>
                      <a:pt x="295" y="257"/>
                    </a:cubicBezTo>
                    <a:cubicBezTo>
                      <a:pt x="296" y="234"/>
                      <a:pt x="296" y="234"/>
                      <a:pt x="296" y="234"/>
                    </a:cubicBezTo>
                    <a:cubicBezTo>
                      <a:pt x="296" y="231"/>
                      <a:pt x="289" y="215"/>
                      <a:pt x="289" y="211"/>
                    </a:cubicBezTo>
                    <a:cubicBezTo>
                      <a:pt x="289" y="207"/>
                      <a:pt x="313" y="182"/>
                      <a:pt x="321" y="182"/>
                    </a:cubicBezTo>
                    <a:cubicBezTo>
                      <a:pt x="324" y="182"/>
                      <a:pt x="324" y="190"/>
                      <a:pt x="324" y="190"/>
                    </a:cubicBezTo>
                    <a:cubicBezTo>
                      <a:pt x="312" y="205"/>
                      <a:pt x="312" y="205"/>
                      <a:pt x="312" y="205"/>
                    </a:cubicBezTo>
                    <a:cubicBezTo>
                      <a:pt x="312" y="212"/>
                      <a:pt x="312" y="212"/>
                      <a:pt x="312" y="212"/>
                    </a:cubicBezTo>
                    <a:cubicBezTo>
                      <a:pt x="312" y="212"/>
                      <a:pt x="323" y="209"/>
                      <a:pt x="327" y="209"/>
                    </a:cubicBezTo>
                    <a:cubicBezTo>
                      <a:pt x="330" y="213"/>
                      <a:pt x="326" y="217"/>
                      <a:pt x="323" y="220"/>
                    </a:cubicBezTo>
                    <a:cubicBezTo>
                      <a:pt x="319" y="220"/>
                      <a:pt x="330" y="225"/>
                      <a:pt x="334" y="225"/>
                    </a:cubicBezTo>
                    <a:cubicBezTo>
                      <a:pt x="337" y="221"/>
                      <a:pt x="334" y="209"/>
                      <a:pt x="334" y="209"/>
                    </a:cubicBezTo>
                    <a:cubicBezTo>
                      <a:pt x="334" y="209"/>
                      <a:pt x="339" y="198"/>
                      <a:pt x="342" y="198"/>
                    </a:cubicBezTo>
                    <a:cubicBezTo>
                      <a:pt x="346" y="199"/>
                      <a:pt x="349" y="206"/>
                      <a:pt x="346" y="206"/>
                    </a:cubicBezTo>
                    <a:cubicBezTo>
                      <a:pt x="342" y="210"/>
                      <a:pt x="342" y="214"/>
                      <a:pt x="345" y="218"/>
                    </a:cubicBezTo>
                    <a:cubicBezTo>
                      <a:pt x="349" y="218"/>
                      <a:pt x="357" y="214"/>
                      <a:pt x="357" y="214"/>
                    </a:cubicBezTo>
                    <a:cubicBezTo>
                      <a:pt x="357" y="203"/>
                      <a:pt x="357" y="203"/>
                      <a:pt x="357" y="203"/>
                    </a:cubicBezTo>
                    <a:cubicBezTo>
                      <a:pt x="369" y="192"/>
                      <a:pt x="369" y="192"/>
                      <a:pt x="369" y="192"/>
                    </a:cubicBezTo>
                    <a:cubicBezTo>
                      <a:pt x="369" y="188"/>
                      <a:pt x="369" y="188"/>
                      <a:pt x="369" y="188"/>
                    </a:cubicBezTo>
                    <a:cubicBezTo>
                      <a:pt x="385" y="174"/>
                      <a:pt x="385" y="174"/>
                      <a:pt x="385" y="174"/>
                    </a:cubicBezTo>
                    <a:cubicBezTo>
                      <a:pt x="382" y="154"/>
                      <a:pt x="382" y="154"/>
                      <a:pt x="382" y="154"/>
                    </a:cubicBezTo>
                    <a:cubicBezTo>
                      <a:pt x="386" y="151"/>
                      <a:pt x="386" y="151"/>
                      <a:pt x="386" y="151"/>
                    </a:cubicBezTo>
                    <a:cubicBezTo>
                      <a:pt x="386" y="139"/>
                      <a:pt x="386" y="139"/>
                      <a:pt x="386" y="139"/>
                    </a:cubicBezTo>
                    <a:cubicBezTo>
                      <a:pt x="386" y="132"/>
                      <a:pt x="372" y="123"/>
                      <a:pt x="372" y="123"/>
                    </a:cubicBezTo>
                    <a:cubicBezTo>
                      <a:pt x="330" y="129"/>
                      <a:pt x="330" y="129"/>
                      <a:pt x="330" y="129"/>
                    </a:cubicBezTo>
                    <a:cubicBezTo>
                      <a:pt x="316" y="121"/>
                      <a:pt x="316" y="121"/>
                      <a:pt x="316" y="121"/>
                    </a:cubicBezTo>
                    <a:cubicBezTo>
                      <a:pt x="316" y="121"/>
                      <a:pt x="313" y="109"/>
                      <a:pt x="309" y="109"/>
                    </a:cubicBezTo>
                    <a:cubicBezTo>
                      <a:pt x="305" y="105"/>
                      <a:pt x="298" y="112"/>
                      <a:pt x="298" y="112"/>
                    </a:cubicBezTo>
                    <a:cubicBezTo>
                      <a:pt x="297" y="120"/>
                      <a:pt x="297" y="120"/>
                      <a:pt x="297" y="120"/>
                    </a:cubicBezTo>
                    <a:cubicBezTo>
                      <a:pt x="294" y="112"/>
                      <a:pt x="294" y="112"/>
                      <a:pt x="294" y="112"/>
                    </a:cubicBezTo>
                    <a:cubicBezTo>
                      <a:pt x="306" y="101"/>
                      <a:pt x="306" y="101"/>
                      <a:pt x="306" y="101"/>
                    </a:cubicBezTo>
                    <a:cubicBezTo>
                      <a:pt x="309" y="101"/>
                      <a:pt x="309" y="101"/>
                      <a:pt x="309" y="101"/>
                    </a:cubicBezTo>
                    <a:cubicBezTo>
                      <a:pt x="317" y="90"/>
                      <a:pt x="317" y="90"/>
                      <a:pt x="317" y="90"/>
                    </a:cubicBezTo>
                    <a:cubicBezTo>
                      <a:pt x="310" y="86"/>
                      <a:pt x="310" y="86"/>
                      <a:pt x="310" y="86"/>
                    </a:cubicBezTo>
                    <a:cubicBezTo>
                      <a:pt x="314" y="75"/>
                      <a:pt x="314" y="75"/>
                      <a:pt x="314" y="75"/>
                    </a:cubicBezTo>
                    <a:cubicBezTo>
                      <a:pt x="311" y="67"/>
                      <a:pt x="311" y="67"/>
                      <a:pt x="311" y="67"/>
                    </a:cubicBezTo>
                    <a:cubicBezTo>
                      <a:pt x="309" y="36"/>
                      <a:pt x="309" y="36"/>
                      <a:pt x="309" y="36"/>
                    </a:cubicBezTo>
                    <a:cubicBezTo>
                      <a:pt x="313" y="25"/>
                      <a:pt x="313" y="25"/>
                      <a:pt x="313" y="25"/>
                    </a:cubicBezTo>
                    <a:cubicBezTo>
                      <a:pt x="313" y="21"/>
                      <a:pt x="298" y="20"/>
                      <a:pt x="298" y="20"/>
                    </a:cubicBezTo>
                    <a:cubicBezTo>
                      <a:pt x="277" y="0"/>
                      <a:pt x="277" y="0"/>
                      <a:pt x="277" y="0"/>
                    </a:cubicBezTo>
                    <a:cubicBezTo>
                      <a:pt x="269" y="0"/>
                      <a:pt x="269" y="0"/>
                      <a:pt x="269" y="0"/>
                    </a:cubicBezTo>
                    <a:cubicBezTo>
                      <a:pt x="239" y="2"/>
                      <a:pt x="239" y="2"/>
                      <a:pt x="239" y="2"/>
                    </a:cubicBezTo>
                    <a:cubicBezTo>
                      <a:pt x="239" y="2"/>
                      <a:pt x="227" y="9"/>
                      <a:pt x="227" y="13"/>
                    </a:cubicBezTo>
                    <a:cubicBezTo>
                      <a:pt x="223" y="17"/>
                      <a:pt x="216" y="24"/>
                      <a:pt x="212" y="20"/>
                    </a:cubicBezTo>
                    <a:cubicBezTo>
                      <a:pt x="212" y="16"/>
                      <a:pt x="220" y="13"/>
                      <a:pt x="216" y="9"/>
                    </a:cubicBezTo>
                    <a:cubicBezTo>
                      <a:pt x="217" y="1"/>
                      <a:pt x="186" y="7"/>
                      <a:pt x="186" y="7"/>
                    </a:cubicBezTo>
                    <a:cubicBezTo>
                      <a:pt x="167" y="29"/>
                      <a:pt x="167" y="29"/>
                      <a:pt x="167" y="29"/>
                    </a:cubicBezTo>
                    <a:cubicBezTo>
                      <a:pt x="167" y="29"/>
                      <a:pt x="169" y="56"/>
                      <a:pt x="169" y="60"/>
                    </a:cubicBezTo>
                    <a:cubicBezTo>
                      <a:pt x="165" y="60"/>
                      <a:pt x="173" y="64"/>
                      <a:pt x="173" y="64"/>
                    </a:cubicBezTo>
                    <a:cubicBezTo>
                      <a:pt x="173" y="64"/>
                      <a:pt x="172" y="68"/>
                      <a:pt x="169" y="68"/>
                    </a:cubicBezTo>
                    <a:cubicBezTo>
                      <a:pt x="165" y="71"/>
                      <a:pt x="168" y="79"/>
                      <a:pt x="168" y="79"/>
                    </a:cubicBezTo>
                    <a:cubicBezTo>
                      <a:pt x="172" y="79"/>
                      <a:pt x="179" y="83"/>
                      <a:pt x="179" y="83"/>
                    </a:cubicBezTo>
                    <a:cubicBezTo>
                      <a:pt x="178" y="106"/>
                      <a:pt x="178" y="106"/>
                      <a:pt x="178" y="106"/>
                    </a:cubicBezTo>
                    <a:cubicBezTo>
                      <a:pt x="189" y="107"/>
                      <a:pt x="189" y="107"/>
                      <a:pt x="189" y="107"/>
                    </a:cubicBezTo>
                    <a:cubicBezTo>
                      <a:pt x="189" y="107"/>
                      <a:pt x="185" y="114"/>
                      <a:pt x="178" y="114"/>
                    </a:cubicBezTo>
                    <a:cubicBezTo>
                      <a:pt x="170" y="117"/>
                      <a:pt x="171" y="106"/>
                      <a:pt x="171" y="106"/>
                    </a:cubicBezTo>
                    <a:cubicBezTo>
                      <a:pt x="175" y="95"/>
                      <a:pt x="175" y="95"/>
                      <a:pt x="175" y="95"/>
                    </a:cubicBezTo>
                    <a:cubicBezTo>
                      <a:pt x="164" y="87"/>
                      <a:pt x="164" y="87"/>
                      <a:pt x="164" y="87"/>
                    </a:cubicBezTo>
                    <a:cubicBezTo>
                      <a:pt x="164" y="87"/>
                      <a:pt x="156" y="94"/>
                      <a:pt x="153" y="94"/>
                    </a:cubicBezTo>
                    <a:cubicBezTo>
                      <a:pt x="152" y="105"/>
                      <a:pt x="152" y="105"/>
                      <a:pt x="152" y="105"/>
                    </a:cubicBezTo>
                    <a:cubicBezTo>
                      <a:pt x="148" y="105"/>
                      <a:pt x="148" y="105"/>
                      <a:pt x="148" y="105"/>
                    </a:cubicBezTo>
                    <a:cubicBezTo>
                      <a:pt x="145" y="97"/>
                      <a:pt x="145" y="97"/>
                      <a:pt x="145" y="97"/>
                    </a:cubicBezTo>
                    <a:cubicBezTo>
                      <a:pt x="161" y="75"/>
                      <a:pt x="161" y="75"/>
                      <a:pt x="161" y="75"/>
                    </a:cubicBezTo>
                    <a:cubicBezTo>
                      <a:pt x="154" y="56"/>
                      <a:pt x="154" y="56"/>
                      <a:pt x="154" y="56"/>
                    </a:cubicBezTo>
                    <a:cubicBezTo>
                      <a:pt x="136" y="55"/>
                      <a:pt x="136" y="55"/>
                      <a:pt x="136" y="55"/>
                    </a:cubicBezTo>
                    <a:cubicBezTo>
                      <a:pt x="128" y="54"/>
                      <a:pt x="124" y="62"/>
                      <a:pt x="124" y="69"/>
                    </a:cubicBezTo>
                    <a:cubicBezTo>
                      <a:pt x="120" y="73"/>
                      <a:pt x="127" y="73"/>
                      <a:pt x="127" y="73"/>
                    </a:cubicBezTo>
                    <a:cubicBezTo>
                      <a:pt x="116" y="77"/>
                      <a:pt x="116" y="77"/>
                      <a:pt x="116" y="77"/>
                    </a:cubicBezTo>
                    <a:cubicBezTo>
                      <a:pt x="96" y="99"/>
                      <a:pt x="96" y="99"/>
                      <a:pt x="96" y="99"/>
                    </a:cubicBezTo>
                    <a:cubicBezTo>
                      <a:pt x="96" y="99"/>
                      <a:pt x="107" y="107"/>
                      <a:pt x="107" y="114"/>
                    </a:cubicBezTo>
                    <a:cubicBezTo>
                      <a:pt x="106" y="126"/>
                      <a:pt x="88" y="121"/>
                      <a:pt x="88" y="121"/>
                    </a:cubicBezTo>
                    <a:cubicBezTo>
                      <a:pt x="81" y="102"/>
                      <a:pt x="81" y="102"/>
                      <a:pt x="81" y="102"/>
                    </a:cubicBezTo>
                    <a:cubicBezTo>
                      <a:pt x="81" y="102"/>
                      <a:pt x="55" y="97"/>
                      <a:pt x="44" y="92"/>
                    </a:cubicBezTo>
                    <a:cubicBezTo>
                      <a:pt x="33" y="88"/>
                      <a:pt x="37" y="81"/>
                      <a:pt x="37" y="73"/>
                    </a:cubicBezTo>
                    <a:cubicBezTo>
                      <a:pt x="38" y="69"/>
                      <a:pt x="42" y="65"/>
                      <a:pt x="42" y="65"/>
                    </a:cubicBezTo>
                    <a:cubicBezTo>
                      <a:pt x="38" y="58"/>
                      <a:pt x="38" y="58"/>
                      <a:pt x="38" y="58"/>
                    </a:cubicBezTo>
                    <a:cubicBezTo>
                      <a:pt x="30" y="80"/>
                      <a:pt x="30" y="80"/>
                      <a:pt x="30" y="80"/>
                    </a:cubicBezTo>
                    <a:cubicBezTo>
                      <a:pt x="25" y="91"/>
                      <a:pt x="20" y="133"/>
                      <a:pt x="20" y="133"/>
                    </a:cubicBezTo>
                    <a:cubicBezTo>
                      <a:pt x="24" y="130"/>
                      <a:pt x="24" y="130"/>
                      <a:pt x="24" y="130"/>
                    </a:cubicBezTo>
                    <a:cubicBezTo>
                      <a:pt x="41" y="157"/>
                      <a:pt x="41" y="157"/>
                      <a:pt x="41" y="157"/>
                    </a:cubicBezTo>
                    <a:cubicBezTo>
                      <a:pt x="34" y="157"/>
                      <a:pt x="34" y="157"/>
                      <a:pt x="34" y="157"/>
                    </a:cubicBezTo>
                    <a:cubicBezTo>
                      <a:pt x="30" y="149"/>
                      <a:pt x="30" y="149"/>
                      <a:pt x="30" y="149"/>
                    </a:cubicBezTo>
                    <a:cubicBezTo>
                      <a:pt x="23" y="145"/>
                      <a:pt x="23" y="145"/>
                      <a:pt x="23" y="145"/>
                    </a:cubicBezTo>
                    <a:cubicBezTo>
                      <a:pt x="18" y="171"/>
                      <a:pt x="18" y="171"/>
                      <a:pt x="18" y="171"/>
                    </a:cubicBezTo>
                    <a:cubicBezTo>
                      <a:pt x="26" y="168"/>
                      <a:pt x="26" y="168"/>
                      <a:pt x="26" y="168"/>
                    </a:cubicBezTo>
                    <a:cubicBezTo>
                      <a:pt x="32" y="184"/>
                      <a:pt x="32" y="184"/>
                      <a:pt x="32" y="184"/>
                    </a:cubicBezTo>
                    <a:cubicBezTo>
                      <a:pt x="25" y="187"/>
                      <a:pt x="25" y="187"/>
                      <a:pt x="25" y="187"/>
                    </a:cubicBezTo>
                    <a:cubicBezTo>
                      <a:pt x="21" y="179"/>
                      <a:pt x="21" y="179"/>
                      <a:pt x="21" y="179"/>
                    </a:cubicBezTo>
                    <a:cubicBezTo>
                      <a:pt x="14" y="183"/>
                      <a:pt x="14" y="183"/>
                      <a:pt x="14" y="183"/>
                    </a:cubicBezTo>
                    <a:cubicBezTo>
                      <a:pt x="8" y="221"/>
                      <a:pt x="8" y="221"/>
                      <a:pt x="8" y="221"/>
                    </a:cubicBezTo>
                    <a:cubicBezTo>
                      <a:pt x="12" y="217"/>
                      <a:pt x="12" y="217"/>
                      <a:pt x="12" y="217"/>
                    </a:cubicBezTo>
                    <a:cubicBezTo>
                      <a:pt x="20" y="202"/>
                      <a:pt x="20" y="202"/>
                      <a:pt x="20" y="202"/>
                    </a:cubicBezTo>
                    <a:cubicBezTo>
                      <a:pt x="35" y="210"/>
                      <a:pt x="35" y="210"/>
                      <a:pt x="35" y="210"/>
                    </a:cubicBezTo>
                    <a:cubicBezTo>
                      <a:pt x="34" y="233"/>
                      <a:pt x="34" y="233"/>
                      <a:pt x="34" y="233"/>
                    </a:cubicBezTo>
                    <a:cubicBezTo>
                      <a:pt x="34" y="233"/>
                      <a:pt x="48" y="242"/>
                      <a:pt x="44" y="249"/>
                    </a:cubicBezTo>
                    <a:cubicBezTo>
                      <a:pt x="40" y="257"/>
                      <a:pt x="32" y="264"/>
                      <a:pt x="25" y="260"/>
                    </a:cubicBezTo>
                    <a:cubicBezTo>
                      <a:pt x="14" y="255"/>
                      <a:pt x="19" y="229"/>
                      <a:pt x="19" y="229"/>
                    </a:cubicBezTo>
                    <a:cubicBezTo>
                      <a:pt x="15" y="229"/>
                      <a:pt x="15" y="229"/>
                      <a:pt x="15" y="229"/>
                    </a:cubicBezTo>
                    <a:cubicBezTo>
                      <a:pt x="15" y="229"/>
                      <a:pt x="18" y="263"/>
                      <a:pt x="17" y="271"/>
                    </a:cubicBezTo>
                    <a:cubicBezTo>
                      <a:pt x="17" y="282"/>
                      <a:pt x="5" y="297"/>
                      <a:pt x="5" y="297"/>
                    </a:cubicBezTo>
                    <a:cubicBezTo>
                      <a:pt x="8" y="301"/>
                      <a:pt x="8" y="301"/>
                      <a:pt x="8" y="301"/>
                    </a:cubicBezTo>
                    <a:cubicBezTo>
                      <a:pt x="0" y="327"/>
                      <a:pt x="0" y="327"/>
                      <a:pt x="0" y="327"/>
                    </a:cubicBezTo>
                    <a:cubicBezTo>
                      <a:pt x="7" y="332"/>
                      <a:pt x="7" y="332"/>
                      <a:pt x="7" y="332"/>
                    </a:cubicBezTo>
                    <a:cubicBezTo>
                      <a:pt x="25" y="348"/>
                      <a:pt x="25" y="348"/>
                      <a:pt x="25" y="348"/>
                    </a:cubicBezTo>
                    <a:cubicBezTo>
                      <a:pt x="19" y="321"/>
                      <a:pt x="19" y="321"/>
                      <a:pt x="19" y="321"/>
                    </a:cubicBezTo>
                    <a:cubicBezTo>
                      <a:pt x="26" y="321"/>
                      <a:pt x="26" y="321"/>
                      <a:pt x="26" y="321"/>
                    </a:cubicBezTo>
                    <a:cubicBezTo>
                      <a:pt x="32" y="348"/>
                      <a:pt x="32" y="348"/>
                      <a:pt x="32" y="348"/>
                    </a:cubicBezTo>
                    <a:cubicBezTo>
                      <a:pt x="51" y="357"/>
                      <a:pt x="51" y="357"/>
                      <a:pt x="51" y="357"/>
                    </a:cubicBezTo>
                    <a:cubicBezTo>
                      <a:pt x="58" y="357"/>
                      <a:pt x="58" y="357"/>
                      <a:pt x="58" y="357"/>
                    </a:cubicBezTo>
                    <a:cubicBezTo>
                      <a:pt x="72" y="388"/>
                      <a:pt x="72" y="388"/>
                      <a:pt x="72" y="388"/>
                    </a:cubicBezTo>
                    <a:cubicBezTo>
                      <a:pt x="67" y="399"/>
                      <a:pt x="67" y="399"/>
                      <a:pt x="67" y="399"/>
                    </a:cubicBezTo>
                    <a:cubicBezTo>
                      <a:pt x="67" y="399"/>
                      <a:pt x="70" y="415"/>
                      <a:pt x="70" y="426"/>
                    </a:cubicBezTo>
                    <a:cubicBezTo>
                      <a:pt x="70" y="434"/>
                      <a:pt x="58" y="449"/>
                      <a:pt x="57" y="456"/>
                    </a:cubicBezTo>
                    <a:cubicBezTo>
                      <a:pt x="57" y="464"/>
                      <a:pt x="64" y="468"/>
                      <a:pt x="64" y="472"/>
                    </a:cubicBezTo>
                    <a:cubicBezTo>
                      <a:pt x="60" y="472"/>
                      <a:pt x="60" y="475"/>
                      <a:pt x="60" y="479"/>
                    </a:cubicBezTo>
                    <a:cubicBezTo>
                      <a:pt x="60" y="479"/>
                      <a:pt x="60" y="479"/>
                      <a:pt x="61" y="479"/>
                    </a:cubicBezTo>
                    <a:cubicBezTo>
                      <a:pt x="64" y="480"/>
                      <a:pt x="67" y="484"/>
                      <a:pt x="71" y="484"/>
                    </a:cubicBezTo>
                    <a:close/>
                  </a:path>
                </a:pathLst>
              </a:custGeom>
              <a:solidFill>
                <a:srgbClr val="D9D9D9"/>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85" name="Freeform 157">
                <a:extLst>
                  <a:ext uri="{FF2B5EF4-FFF2-40B4-BE49-F238E27FC236}">
                    <a16:creationId xmlns:a16="http://schemas.microsoft.com/office/drawing/2014/main" id="{4DC21E06-8B52-9F76-4D1C-4B640DC41D75}"/>
                  </a:ext>
                </a:extLst>
              </p:cNvPr>
              <p:cNvSpPr>
                <a:spLocks/>
              </p:cNvSpPr>
              <p:nvPr/>
            </p:nvSpPr>
            <p:spPr bwMode="gray">
              <a:xfrm>
                <a:off x="14389846" y="4528728"/>
                <a:ext cx="5766" cy="2883"/>
              </a:xfrm>
              <a:custGeom>
                <a:avLst/>
                <a:gdLst>
                  <a:gd name="T0" fmla="*/ 11 w 11"/>
                  <a:gd name="T1" fmla="*/ 0 h 7"/>
                  <a:gd name="T2" fmla="*/ 0 w 11"/>
                  <a:gd name="T3" fmla="*/ 3 h 7"/>
                  <a:gd name="T4" fmla="*/ 11 w 11"/>
                  <a:gd name="T5" fmla="*/ 0 h 7"/>
                </a:gdLst>
                <a:ahLst/>
                <a:cxnLst>
                  <a:cxn ang="0">
                    <a:pos x="T0" y="T1"/>
                  </a:cxn>
                  <a:cxn ang="0">
                    <a:pos x="T2" y="T3"/>
                  </a:cxn>
                  <a:cxn ang="0">
                    <a:pos x="T4" y="T5"/>
                  </a:cxn>
                </a:cxnLst>
                <a:rect l="0" t="0" r="r" b="b"/>
                <a:pathLst>
                  <a:path w="11" h="7">
                    <a:moveTo>
                      <a:pt x="11" y="0"/>
                    </a:moveTo>
                    <a:cubicBezTo>
                      <a:pt x="0" y="3"/>
                      <a:pt x="0" y="3"/>
                      <a:pt x="0" y="3"/>
                    </a:cubicBezTo>
                    <a:cubicBezTo>
                      <a:pt x="0" y="3"/>
                      <a:pt x="7" y="7"/>
                      <a:pt x="11"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86" name="Freeform 158">
                <a:extLst>
                  <a:ext uri="{FF2B5EF4-FFF2-40B4-BE49-F238E27FC236}">
                    <a16:creationId xmlns:a16="http://schemas.microsoft.com/office/drawing/2014/main" id="{035322EF-7B70-D0B6-C2F3-1FFB9211D5A5}"/>
                  </a:ext>
                </a:extLst>
              </p:cNvPr>
              <p:cNvSpPr>
                <a:spLocks/>
              </p:cNvSpPr>
              <p:nvPr/>
            </p:nvSpPr>
            <p:spPr bwMode="gray">
              <a:xfrm>
                <a:off x="14392729" y="4507105"/>
                <a:ext cx="4325" cy="20180"/>
              </a:xfrm>
              <a:custGeom>
                <a:avLst/>
                <a:gdLst>
                  <a:gd name="T0" fmla="*/ 1 w 10"/>
                  <a:gd name="T1" fmla="*/ 42 h 42"/>
                  <a:gd name="T2" fmla="*/ 10 w 10"/>
                  <a:gd name="T3" fmla="*/ 8 h 42"/>
                  <a:gd name="T4" fmla="*/ 1 w 10"/>
                  <a:gd name="T5" fmla="*/ 42 h 42"/>
                </a:gdLst>
                <a:ahLst/>
                <a:cxnLst>
                  <a:cxn ang="0">
                    <a:pos x="T0" y="T1"/>
                  </a:cxn>
                  <a:cxn ang="0">
                    <a:pos x="T2" y="T3"/>
                  </a:cxn>
                  <a:cxn ang="0">
                    <a:pos x="T4" y="T5"/>
                  </a:cxn>
                </a:cxnLst>
                <a:rect l="0" t="0" r="r" b="b"/>
                <a:pathLst>
                  <a:path w="10" h="42">
                    <a:moveTo>
                      <a:pt x="1" y="42"/>
                    </a:moveTo>
                    <a:cubicBezTo>
                      <a:pt x="5" y="34"/>
                      <a:pt x="10" y="8"/>
                      <a:pt x="10" y="8"/>
                    </a:cubicBezTo>
                    <a:cubicBezTo>
                      <a:pt x="0" y="0"/>
                      <a:pt x="2" y="38"/>
                      <a:pt x="1" y="42"/>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87" name="Freeform 159">
                <a:extLst>
                  <a:ext uri="{FF2B5EF4-FFF2-40B4-BE49-F238E27FC236}">
                    <a16:creationId xmlns:a16="http://schemas.microsoft.com/office/drawing/2014/main" id="{ADDEC7C1-0F19-5273-3E47-B123358FEB50}"/>
                  </a:ext>
                </a:extLst>
              </p:cNvPr>
              <p:cNvSpPr>
                <a:spLocks/>
              </p:cNvSpPr>
              <p:nvPr/>
            </p:nvSpPr>
            <p:spPr bwMode="gray">
              <a:xfrm>
                <a:off x="13990566" y="4590709"/>
                <a:ext cx="14414" cy="4325"/>
              </a:xfrm>
              <a:custGeom>
                <a:avLst/>
                <a:gdLst>
                  <a:gd name="T0" fmla="*/ 30 w 30"/>
                  <a:gd name="T1" fmla="*/ 8 h 11"/>
                  <a:gd name="T2" fmla="*/ 0 w 30"/>
                  <a:gd name="T3" fmla="*/ 10 h 11"/>
                  <a:gd name="T4" fmla="*/ 11 w 30"/>
                  <a:gd name="T5" fmla="*/ 11 h 11"/>
                  <a:gd name="T6" fmla="*/ 30 w 30"/>
                  <a:gd name="T7" fmla="*/ 8 h 11"/>
                </a:gdLst>
                <a:ahLst/>
                <a:cxnLst>
                  <a:cxn ang="0">
                    <a:pos x="T0" y="T1"/>
                  </a:cxn>
                  <a:cxn ang="0">
                    <a:pos x="T2" y="T3"/>
                  </a:cxn>
                  <a:cxn ang="0">
                    <a:pos x="T4" y="T5"/>
                  </a:cxn>
                  <a:cxn ang="0">
                    <a:pos x="T6" y="T7"/>
                  </a:cxn>
                </a:cxnLst>
                <a:rect l="0" t="0" r="r" b="b"/>
                <a:pathLst>
                  <a:path w="30" h="11">
                    <a:moveTo>
                      <a:pt x="30" y="8"/>
                    </a:moveTo>
                    <a:cubicBezTo>
                      <a:pt x="26" y="0"/>
                      <a:pt x="7" y="10"/>
                      <a:pt x="0" y="10"/>
                    </a:cubicBezTo>
                    <a:cubicBezTo>
                      <a:pt x="11" y="11"/>
                      <a:pt x="11" y="11"/>
                      <a:pt x="11" y="11"/>
                    </a:cubicBezTo>
                    <a:cubicBezTo>
                      <a:pt x="15" y="11"/>
                      <a:pt x="22" y="11"/>
                      <a:pt x="30" y="8"/>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88" name="Freeform 160">
                <a:extLst>
                  <a:ext uri="{FF2B5EF4-FFF2-40B4-BE49-F238E27FC236}">
                    <a16:creationId xmlns:a16="http://schemas.microsoft.com/office/drawing/2014/main" id="{361DDED6-DF16-C244-0462-D17E13C67A9A}"/>
                  </a:ext>
                </a:extLst>
              </p:cNvPr>
              <p:cNvSpPr>
                <a:spLocks/>
              </p:cNvSpPr>
              <p:nvPr/>
            </p:nvSpPr>
            <p:spPr bwMode="gray">
              <a:xfrm>
                <a:off x="14397054" y="4521521"/>
                <a:ext cx="7208" cy="7208"/>
              </a:xfrm>
              <a:custGeom>
                <a:avLst/>
                <a:gdLst>
                  <a:gd name="T0" fmla="*/ 15 w 15"/>
                  <a:gd name="T1" fmla="*/ 8 h 15"/>
                  <a:gd name="T2" fmla="*/ 0 w 15"/>
                  <a:gd name="T3" fmla="*/ 15 h 15"/>
                  <a:gd name="T4" fmla="*/ 15 w 15"/>
                  <a:gd name="T5" fmla="*/ 8 h 15"/>
                </a:gdLst>
                <a:ahLst/>
                <a:cxnLst>
                  <a:cxn ang="0">
                    <a:pos x="T0" y="T1"/>
                  </a:cxn>
                  <a:cxn ang="0">
                    <a:pos x="T2" y="T3"/>
                  </a:cxn>
                  <a:cxn ang="0">
                    <a:pos x="T4" y="T5"/>
                  </a:cxn>
                </a:cxnLst>
                <a:rect l="0" t="0" r="r" b="b"/>
                <a:pathLst>
                  <a:path w="15" h="15">
                    <a:moveTo>
                      <a:pt x="15" y="8"/>
                    </a:moveTo>
                    <a:cubicBezTo>
                      <a:pt x="8" y="0"/>
                      <a:pt x="7" y="11"/>
                      <a:pt x="0" y="15"/>
                    </a:cubicBezTo>
                    <a:cubicBezTo>
                      <a:pt x="3" y="15"/>
                      <a:pt x="11" y="12"/>
                      <a:pt x="15" y="8"/>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89" name="Freeform 161">
                <a:extLst>
                  <a:ext uri="{FF2B5EF4-FFF2-40B4-BE49-F238E27FC236}">
                    <a16:creationId xmlns:a16="http://schemas.microsoft.com/office/drawing/2014/main" id="{E2FC94B0-D916-7876-AB31-2114DD747182}"/>
                  </a:ext>
                </a:extLst>
              </p:cNvPr>
              <p:cNvSpPr>
                <a:spLocks/>
              </p:cNvSpPr>
              <p:nvPr/>
            </p:nvSpPr>
            <p:spPr bwMode="gray">
              <a:xfrm>
                <a:off x="14176511" y="4623863"/>
                <a:ext cx="1442"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3" y="0"/>
                      <a:pt x="2" y="0"/>
                      <a:pt x="0" y="0"/>
                    </a:cubicBezTo>
                    <a:cubicBezTo>
                      <a:pt x="2" y="0"/>
                      <a:pt x="3" y="0"/>
                      <a:pt x="4"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90" name="Freeform 162">
                <a:extLst>
                  <a:ext uri="{FF2B5EF4-FFF2-40B4-BE49-F238E27FC236}">
                    <a16:creationId xmlns:a16="http://schemas.microsoft.com/office/drawing/2014/main" id="{0F3AC100-D77A-0F85-AFB5-F6AC937F4685}"/>
                  </a:ext>
                </a:extLst>
              </p:cNvPr>
              <p:cNvSpPr>
                <a:spLocks/>
              </p:cNvSpPr>
              <p:nvPr/>
            </p:nvSpPr>
            <p:spPr bwMode="gray">
              <a:xfrm>
                <a:off x="14440297" y="4561881"/>
                <a:ext cx="31712" cy="36037"/>
              </a:xfrm>
              <a:custGeom>
                <a:avLst/>
                <a:gdLst>
                  <a:gd name="T0" fmla="*/ 7 w 69"/>
                  <a:gd name="T1" fmla="*/ 31 h 76"/>
                  <a:gd name="T2" fmla="*/ 14 w 69"/>
                  <a:gd name="T3" fmla="*/ 39 h 76"/>
                  <a:gd name="T4" fmla="*/ 36 w 69"/>
                  <a:gd name="T5" fmla="*/ 55 h 76"/>
                  <a:gd name="T6" fmla="*/ 25 w 69"/>
                  <a:gd name="T7" fmla="*/ 55 h 76"/>
                  <a:gd name="T8" fmla="*/ 25 w 69"/>
                  <a:gd name="T9" fmla="*/ 43 h 76"/>
                  <a:gd name="T10" fmla="*/ 9 w 69"/>
                  <a:gd name="T11" fmla="*/ 73 h 76"/>
                  <a:gd name="T12" fmla="*/ 24 w 69"/>
                  <a:gd name="T13" fmla="*/ 74 h 76"/>
                  <a:gd name="T14" fmla="*/ 69 w 69"/>
                  <a:gd name="T15" fmla="*/ 76 h 76"/>
                  <a:gd name="T16" fmla="*/ 44 w 69"/>
                  <a:gd name="T17" fmla="*/ 37 h 76"/>
                  <a:gd name="T18" fmla="*/ 1 w 69"/>
                  <a:gd name="T19" fmla="*/ 0 h 76"/>
                  <a:gd name="T20" fmla="*/ 0 w 69"/>
                  <a:gd name="T21" fmla="*/ 34 h 76"/>
                  <a:gd name="T22" fmla="*/ 7 w 69"/>
                  <a:gd name="T23" fmla="*/ 31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 h="76">
                    <a:moveTo>
                      <a:pt x="7" y="31"/>
                    </a:moveTo>
                    <a:cubicBezTo>
                      <a:pt x="11" y="35"/>
                      <a:pt x="14" y="35"/>
                      <a:pt x="14" y="39"/>
                    </a:cubicBezTo>
                    <a:cubicBezTo>
                      <a:pt x="18" y="28"/>
                      <a:pt x="41" y="33"/>
                      <a:pt x="36" y="55"/>
                    </a:cubicBezTo>
                    <a:cubicBezTo>
                      <a:pt x="29" y="51"/>
                      <a:pt x="32" y="55"/>
                      <a:pt x="25" y="55"/>
                    </a:cubicBezTo>
                    <a:cubicBezTo>
                      <a:pt x="25" y="43"/>
                      <a:pt x="25" y="43"/>
                      <a:pt x="25" y="43"/>
                    </a:cubicBezTo>
                    <a:cubicBezTo>
                      <a:pt x="17" y="55"/>
                      <a:pt x="28" y="67"/>
                      <a:pt x="9" y="73"/>
                    </a:cubicBezTo>
                    <a:cubicBezTo>
                      <a:pt x="24" y="74"/>
                      <a:pt x="24" y="74"/>
                      <a:pt x="24" y="74"/>
                    </a:cubicBezTo>
                    <a:cubicBezTo>
                      <a:pt x="28" y="74"/>
                      <a:pt x="65" y="64"/>
                      <a:pt x="69" y="76"/>
                    </a:cubicBezTo>
                    <a:cubicBezTo>
                      <a:pt x="65" y="64"/>
                      <a:pt x="59" y="45"/>
                      <a:pt x="44" y="37"/>
                    </a:cubicBezTo>
                    <a:cubicBezTo>
                      <a:pt x="29" y="32"/>
                      <a:pt x="16" y="5"/>
                      <a:pt x="1" y="0"/>
                    </a:cubicBezTo>
                    <a:cubicBezTo>
                      <a:pt x="1" y="0"/>
                      <a:pt x="3" y="27"/>
                      <a:pt x="0" y="34"/>
                    </a:cubicBezTo>
                    <a:cubicBezTo>
                      <a:pt x="2" y="33"/>
                      <a:pt x="7" y="37"/>
                      <a:pt x="7" y="31"/>
                    </a:cubicBezTo>
                    <a:close/>
                  </a:path>
                </a:pathLst>
              </a:custGeom>
              <a:solidFill>
                <a:schemeClr val="accent2"/>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91" name="Freeform 163">
                <a:extLst>
                  <a:ext uri="{FF2B5EF4-FFF2-40B4-BE49-F238E27FC236}">
                    <a16:creationId xmlns:a16="http://schemas.microsoft.com/office/drawing/2014/main" id="{CB805D4E-BC81-D2A7-9783-293ECE693172}"/>
                  </a:ext>
                </a:extLst>
              </p:cNvPr>
              <p:cNvSpPr>
                <a:spLocks/>
              </p:cNvSpPr>
              <p:nvPr/>
            </p:nvSpPr>
            <p:spPr bwMode="gray">
              <a:xfrm>
                <a:off x="14395611" y="4501340"/>
                <a:ext cx="47568" cy="53334"/>
              </a:xfrm>
              <a:custGeom>
                <a:avLst/>
                <a:gdLst>
                  <a:gd name="T0" fmla="*/ 24 w 97"/>
                  <a:gd name="T1" fmla="*/ 49 h 111"/>
                  <a:gd name="T2" fmla="*/ 9 w 97"/>
                  <a:gd name="T3" fmla="*/ 60 h 111"/>
                  <a:gd name="T4" fmla="*/ 20 w 97"/>
                  <a:gd name="T5" fmla="*/ 64 h 111"/>
                  <a:gd name="T6" fmla="*/ 12 w 97"/>
                  <a:gd name="T7" fmla="*/ 76 h 111"/>
                  <a:gd name="T8" fmla="*/ 4 w 97"/>
                  <a:gd name="T9" fmla="*/ 90 h 111"/>
                  <a:gd name="T10" fmla="*/ 29 w 97"/>
                  <a:gd name="T11" fmla="*/ 103 h 111"/>
                  <a:gd name="T12" fmla="*/ 29 w 97"/>
                  <a:gd name="T13" fmla="*/ 107 h 111"/>
                  <a:gd name="T14" fmla="*/ 44 w 97"/>
                  <a:gd name="T15" fmla="*/ 108 h 111"/>
                  <a:gd name="T16" fmla="*/ 37 w 97"/>
                  <a:gd name="T17" fmla="*/ 100 h 111"/>
                  <a:gd name="T18" fmla="*/ 45 w 97"/>
                  <a:gd name="T19" fmla="*/ 85 h 111"/>
                  <a:gd name="T20" fmla="*/ 75 w 97"/>
                  <a:gd name="T21" fmla="*/ 82 h 111"/>
                  <a:gd name="T22" fmla="*/ 67 w 97"/>
                  <a:gd name="T23" fmla="*/ 90 h 111"/>
                  <a:gd name="T24" fmla="*/ 79 w 97"/>
                  <a:gd name="T25" fmla="*/ 86 h 111"/>
                  <a:gd name="T26" fmla="*/ 71 w 97"/>
                  <a:gd name="T27" fmla="*/ 94 h 111"/>
                  <a:gd name="T28" fmla="*/ 82 w 97"/>
                  <a:gd name="T29" fmla="*/ 98 h 111"/>
                  <a:gd name="T30" fmla="*/ 90 w 97"/>
                  <a:gd name="T31" fmla="*/ 83 h 111"/>
                  <a:gd name="T32" fmla="*/ 65 w 97"/>
                  <a:gd name="T33" fmla="*/ 59 h 111"/>
                  <a:gd name="T34" fmla="*/ 55 w 97"/>
                  <a:gd name="T35" fmla="*/ 28 h 111"/>
                  <a:gd name="T36" fmla="*/ 41 w 97"/>
                  <a:gd name="T37" fmla="*/ 12 h 111"/>
                  <a:gd name="T38" fmla="*/ 42 w 97"/>
                  <a:gd name="T39" fmla="*/ 0 h 111"/>
                  <a:gd name="T40" fmla="*/ 10 w 97"/>
                  <a:gd name="T41" fmla="*/ 30 h 111"/>
                  <a:gd name="T42" fmla="*/ 22 w 97"/>
                  <a:gd name="T43" fmla="*/ 15 h 111"/>
                  <a:gd name="T44" fmla="*/ 22 w 97"/>
                  <a:gd name="T45" fmla="*/ 30 h 111"/>
                  <a:gd name="T46" fmla="*/ 37 w 97"/>
                  <a:gd name="T47" fmla="*/ 19 h 111"/>
                  <a:gd name="T48" fmla="*/ 55 w 97"/>
                  <a:gd name="T49" fmla="*/ 35 h 111"/>
                  <a:gd name="T50" fmla="*/ 40 w 97"/>
                  <a:gd name="T51" fmla="*/ 31 h 111"/>
                  <a:gd name="T52" fmla="*/ 36 w 97"/>
                  <a:gd name="T53" fmla="*/ 38 h 111"/>
                  <a:gd name="T54" fmla="*/ 37 w 97"/>
                  <a:gd name="T55" fmla="*/ 27 h 111"/>
                  <a:gd name="T56" fmla="*/ 32 w 97"/>
                  <a:gd name="T57" fmla="*/ 42 h 111"/>
                  <a:gd name="T58" fmla="*/ 6 w 97"/>
                  <a:gd name="T59" fmla="*/ 37 h 111"/>
                  <a:gd name="T60" fmla="*/ 24 w 97"/>
                  <a:gd name="T61" fmla="*/ 49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7" h="111">
                    <a:moveTo>
                      <a:pt x="24" y="49"/>
                    </a:moveTo>
                    <a:cubicBezTo>
                      <a:pt x="24" y="53"/>
                      <a:pt x="5" y="56"/>
                      <a:pt x="9" y="60"/>
                    </a:cubicBezTo>
                    <a:cubicBezTo>
                      <a:pt x="9" y="64"/>
                      <a:pt x="20" y="57"/>
                      <a:pt x="20" y="64"/>
                    </a:cubicBezTo>
                    <a:cubicBezTo>
                      <a:pt x="20" y="72"/>
                      <a:pt x="23" y="76"/>
                      <a:pt x="12" y="76"/>
                    </a:cubicBezTo>
                    <a:cubicBezTo>
                      <a:pt x="1" y="75"/>
                      <a:pt x="0" y="86"/>
                      <a:pt x="4" y="90"/>
                    </a:cubicBezTo>
                    <a:cubicBezTo>
                      <a:pt x="7" y="94"/>
                      <a:pt x="26" y="103"/>
                      <a:pt x="29" y="103"/>
                    </a:cubicBezTo>
                    <a:cubicBezTo>
                      <a:pt x="33" y="107"/>
                      <a:pt x="29" y="107"/>
                      <a:pt x="29" y="107"/>
                    </a:cubicBezTo>
                    <a:cubicBezTo>
                      <a:pt x="33" y="111"/>
                      <a:pt x="44" y="111"/>
                      <a:pt x="44" y="108"/>
                    </a:cubicBezTo>
                    <a:cubicBezTo>
                      <a:pt x="45" y="100"/>
                      <a:pt x="37" y="107"/>
                      <a:pt x="37" y="100"/>
                    </a:cubicBezTo>
                    <a:cubicBezTo>
                      <a:pt x="37" y="92"/>
                      <a:pt x="52" y="93"/>
                      <a:pt x="45" y="85"/>
                    </a:cubicBezTo>
                    <a:cubicBezTo>
                      <a:pt x="49" y="85"/>
                      <a:pt x="75" y="79"/>
                      <a:pt x="75" y="82"/>
                    </a:cubicBezTo>
                    <a:cubicBezTo>
                      <a:pt x="75" y="82"/>
                      <a:pt x="68" y="86"/>
                      <a:pt x="67" y="90"/>
                    </a:cubicBezTo>
                    <a:cubicBezTo>
                      <a:pt x="71" y="86"/>
                      <a:pt x="75" y="86"/>
                      <a:pt x="79" y="86"/>
                    </a:cubicBezTo>
                    <a:cubicBezTo>
                      <a:pt x="71" y="94"/>
                      <a:pt x="71" y="94"/>
                      <a:pt x="71" y="94"/>
                    </a:cubicBezTo>
                    <a:cubicBezTo>
                      <a:pt x="75" y="94"/>
                      <a:pt x="82" y="98"/>
                      <a:pt x="82" y="98"/>
                    </a:cubicBezTo>
                    <a:cubicBezTo>
                      <a:pt x="82" y="94"/>
                      <a:pt x="90" y="83"/>
                      <a:pt x="90" y="83"/>
                    </a:cubicBezTo>
                    <a:cubicBezTo>
                      <a:pt x="91" y="75"/>
                      <a:pt x="65" y="67"/>
                      <a:pt x="65" y="59"/>
                    </a:cubicBezTo>
                    <a:cubicBezTo>
                      <a:pt x="62" y="43"/>
                      <a:pt x="97" y="18"/>
                      <a:pt x="55" y="28"/>
                    </a:cubicBezTo>
                    <a:cubicBezTo>
                      <a:pt x="52" y="28"/>
                      <a:pt x="41" y="20"/>
                      <a:pt x="41" y="12"/>
                    </a:cubicBezTo>
                    <a:cubicBezTo>
                      <a:pt x="41" y="8"/>
                      <a:pt x="57" y="1"/>
                      <a:pt x="42" y="0"/>
                    </a:cubicBezTo>
                    <a:cubicBezTo>
                      <a:pt x="34" y="0"/>
                      <a:pt x="0" y="21"/>
                      <a:pt x="10" y="30"/>
                    </a:cubicBezTo>
                    <a:cubicBezTo>
                      <a:pt x="14" y="34"/>
                      <a:pt x="22" y="15"/>
                      <a:pt x="22" y="15"/>
                    </a:cubicBezTo>
                    <a:cubicBezTo>
                      <a:pt x="30" y="11"/>
                      <a:pt x="22" y="30"/>
                      <a:pt x="22" y="30"/>
                    </a:cubicBezTo>
                    <a:cubicBezTo>
                      <a:pt x="29" y="30"/>
                      <a:pt x="33" y="19"/>
                      <a:pt x="37" y="19"/>
                    </a:cubicBezTo>
                    <a:cubicBezTo>
                      <a:pt x="37" y="19"/>
                      <a:pt x="55" y="39"/>
                      <a:pt x="55" y="35"/>
                    </a:cubicBezTo>
                    <a:cubicBezTo>
                      <a:pt x="53" y="70"/>
                      <a:pt x="44" y="31"/>
                      <a:pt x="40" y="31"/>
                    </a:cubicBezTo>
                    <a:cubicBezTo>
                      <a:pt x="36" y="35"/>
                      <a:pt x="40" y="39"/>
                      <a:pt x="36" y="38"/>
                    </a:cubicBezTo>
                    <a:cubicBezTo>
                      <a:pt x="36" y="38"/>
                      <a:pt x="40" y="27"/>
                      <a:pt x="37" y="27"/>
                    </a:cubicBezTo>
                    <a:cubicBezTo>
                      <a:pt x="29" y="23"/>
                      <a:pt x="29" y="38"/>
                      <a:pt x="32" y="42"/>
                    </a:cubicBezTo>
                    <a:cubicBezTo>
                      <a:pt x="29" y="38"/>
                      <a:pt x="7" y="26"/>
                      <a:pt x="6" y="37"/>
                    </a:cubicBezTo>
                    <a:cubicBezTo>
                      <a:pt x="6" y="45"/>
                      <a:pt x="21" y="42"/>
                      <a:pt x="24" y="49"/>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92" name="Freeform 164">
                <a:extLst>
                  <a:ext uri="{FF2B5EF4-FFF2-40B4-BE49-F238E27FC236}">
                    <a16:creationId xmlns:a16="http://schemas.microsoft.com/office/drawing/2014/main" id="{0E596AC5-1CDA-5BB4-6225-9BDD2268FBBD}"/>
                  </a:ext>
                </a:extLst>
              </p:cNvPr>
              <p:cNvSpPr>
                <a:spLocks/>
              </p:cNvSpPr>
              <p:nvPr/>
            </p:nvSpPr>
            <p:spPr bwMode="gray">
              <a:xfrm>
                <a:off x="14447503" y="4551791"/>
                <a:ext cx="4325" cy="4325"/>
              </a:xfrm>
              <a:custGeom>
                <a:avLst/>
                <a:gdLst>
                  <a:gd name="T0" fmla="*/ 7 w 7"/>
                  <a:gd name="T1" fmla="*/ 4 h 11"/>
                  <a:gd name="T2" fmla="*/ 0 w 7"/>
                  <a:gd name="T3" fmla="*/ 4 h 11"/>
                  <a:gd name="T4" fmla="*/ 7 w 7"/>
                  <a:gd name="T5" fmla="*/ 4 h 11"/>
                </a:gdLst>
                <a:ahLst/>
                <a:cxnLst>
                  <a:cxn ang="0">
                    <a:pos x="T0" y="T1"/>
                  </a:cxn>
                  <a:cxn ang="0">
                    <a:pos x="T2" y="T3"/>
                  </a:cxn>
                  <a:cxn ang="0">
                    <a:pos x="T4" y="T5"/>
                  </a:cxn>
                </a:cxnLst>
                <a:rect l="0" t="0" r="r" b="b"/>
                <a:pathLst>
                  <a:path w="7" h="11">
                    <a:moveTo>
                      <a:pt x="7" y="4"/>
                    </a:moveTo>
                    <a:cubicBezTo>
                      <a:pt x="4" y="0"/>
                      <a:pt x="4" y="0"/>
                      <a:pt x="0" y="4"/>
                    </a:cubicBezTo>
                    <a:cubicBezTo>
                      <a:pt x="0" y="11"/>
                      <a:pt x="4" y="4"/>
                      <a:pt x="7" y="4"/>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94" name="Freeform 166">
                <a:extLst>
                  <a:ext uri="{FF2B5EF4-FFF2-40B4-BE49-F238E27FC236}">
                    <a16:creationId xmlns:a16="http://schemas.microsoft.com/office/drawing/2014/main" id="{B31E4969-02AD-C8A5-3D3D-9C330A4F984C}"/>
                  </a:ext>
                </a:extLst>
              </p:cNvPr>
              <p:cNvSpPr>
                <a:spLocks/>
              </p:cNvSpPr>
              <p:nvPr/>
            </p:nvSpPr>
            <p:spPr bwMode="gray">
              <a:xfrm>
                <a:off x="14438855" y="4577737"/>
                <a:ext cx="1442" cy="1442"/>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0"/>
                      <a:pt x="1" y="0"/>
                      <a:pt x="1" y="0"/>
                    </a:cubicBezTo>
                    <a:cubicBezTo>
                      <a:pt x="1" y="0"/>
                      <a:pt x="0" y="0"/>
                      <a:pt x="0" y="1"/>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95" name="Freeform 167">
                <a:extLst>
                  <a:ext uri="{FF2B5EF4-FFF2-40B4-BE49-F238E27FC236}">
                    <a16:creationId xmlns:a16="http://schemas.microsoft.com/office/drawing/2014/main" id="{34704906-8002-3779-E5A8-9B30BCDB600B}"/>
                  </a:ext>
                </a:extLst>
              </p:cNvPr>
              <p:cNvSpPr>
                <a:spLocks/>
              </p:cNvSpPr>
              <p:nvPr/>
            </p:nvSpPr>
            <p:spPr bwMode="gray">
              <a:xfrm>
                <a:off x="14288944" y="4574854"/>
                <a:ext cx="0" cy="0"/>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0"/>
                      <a:pt x="1" y="0"/>
                      <a:pt x="1" y="1"/>
                    </a:cubicBezTo>
                    <a:cubicBezTo>
                      <a:pt x="1" y="0"/>
                      <a:pt x="1" y="0"/>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96" name="Freeform 168">
                <a:extLst>
                  <a:ext uri="{FF2B5EF4-FFF2-40B4-BE49-F238E27FC236}">
                    <a16:creationId xmlns:a16="http://schemas.microsoft.com/office/drawing/2014/main" id="{E917C1F3-E1C1-18E8-EDA6-2B0CA051A8D4}"/>
                  </a:ext>
                </a:extLst>
              </p:cNvPr>
              <p:cNvSpPr>
                <a:spLocks/>
              </p:cNvSpPr>
              <p:nvPr/>
            </p:nvSpPr>
            <p:spPr bwMode="gray">
              <a:xfrm>
                <a:off x="14023718" y="4586385"/>
                <a:ext cx="14414" cy="7208"/>
              </a:xfrm>
              <a:custGeom>
                <a:avLst/>
                <a:gdLst>
                  <a:gd name="T0" fmla="*/ 11 w 30"/>
                  <a:gd name="T1" fmla="*/ 14 h 15"/>
                  <a:gd name="T2" fmla="*/ 30 w 30"/>
                  <a:gd name="T3" fmla="*/ 8 h 15"/>
                  <a:gd name="T4" fmla="*/ 15 w 30"/>
                  <a:gd name="T5" fmla="*/ 3 h 15"/>
                  <a:gd name="T6" fmla="*/ 11 w 30"/>
                  <a:gd name="T7" fmla="*/ 14 h 15"/>
                </a:gdLst>
                <a:ahLst/>
                <a:cxnLst>
                  <a:cxn ang="0">
                    <a:pos x="T0" y="T1"/>
                  </a:cxn>
                  <a:cxn ang="0">
                    <a:pos x="T2" y="T3"/>
                  </a:cxn>
                  <a:cxn ang="0">
                    <a:pos x="T4" y="T5"/>
                  </a:cxn>
                  <a:cxn ang="0">
                    <a:pos x="T6" y="T7"/>
                  </a:cxn>
                </a:cxnLst>
                <a:rect l="0" t="0" r="r" b="b"/>
                <a:pathLst>
                  <a:path w="30" h="15">
                    <a:moveTo>
                      <a:pt x="11" y="14"/>
                    </a:moveTo>
                    <a:cubicBezTo>
                      <a:pt x="15" y="15"/>
                      <a:pt x="26" y="7"/>
                      <a:pt x="30" y="8"/>
                    </a:cubicBezTo>
                    <a:cubicBezTo>
                      <a:pt x="30" y="4"/>
                      <a:pt x="27" y="0"/>
                      <a:pt x="15" y="3"/>
                    </a:cubicBezTo>
                    <a:cubicBezTo>
                      <a:pt x="19" y="3"/>
                      <a:pt x="0" y="14"/>
                      <a:pt x="11" y="14"/>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97" name="Freeform 169">
                <a:extLst>
                  <a:ext uri="{FF2B5EF4-FFF2-40B4-BE49-F238E27FC236}">
                    <a16:creationId xmlns:a16="http://schemas.microsoft.com/office/drawing/2014/main" id="{F66364B5-D798-FEFA-CDAD-B91926F92679}"/>
                  </a:ext>
                </a:extLst>
              </p:cNvPr>
              <p:cNvSpPr>
                <a:spLocks/>
              </p:cNvSpPr>
              <p:nvPr/>
            </p:nvSpPr>
            <p:spPr bwMode="gray">
              <a:xfrm>
                <a:off x="14064078" y="4590709"/>
                <a:ext cx="0" cy="0"/>
              </a:xfrm>
              <a:custGeom>
                <a:avLst/>
                <a:gdLst>
                  <a:gd name="T0" fmla="*/ 1 w 1"/>
                  <a:gd name="T1" fmla="*/ 1 w 1"/>
                </a:gdLst>
                <a:ahLst/>
                <a:cxnLst>
                  <a:cxn ang="0">
                    <a:pos x="T0" y="0"/>
                  </a:cxn>
                  <a:cxn ang="0">
                    <a:pos x="T1" y="0"/>
                  </a:cxn>
                </a:cxnLst>
                <a:rect l="0" t="0" r="r" b="b"/>
                <a:pathLst>
                  <a:path w="1">
                    <a:moveTo>
                      <a:pt x="1" y="0"/>
                    </a:moveTo>
                    <a:cubicBezTo>
                      <a:pt x="0" y="0"/>
                      <a:pt x="1" y="0"/>
                      <a:pt x="1"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98" name="Freeform 170">
                <a:extLst>
                  <a:ext uri="{FF2B5EF4-FFF2-40B4-BE49-F238E27FC236}">
                    <a16:creationId xmlns:a16="http://schemas.microsoft.com/office/drawing/2014/main" id="{02FDC13D-F3EE-7100-F6C5-AE3C87F5119F}"/>
                  </a:ext>
                </a:extLst>
              </p:cNvPr>
              <p:cNvSpPr>
                <a:spLocks/>
              </p:cNvSpPr>
              <p:nvPr/>
            </p:nvSpPr>
            <p:spPr bwMode="gray">
              <a:xfrm>
                <a:off x="14065521" y="4589269"/>
                <a:ext cx="1442" cy="0"/>
              </a:xfrm>
              <a:custGeom>
                <a:avLst/>
                <a:gdLst>
                  <a:gd name="T0" fmla="*/ 0 w 2"/>
                  <a:gd name="T1" fmla="*/ 0 h 1"/>
                  <a:gd name="T2" fmla="*/ 0 w 2"/>
                  <a:gd name="T3" fmla="*/ 0 h 1"/>
                </a:gdLst>
                <a:ahLst/>
                <a:cxnLst>
                  <a:cxn ang="0">
                    <a:pos x="T0" y="T1"/>
                  </a:cxn>
                  <a:cxn ang="0">
                    <a:pos x="T2" y="T3"/>
                  </a:cxn>
                </a:cxnLst>
                <a:rect l="0" t="0" r="r" b="b"/>
                <a:pathLst>
                  <a:path w="2" h="1">
                    <a:moveTo>
                      <a:pt x="0" y="0"/>
                    </a:moveTo>
                    <a:cubicBezTo>
                      <a:pt x="2" y="1"/>
                      <a:pt x="0" y="1"/>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99" name="Freeform 171">
                <a:extLst>
                  <a:ext uri="{FF2B5EF4-FFF2-40B4-BE49-F238E27FC236}">
                    <a16:creationId xmlns:a16="http://schemas.microsoft.com/office/drawing/2014/main" id="{0D64A1B4-CFA8-8135-A9C6-EF9E14A3ED16}"/>
                  </a:ext>
                </a:extLst>
              </p:cNvPr>
              <p:cNvSpPr>
                <a:spLocks/>
              </p:cNvSpPr>
              <p:nvPr/>
            </p:nvSpPr>
            <p:spPr bwMode="gray">
              <a:xfrm>
                <a:off x="14065521" y="4589269"/>
                <a:ext cx="0"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1" y="0"/>
                      <a:pt x="0" y="0"/>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00" name="Freeform 172">
                <a:extLst>
                  <a:ext uri="{FF2B5EF4-FFF2-40B4-BE49-F238E27FC236}">
                    <a16:creationId xmlns:a16="http://schemas.microsoft.com/office/drawing/2014/main" id="{709D4B3D-F6E6-D745-0683-099C4A92D426}"/>
                  </a:ext>
                </a:extLst>
              </p:cNvPr>
              <p:cNvSpPr>
                <a:spLocks/>
              </p:cNvSpPr>
              <p:nvPr/>
            </p:nvSpPr>
            <p:spPr bwMode="gray">
              <a:xfrm>
                <a:off x="14064078" y="4589269"/>
                <a:ext cx="1442" cy="1442"/>
              </a:xfrm>
              <a:custGeom>
                <a:avLst/>
                <a:gdLst>
                  <a:gd name="T0" fmla="*/ 0 w 1"/>
                  <a:gd name="T1" fmla="*/ 2 h 2"/>
                  <a:gd name="T2" fmla="*/ 1 w 1"/>
                  <a:gd name="T3" fmla="*/ 0 h 2"/>
                  <a:gd name="T4" fmla="*/ 0 w 1"/>
                  <a:gd name="T5" fmla="*/ 2 h 2"/>
                </a:gdLst>
                <a:ahLst/>
                <a:cxnLst>
                  <a:cxn ang="0">
                    <a:pos x="T0" y="T1"/>
                  </a:cxn>
                  <a:cxn ang="0">
                    <a:pos x="T2" y="T3"/>
                  </a:cxn>
                  <a:cxn ang="0">
                    <a:pos x="T4" y="T5"/>
                  </a:cxn>
                </a:cxnLst>
                <a:rect l="0" t="0" r="r" b="b"/>
                <a:pathLst>
                  <a:path w="1" h="2">
                    <a:moveTo>
                      <a:pt x="0" y="2"/>
                    </a:moveTo>
                    <a:cubicBezTo>
                      <a:pt x="0" y="2"/>
                      <a:pt x="1" y="1"/>
                      <a:pt x="1" y="0"/>
                    </a:cubicBezTo>
                    <a:cubicBezTo>
                      <a:pt x="1" y="0"/>
                      <a:pt x="0" y="1"/>
                      <a:pt x="0" y="2"/>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01" name="Freeform 173">
                <a:extLst>
                  <a:ext uri="{FF2B5EF4-FFF2-40B4-BE49-F238E27FC236}">
                    <a16:creationId xmlns:a16="http://schemas.microsoft.com/office/drawing/2014/main" id="{B19D730D-0A42-37FA-1DD4-ADC802196562}"/>
                  </a:ext>
                </a:extLst>
              </p:cNvPr>
              <p:cNvSpPr>
                <a:spLocks/>
              </p:cNvSpPr>
              <p:nvPr/>
            </p:nvSpPr>
            <p:spPr bwMode="gray">
              <a:xfrm>
                <a:off x="14062638" y="4590709"/>
                <a:ext cx="4325" cy="2883"/>
              </a:xfrm>
              <a:custGeom>
                <a:avLst/>
                <a:gdLst>
                  <a:gd name="T0" fmla="*/ 4 w 8"/>
                  <a:gd name="T1" fmla="*/ 4 h 4"/>
                  <a:gd name="T2" fmla="*/ 4 w 8"/>
                  <a:gd name="T3" fmla="*/ 0 h 4"/>
                  <a:gd name="T4" fmla="*/ 4 w 8"/>
                  <a:gd name="T5" fmla="*/ 4 h 4"/>
                </a:gdLst>
                <a:ahLst/>
                <a:cxnLst>
                  <a:cxn ang="0">
                    <a:pos x="T0" y="T1"/>
                  </a:cxn>
                  <a:cxn ang="0">
                    <a:pos x="T2" y="T3"/>
                  </a:cxn>
                  <a:cxn ang="0">
                    <a:pos x="T4" y="T5"/>
                  </a:cxn>
                </a:cxnLst>
                <a:rect l="0" t="0" r="r" b="b"/>
                <a:pathLst>
                  <a:path w="8" h="4">
                    <a:moveTo>
                      <a:pt x="4" y="4"/>
                    </a:moveTo>
                    <a:cubicBezTo>
                      <a:pt x="8" y="4"/>
                      <a:pt x="8" y="0"/>
                      <a:pt x="4" y="0"/>
                    </a:cubicBezTo>
                    <a:cubicBezTo>
                      <a:pt x="4" y="0"/>
                      <a:pt x="0" y="4"/>
                      <a:pt x="4" y="4"/>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02" name="Freeform 174">
                <a:extLst>
                  <a:ext uri="{FF2B5EF4-FFF2-40B4-BE49-F238E27FC236}">
                    <a16:creationId xmlns:a16="http://schemas.microsoft.com/office/drawing/2014/main" id="{A06595FA-FA8C-4761-704B-25160A246A54}"/>
                  </a:ext>
                </a:extLst>
              </p:cNvPr>
              <p:cNvSpPr>
                <a:spLocks/>
              </p:cNvSpPr>
              <p:nvPr/>
            </p:nvSpPr>
            <p:spPr bwMode="gray">
              <a:xfrm>
                <a:off x="14260115" y="4511430"/>
                <a:ext cx="21623" cy="23063"/>
              </a:xfrm>
              <a:custGeom>
                <a:avLst/>
                <a:gdLst>
                  <a:gd name="T0" fmla="*/ 2 w 44"/>
                  <a:gd name="T1" fmla="*/ 35 h 48"/>
                  <a:gd name="T2" fmla="*/ 14 w 44"/>
                  <a:gd name="T3" fmla="*/ 35 h 48"/>
                  <a:gd name="T4" fmla="*/ 43 w 44"/>
                  <a:gd name="T5" fmla="*/ 48 h 48"/>
                  <a:gd name="T6" fmla="*/ 2 w 44"/>
                  <a:gd name="T7" fmla="*/ 35 h 48"/>
                </a:gdLst>
                <a:ahLst/>
                <a:cxnLst>
                  <a:cxn ang="0">
                    <a:pos x="T0" y="T1"/>
                  </a:cxn>
                  <a:cxn ang="0">
                    <a:pos x="T2" y="T3"/>
                  </a:cxn>
                  <a:cxn ang="0">
                    <a:pos x="T4" y="T5"/>
                  </a:cxn>
                  <a:cxn ang="0">
                    <a:pos x="T6" y="T7"/>
                  </a:cxn>
                </a:cxnLst>
                <a:rect l="0" t="0" r="r" b="b"/>
                <a:pathLst>
                  <a:path w="44" h="48">
                    <a:moveTo>
                      <a:pt x="2" y="35"/>
                    </a:moveTo>
                    <a:cubicBezTo>
                      <a:pt x="6" y="39"/>
                      <a:pt x="10" y="39"/>
                      <a:pt x="14" y="35"/>
                    </a:cubicBezTo>
                    <a:cubicBezTo>
                      <a:pt x="24" y="44"/>
                      <a:pt x="32" y="48"/>
                      <a:pt x="43" y="48"/>
                    </a:cubicBezTo>
                    <a:cubicBezTo>
                      <a:pt x="44" y="25"/>
                      <a:pt x="0" y="0"/>
                      <a:pt x="2" y="35"/>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03" name="Freeform 175">
                <a:extLst>
                  <a:ext uri="{FF2B5EF4-FFF2-40B4-BE49-F238E27FC236}">
                    <a16:creationId xmlns:a16="http://schemas.microsoft.com/office/drawing/2014/main" id="{B45A52C7-0AAB-11FD-47C0-C56FC6C60C3D}"/>
                  </a:ext>
                </a:extLst>
              </p:cNvPr>
              <p:cNvSpPr>
                <a:spLocks/>
              </p:cNvSpPr>
              <p:nvPr/>
            </p:nvSpPr>
            <p:spPr bwMode="gray">
              <a:xfrm>
                <a:off x="14039574" y="4586385"/>
                <a:ext cx="14414" cy="5766"/>
              </a:xfrm>
              <a:custGeom>
                <a:avLst/>
                <a:gdLst>
                  <a:gd name="T0" fmla="*/ 26 w 30"/>
                  <a:gd name="T1" fmla="*/ 5 h 12"/>
                  <a:gd name="T2" fmla="*/ 11 w 30"/>
                  <a:gd name="T3" fmla="*/ 1 h 12"/>
                  <a:gd name="T4" fmla="*/ 4 w 30"/>
                  <a:gd name="T5" fmla="*/ 8 h 12"/>
                  <a:gd name="T6" fmla="*/ 26 w 30"/>
                  <a:gd name="T7" fmla="*/ 5 h 12"/>
                </a:gdLst>
                <a:ahLst/>
                <a:cxnLst>
                  <a:cxn ang="0">
                    <a:pos x="T0" y="T1"/>
                  </a:cxn>
                  <a:cxn ang="0">
                    <a:pos x="T2" y="T3"/>
                  </a:cxn>
                  <a:cxn ang="0">
                    <a:pos x="T4" y="T5"/>
                  </a:cxn>
                  <a:cxn ang="0">
                    <a:pos x="T6" y="T7"/>
                  </a:cxn>
                </a:cxnLst>
                <a:rect l="0" t="0" r="r" b="b"/>
                <a:pathLst>
                  <a:path w="30" h="12">
                    <a:moveTo>
                      <a:pt x="26" y="5"/>
                    </a:moveTo>
                    <a:cubicBezTo>
                      <a:pt x="30" y="2"/>
                      <a:pt x="11" y="1"/>
                      <a:pt x="11" y="1"/>
                    </a:cubicBezTo>
                    <a:cubicBezTo>
                      <a:pt x="11" y="1"/>
                      <a:pt x="0" y="0"/>
                      <a:pt x="4" y="8"/>
                    </a:cubicBezTo>
                    <a:cubicBezTo>
                      <a:pt x="7" y="12"/>
                      <a:pt x="19" y="5"/>
                      <a:pt x="26" y="5"/>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04" name="Freeform 176">
                <a:extLst>
                  <a:ext uri="{FF2B5EF4-FFF2-40B4-BE49-F238E27FC236}">
                    <a16:creationId xmlns:a16="http://schemas.microsoft.com/office/drawing/2014/main" id="{E419DB27-3B3A-4542-291E-B5636EC97543}"/>
                  </a:ext>
                </a:extLst>
              </p:cNvPr>
              <p:cNvSpPr>
                <a:spLocks/>
              </p:cNvSpPr>
              <p:nvPr/>
            </p:nvSpPr>
            <p:spPr bwMode="gray">
              <a:xfrm>
                <a:off x="14085701" y="4485485"/>
                <a:ext cx="7208" cy="15856"/>
              </a:xfrm>
              <a:custGeom>
                <a:avLst/>
                <a:gdLst>
                  <a:gd name="T0" fmla="*/ 15 w 15"/>
                  <a:gd name="T1" fmla="*/ 27 h 35"/>
                  <a:gd name="T2" fmla="*/ 12 w 15"/>
                  <a:gd name="T3" fmla="*/ 0 h 35"/>
                  <a:gd name="T4" fmla="*/ 0 w 15"/>
                  <a:gd name="T5" fmla="*/ 15 h 35"/>
                  <a:gd name="T6" fmla="*/ 15 w 15"/>
                  <a:gd name="T7" fmla="*/ 27 h 35"/>
                </a:gdLst>
                <a:ahLst/>
                <a:cxnLst>
                  <a:cxn ang="0">
                    <a:pos x="T0" y="T1"/>
                  </a:cxn>
                  <a:cxn ang="0">
                    <a:pos x="T2" y="T3"/>
                  </a:cxn>
                  <a:cxn ang="0">
                    <a:pos x="T4" y="T5"/>
                  </a:cxn>
                  <a:cxn ang="0">
                    <a:pos x="T6" y="T7"/>
                  </a:cxn>
                </a:cxnLst>
                <a:rect l="0" t="0" r="r" b="b"/>
                <a:pathLst>
                  <a:path w="15" h="35">
                    <a:moveTo>
                      <a:pt x="15" y="27"/>
                    </a:moveTo>
                    <a:cubicBezTo>
                      <a:pt x="15" y="23"/>
                      <a:pt x="9" y="0"/>
                      <a:pt x="12" y="0"/>
                    </a:cubicBezTo>
                    <a:cubicBezTo>
                      <a:pt x="9" y="0"/>
                      <a:pt x="4" y="11"/>
                      <a:pt x="0" y="15"/>
                    </a:cubicBezTo>
                    <a:cubicBezTo>
                      <a:pt x="0" y="15"/>
                      <a:pt x="11" y="35"/>
                      <a:pt x="15" y="27"/>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05" name="Freeform 177">
                <a:extLst>
                  <a:ext uri="{FF2B5EF4-FFF2-40B4-BE49-F238E27FC236}">
                    <a16:creationId xmlns:a16="http://schemas.microsoft.com/office/drawing/2014/main" id="{9F44DA73-ACC4-DA7C-3CF3-CAABAE2E2C38}"/>
                  </a:ext>
                </a:extLst>
              </p:cNvPr>
              <p:cNvSpPr>
                <a:spLocks/>
              </p:cNvSpPr>
              <p:nvPr/>
            </p:nvSpPr>
            <p:spPr bwMode="gray">
              <a:xfrm>
                <a:off x="14049664" y="4586385"/>
                <a:ext cx="15856" cy="2883"/>
              </a:xfrm>
              <a:custGeom>
                <a:avLst/>
                <a:gdLst>
                  <a:gd name="T0" fmla="*/ 15 w 34"/>
                  <a:gd name="T1" fmla="*/ 3 h 7"/>
                  <a:gd name="T2" fmla="*/ 26 w 34"/>
                  <a:gd name="T3" fmla="*/ 7 h 7"/>
                  <a:gd name="T4" fmla="*/ 15 w 34"/>
                  <a:gd name="T5" fmla="*/ 3 h 7"/>
                </a:gdLst>
                <a:ahLst/>
                <a:cxnLst>
                  <a:cxn ang="0">
                    <a:pos x="T0" y="T1"/>
                  </a:cxn>
                  <a:cxn ang="0">
                    <a:pos x="T2" y="T3"/>
                  </a:cxn>
                  <a:cxn ang="0">
                    <a:pos x="T4" y="T5"/>
                  </a:cxn>
                </a:cxnLst>
                <a:rect l="0" t="0" r="r" b="b"/>
                <a:pathLst>
                  <a:path w="34" h="7">
                    <a:moveTo>
                      <a:pt x="15" y="3"/>
                    </a:moveTo>
                    <a:cubicBezTo>
                      <a:pt x="18" y="7"/>
                      <a:pt x="22" y="7"/>
                      <a:pt x="26" y="7"/>
                    </a:cubicBezTo>
                    <a:cubicBezTo>
                      <a:pt x="34" y="0"/>
                      <a:pt x="0" y="2"/>
                      <a:pt x="15" y="3"/>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06" name="Freeform 178">
                <a:extLst>
                  <a:ext uri="{FF2B5EF4-FFF2-40B4-BE49-F238E27FC236}">
                    <a16:creationId xmlns:a16="http://schemas.microsoft.com/office/drawing/2014/main" id="{411BBEF3-7551-BB46-7827-4AC03324CC9E}"/>
                  </a:ext>
                </a:extLst>
              </p:cNvPr>
              <p:cNvSpPr>
                <a:spLocks/>
              </p:cNvSpPr>
              <p:nvPr/>
            </p:nvSpPr>
            <p:spPr bwMode="gray">
              <a:xfrm>
                <a:off x="14068403" y="4593593"/>
                <a:ext cx="11531" cy="4325"/>
              </a:xfrm>
              <a:custGeom>
                <a:avLst/>
                <a:gdLst>
                  <a:gd name="T0" fmla="*/ 8 w 23"/>
                  <a:gd name="T1" fmla="*/ 7 h 8"/>
                  <a:gd name="T2" fmla="*/ 12 w 23"/>
                  <a:gd name="T3" fmla="*/ 0 h 8"/>
                  <a:gd name="T4" fmla="*/ 8 w 23"/>
                  <a:gd name="T5" fmla="*/ 7 h 8"/>
                </a:gdLst>
                <a:ahLst/>
                <a:cxnLst>
                  <a:cxn ang="0">
                    <a:pos x="T0" y="T1"/>
                  </a:cxn>
                  <a:cxn ang="0">
                    <a:pos x="T2" y="T3"/>
                  </a:cxn>
                  <a:cxn ang="0">
                    <a:pos x="T4" y="T5"/>
                  </a:cxn>
                </a:cxnLst>
                <a:rect l="0" t="0" r="r" b="b"/>
                <a:pathLst>
                  <a:path w="23" h="8">
                    <a:moveTo>
                      <a:pt x="8" y="7"/>
                    </a:moveTo>
                    <a:cubicBezTo>
                      <a:pt x="11" y="8"/>
                      <a:pt x="23" y="1"/>
                      <a:pt x="12" y="0"/>
                    </a:cubicBezTo>
                    <a:cubicBezTo>
                      <a:pt x="12" y="0"/>
                      <a:pt x="0" y="7"/>
                      <a:pt x="8" y="7"/>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07" name="Freeform 179">
                <a:extLst>
                  <a:ext uri="{FF2B5EF4-FFF2-40B4-BE49-F238E27FC236}">
                    <a16:creationId xmlns:a16="http://schemas.microsoft.com/office/drawing/2014/main" id="{4B5F82D9-5CDD-1D2D-8C3B-1C6D6C6F25ED}"/>
                  </a:ext>
                </a:extLst>
              </p:cNvPr>
              <p:cNvSpPr>
                <a:spLocks/>
              </p:cNvSpPr>
              <p:nvPr/>
            </p:nvSpPr>
            <p:spPr bwMode="gray">
              <a:xfrm>
                <a:off x="14059754" y="4541701"/>
                <a:ext cx="4325" cy="2883"/>
              </a:xfrm>
              <a:custGeom>
                <a:avLst/>
                <a:gdLst>
                  <a:gd name="T0" fmla="*/ 3 w 7"/>
                  <a:gd name="T1" fmla="*/ 4 h 4"/>
                  <a:gd name="T2" fmla="*/ 4 w 7"/>
                  <a:gd name="T3" fmla="*/ 0 h 4"/>
                  <a:gd name="T4" fmla="*/ 3 w 7"/>
                  <a:gd name="T5" fmla="*/ 4 h 4"/>
                </a:gdLst>
                <a:ahLst/>
                <a:cxnLst>
                  <a:cxn ang="0">
                    <a:pos x="T0" y="T1"/>
                  </a:cxn>
                  <a:cxn ang="0">
                    <a:pos x="T2" y="T3"/>
                  </a:cxn>
                  <a:cxn ang="0">
                    <a:pos x="T4" y="T5"/>
                  </a:cxn>
                </a:cxnLst>
                <a:rect l="0" t="0" r="r" b="b"/>
                <a:pathLst>
                  <a:path w="7" h="4">
                    <a:moveTo>
                      <a:pt x="3" y="4"/>
                    </a:moveTo>
                    <a:cubicBezTo>
                      <a:pt x="7" y="4"/>
                      <a:pt x="7" y="0"/>
                      <a:pt x="4" y="0"/>
                    </a:cubicBezTo>
                    <a:cubicBezTo>
                      <a:pt x="4" y="0"/>
                      <a:pt x="0" y="3"/>
                      <a:pt x="3" y="4"/>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08" name="Freeform 180">
                <a:extLst>
                  <a:ext uri="{FF2B5EF4-FFF2-40B4-BE49-F238E27FC236}">
                    <a16:creationId xmlns:a16="http://schemas.microsoft.com/office/drawing/2014/main" id="{9E01F906-C18E-F51A-CC73-73BBEF55F1DD}"/>
                  </a:ext>
                </a:extLst>
              </p:cNvPr>
              <p:cNvSpPr>
                <a:spLocks/>
              </p:cNvSpPr>
              <p:nvPr/>
            </p:nvSpPr>
            <p:spPr bwMode="gray">
              <a:xfrm>
                <a:off x="14058313" y="4540260"/>
                <a:ext cx="1442" cy="5766"/>
              </a:xfrm>
              <a:custGeom>
                <a:avLst/>
                <a:gdLst>
                  <a:gd name="T0" fmla="*/ 4 w 4"/>
                  <a:gd name="T1" fmla="*/ 0 h 11"/>
                  <a:gd name="T2" fmla="*/ 4 w 4"/>
                  <a:gd name="T3" fmla="*/ 11 h 11"/>
                  <a:gd name="T4" fmla="*/ 4 w 4"/>
                  <a:gd name="T5" fmla="*/ 0 h 11"/>
                </a:gdLst>
                <a:ahLst/>
                <a:cxnLst>
                  <a:cxn ang="0">
                    <a:pos x="T0" y="T1"/>
                  </a:cxn>
                  <a:cxn ang="0">
                    <a:pos x="T2" y="T3"/>
                  </a:cxn>
                  <a:cxn ang="0">
                    <a:pos x="T4" y="T5"/>
                  </a:cxn>
                </a:cxnLst>
                <a:rect l="0" t="0" r="r" b="b"/>
                <a:pathLst>
                  <a:path w="4" h="11">
                    <a:moveTo>
                      <a:pt x="4" y="0"/>
                    </a:moveTo>
                    <a:cubicBezTo>
                      <a:pt x="0" y="3"/>
                      <a:pt x="0" y="7"/>
                      <a:pt x="4" y="11"/>
                    </a:cubicBezTo>
                    <a:lnTo>
                      <a:pt x="4"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09" name="Freeform 181">
                <a:extLst>
                  <a:ext uri="{FF2B5EF4-FFF2-40B4-BE49-F238E27FC236}">
                    <a16:creationId xmlns:a16="http://schemas.microsoft.com/office/drawing/2014/main" id="{37407FB3-2473-93BD-2B14-535CBA42F70D}"/>
                  </a:ext>
                </a:extLst>
              </p:cNvPr>
              <p:cNvSpPr>
                <a:spLocks/>
              </p:cNvSpPr>
              <p:nvPr/>
            </p:nvSpPr>
            <p:spPr bwMode="gray">
              <a:xfrm>
                <a:off x="14090025" y="4567646"/>
                <a:ext cx="7208" cy="10090"/>
              </a:xfrm>
              <a:custGeom>
                <a:avLst/>
                <a:gdLst>
                  <a:gd name="T0" fmla="*/ 4 w 15"/>
                  <a:gd name="T1" fmla="*/ 4 h 23"/>
                  <a:gd name="T2" fmla="*/ 11 w 15"/>
                  <a:gd name="T3" fmla="*/ 8 h 23"/>
                  <a:gd name="T4" fmla="*/ 4 w 15"/>
                  <a:gd name="T5" fmla="*/ 4 h 23"/>
                </a:gdLst>
                <a:ahLst/>
                <a:cxnLst>
                  <a:cxn ang="0">
                    <a:pos x="T0" y="T1"/>
                  </a:cxn>
                  <a:cxn ang="0">
                    <a:pos x="T2" y="T3"/>
                  </a:cxn>
                  <a:cxn ang="0">
                    <a:pos x="T4" y="T5"/>
                  </a:cxn>
                </a:cxnLst>
                <a:rect l="0" t="0" r="r" b="b"/>
                <a:pathLst>
                  <a:path w="15" h="23">
                    <a:moveTo>
                      <a:pt x="4" y="4"/>
                    </a:moveTo>
                    <a:cubicBezTo>
                      <a:pt x="0" y="0"/>
                      <a:pt x="7" y="23"/>
                      <a:pt x="11" y="8"/>
                    </a:cubicBezTo>
                    <a:cubicBezTo>
                      <a:pt x="15" y="5"/>
                      <a:pt x="4" y="4"/>
                      <a:pt x="4" y="4"/>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10" name="Freeform 182">
                <a:extLst>
                  <a:ext uri="{FF2B5EF4-FFF2-40B4-BE49-F238E27FC236}">
                    <a16:creationId xmlns:a16="http://schemas.microsoft.com/office/drawing/2014/main" id="{C19E29B7-C40B-B90D-C0AA-F08B089A464D}"/>
                  </a:ext>
                </a:extLst>
              </p:cNvPr>
              <p:cNvSpPr>
                <a:spLocks/>
              </p:cNvSpPr>
              <p:nvPr/>
            </p:nvSpPr>
            <p:spPr bwMode="gray">
              <a:xfrm>
                <a:off x="14094350" y="4574854"/>
                <a:ext cx="5766" cy="1442"/>
              </a:xfrm>
              <a:custGeom>
                <a:avLst/>
                <a:gdLst>
                  <a:gd name="T0" fmla="*/ 8 w 12"/>
                  <a:gd name="T1" fmla="*/ 4 h 4"/>
                  <a:gd name="T2" fmla="*/ 8 w 12"/>
                  <a:gd name="T3" fmla="*/ 0 h 4"/>
                  <a:gd name="T4" fmla="*/ 8 w 12"/>
                  <a:gd name="T5" fmla="*/ 4 h 4"/>
                </a:gdLst>
                <a:ahLst/>
                <a:cxnLst>
                  <a:cxn ang="0">
                    <a:pos x="T0" y="T1"/>
                  </a:cxn>
                  <a:cxn ang="0">
                    <a:pos x="T2" y="T3"/>
                  </a:cxn>
                  <a:cxn ang="0">
                    <a:pos x="T4" y="T5"/>
                  </a:cxn>
                </a:cxnLst>
                <a:rect l="0" t="0" r="r" b="b"/>
                <a:pathLst>
                  <a:path w="12" h="4">
                    <a:moveTo>
                      <a:pt x="8" y="4"/>
                    </a:moveTo>
                    <a:cubicBezTo>
                      <a:pt x="12" y="4"/>
                      <a:pt x="8" y="0"/>
                      <a:pt x="8" y="0"/>
                    </a:cubicBezTo>
                    <a:cubicBezTo>
                      <a:pt x="1" y="0"/>
                      <a:pt x="0" y="4"/>
                      <a:pt x="8" y="4"/>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11" name="Freeform 183">
                <a:extLst>
                  <a:ext uri="{FF2B5EF4-FFF2-40B4-BE49-F238E27FC236}">
                    <a16:creationId xmlns:a16="http://schemas.microsoft.com/office/drawing/2014/main" id="{00E90FF2-5813-8647-D3A6-E866BB7F7DF9}"/>
                  </a:ext>
                </a:extLst>
              </p:cNvPr>
              <p:cNvSpPr>
                <a:spLocks/>
              </p:cNvSpPr>
              <p:nvPr/>
            </p:nvSpPr>
            <p:spPr bwMode="gray">
              <a:xfrm>
                <a:off x="14088584" y="4505665"/>
                <a:ext cx="11531" cy="5766"/>
              </a:xfrm>
              <a:custGeom>
                <a:avLst/>
                <a:gdLst>
                  <a:gd name="T0" fmla="*/ 19 w 26"/>
                  <a:gd name="T1" fmla="*/ 0 h 12"/>
                  <a:gd name="T2" fmla="*/ 19 w 26"/>
                  <a:gd name="T3" fmla="*/ 8 h 12"/>
                  <a:gd name="T4" fmla="*/ 19 w 26"/>
                  <a:gd name="T5" fmla="*/ 0 h 12"/>
                </a:gdLst>
                <a:ahLst/>
                <a:cxnLst>
                  <a:cxn ang="0">
                    <a:pos x="T0" y="T1"/>
                  </a:cxn>
                  <a:cxn ang="0">
                    <a:pos x="T2" y="T3"/>
                  </a:cxn>
                  <a:cxn ang="0">
                    <a:pos x="T4" y="T5"/>
                  </a:cxn>
                </a:cxnLst>
                <a:rect l="0" t="0" r="r" b="b"/>
                <a:pathLst>
                  <a:path w="26" h="12">
                    <a:moveTo>
                      <a:pt x="19" y="0"/>
                    </a:moveTo>
                    <a:cubicBezTo>
                      <a:pt x="0" y="3"/>
                      <a:pt x="26" y="12"/>
                      <a:pt x="19" y="8"/>
                    </a:cubicBezTo>
                    <a:cubicBezTo>
                      <a:pt x="23" y="4"/>
                      <a:pt x="23" y="0"/>
                      <a:pt x="19"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12" name="Freeform 184">
                <a:extLst>
                  <a:ext uri="{FF2B5EF4-FFF2-40B4-BE49-F238E27FC236}">
                    <a16:creationId xmlns:a16="http://schemas.microsoft.com/office/drawing/2014/main" id="{CF66C93C-1F17-02E0-2F97-1432D4B162AD}"/>
                  </a:ext>
                </a:extLst>
              </p:cNvPr>
              <p:cNvSpPr>
                <a:spLocks/>
              </p:cNvSpPr>
              <p:nvPr/>
            </p:nvSpPr>
            <p:spPr bwMode="gray">
              <a:xfrm>
                <a:off x="14085701" y="4583503"/>
                <a:ext cx="4325" cy="2883"/>
              </a:xfrm>
              <a:custGeom>
                <a:avLst/>
                <a:gdLst>
                  <a:gd name="T0" fmla="*/ 7 w 11"/>
                  <a:gd name="T1" fmla="*/ 8 h 8"/>
                  <a:gd name="T2" fmla="*/ 8 w 11"/>
                  <a:gd name="T3" fmla="*/ 0 h 8"/>
                  <a:gd name="T4" fmla="*/ 7 w 11"/>
                  <a:gd name="T5" fmla="*/ 8 h 8"/>
                </a:gdLst>
                <a:ahLst/>
                <a:cxnLst>
                  <a:cxn ang="0">
                    <a:pos x="T0" y="T1"/>
                  </a:cxn>
                  <a:cxn ang="0">
                    <a:pos x="T2" y="T3"/>
                  </a:cxn>
                  <a:cxn ang="0">
                    <a:pos x="T4" y="T5"/>
                  </a:cxn>
                </a:cxnLst>
                <a:rect l="0" t="0" r="r" b="b"/>
                <a:pathLst>
                  <a:path w="11" h="8">
                    <a:moveTo>
                      <a:pt x="7" y="8"/>
                    </a:moveTo>
                    <a:cubicBezTo>
                      <a:pt x="11" y="4"/>
                      <a:pt x="8" y="0"/>
                      <a:pt x="8" y="0"/>
                    </a:cubicBezTo>
                    <a:cubicBezTo>
                      <a:pt x="0" y="0"/>
                      <a:pt x="0" y="8"/>
                      <a:pt x="7" y="8"/>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13" name="Freeform 185">
                <a:extLst>
                  <a:ext uri="{FF2B5EF4-FFF2-40B4-BE49-F238E27FC236}">
                    <a16:creationId xmlns:a16="http://schemas.microsoft.com/office/drawing/2014/main" id="{B339AF2C-1E0A-728C-9256-55A037C86018}"/>
                  </a:ext>
                </a:extLst>
              </p:cNvPr>
              <p:cNvSpPr>
                <a:spLocks/>
              </p:cNvSpPr>
              <p:nvPr/>
            </p:nvSpPr>
            <p:spPr bwMode="gray">
              <a:xfrm>
                <a:off x="14094350" y="4509989"/>
                <a:ext cx="4325" cy="10090"/>
              </a:xfrm>
              <a:custGeom>
                <a:avLst/>
                <a:gdLst>
                  <a:gd name="T0" fmla="*/ 11 w 11"/>
                  <a:gd name="T1" fmla="*/ 16 h 19"/>
                  <a:gd name="T2" fmla="*/ 7 w 11"/>
                  <a:gd name="T3" fmla="*/ 8 h 19"/>
                  <a:gd name="T4" fmla="*/ 11 w 11"/>
                  <a:gd name="T5" fmla="*/ 16 h 19"/>
                </a:gdLst>
                <a:ahLst/>
                <a:cxnLst>
                  <a:cxn ang="0">
                    <a:pos x="T0" y="T1"/>
                  </a:cxn>
                  <a:cxn ang="0">
                    <a:pos x="T2" y="T3"/>
                  </a:cxn>
                  <a:cxn ang="0">
                    <a:pos x="T4" y="T5"/>
                  </a:cxn>
                </a:cxnLst>
                <a:rect l="0" t="0" r="r" b="b"/>
                <a:pathLst>
                  <a:path w="11" h="19">
                    <a:moveTo>
                      <a:pt x="11" y="16"/>
                    </a:moveTo>
                    <a:cubicBezTo>
                      <a:pt x="11" y="16"/>
                      <a:pt x="11" y="12"/>
                      <a:pt x="7" y="8"/>
                    </a:cubicBezTo>
                    <a:cubicBezTo>
                      <a:pt x="0" y="0"/>
                      <a:pt x="3" y="19"/>
                      <a:pt x="11" y="16"/>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14" name="Freeform 186">
                <a:extLst>
                  <a:ext uri="{FF2B5EF4-FFF2-40B4-BE49-F238E27FC236}">
                    <a16:creationId xmlns:a16="http://schemas.microsoft.com/office/drawing/2014/main" id="{C3206F3E-D847-134C-12C0-399CBB4CF088}"/>
                  </a:ext>
                </a:extLst>
              </p:cNvPr>
              <p:cNvSpPr>
                <a:spLocks/>
              </p:cNvSpPr>
              <p:nvPr/>
            </p:nvSpPr>
            <p:spPr bwMode="gray">
              <a:xfrm>
                <a:off x="14108764" y="4557557"/>
                <a:ext cx="2883" cy="7208"/>
              </a:xfrm>
              <a:custGeom>
                <a:avLst/>
                <a:gdLst>
                  <a:gd name="T0" fmla="*/ 3 w 4"/>
                  <a:gd name="T1" fmla="*/ 12 h 15"/>
                  <a:gd name="T2" fmla="*/ 4 w 4"/>
                  <a:gd name="T3" fmla="*/ 4 h 15"/>
                  <a:gd name="T4" fmla="*/ 0 w 4"/>
                  <a:gd name="T5" fmla="*/ 8 h 15"/>
                  <a:gd name="T6" fmla="*/ 3 w 4"/>
                  <a:gd name="T7" fmla="*/ 12 h 15"/>
                </a:gdLst>
                <a:ahLst/>
                <a:cxnLst>
                  <a:cxn ang="0">
                    <a:pos x="T0" y="T1"/>
                  </a:cxn>
                  <a:cxn ang="0">
                    <a:pos x="T2" y="T3"/>
                  </a:cxn>
                  <a:cxn ang="0">
                    <a:pos x="T4" y="T5"/>
                  </a:cxn>
                  <a:cxn ang="0">
                    <a:pos x="T6" y="T7"/>
                  </a:cxn>
                </a:cxnLst>
                <a:rect l="0" t="0" r="r" b="b"/>
                <a:pathLst>
                  <a:path w="4" h="15">
                    <a:moveTo>
                      <a:pt x="3" y="12"/>
                    </a:moveTo>
                    <a:cubicBezTo>
                      <a:pt x="4" y="4"/>
                      <a:pt x="4" y="4"/>
                      <a:pt x="4" y="4"/>
                    </a:cubicBezTo>
                    <a:cubicBezTo>
                      <a:pt x="4" y="4"/>
                      <a:pt x="0" y="0"/>
                      <a:pt x="0" y="8"/>
                    </a:cubicBezTo>
                    <a:cubicBezTo>
                      <a:pt x="0" y="15"/>
                      <a:pt x="3" y="12"/>
                      <a:pt x="3" y="12"/>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15" name="Freeform 187">
                <a:extLst>
                  <a:ext uri="{FF2B5EF4-FFF2-40B4-BE49-F238E27FC236}">
                    <a16:creationId xmlns:a16="http://schemas.microsoft.com/office/drawing/2014/main" id="{51753A77-F420-E107-071F-8039FBF9578D}"/>
                  </a:ext>
                </a:extLst>
              </p:cNvPr>
              <p:cNvSpPr>
                <a:spLocks/>
              </p:cNvSpPr>
              <p:nvPr/>
            </p:nvSpPr>
            <p:spPr bwMode="gray">
              <a:xfrm>
                <a:off x="14095790" y="4499899"/>
                <a:ext cx="2883" cy="5766"/>
              </a:xfrm>
              <a:custGeom>
                <a:avLst/>
                <a:gdLst>
                  <a:gd name="T0" fmla="*/ 4 w 4"/>
                  <a:gd name="T1" fmla="*/ 4 h 12"/>
                  <a:gd name="T2" fmla="*/ 0 w 4"/>
                  <a:gd name="T3" fmla="*/ 4 h 12"/>
                  <a:gd name="T4" fmla="*/ 4 w 4"/>
                  <a:gd name="T5" fmla="*/ 4 h 12"/>
                </a:gdLst>
                <a:ahLst/>
                <a:cxnLst>
                  <a:cxn ang="0">
                    <a:pos x="T0" y="T1"/>
                  </a:cxn>
                  <a:cxn ang="0">
                    <a:pos x="T2" y="T3"/>
                  </a:cxn>
                  <a:cxn ang="0">
                    <a:pos x="T4" y="T5"/>
                  </a:cxn>
                </a:cxnLst>
                <a:rect l="0" t="0" r="r" b="b"/>
                <a:pathLst>
                  <a:path w="4" h="12">
                    <a:moveTo>
                      <a:pt x="4" y="4"/>
                    </a:moveTo>
                    <a:cubicBezTo>
                      <a:pt x="4" y="0"/>
                      <a:pt x="0" y="0"/>
                      <a:pt x="0" y="4"/>
                    </a:cubicBezTo>
                    <a:cubicBezTo>
                      <a:pt x="0" y="12"/>
                      <a:pt x="4" y="4"/>
                      <a:pt x="4" y="4"/>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16" name="Freeform 188">
                <a:extLst>
                  <a:ext uri="{FF2B5EF4-FFF2-40B4-BE49-F238E27FC236}">
                    <a16:creationId xmlns:a16="http://schemas.microsoft.com/office/drawing/2014/main" id="{2C5BC8F2-5EC0-5123-54BF-76246B38DBD1}"/>
                  </a:ext>
                </a:extLst>
              </p:cNvPr>
              <p:cNvSpPr>
                <a:spLocks/>
              </p:cNvSpPr>
              <p:nvPr/>
            </p:nvSpPr>
            <p:spPr bwMode="gray">
              <a:xfrm>
                <a:off x="14278855" y="4574854"/>
                <a:ext cx="11531" cy="8649"/>
              </a:xfrm>
              <a:custGeom>
                <a:avLst/>
                <a:gdLst>
                  <a:gd name="T0" fmla="*/ 7 w 25"/>
                  <a:gd name="T1" fmla="*/ 11 h 19"/>
                  <a:gd name="T2" fmla="*/ 18 w 25"/>
                  <a:gd name="T3" fmla="*/ 12 h 19"/>
                  <a:gd name="T4" fmla="*/ 18 w 25"/>
                  <a:gd name="T5" fmla="*/ 15 h 19"/>
                  <a:gd name="T6" fmla="*/ 23 w 25"/>
                  <a:gd name="T7" fmla="*/ 1 h 19"/>
                  <a:gd name="T8" fmla="*/ 22 w 25"/>
                  <a:gd name="T9" fmla="*/ 0 h 19"/>
                  <a:gd name="T10" fmla="*/ 7 w 25"/>
                  <a:gd name="T11" fmla="*/ 11 h 19"/>
                </a:gdLst>
                <a:ahLst/>
                <a:cxnLst>
                  <a:cxn ang="0">
                    <a:pos x="T0" y="T1"/>
                  </a:cxn>
                  <a:cxn ang="0">
                    <a:pos x="T2" y="T3"/>
                  </a:cxn>
                  <a:cxn ang="0">
                    <a:pos x="T4" y="T5"/>
                  </a:cxn>
                  <a:cxn ang="0">
                    <a:pos x="T6" y="T7"/>
                  </a:cxn>
                  <a:cxn ang="0">
                    <a:pos x="T8" y="T9"/>
                  </a:cxn>
                  <a:cxn ang="0">
                    <a:pos x="T10" y="T11"/>
                  </a:cxn>
                </a:cxnLst>
                <a:rect l="0" t="0" r="r" b="b"/>
                <a:pathLst>
                  <a:path w="25" h="19">
                    <a:moveTo>
                      <a:pt x="7" y="11"/>
                    </a:moveTo>
                    <a:cubicBezTo>
                      <a:pt x="10" y="19"/>
                      <a:pt x="14" y="11"/>
                      <a:pt x="18" y="12"/>
                    </a:cubicBezTo>
                    <a:cubicBezTo>
                      <a:pt x="14" y="15"/>
                      <a:pt x="14" y="15"/>
                      <a:pt x="18" y="15"/>
                    </a:cubicBezTo>
                    <a:cubicBezTo>
                      <a:pt x="18" y="15"/>
                      <a:pt x="25" y="2"/>
                      <a:pt x="23" y="1"/>
                    </a:cubicBezTo>
                    <a:cubicBezTo>
                      <a:pt x="23" y="0"/>
                      <a:pt x="23" y="0"/>
                      <a:pt x="22" y="0"/>
                    </a:cubicBezTo>
                    <a:cubicBezTo>
                      <a:pt x="22" y="0"/>
                      <a:pt x="0" y="7"/>
                      <a:pt x="7" y="11"/>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17" name="Freeform 189">
                <a:extLst>
                  <a:ext uri="{FF2B5EF4-FFF2-40B4-BE49-F238E27FC236}">
                    <a16:creationId xmlns:a16="http://schemas.microsoft.com/office/drawing/2014/main" id="{39B9174B-33A1-B782-5A44-0D0CB374AAD7}"/>
                  </a:ext>
                </a:extLst>
              </p:cNvPr>
              <p:cNvSpPr>
                <a:spLocks/>
              </p:cNvSpPr>
              <p:nvPr/>
            </p:nvSpPr>
            <p:spPr bwMode="gray">
              <a:xfrm>
                <a:off x="14373991" y="4538817"/>
                <a:ext cx="144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18" name="Freeform 190">
                <a:extLst>
                  <a:ext uri="{FF2B5EF4-FFF2-40B4-BE49-F238E27FC236}">
                    <a16:creationId xmlns:a16="http://schemas.microsoft.com/office/drawing/2014/main" id="{20447545-A3E6-C611-CC50-1ED9A46CA636}"/>
                  </a:ext>
                </a:extLst>
              </p:cNvPr>
              <p:cNvSpPr>
                <a:spLocks/>
              </p:cNvSpPr>
              <p:nvPr/>
            </p:nvSpPr>
            <p:spPr bwMode="gray">
              <a:xfrm>
                <a:off x="14114530" y="4485485"/>
                <a:ext cx="0" cy="144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19" name="Freeform 191">
                <a:extLst>
                  <a:ext uri="{FF2B5EF4-FFF2-40B4-BE49-F238E27FC236}">
                    <a16:creationId xmlns:a16="http://schemas.microsoft.com/office/drawing/2014/main" id="{9DBA3879-B970-DD2B-A419-CEE164CE54ED}"/>
                  </a:ext>
                </a:extLst>
              </p:cNvPr>
              <p:cNvSpPr>
                <a:spLocks/>
              </p:cNvSpPr>
              <p:nvPr/>
            </p:nvSpPr>
            <p:spPr bwMode="gray">
              <a:xfrm>
                <a:off x="13986241" y="4595034"/>
                <a:ext cx="2883" cy="5766"/>
              </a:xfrm>
              <a:custGeom>
                <a:avLst/>
                <a:gdLst>
                  <a:gd name="T0" fmla="*/ 7 w 7"/>
                  <a:gd name="T1" fmla="*/ 4 h 12"/>
                  <a:gd name="T2" fmla="*/ 4 w 7"/>
                  <a:gd name="T3" fmla="*/ 8 h 12"/>
                  <a:gd name="T4" fmla="*/ 7 w 7"/>
                  <a:gd name="T5" fmla="*/ 4 h 12"/>
                </a:gdLst>
                <a:ahLst/>
                <a:cxnLst>
                  <a:cxn ang="0">
                    <a:pos x="T0" y="T1"/>
                  </a:cxn>
                  <a:cxn ang="0">
                    <a:pos x="T2" y="T3"/>
                  </a:cxn>
                  <a:cxn ang="0">
                    <a:pos x="T4" y="T5"/>
                  </a:cxn>
                </a:cxnLst>
                <a:rect l="0" t="0" r="r" b="b"/>
                <a:pathLst>
                  <a:path w="7" h="12">
                    <a:moveTo>
                      <a:pt x="7" y="4"/>
                    </a:moveTo>
                    <a:cubicBezTo>
                      <a:pt x="4" y="0"/>
                      <a:pt x="0" y="4"/>
                      <a:pt x="4" y="8"/>
                    </a:cubicBezTo>
                    <a:cubicBezTo>
                      <a:pt x="7" y="12"/>
                      <a:pt x="7" y="4"/>
                      <a:pt x="7" y="4"/>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20" name="Freeform 192">
                <a:extLst>
                  <a:ext uri="{FF2B5EF4-FFF2-40B4-BE49-F238E27FC236}">
                    <a16:creationId xmlns:a16="http://schemas.microsoft.com/office/drawing/2014/main" id="{D4821683-50FC-ADD0-5D0E-46439E1BBAB0}"/>
                  </a:ext>
                </a:extLst>
              </p:cNvPr>
              <p:cNvSpPr>
                <a:spLocks/>
              </p:cNvSpPr>
              <p:nvPr/>
            </p:nvSpPr>
            <p:spPr bwMode="gray">
              <a:xfrm>
                <a:off x="14098674" y="4501340"/>
                <a:ext cx="14414" cy="12974"/>
              </a:xfrm>
              <a:custGeom>
                <a:avLst/>
                <a:gdLst>
                  <a:gd name="T0" fmla="*/ 23 w 31"/>
                  <a:gd name="T1" fmla="*/ 16 h 26"/>
                  <a:gd name="T2" fmla="*/ 27 w 31"/>
                  <a:gd name="T3" fmla="*/ 5 h 26"/>
                  <a:gd name="T4" fmla="*/ 23 w 31"/>
                  <a:gd name="T5" fmla="*/ 16 h 26"/>
                </a:gdLst>
                <a:ahLst/>
                <a:cxnLst>
                  <a:cxn ang="0">
                    <a:pos x="T0" y="T1"/>
                  </a:cxn>
                  <a:cxn ang="0">
                    <a:pos x="T2" y="T3"/>
                  </a:cxn>
                  <a:cxn ang="0">
                    <a:pos x="T4" y="T5"/>
                  </a:cxn>
                </a:cxnLst>
                <a:rect l="0" t="0" r="r" b="b"/>
                <a:pathLst>
                  <a:path w="31" h="26">
                    <a:moveTo>
                      <a:pt x="23" y="16"/>
                    </a:moveTo>
                    <a:cubicBezTo>
                      <a:pt x="27" y="12"/>
                      <a:pt x="31" y="12"/>
                      <a:pt x="27" y="5"/>
                    </a:cubicBezTo>
                    <a:cubicBezTo>
                      <a:pt x="20" y="0"/>
                      <a:pt x="0" y="26"/>
                      <a:pt x="23" y="16"/>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21" name="Freeform 193">
                <a:extLst>
                  <a:ext uri="{FF2B5EF4-FFF2-40B4-BE49-F238E27FC236}">
                    <a16:creationId xmlns:a16="http://schemas.microsoft.com/office/drawing/2014/main" id="{D0C92074-0010-BFF7-EE74-DF507FCF7BFC}"/>
                  </a:ext>
                </a:extLst>
              </p:cNvPr>
              <p:cNvSpPr>
                <a:spLocks/>
              </p:cNvSpPr>
              <p:nvPr/>
            </p:nvSpPr>
            <p:spPr bwMode="gray">
              <a:xfrm>
                <a:off x="14110205" y="4491250"/>
                <a:ext cx="7208" cy="7208"/>
              </a:xfrm>
              <a:custGeom>
                <a:avLst/>
                <a:gdLst>
                  <a:gd name="T0" fmla="*/ 8 w 16"/>
                  <a:gd name="T1" fmla="*/ 11 h 15"/>
                  <a:gd name="T2" fmla="*/ 8 w 16"/>
                  <a:gd name="T3" fmla="*/ 8 h 15"/>
                  <a:gd name="T4" fmla="*/ 8 w 16"/>
                  <a:gd name="T5" fmla="*/ 11 h 15"/>
                </a:gdLst>
                <a:ahLst/>
                <a:cxnLst>
                  <a:cxn ang="0">
                    <a:pos x="T0" y="T1"/>
                  </a:cxn>
                  <a:cxn ang="0">
                    <a:pos x="T2" y="T3"/>
                  </a:cxn>
                  <a:cxn ang="0">
                    <a:pos x="T4" y="T5"/>
                  </a:cxn>
                </a:cxnLst>
                <a:rect l="0" t="0" r="r" b="b"/>
                <a:pathLst>
                  <a:path w="16" h="15">
                    <a:moveTo>
                      <a:pt x="8" y="11"/>
                    </a:moveTo>
                    <a:cubicBezTo>
                      <a:pt x="8" y="11"/>
                      <a:pt x="16" y="0"/>
                      <a:pt x="8" y="8"/>
                    </a:cubicBezTo>
                    <a:cubicBezTo>
                      <a:pt x="0" y="15"/>
                      <a:pt x="8" y="11"/>
                      <a:pt x="8" y="11"/>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22" name="Freeform 194">
                <a:extLst>
                  <a:ext uri="{FF2B5EF4-FFF2-40B4-BE49-F238E27FC236}">
                    <a16:creationId xmlns:a16="http://schemas.microsoft.com/office/drawing/2014/main" id="{BFF35F8C-CFAF-9556-A8CD-9C94A5885CC4}"/>
                  </a:ext>
                </a:extLst>
              </p:cNvPr>
              <p:cNvSpPr>
                <a:spLocks/>
              </p:cNvSpPr>
              <p:nvPr/>
            </p:nvSpPr>
            <p:spPr bwMode="gray">
              <a:xfrm>
                <a:off x="14085701" y="4446564"/>
                <a:ext cx="15856" cy="36037"/>
              </a:xfrm>
              <a:custGeom>
                <a:avLst/>
                <a:gdLst>
                  <a:gd name="T0" fmla="*/ 4 w 34"/>
                  <a:gd name="T1" fmla="*/ 76 h 76"/>
                  <a:gd name="T2" fmla="*/ 4 w 34"/>
                  <a:gd name="T3" fmla="*/ 72 h 76"/>
                  <a:gd name="T4" fmla="*/ 4 w 34"/>
                  <a:gd name="T5" fmla="*/ 68 h 76"/>
                  <a:gd name="T6" fmla="*/ 5 w 34"/>
                  <a:gd name="T7" fmla="*/ 57 h 76"/>
                  <a:gd name="T8" fmla="*/ 9 w 34"/>
                  <a:gd name="T9" fmla="*/ 50 h 76"/>
                  <a:gd name="T10" fmla="*/ 9 w 34"/>
                  <a:gd name="T11" fmla="*/ 46 h 76"/>
                  <a:gd name="T12" fmla="*/ 13 w 34"/>
                  <a:gd name="T13" fmla="*/ 42 h 76"/>
                  <a:gd name="T14" fmla="*/ 16 w 34"/>
                  <a:gd name="T15" fmla="*/ 50 h 76"/>
                  <a:gd name="T16" fmla="*/ 32 w 34"/>
                  <a:gd name="T17" fmla="*/ 47 h 76"/>
                  <a:gd name="T18" fmla="*/ 21 w 34"/>
                  <a:gd name="T19" fmla="*/ 39 h 76"/>
                  <a:gd name="T20" fmla="*/ 17 w 34"/>
                  <a:gd name="T21" fmla="*/ 31 h 76"/>
                  <a:gd name="T22" fmla="*/ 18 w 34"/>
                  <a:gd name="T23" fmla="*/ 23 h 76"/>
                  <a:gd name="T24" fmla="*/ 22 w 34"/>
                  <a:gd name="T25" fmla="*/ 16 h 76"/>
                  <a:gd name="T26" fmla="*/ 29 w 34"/>
                  <a:gd name="T27" fmla="*/ 12 h 76"/>
                  <a:gd name="T28" fmla="*/ 26 w 34"/>
                  <a:gd name="T29" fmla="*/ 4 h 76"/>
                  <a:gd name="T30" fmla="*/ 33 w 34"/>
                  <a:gd name="T31" fmla="*/ 5 h 76"/>
                  <a:gd name="T32" fmla="*/ 30 w 34"/>
                  <a:gd name="T33" fmla="*/ 1 h 76"/>
                  <a:gd name="T34" fmla="*/ 22 w 34"/>
                  <a:gd name="T35" fmla="*/ 4 h 76"/>
                  <a:gd name="T36" fmla="*/ 10 w 34"/>
                  <a:gd name="T37" fmla="*/ 27 h 76"/>
                  <a:gd name="T38" fmla="*/ 1 w 34"/>
                  <a:gd name="T39" fmla="*/ 49 h 76"/>
                  <a:gd name="T40" fmla="*/ 1 w 34"/>
                  <a:gd name="T41" fmla="*/ 61 h 76"/>
                  <a:gd name="T42" fmla="*/ 0 w 34"/>
                  <a:gd name="T43" fmla="*/ 72 h 76"/>
                  <a:gd name="T44" fmla="*/ 4 w 34"/>
                  <a:gd name="T45"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4" h="76">
                    <a:moveTo>
                      <a:pt x="4" y="76"/>
                    </a:moveTo>
                    <a:cubicBezTo>
                      <a:pt x="4" y="72"/>
                      <a:pt x="4" y="72"/>
                      <a:pt x="4" y="72"/>
                    </a:cubicBezTo>
                    <a:cubicBezTo>
                      <a:pt x="4" y="68"/>
                      <a:pt x="4" y="68"/>
                      <a:pt x="4" y="68"/>
                    </a:cubicBezTo>
                    <a:cubicBezTo>
                      <a:pt x="5" y="57"/>
                      <a:pt x="5" y="57"/>
                      <a:pt x="5" y="57"/>
                    </a:cubicBezTo>
                    <a:cubicBezTo>
                      <a:pt x="5" y="57"/>
                      <a:pt x="5" y="49"/>
                      <a:pt x="9" y="50"/>
                    </a:cubicBezTo>
                    <a:cubicBezTo>
                      <a:pt x="9" y="46"/>
                      <a:pt x="9" y="46"/>
                      <a:pt x="9" y="46"/>
                    </a:cubicBezTo>
                    <a:cubicBezTo>
                      <a:pt x="13" y="46"/>
                      <a:pt x="13" y="42"/>
                      <a:pt x="13" y="42"/>
                    </a:cubicBezTo>
                    <a:cubicBezTo>
                      <a:pt x="13" y="46"/>
                      <a:pt x="13" y="50"/>
                      <a:pt x="16" y="50"/>
                    </a:cubicBezTo>
                    <a:cubicBezTo>
                      <a:pt x="20" y="50"/>
                      <a:pt x="28" y="50"/>
                      <a:pt x="32" y="47"/>
                    </a:cubicBezTo>
                    <a:cubicBezTo>
                      <a:pt x="32" y="43"/>
                      <a:pt x="24" y="43"/>
                      <a:pt x="21" y="39"/>
                    </a:cubicBezTo>
                    <a:cubicBezTo>
                      <a:pt x="17" y="38"/>
                      <a:pt x="17" y="31"/>
                      <a:pt x="17" y="31"/>
                    </a:cubicBezTo>
                    <a:cubicBezTo>
                      <a:pt x="18" y="23"/>
                      <a:pt x="18" y="23"/>
                      <a:pt x="18" y="23"/>
                    </a:cubicBezTo>
                    <a:cubicBezTo>
                      <a:pt x="18" y="23"/>
                      <a:pt x="18" y="19"/>
                      <a:pt x="22" y="16"/>
                    </a:cubicBezTo>
                    <a:cubicBezTo>
                      <a:pt x="22" y="16"/>
                      <a:pt x="26" y="12"/>
                      <a:pt x="29" y="12"/>
                    </a:cubicBezTo>
                    <a:cubicBezTo>
                      <a:pt x="30" y="8"/>
                      <a:pt x="26" y="4"/>
                      <a:pt x="26" y="4"/>
                    </a:cubicBezTo>
                    <a:cubicBezTo>
                      <a:pt x="33" y="5"/>
                      <a:pt x="33" y="5"/>
                      <a:pt x="33" y="5"/>
                    </a:cubicBezTo>
                    <a:cubicBezTo>
                      <a:pt x="33" y="5"/>
                      <a:pt x="34" y="1"/>
                      <a:pt x="30" y="1"/>
                    </a:cubicBezTo>
                    <a:cubicBezTo>
                      <a:pt x="22" y="0"/>
                      <a:pt x="22" y="4"/>
                      <a:pt x="22" y="4"/>
                    </a:cubicBezTo>
                    <a:cubicBezTo>
                      <a:pt x="18" y="8"/>
                      <a:pt x="14" y="19"/>
                      <a:pt x="10" y="27"/>
                    </a:cubicBezTo>
                    <a:cubicBezTo>
                      <a:pt x="6" y="34"/>
                      <a:pt x="1" y="49"/>
                      <a:pt x="1" y="49"/>
                    </a:cubicBezTo>
                    <a:cubicBezTo>
                      <a:pt x="1" y="61"/>
                      <a:pt x="1" y="61"/>
                      <a:pt x="1" y="61"/>
                    </a:cubicBezTo>
                    <a:cubicBezTo>
                      <a:pt x="0" y="72"/>
                      <a:pt x="0" y="72"/>
                      <a:pt x="0" y="72"/>
                    </a:cubicBezTo>
                    <a:cubicBezTo>
                      <a:pt x="0" y="76"/>
                      <a:pt x="4" y="76"/>
                      <a:pt x="4" y="76"/>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23" name="Freeform 195">
                <a:extLst>
                  <a:ext uri="{FF2B5EF4-FFF2-40B4-BE49-F238E27FC236}">
                    <a16:creationId xmlns:a16="http://schemas.microsoft.com/office/drawing/2014/main" id="{EC9544D4-3BFB-B4B0-7D02-0FE86F0D246C}"/>
                  </a:ext>
                </a:extLst>
              </p:cNvPr>
              <p:cNvSpPr>
                <a:spLocks/>
              </p:cNvSpPr>
              <p:nvPr/>
            </p:nvSpPr>
            <p:spPr bwMode="gray">
              <a:xfrm>
                <a:off x="14110205" y="4512872"/>
                <a:ext cx="2883" cy="2883"/>
              </a:xfrm>
              <a:custGeom>
                <a:avLst/>
                <a:gdLst>
                  <a:gd name="T0" fmla="*/ 3 w 7"/>
                  <a:gd name="T1" fmla="*/ 3 h 4"/>
                  <a:gd name="T2" fmla="*/ 7 w 7"/>
                  <a:gd name="T3" fmla="*/ 0 h 4"/>
                  <a:gd name="T4" fmla="*/ 3 w 7"/>
                  <a:gd name="T5" fmla="*/ 3 h 4"/>
                </a:gdLst>
                <a:ahLst/>
                <a:cxnLst>
                  <a:cxn ang="0">
                    <a:pos x="T0" y="T1"/>
                  </a:cxn>
                  <a:cxn ang="0">
                    <a:pos x="T2" y="T3"/>
                  </a:cxn>
                  <a:cxn ang="0">
                    <a:pos x="T4" y="T5"/>
                  </a:cxn>
                </a:cxnLst>
                <a:rect l="0" t="0" r="r" b="b"/>
                <a:pathLst>
                  <a:path w="7" h="4">
                    <a:moveTo>
                      <a:pt x="3" y="3"/>
                    </a:moveTo>
                    <a:cubicBezTo>
                      <a:pt x="7" y="4"/>
                      <a:pt x="7" y="0"/>
                      <a:pt x="7" y="0"/>
                    </a:cubicBezTo>
                    <a:cubicBezTo>
                      <a:pt x="3" y="0"/>
                      <a:pt x="0" y="3"/>
                      <a:pt x="3" y="3"/>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24" name="Freeform 196">
                <a:extLst>
                  <a:ext uri="{FF2B5EF4-FFF2-40B4-BE49-F238E27FC236}">
                    <a16:creationId xmlns:a16="http://schemas.microsoft.com/office/drawing/2014/main" id="{B457A540-A02E-D43D-9D22-9BEFABFAF168}"/>
                  </a:ext>
                </a:extLst>
              </p:cNvPr>
              <p:cNvSpPr>
                <a:spLocks/>
              </p:cNvSpPr>
              <p:nvPr/>
            </p:nvSpPr>
            <p:spPr bwMode="gray">
              <a:xfrm>
                <a:off x="14004980" y="4584944"/>
                <a:ext cx="15856" cy="10090"/>
              </a:xfrm>
              <a:custGeom>
                <a:avLst/>
                <a:gdLst>
                  <a:gd name="T0" fmla="*/ 22 w 34"/>
                  <a:gd name="T1" fmla="*/ 15 h 19"/>
                  <a:gd name="T2" fmla="*/ 34 w 34"/>
                  <a:gd name="T3" fmla="*/ 12 h 19"/>
                  <a:gd name="T4" fmla="*/ 3 w 34"/>
                  <a:gd name="T5" fmla="*/ 18 h 19"/>
                  <a:gd name="T6" fmla="*/ 22 w 34"/>
                  <a:gd name="T7" fmla="*/ 15 h 19"/>
                </a:gdLst>
                <a:ahLst/>
                <a:cxnLst>
                  <a:cxn ang="0">
                    <a:pos x="T0" y="T1"/>
                  </a:cxn>
                  <a:cxn ang="0">
                    <a:pos x="T2" y="T3"/>
                  </a:cxn>
                  <a:cxn ang="0">
                    <a:pos x="T4" y="T5"/>
                  </a:cxn>
                  <a:cxn ang="0">
                    <a:pos x="T6" y="T7"/>
                  </a:cxn>
                </a:cxnLst>
                <a:rect l="0" t="0" r="r" b="b"/>
                <a:pathLst>
                  <a:path w="34" h="19">
                    <a:moveTo>
                      <a:pt x="22" y="15"/>
                    </a:moveTo>
                    <a:cubicBezTo>
                      <a:pt x="26" y="15"/>
                      <a:pt x="33" y="19"/>
                      <a:pt x="34" y="12"/>
                    </a:cubicBezTo>
                    <a:cubicBezTo>
                      <a:pt x="34" y="0"/>
                      <a:pt x="0" y="14"/>
                      <a:pt x="3" y="18"/>
                    </a:cubicBezTo>
                    <a:cubicBezTo>
                      <a:pt x="7" y="18"/>
                      <a:pt x="19" y="15"/>
                      <a:pt x="22" y="15"/>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25" name="Freeform 197">
                <a:extLst>
                  <a:ext uri="{FF2B5EF4-FFF2-40B4-BE49-F238E27FC236}">
                    <a16:creationId xmlns:a16="http://schemas.microsoft.com/office/drawing/2014/main" id="{4417314B-8863-BAE7-6FEA-250144D55ED8}"/>
                  </a:ext>
                </a:extLst>
              </p:cNvPr>
              <p:cNvSpPr>
                <a:spLocks/>
              </p:cNvSpPr>
              <p:nvPr/>
            </p:nvSpPr>
            <p:spPr bwMode="gray">
              <a:xfrm>
                <a:off x="14022277" y="4589269"/>
                <a:ext cx="5766" cy="4325"/>
              </a:xfrm>
              <a:custGeom>
                <a:avLst/>
                <a:gdLst>
                  <a:gd name="T0" fmla="*/ 3 w 11"/>
                  <a:gd name="T1" fmla="*/ 0 h 8"/>
                  <a:gd name="T2" fmla="*/ 3 w 11"/>
                  <a:gd name="T3" fmla="*/ 8 h 8"/>
                  <a:gd name="T4" fmla="*/ 3 w 11"/>
                  <a:gd name="T5" fmla="*/ 0 h 8"/>
                </a:gdLst>
                <a:ahLst/>
                <a:cxnLst>
                  <a:cxn ang="0">
                    <a:pos x="T0" y="T1"/>
                  </a:cxn>
                  <a:cxn ang="0">
                    <a:pos x="T2" y="T3"/>
                  </a:cxn>
                  <a:cxn ang="0">
                    <a:pos x="T4" y="T5"/>
                  </a:cxn>
                </a:cxnLst>
                <a:rect l="0" t="0" r="r" b="b"/>
                <a:pathLst>
                  <a:path w="11" h="8">
                    <a:moveTo>
                      <a:pt x="3" y="0"/>
                    </a:moveTo>
                    <a:cubicBezTo>
                      <a:pt x="0" y="0"/>
                      <a:pt x="3" y="8"/>
                      <a:pt x="3" y="8"/>
                    </a:cubicBezTo>
                    <a:cubicBezTo>
                      <a:pt x="7" y="8"/>
                      <a:pt x="11" y="4"/>
                      <a:pt x="3"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26" name="Freeform 198">
                <a:extLst>
                  <a:ext uri="{FF2B5EF4-FFF2-40B4-BE49-F238E27FC236}">
                    <a16:creationId xmlns:a16="http://schemas.microsoft.com/office/drawing/2014/main" id="{5B38E983-7AB4-E2E0-ED48-A9313A8098BE}"/>
                  </a:ext>
                </a:extLst>
              </p:cNvPr>
              <p:cNvSpPr>
                <a:spLocks/>
              </p:cNvSpPr>
              <p:nvPr/>
            </p:nvSpPr>
            <p:spPr bwMode="gray">
              <a:xfrm>
                <a:off x="14102999" y="4492691"/>
                <a:ext cx="5766" cy="5766"/>
              </a:xfrm>
              <a:custGeom>
                <a:avLst/>
                <a:gdLst>
                  <a:gd name="T0" fmla="*/ 11 w 11"/>
                  <a:gd name="T1" fmla="*/ 0 h 12"/>
                  <a:gd name="T2" fmla="*/ 0 w 11"/>
                  <a:gd name="T3" fmla="*/ 4 h 12"/>
                  <a:gd name="T4" fmla="*/ 11 w 11"/>
                  <a:gd name="T5" fmla="*/ 0 h 12"/>
                </a:gdLst>
                <a:ahLst/>
                <a:cxnLst>
                  <a:cxn ang="0">
                    <a:pos x="T0" y="T1"/>
                  </a:cxn>
                  <a:cxn ang="0">
                    <a:pos x="T2" y="T3"/>
                  </a:cxn>
                  <a:cxn ang="0">
                    <a:pos x="T4" y="T5"/>
                  </a:cxn>
                </a:cxnLst>
                <a:rect l="0" t="0" r="r" b="b"/>
                <a:pathLst>
                  <a:path w="11" h="12">
                    <a:moveTo>
                      <a:pt x="11" y="0"/>
                    </a:moveTo>
                    <a:cubicBezTo>
                      <a:pt x="7" y="4"/>
                      <a:pt x="3" y="4"/>
                      <a:pt x="0" y="4"/>
                    </a:cubicBezTo>
                    <a:cubicBezTo>
                      <a:pt x="7" y="12"/>
                      <a:pt x="7" y="4"/>
                      <a:pt x="11"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27" name="Freeform 199">
                <a:extLst>
                  <a:ext uri="{FF2B5EF4-FFF2-40B4-BE49-F238E27FC236}">
                    <a16:creationId xmlns:a16="http://schemas.microsoft.com/office/drawing/2014/main" id="{F63A451A-5EF8-78DB-2EFD-446D931BE139}"/>
                  </a:ext>
                </a:extLst>
              </p:cNvPr>
              <p:cNvSpPr>
                <a:spLocks/>
              </p:cNvSpPr>
              <p:nvPr/>
            </p:nvSpPr>
            <p:spPr bwMode="gray">
              <a:xfrm>
                <a:off x="14115970" y="4504223"/>
                <a:ext cx="7208" cy="1442"/>
              </a:xfrm>
              <a:custGeom>
                <a:avLst/>
                <a:gdLst>
                  <a:gd name="T0" fmla="*/ 7 w 15"/>
                  <a:gd name="T1" fmla="*/ 0 h 4"/>
                  <a:gd name="T2" fmla="*/ 7 w 15"/>
                  <a:gd name="T3" fmla="*/ 4 h 4"/>
                  <a:gd name="T4" fmla="*/ 7 w 15"/>
                  <a:gd name="T5" fmla="*/ 0 h 4"/>
                </a:gdLst>
                <a:ahLst/>
                <a:cxnLst>
                  <a:cxn ang="0">
                    <a:pos x="T0" y="T1"/>
                  </a:cxn>
                  <a:cxn ang="0">
                    <a:pos x="T2" y="T3"/>
                  </a:cxn>
                  <a:cxn ang="0">
                    <a:pos x="T4" y="T5"/>
                  </a:cxn>
                </a:cxnLst>
                <a:rect l="0" t="0" r="r" b="b"/>
                <a:pathLst>
                  <a:path w="15" h="4">
                    <a:moveTo>
                      <a:pt x="7" y="0"/>
                    </a:moveTo>
                    <a:cubicBezTo>
                      <a:pt x="7" y="4"/>
                      <a:pt x="0" y="0"/>
                      <a:pt x="7" y="4"/>
                    </a:cubicBezTo>
                    <a:cubicBezTo>
                      <a:pt x="15" y="4"/>
                      <a:pt x="15" y="4"/>
                      <a:pt x="7"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28" name="Freeform 200">
                <a:extLst>
                  <a:ext uri="{FF2B5EF4-FFF2-40B4-BE49-F238E27FC236}">
                    <a16:creationId xmlns:a16="http://schemas.microsoft.com/office/drawing/2014/main" id="{1A053962-1450-2886-5F29-47B56F1FDD54}"/>
                  </a:ext>
                </a:extLst>
              </p:cNvPr>
              <p:cNvSpPr>
                <a:spLocks/>
              </p:cNvSpPr>
              <p:nvPr/>
            </p:nvSpPr>
            <p:spPr bwMode="gray">
              <a:xfrm>
                <a:off x="14100115" y="4511430"/>
                <a:ext cx="2883" cy="4325"/>
              </a:xfrm>
              <a:custGeom>
                <a:avLst/>
                <a:gdLst>
                  <a:gd name="T0" fmla="*/ 0 w 4"/>
                  <a:gd name="T1" fmla="*/ 7 h 11"/>
                  <a:gd name="T2" fmla="*/ 4 w 4"/>
                  <a:gd name="T3" fmla="*/ 8 h 11"/>
                  <a:gd name="T4" fmla="*/ 0 w 4"/>
                  <a:gd name="T5" fmla="*/ 7 h 11"/>
                </a:gdLst>
                <a:ahLst/>
                <a:cxnLst>
                  <a:cxn ang="0">
                    <a:pos x="T0" y="T1"/>
                  </a:cxn>
                  <a:cxn ang="0">
                    <a:pos x="T2" y="T3"/>
                  </a:cxn>
                  <a:cxn ang="0">
                    <a:pos x="T4" y="T5"/>
                  </a:cxn>
                </a:cxnLst>
                <a:rect l="0" t="0" r="r" b="b"/>
                <a:pathLst>
                  <a:path w="4" h="11">
                    <a:moveTo>
                      <a:pt x="0" y="7"/>
                    </a:moveTo>
                    <a:cubicBezTo>
                      <a:pt x="0" y="11"/>
                      <a:pt x="4" y="8"/>
                      <a:pt x="4" y="8"/>
                    </a:cubicBezTo>
                    <a:cubicBezTo>
                      <a:pt x="4" y="0"/>
                      <a:pt x="0" y="4"/>
                      <a:pt x="0" y="7"/>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29" name="Freeform 201">
                <a:extLst>
                  <a:ext uri="{FF2B5EF4-FFF2-40B4-BE49-F238E27FC236}">
                    <a16:creationId xmlns:a16="http://schemas.microsoft.com/office/drawing/2014/main" id="{035072EF-3D1C-43C0-59DB-B254C10F7813}"/>
                  </a:ext>
                </a:extLst>
              </p:cNvPr>
              <p:cNvSpPr>
                <a:spLocks/>
              </p:cNvSpPr>
              <p:nvPr/>
            </p:nvSpPr>
            <p:spPr bwMode="gray">
              <a:xfrm>
                <a:off x="14098674" y="4499899"/>
                <a:ext cx="7208" cy="5766"/>
              </a:xfrm>
              <a:custGeom>
                <a:avLst/>
                <a:gdLst>
                  <a:gd name="T0" fmla="*/ 7 w 18"/>
                  <a:gd name="T1" fmla="*/ 0 h 12"/>
                  <a:gd name="T2" fmla="*/ 7 w 18"/>
                  <a:gd name="T3" fmla="*/ 7 h 12"/>
                  <a:gd name="T4" fmla="*/ 11 w 18"/>
                  <a:gd name="T5" fmla="*/ 4 h 12"/>
                  <a:gd name="T6" fmla="*/ 7 w 18"/>
                  <a:gd name="T7" fmla="*/ 0 h 12"/>
                </a:gdLst>
                <a:ahLst/>
                <a:cxnLst>
                  <a:cxn ang="0">
                    <a:pos x="T0" y="T1"/>
                  </a:cxn>
                  <a:cxn ang="0">
                    <a:pos x="T2" y="T3"/>
                  </a:cxn>
                  <a:cxn ang="0">
                    <a:pos x="T4" y="T5"/>
                  </a:cxn>
                  <a:cxn ang="0">
                    <a:pos x="T6" y="T7"/>
                  </a:cxn>
                </a:cxnLst>
                <a:rect l="0" t="0" r="r" b="b"/>
                <a:pathLst>
                  <a:path w="18" h="12">
                    <a:moveTo>
                      <a:pt x="7" y="0"/>
                    </a:moveTo>
                    <a:cubicBezTo>
                      <a:pt x="0" y="3"/>
                      <a:pt x="3" y="7"/>
                      <a:pt x="7" y="7"/>
                    </a:cubicBezTo>
                    <a:cubicBezTo>
                      <a:pt x="7" y="7"/>
                      <a:pt x="18" y="12"/>
                      <a:pt x="11" y="4"/>
                    </a:cubicBezTo>
                    <a:cubicBezTo>
                      <a:pt x="11" y="4"/>
                      <a:pt x="7" y="4"/>
                      <a:pt x="7"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30" name="Freeform 202">
                <a:extLst>
                  <a:ext uri="{FF2B5EF4-FFF2-40B4-BE49-F238E27FC236}">
                    <a16:creationId xmlns:a16="http://schemas.microsoft.com/office/drawing/2014/main" id="{FA0D0F7C-55DF-C0D8-2555-05AFFB301969}"/>
                  </a:ext>
                </a:extLst>
              </p:cNvPr>
              <p:cNvSpPr>
                <a:spLocks/>
              </p:cNvSpPr>
              <p:nvPr/>
            </p:nvSpPr>
            <p:spPr bwMode="gray">
              <a:xfrm>
                <a:off x="14000655" y="4651250"/>
                <a:ext cx="4325" cy="17298"/>
              </a:xfrm>
              <a:custGeom>
                <a:avLst/>
                <a:gdLst>
                  <a:gd name="T0" fmla="*/ 0 w 9"/>
                  <a:gd name="T1" fmla="*/ 36 h 36"/>
                  <a:gd name="T2" fmla="*/ 9 w 9"/>
                  <a:gd name="T3" fmla="*/ 0 h 36"/>
                  <a:gd name="T4" fmla="*/ 0 w 9"/>
                  <a:gd name="T5" fmla="*/ 36 h 36"/>
                </a:gdLst>
                <a:ahLst/>
                <a:cxnLst>
                  <a:cxn ang="0">
                    <a:pos x="T0" y="T1"/>
                  </a:cxn>
                  <a:cxn ang="0">
                    <a:pos x="T2" y="T3"/>
                  </a:cxn>
                  <a:cxn ang="0">
                    <a:pos x="T4" y="T5"/>
                  </a:cxn>
                </a:cxnLst>
                <a:rect l="0" t="0" r="r" b="b"/>
                <a:pathLst>
                  <a:path w="9" h="36">
                    <a:moveTo>
                      <a:pt x="0" y="36"/>
                    </a:moveTo>
                    <a:cubicBezTo>
                      <a:pt x="1" y="25"/>
                      <a:pt x="8" y="12"/>
                      <a:pt x="9" y="0"/>
                    </a:cubicBezTo>
                    <a:cubicBezTo>
                      <a:pt x="8" y="9"/>
                      <a:pt x="1" y="26"/>
                      <a:pt x="0" y="36"/>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31" name="Freeform 203">
                <a:extLst>
                  <a:ext uri="{FF2B5EF4-FFF2-40B4-BE49-F238E27FC236}">
                    <a16:creationId xmlns:a16="http://schemas.microsoft.com/office/drawing/2014/main" id="{E26D439E-110F-2BCE-E118-D22254A40DBF}"/>
                  </a:ext>
                </a:extLst>
              </p:cNvPr>
              <p:cNvSpPr>
                <a:spLocks/>
              </p:cNvSpPr>
              <p:nvPr/>
            </p:nvSpPr>
            <p:spPr bwMode="gray">
              <a:xfrm>
                <a:off x="13892547" y="4910711"/>
                <a:ext cx="2883" cy="4325"/>
              </a:xfrm>
              <a:custGeom>
                <a:avLst/>
                <a:gdLst>
                  <a:gd name="T0" fmla="*/ 0 w 4"/>
                  <a:gd name="T1" fmla="*/ 0 h 8"/>
                  <a:gd name="T2" fmla="*/ 3 w 4"/>
                  <a:gd name="T3" fmla="*/ 8 h 8"/>
                  <a:gd name="T4" fmla="*/ 4 w 4"/>
                  <a:gd name="T5" fmla="*/ 8 h 8"/>
                  <a:gd name="T6" fmla="*/ 0 w 4"/>
                  <a:gd name="T7" fmla="*/ 0 h 8"/>
                </a:gdLst>
                <a:ahLst/>
                <a:cxnLst>
                  <a:cxn ang="0">
                    <a:pos x="T0" y="T1"/>
                  </a:cxn>
                  <a:cxn ang="0">
                    <a:pos x="T2" y="T3"/>
                  </a:cxn>
                  <a:cxn ang="0">
                    <a:pos x="T4" y="T5"/>
                  </a:cxn>
                  <a:cxn ang="0">
                    <a:pos x="T6" y="T7"/>
                  </a:cxn>
                </a:cxnLst>
                <a:rect l="0" t="0" r="r" b="b"/>
                <a:pathLst>
                  <a:path w="4" h="8">
                    <a:moveTo>
                      <a:pt x="0" y="0"/>
                    </a:moveTo>
                    <a:cubicBezTo>
                      <a:pt x="1" y="2"/>
                      <a:pt x="2" y="5"/>
                      <a:pt x="3" y="8"/>
                    </a:cubicBezTo>
                    <a:cubicBezTo>
                      <a:pt x="3" y="8"/>
                      <a:pt x="3" y="8"/>
                      <a:pt x="4" y="8"/>
                    </a:cubicBezTo>
                    <a:cubicBezTo>
                      <a:pt x="4" y="4"/>
                      <a:pt x="0" y="0"/>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32" name="Freeform 204">
                <a:extLst>
                  <a:ext uri="{FF2B5EF4-FFF2-40B4-BE49-F238E27FC236}">
                    <a16:creationId xmlns:a16="http://schemas.microsoft.com/office/drawing/2014/main" id="{35462E8A-0126-A382-8BB7-754A42CF79F3}"/>
                  </a:ext>
                </a:extLst>
              </p:cNvPr>
              <p:cNvSpPr>
                <a:spLocks/>
              </p:cNvSpPr>
              <p:nvPr/>
            </p:nvSpPr>
            <p:spPr bwMode="gray">
              <a:xfrm>
                <a:off x="13902637" y="4975577"/>
                <a:ext cx="0" cy="0"/>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0"/>
                      <a:pt x="1" y="0"/>
                    </a:cubicBezTo>
                    <a:cubicBezTo>
                      <a:pt x="1" y="0"/>
                      <a:pt x="0" y="1"/>
                      <a:pt x="0" y="1"/>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33" name="Freeform 206">
                <a:extLst>
                  <a:ext uri="{FF2B5EF4-FFF2-40B4-BE49-F238E27FC236}">
                    <a16:creationId xmlns:a16="http://schemas.microsoft.com/office/drawing/2014/main" id="{4A0B16ED-29B7-C471-FBC5-8DDC2FC59B4F}"/>
                  </a:ext>
                </a:extLst>
              </p:cNvPr>
              <p:cNvSpPr>
                <a:spLocks/>
              </p:cNvSpPr>
              <p:nvPr/>
            </p:nvSpPr>
            <p:spPr bwMode="gray">
              <a:xfrm>
                <a:off x="13893988" y="4915036"/>
                <a:ext cx="5766" cy="8649"/>
              </a:xfrm>
              <a:custGeom>
                <a:avLst/>
                <a:gdLst>
                  <a:gd name="T0" fmla="*/ 0 w 12"/>
                  <a:gd name="T1" fmla="*/ 0 h 19"/>
                  <a:gd name="T2" fmla="*/ 12 w 12"/>
                  <a:gd name="T3" fmla="*/ 19 h 19"/>
                  <a:gd name="T4" fmla="*/ 1 w 12"/>
                  <a:gd name="T5" fmla="*/ 0 h 19"/>
                  <a:gd name="T6" fmla="*/ 0 w 12"/>
                  <a:gd name="T7" fmla="*/ 0 h 19"/>
                </a:gdLst>
                <a:ahLst/>
                <a:cxnLst>
                  <a:cxn ang="0">
                    <a:pos x="T0" y="T1"/>
                  </a:cxn>
                  <a:cxn ang="0">
                    <a:pos x="T2" y="T3"/>
                  </a:cxn>
                  <a:cxn ang="0">
                    <a:pos x="T4" y="T5"/>
                  </a:cxn>
                  <a:cxn ang="0">
                    <a:pos x="T6" y="T7"/>
                  </a:cxn>
                </a:cxnLst>
                <a:rect l="0" t="0" r="r" b="b"/>
                <a:pathLst>
                  <a:path w="12" h="19">
                    <a:moveTo>
                      <a:pt x="0" y="0"/>
                    </a:moveTo>
                    <a:cubicBezTo>
                      <a:pt x="3" y="6"/>
                      <a:pt x="7" y="13"/>
                      <a:pt x="12" y="19"/>
                    </a:cubicBezTo>
                    <a:cubicBezTo>
                      <a:pt x="7" y="13"/>
                      <a:pt x="3" y="6"/>
                      <a:pt x="1" y="0"/>
                    </a:cubicBezTo>
                    <a:cubicBezTo>
                      <a:pt x="0" y="0"/>
                      <a:pt x="0" y="0"/>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34" name="Freeform 207">
                <a:extLst>
                  <a:ext uri="{FF2B5EF4-FFF2-40B4-BE49-F238E27FC236}">
                    <a16:creationId xmlns:a16="http://schemas.microsoft.com/office/drawing/2014/main" id="{66E7E711-A587-FEFB-70AB-A3A2EAA93287}"/>
                  </a:ext>
                </a:extLst>
              </p:cNvPr>
              <p:cNvSpPr>
                <a:spLocks/>
              </p:cNvSpPr>
              <p:nvPr/>
            </p:nvSpPr>
            <p:spPr bwMode="gray">
              <a:xfrm>
                <a:off x="13905519" y="5057738"/>
                <a:ext cx="2883" cy="5766"/>
              </a:xfrm>
              <a:custGeom>
                <a:avLst/>
                <a:gdLst>
                  <a:gd name="T0" fmla="*/ 1 w 5"/>
                  <a:gd name="T1" fmla="*/ 0 h 12"/>
                  <a:gd name="T2" fmla="*/ 4 w 5"/>
                  <a:gd name="T3" fmla="*/ 12 h 12"/>
                  <a:gd name="T4" fmla="*/ 5 w 5"/>
                  <a:gd name="T5" fmla="*/ 12 h 12"/>
                  <a:gd name="T6" fmla="*/ 1 w 5"/>
                  <a:gd name="T7" fmla="*/ 0 h 12"/>
                </a:gdLst>
                <a:ahLst/>
                <a:cxnLst>
                  <a:cxn ang="0">
                    <a:pos x="T0" y="T1"/>
                  </a:cxn>
                  <a:cxn ang="0">
                    <a:pos x="T2" y="T3"/>
                  </a:cxn>
                  <a:cxn ang="0">
                    <a:pos x="T4" y="T5"/>
                  </a:cxn>
                  <a:cxn ang="0">
                    <a:pos x="T6" y="T7"/>
                  </a:cxn>
                </a:cxnLst>
                <a:rect l="0" t="0" r="r" b="b"/>
                <a:pathLst>
                  <a:path w="5" h="12">
                    <a:moveTo>
                      <a:pt x="1" y="0"/>
                    </a:moveTo>
                    <a:cubicBezTo>
                      <a:pt x="0" y="7"/>
                      <a:pt x="1" y="10"/>
                      <a:pt x="4" y="12"/>
                    </a:cubicBezTo>
                    <a:cubicBezTo>
                      <a:pt x="4" y="12"/>
                      <a:pt x="4" y="12"/>
                      <a:pt x="5" y="12"/>
                    </a:cubicBezTo>
                    <a:cubicBezTo>
                      <a:pt x="1" y="11"/>
                      <a:pt x="1" y="8"/>
                      <a:pt x="1"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35" name="Freeform 208">
                <a:extLst>
                  <a:ext uri="{FF2B5EF4-FFF2-40B4-BE49-F238E27FC236}">
                    <a16:creationId xmlns:a16="http://schemas.microsoft.com/office/drawing/2014/main" id="{2909B1C0-B606-4FAA-E960-E9019EFF4586}"/>
                  </a:ext>
                </a:extLst>
              </p:cNvPr>
              <p:cNvSpPr>
                <a:spLocks/>
              </p:cNvSpPr>
              <p:nvPr/>
            </p:nvSpPr>
            <p:spPr bwMode="gray">
              <a:xfrm>
                <a:off x="14427323" y="5152875"/>
                <a:ext cx="12974" cy="23063"/>
              </a:xfrm>
              <a:custGeom>
                <a:avLst/>
                <a:gdLst>
                  <a:gd name="T0" fmla="*/ 0 w 26"/>
                  <a:gd name="T1" fmla="*/ 0 h 47"/>
                  <a:gd name="T2" fmla="*/ 24 w 26"/>
                  <a:gd name="T3" fmla="*/ 47 h 47"/>
                  <a:gd name="T4" fmla="*/ 26 w 26"/>
                  <a:gd name="T5" fmla="*/ 47 h 47"/>
                  <a:gd name="T6" fmla="*/ 0 w 26"/>
                  <a:gd name="T7" fmla="*/ 0 h 47"/>
                </a:gdLst>
                <a:ahLst/>
                <a:cxnLst>
                  <a:cxn ang="0">
                    <a:pos x="T0" y="T1"/>
                  </a:cxn>
                  <a:cxn ang="0">
                    <a:pos x="T2" y="T3"/>
                  </a:cxn>
                  <a:cxn ang="0">
                    <a:pos x="T4" y="T5"/>
                  </a:cxn>
                  <a:cxn ang="0">
                    <a:pos x="T6" y="T7"/>
                  </a:cxn>
                </a:cxnLst>
                <a:rect l="0" t="0" r="r" b="b"/>
                <a:pathLst>
                  <a:path w="26" h="47">
                    <a:moveTo>
                      <a:pt x="0" y="0"/>
                    </a:moveTo>
                    <a:cubicBezTo>
                      <a:pt x="7" y="16"/>
                      <a:pt x="21" y="28"/>
                      <a:pt x="24" y="47"/>
                    </a:cubicBezTo>
                    <a:cubicBezTo>
                      <a:pt x="26" y="47"/>
                      <a:pt x="26" y="47"/>
                      <a:pt x="26" y="47"/>
                    </a:cubicBezTo>
                    <a:cubicBezTo>
                      <a:pt x="21" y="28"/>
                      <a:pt x="6" y="14"/>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36" name="Freeform 209">
                <a:extLst>
                  <a:ext uri="{FF2B5EF4-FFF2-40B4-BE49-F238E27FC236}">
                    <a16:creationId xmlns:a16="http://schemas.microsoft.com/office/drawing/2014/main" id="{05B2D441-D78D-F17D-0B0E-2879556403B0}"/>
                  </a:ext>
                </a:extLst>
              </p:cNvPr>
              <p:cNvSpPr>
                <a:spLocks/>
              </p:cNvSpPr>
              <p:nvPr/>
            </p:nvSpPr>
            <p:spPr bwMode="gray">
              <a:xfrm>
                <a:off x="14510927" y="4935216"/>
                <a:ext cx="0" cy="1442"/>
              </a:xfrm>
              <a:custGeom>
                <a:avLst/>
                <a:gdLst>
                  <a:gd name="T0" fmla="*/ 1 w 1"/>
                  <a:gd name="T1" fmla="*/ 0 h 4"/>
                  <a:gd name="T2" fmla="*/ 0 w 1"/>
                  <a:gd name="T3" fmla="*/ 4 h 4"/>
                  <a:gd name="T4" fmla="*/ 1 w 1"/>
                  <a:gd name="T5" fmla="*/ 0 h 4"/>
                </a:gdLst>
                <a:ahLst/>
                <a:cxnLst>
                  <a:cxn ang="0">
                    <a:pos x="T0" y="T1"/>
                  </a:cxn>
                  <a:cxn ang="0">
                    <a:pos x="T2" y="T3"/>
                  </a:cxn>
                  <a:cxn ang="0">
                    <a:pos x="T4" y="T5"/>
                  </a:cxn>
                </a:cxnLst>
                <a:rect l="0" t="0" r="r" b="b"/>
                <a:pathLst>
                  <a:path w="1" h="4">
                    <a:moveTo>
                      <a:pt x="1" y="0"/>
                    </a:moveTo>
                    <a:cubicBezTo>
                      <a:pt x="1" y="1"/>
                      <a:pt x="0" y="3"/>
                      <a:pt x="0" y="4"/>
                    </a:cubicBezTo>
                    <a:cubicBezTo>
                      <a:pt x="1" y="3"/>
                      <a:pt x="1" y="2"/>
                      <a:pt x="1"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37" name="Freeform 210">
                <a:extLst>
                  <a:ext uri="{FF2B5EF4-FFF2-40B4-BE49-F238E27FC236}">
                    <a16:creationId xmlns:a16="http://schemas.microsoft.com/office/drawing/2014/main" id="{BA26E332-4CC5-5E77-DA0F-112C0BFF0EE4}"/>
                  </a:ext>
                </a:extLst>
              </p:cNvPr>
              <p:cNvSpPr>
                <a:spLocks/>
              </p:cNvSpPr>
              <p:nvPr/>
            </p:nvSpPr>
            <p:spPr bwMode="gray">
              <a:xfrm>
                <a:off x="14113088" y="4465304"/>
                <a:ext cx="1442"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0" y="0"/>
                      <a:pt x="0" y="0"/>
                      <a:pt x="0" y="0"/>
                    </a:cubicBezTo>
                    <a:cubicBezTo>
                      <a:pt x="0" y="0"/>
                      <a:pt x="0" y="0"/>
                      <a:pt x="1"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38" name="Freeform 211">
                <a:extLst>
                  <a:ext uri="{FF2B5EF4-FFF2-40B4-BE49-F238E27FC236}">
                    <a16:creationId xmlns:a16="http://schemas.microsoft.com/office/drawing/2014/main" id="{354F19E6-8430-3176-654D-283A0A6B3AFA}"/>
                  </a:ext>
                </a:extLst>
              </p:cNvPr>
              <p:cNvSpPr>
                <a:spLocks/>
              </p:cNvSpPr>
              <p:nvPr/>
            </p:nvSpPr>
            <p:spPr bwMode="gray">
              <a:xfrm>
                <a:off x="14402819" y="5383506"/>
                <a:ext cx="245046" cy="165767"/>
              </a:xfrm>
              <a:custGeom>
                <a:avLst/>
                <a:gdLst>
                  <a:gd name="T0" fmla="*/ 77 w 512"/>
                  <a:gd name="T1" fmla="*/ 347 h 347"/>
                  <a:gd name="T2" fmla="*/ 115 w 512"/>
                  <a:gd name="T3" fmla="*/ 337 h 347"/>
                  <a:gd name="T4" fmla="*/ 180 w 512"/>
                  <a:gd name="T5" fmla="*/ 306 h 347"/>
                  <a:gd name="T6" fmla="*/ 188 w 512"/>
                  <a:gd name="T7" fmla="*/ 287 h 347"/>
                  <a:gd name="T8" fmla="*/ 209 w 512"/>
                  <a:gd name="T9" fmla="*/ 322 h 347"/>
                  <a:gd name="T10" fmla="*/ 247 w 512"/>
                  <a:gd name="T11" fmla="*/ 320 h 347"/>
                  <a:gd name="T12" fmla="*/ 287 w 512"/>
                  <a:gd name="T13" fmla="*/ 345 h 347"/>
                  <a:gd name="T14" fmla="*/ 311 w 512"/>
                  <a:gd name="T15" fmla="*/ 308 h 347"/>
                  <a:gd name="T16" fmla="*/ 320 w 512"/>
                  <a:gd name="T17" fmla="*/ 278 h 347"/>
                  <a:gd name="T18" fmla="*/ 351 w 512"/>
                  <a:gd name="T19" fmla="*/ 241 h 347"/>
                  <a:gd name="T20" fmla="*/ 379 w 512"/>
                  <a:gd name="T21" fmla="*/ 204 h 347"/>
                  <a:gd name="T22" fmla="*/ 435 w 512"/>
                  <a:gd name="T23" fmla="*/ 134 h 347"/>
                  <a:gd name="T24" fmla="*/ 465 w 512"/>
                  <a:gd name="T25" fmla="*/ 120 h 347"/>
                  <a:gd name="T26" fmla="*/ 511 w 512"/>
                  <a:gd name="T27" fmla="*/ 92 h 347"/>
                  <a:gd name="T28" fmla="*/ 487 w 512"/>
                  <a:gd name="T29" fmla="*/ 64 h 347"/>
                  <a:gd name="T30" fmla="*/ 473 w 512"/>
                  <a:gd name="T31" fmla="*/ 33 h 347"/>
                  <a:gd name="T32" fmla="*/ 441 w 512"/>
                  <a:gd name="T33" fmla="*/ 0 h 347"/>
                  <a:gd name="T34" fmla="*/ 417 w 512"/>
                  <a:gd name="T35" fmla="*/ 19 h 347"/>
                  <a:gd name="T36" fmla="*/ 412 w 512"/>
                  <a:gd name="T37" fmla="*/ 53 h 347"/>
                  <a:gd name="T38" fmla="*/ 356 w 512"/>
                  <a:gd name="T39" fmla="*/ 50 h 347"/>
                  <a:gd name="T40" fmla="*/ 322 w 512"/>
                  <a:gd name="T41" fmla="*/ 56 h 347"/>
                  <a:gd name="T42" fmla="*/ 274 w 512"/>
                  <a:gd name="T43" fmla="*/ 58 h 347"/>
                  <a:gd name="T44" fmla="*/ 227 w 512"/>
                  <a:gd name="T45" fmla="*/ 94 h 347"/>
                  <a:gd name="T46" fmla="*/ 188 w 512"/>
                  <a:gd name="T47" fmla="*/ 118 h 347"/>
                  <a:gd name="T48" fmla="*/ 125 w 512"/>
                  <a:gd name="T49" fmla="*/ 112 h 347"/>
                  <a:gd name="T50" fmla="*/ 85 w 512"/>
                  <a:gd name="T51" fmla="*/ 91 h 347"/>
                  <a:gd name="T52" fmla="*/ 52 w 512"/>
                  <a:gd name="T53" fmla="*/ 90 h 347"/>
                  <a:gd name="T54" fmla="*/ 36 w 512"/>
                  <a:gd name="T55" fmla="*/ 107 h 347"/>
                  <a:gd name="T56" fmla="*/ 11 w 512"/>
                  <a:gd name="T57" fmla="*/ 160 h 347"/>
                  <a:gd name="T58" fmla="*/ 12 w 512"/>
                  <a:gd name="T59" fmla="*/ 202 h 347"/>
                  <a:gd name="T60" fmla="*/ 46 w 512"/>
                  <a:gd name="T61" fmla="*/ 211 h 347"/>
                  <a:gd name="T62" fmla="*/ 76 w 512"/>
                  <a:gd name="T63" fmla="*/ 281 h 347"/>
                  <a:gd name="T64" fmla="*/ 30 w 512"/>
                  <a:gd name="T65" fmla="*/ 317 h 347"/>
                  <a:gd name="T66" fmla="*/ 40 w 512"/>
                  <a:gd name="T67" fmla="*/ 345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12" h="347">
                    <a:moveTo>
                      <a:pt x="59" y="330"/>
                    </a:moveTo>
                    <a:cubicBezTo>
                      <a:pt x="77" y="347"/>
                      <a:pt x="77" y="347"/>
                      <a:pt x="77" y="347"/>
                    </a:cubicBezTo>
                    <a:cubicBezTo>
                      <a:pt x="104" y="329"/>
                      <a:pt x="104" y="329"/>
                      <a:pt x="104" y="329"/>
                    </a:cubicBezTo>
                    <a:cubicBezTo>
                      <a:pt x="115" y="337"/>
                      <a:pt x="115" y="337"/>
                      <a:pt x="115" y="337"/>
                    </a:cubicBezTo>
                    <a:cubicBezTo>
                      <a:pt x="175" y="321"/>
                      <a:pt x="175" y="321"/>
                      <a:pt x="175" y="321"/>
                    </a:cubicBezTo>
                    <a:cubicBezTo>
                      <a:pt x="180" y="306"/>
                      <a:pt x="180" y="306"/>
                      <a:pt x="180" y="306"/>
                    </a:cubicBezTo>
                    <a:cubicBezTo>
                      <a:pt x="187" y="302"/>
                      <a:pt x="187" y="302"/>
                      <a:pt x="187" y="302"/>
                    </a:cubicBezTo>
                    <a:cubicBezTo>
                      <a:pt x="187" y="302"/>
                      <a:pt x="184" y="290"/>
                      <a:pt x="188" y="287"/>
                    </a:cubicBezTo>
                    <a:cubicBezTo>
                      <a:pt x="196" y="287"/>
                      <a:pt x="195" y="302"/>
                      <a:pt x="195" y="302"/>
                    </a:cubicBezTo>
                    <a:cubicBezTo>
                      <a:pt x="209" y="322"/>
                      <a:pt x="209" y="322"/>
                      <a:pt x="209" y="322"/>
                    </a:cubicBezTo>
                    <a:cubicBezTo>
                      <a:pt x="246" y="335"/>
                      <a:pt x="246" y="335"/>
                      <a:pt x="246" y="335"/>
                    </a:cubicBezTo>
                    <a:cubicBezTo>
                      <a:pt x="246" y="335"/>
                      <a:pt x="243" y="320"/>
                      <a:pt x="247" y="320"/>
                    </a:cubicBezTo>
                    <a:cubicBezTo>
                      <a:pt x="254" y="321"/>
                      <a:pt x="272" y="333"/>
                      <a:pt x="272" y="333"/>
                    </a:cubicBezTo>
                    <a:cubicBezTo>
                      <a:pt x="272" y="333"/>
                      <a:pt x="264" y="344"/>
                      <a:pt x="287" y="345"/>
                    </a:cubicBezTo>
                    <a:cubicBezTo>
                      <a:pt x="309" y="346"/>
                      <a:pt x="321" y="331"/>
                      <a:pt x="321" y="331"/>
                    </a:cubicBezTo>
                    <a:cubicBezTo>
                      <a:pt x="321" y="331"/>
                      <a:pt x="303" y="315"/>
                      <a:pt x="311" y="308"/>
                    </a:cubicBezTo>
                    <a:cubicBezTo>
                      <a:pt x="319" y="301"/>
                      <a:pt x="326" y="290"/>
                      <a:pt x="326" y="290"/>
                    </a:cubicBezTo>
                    <a:cubicBezTo>
                      <a:pt x="320" y="278"/>
                      <a:pt x="320" y="278"/>
                      <a:pt x="320" y="278"/>
                    </a:cubicBezTo>
                    <a:cubicBezTo>
                      <a:pt x="320" y="278"/>
                      <a:pt x="285" y="291"/>
                      <a:pt x="293" y="277"/>
                    </a:cubicBezTo>
                    <a:cubicBezTo>
                      <a:pt x="301" y="265"/>
                      <a:pt x="351" y="241"/>
                      <a:pt x="351" y="241"/>
                    </a:cubicBezTo>
                    <a:cubicBezTo>
                      <a:pt x="369" y="250"/>
                      <a:pt x="369" y="250"/>
                      <a:pt x="369" y="250"/>
                    </a:cubicBezTo>
                    <a:cubicBezTo>
                      <a:pt x="379" y="204"/>
                      <a:pt x="379" y="204"/>
                      <a:pt x="379" y="204"/>
                    </a:cubicBezTo>
                    <a:cubicBezTo>
                      <a:pt x="379" y="204"/>
                      <a:pt x="346" y="187"/>
                      <a:pt x="358" y="172"/>
                    </a:cubicBezTo>
                    <a:cubicBezTo>
                      <a:pt x="370" y="162"/>
                      <a:pt x="435" y="134"/>
                      <a:pt x="435" y="134"/>
                    </a:cubicBezTo>
                    <a:cubicBezTo>
                      <a:pt x="435" y="134"/>
                      <a:pt x="428" y="111"/>
                      <a:pt x="436" y="111"/>
                    </a:cubicBezTo>
                    <a:cubicBezTo>
                      <a:pt x="443" y="112"/>
                      <a:pt x="465" y="120"/>
                      <a:pt x="465" y="120"/>
                    </a:cubicBezTo>
                    <a:cubicBezTo>
                      <a:pt x="465" y="120"/>
                      <a:pt x="456" y="82"/>
                      <a:pt x="467" y="82"/>
                    </a:cubicBezTo>
                    <a:cubicBezTo>
                      <a:pt x="482" y="79"/>
                      <a:pt x="511" y="92"/>
                      <a:pt x="511" y="92"/>
                    </a:cubicBezTo>
                    <a:cubicBezTo>
                      <a:pt x="512" y="73"/>
                      <a:pt x="512" y="73"/>
                      <a:pt x="512" y="73"/>
                    </a:cubicBezTo>
                    <a:cubicBezTo>
                      <a:pt x="512" y="73"/>
                      <a:pt x="486" y="75"/>
                      <a:pt x="487" y="64"/>
                    </a:cubicBezTo>
                    <a:cubicBezTo>
                      <a:pt x="488" y="41"/>
                      <a:pt x="488" y="41"/>
                      <a:pt x="488" y="41"/>
                    </a:cubicBezTo>
                    <a:cubicBezTo>
                      <a:pt x="488" y="41"/>
                      <a:pt x="472" y="44"/>
                      <a:pt x="473" y="33"/>
                    </a:cubicBezTo>
                    <a:cubicBezTo>
                      <a:pt x="477" y="25"/>
                      <a:pt x="489" y="18"/>
                      <a:pt x="474" y="10"/>
                    </a:cubicBezTo>
                    <a:cubicBezTo>
                      <a:pt x="470" y="10"/>
                      <a:pt x="456" y="5"/>
                      <a:pt x="441" y="0"/>
                    </a:cubicBezTo>
                    <a:cubicBezTo>
                      <a:pt x="433" y="8"/>
                      <a:pt x="433" y="8"/>
                      <a:pt x="433" y="8"/>
                    </a:cubicBezTo>
                    <a:cubicBezTo>
                      <a:pt x="433" y="8"/>
                      <a:pt x="426" y="4"/>
                      <a:pt x="417" y="19"/>
                    </a:cubicBezTo>
                    <a:cubicBezTo>
                      <a:pt x="409" y="33"/>
                      <a:pt x="424" y="46"/>
                      <a:pt x="424" y="46"/>
                    </a:cubicBezTo>
                    <a:cubicBezTo>
                      <a:pt x="412" y="53"/>
                      <a:pt x="412" y="53"/>
                      <a:pt x="412" y="53"/>
                    </a:cubicBezTo>
                    <a:cubicBezTo>
                      <a:pt x="412" y="53"/>
                      <a:pt x="405" y="41"/>
                      <a:pt x="383" y="44"/>
                    </a:cubicBezTo>
                    <a:cubicBezTo>
                      <a:pt x="357" y="42"/>
                      <a:pt x="356" y="50"/>
                      <a:pt x="356" y="50"/>
                    </a:cubicBezTo>
                    <a:cubicBezTo>
                      <a:pt x="341" y="65"/>
                      <a:pt x="341" y="65"/>
                      <a:pt x="341" y="65"/>
                    </a:cubicBezTo>
                    <a:cubicBezTo>
                      <a:pt x="341" y="65"/>
                      <a:pt x="333" y="57"/>
                      <a:pt x="322" y="56"/>
                    </a:cubicBezTo>
                    <a:cubicBezTo>
                      <a:pt x="315" y="52"/>
                      <a:pt x="296" y="62"/>
                      <a:pt x="296" y="62"/>
                    </a:cubicBezTo>
                    <a:cubicBezTo>
                      <a:pt x="274" y="58"/>
                      <a:pt x="274" y="58"/>
                      <a:pt x="274" y="58"/>
                    </a:cubicBezTo>
                    <a:cubicBezTo>
                      <a:pt x="274" y="58"/>
                      <a:pt x="258" y="64"/>
                      <a:pt x="243" y="68"/>
                    </a:cubicBezTo>
                    <a:cubicBezTo>
                      <a:pt x="232" y="67"/>
                      <a:pt x="235" y="90"/>
                      <a:pt x="227" y="94"/>
                    </a:cubicBezTo>
                    <a:cubicBezTo>
                      <a:pt x="219" y="97"/>
                      <a:pt x="208" y="97"/>
                      <a:pt x="208" y="97"/>
                    </a:cubicBezTo>
                    <a:cubicBezTo>
                      <a:pt x="188" y="118"/>
                      <a:pt x="188" y="118"/>
                      <a:pt x="188" y="118"/>
                    </a:cubicBezTo>
                    <a:cubicBezTo>
                      <a:pt x="163" y="106"/>
                      <a:pt x="163" y="106"/>
                      <a:pt x="163" y="106"/>
                    </a:cubicBezTo>
                    <a:cubicBezTo>
                      <a:pt x="125" y="112"/>
                      <a:pt x="125" y="112"/>
                      <a:pt x="125" y="112"/>
                    </a:cubicBezTo>
                    <a:cubicBezTo>
                      <a:pt x="118" y="100"/>
                      <a:pt x="118" y="100"/>
                      <a:pt x="118" y="100"/>
                    </a:cubicBezTo>
                    <a:cubicBezTo>
                      <a:pt x="85" y="91"/>
                      <a:pt x="85" y="91"/>
                      <a:pt x="85" y="91"/>
                    </a:cubicBezTo>
                    <a:cubicBezTo>
                      <a:pt x="66" y="94"/>
                      <a:pt x="66" y="94"/>
                      <a:pt x="66" y="94"/>
                    </a:cubicBezTo>
                    <a:cubicBezTo>
                      <a:pt x="52" y="90"/>
                      <a:pt x="52" y="90"/>
                      <a:pt x="52" y="90"/>
                    </a:cubicBezTo>
                    <a:cubicBezTo>
                      <a:pt x="55" y="94"/>
                      <a:pt x="58" y="105"/>
                      <a:pt x="54" y="108"/>
                    </a:cubicBezTo>
                    <a:cubicBezTo>
                      <a:pt x="36" y="107"/>
                      <a:pt x="36" y="107"/>
                      <a:pt x="36" y="107"/>
                    </a:cubicBezTo>
                    <a:cubicBezTo>
                      <a:pt x="0" y="140"/>
                      <a:pt x="0" y="140"/>
                      <a:pt x="0" y="140"/>
                    </a:cubicBezTo>
                    <a:cubicBezTo>
                      <a:pt x="11" y="160"/>
                      <a:pt x="11" y="160"/>
                      <a:pt x="11" y="160"/>
                    </a:cubicBezTo>
                    <a:cubicBezTo>
                      <a:pt x="11" y="160"/>
                      <a:pt x="45" y="150"/>
                      <a:pt x="48" y="169"/>
                    </a:cubicBezTo>
                    <a:cubicBezTo>
                      <a:pt x="47" y="184"/>
                      <a:pt x="12" y="202"/>
                      <a:pt x="12" y="202"/>
                    </a:cubicBezTo>
                    <a:cubicBezTo>
                      <a:pt x="15" y="221"/>
                      <a:pt x="15" y="221"/>
                      <a:pt x="15" y="221"/>
                    </a:cubicBezTo>
                    <a:cubicBezTo>
                      <a:pt x="15" y="221"/>
                      <a:pt x="42" y="203"/>
                      <a:pt x="46" y="211"/>
                    </a:cubicBezTo>
                    <a:cubicBezTo>
                      <a:pt x="49" y="219"/>
                      <a:pt x="32" y="260"/>
                      <a:pt x="32" y="260"/>
                    </a:cubicBezTo>
                    <a:cubicBezTo>
                      <a:pt x="32" y="260"/>
                      <a:pt x="77" y="262"/>
                      <a:pt x="76" y="281"/>
                    </a:cubicBezTo>
                    <a:cubicBezTo>
                      <a:pt x="75" y="297"/>
                      <a:pt x="56" y="307"/>
                      <a:pt x="56" y="307"/>
                    </a:cubicBezTo>
                    <a:cubicBezTo>
                      <a:pt x="30" y="317"/>
                      <a:pt x="30" y="317"/>
                      <a:pt x="30" y="317"/>
                    </a:cubicBezTo>
                    <a:cubicBezTo>
                      <a:pt x="18" y="332"/>
                      <a:pt x="18" y="332"/>
                      <a:pt x="18" y="332"/>
                    </a:cubicBezTo>
                    <a:cubicBezTo>
                      <a:pt x="18" y="332"/>
                      <a:pt x="32" y="344"/>
                      <a:pt x="40" y="345"/>
                    </a:cubicBezTo>
                    <a:cubicBezTo>
                      <a:pt x="43" y="345"/>
                      <a:pt x="59" y="330"/>
                      <a:pt x="59" y="33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39" name="Freeform 212">
                <a:extLst>
                  <a:ext uri="{FF2B5EF4-FFF2-40B4-BE49-F238E27FC236}">
                    <a16:creationId xmlns:a16="http://schemas.microsoft.com/office/drawing/2014/main" id="{121CBD2D-A267-4D50-B9C5-685EEF1A07C0}"/>
                  </a:ext>
                </a:extLst>
              </p:cNvPr>
              <p:cNvSpPr>
                <a:spLocks/>
              </p:cNvSpPr>
              <p:nvPr/>
            </p:nvSpPr>
            <p:spPr bwMode="gray">
              <a:xfrm>
                <a:off x="13908402" y="5704949"/>
                <a:ext cx="14414" cy="10090"/>
              </a:xfrm>
              <a:custGeom>
                <a:avLst/>
                <a:gdLst>
                  <a:gd name="T0" fmla="*/ 12 w 30"/>
                  <a:gd name="T1" fmla="*/ 4 h 20"/>
                  <a:gd name="T2" fmla="*/ 11 w 30"/>
                  <a:gd name="T3" fmla="*/ 19 h 20"/>
                  <a:gd name="T4" fmla="*/ 18 w 30"/>
                  <a:gd name="T5" fmla="*/ 19 h 20"/>
                  <a:gd name="T6" fmla="*/ 30 w 30"/>
                  <a:gd name="T7" fmla="*/ 12 h 20"/>
                  <a:gd name="T8" fmla="*/ 12 w 30"/>
                  <a:gd name="T9" fmla="*/ 4 h 20"/>
                </a:gdLst>
                <a:ahLst/>
                <a:cxnLst>
                  <a:cxn ang="0">
                    <a:pos x="T0" y="T1"/>
                  </a:cxn>
                  <a:cxn ang="0">
                    <a:pos x="T2" y="T3"/>
                  </a:cxn>
                  <a:cxn ang="0">
                    <a:pos x="T4" y="T5"/>
                  </a:cxn>
                  <a:cxn ang="0">
                    <a:pos x="T6" y="T7"/>
                  </a:cxn>
                  <a:cxn ang="0">
                    <a:pos x="T8" y="T9"/>
                  </a:cxn>
                </a:cxnLst>
                <a:rect l="0" t="0" r="r" b="b"/>
                <a:pathLst>
                  <a:path w="30" h="20">
                    <a:moveTo>
                      <a:pt x="12" y="4"/>
                    </a:moveTo>
                    <a:cubicBezTo>
                      <a:pt x="0" y="3"/>
                      <a:pt x="11" y="19"/>
                      <a:pt x="11" y="19"/>
                    </a:cubicBezTo>
                    <a:cubicBezTo>
                      <a:pt x="18" y="19"/>
                      <a:pt x="18" y="19"/>
                      <a:pt x="18" y="19"/>
                    </a:cubicBezTo>
                    <a:cubicBezTo>
                      <a:pt x="26" y="20"/>
                      <a:pt x="30" y="12"/>
                      <a:pt x="30" y="12"/>
                    </a:cubicBezTo>
                    <a:cubicBezTo>
                      <a:pt x="30" y="12"/>
                      <a:pt x="19" y="0"/>
                      <a:pt x="12" y="4"/>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40" name="Freeform 213">
                <a:extLst>
                  <a:ext uri="{FF2B5EF4-FFF2-40B4-BE49-F238E27FC236}">
                    <a16:creationId xmlns:a16="http://schemas.microsoft.com/office/drawing/2014/main" id="{5F6891C3-8098-9F61-E5F4-A49B3108616E}"/>
                  </a:ext>
                </a:extLst>
              </p:cNvPr>
              <p:cNvSpPr>
                <a:spLocks noEditPoints="1"/>
              </p:cNvSpPr>
              <p:nvPr/>
            </p:nvSpPr>
            <p:spPr bwMode="gray">
              <a:xfrm>
                <a:off x="13832006" y="5265307"/>
                <a:ext cx="351713" cy="221983"/>
              </a:xfrm>
              <a:custGeom>
                <a:avLst/>
                <a:gdLst>
                  <a:gd name="T0" fmla="*/ 685 w 734"/>
                  <a:gd name="T1" fmla="*/ 237 h 464"/>
                  <a:gd name="T2" fmla="*/ 633 w 734"/>
                  <a:gd name="T3" fmla="*/ 219 h 464"/>
                  <a:gd name="T4" fmla="*/ 583 w 734"/>
                  <a:gd name="T5" fmla="*/ 182 h 464"/>
                  <a:gd name="T6" fmla="*/ 577 w 734"/>
                  <a:gd name="T7" fmla="*/ 144 h 464"/>
                  <a:gd name="T8" fmla="*/ 614 w 734"/>
                  <a:gd name="T9" fmla="*/ 75 h 464"/>
                  <a:gd name="T10" fmla="*/ 533 w 734"/>
                  <a:gd name="T11" fmla="*/ 34 h 464"/>
                  <a:gd name="T12" fmla="*/ 489 w 734"/>
                  <a:gd name="T13" fmla="*/ 17 h 464"/>
                  <a:gd name="T14" fmla="*/ 463 w 734"/>
                  <a:gd name="T15" fmla="*/ 8 h 464"/>
                  <a:gd name="T16" fmla="*/ 429 w 734"/>
                  <a:gd name="T17" fmla="*/ 26 h 464"/>
                  <a:gd name="T18" fmla="*/ 450 w 734"/>
                  <a:gd name="T19" fmla="*/ 50 h 464"/>
                  <a:gd name="T20" fmla="*/ 406 w 734"/>
                  <a:gd name="T21" fmla="*/ 44 h 464"/>
                  <a:gd name="T22" fmla="*/ 304 w 734"/>
                  <a:gd name="T23" fmla="*/ 46 h 464"/>
                  <a:gd name="T24" fmla="*/ 297 w 734"/>
                  <a:gd name="T25" fmla="*/ 38 h 464"/>
                  <a:gd name="T26" fmla="*/ 294 w 734"/>
                  <a:gd name="T27" fmla="*/ 31 h 464"/>
                  <a:gd name="T28" fmla="*/ 266 w 734"/>
                  <a:gd name="T29" fmla="*/ 60 h 464"/>
                  <a:gd name="T30" fmla="*/ 196 w 734"/>
                  <a:gd name="T31" fmla="*/ 45 h 464"/>
                  <a:gd name="T32" fmla="*/ 190 w 734"/>
                  <a:gd name="T33" fmla="*/ 87 h 464"/>
                  <a:gd name="T34" fmla="*/ 93 w 734"/>
                  <a:gd name="T35" fmla="*/ 166 h 464"/>
                  <a:gd name="T36" fmla="*/ 25 w 734"/>
                  <a:gd name="T37" fmla="*/ 263 h 464"/>
                  <a:gd name="T38" fmla="*/ 15 w 734"/>
                  <a:gd name="T39" fmla="*/ 327 h 464"/>
                  <a:gd name="T40" fmla="*/ 3 w 734"/>
                  <a:gd name="T41" fmla="*/ 346 h 464"/>
                  <a:gd name="T42" fmla="*/ 48 w 734"/>
                  <a:gd name="T43" fmla="*/ 325 h 464"/>
                  <a:gd name="T44" fmla="*/ 92 w 734"/>
                  <a:gd name="T45" fmla="*/ 281 h 464"/>
                  <a:gd name="T46" fmla="*/ 135 w 734"/>
                  <a:gd name="T47" fmla="*/ 314 h 464"/>
                  <a:gd name="T48" fmla="*/ 129 w 734"/>
                  <a:gd name="T49" fmla="*/ 367 h 464"/>
                  <a:gd name="T50" fmla="*/ 143 w 734"/>
                  <a:gd name="T51" fmla="*/ 379 h 464"/>
                  <a:gd name="T52" fmla="*/ 164 w 734"/>
                  <a:gd name="T53" fmla="*/ 422 h 464"/>
                  <a:gd name="T54" fmla="*/ 198 w 734"/>
                  <a:gd name="T55" fmla="*/ 416 h 464"/>
                  <a:gd name="T56" fmla="*/ 243 w 734"/>
                  <a:gd name="T57" fmla="*/ 407 h 464"/>
                  <a:gd name="T58" fmla="*/ 299 w 734"/>
                  <a:gd name="T59" fmla="*/ 413 h 464"/>
                  <a:gd name="T60" fmla="*/ 326 w 734"/>
                  <a:gd name="T61" fmla="*/ 392 h 464"/>
                  <a:gd name="T62" fmla="*/ 339 w 734"/>
                  <a:gd name="T63" fmla="*/ 350 h 464"/>
                  <a:gd name="T64" fmla="*/ 354 w 734"/>
                  <a:gd name="T65" fmla="*/ 343 h 464"/>
                  <a:gd name="T66" fmla="*/ 367 w 734"/>
                  <a:gd name="T67" fmla="*/ 317 h 464"/>
                  <a:gd name="T68" fmla="*/ 408 w 734"/>
                  <a:gd name="T69" fmla="*/ 319 h 464"/>
                  <a:gd name="T70" fmla="*/ 413 w 734"/>
                  <a:gd name="T71" fmla="*/ 373 h 464"/>
                  <a:gd name="T72" fmla="*/ 449 w 734"/>
                  <a:gd name="T73" fmla="*/ 398 h 464"/>
                  <a:gd name="T74" fmla="*/ 448 w 734"/>
                  <a:gd name="T75" fmla="*/ 417 h 464"/>
                  <a:gd name="T76" fmla="*/ 469 w 734"/>
                  <a:gd name="T77" fmla="*/ 460 h 464"/>
                  <a:gd name="T78" fmla="*/ 484 w 734"/>
                  <a:gd name="T79" fmla="*/ 445 h 464"/>
                  <a:gd name="T80" fmla="*/ 474 w 734"/>
                  <a:gd name="T81" fmla="*/ 422 h 464"/>
                  <a:gd name="T82" fmla="*/ 494 w 734"/>
                  <a:gd name="T83" fmla="*/ 400 h 464"/>
                  <a:gd name="T84" fmla="*/ 534 w 734"/>
                  <a:gd name="T85" fmla="*/ 337 h 464"/>
                  <a:gd name="T86" fmla="*/ 536 w 734"/>
                  <a:gd name="T87" fmla="*/ 310 h 464"/>
                  <a:gd name="T88" fmla="*/ 562 w 734"/>
                  <a:gd name="T89" fmla="*/ 311 h 464"/>
                  <a:gd name="T90" fmla="*/ 605 w 734"/>
                  <a:gd name="T91" fmla="*/ 355 h 464"/>
                  <a:gd name="T92" fmla="*/ 645 w 734"/>
                  <a:gd name="T93" fmla="*/ 365 h 464"/>
                  <a:gd name="T94" fmla="*/ 656 w 734"/>
                  <a:gd name="T95" fmla="*/ 384 h 464"/>
                  <a:gd name="T96" fmla="*/ 664 w 734"/>
                  <a:gd name="T97" fmla="*/ 362 h 464"/>
                  <a:gd name="T98" fmla="*/ 669 w 734"/>
                  <a:gd name="T99" fmla="*/ 339 h 464"/>
                  <a:gd name="T100" fmla="*/ 659 w 734"/>
                  <a:gd name="T101" fmla="*/ 304 h 464"/>
                  <a:gd name="T102" fmla="*/ 693 w 734"/>
                  <a:gd name="T103" fmla="*/ 310 h 464"/>
                  <a:gd name="T104" fmla="*/ 727 w 734"/>
                  <a:gd name="T105" fmla="*/ 296 h 464"/>
                  <a:gd name="T106" fmla="*/ 734 w 734"/>
                  <a:gd name="T107" fmla="*/ 224 h 464"/>
                  <a:gd name="T108" fmla="*/ 477 w 734"/>
                  <a:gd name="T109" fmla="*/ 32 h 464"/>
                  <a:gd name="T110" fmla="*/ 470 w 734"/>
                  <a:gd name="T111" fmla="*/ 24 h 464"/>
                  <a:gd name="T112" fmla="*/ 477 w 734"/>
                  <a:gd name="T113" fmla="*/ 32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34" h="464">
                    <a:moveTo>
                      <a:pt x="716" y="208"/>
                    </a:moveTo>
                    <a:cubicBezTo>
                      <a:pt x="716" y="208"/>
                      <a:pt x="696" y="233"/>
                      <a:pt x="685" y="237"/>
                    </a:cubicBezTo>
                    <a:cubicBezTo>
                      <a:pt x="673" y="244"/>
                      <a:pt x="652" y="224"/>
                      <a:pt x="652" y="224"/>
                    </a:cubicBezTo>
                    <a:cubicBezTo>
                      <a:pt x="652" y="224"/>
                      <a:pt x="637" y="227"/>
                      <a:pt x="633" y="219"/>
                    </a:cubicBezTo>
                    <a:cubicBezTo>
                      <a:pt x="630" y="215"/>
                      <a:pt x="638" y="196"/>
                      <a:pt x="638" y="196"/>
                    </a:cubicBezTo>
                    <a:cubicBezTo>
                      <a:pt x="583" y="182"/>
                      <a:pt x="583" y="182"/>
                      <a:pt x="583" y="182"/>
                    </a:cubicBezTo>
                    <a:cubicBezTo>
                      <a:pt x="583" y="182"/>
                      <a:pt x="575" y="178"/>
                      <a:pt x="568" y="170"/>
                    </a:cubicBezTo>
                    <a:cubicBezTo>
                      <a:pt x="561" y="158"/>
                      <a:pt x="577" y="144"/>
                      <a:pt x="577" y="144"/>
                    </a:cubicBezTo>
                    <a:cubicBezTo>
                      <a:pt x="577" y="144"/>
                      <a:pt x="612" y="111"/>
                      <a:pt x="613" y="99"/>
                    </a:cubicBezTo>
                    <a:cubicBezTo>
                      <a:pt x="614" y="75"/>
                      <a:pt x="614" y="75"/>
                      <a:pt x="614" y="75"/>
                    </a:cubicBezTo>
                    <a:cubicBezTo>
                      <a:pt x="594" y="69"/>
                      <a:pt x="589" y="55"/>
                      <a:pt x="566" y="47"/>
                    </a:cubicBezTo>
                    <a:cubicBezTo>
                      <a:pt x="555" y="43"/>
                      <a:pt x="544" y="39"/>
                      <a:pt x="533" y="34"/>
                    </a:cubicBezTo>
                    <a:cubicBezTo>
                      <a:pt x="522" y="30"/>
                      <a:pt x="507" y="41"/>
                      <a:pt x="503" y="41"/>
                    </a:cubicBezTo>
                    <a:cubicBezTo>
                      <a:pt x="496" y="36"/>
                      <a:pt x="492" y="25"/>
                      <a:pt x="489" y="17"/>
                    </a:cubicBezTo>
                    <a:cubicBezTo>
                      <a:pt x="489" y="21"/>
                      <a:pt x="489" y="28"/>
                      <a:pt x="485" y="32"/>
                    </a:cubicBezTo>
                    <a:cubicBezTo>
                      <a:pt x="478" y="20"/>
                      <a:pt x="475" y="1"/>
                      <a:pt x="463" y="8"/>
                    </a:cubicBezTo>
                    <a:cubicBezTo>
                      <a:pt x="460" y="0"/>
                      <a:pt x="452" y="4"/>
                      <a:pt x="452" y="4"/>
                    </a:cubicBezTo>
                    <a:cubicBezTo>
                      <a:pt x="445" y="7"/>
                      <a:pt x="426" y="14"/>
                      <a:pt x="429" y="26"/>
                    </a:cubicBezTo>
                    <a:cubicBezTo>
                      <a:pt x="428" y="37"/>
                      <a:pt x="432" y="30"/>
                      <a:pt x="440" y="34"/>
                    </a:cubicBezTo>
                    <a:cubicBezTo>
                      <a:pt x="443" y="38"/>
                      <a:pt x="477" y="32"/>
                      <a:pt x="450" y="50"/>
                    </a:cubicBezTo>
                    <a:cubicBezTo>
                      <a:pt x="447" y="38"/>
                      <a:pt x="439" y="41"/>
                      <a:pt x="439" y="53"/>
                    </a:cubicBezTo>
                    <a:cubicBezTo>
                      <a:pt x="420" y="60"/>
                      <a:pt x="417" y="44"/>
                      <a:pt x="406" y="44"/>
                    </a:cubicBezTo>
                    <a:cubicBezTo>
                      <a:pt x="387" y="39"/>
                      <a:pt x="379" y="61"/>
                      <a:pt x="368" y="53"/>
                    </a:cubicBezTo>
                    <a:cubicBezTo>
                      <a:pt x="331" y="36"/>
                      <a:pt x="315" y="58"/>
                      <a:pt x="304" y="46"/>
                    </a:cubicBezTo>
                    <a:cubicBezTo>
                      <a:pt x="305" y="43"/>
                      <a:pt x="308" y="43"/>
                      <a:pt x="312" y="43"/>
                    </a:cubicBezTo>
                    <a:cubicBezTo>
                      <a:pt x="308" y="43"/>
                      <a:pt x="301" y="39"/>
                      <a:pt x="297" y="38"/>
                    </a:cubicBezTo>
                    <a:cubicBezTo>
                      <a:pt x="294" y="35"/>
                      <a:pt x="294" y="34"/>
                      <a:pt x="294" y="31"/>
                    </a:cubicBezTo>
                    <a:cubicBezTo>
                      <a:pt x="294" y="31"/>
                      <a:pt x="294" y="31"/>
                      <a:pt x="294" y="31"/>
                    </a:cubicBezTo>
                    <a:cubicBezTo>
                      <a:pt x="267" y="48"/>
                      <a:pt x="267" y="48"/>
                      <a:pt x="267" y="48"/>
                    </a:cubicBezTo>
                    <a:cubicBezTo>
                      <a:pt x="266" y="60"/>
                      <a:pt x="266" y="60"/>
                      <a:pt x="266" y="60"/>
                    </a:cubicBezTo>
                    <a:cubicBezTo>
                      <a:pt x="266" y="60"/>
                      <a:pt x="240" y="74"/>
                      <a:pt x="225" y="73"/>
                    </a:cubicBezTo>
                    <a:cubicBezTo>
                      <a:pt x="210" y="69"/>
                      <a:pt x="215" y="46"/>
                      <a:pt x="196" y="45"/>
                    </a:cubicBezTo>
                    <a:cubicBezTo>
                      <a:pt x="181" y="41"/>
                      <a:pt x="172" y="82"/>
                      <a:pt x="172" y="82"/>
                    </a:cubicBezTo>
                    <a:cubicBezTo>
                      <a:pt x="190" y="87"/>
                      <a:pt x="190" y="87"/>
                      <a:pt x="190" y="87"/>
                    </a:cubicBezTo>
                    <a:cubicBezTo>
                      <a:pt x="190" y="87"/>
                      <a:pt x="143" y="142"/>
                      <a:pt x="131" y="153"/>
                    </a:cubicBezTo>
                    <a:cubicBezTo>
                      <a:pt x="119" y="164"/>
                      <a:pt x="105" y="159"/>
                      <a:pt x="93" y="166"/>
                    </a:cubicBezTo>
                    <a:cubicBezTo>
                      <a:pt x="85" y="170"/>
                      <a:pt x="96" y="189"/>
                      <a:pt x="87" y="212"/>
                    </a:cubicBezTo>
                    <a:cubicBezTo>
                      <a:pt x="79" y="231"/>
                      <a:pt x="41" y="240"/>
                      <a:pt x="25" y="263"/>
                    </a:cubicBezTo>
                    <a:cubicBezTo>
                      <a:pt x="9" y="289"/>
                      <a:pt x="31" y="301"/>
                      <a:pt x="31" y="301"/>
                    </a:cubicBezTo>
                    <a:cubicBezTo>
                      <a:pt x="15" y="327"/>
                      <a:pt x="15" y="327"/>
                      <a:pt x="15" y="327"/>
                    </a:cubicBezTo>
                    <a:cubicBezTo>
                      <a:pt x="0" y="326"/>
                      <a:pt x="0" y="326"/>
                      <a:pt x="0" y="326"/>
                    </a:cubicBezTo>
                    <a:cubicBezTo>
                      <a:pt x="3" y="346"/>
                      <a:pt x="3" y="346"/>
                      <a:pt x="3" y="346"/>
                    </a:cubicBezTo>
                    <a:cubicBezTo>
                      <a:pt x="25" y="347"/>
                      <a:pt x="25" y="347"/>
                      <a:pt x="25" y="347"/>
                    </a:cubicBezTo>
                    <a:cubicBezTo>
                      <a:pt x="48" y="325"/>
                      <a:pt x="48" y="325"/>
                      <a:pt x="48" y="325"/>
                    </a:cubicBezTo>
                    <a:cubicBezTo>
                      <a:pt x="48" y="325"/>
                      <a:pt x="41" y="321"/>
                      <a:pt x="41" y="313"/>
                    </a:cubicBezTo>
                    <a:cubicBezTo>
                      <a:pt x="42" y="302"/>
                      <a:pt x="62" y="283"/>
                      <a:pt x="92" y="281"/>
                    </a:cubicBezTo>
                    <a:cubicBezTo>
                      <a:pt x="122" y="279"/>
                      <a:pt x="140" y="295"/>
                      <a:pt x="140" y="295"/>
                    </a:cubicBezTo>
                    <a:cubicBezTo>
                      <a:pt x="135" y="314"/>
                      <a:pt x="135" y="314"/>
                      <a:pt x="135" y="314"/>
                    </a:cubicBezTo>
                    <a:cubicBezTo>
                      <a:pt x="135" y="314"/>
                      <a:pt x="146" y="322"/>
                      <a:pt x="141" y="337"/>
                    </a:cubicBezTo>
                    <a:cubicBezTo>
                      <a:pt x="137" y="352"/>
                      <a:pt x="129" y="367"/>
                      <a:pt x="129" y="367"/>
                    </a:cubicBezTo>
                    <a:cubicBezTo>
                      <a:pt x="140" y="368"/>
                      <a:pt x="140" y="368"/>
                      <a:pt x="140" y="368"/>
                    </a:cubicBezTo>
                    <a:cubicBezTo>
                      <a:pt x="143" y="379"/>
                      <a:pt x="143" y="379"/>
                      <a:pt x="143" y="379"/>
                    </a:cubicBezTo>
                    <a:cubicBezTo>
                      <a:pt x="143" y="379"/>
                      <a:pt x="165" y="388"/>
                      <a:pt x="164" y="415"/>
                    </a:cubicBezTo>
                    <a:cubicBezTo>
                      <a:pt x="164" y="422"/>
                      <a:pt x="164" y="422"/>
                      <a:pt x="164" y="422"/>
                    </a:cubicBezTo>
                    <a:cubicBezTo>
                      <a:pt x="164" y="426"/>
                      <a:pt x="171" y="430"/>
                      <a:pt x="178" y="431"/>
                    </a:cubicBezTo>
                    <a:cubicBezTo>
                      <a:pt x="193" y="427"/>
                      <a:pt x="194" y="416"/>
                      <a:pt x="198" y="416"/>
                    </a:cubicBezTo>
                    <a:cubicBezTo>
                      <a:pt x="205" y="420"/>
                      <a:pt x="208" y="424"/>
                      <a:pt x="220" y="421"/>
                    </a:cubicBezTo>
                    <a:cubicBezTo>
                      <a:pt x="231" y="422"/>
                      <a:pt x="235" y="406"/>
                      <a:pt x="243" y="407"/>
                    </a:cubicBezTo>
                    <a:cubicBezTo>
                      <a:pt x="247" y="407"/>
                      <a:pt x="272" y="427"/>
                      <a:pt x="283" y="428"/>
                    </a:cubicBezTo>
                    <a:cubicBezTo>
                      <a:pt x="298" y="429"/>
                      <a:pt x="295" y="413"/>
                      <a:pt x="299" y="413"/>
                    </a:cubicBezTo>
                    <a:cubicBezTo>
                      <a:pt x="303" y="414"/>
                      <a:pt x="314" y="414"/>
                      <a:pt x="318" y="410"/>
                    </a:cubicBezTo>
                    <a:cubicBezTo>
                      <a:pt x="322" y="407"/>
                      <a:pt x="318" y="395"/>
                      <a:pt x="326" y="392"/>
                    </a:cubicBezTo>
                    <a:cubicBezTo>
                      <a:pt x="337" y="388"/>
                      <a:pt x="349" y="378"/>
                      <a:pt x="349" y="378"/>
                    </a:cubicBezTo>
                    <a:cubicBezTo>
                      <a:pt x="339" y="350"/>
                      <a:pt x="339" y="350"/>
                      <a:pt x="339" y="350"/>
                    </a:cubicBezTo>
                    <a:cubicBezTo>
                      <a:pt x="347" y="339"/>
                      <a:pt x="347" y="339"/>
                      <a:pt x="347" y="339"/>
                    </a:cubicBezTo>
                    <a:cubicBezTo>
                      <a:pt x="354" y="343"/>
                      <a:pt x="354" y="343"/>
                      <a:pt x="354" y="343"/>
                    </a:cubicBezTo>
                    <a:cubicBezTo>
                      <a:pt x="374" y="329"/>
                      <a:pt x="374" y="329"/>
                      <a:pt x="374" y="329"/>
                    </a:cubicBezTo>
                    <a:cubicBezTo>
                      <a:pt x="367" y="317"/>
                      <a:pt x="367" y="317"/>
                      <a:pt x="367" y="317"/>
                    </a:cubicBezTo>
                    <a:cubicBezTo>
                      <a:pt x="393" y="311"/>
                      <a:pt x="393" y="311"/>
                      <a:pt x="393" y="311"/>
                    </a:cubicBezTo>
                    <a:cubicBezTo>
                      <a:pt x="408" y="319"/>
                      <a:pt x="408" y="319"/>
                      <a:pt x="408" y="319"/>
                    </a:cubicBezTo>
                    <a:cubicBezTo>
                      <a:pt x="408" y="319"/>
                      <a:pt x="384" y="341"/>
                      <a:pt x="391" y="353"/>
                    </a:cubicBezTo>
                    <a:cubicBezTo>
                      <a:pt x="398" y="365"/>
                      <a:pt x="413" y="369"/>
                      <a:pt x="413" y="373"/>
                    </a:cubicBezTo>
                    <a:cubicBezTo>
                      <a:pt x="413" y="377"/>
                      <a:pt x="409" y="384"/>
                      <a:pt x="419" y="392"/>
                    </a:cubicBezTo>
                    <a:cubicBezTo>
                      <a:pt x="430" y="400"/>
                      <a:pt x="449" y="398"/>
                      <a:pt x="449" y="398"/>
                    </a:cubicBezTo>
                    <a:cubicBezTo>
                      <a:pt x="460" y="410"/>
                      <a:pt x="460" y="410"/>
                      <a:pt x="460" y="410"/>
                    </a:cubicBezTo>
                    <a:cubicBezTo>
                      <a:pt x="448" y="417"/>
                      <a:pt x="448" y="417"/>
                      <a:pt x="448" y="417"/>
                    </a:cubicBezTo>
                    <a:cubicBezTo>
                      <a:pt x="455" y="425"/>
                      <a:pt x="455" y="425"/>
                      <a:pt x="455" y="425"/>
                    </a:cubicBezTo>
                    <a:cubicBezTo>
                      <a:pt x="469" y="460"/>
                      <a:pt x="469" y="460"/>
                      <a:pt x="469" y="460"/>
                    </a:cubicBezTo>
                    <a:cubicBezTo>
                      <a:pt x="480" y="464"/>
                      <a:pt x="480" y="464"/>
                      <a:pt x="480" y="464"/>
                    </a:cubicBezTo>
                    <a:cubicBezTo>
                      <a:pt x="484" y="445"/>
                      <a:pt x="484" y="445"/>
                      <a:pt x="484" y="445"/>
                    </a:cubicBezTo>
                    <a:cubicBezTo>
                      <a:pt x="477" y="437"/>
                      <a:pt x="477" y="437"/>
                      <a:pt x="477" y="437"/>
                    </a:cubicBezTo>
                    <a:cubicBezTo>
                      <a:pt x="474" y="422"/>
                      <a:pt x="474" y="422"/>
                      <a:pt x="474" y="422"/>
                    </a:cubicBezTo>
                    <a:cubicBezTo>
                      <a:pt x="490" y="411"/>
                      <a:pt x="490" y="411"/>
                      <a:pt x="490" y="411"/>
                    </a:cubicBezTo>
                    <a:cubicBezTo>
                      <a:pt x="494" y="400"/>
                      <a:pt x="494" y="400"/>
                      <a:pt x="494" y="400"/>
                    </a:cubicBezTo>
                    <a:cubicBezTo>
                      <a:pt x="494" y="400"/>
                      <a:pt x="517" y="386"/>
                      <a:pt x="525" y="367"/>
                    </a:cubicBezTo>
                    <a:cubicBezTo>
                      <a:pt x="534" y="348"/>
                      <a:pt x="534" y="337"/>
                      <a:pt x="534" y="337"/>
                    </a:cubicBezTo>
                    <a:cubicBezTo>
                      <a:pt x="527" y="329"/>
                      <a:pt x="527" y="329"/>
                      <a:pt x="527" y="329"/>
                    </a:cubicBezTo>
                    <a:cubicBezTo>
                      <a:pt x="536" y="310"/>
                      <a:pt x="536" y="310"/>
                      <a:pt x="536" y="310"/>
                    </a:cubicBezTo>
                    <a:cubicBezTo>
                      <a:pt x="550" y="318"/>
                      <a:pt x="550" y="318"/>
                      <a:pt x="550" y="318"/>
                    </a:cubicBezTo>
                    <a:cubicBezTo>
                      <a:pt x="562" y="311"/>
                      <a:pt x="562" y="311"/>
                      <a:pt x="562" y="311"/>
                    </a:cubicBezTo>
                    <a:cubicBezTo>
                      <a:pt x="562" y="311"/>
                      <a:pt x="556" y="349"/>
                      <a:pt x="574" y="361"/>
                    </a:cubicBezTo>
                    <a:cubicBezTo>
                      <a:pt x="593" y="370"/>
                      <a:pt x="605" y="355"/>
                      <a:pt x="605" y="355"/>
                    </a:cubicBezTo>
                    <a:cubicBezTo>
                      <a:pt x="639" y="349"/>
                      <a:pt x="639" y="349"/>
                      <a:pt x="639" y="349"/>
                    </a:cubicBezTo>
                    <a:cubicBezTo>
                      <a:pt x="645" y="365"/>
                      <a:pt x="645" y="365"/>
                      <a:pt x="645" y="365"/>
                    </a:cubicBezTo>
                    <a:cubicBezTo>
                      <a:pt x="652" y="377"/>
                      <a:pt x="652" y="377"/>
                      <a:pt x="652" y="377"/>
                    </a:cubicBezTo>
                    <a:cubicBezTo>
                      <a:pt x="656" y="384"/>
                      <a:pt x="656" y="384"/>
                      <a:pt x="656" y="384"/>
                    </a:cubicBezTo>
                    <a:cubicBezTo>
                      <a:pt x="663" y="385"/>
                      <a:pt x="663" y="385"/>
                      <a:pt x="663" y="385"/>
                    </a:cubicBezTo>
                    <a:cubicBezTo>
                      <a:pt x="664" y="362"/>
                      <a:pt x="664" y="362"/>
                      <a:pt x="664" y="362"/>
                    </a:cubicBezTo>
                    <a:cubicBezTo>
                      <a:pt x="676" y="343"/>
                      <a:pt x="676" y="343"/>
                      <a:pt x="676" y="343"/>
                    </a:cubicBezTo>
                    <a:cubicBezTo>
                      <a:pt x="669" y="339"/>
                      <a:pt x="669" y="339"/>
                      <a:pt x="669" y="339"/>
                    </a:cubicBezTo>
                    <a:cubicBezTo>
                      <a:pt x="658" y="339"/>
                      <a:pt x="658" y="339"/>
                      <a:pt x="658" y="339"/>
                    </a:cubicBezTo>
                    <a:cubicBezTo>
                      <a:pt x="658" y="339"/>
                      <a:pt x="640" y="323"/>
                      <a:pt x="659" y="304"/>
                    </a:cubicBezTo>
                    <a:cubicBezTo>
                      <a:pt x="683" y="282"/>
                      <a:pt x="690" y="287"/>
                      <a:pt x="690" y="287"/>
                    </a:cubicBezTo>
                    <a:cubicBezTo>
                      <a:pt x="693" y="310"/>
                      <a:pt x="693" y="310"/>
                      <a:pt x="693" y="310"/>
                    </a:cubicBezTo>
                    <a:cubicBezTo>
                      <a:pt x="726" y="319"/>
                      <a:pt x="726" y="319"/>
                      <a:pt x="726" y="319"/>
                    </a:cubicBezTo>
                    <a:cubicBezTo>
                      <a:pt x="727" y="296"/>
                      <a:pt x="727" y="296"/>
                      <a:pt x="727" y="296"/>
                    </a:cubicBezTo>
                    <a:cubicBezTo>
                      <a:pt x="716" y="296"/>
                      <a:pt x="716" y="296"/>
                      <a:pt x="716" y="296"/>
                    </a:cubicBezTo>
                    <a:cubicBezTo>
                      <a:pt x="734" y="224"/>
                      <a:pt x="734" y="224"/>
                      <a:pt x="734" y="224"/>
                    </a:cubicBezTo>
                    <a:lnTo>
                      <a:pt x="716" y="208"/>
                    </a:lnTo>
                    <a:close/>
                    <a:moveTo>
                      <a:pt x="477" y="32"/>
                    </a:moveTo>
                    <a:cubicBezTo>
                      <a:pt x="466" y="31"/>
                      <a:pt x="466" y="31"/>
                      <a:pt x="466" y="31"/>
                    </a:cubicBezTo>
                    <a:cubicBezTo>
                      <a:pt x="470" y="24"/>
                      <a:pt x="470" y="24"/>
                      <a:pt x="470" y="24"/>
                    </a:cubicBezTo>
                    <a:cubicBezTo>
                      <a:pt x="478" y="24"/>
                      <a:pt x="478" y="24"/>
                      <a:pt x="478" y="24"/>
                    </a:cubicBezTo>
                    <a:lnTo>
                      <a:pt x="477" y="32"/>
                    </a:lnTo>
                    <a:close/>
                  </a:path>
                </a:pathLst>
              </a:custGeom>
              <a:solidFill>
                <a:srgbClr val="D9D9D9"/>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41" name="Freeform 214">
                <a:extLst>
                  <a:ext uri="{FF2B5EF4-FFF2-40B4-BE49-F238E27FC236}">
                    <a16:creationId xmlns:a16="http://schemas.microsoft.com/office/drawing/2014/main" id="{BC1044BD-28A1-897B-C162-1F88627A7222}"/>
                  </a:ext>
                </a:extLst>
              </p:cNvPr>
              <p:cNvSpPr>
                <a:spLocks/>
              </p:cNvSpPr>
              <p:nvPr/>
            </p:nvSpPr>
            <p:spPr bwMode="gray">
              <a:xfrm>
                <a:off x="14055430" y="5276839"/>
                <a:ext cx="5766" cy="4325"/>
              </a:xfrm>
              <a:custGeom>
                <a:avLst/>
                <a:gdLst>
                  <a:gd name="T0" fmla="*/ 0 w 4"/>
                  <a:gd name="T1" fmla="*/ 2 h 3"/>
                  <a:gd name="T2" fmla="*/ 3 w 4"/>
                  <a:gd name="T3" fmla="*/ 3 h 3"/>
                  <a:gd name="T4" fmla="*/ 4 w 4"/>
                  <a:gd name="T5" fmla="*/ 0 h 3"/>
                  <a:gd name="T6" fmla="*/ 1 w 4"/>
                  <a:gd name="T7" fmla="*/ 0 h 3"/>
                  <a:gd name="T8" fmla="*/ 0 w 4"/>
                  <a:gd name="T9" fmla="*/ 2 h 3"/>
                </a:gdLst>
                <a:ahLst/>
                <a:cxnLst>
                  <a:cxn ang="0">
                    <a:pos x="T0" y="T1"/>
                  </a:cxn>
                  <a:cxn ang="0">
                    <a:pos x="T2" y="T3"/>
                  </a:cxn>
                  <a:cxn ang="0">
                    <a:pos x="T4" y="T5"/>
                  </a:cxn>
                  <a:cxn ang="0">
                    <a:pos x="T6" y="T7"/>
                  </a:cxn>
                  <a:cxn ang="0">
                    <a:pos x="T8" y="T9"/>
                  </a:cxn>
                </a:cxnLst>
                <a:rect l="0" t="0" r="r" b="b"/>
                <a:pathLst>
                  <a:path w="4" h="3">
                    <a:moveTo>
                      <a:pt x="0" y="2"/>
                    </a:moveTo>
                    <a:lnTo>
                      <a:pt x="3" y="3"/>
                    </a:lnTo>
                    <a:lnTo>
                      <a:pt x="4" y="0"/>
                    </a:lnTo>
                    <a:lnTo>
                      <a:pt x="1" y="0"/>
                    </a:lnTo>
                    <a:lnTo>
                      <a:pt x="0" y="2"/>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42" name="Freeform 215">
                <a:extLst>
                  <a:ext uri="{FF2B5EF4-FFF2-40B4-BE49-F238E27FC236}">
                    <a16:creationId xmlns:a16="http://schemas.microsoft.com/office/drawing/2014/main" id="{23C3A7FF-689A-A10F-B1D4-2CBB2E951EAD}"/>
                  </a:ext>
                </a:extLst>
              </p:cNvPr>
              <p:cNvSpPr>
                <a:spLocks/>
              </p:cNvSpPr>
              <p:nvPr/>
            </p:nvSpPr>
            <p:spPr bwMode="gray">
              <a:xfrm>
                <a:off x="13973268" y="527972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43" name="Freeform 216">
                <a:extLst>
                  <a:ext uri="{FF2B5EF4-FFF2-40B4-BE49-F238E27FC236}">
                    <a16:creationId xmlns:a16="http://schemas.microsoft.com/office/drawing/2014/main" id="{E77D0CC5-AE58-DB00-604F-4406D2599CC0}"/>
                  </a:ext>
                </a:extLst>
              </p:cNvPr>
              <p:cNvSpPr>
                <a:spLocks/>
              </p:cNvSpPr>
              <p:nvPr/>
            </p:nvSpPr>
            <p:spPr bwMode="gray">
              <a:xfrm>
                <a:off x="14102999" y="5288371"/>
                <a:ext cx="23063" cy="12974"/>
              </a:xfrm>
              <a:custGeom>
                <a:avLst/>
                <a:gdLst>
                  <a:gd name="T0" fmla="*/ 48 w 48"/>
                  <a:gd name="T1" fmla="*/ 26 h 28"/>
                  <a:gd name="T2" fmla="*/ 0 w 48"/>
                  <a:gd name="T3" fmla="*/ 0 h 28"/>
                  <a:gd name="T4" fmla="*/ 48 w 48"/>
                  <a:gd name="T5" fmla="*/ 28 h 28"/>
                  <a:gd name="T6" fmla="*/ 48 w 48"/>
                  <a:gd name="T7" fmla="*/ 26 h 28"/>
                </a:gdLst>
                <a:ahLst/>
                <a:cxnLst>
                  <a:cxn ang="0">
                    <a:pos x="T0" y="T1"/>
                  </a:cxn>
                  <a:cxn ang="0">
                    <a:pos x="T2" y="T3"/>
                  </a:cxn>
                  <a:cxn ang="0">
                    <a:pos x="T4" y="T5"/>
                  </a:cxn>
                  <a:cxn ang="0">
                    <a:pos x="T6" y="T7"/>
                  </a:cxn>
                </a:cxnLst>
                <a:rect l="0" t="0" r="r" b="b"/>
                <a:pathLst>
                  <a:path w="48" h="28">
                    <a:moveTo>
                      <a:pt x="48" y="26"/>
                    </a:moveTo>
                    <a:cubicBezTo>
                      <a:pt x="26" y="21"/>
                      <a:pt x="26" y="9"/>
                      <a:pt x="0" y="0"/>
                    </a:cubicBezTo>
                    <a:cubicBezTo>
                      <a:pt x="23" y="8"/>
                      <a:pt x="28" y="22"/>
                      <a:pt x="48" y="28"/>
                    </a:cubicBezTo>
                    <a:lnTo>
                      <a:pt x="48" y="26"/>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44" name="Freeform 217">
                <a:extLst>
                  <a:ext uri="{FF2B5EF4-FFF2-40B4-BE49-F238E27FC236}">
                    <a16:creationId xmlns:a16="http://schemas.microsoft.com/office/drawing/2014/main" id="{D1E8756A-7692-3AC7-AE1C-A370451573CF}"/>
                  </a:ext>
                </a:extLst>
              </p:cNvPr>
              <p:cNvSpPr>
                <a:spLocks/>
              </p:cNvSpPr>
              <p:nvPr/>
            </p:nvSpPr>
            <p:spPr bwMode="gray">
              <a:xfrm>
                <a:off x="14100115" y="5334497"/>
                <a:ext cx="15856" cy="17298"/>
              </a:xfrm>
              <a:custGeom>
                <a:avLst/>
                <a:gdLst>
                  <a:gd name="T0" fmla="*/ 7 w 33"/>
                  <a:gd name="T1" fmla="*/ 26 h 38"/>
                  <a:gd name="T2" fmla="*/ 22 w 33"/>
                  <a:gd name="T3" fmla="*/ 38 h 38"/>
                  <a:gd name="T4" fmla="*/ 33 w 33"/>
                  <a:gd name="T5" fmla="*/ 35 h 38"/>
                  <a:gd name="T6" fmla="*/ 27 w 33"/>
                  <a:gd name="T7" fmla="*/ 0 h 38"/>
                  <a:gd name="T8" fmla="*/ 16 w 33"/>
                  <a:gd name="T9" fmla="*/ 0 h 38"/>
                  <a:gd name="T10" fmla="*/ 7 w 33"/>
                  <a:gd name="T11" fmla="*/ 26 h 38"/>
                </a:gdLst>
                <a:ahLst/>
                <a:cxnLst>
                  <a:cxn ang="0">
                    <a:pos x="T0" y="T1"/>
                  </a:cxn>
                  <a:cxn ang="0">
                    <a:pos x="T2" y="T3"/>
                  </a:cxn>
                  <a:cxn ang="0">
                    <a:pos x="T4" y="T5"/>
                  </a:cxn>
                  <a:cxn ang="0">
                    <a:pos x="T6" y="T7"/>
                  </a:cxn>
                  <a:cxn ang="0">
                    <a:pos x="T8" y="T9"/>
                  </a:cxn>
                  <a:cxn ang="0">
                    <a:pos x="T10" y="T11"/>
                  </a:cxn>
                </a:cxnLst>
                <a:rect l="0" t="0" r="r" b="b"/>
                <a:pathLst>
                  <a:path w="33" h="38">
                    <a:moveTo>
                      <a:pt x="7" y="26"/>
                    </a:moveTo>
                    <a:cubicBezTo>
                      <a:pt x="14" y="34"/>
                      <a:pt x="22" y="38"/>
                      <a:pt x="22" y="38"/>
                    </a:cubicBezTo>
                    <a:cubicBezTo>
                      <a:pt x="33" y="35"/>
                      <a:pt x="33" y="35"/>
                      <a:pt x="33" y="35"/>
                    </a:cubicBezTo>
                    <a:cubicBezTo>
                      <a:pt x="27" y="0"/>
                      <a:pt x="27" y="0"/>
                      <a:pt x="27" y="0"/>
                    </a:cubicBezTo>
                    <a:cubicBezTo>
                      <a:pt x="16" y="0"/>
                      <a:pt x="16" y="0"/>
                      <a:pt x="16" y="0"/>
                    </a:cubicBezTo>
                    <a:cubicBezTo>
                      <a:pt x="16" y="0"/>
                      <a:pt x="0" y="14"/>
                      <a:pt x="7" y="26"/>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45" name="Freeform 218">
                <a:extLst>
                  <a:ext uri="{FF2B5EF4-FFF2-40B4-BE49-F238E27FC236}">
                    <a16:creationId xmlns:a16="http://schemas.microsoft.com/office/drawing/2014/main" id="{ADDBEFE9-89AE-D50E-C40C-16E9FCBFA70F}"/>
                  </a:ext>
                </a:extLst>
              </p:cNvPr>
              <p:cNvSpPr>
                <a:spLocks/>
              </p:cNvSpPr>
              <p:nvPr/>
            </p:nvSpPr>
            <p:spPr bwMode="gray">
              <a:xfrm>
                <a:off x="14107322" y="5148551"/>
                <a:ext cx="579462" cy="291172"/>
              </a:xfrm>
              <a:custGeom>
                <a:avLst/>
                <a:gdLst>
                  <a:gd name="T0" fmla="*/ 1120 w 1210"/>
                  <a:gd name="T1" fmla="*/ 436 h 608"/>
                  <a:gd name="T2" fmla="*/ 1100 w 1210"/>
                  <a:gd name="T3" fmla="*/ 382 h 608"/>
                  <a:gd name="T4" fmla="*/ 1118 w 1210"/>
                  <a:gd name="T5" fmla="*/ 321 h 608"/>
                  <a:gd name="T6" fmla="*/ 1156 w 1210"/>
                  <a:gd name="T7" fmla="*/ 308 h 608"/>
                  <a:gd name="T8" fmla="*/ 1195 w 1210"/>
                  <a:gd name="T9" fmla="*/ 264 h 608"/>
                  <a:gd name="T10" fmla="*/ 1210 w 1210"/>
                  <a:gd name="T11" fmla="*/ 230 h 608"/>
                  <a:gd name="T12" fmla="*/ 1191 w 1210"/>
                  <a:gd name="T13" fmla="*/ 191 h 608"/>
                  <a:gd name="T14" fmla="*/ 1180 w 1210"/>
                  <a:gd name="T15" fmla="*/ 110 h 608"/>
                  <a:gd name="T16" fmla="*/ 1145 w 1210"/>
                  <a:gd name="T17" fmla="*/ 62 h 608"/>
                  <a:gd name="T18" fmla="*/ 1093 w 1210"/>
                  <a:gd name="T19" fmla="*/ 56 h 608"/>
                  <a:gd name="T20" fmla="*/ 989 w 1210"/>
                  <a:gd name="T21" fmla="*/ 32 h 608"/>
                  <a:gd name="T22" fmla="*/ 915 w 1210"/>
                  <a:gd name="T23" fmla="*/ 9 h 608"/>
                  <a:gd name="T24" fmla="*/ 872 w 1210"/>
                  <a:gd name="T25" fmla="*/ 61 h 608"/>
                  <a:gd name="T26" fmla="*/ 836 w 1210"/>
                  <a:gd name="T27" fmla="*/ 97 h 608"/>
                  <a:gd name="T28" fmla="*/ 792 w 1210"/>
                  <a:gd name="T29" fmla="*/ 84 h 608"/>
                  <a:gd name="T30" fmla="*/ 728 w 1210"/>
                  <a:gd name="T31" fmla="*/ 89 h 608"/>
                  <a:gd name="T32" fmla="*/ 707 w 1210"/>
                  <a:gd name="T33" fmla="*/ 53 h 608"/>
                  <a:gd name="T34" fmla="*/ 696 w 1210"/>
                  <a:gd name="T35" fmla="*/ 64 h 608"/>
                  <a:gd name="T36" fmla="*/ 605 w 1210"/>
                  <a:gd name="T37" fmla="*/ 159 h 608"/>
                  <a:gd name="T38" fmla="*/ 542 w 1210"/>
                  <a:gd name="T39" fmla="*/ 225 h 608"/>
                  <a:gd name="T40" fmla="*/ 580 w 1210"/>
                  <a:gd name="T41" fmla="*/ 311 h 608"/>
                  <a:gd name="T42" fmla="*/ 535 w 1210"/>
                  <a:gd name="T43" fmla="*/ 305 h 608"/>
                  <a:gd name="T44" fmla="*/ 446 w 1210"/>
                  <a:gd name="T45" fmla="*/ 285 h 608"/>
                  <a:gd name="T46" fmla="*/ 347 w 1210"/>
                  <a:gd name="T47" fmla="*/ 323 h 608"/>
                  <a:gd name="T48" fmla="*/ 281 w 1210"/>
                  <a:gd name="T49" fmla="*/ 366 h 608"/>
                  <a:gd name="T50" fmla="*/ 230 w 1210"/>
                  <a:gd name="T51" fmla="*/ 340 h 608"/>
                  <a:gd name="T52" fmla="*/ 171 w 1210"/>
                  <a:gd name="T53" fmla="*/ 315 h 608"/>
                  <a:gd name="T54" fmla="*/ 125 w 1210"/>
                  <a:gd name="T55" fmla="*/ 358 h 608"/>
                  <a:gd name="T56" fmla="*/ 67 w 1210"/>
                  <a:gd name="T57" fmla="*/ 309 h 608"/>
                  <a:gd name="T58" fmla="*/ 37 w 1210"/>
                  <a:gd name="T59" fmla="*/ 318 h 608"/>
                  <a:gd name="T60" fmla="*/ 11 w 1210"/>
                  <a:gd name="T61" fmla="*/ 387 h 608"/>
                  <a:gd name="T62" fmla="*/ 61 w 1210"/>
                  <a:gd name="T63" fmla="*/ 439 h 608"/>
                  <a:gd name="T64" fmla="*/ 108 w 1210"/>
                  <a:gd name="T65" fmla="*/ 480 h 608"/>
                  <a:gd name="T66" fmla="*/ 152 w 1210"/>
                  <a:gd name="T67" fmla="*/ 489 h 608"/>
                  <a:gd name="T68" fmla="*/ 193 w 1210"/>
                  <a:gd name="T69" fmla="*/ 503 h 608"/>
                  <a:gd name="T70" fmla="*/ 262 w 1210"/>
                  <a:gd name="T71" fmla="*/ 464 h 608"/>
                  <a:gd name="T72" fmla="*/ 363 w 1210"/>
                  <a:gd name="T73" fmla="*/ 473 h 608"/>
                  <a:gd name="T74" fmla="*/ 435 w 1210"/>
                  <a:gd name="T75" fmla="*/ 438 h 608"/>
                  <a:gd name="T76" fmla="*/ 440 w 1210"/>
                  <a:gd name="T77" fmla="*/ 488 h 608"/>
                  <a:gd name="T78" fmla="*/ 464 w 1210"/>
                  <a:gd name="T79" fmla="*/ 539 h 608"/>
                  <a:gd name="T80" fmla="*/ 587 w 1210"/>
                  <a:gd name="T81" fmla="*/ 560 h 608"/>
                  <a:gd name="T82" fmla="*/ 668 w 1210"/>
                  <a:gd name="T83" fmla="*/ 579 h 608"/>
                  <a:gd name="T84" fmla="*/ 735 w 1210"/>
                  <a:gd name="T85" fmla="*/ 590 h 608"/>
                  <a:gd name="T86" fmla="*/ 805 w 1210"/>
                  <a:gd name="T87" fmla="*/ 608 h 608"/>
                  <a:gd name="T88" fmla="*/ 860 w 1210"/>
                  <a:gd name="T89" fmla="*/ 558 h 608"/>
                  <a:gd name="T90" fmla="*/ 939 w 1210"/>
                  <a:gd name="T91" fmla="*/ 546 h 608"/>
                  <a:gd name="T92" fmla="*/ 1000 w 1210"/>
                  <a:gd name="T93" fmla="*/ 534 h 608"/>
                  <a:gd name="T94" fmla="*/ 1034 w 1210"/>
                  <a:gd name="T95" fmla="*/ 509 h 608"/>
                  <a:gd name="T96" fmla="*/ 1081 w 1210"/>
                  <a:gd name="T97" fmla="*/ 469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10" h="608">
                    <a:moveTo>
                      <a:pt x="1081" y="469"/>
                    </a:moveTo>
                    <a:cubicBezTo>
                      <a:pt x="1115" y="466"/>
                      <a:pt x="1115" y="466"/>
                      <a:pt x="1115" y="466"/>
                    </a:cubicBezTo>
                    <a:cubicBezTo>
                      <a:pt x="1120" y="436"/>
                      <a:pt x="1120" y="436"/>
                      <a:pt x="1120" y="436"/>
                    </a:cubicBezTo>
                    <a:cubicBezTo>
                      <a:pt x="1120" y="436"/>
                      <a:pt x="1105" y="432"/>
                      <a:pt x="1106" y="424"/>
                    </a:cubicBezTo>
                    <a:cubicBezTo>
                      <a:pt x="1103" y="412"/>
                      <a:pt x="1114" y="405"/>
                      <a:pt x="1114" y="401"/>
                    </a:cubicBezTo>
                    <a:cubicBezTo>
                      <a:pt x="1115" y="394"/>
                      <a:pt x="1100" y="393"/>
                      <a:pt x="1100" y="382"/>
                    </a:cubicBezTo>
                    <a:cubicBezTo>
                      <a:pt x="1104" y="374"/>
                      <a:pt x="1153" y="365"/>
                      <a:pt x="1147" y="342"/>
                    </a:cubicBezTo>
                    <a:cubicBezTo>
                      <a:pt x="1141" y="319"/>
                      <a:pt x="1133" y="318"/>
                      <a:pt x="1133" y="318"/>
                    </a:cubicBezTo>
                    <a:cubicBezTo>
                      <a:pt x="1118" y="321"/>
                      <a:pt x="1118" y="321"/>
                      <a:pt x="1118" y="321"/>
                    </a:cubicBezTo>
                    <a:cubicBezTo>
                      <a:pt x="1118" y="321"/>
                      <a:pt x="1099" y="324"/>
                      <a:pt x="1107" y="309"/>
                    </a:cubicBezTo>
                    <a:cubicBezTo>
                      <a:pt x="1112" y="294"/>
                      <a:pt x="1127" y="291"/>
                      <a:pt x="1134" y="288"/>
                    </a:cubicBezTo>
                    <a:cubicBezTo>
                      <a:pt x="1142" y="288"/>
                      <a:pt x="1156" y="308"/>
                      <a:pt x="1156" y="308"/>
                    </a:cubicBezTo>
                    <a:cubicBezTo>
                      <a:pt x="1201" y="295"/>
                      <a:pt x="1201" y="295"/>
                      <a:pt x="1201" y="295"/>
                    </a:cubicBezTo>
                    <a:cubicBezTo>
                      <a:pt x="1203" y="268"/>
                      <a:pt x="1203" y="268"/>
                      <a:pt x="1203" y="268"/>
                    </a:cubicBezTo>
                    <a:cubicBezTo>
                      <a:pt x="1195" y="264"/>
                      <a:pt x="1195" y="264"/>
                      <a:pt x="1195" y="264"/>
                    </a:cubicBezTo>
                    <a:cubicBezTo>
                      <a:pt x="1207" y="257"/>
                      <a:pt x="1207" y="257"/>
                      <a:pt x="1207" y="257"/>
                    </a:cubicBezTo>
                    <a:cubicBezTo>
                      <a:pt x="1208" y="234"/>
                      <a:pt x="1208" y="234"/>
                      <a:pt x="1208" y="234"/>
                    </a:cubicBezTo>
                    <a:cubicBezTo>
                      <a:pt x="1209" y="233"/>
                      <a:pt x="1210" y="231"/>
                      <a:pt x="1210" y="230"/>
                    </a:cubicBezTo>
                    <a:cubicBezTo>
                      <a:pt x="1210" y="229"/>
                      <a:pt x="1210" y="227"/>
                      <a:pt x="1210" y="226"/>
                    </a:cubicBezTo>
                    <a:cubicBezTo>
                      <a:pt x="1209" y="223"/>
                      <a:pt x="1209" y="220"/>
                      <a:pt x="1209" y="218"/>
                    </a:cubicBezTo>
                    <a:cubicBezTo>
                      <a:pt x="1202" y="207"/>
                      <a:pt x="1191" y="191"/>
                      <a:pt x="1191" y="191"/>
                    </a:cubicBezTo>
                    <a:cubicBezTo>
                      <a:pt x="1185" y="168"/>
                      <a:pt x="1185" y="168"/>
                      <a:pt x="1185" y="168"/>
                    </a:cubicBezTo>
                    <a:cubicBezTo>
                      <a:pt x="1185" y="168"/>
                      <a:pt x="1163" y="155"/>
                      <a:pt x="1164" y="136"/>
                    </a:cubicBezTo>
                    <a:cubicBezTo>
                      <a:pt x="1168" y="117"/>
                      <a:pt x="1180" y="110"/>
                      <a:pt x="1180" y="110"/>
                    </a:cubicBezTo>
                    <a:cubicBezTo>
                      <a:pt x="1182" y="76"/>
                      <a:pt x="1182" y="76"/>
                      <a:pt x="1182" y="76"/>
                    </a:cubicBezTo>
                    <a:cubicBezTo>
                      <a:pt x="1171" y="64"/>
                      <a:pt x="1171" y="64"/>
                      <a:pt x="1171" y="64"/>
                    </a:cubicBezTo>
                    <a:cubicBezTo>
                      <a:pt x="1145" y="62"/>
                      <a:pt x="1145" y="62"/>
                      <a:pt x="1145" y="62"/>
                    </a:cubicBezTo>
                    <a:cubicBezTo>
                      <a:pt x="1138" y="51"/>
                      <a:pt x="1138" y="51"/>
                      <a:pt x="1138" y="51"/>
                    </a:cubicBezTo>
                    <a:cubicBezTo>
                      <a:pt x="1101" y="41"/>
                      <a:pt x="1101" y="41"/>
                      <a:pt x="1101" y="41"/>
                    </a:cubicBezTo>
                    <a:cubicBezTo>
                      <a:pt x="1093" y="56"/>
                      <a:pt x="1093" y="56"/>
                      <a:pt x="1093" y="56"/>
                    </a:cubicBezTo>
                    <a:cubicBezTo>
                      <a:pt x="1044" y="58"/>
                      <a:pt x="1044" y="58"/>
                      <a:pt x="1044" y="58"/>
                    </a:cubicBezTo>
                    <a:cubicBezTo>
                      <a:pt x="1044" y="58"/>
                      <a:pt x="1027" y="30"/>
                      <a:pt x="1012" y="29"/>
                    </a:cubicBezTo>
                    <a:cubicBezTo>
                      <a:pt x="997" y="29"/>
                      <a:pt x="989" y="32"/>
                      <a:pt x="989" y="32"/>
                    </a:cubicBezTo>
                    <a:cubicBezTo>
                      <a:pt x="989" y="32"/>
                      <a:pt x="960" y="12"/>
                      <a:pt x="956" y="11"/>
                    </a:cubicBezTo>
                    <a:cubicBezTo>
                      <a:pt x="953" y="11"/>
                      <a:pt x="927" y="2"/>
                      <a:pt x="927" y="2"/>
                    </a:cubicBezTo>
                    <a:cubicBezTo>
                      <a:pt x="927" y="2"/>
                      <a:pt x="923" y="6"/>
                      <a:pt x="915" y="9"/>
                    </a:cubicBezTo>
                    <a:cubicBezTo>
                      <a:pt x="904" y="9"/>
                      <a:pt x="901" y="1"/>
                      <a:pt x="901" y="1"/>
                    </a:cubicBezTo>
                    <a:cubicBezTo>
                      <a:pt x="878" y="0"/>
                      <a:pt x="878" y="0"/>
                      <a:pt x="878" y="0"/>
                    </a:cubicBezTo>
                    <a:cubicBezTo>
                      <a:pt x="872" y="61"/>
                      <a:pt x="872" y="61"/>
                      <a:pt x="872" y="61"/>
                    </a:cubicBezTo>
                    <a:cubicBezTo>
                      <a:pt x="846" y="48"/>
                      <a:pt x="846" y="48"/>
                      <a:pt x="846" y="48"/>
                    </a:cubicBezTo>
                    <a:cubicBezTo>
                      <a:pt x="846" y="48"/>
                      <a:pt x="834" y="63"/>
                      <a:pt x="830" y="70"/>
                    </a:cubicBezTo>
                    <a:cubicBezTo>
                      <a:pt x="830" y="78"/>
                      <a:pt x="840" y="98"/>
                      <a:pt x="836" y="97"/>
                    </a:cubicBezTo>
                    <a:cubicBezTo>
                      <a:pt x="829" y="97"/>
                      <a:pt x="814" y="89"/>
                      <a:pt x="814" y="89"/>
                    </a:cubicBezTo>
                    <a:cubicBezTo>
                      <a:pt x="803" y="88"/>
                      <a:pt x="803" y="88"/>
                      <a:pt x="803" y="88"/>
                    </a:cubicBezTo>
                    <a:cubicBezTo>
                      <a:pt x="792" y="84"/>
                      <a:pt x="792" y="84"/>
                      <a:pt x="792" y="84"/>
                    </a:cubicBezTo>
                    <a:cubicBezTo>
                      <a:pt x="776" y="106"/>
                      <a:pt x="776" y="106"/>
                      <a:pt x="776" y="106"/>
                    </a:cubicBezTo>
                    <a:cubicBezTo>
                      <a:pt x="739" y="97"/>
                      <a:pt x="739" y="97"/>
                      <a:pt x="739" y="97"/>
                    </a:cubicBezTo>
                    <a:cubicBezTo>
                      <a:pt x="728" y="89"/>
                      <a:pt x="728" y="89"/>
                      <a:pt x="728" y="89"/>
                    </a:cubicBezTo>
                    <a:cubicBezTo>
                      <a:pt x="732" y="81"/>
                      <a:pt x="732" y="81"/>
                      <a:pt x="732" y="81"/>
                    </a:cubicBezTo>
                    <a:cubicBezTo>
                      <a:pt x="732" y="81"/>
                      <a:pt x="726" y="65"/>
                      <a:pt x="722" y="61"/>
                    </a:cubicBezTo>
                    <a:cubicBezTo>
                      <a:pt x="714" y="61"/>
                      <a:pt x="707" y="53"/>
                      <a:pt x="707" y="53"/>
                    </a:cubicBezTo>
                    <a:cubicBezTo>
                      <a:pt x="694" y="56"/>
                      <a:pt x="694" y="56"/>
                      <a:pt x="694" y="56"/>
                    </a:cubicBezTo>
                    <a:cubicBezTo>
                      <a:pt x="695" y="58"/>
                      <a:pt x="695" y="60"/>
                      <a:pt x="695" y="62"/>
                    </a:cubicBezTo>
                    <a:cubicBezTo>
                      <a:pt x="696" y="63"/>
                      <a:pt x="696" y="63"/>
                      <a:pt x="696" y="64"/>
                    </a:cubicBezTo>
                    <a:cubicBezTo>
                      <a:pt x="695" y="79"/>
                      <a:pt x="687" y="98"/>
                      <a:pt x="679" y="109"/>
                    </a:cubicBezTo>
                    <a:cubicBezTo>
                      <a:pt x="661" y="93"/>
                      <a:pt x="649" y="92"/>
                      <a:pt x="634" y="99"/>
                    </a:cubicBezTo>
                    <a:cubicBezTo>
                      <a:pt x="641" y="115"/>
                      <a:pt x="628" y="160"/>
                      <a:pt x="605" y="159"/>
                    </a:cubicBezTo>
                    <a:cubicBezTo>
                      <a:pt x="594" y="159"/>
                      <a:pt x="583" y="162"/>
                      <a:pt x="571" y="165"/>
                    </a:cubicBezTo>
                    <a:cubicBezTo>
                      <a:pt x="564" y="169"/>
                      <a:pt x="547" y="195"/>
                      <a:pt x="532" y="198"/>
                    </a:cubicBezTo>
                    <a:cubicBezTo>
                      <a:pt x="517" y="205"/>
                      <a:pt x="539" y="217"/>
                      <a:pt x="542" y="225"/>
                    </a:cubicBezTo>
                    <a:cubicBezTo>
                      <a:pt x="546" y="237"/>
                      <a:pt x="553" y="237"/>
                      <a:pt x="560" y="249"/>
                    </a:cubicBezTo>
                    <a:cubicBezTo>
                      <a:pt x="574" y="272"/>
                      <a:pt x="555" y="275"/>
                      <a:pt x="550" y="298"/>
                    </a:cubicBezTo>
                    <a:cubicBezTo>
                      <a:pt x="569" y="295"/>
                      <a:pt x="573" y="299"/>
                      <a:pt x="580" y="311"/>
                    </a:cubicBezTo>
                    <a:cubicBezTo>
                      <a:pt x="579" y="315"/>
                      <a:pt x="574" y="345"/>
                      <a:pt x="570" y="353"/>
                    </a:cubicBezTo>
                    <a:cubicBezTo>
                      <a:pt x="563" y="356"/>
                      <a:pt x="533" y="343"/>
                      <a:pt x="530" y="335"/>
                    </a:cubicBezTo>
                    <a:cubicBezTo>
                      <a:pt x="526" y="331"/>
                      <a:pt x="531" y="309"/>
                      <a:pt x="535" y="305"/>
                    </a:cubicBezTo>
                    <a:cubicBezTo>
                      <a:pt x="509" y="292"/>
                      <a:pt x="504" y="330"/>
                      <a:pt x="489" y="318"/>
                    </a:cubicBezTo>
                    <a:cubicBezTo>
                      <a:pt x="475" y="306"/>
                      <a:pt x="464" y="298"/>
                      <a:pt x="445" y="305"/>
                    </a:cubicBezTo>
                    <a:cubicBezTo>
                      <a:pt x="446" y="285"/>
                      <a:pt x="446" y="285"/>
                      <a:pt x="446" y="285"/>
                    </a:cubicBezTo>
                    <a:cubicBezTo>
                      <a:pt x="423" y="300"/>
                      <a:pt x="449" y="308"/>
                      <a:pt x="437" y="319"/>
                    </a:cubicBezTo>
                    <a:cubicBezTo>
                      <a:pt x="433" y="323"/>
                      <a:pt x="396" y="317"/>
                      <a:pt x="388" y="317"/>
                    </a:cubicBezTo>
                    <a:cubicBezTo>
                      <a:pt x="377" y="320"/>
                      <a:pt x="362" y="320"/>
                      <a:pt x="347" y="323"/>
                    </a:cubicBezTo>
                    <a:cubicBezTo>
                      <a:pt x="339" y="326"/>
                      <a:pt x="316" y="340"/>
                      <a:pt x="312" y="348"/>
                    </a:cubicBezTo>
                    <a:cubicBezTo>
                      <a:pt x="312" y="348"/>
                      <a:pt x="316" y="352"/>
                      <a:pt x="316" y="356"/>
                    </a:cubicBezTo>
                    <a:cubicBezTo>
                      <a:pt x="301" y="347"/>
                      <a:pt x="297" y="362"/>
                      <a:pt x="281" y="366"/>
                    </a:cubicBezTo>
                    <a:cubicBezTo>
                      <a:pt x="286" y="354"/>
                      <a:pt x="286" y="354"/>
                      <a:pt x="286" y="354"/>
                    </a:cubicBezTo>
                    <a:cubicBezTo>
                      <a:pt x="274" y="361"/>
                      <a:pt x="259" y="364"/>
                      <a:pt x="244" y="364"/>
                    </a:cubicBezTo>
                    <a:cubicBezTo>
                      <a:pt x="245" y="352"/>
                      <a:pt x="238" y="344"/>
                      <a:pt x="230" y="340"/>
                    </a:cubicBezTo>
                    <a:cubicBezTo>
                      <a:pt x="234" y="337"/>
                      <a:pt x="238" y="333"/>
                      <a:pt x="231" y="329"/>
                    </a:cubicBezTo>
                    <a:cubicBezTo>
                      <a:pt x="234" y="329"/>
                      <a:pt x="190" y="315"/>
                      <a:pt x="182" y="323"/>
                    </a:cubicBezTo>
                    <a:cubicBezTo>
                      <a:pt x="175" y="336"/>
                      <a:pt x="169" y="317"/>
                      <a:pt x="171" y="315"/>
                    </a:cubicBezTo>
                    <a:cubicBezTo>
                      <a:pt x="157" y="322"/>
                      <a:pt x="171" y="334"/>
                      <a:pt x="170" y="349"/>
                    </a:cubicBezTo>
                    <a:cubicBezTo>
                      <a:pt x="165" y="368"/>
                      <a:pt x="135" y="381"/>
                      <a:pt x="120" y="385"/>
                    </a:cubicBezTo>
                    <a:cubicBezTo>
                      <a:pt x="120" y="381"/>
                      <a:pt x="136" y="362"/>
                      <a:pt x="125" y="358"/>
                    </a:cubicBezTo>
                    <a:cubicBezTo>
                      <a:pt x="121" y="354"/>
                      <a:pt x="109" y="361"/>
                      <a:pt x="109" y="365"/>
                    </a:cubicBezTo>
                    <a:cubicBezTo>
                      <a:pt x="103" y="346"/>
                      <a:pt x="106" y="346"/>
                      <a:pt x="96" y="334"/>
                    </a:cubicBezTo>
                    <a:cubicBezTo>
                      <a:pt x="85" y="326"/>
                      <a:pt x="71" y="310"/>
                      <a:pt x="67" y="309"/>
                    </a:cubicBezTo>
                    <a:cubicBezTo>
                      <a:pt x="52" y="301"/>
                      <a:pt x="59" y="321"/>
                      <a:pt x="44" y="320"/>
                    </a:cubicBezTo>
                    <a:cubicBezTo>
                      <a:pt x="42" y="320"/>
                      <a:pt x="41" y="320"/>
                      <a:pt x="40" y="319"/>
                    </a:cubicBezTo>
                    <a:cubicBezTo>
                      <a:pt x="39" y="319"/>
                      <a:pt x="38" y="318"/>
                      <a:pt x="37" y="318"/>
                    </a:cubicBezTo>
                    <a:cubicBezTo>
                      <a:pt x="36" y="342"/>
                      <a:pt x="36" y="342"/>
                      <a:pt x="36" y="342"/>
                    </a:cubicBezTo>
                    <a:cubicBezTo>
                      <a:pt x="35" y="354"/>
                      <a:pt x="0" y="387"/>
                      <a:pt x="0" y="387"/>
                    </a:cubicBezTo>
                    <a:cubicBezTo>
                      <a:pt x="11" y="387"/>
                      <a:pt x="11" y="387"/>
                      <a:pt x="11" y="387"/>
                    </a:cubicBezTo>
                    <a:cubicBezTo>
                      <a:pt x="17" y="422"/>
                      <a:pt x="17" y="422"/>
                      <a:pt x="17" y="422"/>
                    </a:cubicBezTo>
                    <a:cubicBezTo>
                      <a:pt x="6" y="425"/>
                      <a:pt x="6" y="425"/>
                      <a:pt x="6" y="425"/>
                    </a:cubicBezTo>
                    <a:cubicBezTo>
                      <a:pt x="61" y="439"/>
                      <a:pt x="61" y="439"/>
                      <a:pt x="61" y="439"/>
                    </a:cubicBezTo>
                    <a:cubicBezTo>
                      <a:pt x="61" y="439"/>
                      <a:pt x="53" y="458"/>
                      <a:pt x="56" y="462"/>
                    </a:cubicBezTo>
                    <a:cubicBezTo>
                      <a:pt x="60" y="470"/>
                      <a:pt x="75" y="467"/>
                      <a:pt x="75" y="467"/>
                    </a:cubicBezTo>
                    <a:cubicBezTo>
                      <a:pt x="75" y="467"/>
                      <a:pt x="96" y="487"/>
                      <a:pt x="108" y="480"/>
                    </a:cubicBezTo>
                    <a:cubicBezTo>
                      <a:pt x="119" y="476"/>
                      <a:pt x="139" y="451"/>
                      <a:pt x="139" y="451"/>
                    </a:cubicBezTo>
                    <a:cubicBezTo>
                      <a:pt x="157" y="467"/>
                      <a:pt x="157" y="467"/>
                      <a:pt x="157" y="467"/>
                    </a:cubicBezTo>
                    <a:cubicBezTo>
                      <a:pt x="152" y="489"/>
                      <a:pt x="152" y="489"/>
                      <a:pt x="152" y="489"/>
                    </a:cubicBezTo>
                    <a:cubicBezTo>
                      <a:pt x="164" y="490"/>
                      <a:pt x="164" y="490"/>
                      <a:pt x="164" y="490"/>
                    </a:cubicBezTo>
                    <a:cubicBezTo>
                      <a:pt x="164" y="490"/>
                      <a:pt x="172" y="475"/>
                      <a:pt x="183" y="479"/>
                    </a:cubicBezTo>
                    <a:cubicBezTo>
                      <a:pt x="194" y="488"/>
                      <a:pt x="193" y="503"/>
                      <a:pt x="193" y="503"/>
                    </a:cubicBezTo>
                    <a:cubicBezTo>
                      <a:pt x="237" y="513"/>
                      <a:pt x="237" y="513"/>
                      <a:pt x="237" y="513"/>
                    </a:cubicBezTo>
                    <a:cubicBezTo>
                      <a:pt x="249" y="498"/>
                      <a:pt x="249" y="498"/>
                      <a:pt x="249" y="498"/>
                    </a:cubicBezTo>
                    <a:cubicBezTo>
                      <a:pt x="249" y="498"/>
                      <a:pt x="232" y="466"/>
                      <a:pt x="262" y="464"/>
                    </a:cubicBezTo>
                    <a:cubicBezTo>
                      <a:pt x="296" y="462"/>
                      <a:pt x="303" y="466"/>
                      <a:pt x="303" y="466"/>
                    </a:cubicBezTo>
                    <a:cubicBezTo>
                      <a:pt x="311" y="451"/>
                      <a:pt x="311" y="451"/>
                      <a:pt x="311" y="451"/>
                    </a:cubicBezTo>
                    <a:cubicBezTo>
                      <a:pt x="363" y="473"/>
                      <a:pt x="363" y="473"/>
                      <a:pt x="363" y="473"/>
                    </a:cubicBezTo>
                    <a:cubicBezTo>
                      <a:pt x="394" y="444"/>
                      <a:pt x="394" y="444"/>
                      <a:pt x="394" y="444"/>
                    </a:cubicBezTo>
                    <a:cubicBezTo>
                      <a:pt x="408" y="452"/>
                      <a:pt x="408" y="452"/>
                      <a:pt x="408" y="452"/>
                    </a:cubicBezTo>
                    <a:cubicBezTo>
                      <a:pt x="408" y="452"/>
                      <a:pt x="428" y="430"/>
                      <a:pt x="435" y="438"/>
                    </a:cubicBezTo>
                    <a:cubicBezTo>
                      <a:pt x="442" y="446"/>
                      <a:pt x="419" y="460"/>
                      <a:pt x="419" y="460"/>
                    </a:cubicBezTo>
                    <a:cubicBezTo>
                      <a:pt x="425" y="491"/>
                      <a:pt x="425" y="491"/>
                      <a:pt x="425" y="491"/>
                    </a:cubicBezTo>
                    <a:cubicBezTo>
                      <a:pt x="425" y="491"/>
                      <a:pt x="433" y="484"/>
                      <a:pt x="440" y="488"/>
                    </a:cubicBezTo>
                    <a:cubicBezTo>
                      <a:pt x="448" y="492"/>
                      <a:pt x="443" y="507"/>
                      <a:pt x="443" y="507"/>
                    </a:cubicBezTo>
                    <a:cubicBezTo>
                      <a:pt x="454" y="511"/>
                      <a:pt x="454" y="511"/>
                      <a:pt x="454" y="511"/>
                    </a:cubicBezTo>
                    <a:cubicBezTo>
                      <a:pt x="464" y="539"/>
                      <a:pt x="464" y="539"/>
                      <a:pt x="464" y="539"/>
                    </a:cubicBezTo>
                    <a:cubicBezTo>
                      <a:pt x="524" y="545"/>
                      <a:pt x="524" y="545"/>
                      <a:pt x="524" y="545"/>
                    </a:cubicBezTo>
                    <a:cubicBezTo>
                      <a:pt x="531" y="557"/>
                      <a:pt x="531" y="557"/>
                      <a:pt x="531" y="557"/>
                    </a:cubicBezTo>
                    <a:cubicBezTo>
                      <a:pt x="587" y="560"/>
                      <a:pt x="587" y="560"/>
                      <a:pt x="587" y="560"/>
                    </a:cubicBezTo>
                    <a:cubicBezTo>
                      <a:pt x="594" y="572"/>
                      <a:pt x="594" y="572"/>
                      <a:pt x="594" y="572"/>
                    </a:cubicBezTo>
                    <a:cubicBezTo>
                      <a:pt x="617" y="565"/>
                      <a:pt x="617" y="565"/>
                      <a:pt x="617" y="565"/>
                    </a:cubicBezTo>
                    <a:cubicBezTo>
                      <a:pt x="668" y="579"/>
                      <a:pt x="668" y="579"/>
                      <a:pt x="668" y="579"/>
                    </a:cubicBezTo>
                    <a:cubicBezTo>
                      <a:pt x="683" y="584"/>
                      <a:pt x="683" y="584"/>
                      <a:pt x="683" y="584"/>
                    </a:cubicBezTo>
                    <a:cubicBezTo>
                      <a:pt x="702" y="581"/>
                      <a:pt x="702" y="581"/>
                      <a:pt x="702" y="581"/>
                    </a:cubicBezTo>
                    <a:cubicBezTo>
                      <a:pt x="735" y="590"/>
                      <a:pt x="735" y="590"/>
                      <a:pt x="735" y="590"/>
                    </a:cubicBezTo>
                    <a:cubicBezTo>
                      <a:pt x="742" y="602"/>
                      <a:pt x="742" y="602"/>
                      <a:pt x="742" y="602"/>
                    </a:cubicBezTo>
                    <a:cubicBezTo>
                      <a:pt x="780" y="596"/>
                      <a:pt x="780" y="596"/>
                      <a:pt x="780" y="596"/>
                    </a:cubicBezTo>
                    <a:cubicBezTo>
                      <a:pt x="805" y="608"/>
                      <a:pt x="805" y="608"/>
                      <a:pt x="805" y="608"/>
                    </a:cubicBezTo>
                    <a:cubicBezTo>
                      <a:pt x="825" y="587"/>
                      <a:pt x="825" y="587"/>
                      <a:pt x="825" y="587"/>
                    </a:cubicBezTo>
                    <a:cubicBezTo>
                      <a:pt x="825" y="587"/>
                      <a:pt x="836" y="587"/>
                      <a:pt x="844" y="584"/>
                    </a:cubicBezTo>
                    <a:cubicBezTo>
                      <a:pt x="852" y="580"/>
                      <a:pt x="849" y="557"/>
                      <a:pt x="860" y="558"/>
                    </a:cubicBezTo>
                    <a:cubicBezTo>
                      <a:pt x="875" y="554"/>
                      <a:pt x="891" y="548"/>
                      <a:pt x="891" y="548"/>
                    </a:cubicBezTo>
                    <a:cubicBezTo>
                      <a:pt x="913" y="552"/>
                      <a:pt x="913" y="552"/>
                      <a:pt x="913" y="552"/>
                    </a:cubicBezTo>
                    <a:cubicBezTo>
                      <a:pt x="913" y="552"/>
                      <a:pt x="932" y="542"/>
                      <a:pt x="939" y="546"/>
                    </a:cubicBezTo>
                    <a:cubicBezTo>
                      <a:pt x="950" y="547"/>
                      <a:pt x="958" y="555"/>
                      <a:pt x="958" y="555"/>
                    </a:cubicBezTo>
                    <a:cubicBezTo>
                      <a:pt x="973" y="540"/>
                      <a:pt x="973" y="540"/>
                      <a:pt x="973" y="540"/>
                    </a:cubicBezTo>
                    <a:cubicBezTo>
                      <a:pt x="973" y="540"/>
                      <a:pt x="974" y="532"/>
                      <a:pt x="1000" y="534"/>
                    </a:cubicBezTo>
                    <a:cubicBezTo>
                      <a:pt x="1022" y="531"/>
                      <a:pt x="1029" y="543"/>
                      <a:pt x="1029" y="543"/>
                    </a:cubicBezTo>
                    <a:cubicBezTo>
                      <a:pt x="1041" y="536"/>
                      <a:pt x="1041" y="536"/>
                      <a:pt x="1041" y="536"/>
                    </a:cubicBezTo>
                    <a:cubicBezTo>
                      <a:pt x="1041" y="536"/>
                      <a:pt x="1026" y="523"/>
                      <a:pt x="1034" y="509"/>
                    </a:cubicBezTo>
                    <a:cubicBezTo>
                      <a:pt x="1043" y="494"/>
                      <a:pt x="1050" y="498"/>
                      <a:pt x="1050" y="498"/>
                    </a:cubicBezTo>
                    <a:cubicBezTo>
                      <a:pt x="1058" y="490"/>
                      <a:pt x="1058" y="490"/>
                      <a:pt x="1058" y="490"/>
                    </a:cubicBezTo>
                    <a:lnTo>
                      <a:pt x="1081" y="469"/>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46" name="Freeform 219">
                <a:extLst>
                  <a:ext uri="{FF2B5EF4-FFF2-40B4-BE49-F238E27FC236}">
                    <a16:creationId xmlns:a16="http://schemas.microsoft.com/office/drawing/2014/main" id="{ED4B6479-3F8F-E984-EB6C-C425CA732918}"/>
                  </a:ext>
                </a:extLst>
              </p:cNvPr>
              <p:cNvSpPr>
                <a:spLocks/>
              </p:cNvSpPr>
              <p:nvPr/>
            </p:nvSpPr>
            <p:spPr bwMode="gray">
              <a:xfrm>
                <a:off x="14438855" y="5175938"/>
                <a:ext cx="1442" cy="2883"/>
              </a:xfrm>
              <a:custGeom>
                <a:avLst/>
                <a:gdLst>
                  <a:gd name="T0" fmla="*/ 0 w 3"/>
                  <a:gd name="T1" fmla="*/ 0 h 6"/>
                  <a:gd name="T2" fmla="*/ 3 w 3"/>
                  <a:gd name="T3" fmla="*/ 6 h 6"/>
                  <a:gd name="T4" fmla="*/ 2 w 3"/>
                  <a:gd name="T5" fmla="*/ 0 h 6"/>
                  <a:gd name="T6" fmla="*/ 0 w 3"/>
                  <a:gd name="T7" fmla="*/ 0 h 6"/>
                </a:gdLst>
                <a:ahLst/>
                <a:cxnLst>
                  <a:cxn ang="0">
                    <a:pos x="T0" y="T1"/>
                  </a:cxn>
                  <a:cxn ang="0">
                    <a:pos x="T2" y="T3"/>
                  </a:cxn>
                  <a:cxn ang="0">
                    <a:pos x="T4" y="T5"/>
                  </a:cxn>
                  <a:cxn ang="0">
                    <a:pos x="T6" y="T7"/>
                  </a:cxn>
                </a:cxnLst>
                <a:rect l="0" t="0" r="r" b="b"/>
                <a:pathLst>
                  <a:path w="3" h="6">
                    <a:moveTo>
                      <a:pt x="0" y="0"/>
                    </a:moveTo>
                    <a:cubicBezTo>
                      <a:pt x="0" y="3"/>
                      <a:pt x="3" y="4"/>
                      <a:pt x="3" y="6"/>
                    </a:cubicBezTo>
                    <a:cubicBezTo>
                      <a:pt x="3" y="4"/>
                      <a:pt x="3" y="2"/>
                      <a:pt x="2" y="0"/>
                    </a:cubicBezTo>
                    <a:lnTo>
                      <a:pt x="0"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47" name="Freeform 220">
                <a:extLst>
                  <a:ext uri="{FF2B5EF4-FFF2-40B4-BE49-F238E27FC236}">
                    <a16:creationId xmlns:a16="http://schemas.microsoft.com/office/drawing/2014/main" id="{5CFEB9F8-E593-0C02-9DD0-1E7EF4D37025}"/>
                  </a:ext>
                </a:extLst>
              </p:cNvPr>
              <p:cNvSpPr>
                <a:spLocks/>
              </p:cNvSpPr>
              <p:nvPr/>
            </p:nvSpPr>
            <p:spPr bwMode="gray">
              <a:xfrm>
                <a:off x="14189485" y="5299902"/>
                <a:ext cx="1442" cy="0"/>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1"/>
                      <a:pt x="1" y="0"/>
                    </a:cubicBezTo>
                    <a:cubicBezTo>
                      <a:pt x="0" y="0"/>
                      <a:pt x="0" y="1"/>
                      <a:pt x="0" y="1"/>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48" name="Freeform 221">
                <a:extLst>
                  <a:ext uri="{FF2B5EF4-FFF2-40B4-BE49-F238E27FC236}">
                    <a16:creationId xmlns:a16="http://schemas.microsoft.com/office/drawing/2014/main" id="{ED32FCD4-31FD-8366-9731-69107B7168B6}"/>
                  </a:ext>
                </a:extLst>
              </p:cNvPr>
              <p:cNvSpPr>
                <a:spLocks/>
              </p:cNvSpPr>
              <p:nvPr/>
            </p:nvSpPr>
            <p:spPr bwMode="gray">
              <a:xfrm>
                <a:off x="14126062" y="5299902"/>
                <a:ext cx="1442" cy="1442"/>
              </a:xfrm>
              <a:custGeom>
                <a:avLst/>
                <a:gdLst>
                  <a:gd name="T0" fmla="*/ 3 w 3"/>
                  <a:gd name="T1" fmla="*/ 3 h 3"/>
                  <a:gd name="T2" fmla="*/ 0 w 3"/>
                  <a:gd name="T3" fmla="*/ 0 h 3"/>
                  <a:gd name="T4" fmla="*/ 0 w 3"/>
                  <a:gd name="T5" fmla="*/ 2 h 3"/>
                  <a:gd name="T6" fmla="*/ 3 w 3"/>
                  <a:gd name="T7" fmla="*/ 3 h 3"/>
                </a:gdLst>
                <a:ahLst/>
                <a:cxnLst>
                  <a:cxn ang="0">
                    <a:pos x="T0" y="T1"/>
                  </a:cxn>
                  <a:cxn ang="0">
                    <a:pos x="T2" y="T3"/>
                  </a:cxn>
                  <a:cxn ang="0">
                    <a:pos x="T4" y="T5"/>
                  </a:cxn>
                  <a:cxn ang="0">
                    <a:pos x="T6" y="T7"/>
                  </a:cxn>
                </a:cxnLst>
                <a:rect l="0" t="0" r="r" b="b"/>
                <a:pathLst>
                  <a:path w="3" h="3">
                    <a:moveTo>
                      <a:pt x="3" y="3"/>
                    </a:moveTo>
                    <a:cubicBezTo>
                      <a:pt x="2" y="2"/>
                      <a:pt x="1" y="1"/>
                      <a:pt x="0" y="0"/>
                    </a:cubicBezTo>
                    <a:cubicBezTo>
                      <a:pt x="0" y="2"/>
                      <a:pt x="0" y="2"/>
                      <a:pt x="0" y="2"/>
                    </a:cubicBezTo>
                    <a:cubicBezTo>
                      <a:pt x="1" y="2"/>
                      <a:pt x="2" y="3"/>
                      <a:pt x="3" y="3"/>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49" name="Freeform 222">
                <a:extLst>
                  <a:ext uri="{FF2B5EF4-FFF2-40B4-BE49-F238E27FC236}">
                    <a16:creationId xmlns:a16="http://schemas.microsoft.com/office/drawing/2014/main" id="{CE071059-8D65-1D92-3A1D-331DEE94CBEC}"/>
                  </a:ext>
                </a:extLst>
              </p:cNvPr>
              <p:cNvSpPr>
                <a:spLocks/>
              </p:cNvSpPr>
              <p:nvPr/>
            </p:nvSpPr>
            <p:spPr bwMode="gray">
              <a:xfrm>
                <a:off x="14427323" y="5425308"/>
                <a:ext cx="7208" cy="2883"/>
              </a:xfrm>
              <a:custGeom>
                <a:avLst/>
                <a:gdLst>
                  <a:gd name="T0" fmla="*/ 1 w 15"/>
                  <a:gd name="T1" fmla="*/ 1 h 5"/>
                  <a:gd name="T2" fmla="*/ 15 w 15"/>
                  <a:gd name="T3" fmla="*/ 5 h 5"/>
                  <a:gd name="T4" fmla="*/ 0 w 15"/>
                  <a:gd name="T5" fmla="*/ 0 h 5"/>
                  <a:gd name="T6" fmla="*/ 1 w 15"/>
                  <a:gd name="T7" fmla="*/ 1 h 5"/>
                </a:gdLst>
                <a:ahLst/>
                <a:cxnLst>
                  <a:cxn ang="0">
                    <a:pos x="T0" y="T1"/>
                  </a:cxn>
                  <a:cxn ang="0">
                    <a:pos x="T2" y="T3"/>
                  </a:cxn>
                  <a:cxn ang="0">
                    <a:pos x="T4" y="T5"/>
                  </a:cxn>
                  <a:cxn ang="0">
                    <a:pos x="T6" y="T7"/>
                  </a:cxn>
                </a:cxnLst>
                <a:rect l="0" t="0" r="r" b="b"/>
                <a:pathLst>
                  <a:path w="15" h="5">
                    <a:moveTo>
                      <a:pt x="1" y="1"/>
                    </a:moveTo>
                    <a:cubicBezTo>
                      <a:pt x="15" y="5"/>
                      <a:pt x="15" y="5"/>
                      <a:pt x="15" y="5"/>
                    </a:cubicBezTo>
                    <a:cubicBezTo>
                      <a:pt x="0" y="0"/>
                      <a:pt x="0" y="0"/>
                      <a:pt x="0" y="0"/>
                    </a:cubicBezTo>
                    <a:cubicBezTo>
                      <a:pt x="0" y="0"/>
                      <a:pt x="1" y="0"/>
                      <a:pt x="1" y="1"/>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50" name="Freeform 223">
                <a:extLst>
                  <a:ext uri="{FF2B5EF4-FFF2-40B4-BE49-F238E27FC236}">
                    <a16:creationId xmlns:a16="http://schemas.microsoft.com/office/drawing/2014/main" id="{95545BF5-7592-2A8C-2509-4BF2757A278E}"/>
                  </a:ext>
                </a:extLst>
              </p:cNvPr>
              <p:cNvSpPr>
                <a:spLocks/>
              </p:cNvSpPr>
              <p:nvPr/>
            </p:nvSpPr>
            <p:spPr bwMode="gray">
              <a:xfrm>
                <a:off x="14610388" y="5383506"/>
                <a:ext cx="2883" cy="4325"/>
              </a:xfrm>
              <a:custGeom>
                <a:avLst/>
                <a:gdLst>
                  <a:gd name="T0" fmla="*/ 0 w 8"/>
                  <a:gd name="T1" fmla="*/ 8 h 8"/>
                  <a:gd name="T2" fmla="*/ 8 w 8"/>
                  <a:gd name="T3" fmla="*/ 0 h 8"/>
                  <a:gd name="T4" fmla="*/ 8 w 8"/>
                  <a:gd name="T5" fmla="*/ 0 h 8"/>
                  <a:gd name="T6" fmla="*/ 0 w 8"/>
                  <a:gd name="T7" fmla="*/ 8 h 8"/>
                </a:gdLst>
                <a:ahLst/>
                <a:cxnLst>
                  <a:cxn ang="0">
                    <a:pos x="T0" y="T1"/>
                  </a:cxn>
                  <a:cxn ang="0">
                    <a:pos x="T2" y="T3"/>
                  </a:cxn>
                  <a:cxn ang="0">
                    <a:pos x="T4" y="T5"/>
                  </a:cxn>
                  <a:cxn ang="0">
                    <a:pos x="T6" y="T7"/>
                  </a:cxn>
                </a:cxnLst>
                <a:rect l="0" t="0" r="r" b="b"/>
                <a:pathLst>
                  <a:path w="8" h="8">
                    <a:moveTo>
                      <a:pt x="0" y="8"/>
                    </a:moveTo>
                    <a:cubicBezTo>
                      <a:pt x="8" y="0"/>
                      <a:pt x="8" y="0"/>
                      <a:pt x="8" y="0"/>
                    </a:cubicBezTo>
                    <a:cubicBezTo>
                      <a:pt x="8" y="0"/>
                      <a:pt x="8" y="0"/>
                      <a:pt x="8" y="0"/>
                    </a:cubicBezTo>
                    <a:lnTo>
                      <a:pt x="0" y="8"/>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51" name="Freeform 224">
                <a:extLst>
                  <a:ext uri="{FF2B5EF4-FFF2-40B4-BE49-F238E27FC236}">
                    <a16:creationId xmlns:a16="http://schemas.microsoft.com/office/drawing/2014/main" id="{448EEF05-4850-A2B0-39D7-C1F54E9E1A69}"/>
                  </a:ext>
                </a:extLst>
              </p:cNvPr>
              <p:cNvSpPr>
                <a:spLocks/>
              </p:cNvSpPr>
              <p:nvPr/>
            </p:nvSpPr>
            <p:spPr bwMode="gray">
              <a:xfrm>
                <a:off x="14467684" y="6594322"/>
                <a:ext cx="23063" cy="21623"/>
              </a:xfrm>
              <a:custGeom>
                <a:avLst/>
                <a:gdLst>
                  <a:gd name="T0" fmla="*/ 15 w 48"/>
                  <a:gd name="T1" fmla="*/ 12 h 44"/>
                  <a:gd name="T2" fmla="*/ 8 w 48"/>
                  <a:gd name="T3" fmla="*/ 0 h 44"/>
                  <a:gd name="T4" fmla="*/ 0 w 48"/>
                  <a:gd name="T5" fmla="*/ 7 h 44"/>
                  <a:gd name="T6" fmla="*/ 3 w 48"/>
                  <a:gd name="T7" fmla="*/ 22 h 44"/>
                  <a:gd name="T8" fmla="*/ 32 w 48"/>
                  <a:gd name="T9" fmla="*/ 43 h 44"/>
                  <a:gd name="T10" fmla="*/ 48 w 48"/>
                  <a:gd name="T11" fmla="*/ 25 h 44"/>
                  <a:gd name="T12" fmla="*/ 23 w 48"/>
                  <a:gd name="T13" fmla="*/ 8 h 44"/>
                  <a:gd name="T14" fmla="*/ 15 w 48"/>
                  <a:gd name="T15" fmla="*/ 12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44">
                    <a:moveTo>
                      <a:pt x="15" y="12"/>
                    </a:moveTo>
                    <a:cubicBezTo>
                      <a:pt x="8" y="0"/>
                      <a:pt x="8" y="0"/>
                      <a:pt x="8" y="0"/>
                    </a:cubicBezTo>
                    <a:cubicBezTo>
                      <a:pt x="0" y="7"/>
                      <a:pt x="0" y="7"/>
                      <a:pt x="0" y="7"/>
                    </a:cubicBezTo>
                    <a:cubicBezTo>
                      <a:pt x="3" y="22"/>
                      <a:pt x="3" y="22"/>
                      <a:pt x="3" y="22"/>
                    </a:cubicBezTo>
                    <a:cubicBezTo>
                      <a:pt x="3" y="22"/>
                      <a:pt x="17" y="42"/>
                      <a:pt x="32" y="43"/>
                    </a:cubicBezTo>
                    <a:cubicBezTo>
                      <a:pt x="47" y="44"/>
                      <a:pt x="48" y="25"/>
                      <a:pt x="48" y="25"/>
                    </a:cubicBezTo>
                    <a:cubicBezTo>
                      <a:pt x="23" y="8"/>
                      <a:pt x="23" y="8"/>
                      <a:pt x="23" y="8"/>
                    </a:cubicBezTo>
                    <a:lnTo>
                      <a:pt x="15" y="12"/>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52" name="Freeform 225">
                <a:extLst>
                  <a:ext uri="{FF2B5EF4-FFF2-40B4-BE49-F238E27FC236}">
                    <a16:creationId xmlns:a16="http://schemas.microsoft.com/office/drawing/2014/main" id="{A2192978-8F9F-3B5B-8720-F3096579222C}"/>
                  </a:ext>
                </a:extLst>
              </p:cNvPr>
              <p:cNvSpPr>
                <a:spLocks/>
              </p:cNvSpPr>
              <p:nvPr/>
            </p:nvSpPr>
            <p:spPr bwMode="gray">
              <a:xfrm>
                <a:off x="14453270" y="6578467"/>
                <a:ext cx="24505" cy="15856"/>
              </a:xfrm>
              <a:custGeom>
                <a:avLst/>
                <a:gdLst>
                  <a:gd name="T0" fmla="*/ 26 w 52"/>
                  <a:gd name="T1" fmla="*/ 13 h 32"/>
                  <a:gd name="T2" fmla="*/ 7 w 52"/>
                  <a:gd name="T3" fmla="*/ 16 h 32"/>
                  <a:gd name="T4" fmla="*/ 18 w 52"/>
                  <a:gd name="T5" fmla="*/ 28 h 32"/>
                  <a:gd name="T6" fmla="*/ 26 w 52"/>
                  <a:gd name="T7" fmla="*/ 13 h 32"/>
                </a:gdLst>
                <a:ahLst/>
                <a:cxnLst>
                  <a:cxn ang="0">
                    <a:pos x="T0" y="T1"/>
                  </a:cxn>
                  <a:cxn ang="0">
                    <a:pos x="T2" y="T3"/>
                  </a:cxn>
                  <a:cxn ang="0">
                    <a:pos x="T4" y="T5"/>
                  </a:cxn>
                  <a:cxn ang="0">
                    <a:pos x="T6" y="T7"/>
                  </a:cxn>
                </a:cxnLst>
                <a:rect l="0" t="0" r="r" b="b"/>
                <a:pathLst>
                  <a:path w="52" h="32">
                    <a:moveTo>
                      <a:pt x="26" y="13"/>
                    </a:moveTo>
                    <a:cubicBezTo>
                      <a:pt x="0" y="0"/>
                      <a:pt x="7" y="16"/>
                      <a:pt x="7" y="16"/>
                    </a:cubicBezTo>
                    <a:cubicBezTo>
                      <a:pt x="18" y="28"/>
                      <a:pt x="18" y="28"/>
                      <a:pt x="18" y="28"/>
                    </a:cubicBezTo>
                    <a:cubicBezTo>
                      <a:pt x="33" y="32"/>
                      <a:pt x="52" y="22"/>
                      <a:pt x="26" y="13"/>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53" name="Freeform 226">
                <a:extLst>
                  <a:ext uri="{FF2B5EF4-FFF2-40B4-BE49-F238E27FC236}">
                    <a16:creationId xmlns:a16="http://schemas.microsoft.com/office/drawing/2014/main" id="{5A6A93F8-68EA-120F-9A9B-292940C659E1}"/>
                  </a:ext>
                </a:extLst>
              </p:cNvPr>
              <p:cNvSpPr>
                <a:spLocks/>
              </p:cNvSpPr>
              <p:nvPr/>
            </p:nvSpPr>
            <p:spPr bwMode="gray">
              <a:xfrm>
                <a:off x="13540833" y="3881517"/>
                <a:ext cx="5766" cy="2883"/>
              </a:xfrm>
              <a:custGeom>
                <a:avLst/>
                <a:gdLst>
                  <a:gd name="T0" fmla="*/ 2 w 4"/>
                  <a:gd name="T1" fmla="*/ 0 h 2"/>
                  <a:gd name="T2" fmla="*/ 0 w 4"/>
                  <a:gd name="T3" fmla="*/ 2 h 2"/>
                  <a:gd name="T4" fmla="*/ 4 w 4"/>
                  <a:gd name="T5" fmla="*/ 1 h 2"/>
                  <a:gd name="T6" fmla="*/ 2 w 4"/>
                  <a:gd name="T7" fmla="*/ 0 h 2"/>
                </a:gdLst>
                <a:ahLst/>
                <a:cxnLst>
                  <a:cxn ang="0">
                    <a:pos x="T0" y="T1"/>
                  </a:cxn>
                  <a:cxn ang="0">
                    <a:pos x="T2" y="T3"/>
                  </a:cxn>
                  <a:cxn ang="0">
                    <a:pos x="T4" y="T5"/>
                  </a:cxn>
                  <a:cxn ang="0">
                    <a:pos x="T6" y="T7"/>
                  </a:cxn>
                </a:cxnLst>
                <a:rect l="0" t="0" r="r" b="b"/>
                <a:pathLst>
                  <a:path w="4" h="2">
                    <a:moveTo>
                      <a:pt x="2" y="0"/>
                    </a:moveTo>
                    <a:lnTo>
                      <a:pt x="0" y="2"/>
                    </a:lnTo>
                    <a:lnTo>
                      <a:pt x="4" y="1"/>
                    </a:lnTo>
                    <a:lnTo>
                      <a:pt x="2"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54" name="Freeform 227">
                <a:extLst>
                  <a:ext uri="{FF2B5EF4-FFF2-40B4-BE49-F238E27FC236}">
                    <a16:creationId xmlns:a16="http://schemas.microsoft.com/office/drawing/2014/main" id="{586D9D79-3592-B051-4D67-CF9BDAACBCF2}"/>
                  </a:ext>
                </a:extLst>
              </p:cNvPr>
              <p:cNvSpPr>
                <a:spLocks/>
              </p:cNvSpPr>
              <p:nvPr/>
            </p:nvSpPr>
            <p:spPr bwMode="gray">
              <a:xfrm>
                <a:off x="13049299" y="4260619"/>
                <a:ext cx="174415" cy="147027"/>
              </a:xfrm>
              <a:custGeom>
                <a:avLst/>
                <a:gdLst>
                  <a:gd name="T0" fmla="*/ 132 w 365"/>
                  <a:gd name="T1" fmla="*/ 43 h 308"/>
                  <a:gd name="T2" fmla="*/ 124 w 365"/>
                  <a:gd name="T3" fmla="*/ 42 h 308"/>
                  <a:gd name="T4" fmla="*/ 119 w 365"/>
                  <a:gd name="T5" fmla="*/ 61 h 308"/>
                  <a:gd name="T6" fmla="*/ 96 w 365"/>
                  <a:gd name="T7" fmla="*/ 87 h 308"/>
                  <a:gd name="T8" fmla="*/ 89 w 365"/>
                  <a:gd name="T9" fmla="*/ 79 h 308"/>
                  <a:gd name="T10" fmla="*/ 73 w 365"/>
                  <a:gd name="T11" fmla="*/ 86 h 308"/>
                  <a:gd name="T12" fmla="*/ 63 w 365"/>
                  <a:gd name="T13" fmla="*/ 70 h 308"/>
                  <a:gd name="T14" fmla="*/ 44 w 365"/>
                  <a:gd name="T15" fmla="*/ 84 h 308"/>
                  <a:gd name="T16" fmla="*/ 73 w 365"/>
                  <a:gd name="T17" fmla="*/ 101 h 308"/>
                  <a:gd name="T18" fmla="*/ 61 w 365"/>
                  <a:gd name="T19" fmla="*/ 104 h 308"/>
                  <a:gd name="T20" fmla="*/ 46 w 365"/>
                  <a:gd name="T21" fmla="*/ 111 h 308"/>
                  <a:gd name="T22" fmla="*/ 28 w 365"/>
                  <a:gd name="T23" fmla="*/ 103 h 308"/>
                  <a:gd name="T24" fmla="*/ 20 w 365"/>
                  <a:gd name="T25" fmla="*/ 118 h 308"/>
                  <a:gd name="T26" fmla="*/ 1 w 365"/>
                  <a:gd name="T27" fmla="*/ 121 h 308"/>
                  <a:gd name="T28" fmla="*/ 25 w 365"/>
                  <a:gd name="T29" fmla="*/ 171 h 308"/>
                  <a:gd name="T30" fmla="*/ 20 w 365"/>
                  <a:gd name="T31" fmla="*/ 194 h 308"/>
                  <a:gd name="T32" fmla="*/ 42 w 365"/>
                  <a:gd name="T33" fmla="*/ 199 h 308"/>
                  <a:gd name="T34" fmla="*/ 75 w 365"/>
                  <a:gd name="T35" fmla="*/ 224 h 308"/>
                  <a:gd name="T36" fmla="*/ 113 w 365"/>
                  <a:gd name="T37" fmla="*/ 210 h 308"/>
                  <a:gd name="T38" fmla="*/ 110 w 365"/>
                  <a:gd name="T39" fmla="*/ 195 h 308"/>
                  <a:gd name="T40" fmla="*/ 141 w 365"/>
                  <a:gd name="T41" fmla="*/ 173 h 308"/>
                  <a:gd name="T42" fmla="*/ 158 w 365"/>
                  <a:gd name="T43" fmla="*/ 208 h 308"/>
                  <a:gd name="T44" fmla="*/ 156 w 365"/>
                  <a:gd name="T45" fmla="*/ 235 h 308"/>
                  <a:gd name="T46" fmla="*/ 175 w 365"/>
                  <a:gd name="T47" fmla="*/ 240 h 308"/>
                  <a:gd name="T48" fmla="*/ 166 w 365"/>
                  <a:gd name="T49" fmla="*/ 274 h 308"/>
                  <a:gd name="T50" fmla="*/ 203 w 365"/>
                  <a:gd name="T51" fmla="*/ 279 h 308"/>
                  <a:gd name="T52" fmla="*/ 211 w 365"/>
                  <a:gd name="T53" fmla="*/ 264 h 308"/>
                  <a:gd name="T54" fmla="*/ 218 w 365"/>
                  <a:gd name="T55" fmla="*/ 280 h 308"/>
                  <a:gd name="T56" fmla="*/ 218 w 365"/>
                  <a:gd name="T57" fmla="*/ 276 h 308"/>
                  <a:gd name="T58" fmla="*/ 255 w 365"/>
                  <a:gd name="T59" fmla="*/ 293 h 308"/>
                  <a:gd name="T60" fmla="*/ 279 w 365"/>
                  <a:gd name="T61" fmla="*/ 256 h 308"/>
                  <a:gd name="T62" fmla="*/ 312 w 365"/>
                  <a:gd name="T63" fmla="*/ 265 h 308"/>
                  <a:gd name="T64" fmla="*/ 321 w 365"/>
                  <a:gd name="T65" fmla="*/ 243 h 308"/>
                  <a:gd name="T66" fmla="*/ 314 w 365"/>
                  <a:gd name="T67" fmla="*/ 235 h 308"/>
                  <a:gd name="T68" fmla="*/ 326 w 365"/>
                  <a:gd name="T69" fmla="*/ 209 h 308"/>
                  <a:gd name="T70" fmla="*/ 323 w 365"/>
                  <a:gd name="T71" fmla="*/ 197 h 308"/>
                  <a:gd name="T72" fmla="*/ 334 w 365"/>
                  <a:gd name="T73" fmla="*/ 190 h 308"/>
                  <a:gd name="T74" fmla="*/ 337 w 365"/>
                  <a:gd name="T75" fmla="*/ 221 h 308"/>
                  <a:gd name="T76" fmla="*/ 329 w 365"/>
                  <a:gd name="T77" fmla="*/ 232 h 308"/>
                  <a:gd name="T78" fmla="*/ 332 w 365"/>
                  <a:gd name="T79" fmla="*/ 243 h 308"/>
                  <a:gd name="T80" fmla="*/ 348 w 365"/>
                  <a:gd name="T81" fmla="*/ 225 h 308"/>
                  <a:gd name="T82" fmla="*/ 346 w 365"/>
                  <a:gd name="T83" fmla="*/ 171 h 308"/>
                  <a:gd name="T84" fmla="*/ 298 w 365"/>
                  <a:gd name="T85" fmla="*/ 165 h 308"/>
                  <a:gd name="T86" fmla="*/ 337 w 365"/>
                  <a:gd name="T87" fmla="*/ 137 h 308"/>
                  <a:gd name="T88" fmla="*/ 330 w 365"/>
                  <a:gd name="T89" fmla="*/ 117 h 308"/>
                  <a:gd name="T90" fmla="*/ 317 w 365"/>
                  <a:gd name="T91" fmla="*/ 78 h 308"/>
                  <a:gd name="T92" fmla="*/ 319 w 365"/>
                  <a:gd name="T93" fmla="*/ 44 h 308"/>
                  <a:gd name="T94" fmla="*/ 294 w 365"/>
                  <a:gd name="T95" fmla="*/ 16 h 308"/>
                  <a:gd name="T96" fmla="*/ 230 w 365"/>
                  <a:gd name="T97" fmla="*/ 17 h 308"/>
                  <a:gd name="T98" fmla="*/ 208 w 365"/>
                  <a:gd name="T99" fmla="*/ 0 h 308"/>
                  <a:gd name="T100" fmla="*/ 185 w 365"/>
                  <a:gd name="T101" fmla="*/ 26 h 308"/>
                  <a:gd name="T102" fmla="*/ 162 w 365"/>
                  <a:gd name="T103" fmla="*/ 21 h 308"/>
                  <a:gd name="T104" fmla="*/ 144 w 365"/>
                  <a:gd name="T105" fmla="*/ 16 h 308"/>
                  <a:gd name="T106" fmla="*/ 132 w 365"/>
                  <a:gd name="T107" fmla="*/ 4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5" h="308">
                    <a:moveTo>
                      <a:pt x="132" y="43"/>
                    </a:moveTo>
                    <a:cubicBezTo>
                      <a:pt x="124" y="42"/>
                      <a:pt x="124" y="42"/>
                      <a:pt x="124" y="42"/>
                    </a:cubicBezTo>
                    <a:cubicBezTo>
                      <a:pt x="119" y="61"/>
                      <a:pt x="119" y="61"/>
                      <a:pt x="119" y="61"/>
                    </a:cubicBezTo>
                    <a:cubicBezTo>
                      <a:pt x="96" y="87"/>
                      <a:pt x="96" y="87"/>
                      <a:pt x="96" y="87"/>
                    </a:cubicBezTo>
                    <a:cubicBezTo>
                      <a:pt x="96" y="87"/>
                      <a:pt x="100" y="79"/>
                      <a:pt x="89" y="79"/>
                    </a:cubicBezTo>
                    <a:cubicBezTo>
                      <a:pt x="81" y="79"/>
                      <a:pt x="73" y="86"/>
                      <a:pt x="73" y="86"/>
                    </a:cubicBezTo>
                    <a:cubicBezTo>
                      <a:pt x="73" y="86"/>
                      <a:pt x="70" y="70"/>
                      <a:pt x="63" y="70"/>
                    </a:cubicBezTo>
                    <a:cubicBezTo>
                      <a:pt x="59" y="70"/>
                      <a:pt x="44" y="73"/>
                      <a:pt x="44" y="84"/>
                    </a:cubicBezTo>
                    <a:cubicBezTo>
                      <a:pt x="43" y="92"/>
                      <a:pt x="73" y="101"/>
                      <a:pt x="73" y="101"/>
                    </a:cubicBezTo>
                    <a:cubicBezTo>
                      <a:pt x="61" y="104"/>
                      <a:pt x="61" y="104"/>
                      <a:pt x="61" y="104"/>
                    </a:cubicBezTo>
                    <a:cubicBezTo>
                      <a:pt x="46" y="111"/>
                      <a:pt x="46" y="111"/>
                      <a:pt x="46" y="111"/>
                    </a:cubicBezTo>
                    <a:cubicBezTo>
                      <a:pt x="28" y="103"/>
                      <a:pt x="28" y="103"/>
                      <a:pt x="28" y="103"/>
                    </a:cubicBezTo>
                    <a:cubicBezTo>
                      <a:pt x="20" y="118"/>
                      <a:pt x="20" y="118"/>
                      <a:pt x="20" y="118"/>
                    </a:cubicBezTo>
                    <a:cubicBezTo>
                      <a:pt x="20" y="118"/>
                      <a:pt x="1" y="109"/>
                      <a:pt x="1" y="121"/>
                    </a:cubicBezTo>
                    <a:cubicBezTo>
                      <a:pt x="0" y="132"/>
                      <a:pt x="25" y="171"/>
                      <a:pt x="25" y="171"/>
                    </a:cubicBezTo>
                    <a:cubicBezTo>
                      <a:pt x="20" y="194"/>
                      <a:pt x="20" y="194"/>
                      <a:pt x="20" y="194"/>
                    </a:cubicBezTo>
                    <a:cubicBezTo>
                      <a:pt x="42" y="199"/>
                      <a:pt x="42" y="199"/>
                      <a:pt x="42" y="199"/>
                    </a:cubicBezTo>
                    <a:cubicBezTo>
                      <a:pt x="42" y="199"/>
                      <a:pt x="48" y="222"/>
                      <a:pt x="75" y="224"/>
                    </a:cubicBezTo>
                    <a:cubicBezTo>
                      <a:pt x="101" y="229"/>
                      <a:pt x="113" y="210"/>
                      <a:pt x="113" y="210"/>
                    </a:cubicBezTo>
                    <a:cubicBezTo>
                      <a:pt x="110" y="195"/>
                      <a:pt x="110" y="195"/>
                      <a:pt x="110" y="195"/>
                    </a:cubicBezTo>
                    <a:cubicBezTo>
                      <a:pt x="110" y="195"/>
                      <a:pt x="122" y="168"/>
                      <a:pt x="141" y="173"/>
                    </a:cubicBezTo>
                    <a:cubicBezTo>
                      <a:pt x="155" y="178"/>
                      <a:pt x="158" y="208"/>
                      <a:pt x="158" y="208"/>
                    </a:cubicBezTo>
                    <a:cubicBezTo>
                      <a:pt x="156" y="235"/>
                      <a:pt x="156" y="235"/>
                      <a:pt x="156" y="235"/>
                    </a:cubicBezTo>
                    <a:cubicBezTo>
                      <a:pt x="175" y="240"/>
                      <a:pt x="175" y="240"/>
                      <a:pt x="175" y="240"/>
                    </a:cubicBezTo>
                    <a:cubicBezTo>
                      <a:pt x="175" y="240"/>
                      <a:pt x="147" y="273"/>
                      <a:pt x="166" y="274"/>
                    </a:cubicBezTo>
                    <a:cubicBezTo>
                      <a:pt x="188" y="275"/>
                      <a:pt x="203" y="279"/>
                      <a:pt x="203" y="279"/>
                    </a:cubicBezTo>
                    <a:cubicBezTo>
                      <a:pt x="211" y="264"/>
                      <a:pt x="211" y="264"/>
                      <a:pt x="211" y="264"/>
                    </a:cubicBezTo>
                    <a:cubicBezTo>
                      <a:pt x="218" y="280"/>
                      <a:pt x="218" y="280"/>
                      <a:pt x="218" y="280"/>
                    </a:cubicBezTo>
                    <a:cubicBezTo>
                      <a:pt x="218" y="276"/>
                      <a:pt x="218" y="276"/>
                      <a:pt x="218" y="276"/>
                    </a:cubicBezTo>
                    <a:cubicBezTo>
                      <a:pt x="222" y="276"/>
                      <a:pt x="239" y="308"/>
                      <a:pt x="255" y="293"/>
                    </a:cubicBezTo>
                    <a:cubicBezTo>
                      <a:pt x="274" y="279"/>
                      <a:pt x="267" y="263"/>
                      <a:pt x="279" y="256"/>
                    </a:cubicBezTo>
                    <a:cubicBezTo>
                      <a:pt x="290" y="253"/>
                      <a:pt x="293" y="272"/>
                      <a:pt x="312" y="265"/>
                    </a:cubicBezTo>
                    <a:cubicBezTo>
                      <a:pt x="328" y="255"/>
                      <a:pt x="321" y="243"/>
                      <a:pt x="321" y="243"/>
                    </a:cubicBezTo>
                    <a:cubicBezTo>
                      <a:pt x="314" y="235"/>
                      <a:pt x="314" y="235"/>
                      <a:pt x="314" y="235"/>
                    </a:cubicBezTo>
                    <a:cubicBezTo>
                      <a:pt x="326" y="209"/>
                      <a:pt x="326" y="209"/>
                      <a:pt x="326" y="209"/>
                    </a:cubicBezTo>
                    <a:cubicBezTo>
                      <a:pt x="323" y="197"/>
                      <a:pt x="323" y="197"/>
                      <a:pt x="323" y="197"/>
                    </a:cubicBezTo>
                    <a:cubicBezTo>
                      <a:pt x="334" y="190"/>
                      <a:pt x="334" y="190"/>
                      <a:pt x="334" y="190"/>
                    </a:cubicBezTo>
                    <a:cubicBezTo>
                      <a:pt x="337" y="221"/>
                      <a:pt x="337" y="221"/>
                      <a:pt x="337" y="221"/>
                    </a:cubicBezTo>
                    <a:cubicBezTo>
                      <a:pt x="329" y="232"/>
                      <a:pt x="329" y="232"/>
                      <a:pt x="329" y="232"/>
                    </a:cubicBezTo>
                    <a:cubicBezTo>
                      <a:pt x="332" y="243"/>
                      <a:pt x="332" y="243"/>
                      <a:pt x="332" y="243"/>
                    </a:cubicBezTo>
                    <a:cubicBezTo>
                      <a:pt x="332" y="243"/>
                      <a:pt x="343" y="244"/>
                      <a:pt x="348" y="225"/>
                    </a:cubicBezTo>
                    <a:cubicBezTo>
                      <a:pt x="348" y="210"/>
                      <a:pt x="365" y="180"/>
                      <a:pt x="346" y="171"/>
                    </a:cubicBezTo>
                    <a:cubicBezTo>
                      <a:pt x="324" y="163"/>
                      <a:pt x="290" y="176"/>
                      <a:pt x="298" y="165"/>
                    </a:cubicBezTo>
                    <a:cubicBezTo>
                      <a:pt x="306" y="154"/>
                      <a:pt x="336" y="159"/>
                      <a:pt x="337" y="137"/>
                    </a:cubicBezTo>
                    <a:cubicBezTo>
                      <a:pt x="338" y="114"/>
                      <a:pt x="330" y="117"/>
                      <a:pt x="330" y="117"/>
                    </a:cubicBezTo>
                    <a:cubicBezTo>
                      <a:pt x="317" y="78"/>
                      <a:pt x="317" y="78"/>
                      <a:pt x="317" y="78"/>
                    </a:cubicBezTo>
                    <a:cubicBezTo>
                      <a:pt x="319" y="44"/>
                      <a:pt x="319" y="44"/>
                      <a:pt x="319" y="44"/>
                    </a:cubicBezTo>
                    <a:cubicBezTo>
                      <a:pt x="319" y="44"/>
                      <a:pt x="323" y="25"/>
                      <a:pt x="294" y="16"/>
                    </a:cubicBezTo>
                    <a:cubicBezTo>
                      <a:pt x="264" y="7"/>
                      <a:pt x="230" y="17"/>
                      <a:pt x="230" y="17"/>
                    </a:cubicBezTo>
                    <a:cubicBezTo>
                      <a:pt x="208" y="0"/>
                      <a:pt x="208" y="0"/>
                      <a:pt x="208" y="0"/>
                    </a:cubicBezTo>
                    <a:cubicBezTo>
                      <a:pt x="185" y="26"/>
                      <a:pt x="185" y="26"/>
                      <a:pt x="185" y="26"/>
                    </a:cubicBezTo>
                    <a:cubicBezTo>
                      <a:pt x="162" y="21"/>
                      <a:pt x="162" y="21"/>
                      <a:pt x="162" y="21"/>
                    </a:cubicBezTo>
                    <a:cubicBezTo>
                      <a:pt x="144" y="16"/>
                      <a:pt x="144" y="16"/>
                      <a:pt x="144" y="16"/>
                    </a:cubicBezTo>
                    <a:lnTo>
                      <a:pt x="132" y="43"/>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55" name="Freeform 228">
                <a:extLst>
                  <a:ext uri="{FF2B5EF4-FFF2-40B4-BE49-F238E27FC236}">
                    <a16:creationId xmlns:a16="http://schemas.microsoft.com/office/drawing/2014/main" id="{D79DF92F-B52C-8C32-407E-FA8372989943}"/>
                  </a:ext>
                </a:extLst>
              </p:cNvPr>
              <p:cNvSpPr>
                <a:spLocks/>
              </p:cNvSpPr>
              <p:nvPr/>
            </p:nvSpPr>
            <p:spPr bwMode="gray">
              <a:xfrm>
                <a:off x="13522094" y="3904580"/>
                <a:ext cx="7208" cy="10090"/>
              </a:xfrm>
              <a:custGeom>
                <a:avLst/>
                <a:gdLst>
                  <a:gd name="T0" fmla="*/ 5 w 5"/>
                  <a:gd name="T1" fmla="*/ 6 h 7"/>
                  <a:gd name="T2" fmla="*/ 2 w 5"/>
                  <a:gd name="T3" fmla="*/ 0 h 7"/>
                  <a:gd name="T4" fmla="*/ 0 w 5"/>
                  <a:gd name="T5" fmla="*/ 7 h 7"/>
                  <a:gd name="T6" fmla="*/ 5 w 5"/>
                  <a:gd name="T7" fmla="*/ 6 h 7"/>
                </a:gdLst>
                <a:ahLst/>
                <a:cxnLst>
                  <a:cxn ang="0">
                    <a:pos x="T0" y="T1"/>
                  </a:cxn>
                  <a:cxn ang="0">
                    <a:pos x="T2" y="T3"/>
                  </a:cxn>
                  <a:cxn ang="0">
                    <a:pos x="T4" y="T5"/>
                  </a:cxn>
                  <a:cxn ang="0">
                    <a:pos x="T6" y="T7"/>
                  </a:cxn>
                </a:cxnLst>
                <a:rect l="0" t="0" r="r" b="b"/>
                <a:pathLst>
                  <a:path w="5" h="7">
                    <a:moveTo>
                      <a:pt x="5" y="6"/>
                    </a:moveTo>
                    <a:lnTo>
                      <a:pt x="2" y="0"/>
                    </a:lnTo>
                    <a:lnTo>
                      <a:pt x="0" y="7"/>
                    </a:lnTo>
                    <a:lnTo>
                      <a:pt x="5" y="6"/>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56" name="Freeform 229">
                <a:extLst>
                  <a:ext uri="{FF2B5EF4-FFF2-40B4-BE49-F238E27FC236}">
                    <a16:creationId xmlns:a16="http://schemas.microsoft.com/office/drawing/2014/main" id="{E71EB14E-211A-2929-F6A0-A654483E1D93}"/>
                  </a:ext>
                </a:extLst>
              </p:cNvPr>
              <p:cNvSpPr>
                <a:spLocks/>
              </p:cNvSpPr>
              <p:nvPr/>
            </p:nvSpPr>
            <p:spPr bwMode="gray">
              <a:xfrm>
                <a:off x="13507680" y="3875751"/>
                <a:ext cx="12974" cy="17298"/>
              </a:xfrm>
              <a:custGeom>
                <a:avLst/>
                <a:gdLst>
                  <a:gd name="T0" fmla="*/ 5 w 9"/>
                  <a:gd name="T1" fmla="*/ 5 h 12"/>
                  <a:gd name="T2" fmla="*/ 8 w 9"/>
                  <a:gd name="T3" fmla="*/ 5 h 12"/>
                  <a:gd name="T4" fmla="*/ 9 w 9"/>
                  <a:gd name="T5" fmla="*/ 0 h 12"/>
                  <a:gd name="T6" fmla="*/ 0 w 9"/>
                  <a:gd name="T7" fmla="*/ 2 h 12"/>
                  <a:gd name="T8" fmla="*/ 6 w 9"/>
                  <a:gd name="T9" fmla="*/ 12 h 12"/>
                  <a:gd name="T10" fmla="*/ 5 w 9"/>
                  <a:gd name="T11" fmla="*/ 5 h 12"/>
                </a:gdLst>
                <a:ahLst/>
                <a:cxnLst>
                  <a:cxn ang="0">
                    <a:pos x="T0" y="T1"/>
                  </a:cxn>
                  <a:cxn ang="0">
                    <a:pos x="T2" y="T3"/>
                  </a:cxn>
                  <a:cxn ang="0">
                    <a:pos x="T4" y="T5"/>
                  </a:cxn>
                  <a:cxn ang="0">
                    <a:pos x="T6" y="T7"/>
                  </a:cxn>
                  <a:cxn ang="0">
                    <a:pos x="T8" y="T9"/>
                  </a:cxn>
                  <a:cxn ang="0">
                    <a:pos x="T10" y="T11"/>
                  </a:cxn>
                </a:cxnLst>
                <a:rect l="0" t="0" r="r" b="b"/>
                <a:pathLst>
                  <a:path w="9" h="12">
                    <a:moveTo>
                      <a:pt x="5" y="5"/>
                    </a:moveTo>
                    <a:lnTo>
                      <a:pt x="8" y="5"/>
                    </a:lnTo>
                    <a:lnTo>
                      <a:pt x="9" y="0"/>
                    </a:lnTo>
                    <a:lnTo>
                      <a:pt x="0" y="2"/>
                    </a:lnTo>
                    <a:lnTo>
                      <a:pt x="6" y="12"/>
                    </a:lnTo>
                    <a:lnTo>
                      <a:pt x="5" y="5"/>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57" name="Freeform 230">
                <a:extLst>
                  <a:ext uri="{FF2B5EF4-FFF2-40B4-BE49-F238E27FC236}">
                    <a16:creationId xmlns:a16="http://schemas.microsoft.com/office/drawing/2014/main" id="{31583750-CF0E-93AC-4A3D-0A38A4F2898E}"/>
                  </a:ext>
                </a:extLst>
              </p:cNvPr>
              <p:cNvSpPr>
                <a:spLocks/>
              </p:cNvSpPr>
              <p:nvPr/>
            </p:nvSpPr>
            <p:spPr bwMode="gray">
              <a:xfrm>
                <a:off x="13513446" y="3893049"/>
                <a:ext cx="7208" cy="12974"/>
              </a:xfrm>
              <a:custGeom>
                <a:avLst/>
                <a:gdLst>
                  <a:gd name="T0" fmla="*/ 4 w 5"/>
                  <a:gd name="T1" fmla="*/ 9 h 9"/>
                  <a:gd name="T2" fmla="*/ 5 w 5"/>
                  <a:gd name="T3" fmla="*/ 1 h 9"/>
                  <a:gd name="T4" fmla="*/ 5 w 5"/>
                  <a:gd name="T5" fmla="*/ 0 h 9"/>
                  <a:gd name="T6" fmla="*/ 0 w 5"/>
                  <a:gd name="T7" fmla="*/ 6 h 9"/>
                  <a:gd name="T8" fmla="*/ 4 w 5"/>
                  <a:gd name="T9" fmla="*/ 9 h 9"/>
                </a:gdLst>
                <a:ahLst/>
                <a:cxnLst>
                  <a:cxn ang="0">
                    <a:pos x="T0" y="T1"/>
                  </a:cxn>
                  <a:cxn ang="0">
                    <a:pos x="T2" y="T3"/>
                  </a:cxn>
                  <a:cxn ang="0">
                    <a:pos x="T4" y="T5"/>
                  </a:cxn>
                  <a:cxn ang="0">
                    <a:pos x="T6" y="T7"/>
                  </a:cxn>
                  <a:cxn ang="0">
                    <a:pos x="T8" y="T9"/>
                  </a:cxn>
                </a:cxnLst>
                <a:rect l="0" t="0" r="r" b="b"/>
                <a:pathLst>
                  <a:path w="5" h="9">
                    <a:moveTo>
                      <a:pt x="4" y="9"/>
                    </a:moveTo>
                    <a:lnTo>
                      <a:pt x="5" y="1"/>
                    </a:lnTo>
                    <a:lnTo>
                      <a:pt x="5" y="0"/>
                    </a:lnTo>
                    <a:lnTo>
                      <a:pt x="0" y="6"/>
                    </a:lnTo>
                    <a:lnTo>
                      <a:pt x="4" y="9"/>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58" name="Freeform 231">
                <a:extLst>
                  <a:ext uri="{FF2B5EF4-FFF2-40B4-BE49-F238E27FC236}">
                    <a16:creationId xmlns:a16="http://schemas.microsoft.com/office/drawing/2014/main" id="{947778DB-0D3C-6C71-F228-B86F081E1984}"/>
                  </a:ext>
                </a:extLst>
              </p:cNvPr>
              <p:cNvSpPr>
                <a:spLocks/>
              </p:cNvSpPr>
              <p:nvPr/>
            </p:nvSpPr>
            <p:spPr bwMode="gray">
              <a:xfrm>
                <a:off x="13500473" y="3891608"/>
                <a:ext cx="10090" cy="11531"/>
              </a:xfrm>
              <a:custGeom>
                <a:avLst/>
                <a:gdLst>
                  <a:gd name="T0" fmla="*/ 7 w 7"/>
                  <a:gd name="T1" fmla="*/ 4 h 8"/>
                  <a:gd name="T2" fmla="*/ 2 w 7"/>
                  <a:gd name="T3" fmla="*/ 0 h 8"/>
                  <a:gd name="T4" fmla="*/ 0 w 7"/>
                  <a:gd name="T5" fmla="*/ 5 h 8"/>
                  <a:gd name="T6" fmla="*/ 5 w 7"/>
                  <a:gd name="T7" fmla="*/ 8 h 8"/>
                  <a:gd name="T8" fmla="*/ 7 w 7"/>
                  <a:gd name="T9" fmla="*/ 4 h 8"/>
                </a:gdLst>
                <a:ahLst/>
                <a:cxnLst>
                  <a:cxn ang="0">
                    <a:pos x="T0" y="T1"/>
                  </a:cxn>
                  <a:cxn ang="0">
                    <a:pos x="T2" y="T3"/>
                  </a:cxn>
                  <a:cxn ang="0">
                    <a:pos x="T4" y="T5"/>
                  </a:cxn>
                  <a:cxn ang="0">
                    <a:pos x="T6" y="T7"/>
                  </a:cxn>
                  <a:cxn ang="0">
                    <a:pos x="T8" y="T9"/>
                  </a:cxn>
                </a:cxnLst>
                <a:rect l="0" t="0" r="r" b="b"/>
                <a:pathLst>
                  <a:path w="7" h="8">
                    <a:moveTo>
                      <a:pt x="7" y="4"/>
                    </a:moveTo>
                    <a:lnTo>
                      <a:pt x="2" y="0"/>
                    </a:lnTo>
                    <a:lnTo>
                      <a:pt x="0" y="5"/>
                    </a:lnTo>
                    <a:lnTo>
                      <a:pt x="5" y="8"/>
                    </a:lnTo>
                    <a:lnTo>
                      <a:pt x="7" y="4"/>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59" name="Freeform 232">
                <a:extLst>
                  <a:ext uri="{FF2B5EF4-FFF2-40B4-BE49-F238E27FC236}">
                    <a16:creationId xmlns:a16="http://schemas.microsoft.com/office/drawing/2014/main" id="{3510F069-FE14-3830-F4F8-F7FD40D996AE}"/>
                  </a:ext>
                </a:extLst>
              </p:cNvPr>
              <p:cNvSpPr>
                <a:spLocks/>
              </p:cNvSpPr>
              <p:nvPr/>
            </p:nvSpPr>
            <p:spPr bwMode="gray">
              <a:xfrm>
                <a:off x="13504797" y="3908905"/>
                <a:ext cx="8649" cy="7208"/>
              </a:xfrm>
              <a:custGeom>
                <a:avLst/>
                <a:gdLst>
                  <a:gd name="T0" fmla="*/ 0 w 6"/>
                  <a:gd name="T1" fmla="*/ 1 h 5"/>
                  <a:gd name="T2" fmla="*/ 4 w 6"/>
                  <a:gd name="T3" fmla="*/ 5 h 5"/>
                  <a:gd name="T4" fmla="*/ 6 w 6"/>
                  <a:gd name="T5" fmla="*/ 3 h 5"/>
                  <a:gd name="T6" fmla="*/ 1 w 6"/>
                  <a:gd name="T7" fmla="*/ 0 h 5"/>
                  <a:gd name="T8" fmla="*/ 0 w 6"/>
                  <a:gd name="T9" fmla="*/ 1 h 5"/>
                </a:gdLst>
                <a:ahLst/>
                <a:cxnLst>
                  <a:cxn ang="0">
                    <a:pos x="T0" y="T1"/>
                  </a:cxn>
                  <a:cxn ang="0">
                    <a:pos x="T2" y="T3"/>
                  </a:cxn>
                  <a:cxn ang="0">
                    <a:pos x="T4" y="T5"/>
                  </a:cxn>
                  <a:cxn ang="0">
                    <a:pos x="T6" y="T7"/>
                  </a:cxn>
                  <a:cxn ang="0">
                    <a:pos x="T8" y="T9"/>
                  </a:cxn>
                </a:cxnLst>
                <a:rect l="0" t="0" r="r" b="b"/>
                <a:pathLst>
                  <a:path w="6" h="5">
                    <a:moveTo>
                      <a:pt x="0" y="1"/>
                    </a:moveTo>
                    <a:lnTo>
                      <a:pt x="4" y="5"/>
                    </a:lnTo>
                    <a:lnTo>
                      <a:pt x="6" y="3"/>
                    </a:lnTo>
                    <a:lnTo>
                      <a:pt x="1" y="0"/>
                    </a:lnTo>
                    <a:lnTo>
                      <a:pt x="0" y="1"/>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60" name="Freeform 233">
                <a:extLst>
                  <a:ext uri="{FF2B5EF4-FFF2-40B4-BE49-F238E27FC236}">
                    <a16:creationId xmlns:a16="http://schemas.microsoft.com/office/drawing/2014/main" id="{03D06919-5BE3-74AE-65F9-27E2AD62FF8F}"/>
                  </a:ext>
                </a:extLst>
              </p:cNvPr>
              <p:cNvSpPr>
                <a:spLocks/>
              </p:cNvSpPr>
              <p:nvPr/>
            </p:nvSpPr>
            <p:spPr bwMode="gray">
              <a:xfrm>
                <a:off x="13277048" y="4032870"/>
                <a:ext cx="4325" cy="15856"/>
              </a:xfrm>
              <a:custGeom>
                <a:avLst/>
                <a:gdLst>
                  <a:gd name="T0" fmla="*/ 1 w 12"/>
                  <a:gd name="T1" fmla="*/ 11 h 34"/>
                  <a:gd name="T2" fmla="*/ 0 w 12"/>
                  <a:gd name="T3" fmla="*/ 26 h 34"/>
                  <a:gd name="T4" fmla="*/ 0 w 12"/>
                  <a:gd name="T5" fmla="*/ 34 h 34"/>
                  <a:gd name="T6" fmla="*/ 7 w 12"/>
                  <a:gd name="T7" fmla="*/ 27 h 34"/>
                  <a:gd name="T8" fmla="*/ 4 w 12"/>
                  <a:gd name="T9" fmla="*/ 15 h 34"/>
                  <a:gd name="T10" fmla="*/ 12 w 12"/>
                  <a:gd name="T11" fmla="*/ 0 h 34"/>
                  <a:gd name="T12" fmla="*/ 1 w 12"/>
                  <a:gd name="T13" fmla="*/ 11 h 34"/>
                </a:gdLst>
                <a:ahLst/>
                <a:cxnLst>
                  <a:cxn ang="0">
                    <a:pos x="T0" y="T1"/>
                  </a:cxn>
                  <a:cxn ang="0">
                    <a:pos x="T2" y="T3"/>
                  </a:cxn>
                  <a:cxn ang="0">
                    <a:pos x="T4" y="T5"/>
                  </a:cxn>
                  <a:cxn ang="0">
                    <a:pos x="T6" y="T7"/>
                  </a:cxn>
                  <a:cxn ang="0">
                    <a:pos x="T8" y="T9"/>
                  </a:cxn>
                  <a:cxn ang="0">
                    <a:pos x="T10" y="T11"/>
                  </a:cxn>
                  <a:cxn ang="0">
                    <a:pos x="T12" y="T13"/>
                  </a:cxn>
                </a:cxnLst>
                <a:rect l="0" t="0" r="r" b="b"/>
                <a:pathLst>
                  <a:path w="12" h="34">
                    <a:moveTo>
                      <a:pt x="1" y="11"/>
                    </a:moveTo>
                    <a:cubicBezTo>
                      <a:pt x="0" y="26"/>
                      <a:pt x="0" y="26"/>
                      <a:pt x="0" y="26"/>
                    </a:cubicBezTo>
                    <a:cubicBezTo>
                      <a:pt x="0" y="34"/>
                      <a:pt x="0" y="34"/>
                      <a:pt x="0" y="34"/>
                    </a:cubicBezTo>
                    <a:cubicBezTo>
                      <a:pt x="7" y="27"/>
                      <a:pt x="7" y="27"/>
                      <a:pt x="7" y="27"/>
                    </a:cubicBezTo>
                    <a:cubicBezTo>
                      <a:pt x="4" y="15"/>
                      <a:pt x="4" y="15"/>
                      <a:pt x="4" y="15"/>
                    </a:cubicBezTo>
                    <a:cubicBezTo>
                      <a:pt x="12" y="0"/>
                      <a:pt x="12" y="0"/>
                      <a:pt x="12" y="0"/>
                    </a:cubicBezTo>
                    <a:cubicBezTo>
                      <a:pt x="12" y="0"/>
                      <a:pt x="1" y="7"/>
                      <a:pt x="1" y="11"/>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61" name="Freeform 234">
                <a:extLst>
                  <a:ext uri="{FF2B5EF4-FFF2-40B4-BE49-F238E27FC236}">
                    <a16:creationId xmlns:a16="http://schemas.microsoft.com/office/drawing/2014/main" id="{51AC7124-2CFB-5605-B3CB-1908D307FAA6}"/>
                  </a:ext>
                </a:extLst>
              </p:cNvPr>
              <p:cNvSpPr>
                <a:spLocks/>
              </p:cNvSpPr>
              <p:nvPr/>
            </p:nvSpPr>
            <p:spPr bwMode="gray">
              <a:xfrm>
                <a:off x="13187679" y="4022779"/>
                <a:ext cx="17298" cy="31712"/>
              </a:xfrm>
              <a:custGeom>
                <a:avLst/>
                <a:gdLst>
                  <a:gd name="T0" fmla="*/ 16 w 38"/>
                  <a:gd name="T1" fmla="*/ 22 h 68"/>
                  <a:gd name="T2" fmla="*/ 9 w 38"/>
                  <a:gd name="T3" fmla="*/ 22 h 68"/>
                  <a:gd name="T4" fmla="*/ 3 w 38"/>
                  <a:gd name="T5" fmla="*/ 60 h 68"/>
                  <a:gd name="T6" fmla="*/ 18 w 38"/>
                  <a:gd name="T7" fmla="*/ 68 h 68"/>
                  <a:gd name="T8" fmla="*/ 25 w 38"/>
                  <a:gd name="T9" fmla="*/ 65 h 68"/>
                  <a:gd name="T10" fmla="*/ 15 w 38"/>
                  <a:gd name="T11" fmla="*/ 53 h 68"/>
                  <a:gd name="T12" fmla="*/ 26 w 38"/>
                  <a:gd name="T13" fmla="*/ 53 h 68"/>
                  <a:gd name="T14" fmla="*/ 27 w 38"/>
                  <a:gd name="T15" fmla="*/ 38 h 68"/>
                  <a:gd name="T16" fmla="*/ 34 w 38"/>
                  <a:gd name="T17" fmla="*/ 34 h 68"/>
                  <a:gd name="T18" fmla="*/ 35 w 38"/>
                  <a:gd name="T19" fmla="*/ 15 h 68"/>
                  <a:gd name="T20" fmla="*/ 25 w 38"/>
                  <a:gd name="T21" fmla="*/ 0 h 68"/>
                  <a:gd name="T22" fmla="*/ 16 w 38"/>
                  <a:gd name="T23" fmla="*/ 2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 h="68">
                    <a:moveTo>
                      <a:pt x="16" y="22"/>
                    </a:moveTo>
                    <a:cubicBezTo>
                      <a:pt x="16" y="22"/>
                      <a:pt x="9" y="10"/>
                      <a:pt x="9" y="22"/>
                    </a:cubicBezTo>
                    <a:cubicBezTo>
                      <a:pt x="4" y="33"/>
                      <a:pt x="0" y="56"/>
                      <a:pt x="3" y="60"/>
                    </a:cubicBezTo>
                    <a:cubicBezTo>
                      <a:pt x="7" y="64"/>
                      <a:pt x="18" y="68"/>
                      <a:pt x="18" y="68"/>
                    </a:cubicBezTo>
                    <a:cubicBezTo>
                      <a:pt x="25" y="65"/>
                      <a:pt x="25" y="65"/>
                      <a:pt x="25" y="65"/>
                    </a:cubicBezTo>
                    <a:cubicBezTo>
                      <a:pt x="15" y="53"/>
                      <a:pt x="15" y="53"/>
                      <a:pt x="15" y="53"/>
                    </a:cubicBezTo>
                    <a:cubicBezTo>
                      <a:pt x="26" y="53"/>
                      <a:pt x="26" y="53"/>
                      <a:pt x="26" y="53"/>
                    </a:cubicBezTo>
                    <a:cubicBezTo>
                      <a:pt x="27" y="38"/>
                      <a:pt x="27" y="38"/>
                      <a:pt x="27" y="38"/>
                    </a:cubicBezTo>
                    <a:cubicBezTo>
                      <a:pt x="34" y="34"/>
                      <a:pt x="34" y="34"/>
                      <a:pt x="34" y="34"/>
                    </a:cubicBezTo>
                    <a:cubicBezTo>
                      <a:pt x="34" y="34"/>
                      <a:pt x="38" y="27"/>
                      <a:pt x="35" y="15"/>
                    </a:cubicBezTo>
                    <a:cubicBezTo>
                      <a:pt x="36" y="0"/>
                      <a:pt x="25" y="0"/>
                      <a:pt x="25" y="0"/>
                    </a:cubicBezTo>
                    <a:lnTo>
                      <a:pt x="16" y="22"/>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62" name="Freeform 235">
                <a:extLst>
                  <a:ext uri="{FF2B5EF4-FFF2-40B4-BE49-F238E27FC236}">
                    <a16:creationId xmlns:a16="http://schemas.microsoft.com/office/drawing/2014/main" id="{790C6B35-1149-55EF-9AFB-ACC31EB23984}"/>
                  </a:ext>
                </a:extLst>
              </p:cNvPr>
              <p:cNvSpPr>
                <a:spLocks/>
              </p:cNvSpPr>
              <p:nvPr/>
            </p:nvSpPr>
            <p:spPr bwMode="gray">
              <a:xfrm>
                <a:off x="13659033" y="3766202"/>
                <a:ext cx="10090" cy="5766"/>
              </a:xfrm>
              <a:custGeom>
                <a:avLst/>
                <a:gdLst>
                  <a:gd name="T0" fmla="*/ 1 w 7"/>
                  <a:gd name="T1" fmla="*/ 0 h 4"/>
                  <a:gd name="T2" fmla="*/ 0 w 7"/>
                  <a:gd name="T3" fmla="*/ 4 h 4"/>
                  <a:gd name="T4" fmla="*/ 7 w 7"/>
                  <a:gd name="T5" fmla="*/ 4 h 4"/>
                  <a:gd name="T6" fmla="*/ 1 w 7"/>
                  <a:gd name="T7" fmla="*/ 0 h 4"/>
                </a:gdLst>
                <a:ahLst/>
                <a:cxnLst>
                  <a:cxn ang="0">
                    <a:pos x="T0" y="T1"/>
                  </a:cxn>
                  <a:cxn ang="0">
                    <a:pos x="T2" y="T3"/>
                  </a:cxn>
                  <a:cxn ang="0">
                    <a:pos x="T4" y="T5"/>
                  </a:cxn>
                  <a:cxn ang="0">
                    <a:pos x="T6" y="T7"/>
                  </a:cxn>
                </a:cxnLst>
                <a:rect l="0" t="0" r="r" b="b"/>
                <a:pathLst>
                  <a:path w="7" h="4">
                    <a:moveTo>
                      <a:pt x="1" y="0"/>
                    </a:moveTo>
                    <a:lnTo>
                      <a:pt x="0" y="4"/>
                    </a:lnTo>
                    <a:lnTo>
                      <a:pt x="7" y="4"/>
                    </a:lnTo>
                    <a:lnTo>
                      <a:pt x="1"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63" name="Freeform 236">
                <a:extLst>
                  <a:ext uri="{FF2B5EF4-FFF2-40B4-BE49-F238E27FC236}">
                    <a16:creationId xmlns:a16="http://schemas.microsoft.com/office/drawing/2014/main" id="{1ACEC6AD-11C0-137B-2FD1-EA55E4E2F443}"/>
                  </a:ext>
                </a:extLst>
              </p:cNvPr>
              <p:cNvSpPr>
                <a:spLocks/>
              </p:cNvSpPr>
              <p:nvPr/>
            </p:nvSpPr>
            <p:spPr bwMode="gray">
              <a:xfrm>
                <a:off x="13477410" y="3891608"/>
                <a:ext cx="33154" cy="38919"/>
              </a:xfrm>
              <a:custGeom>
                <a:avLst/>
                <a:gdLst>
                  <a:gd name="T0" fmla="*/ 25 w 69"/>
                  <a:gd name="T1" fmla="*/ 62 h 82"/>
                  <a:gd name="T2" fmla="*/ 44 w 69"/>
                  <a:gd name="T3" fmla="*/ 62 h 82"/>
                  <a:gd name="T4" fmla="*/ 47 w 69"/>
                  <a:gd name="T5" fmla="*/ 74 h 82"/>
                  <a:gd name="T6" fmla="*/ 61 w 69"/>
                  <a:gd name="T7" fmla="*/ 82 h 82"/>
                  <a:gd name="T8" fmla="*/ 69 w 69"/>
                  <a:gd name="T9" fmla="*/ 71 h 82"/>
                  <a:gd name="T10" fmla="*/ 62 w 69"/>
                  <a:gd name="T11" fmla="*/ 63 h 82"/>
                  <a:gd name="T12" fmla="*/ 59 w 69"/>
                  <a:gd name="T13" fmla="*/ 52 h 82"/>
                  <a:gd name="T14" fmla="*/ 41 w 69"/>
                  <a:gd name="T15" fmla="*/ 47 h 82"/>
                  <a:gd name="T16" fmla="*/ 49 w 69"/>
                  <a:gd name="T17" fmla="*/ 36 h 82"/>
                  <a:gd name="T18" fmla="*/ 35 w 69"/>
                  <a:gd name="T19" fmla="*/ 16 h 82"/>
                  <a:gd name="T20" fmla="*/ 12 w 69"/>
                  <a:gd name="T21" fmla="*/ 23 h 82"/>
                  <a:gd name="T22" fmla="*/ 25 w 69"/>
                  <a:gd name="T23" fmla="*/ 62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 h="82">
                    <a:moveTo>
                      <a:pt x="25" y="62"/>
                    </a:moveTo>
                    <a:cubicBezTo>
                      <a:pt x="44" y="62"/>
                      <a:pt x="44" y="62"/>
                      <a:pt x="44" y="62"/>
                    </a:cubicBezTo>
                    <a:cubicBezTo>
                      <a:pt x="47" y="74"/>
                      <a:pt x="47" y="74"/>
                      <a:pt x="47" y="74"/>
                    </a:cubicBezTo>
                    <a:cubicBezTo>
                      <a:pt x="61" y="82"/>
                      <a:pt x="61" y="82"/>
                      <a:pt x="61" y="82"/>
                    </a:cubicBezTo>
                    <a:cubicBezTo>
                      <a:pt x="69" y="71"/>
                      <a:pt x="69" y="71"/>
                      <a:pt x="69" y="71"/>
                    </a:cubicBezTo>
                    <a:cubicBezTo>
                      <a:pt x="62" y="63"/>
                      <a:pt x="62" y="63"/>
                      <a:pt x="62" y="63"/>
                    </a:cubicBezTo>
                    <a:cubicBezTo>
                      <a:pt x="59" y="52"/>
                      <a:pt x="59" y="52"/>
                      <a:pt x="59" y="52"/>
                    </a:cubicBezTo>
                    <a:cubicBezTo>
                      <a:pt x="41" y="47"/>
                      <a:pt x="41" y="47"/>
                      <a:pt x="41" y="47"/>
                    </a:cubicBezTo>
                    <a:cubicBezTo>
                      <a:pt x="49" y="36"/>
                      <a:pt x="49" y="36"/>
                      <a:pt x="49" y="36"/>
                    </a:cubicBezTo>
                    <a:cubicBezTo>
                      <a:pt x="49" y="36"/>
                      <a:pt x="49" y="24"/>
                      <a:pt x="35" y="16"/>
                    </a:cubicBezTo>
                    <a:cubicBezTo>
                      <a:pt x="20" y="8"/>
                      <a:pt x="20" y="0"/>
                      <a:pt x="12" y="23"/>
                    </a:cubicBezTo>
                    <a:cubicBezTo>
                      <a:pt x="0" y="41"/>
                      <a:pt x="7" y="49"/>
                      <a:pt x="25" y="62"/>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64" name="Freeform 237">
                <a:extLst>
                  <a:ext uri="{FF2B5EF4-FFF2-40B4-BE49-F238E27FC236}">
                    <a16:creationId xmlns:a16="http://schemas.microsoft.com/office/drawing/2014/main" id="{BFA7651E-30E0-CBB9-F484-566D9D1D87B8}"/>
                  </a:ext>
                </a:extLst>
              </p:cNvPr>
              <p:cNvSpPr>
                <a:spLocks/>
              </p:cNvSpPr>
              <p:nvPr/>
            </p:nvSpPr>
            <p:spPr bwMode="gray">
              <a:xfrm>
                <a:off x="13661915" y="3738814"/>
                <a:ext cx="12974" cy="20180"/>
              </a:xfrm>
              <a:custGeom>
                <a:avLst/>
                <a:gdLst>
                  <a:gd name="T0" fmla="*/ 27 w 27"/>
                  <a:gd name="T1" fmla="*/ 12 h 42"/>
                  <a:gd name="T2" fmla="*/ 8 w 27"/>
                  <a:gd name="T3" fmla="*/ 15 h 42"/>
                  <a:gd name="T4" fmla="*/ 0 w 27"/>
                  <a:gd name="T5" fmla="*/ 41 h 42"/>
                  <a:gd name="T6" fmla="*/ 11 w 27"/>
                  <a:gd name="T7" fmla="*/ 42 h 42"/>
                  <a:gd name="T8" fmla="*/ 27 w 27"/>
                  <a:gd name="T9" fmla="*/ 12 h 42"/>
                </a:gdLst>
                <a:ahLst/>
                <a:cxnLst>
                  <a:cxn ang="0">
                    <a:pos x="T0" y="T1"/>
                  </a:cxn>
                  <a:cxn ang="0">
                    <a:pos x="T2" y="T3"/>
                  </a:cxn>
                  <a:cxn ang="0">
                    <a:pos x="T4" y="T5"/>
                  </a:cxn>
                  <a:cxn ang="0">
                    <a:pos x="T6" y="T7"/>
                  </a:cxn>
                  <a:cxn ang="0">
                    <a:pos x="T8" y="T9"/>
                  </a:cxn>
                </a:cxnLst>
                <a:rect l="0" t="0" r="r" b="b"/>
                <a:pathLst>
                  <a:path w="27" h="42">
                    <a:moveTo>
                      <a:pt x="27" y="12"/>
                    </a:moveTo>
                    <a:cubicBezTo>
                      <a:pt x="27" y="12"/>
                      <a:pt x="17" y="0"/>
                      <a:pt x="8" y="15"/>
                    </a:cubicBezTo>
                    <a:cubicBezTo>
                      <a:pt x="0" y="26"/>
                      <a:pt x="0" y="41"/>
                      <a:pt x="0" y="41"/>
                    </a:cubicBezTo>
                    <a:cubicBezTo>
                      <a:pt x="11" y="42"/>
                      <a:pt x="11" y="42"/>
                      <a:pt x="11" y="42"/>
                    </a:cubicBezTo>
                    <a:lnTo>
                      <a:pt x="27" y="12"/>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65" name="Freeform 238">
                <a:extLst>
                  <a:ext uri="{FF2B5EF4-FFF2-40B4-BE49-F238E27FC236}">
                    <a16:creationId xmlns:a16="http://schemas.microsoft.com/office/drawing/2014/main" id="{C19C3D0D-3731-8FCC-25CE-3FB48FB4EF14}"/>
                  </a:ext>
                </a:extLst>
              </p:cNvPr>
              <p:cNvSpPr>
                <a:spLocks/>
              </p:cNvSpPr>
              <p:nvPr/>
            </p:nvSpPr>
            <p:spPr bwMode="gray">
              <a:xfrm>
                <a:off x="13199210" y="3988184"/>
                <a:ext cx="27388" cy="24505"/>
              </a:xfrm>
              <a:custGeom>
                <a:avLst/>
                <a:gdLst>
                  <a:gd name="T0" fmla="*/ 34 w 57"/>
                  <a:gd name="T1" fmla="*/ 11 h 50"/>
                  <a:gd name="T2" fmla="*/ 8 w 57"/>
                  <a:gd name="T3" fmla="*/ 6 h 50"/>
                  <a:gd name="T4" fmla="*/ 0 w 57"/>
                  <a:gd name="T5" fmla="*/ 21 h 50"/>
                  <a:gd name="T6" fmla="*/ 15 w 57"/>
                  <a:gd name="T7" fmla="*/ 22 h 50"/>
                  <a:gd name="T8" fmla="*/ 21 w 57"/>
                  <a:gd name="T9" fmla="*/ 41 h 50"/>
                  <a:gd name="T10" fmla="*/ 40 w 57"/>
                  <a:gd name="T11" fmla="*/ 50 h 50"/>
                  <a:gd name="T12" fmla="*/ 41 w 57"/>
                  <a:gd name="T13" fmla="*/ 27 h 50"/>
                  <a:gd name="T14" fmla="*/ 48 w 57"/>
                  <a:gd name="T15" fmla="*/ 27 h 50"/>
                  <a:gd name="T16" fmla="*/ 52 w 57"/>
                  <a:gd name="T17" fmla="*/ 23 h 50"/>
                  <a:gd name="T18" fmla="*/ 45 w 57"/>
                  <a:gd name="T19" fmla="*/ 15 h 50"/>
                  <a:gd name="T20" fmla="*/ 57 w 57"/>
                  <a:gd name="T21" fmla="*/ 1 h 50"/>
                  <a:gd name="T22" fmla="*/ 49 w 57"/>
                  <a:gd name="T23" fmla="*/ 0 h 50"/>
                  <a:gd name="T24" fmla="*/ 34 w 57"/>
                  <a:gd name="T25" fmla="*/ 1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 h="50">
                    <a:moveTo>
                      <a:pt x="34" y="11"/>
                    </a:moveTo>
                    <a:cubicBezTo>
                      <a:pt x="8" y="6"/>
                      <a:pt x="8" y="6"/>
                      <a:pt x="8" y="6"/>
                    </a:cubicBezTo>
                    <a:cubicBezTo>
                      <a:pt x="0" y="21"/>
                      <a:pt x="0" y="21"/>
                      <a:pt x="0" y="21"/>
                    </a:cubicBezTo>
                    <a:cubicBezTo>
                      <a:pt x="15" y="22"/>
                      <a:pt x="15" y="22"/>
                      <a:pt x="15" y="22"/>
                    </a:cubicBezTo>
                    <a:cubicBezTo>
                      <a:pt x="15" y="22"/>
                      <a:pt x="10" y="41"/>
                      <a:pt x="21" y="41"/>
                    </a:cubicBezTo>
                    <a:cubicBezTo>
                      <a:pt x="29" y="41"/>
                      <a:pt x="40" y="50"/>
                      <a:pt x="40" y="50"/>
                    </a:cubicBezTo>
                    <a:cubicBezTo>
                      <a:pt x="41" y="27"/>
                      <a:pt x="41" y="27"/>
                      <a:pt x="41" y="27"/>
                    </a:cubicBezTo>
                    <a:cubicBezTo>
                      <a:pt x="48" y="27"/>
                      <a:pt x="48" y="27"/>
                      <a:pt x="48" y="27"/>
                    </a:cubicBezTo>
                    <a:cubicBezTo>
                      <a:pt x="52" y="23"/>
                      <a:pt x="52" y="23"/>
                      <a:pt x="52" y="23"/>
                    </a:cubicBezTo>
                    <a:cubicBezTo>
                      <a:pt x="45" y="15"/>
                      <a:pt x="45" y="15"/>
                      <a:pt x="45" y="15"/>
                    </a:cubicBezTo>
                    <a:cubicBezTo>
                      <a:pt x="57" y="1"/>
                      <a:pt x="57" y="1"/>
                      <a:pt x="57" y="1"/>
                    </a:cubicBezTo>
                    <a:cubicBezTo>
                      <a:pt x="49" y="0"/>
                      <a:pt x="49" y="0"/>
                      <a:pt x="49" y="0"/>
                    </a:cubicBezTo>
                    <a:lnTo>
                      <a:pt x="34" y="11"/>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66" name="Freeform 239">
                <a:extLst>
                  <a:ext uri="{FF2B5EF4-FFF2-40B4-BE49-F238E27FC236}">
                    <a16:creationId xmlns:a16="http://schemas.microsoft.com/office/drawing/2014/main" id="{9DD66CC6-4B6D-A9CD-723C-27C11083027C}"/>
                  </a:ext>
                </a:extLst>
              </p:cNvPr>
              <p:cNvSpPr>
                <a:spLocks/>
              </p:cNvSpPr>
              <p:nvPr/>
            </p:nvSpPr>
            <p:spPr bwMode="gray">
              <a:xfrm>
                <a:off x="13199210" y="4009807"/>
                <a:ext cx="12974" cy="11531"/>
              </a:xfrm>
              <a:custGeom>
                <a:avLst/>
                <a:gdLst>
                  <a:gd name="T0" fmla="*/ 1 w 9"/>
                  <a:gd name="T1" fmla="*/ 6 h 8"/>
                  <a:gd name="T2" fmla="*/ 8 w 9"/>
                  <a:gd name="T3" fmla="*/ 8 h 8"/>
                  <a:gd name="T4" fmla="*/ 9 w 9"/>
                  <a:gd name="T5" fmla="*/ 3 h 8"/>
                  <a:gd name="T6" fmla="*/ 5 w 9"/>
                  <a:gd name="T7" fmla="*/ 2 h 8"/>
                  <a:gd name="T8" fmla="*/ 4 w 9"/>
                  <a:gd name="T9" fmla="*/ 0 h 8"/>
                  <a:gd name="T10" fmla="*/ 0 w 9"/>
                  <a:gd name="T11" fmla="*/ 0 h 8"/>
                  <a:gd name="T12" fmla="*/ 1 w 9"/>
                  <a:gd name="T13" fmla="*/ 6 h 8"/>
                </a:gdLst>
                <a:ahLst/>
                <a:cxnLst>
                  <a:cxn ang="0">
                    <a:pos x="T0" y="T1"/>
                  </a:cxn>
                  <a:cxn ang="0">
                    <a:pos x="T2" y="T3"/>
                  </a:cxn>
                  <a:cxn ang="0">
                    <a:pos x="T4" y="T5"/>
                  </a:cxn>
                  <a:cxn ang="0">
                    <a:pos x="T6" y="T7"/>
                  </a:cxn>
                  <a:cxn ang="0">
                    <a:pos x="T8" y="T9"/>
                  </a:cxn>
                  <a:cxn ang="0">
                    <a:pos x="T10" y="T11"/>
                  </a:cxn>
                  <a:cxn ang="0">
                    <a:pos x="T12" y="T13"/>
                  </a:cxn>
                </a:cxnLst>
                <a:rect l="0" t="0" r="r" b="b"/>
                <a:pathLst>
                  <a:path w="9" h="8">
                    <a:moveTo>
                      <a:pt x="1" y="6"/>
                    </a:moveTo>
                    <a:lnTo>
                      <a:pt x="8" y="8"/>
                    </a:lnTo>
                    <a:lnTo>
                      <a:pt x="9" y="3"/>
                    </a:lnTo>
                    <a:lnTo>
                      <a:pt x="5" y="2"/>
                    </a:lnTo>
                    <a:lnTo>
                      <a:pt x="4" y="0"/>
                    </a:lnTo>
                    <a:lnTo>
                      <a:pt x="0" y="0"/>
                    </a:lnTo>
                    <a:lnTo>
                      <a:pt x="1" y="6"/>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67" name="Freeform 240">
                <a:extLst>
                  <a:ext uri="{FF2B5EF4-FFF2-40B4-BE49-F238E27FC236}">
                    <a16:creationId xmlns:a16="http://schemas.microsoft.com/office/drawing/2014/main" id="{2ABDA5AE-5813-7052-156F-E626C42E149B}"/>
                  </a:ext>
                </a:extLst>
              </p:cNvPr>
              <p:cNvSpPr>
                <a:spLocks/>
              </p:cNvSpPr>
              <p:nvPr/>
            </p:nvSpPr>
            <p:spPr bwMode="gray">
              <a:xfrm>
                <a:off x="13277048" y="4218816"/>
                <a:ext cx="8649" cy="20180"/>
              </a:xfrm>
              <a:custGeom>
                <a:avLst/>
                <a:gdLst>
                  <a:gd name="T0" fmla="*/ 3 w 6"/>
                  <a:gd name="T1" fmla="*/ 0 h 14"/>
                  <a:gd name="T2" fmla="*/ 0 w 6"/>
                  <a:gd name="T3" fmla="*/ 0 h 14"/>
                  <a:gd name="T4" fmla="*/ 1 w 6"/>
                  <a:gd name="T5" fmla="*/ 12 h 14"/>
                  <a:gd name="T6" fmla="*/ 3 w 6"/>
                  <a:gd name="T7" fmla="*/ 14 h 14"/>
                  <a:gd name="T8" fmla="*/ 6 w 6"/>
                  <a:gd name="T9" fmla="*/ 13 h 14"/>
                  <a:gd name="T10" fmla="*/ 5 w 6"/>
                  <a:gd name="T11" fmla="*/ 9 h 14"/>
                  <a:gd name="T12" fmla="*/ 6 w 6"/>
                  <a:gd name="T13" fmla="*/ 7 h 14"/>
                  <a:gd name="T14" fmla="*/ 3 w 6"/>
                  <a:gd name="T15" fmla="*/ 0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4">
                    <a:moveTo>
                      <a:pt x="3" y="0"/>
                    </a:moveTo>
                    <a:lnTo>
                      <a:pt x="0" y="0"/>
                    </a:lnTo>
                    <a:lnTo>
                      <a:pt x="1" y="12"/>
                    </a:lnTo>
                    <a:lnTo>
                      <a:pt x="3" y="14"/>
                    </a:lnTo>
                    <a:lnTo>
                      <a:pt x="6" y="13"/>
                    </a:lnTo>
                    <a:lnTo>
                      <a:pt x="5" y="9"/>
                    </a:lnTo>
                    <a:lnTo>
                      <a:pt x="6" y="7"/>
                    </a:lnTo>
                    <a:lnTo>
                      <a:pt x="3"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68" name="Freeform 241">
                <a:extLst>
                  <a:ext uri="{FF2B5EF4-FFF2-40B4-BE49-F238E27FC236}">
                    <a16:creationId xmlns:a16="http://schemas.microsoft.com/office/drawing/2014/main" id="{15810CA8-A3BC-B9CA-A3C7-05003746893B}"/>
                  </a:ext>
                </a:extLst>
              </p:cNvPr>
              <p:cNvSpPr>
                <a:spLocks/>
              </p:cNvSpPr>
              <p:nvPr/>
            </p:nvSpPr>
            <p:spPr bwMode="gray">
              <a:xfrm>
                <a:off x="13255427" y="4234672"/>
                <a:ext cx="17298" cy="34594"/>
              </a:xfrm>
              <a:custGeom>
                <a:avLst/>
                <a:gdLst>
                  <a:gd name="T0" fmla="*/ 28 w 35"/>
                  <a:gd name="T1" fmla="*/ 4 h 72"/>
                  <a:gd name="T2" fmla="*/ 17 w 35"/>
                  <a:gd name="T3" fmla="*/ 0 h 72"/>
                  <a:gd name="T4" fmla="*/ 6 w 35"/>
                  <a:gd name="T5" fmla="*/ 11 h 72"/>
                  <a:gd name="T6" fmla="*/ 0 w 35"/>
                  <a:gd name="T7" fmla="*/ 56 h 72"/>
                  <a:gd name="T8" fmla="*/ 22 w 35"/>
                  <a:gd name="T9" fmla="*/ 65 h 72"/>
                  <a:gd name="T10" fmla="*/ 27 w 35"/>
                  <a:gd name="T11" fmla="*/ 42 h 72"/>
                  <a:gd name="T12" fmla="*/ 35 w 35"/>
                  <a:gd name="T13" fmla="*/ 28 h 72"/>
                  <a:gd name="T14" fmla="*/ 28 w 35"/>
                  <a:gd name="T15" fmla="*/ 4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72">
                    <a:moveTo>
                      <a:pt x="28" y="4"/>
                    </a:moveTo>
                    <a:cubicBezTo>
                      <a:pt x="17" y="0"/>
                      <a:pt x="17" y="0"/>
                      <a:pt x="17" y="0"/>
                    </a:cubicBezTo>
                    <a:cubicBezTo>
                      <a:pt x="6" y="11"/>
                      <a:pt x="6" y="11"/>
                      <a:pt x="6" y="11"/>
                    </a:cubicBezTo>
                    <a:cubicBezTo>
                      <a:pt x="0" y="56"/>
                      <a:pt x="0" y="56"/>
                      <a:pt x="0" y="56"/>
                    </a:cubicBezTo>
                    <a:cubicBezTo>
                      <a:pt x="0" y="56"/>
                      <a:pt x="10" y="72"/>
                      <a:pt x="22" y="65"/>
                    </a:cubicBezTo>
                    <a:cubicBezTo>
                      <a:pt x="30" y="58"/>
                      <a:pt x="27" y="42"/>
                      <a:pt x="27" y="42"/>
                    </a:cubicBezTo>
                    <a:cubicBezTo>
                      <a:pt x="35" y="28"/>
                      <a:pt x="35" y="28"/>
                      <a:pt x="35" y="28"/>
                    </a:cubicBezTo>
                    <a:lnTo>
                      <a:pt x="28" y="4"/>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69" name="Freeform 242">
                <a:extLst>
                  <a:ext uri="{FF2B5EF4-FFF2-40B4-BE49-F238E27FC236}">
                    <a16:creationId xmlns:a16="http://schemas.microsoft.com/office/drawing/2014/main" id="{9758DB10-0DBC-D21A-04CC-E7B076E2650B}"/>
                  </a:ext>
                </a:extLst>
              </p:cNvPr>
              <p:cNvSpPr>
                <a:spLocks/>
              </p:cNvSpPr>
              <p:nvPr/>
            </p:nvSpPr>
            <p:spPr bwMode="gray">
              <a:xfrm>
                <a:off x="13226598" y="4491250"/>
                <a:ext cx="43243" cy="36037"/>
              </a:xfrm>
              <a:custGeom>
                <a:avLst/>
                <a:gdLst>
                  <a:gd name="T0" fmla="*/ 23 w 89"/>
                  <a:gd name="T1" fmla="*/ 7 h 74"/>
                  <a:gd name="T2" fmla="*/ 15 w 89"/>
                  <a:gd name="T3" fmla="*/ 22 h 74"/>
                  <a:gd name="T4" fmla="*/ 4 w 89"/>
                  <a:gd name="T5" fmla="*/ 14 h 74"/>
                  <a:gd name="T6" fmla="*/ 0 w 89"/>
                  <a:gd name="T7" fmla="*/ 25 h 74"/>
                  <a:gd name="T8" fmla="*/ 14 w 89"/>
                  <a:gd name="T9" fmla="*/ 45 h 74"/>
                  <a:gd name="T10" fmla="*/ 35 w 89"/>
                  <a:gd name="T11" fmla="*/ 69 h 74"/>
                  <a:gd name="T12" fmla="*/ 63 w 89"/>
                  <a:gd name="T13" fmla="*/ 51 h 74"/>
                  <a:gd name="T14" fmla="*/ 85 w 89"/>
                  <a:gd name="T15" fmla="*/ 48 h 74"/>
                  <a:gd name="T16" fmla="*/ 89 w 89"/>
                  <a:gd name="T17" fmla="*/ 41 h 74"/>
                  <a:gd name="T18" fmla="*/ 67 w 89"/>
                  <a:gd name="T19" fmla="*/ 32 h 74"/>
                  <a:gd name="T20" fmla="*/ 61 w 89"/>
                  <a:gd name="T21" fmla="*/ 5 h 74"/>
                  <a:gd name="T22" fmla="*/ 39 w 89"/>
                  <a:gd name="T23" fmla="*/ 0 h 74"/>
                  <a:gd name="T24" fmla="*/ 23 w 89"/>
                  <a:gd name="T25" fmla="*/ 7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74">
                    <a:moveTo>
                      <a:pt x="23" y="7"/>
                    </a:moveTo>
                    <a:cubicBezTo>
                      <a:pt x="15" y="22"/>
                      <a:pt x="15" y="22"/>
                      <a:pt x="15" y="22"/>
                    </a:cubicBezTo>
                    <a:cubicBezTo>
                      <a:pt x="4" y="14"/>
                      <a:pt x="4" y="14"/>
                      <a:pt x="4" y="14"/>
                    </a:cubicBezTo>
                    <a:cubicBezTo>
                      <a:pt x="0" y="25"/>
                      <a:pt x="0" y="25"/>
                      <a:pt x="0" y="25"/>
                    </a:cubicBezTo>
                    <a:cubicBezTo>
                      <a:pt x="14" y="45"/>
                      <a:pt x="14" y="45"/>
                      <a:pt x="14" y="45"/>
                    </a:cubicBezTo>
                    <a:cubicBezTo>
                      <a:pt x="14" y="45"/>
                      <a:pt x="13" y="64"/>
                      <a:pt x="35" y="69"/>
                    </a:cubicBezTo>
                    <a:cubicBezTo>
                      <a:pt x="58" y="74"/>
                      <a:pt x="63" y="51"/>
                      <a:pt x="63" y="51"/>
                    </a:cubicBezTo>
                    <a:cubicBezTo>
                      <a:pt x="85" y="48"/>
                      <a:pt x="85" y="48"/>
                      <a:pt x="85" y="48"/>
                    </a:cubicBezTo>
                    <a:cubicBezTo>
                      <a:pt x="89" y="41"/>
                      <a:pt x="89" y="41"/>
                      <a:pt x="89" y="41"/>
                    </a:cubicBezTo>
                    <a:cubicBezTo>
                      <a:pt x="67" y="32"/>
                      <a:pt x="67" y="32"/>
                      <a:pt x="67" y="32"/>
                    </a:cubicBezTo>
                    <a:cubicBezTo>
                      <a:pt x="61" y="5"/>
                      <a:pt x="61" y="5"/>
                      <a:pt x="61" y="5"/>
                    </a:cubicBezTo>
                    <a:cubicBezTo>
                      <a:pt x="39" y="0"/>
                      <a:pt x="39" y="0"/>
                      <a:pt x="39" y="0"/>
                    </a:cubicBezTo>
                    <a:lnTo>
                      <a:pt x="23" y="7"/>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70" name="Freeform 243">
                <a:extLst>
                  <a:ext uri="{FF2B5EF4-FFF2-40B4-BE49-F238E27FC236}">
                    <a16:creationId xmlns:a16="http://schemas.microsoft.com/office/drawing/2014/main" id="{462A4072-FC6B-4568-A166-130421EC6924}"/>
                  </a:ext>
                </a:extLst>
              </p:cNvPr>
              <p:cNvSpPr>
                <a:spLocks/>
              </p:cNvSpPr>
              <p:nvPr/>
            </p:nvSpPr>
            <p:spPr bwMode="gray">
              <a:xfrm>
                <a:off x="13059390" y="3929086"/>
                <a:ext cx="572255" cy="929734"/>
              </a:xfrm>
              <a:custGeom>
                <a:avLst/>
                <a:gdLst>
                  <a:gd name="T0" fmla="*/ 494 w 1196"/>
                  <a:gd name="T1" fmla="*/ 253 h 1946"/>
                  <a:gd name="T2" fmla="*/ 476 w 1196"/>
                  <a:gd name="T3" fmla="*/ 306 h 1946"/>
                  <a:gd name="T4" fmla="*/ 420 w 1196"/>
                  <a:gd name="T5" fmla="*/ 380 h 1946"/>
                  <a:gd name="T6" fmla="*/ 468 w 1196"/>
                  <a:gd name="T7" fmla="*/ 409 h 1946"/>
                  <a:gd name="T8" fmla="*/ 517 w 1196"/>
                  <a:gd name="T9" fmla="*/ 399 h 1946"/>
                  <a:gd name="T10" fmla="*/ 477 w 1196"/>
                  <a:gd name="T11" fmla="*/ 455 h 1946"/>
                  <a:gd name="T12" fmla="*/ 413 w 1196"/>
                  <a:gd name="T13" fmla="*/ 551 h 1946"/>
                  <a:gd name="T14" fmla="*/ 358 w 1196"/>
                  <a:gd name="T15" fmla="*/ 686 h 1946"/>
                  <a:gd name="T16" fmla="*/ 430 w 1196"/>
                  <a:gd name="T17" fmla="*/ 571 h 1946"/>
                  <a:gd name="T18" fmla="*/ 453 w 1196"/>
                  <a:gd name="T19" fmla="*/ 572 h 1946"/>
                  <a:gd name="T20" fmla="*/ 490 w 1196"/>
                  <a:gd name="T21" fmla="*/ 586 h 1946"/>
                  <a:gd name="T22" fmla="*/ 508 w 1196"/>
                  <a:gd name="T23" fmla="*/ 602 h 1946"/>
                  <a:gd name="T24" fmla="*/ 455 w 1196"/>
                  <a:gd name="T25" fmla="*/ 764 h 1946"/>
                  <a:gd name="T26" fmla="*/ 416 w 1196"/>
                  <a:gd name="T27" fmla="*/ 884 h 1946"/>
                  <a:gd name="T28" fmla="*/ 499 w 1196"/>
                  <a:gd name="T29" fmla="*/ 873 h 1946"/>
                  <a:gd name="T30" fmla="*/ 671 w 1196"/>
                  <a:gd name="T31" fmla="*/ 881 h 1946"/>
                  <a:gd name="T32" fmla="*/ 586 w 1196"/>
                  <a:gd name="T33" fmla="*/ 934 h 1946"/>
                  <a:gd name="T34" fmla="*/ 607 w 1196"/>
                  <a:gd name="T35" fmla="*/ 1050 h 1946"/>
                  <a:gd name="T36" fmla="*/ 638 w 1196"/>
                  <a:gd name="T37" fmla="*/ 1105 h 1946"/>
                  <a:gd name="T38" fmla="*/ 586 w 1196"/>
                  <a:gd name="T39" fmla="*/ 1259 h 1946"/>
                  <a:gd name="T40" fmla="*/ 384 w 1196"/>
                  <a:gd name="T41" fmla="*/ 1261 h 1946"/>
                  <a:gd name="T42" fmla="*/ 385 w 1196"/>
                  <a:gd name="T43" fmla="*/ 1311 h 1946"/>
                  <a:gd name="T44" fmla="*/ 330 w 1196"/>
                  <a:gd name="T45" fmla="*/ 1465 h 1946"/>
                  <a:gd name="T46" fmla="*/ 178 w 1196"/>
                  <a:gd name="T47" fmla="*/ 1500 h 1946"/>
                  <a:gd name="T48" fmla="*/ 233 w 1196"/>
                  <a:gd name="T49" fmla="*/ 1541 h 1946"/>
                  <a:gd name="T50" fmla="*/ 254 w 1196"/>
                  <a:gd name="T51" fmla="*/ 1569 h 1946"/>
                  <a:gd name="T52" fmla="*/ 307 w 1196"/>
                  <a:gd name="T53" fmla="*/ 1621 h 1946"/>
                  <a:gd name="T54" fmla="*/ 576 w 1196"/>
                  <a:gd name="T55" fmla="*/ 1630 h 1946"/>
                  <a:gd name="T56" fmla="*/ 287 w 1196"/>
                  <a:gd name="T57" fmla="*/ 1731 h 1946"/>
                  <a:gd name="T58" fmla="*/ 94 w 1196"/>
                  <a:gd name="T59" fmla="*/ 1863 h 1946"/>
                  <a:gd name="T60" fmla="*/ 95 w 1196"/>
                  <a:gd name="T61" fmla="*/ 1928 h 1946"/>
                  <a:gd name="T62" fmla="*/ 242 w 1196"/>
                  <a:gd name="T63" fmla="*/ 1901 h 1946"/>
                  <a:gd name="T64" fmla="*/ 348 w 1196"/>
                  <a:gd name="T65" fmla="*/ 1875 h 1946"/>
                  <a:gd name="T66" fmla="*/ 530 w 1196"/>
                  <a:gd name="T67" fmla="*/ 1899 h 1946"/>
                  <a:gd name="T68" fmla="*/ 669 w 1196"/>
                  <a:gd name="T69" fmla="*/ 1891 h 1946"/>
                  <a:gd name="T70" fmla="*/ 895 w 1196"/>
                  <a:gd name="T71" fmla="*/ 1944 h 1946"/>
                  <a:gd name="T72" fmla="*/ 1098 w 1196"/>
                  <a:gd name="T73" fmla="*/ 1838 h 1946"/>
                  <a:gd name="T74" fmla="*/ 981 w 1196"/>
                  <a:gd name="T75" fmla="*/ 1787 h 1946"/>
                  <a:gd name="T76" fmla="*/ 1019 w 1196"/>
                  <a:gd name="T77" fmla="*/ 1762 h 1946"/>
                  <a:gd name="T78" fmla="*/ 1085 w 1196"/>
                  <a:gd name="T79" fmla="*/ 1712 h 1946"/>
                  <a:gd name="T80" fmla="*/ 1190 w 1196"/>
                  <a:gd name="T81" fmla="*/ 1548 h 1946"/>
                  <a:gd name="T82" fmla="*/ 990 w 1196"/>
                  <a:gd name="T83" fmla="*/ 1428 h 1946"/>
                  <a:gd name="T84" fmla="*/ 901 w 1196"/>
                  <a:gd name="T85" fmla="*/ 1248 h 1946"/>
                  <a:gd name="T86" fmla="*/ 998 w 1196"/>
                  <a:gd name="T87" fmla="*/ 1176 h 1946"/>
                  <a:gd name="T88" fmla="*/ 892 w 1196"/>
                  <a:gd name="T89" fmla="*/ 945 h 1946"/>
                  <a:gd name="T90" fmla="*/ 842 w 1196"/>
                  <a:gd name="T91" fmla="*/ 729 h 1946"/>
                  <a:gd name="T92" fmla="*/ 689 w 1196"/>
                  <a:gd name="T93" fmla="*/ 649 h 1946"/>
                  <a:gd name="T94" fmla="*/ 780 w 1196"/>
                  <a:gd name="T95" fmla="*/ 615 h 1946"/>
                  <a:gd name="T96" fmla="*/ 798 w 1196"/>
                  <a:gd name="T97" fmla="*/ 554 h 1946"/>
                  <a:gd name="T98" fmla="*/ 852 w 1196"/>
                  <a:gd name="T99" fmla="*/ 270 h 1946"/>
                  <a:gd name="T100" fmla="*/ 696 w 1196"/>
                  <a:gd name="T101" fmla="*/ 240 h 1946"/>
                  <a:gd name="T102" fmla="*/ 725 w 1196"/>
                  <a:gd name="T103" fmla="*/ 180 h 1946"/>
                  <a:gd name="T104" fmla="*/ 862 w 1196"/>
                  <a:gd name="T105" fmla="*/ 45 h 1946"/>
                  <a:gd name="T106" fmla="*/ 712 w 1196"/>
                  <a:gd name="T107" fmla="*/ 57 h 1946"/>
                  <a:gd name="T108" fmla="*/ 655 w 1196"/>
                  <a:gd name="T109" fmla="*/ 8 h 1946"/>
                  <a:gd name="T110" fmla="*/ 588 w 1196"/>
                  <a:gd name="T111" fmla="*/ 70 h 1946"/>
                  <a:gd name="T112" fmla="*/ 578 w 1196"/>
                  <a:gd name="T113" fmla="*/ 135 h 1946"/>
                  <a:gd name="T114" fmla="*/ 508 w 1196"/>
                  <a:gd name="T115" fmla="*/ 177 h 19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96" h="1946">
                    <a:moveTo>
                      <a:pt x="508" y="177"/>
                    </a:moveTo>
                    <a:cubicBezTo>
                      <a:pt x="504" y="188"/>
                      <a:pt x="504" y="188"/>
                      <a:pt x="504" y="188"/>
                    </a:cubicBezTo>
                    <a:cubicBezTo>
                      <a:pt x="511" y="204"/>
                      <a:pt x="511" y="204"/>
                      <a:pt x="511" y="204"/>
                    </a:cubicBezTo>
                    <a:cubicBezTo>
                      <a:pt x="529" y="220"/>
                      <a:pt x="529" y="220"/>
                      <a:pt x="529" y="220"/>
                    </a:cubicBezTo>
                    <a:cubicBezTo>
                      <a:pt x="506" y="219"/>
                      <a:pt x="506" y="219"/>
                      <a:pt x="506" y="219"/>
                    </a:cubicBezTo>
                    <a:cubicBezTo>
                      <a:pt x="506" y="219"/>
                      <a:pt x="500" y="204"/>
                      <a:pt x="492" y="203"/>
                    </a:cubicBezTo>
                    <a:cubicBezTo>
                      <a:pt x="485" y="203"/>
                      <a:pt x="484" y="226"/>
                      <a:pt x="483" y="230"/>
                    </a:cubicBezTo>
                    <a:cubicBezTo>
                      <a:pt x="487" y="234"/>
                      <a:pt x="475" y="241"/>
                      <a:pt x="479" y="248"/>
                    </a:cubicBezTo>
                    <a:cubicBezTo>
                      <a:pt x="482" y="256"/>
                      <a:pt x="494" y="253"/>
                      <a:pt x="494" y="253"/>
                    </a:cubicBezTo>
                    <a:cubicBezTo>
                      <a:pt x="520" y="258"/>
                      <a:pt x="520" y="258"/>
                      <a:pt x="520" y="258"/>
                    </a:cubicBezTo>
                    <a:cubicBezTo>
                      <a:pt x="497" y="261"/>
                      <a:pt x="497" y="261"/>
                      <a:pt x="497" y="261"/>
                    </a:cubicBezTo>
                    <a:cubicBezTo>
                      <a:pt x="497" y="261"/>
                      <a:pt x="489" y="264"/>
                      <a:pt x="493" y="272"/>
                    </a:cubicBezTo>
                    <a:cubicBezTo>
                      <a:pt x="492" y="280"/>
                      <a:pt x="507" y="280"/>
                      <a:pt x="514" y="288"/>
                    </a:cubicBezTo>
                    <a:cubicBezTo>
                      <a:pt x="518" y="296"/>
                      <a:pt x="517" y="304"/>
                      <a:pt x="517" y="304"/>
                    </a:cubicBezTo>
                    <a:cubicBezTo>
                      <a:pt x="517" y="304"/>
                      <a:pt x="507" y="292"/>
                      <a:pt x="499" y="288"/>
                    </a:cubicBezTo>
                    <a:cubicBezTo>
                      <a:pt x="496" y="284"/>
                      <a:pt x="484" y="302"/>
                      <a:pt x="484" y="302"/>
                    </a:cubicBezTo>
                    <a:cubicBezTo>
                      <a:pt x="498" y="326"/>
                      <a:pt x="498" y="326"/>
                      <a:pt x="498" y="326"/>
                    </a:cubicBezTo>
                    <a:cubicBezTo>
                      <a:pt x="476" y="306"/>
                      <a:pt x="476" y="306"/>
                      <a:pt x="476" y="306"/>
                    </a:cubicBezTo>
                    <a:cubicBezTo>
                      <a:pt x="464" y="320"/>
                      <a:pt x="464" y="320"/>
                      <a:pt x="464" y="320"/>
                    </a:cubicBezTo>
                    <a:cubicBezTo>
                      <a:pt x="478" y="340"/>
                      <a:pt x="478" y="340"/>
                      <a:pt x="478" y="340"/>
                    </a:cubicBezTo>
                    <a:cubicBezTo>
                      <a:pt x="478" y="344"/>
                      <a:pt x="478" y="344"/>
                      <a:pt x="478" y="344"/>
                    </a:cubicBezTo>
                    <a:cubicBezTo>
                      <a:pt x="460" y="332"/>
                      <a:pt x="460" y="332"/>
                      <a:pt x="460" y="332"/>
                    </a:cubicBezTo>
                    <a:cubicBezTo>
                      <a:pt x="433" y="353"/>
                      <a:pt x="433" y="353"/>
                      <a:pt x="433" y="353"/>
                    </a:cubicBezTo>
                    <a:cubicBezTo>
                      <a:pt x="433" y="353"/>
                      <a:pt x="463" y="359"/>
                      <a:pt x="459" y="362"/>
                    </a:cubicBezTo>
                    <a:cubicBezTo>
                      <a:pt x="451" y="369"/>
                      <a:pt x="432" y="369"/>
                      <a:pt x="432" y="369"/>
                    </a:cubicBezTo>
                    <a:cubicBezTo>
                      <a:pt x="427" y="391"/>
                      <a:pt x="427" y="391"/>
                      <a:pt x="427" y="391"/>
                    </a:cubicBezTo>
                    <a:cubicBezTo>
                      <a:pt x="420" y="380"/>
                      <a:pt x="420" y="380"/>
                      <a:pt x="420" y="380"/>
                    </a:cubicBezTo>
                    <a:cubicBezTo>
                      <a:pt x="420" y="380"/>
                      <a:pt x="387" y="378"/>
                      <a:pt x="387" y="382"/>
                    </a:cubicBezTo>
                    <a:cubicBezTo>
                      <a:pt x="386" y="389"/>
                      <a:pt x="423" y="403"/>
                      <a:pt x="423" y="403"/>
                    </a:cubicBezTo>
                    <a:cubicBezTo>
                      <a:pt x="442" y="400"/>
                      <a:pt x="442" y="400"/>
                      <a:pt x="442" y="400"/>
                    </a:cubicBezTo>
                    <a:cubicBezTo>
                      <a:pt x="454" y="389"/>
                      <a:pt x="454" y="389"/>
                      <a:pt x="454" y="389"/>
                    </a:cubicBezTo>
                    <a:cubicBezTo>
                      <a:pt x="488" y="379"/>
                      <a:pt x="488" y="379"/>
                      <a:pt x="488" y="379"/>
                    </a:cubicBezTo>
                    <a:cubicBezTo>
                      <a:pt x="487" y="387"/>
                      <a:pt x="487" y="387"/>
                      <a:pt x="487" y="387"/>
                    </a:cubicBezTo>
                    <a:cubicBezTo>
                      <a:pt x="461" y="393"/>
                      <a:pt x="461" y="393"/>
                      <a:pt x="461" y="393"/>
                    </a:cubicBezTo>
                    <a:cubicBezTo>
                      <a:pt x="453" y="400"/>
                      <a:pt x="453" y="400"/>
                      <a:pt x="453" y="400"/>
                    </a:cubicBezTo>
                    <a:cubicBezTo>
                      <a:pt x="468" y="409"/>
                      <a:pt x="468" y="409"/>
                      <a:pt x="468" y="409"/>
                    </a:cubicBezTo>
                    <a:cubicBezTo>
                      <a:pt x="460" y="412"/>
                      <a:pt x="460" y="412"/>
                      <a:pt x="460" y="412"/>
                    </a:cubicBezTo>
                    <a:cubicBezTo>
                      <a:pt x="449" y="404"/>
                      <a:pt x="449" y="404"/>
                      <a:pt x="449" y="404"/>
                    </a:cubicBezTo>
                    <a:cubicBezTo>
                      <a:pt x="427" y="410"/>
                      <a:pt x="427" y="410"/>
                      <a:pt x="427" y="410"/>
                    </a:cubicBezTo>
                    <a:cubicBezTo>
                      <a:pt x="412" y="406"/>
                      <a:pt x="412" y="406"/>
                      <a:pt x="412" y="406"/>
                    </a:cubicBezTo>
                    <a:cubicBezTo>
                      <a:pt x="407" y="421"/>
                      <a:pt x="407" y="421"/>
                      <a:pt x="407" y="421"/>
                    </a:cubicBezTo>
                    <a:cubicBezTo>
                      <a:pt x="425" y="433"/>
                      <a:pt x="425" y="433"/>
                      <a:pt x="425" y="433"/>
                    </a:cubicBezTo>
                    <a:cubicBezTo>
                      <a:pt x="440" y="445"/>
                      <a:pt x="440" y="445"/>
                      <a:pt x="440" y="445"/>
                    </a:cubicBezTo>
                    <a:cubicBezTo>
                      <a:pt x="470" y="435"/>
                      <a:pt x="470" y="435"/>
                      <a:pt x="470" y="435"/>
                    </a:cubicBezTo>
                    <a:cubicBezTo>
                      <a:pt x="517" y="399"/>
                      <a:pt x="517" y="399"/>
                      <a:pt x="517" y="399"/>
                    </a:cubicBezTo>
                    <a:cubicBezTo>
                      <a:pt x="510" y="391"/>
                      <a:pt x="510" y="391"/>
                      <a:pt x="510" y="391"/>
                    </a:cubicBezTo>
                    <a:cubicBezTo>
                      <a:pt x="521" y="388"/>
                      <a:pt x="521" y="388"/>
                      <a:pt x="521" y="388"/>
                    </a:cubicBezTo>
                    <a:cubicBezTo>
                      <a:pt x="536" y="396"/>
                      <a:pt x="536" y="396"/>
                      <a:pt x="536" y="396"/>
                    </a:cubicBezTo>
                    <a:cubicBezTo>
                      <a:pt x="505" y="418"/>
                      <a:pt x="505" y="418"/>
                      <a:pt x="505" y="418"/>
                    </a:cubicBezTo>
                    <a:cubicBezTo>
                      <a:pt x="505" y="418"/>
                      <a:pt x="531" y="427"/>
                      <a:pt x="527" y="427"/>
                    </a:cubicBezTo>
                    <a:cubicBezTo>
                      <a:pt x="504" y="426"/>
                      <a:pt x="504" y="426"/>
                      <a:pt x="504" y="426"/>
                    </a:cubicBezTo>
                    <a:cubicBezTo>
                      <a:pt x="477" y="443"/>
                      <a:pt x="477" y="443"/>
                      <a:pt x="477" y="443"/>
                    </a:cubicBezTo>
                    <a:cubicBezTo>
                      <a:pt x="488" y="455"/>
                      <a:pt x="488" y="455"/>
                      <a:pt x="488" y="455"/>
                    </a:cubicBezTo>
                    <a:cubicBezTo>
                      <a:pt x="477" y="455"/>
                      <a:pt x="477" y="455"/>
                      <a:pt x="477" y="455"/>
                    </a:cubicBezTo>
                    <a:cubicBezTo>
                      <a:pt x="465" y="462"/>
                      <a:pt x="465" y="462"/>
                      <a:pt x="465" y="462"/>
                    </a:cubicBezTo>
                    <a:cubicBezTo>
                      <a:pt x="487" y="474"/>
                      <a:pt x="487" y="474"/>
                      <a:pt x="487" y="474"/>
                    </a:cubicBezTo>
                    <a:cubicBezTo>
                      <a:pt x="469" y="470"/>
                      <a:pt x="469" y="470"/>
                      <a:pt x="469" y="470"/>
                    </a:cubicBezTo>
                    <a:cubicBezTo>
                      <a:pt x="453" y="492"/>
                      <a:pt x="453" y="492"/>
                      <a:pt x="453" y="492"/>
                    </a:cubicBezTo>
                    <a:cubicBezTo>
                      <a:pt x="430" y="491"/>
                      <a:pt x="430" y="491"/>
                      <a:pt x="430" y="491"/>
                    </a:cubicBezTo>
                    <a:cubicBezTo>
                      <a:pt x="422" y="517"/>
                      <a:pt x="422" y="517"/>
                      <a:pt x="422" y="517"/>
                    </a:cubicBezTo>
                    <a:cubicBezTo>
                      <a:pt x="433" y="518"/>
                      <a:pt x="433" y="518"/>
                      <a:pt x="433" y="518"/>
                    </a:cubicBezTo>
                    <a:cubicBezTo>
                      <a:pt x="428" y="552"/>
                      <a:pt x="428" y="552"/>
                      <a:pt x="428" y="552"/>
                    </a:cubicBezTo>
                    <a:cubicBezTo>
                      <a:pt x="413" y="551"/>
                      <a:pt x="413" y="551"/>
                      <a:pt x="413" y="551"/>
                    </a:cubicBezTo>
                    <a:cubicBezTo>
                      <a:pt x="393" y="566"/>
                      <a:pt x="393" y="566"/>
                      <a:pt x="393" y="566"/>
                    </a:cubicBezTo>
                    <a:cubicBezTo>
                      <a:pt x="404" y="581"/>
                      <a:pt x="404" y="581"/>
                      <a:pt x="404" y="581"/>
                    </a:cubicBezTo>
                    <a:cubicBezTo>
                      <a:pt x="391" y="604"/>
                      <a:pt x="391" y="604"/>
                      <a:pt x="391" y="604"/>
                    </a:cubicBezTo>
                    <a:cubicBezTo>
                      <a:pt x="395" y="612"/>
                      <a:pt x="395" y="612"/>
                      <a:pt x="395" y="612"/>
                    </a:cubicBezTo>
                    <a:cubicBezTo>
                      <a:pt x="414" y="612"/>
                      <a:pt x="414" y="612"/>
                      <a:pt x="414" y="612"/>
                    </a:cubicBezTo>
                    <a:cubicBezTo>
                      <a:pt x="394" y="619"/>
                      <a:pt x="394" y="619"/>
                      <a:pt x="394" y="619"/>
                    </a:cubicBezTo>
                    <a:cubicBezTo>
                      <a:pt x="374" y="649"/>
                      <a:pt x="374" y="649"/>
                      <a:pt x="374" y="649"/>
                    </a:cubicBezTo>
                    <a:cubicBezTo>
                      <a:pt x="371" y="653"/>
                      <a:pt x="371" y="653"/>
                      <a:pt x="371" y="653"/>
                    </a:cubicBezTo>
                    <a:cubicBezTo>
                      <a:pt x="371" y="653"/>
                      <a:pt x="366" y="679"/>
                      <a:pt x="358" y="686"/>
                    </a:cubicBezTo>
                    <a:cubicBezTo>
                      <a:pt x="354" y="690"/>
                      <a:pt x="339" y="693"/>
                      <a:pt x="339" y="693"/>
                    </a:cubicBezTo>
                    <a:cubicBezTo>
                      <a:pt x="339" y="693"/>
                      <a:pt x="334" y="716"/>
                      <a:pt x="353" y="717"/>
                    </a:cubicBezTo>
                    <a:cubicBezTo>
                      <a:pt x="375" y="722"/>
                      <a:pt x="383" y="699"/>
                      <a:pt x="383" y="699"/>
                    </a:cubicBezTo>
                    <a:cubicBezTo>
                      <a:pt x="380" y="691"/>
                      <a:pt x="380" y="691"/>
                      <a:pt x="380" y="691"/>
                    </a:cubicBezTo>
                    <a:cubicBezTo>
                      <a:pt x="384" y="684"/>
                      <a:pt x="384" y="684"/>
                      <a:pt x="384" y="684"/>
                    </a:cubicBezTo>
                    <a:cubicBezTo>
                      <a:pt x="412" y="635"/>
                      <a:pt x="412" y="635"/>
                      <a:pt x="412" y="635"/>
                    </a:cubicBezTo>
                    <a:cubicBezTo>
                      <a:pt x="436" y="621"/>
                      <a:pt x="436" y="621"/>
                      <a:pt x="436" y="621"/>
                    </a:cubicBezTo>
                    <a:cubicBezTo>
                      <a:pt x="425" y="605"/>
                      <a:pt x="425" y="605"/>
                      <a:pt x="425" y="605"/>
                    </a:cubicBezTo>
                    <a:cubicBezTo>
                      <a:pt x="430" y="571"/>
                      <a:pt x="430" y="571"/>
                      <a:pt x="430" y="571"/>
                    </a:cubicBezTo>
                    <a:cubicBezTo>
                      <a:pt x="442" y="572"/>
                      <a:pt x="442" y="572"/>
                      <a:pt x="442" y="572"/>
                    </a:cubicBezTo>
                    <a:cubicBezTo>
                      <a:pt x="469" y="550"/>
                      <a:pt x="469" y="550"/>
                      <a:pt x="469" y="550"/>
                    </a:cubicBezTo>
                    <a:cubicBezTo>
                      <a:pt x="480" y="547"/>
                      <a:pt x="480" y="547"/>
                      <a:pt x="480" y="547"/>
                    </a:cubicBezTo>
                    <a:cubicBezTo>
                      <a:pt x="496" y="536"/>
                      <a:pt x="496" y="536"/>
                      <a:pt x="496" y="536"/>
                    </a:cubicBezTo>
                    <a:cubicBezTo>
                      <a:pt x="511" y="533"/>
                      <a:pt x="511" y="533"/>
                      <a:pt x="511" y="533"/>
                    </a:cubicBezTo>
                    <a:cubicBezTo>
                      <a:pt x="499" y="540"/>
                      <a:pt x="499" y="540"/>
                      <a:pt x="499" y="540"/>
                    </a:cubicBezTo>
                    <a:cubicBezTo>
                      <a:pt x="487" y="551"/>
                      <a:pt x="487" y="551"/>
                      <a:pt x="487" y="551"/>
                    </a:cubicBezTo>
                    <a:cubicBezTo>
                      <a:pt x="472" y="554"/>
                      <a:pt x="472" y="554"/>
                      <a:pt x="472" y="554"/>
                    </a:cubicBezTo>
                    <a:cubicBezTo>
                      <a:pt x="453" y="572"/>
                      <a:pt x="453" y="572"/>
                      <a:pt x="453" y="572"/>
                    </a:cubicBezTo>
                    <a:cubicBezTo>
                      <a:pt x="441" y="576"/>
                      <a:pt x="441" y="576"/>
                      <a:pt x="441" y="576"/>
                    </a:cubicBezTo>
                    <a:cubicBezTo>
                      <a:pt x="433" y="602"/>
                      <a:pt x="433" y="602"/>
                      <a:pt x="433" y="602"/>
                    </a:cubicBezTo>
                    <a:cubicBezTo>
                      <a:pt x="451" y="618"/>
                      <a:pt x="451" y="618"/>
                      <a:pt x="451" y="618"/>
                    </a:cubicBezTo>
                    <a:cubicBezTo>
                      <a:pt x="448" y="591"/>
                      <a:pt x="448" y="591"/>
                      <a:pt x="448" y="591"/>
                    </a:cubicBezTo>
                    <a:cubicBezTo>
                      <a:pt x="463" y="600"/>
                      <a:pt x="463" y="600"/>
                      <a:pt x="463" y="600"/>
                    </a:cubicBezTo>
                    <a:cubicBezTo>
                      <a:pt x="471" y="592"/>
                      <a:pt x="471" y="592"/>
                      <a:pt x="471" y="592"/>
                    </a:cubicBezTo>
                    <a:cubicBezTo>
                      <a:pt x="477" y="616"/>
                      <a:pt x="477" y="616"/>
                      <a:pt x="477" y="616"/>
                    </a:cubicBezTo>
                    <a:cubicBezTo>
                      <a:pt x="493" y="601"/>
                      <a:pt x="493" y="601"/>
                      <a:pt x="493" y="601"/>
                    </a:cubicBezTo>
                    <a:cubicBezTo>
                      <a:pt x="490" y="586"/>
                      <a:pt x="490" y="586"/>
                      <a:pt x="490" y="586"/>
                    </a:cubicBezTo>
                    <a:cubicBezTo>
                      <a:pt x="497" y="586"/>
                      <a:pt x="497" y="586"/>
                      <a:pt x="497" y="586"/>
                    </a:cubicBezTo>
                    <a:cubicBezTo>
                      <a:pt x="497" y="586"/>
                      <a:pt x="506" y="563"/>
                      <a:pt x="509" y="567"/>
                    </a:cubicBezTo>
                    <a:cubicBezTo>
                      <a:pt x="517" y="568"/>
                      <a:pt x="509" y="579"/>
                      <a:pt x="509" y="579"/>
                    </a:cubicBezTo>
                    <a:cubicBezTo>
                      <a:pt x="508" y="594"/>
                      <a:pt x="508" y="594"/>
                      <a:pt x="508" y="594"/>
                    </a:cubicBezTo>
                    <a:cubicBezTo>
                      <a:pt x="512" y="587"/>
                      <a:pt x="512" y="587"/>
                      <a:pt x="512" y="587"/>
                    </a:cubicBezTo>
                    <a:cubicBezTo>
                      <a:pt x="522" y="602"/>
                      <a:pt x="522" y="602"/>
                      <a:pt x="522" y="602"/>
                    </a:cubicBezTo>
                    <a:cubicBezTo>
                      <a:pt x="540" y="619"/>
                      <a:pt x="540" y="619"/>
                      <a:pt x="540" y="619"/>
                    </a:cubicBezTo>
                    <a:cubicBezTo>
                      <a:pt x="518" y="614"/>
                      <a:pt x="518" y="614"/>
                      <a:pt x="518" y="614"/>
                    </a:cubicBezTo>
                    <a:cubicBezTo>
                      <a:pt x="508" y="602"/>
                      <a:pt x="508" y="602"/>
                      <a:pt x="508" y="602"/>
                    </a:cubicBezTo>
                    <a:cubicBezTo>
                      <a:pt x="496" y="609"/>
                      <a:pt x="496" y="609"/>
                      <a:pt x="496" y="609"/>
                    </a:cubicBezTo>
                    <a:cubicBezTo>
                      <a:pt x="491" y="647"/>
                      <a:pt x="491" y="647"/>
                      <a:pt x="491" y="647"/>
                    </a:cubicBezTo>
                    <a:cubicBezTo>
                      <a:pt x="491" y="647"/>
                      <a:pt x="479" y="646"/>
                      <a:pt x="479" y="650"/>
                    </a:cubicBezTo>
                    <a:cubicBezTo>
                      <a:pt x="478" y="677"/>
                      <a:pt x="478" y="677"/>
                      <a:pt x="478" y="677"/>
                    </a:cubicBezTo>
                    <a:cubicBezTo>
                      <a:pt x="478" y="677"/>
                      <a:pt x="504" y="686"/>
                      <a:pt x="499" y="701"/>
                    </a:cubicBezTo>
                    <a:cubicBezTo>
                      <a:pt x="499" y="716"/>
                      <a:pt x="479" y="727"/>
                      <a:pt x="479" y="727"/>
                    </a:cubicBezTo>
                    <a:cubicBezTo>
                      <a:pt x="475" y="742"/>
                      <a:pt x="475" y="742"/>
                      <a:pt x="475" y="742"/>
                    </a:cubicBezTo>
                    <a:cubicBezTo>
                      <a:pt x="464" y="741"/>
                      <a:pt x="464" y="741"/>
                      <a:pt x="464" y="741"/>
                    </a:cubicBezTo>
                    <a:cubicBezTo>
                      <a:pt x="464" y="741"/>
                      <a:pt x="463" y="756"/>
                      <a:pt x="455" y="764"/>
                    </a:cubicBezTo>
                    <a:cubicBezTo>
                      <a:pt x="448" y="767"/>
                      <a:pt x="428" y="781"/>
                      <a:pt x="424" y="793"/>
                    </a:cubicBezTo>
                    <a:cubicBezTo>
                      <a:pt x="420" y="804"/>
                      <a:pt x="411" y="830"/>
                      <a:pt x="411" y="830"/>
                    </a:cubicBezTo>
                    <a:cubicBezTo>
                      <a:pt x="405" y="807"/>
                      <a:pt x="405" y="807"/>
                      <a:pt x="405" y="807"/>
                    </a:cubicBezTo>
                    <a:cubicBezTo>
                      <a:pt x="401" y="807"/>
                      <a:pt x="401" y="807"/>
                      <a:pt x="401" y="807"/>
                    </a:cubicBezTo>
                    <a:cubicBezTo>
                      <a:pt x="401" y="807"/>
                      <a:pt x="389" y="829"/>
                      <a:pt x="396" y="841"/>
                    </a:cubicBezTo>
                    <a:cubicBezTo>
                      <a:pt x="399" y="849"/>
                      <a:pt x="406" y="868"/>
                      <a:pt x="406" y="868"/>
                    </a:cubicBezTo>
                    <a:cubicBezTo>
                      <a:pt x="405" y="887"/>
                      <a:pt x="405" y="887"/>
                      <a:pt x="405" y="887"/>
                    </a:cubicBezTo>
                    <a:cubicBezTo>
                      <a:pt x="412" y="895"/>
                      <a:pt x="412" y="895"/>
                      <a:pt x="412" y="895"/>
                    </a:cubicBezTo>
                    <a:cubicBezTo>
                      <a:pt x="416" y="884"/>
                      <a:pt x="416" y="884"/>
                      <a:pt x="416" y="884"/>
                    </a:cubicBezTo>
                    <a:cubicBezTo>
                      <a:pt x="416" y="884"/>
                      <a:pt x="406" y="861"/>
                      <a:pt x="421" y="854"/>
                    </a:cubicBezTo>
                    <a:cubicBezTo>
                      <a:pt x="433" y="847"/>
                      <a:pt x="440" y="851"/>
                      <a:pt x="440" y="851"/>
                    </a:cubicBezTo>
                    <a:cubicBezTo>
                      <a:pt x="439" y="862"/>
                      <a:pt x="439" y="862"/>
                      <a:pt x="439" y="862"/>
                    </a:cubicBezTo>
                    <a:cubicBezTo>
                      <a:pt x="465" y="879"/>
                      <a:pt x="465" y="879"/>
                      <a:pt x="465" y="879"/>
                    </a:cubicBezTo>
                    <a:cubicBezTo>
                      <a:pt x="479" y="902"/>
                      <a:pt x="479" y="902"/>
                      <a:pt x="479" y="902"/>
                    </a:cubicBezTo>
                    <a:cubicBezTo>
                      <a:pt x="491" y="880"/>
                      <a:pt x="491" y="880"/>
                      <a:pt x="491" y="880"/>
                    </a:cubicBezTo>
                    <a:cubicBezTo>
                      <a:pt x="484" y="864"/>
                      <a:pt x="484" y="864"/>
                      <a:pt x="484" y="864"/>
                    </a:cubicBezTo>
                    <a:cubicBezTo>
                      <a:pt x="485" y="853"/>
                      <a:pt x="485" y="853"/>
                      <a:pt x="485" y="853"/>
                    </a:cubicBezTo>
                    <a:cubicBezTo>
                      <a:pt x="485" y="853"/>
                      <a:pt x="492" y="869"/>
                      <a:pt x="499" y="873"/>
                    </a:cubicBezTo>
                    <a:cubicBezTo>
                      <a:pt x="514" y="874"/>
                      <a:pt x="514" y="874"/>
                      <a:pt x="514" y="874"/>
                    </a:cubicBezTo>
                    <a:cubicBezTo>
                      <a:pt x="514" y="874"/>
                      <a:pt x="498" y="896"/>
                      <a:pt x="513" y="896"/>
                    </a:cubicBezTo>
                    <a:cubicBezTo>
                      <a:pt x="528" y="897"/>
                      <a:pt x="550" y="894"/>
                      <a:pt x="550" y="894"/>
                    </a:cubicBezTo>
                    <a:cubicBezTo>
                      <a:pt x="558" y="883"/>
                      <a:pt x="558" y="883"/>
                      <a:pt x="558" y="883"/>
                    </a:cubicBezTo>
                    <a:cubicBezTo>
                      <a:pt x="573" y="888"/>
                      <a:pt x="573" y="888"/>
                      <a:pt x="573" y="888"/>
                    </a:cubicBezTo>
                    <a:cubicBezTo>
                      <a:pt x="599" y="889"/>
                      <a:pt x="599" y="889"/>
                      <a:pt x="599" y="889"/>
                    </a:cubicBezTo>
                    <a:cubicBezTo>
                      <a:pt x="605" y="847"/>
                      <a:pt x="605" y="847"/>
                      <a:pt x="605" y="847"/>
                    </a:cubicBezTo>
                    <a:cubicBezTo>
                      <a:pt x="605" y="847"/>
                      <a:pt x="604" y="866"/>
                      <a:pt x="611" y="871"/>
                    </a:cubicBezTo>
                    <a:cubicBezTo>
                      <a:pt x="619" y="871"/>
                      <a:pt x="671" y="881"/>
                      <a:pt x="671" y="881"/>
                    </a:cubicBezTo>
                    <a:cubicBezTo>
                      <a:pt x="663" y="888"/>
                      <a:pt x="663" y="888"/>
                      <a:pt x="663" y="888"/>
                    </a:cubicBezTo>
                    <a:cubicBezTo>
                      <a:pt x="655" y="888"/>
                      <a:pt x="655" y="888"/>
                      <a:pt x="655" y="888"/>
                    </a:cubicBezTo>
                    <a:cubicBezTo>
                      <a:pt x="652" y="884"/>
                      <a:pt x="652" y="884"/>
                      <a:pt x="652" y="884"/>
                    </a:cubicBezTo>
                    <a:cubicBezTo>
                      <a:pt x="637" y="883"/>
                      <a:pt x="637" y="883"/>
                      <a:pt x="637" y="883"/>
                    </a:cubicBezTo>
                    <a:cubicBezTo>
                      <a:pt x="640" y="895"/>
                      <a:pt x="640" y="895"/>
                      <a:pt x="640" y="895"/>
                    </a:cubicBezTo>
                    <a:cubicBezTo>
                      <a:pt x="629" y="890"/>
                      <a:pt x="629" y="890"/>
                      <a:pt x="629" y="890"/>
                    </a:cubicBezTo>
                    <a:cubicBezTo>
                      <a:pt x="606" y="905"/>
                      <a:pt x="606" y="905"/>
                      <a:pt x="606" y="905"/>
                    </a:cubicBezTo>
                    <a:cubicBezTo>
                      <a:pt x="609" y="913"/>
                      <a:pt x="609" y="913"/>
                      <a:pt x="609" y="913"/>
                    </a:cubicBezTo>
                    <a:cubicBezTo>
                      <a:pt x="609" y="913"/>
                      <a:pt x="590" y="923"/>
                      <a:pt x="586" y="934"/>
                    </a:cubicBezTo>
                    <a:cubicBezTo>
                      <a:pt x="582" y="942"/>
                      <a:pt x="577" y="957"/>
                      <a:pt x="577" y="957"/>
                    </a:cubicBezTo>
                    <a:cubicBezTo>
                      <a:pt x="566" y="964"/>
                      <a:pt x="566" y="964"/>
                      <a:pt x="566" y="964"/>
                    </a:cubicBezTo>
                    <a:cubicBezTo>
                      <a:pt x="576" y="987"/>
                      <a:pt x="576" y="987"/>
                      <a:pt x="576" y="987"/>
                    </a:cubicBezTo>
                    <a:cubicBezTo>
                      <a:pt x="579" y="999"/>
                      <a:pt x="579" y="999"/>
                      <a:pt x="579" y="999"/>
                    </a:cubicBezTo>
                    <a:cubicBezTo>
                      <a:pt x="579" y="999"/>
                      <a:pt x="586" y="1003"/>
                      <a:pt x="586" y="1011"/>
                    </a:cubicBezTo>
                    <a:cubicBezTo>
                      <a:pt x="586" y="1015"/>
                      <a:pt x="581" y="1034"/>
                      <a:pt x="581" y="1037"/>
                    </a:cubicBezTo>
                    <a:cubicBezTo>
                      <a:pt x="585" y="1045"/>
                      <a:pt x="592" y="1053"/>
                      <a:pt x="592" y="1053"/>
                    </a:cubicBezTo>
                    <a:cubicBezTo>
                      <a:pt x="607" y="1035"/>
                      <a:pt x="607" y="1035"/>
                      <a:pt x="607" y="1035"/>
                    </a:cubicBezTo>
                    <a:cubicBezTo>
                      <a:pt x="607" y="1050"/>
                      <a:pt x="607" y="1050"/>
                      <a:pt x="607" y="1050"/>
                    </a:cubicBezTo>
                    <a:cubicBezTo>
                      <a:pt x="599" y="1057"/>
                      <a:pt x="599" y="1057"/>
                      <a:pt x="599" y="1057"/>
                    </a:cubicBezTo>
                    <a:cubicBezTo>
                      <a:pt x="595" y="1057"/>
                      <a:pt x="602" y="1080"/>
                      <a:pt x="602" y="1080"/>
                    </a:cubicBezTo>
                    <a:cubicBezTo>
                      <a:pt x="617" y="1062"/>
                      <a:pt x="617" y="1062"/>
                      <a:pt x="617" y="1062"/>
                    </a:cubicBezTo>
                    <a:cubicBezTo>
                      <a:pt x="622" y="1047"/>
                      <a:pt x="622" y="1047"/>
                      <a:pt x="622" y="1047"/>
                    </a:cubicBezTo>
                    <a:cubicBezTo>
                      <a:pt x="632" y="1074"/>
                      <a:pt x="632" y="1074"/>
                      <a:pt x="632" y="1074"/>
                    </a:cubicBezTo>
                    <a:cubicBezTo>
                      <a:pt x="647" y="1063"/>
                      <a:pt x="647" y="1063"/>
                      <a:pt x="647" y="1063"/>
                    </a:cubicBezTo>
                    <a:cubicBezTo>
                      <a:pt x="646" y="1086"/>
                      <a:pt x="646" y="1086"/>
                      <a:pt x="646" y="1086"/>
                    </a:cubicBezTo>
                    <a:cubicBezTo>
                      <a:pt x="646" y="1086"/>
                      <a:pt x="631" y="1089"/>
                      <a:pt x="631" y="1093"/>
                    </a:cubicBezTo>
                    <a:cubicBezTo>
                      <a:pt x="631" y="1101"/>
                      <a:pt x="638" y="1105"/>
                      <a:pt x="638" y="1105"/>
                    </a:cubicBezTo>
                    <a:cubicBezTo>
                      <a:pt x="634" y="1116"/>
                      <a:pt x="634" y="1116"/>
                      <a:pt x="634" y="1116"/>
                    </a:cubicBezTo>
                    <a:cubicBezTo>
                      <a:pt x="604" y="1119"/>
                      <a:pt x="604" y="1119"/>
                      <a:pt x="604" y="1119"/>
                    </a:cubicBezTo>
                    <a:cubicBezTo>
                      <a:pt x="604" y="1119"/>
                      <a:pt x="595" y="1153"/>
                      <a:pt x="602" y="1157"/>
                    </a:cubicBezTo>
                    <a:cubicBezTo>
                      <a:pt x="609" y="1161"/>
                      <a:pt x="612" y="1173"/>
                      <a:pt x="612" y="1173"/>
                    </a:cubicBezTo>
                    <a:cubicBezTo>
                      <a:pt x="612" y="1173"/>
                      <a:pt x="582" y="1187"/>
                      <a:pt x="581" y="1206"/>
                    </a:cubicBezTo>
                    <a:cubicBezTo>
                      <a:pt x="584" y="1221"/>
                      <a:pt x="594" y="1252"/>
                      <a:pt x="594" y="1252"/>
                    </a:cubicBezTo>
                    <a:cubicBezTo>
                      <a:pt x="612" y="1261"/>
                      <a:pt x="612" y="1261"/>
                      <a:pt x="612" y="1261"/>
                    </a:cubicBezTo>
                    <a:cubicBezTo>
                      <a:pt x="612" y="1261"/>
                      <a:pt x="608" y="1268"/>
                      <a:pt x="604" y="1268"/>
                    </a:cubicBezTo>
                    <a:cubicBezTo>
                      <a:pt x="601" y="1268"/>
                      <a:pt x="586" y="1259"/>
                      <a:pt x="586" y="1259"/>
                    </a:cubicBezTo>
                    <a:cubicBezTo>
                      <a:pt x="580" y="1232"/>
                      <a:pt x="580" y="1232"/>
                      <a:pt x="580" y="1232"/>
                    </a:cubicBezTo>
                    <a:cubicBezTo>
                      <a:pt x="580" y="1232"/>
                      <a:pt x="561" y="1228"/>
                      <a:pt x="561" y="1235"/>
                    </a:cubicBezTo>
                    <a:cubicBezTo>
                      <a:pt x="557" y="1239"/>
                      <a:pt x="563" y="1266"/>
                      <a:pt x="563" y="1266"/>
                    </a:cubicBezTo>
                    <a:cubicBezTo>
                      <a:pt x="538" y="1238"/>
                      <a:pt x="538" y="1238"/>
                      <a:pt x="538" y="1238"/>
                    </a:cubicBezTo>
                    <a:cubicBezTo>
                      <a:pt x="493" y="1244"/>
                      <a:pt x="493" y="1244"/>
                      <a:pt x="493" y="1244"/>
                    </a:cubicBezTo>
                    <a:cubicBezTo>
                      <a:pt x="464" y="1223"/>
                      <a:pt x="464" y="1223"/>
                      <a:pt x="464" y="1223"/>
                    </a:cubicBezTo>
                    <a:cubicBezTo>
                      <a:pt x="464" y="1234"/>
                      <a:pt x="464" y="1234"/>
                      <a:pt x="464" y="1234"/>
                    </a:cubicBezTo>
                    <a:cubicBezTo>
                      <a:pt x="426" y="1240"/>
                      <a:pt x="426" y="1240"/>
                      <a:pt x="426" y="1240"/>
                    </a:cubicBezTo>
                    <a:cubicBezTo>
                      <a:pt x="384" y="1261"/>
                      <a:pt x="384" y="1261"/>
                      <a:pt x="384" y="1261"/>
                    </a:cubicBezTo>
                    <a:cubicBezTo>
                      <a:pt x="384" y="1261"/>
                      <a:pt x="379" y="1284"/>
                      <a:pt x="368" y="1287"/>
                    </a:cubicBezTo>
                    <a:cubicBezTo>
                      <a:pt x="360" y="1295"/>
                      <a:pt x="345" y="1294"/>
                      <a:pt x="345" y="1294"/>
                    </a:cubicBezTo>
                    <a:cubicBezTo>
                      <a:pt x="345" y="1294"/>
                      <a:pt x="307" y="1311"/>
                      <a:pt x="310" y="1315"/>
                    </a:cubicBezTo>
                    <a:cubicBezTo>
                      <a:pt x="318" y="1319"/>
                      <a:pt x="333" y="1316"/>
                      <a:pt x="336" y="1320"/>
                    </a:cubicBezTo>
                    <a:cubicBezTo>
                      <a:pt x="340" y="1324"/>
                      <a:pt x="339" y="1336"/>
                      <a:pt x="339" y="1336"/>
                    </a:cubicBezTo>
                    <a:cubicBezTo>
                      <a:pt x="339" y="1336"/>
                      <a:pt x="347" y="1332"/>
                      <a:pt x="347" y="1325"/>
                    </a:cubicBezTo>
                    <a:cubicBezTo>
                      <a:pt x="351" y="1317"/>
                      <a:pt x="355" y="1310"/>
                      <a:pt x="363" y="1310"/>
                    </a:cubicBezTo>
                    <a:cubicBezTo>
                      <a:pt x="367" y="1306"/>
                      <a:pt x="374" y="1314"/>
                      <a:pt x="374" y="1314"/>
                    </a:cubicBezTo>
                    <a:cubicBezTo>
                      <a:pt x="385" y="1311"/>
                      <a:pt x="385" y="1311"/>
                      <a:pt x="385" y="1311"/>
                    </a:cubicBezTo>
                    <a:cubicBezTo>
                      <a:pt x="407" y="1316"/>
                      <a:pt x="407" y="1316"/>
                      <a:pt x="407" y="1316"/>
                    </a:cubicBezTo>
                    <a:cubicBezTo>
                      <a:pt x="399" y="1327"/>
                      <a:pt x="399" y="1327"/>
                      <a:pt x="399" y="1327"/>
                    </a:cubicBezTo>
                    <a:cubicBezTo>
                      <a:pt x="399" y="1327"/>
                      <a:pt x="395" y="1346"/>
                      <a:pt x="398" y="1350"/>
                    </a:cubicBezTo>
                    <a:cubicBezTo>
                      <a:pt x="402" y="1354"/>
                      <a:pt x="402" y="1362"/>
                      <a:pt x="402" y="1362"/>
                    </a:cubicBezTo>
                    <a:cubicBezTo>
                      <a:pt x="402" y="1362"/>
                      <a:pt x="386" y="1372"/>
                      <a:pt x="386" y="1384"/>
                    </a:cubicBezTo>
                    <a:cubicBezTo>
                      <a:pt x="385" y="1391"/>
                      <a:pt x="400" y="1400"/>
                      <a:pt x="400" y="1400"/>
                    </a:cubicBezTo>
                    <a:cubicBezTo>
                      <a:pt x="392" y="1407"/>
                      <a:pt x="392" y="1407"/>
                      <a:pt x="392" y="1407"/>
                    </a:cubicBezTo>
                    <a:cubicBezTo>
                      <a:pt x="392" y="1407"/>
                      <a:pt x="367" y="1459"/>
                      <a:pt x="356" y="1459"/>
                    </a:cubicBezTo>
                    <a:cubicBezTo>
                      <a:pt x="345" y="1462"/>
                      <a:pt x="333" y="1462"/>
                      <a:pt x="330" y="1465"/>
                    </a:cubicBezTo>
                    <a:cubicBezTo>
                      <a:pt x="322" y="1469"/>
                      <a:pt x="307" y="1476"/>
                      <a:pt x="307" y="1476"/>
                    </a:cubicBezTo>
                    <a:cubicBezTo>
                      <a:pt x="292" y="1471"/>
                      <a:pt x="292" y="1471"/>
                      <a:pt x="292" y="1471"/>
                    </a:cubicBezTo>
                    <a:cubicBezTo>
                      <a:pt x="258" y="1481"/>
                      <a:pt x="258" y="1481"/>
                      <a:pt x="258" y="1481"/>
                    </a:cubicBezTo>
                    <a:cubicBezTo>
                      <a:pt x="253" y="1492"/>
                      <a:pt x="253" y="1492"/>
                      <a:pt x="253" y="1492"/>
                    </a:cubicBezTo>
                    <a:cubicBezTo>
                      <a:pt x="235" y="1491"/>
                      <a:pt x="235" y="1491"/>
                      <a:pt x="235" y="1491"/>
                    </a:cubicBezTo>
                    <a:cubicBezTo>
                      <a:pt x="224" y="1479"/>
                      <a:pt x="224" y="1479"/>
                      <a:pt x="224" y="1479"/>
                    </a:cubicBezTo>
                    <a:cubicBezTo>
                      <a:pt x="213" y="1483"/>
                      <a:pt x="213" y="1483"/>
                      <a:pt x="213" y="1483"/>
                    </a:cubicBezTo>
                    <a:cubicBezTo>
                      <a:pt x="216" y="1490"/>
                      <a:pt x="216" y="1490"/>
                      <a:pt x="216" y="1490"/>
                    </a:cubicBezTo>
                    <a:cubicBezTo>
                      <a:pt x="216" y="1490"/>
                      <a:pt x="179" y="1492"/>
                      <a:pt x="178" y="1500"/>
                    </a:cubicBezTo>
                    <a:cubicBezTo>
                      <a:pt x="174" y="1508"/>
                      <a:pt x="174" y="1511"/>
                      <a:pt x="174" y="1511"/>
                    </a:cubicBezTo>
                    <a:cubicBezTo>
                      <a:pt x="200" y="1516"/>
                      <a:pt x="200" y="1516"/>
                      <a:pt x="200" y="1516"/>
                    </a:cubicBezTo>
                    <a:cubicBezTo>
                      <a:pt x="200" y="1516"/>
                      <a:pt x="203" y="1536"/>
                      <a:pt x="195" y="1535"/>
                    </a:cubicBezTo>
                    <a:cubicBezTo>
                      <a:pt x="184" y="1535"/>
                      <a:pt x="177" y="1538"/>
                      <a:pt x="177" y="1538"/>
                    </a:cubicBezTo>
                    <a:cubicBezTo>
                      <a:pt x="179" y="1558"/>
                      <a:pt x="179" y="1558"/>
                      <a:pt x="179" y="1558"/>
                    </a:cubicBezTo>
                    <a:cubicBezTo>
                      <a:pt x="179" y="1558"/>
                      <a:pt x="191" y="1550"/>
                      <a:pt x="195" y="1551"/>
                    </a:cubicBezTo>
                    <a:cubicBezTo>
                      <a:pt x="198" y="1551"/>
                      <a:pt x="206" y="1555"/>
                      <a:pt x="206" y="1555"/>
                    </a:cubicBezTo>
                    <a:cubicBezTo>
                      <a:pt x="225" y="1552"/>
                      <a:pt x="225" y="1552"/>
                      <a:pt x="225" y="1552"/>
                    </a:cubicBezTo>
                    <a:cubicBezTo>
                      <a:pt x="233" y="1541"/>
                      <a:pt x="233" y="1541"/>
                      <a:pt x="233" y="1541"/>
                    </a:cubicBezTo>
                    <a:cubicBezTo>
                      <a:pt x="247" y="1542"/>
                      <a:pt x="247" y="1542"/>
                      <a:pt x="247" y="1542"/>
                    </a:cubicBezTo>
                    <a:cubicBezTo>
                      <a:pt x="236" y="1549"/>
                      <a:pt x="236" y="1549"/>
                      <a:pt x="236" y="1549"/>
                    </a:cubicBezTo>
                    <a:cubicBezTo>
                      <a:pt x="232" y="1560"/>
                      <a:pt x="232" y="1560"/>
                      <a:pt x="232" y="1560"/>
                    </a:cubicBezTo>
                    <a:cubicBezTo>
                      <a:pt x="202" y="1559"/>
                      <a:pt x="202" y="1559"/>
                      <a:pt x="202" y="1559"/>
                    </a:cubicBezTo>
                    <a:cubicBezTo>
                      <a:pt x="194" y="1562"/>
                      <a:pt x="194" y="1562"/>
                      <a:pt x="194" y="1562"/>
                    </a:cubicBezTo>
                    <a:cubicBezTo>
                      <a:pt x="194" y="1562"/>
                      <a:pt x="193" y="1581"/>
                      <a:pt x="201" y="1581"/>
                    </a:cubicBezTo>
                    <a:cubicBezTo>
                      <a:pt x="208" y="1582"/>
                      <a:pt x="223" y="1579"/>
                      <a:pt x="223" y="1579"/>
                    </a:cubicBezTo>
                    <a:cubicBezTo>
                      <a:pt x="223" y="1579"/>
                      <a:pt x="234" y="1583"/>
                      <a:pt x="238" y="1579"/>
                    </a:cubicBezTo>
                    <a:cubicBezTo>
                      <a:pt x="246" y="1576"/>
                      <a:pt x="254" y="1569"/>
                      <a:pt x="254" y="1569"/>
                    </a:cubicBezTo>
                    <a:cubicBezTo>
                      <a:pt x="280" y="1570"/>
                      <a:pt x="280" y="1570"/>
                      <a:pt x="280" y="1570"/>
                    </a:cubicBezTo>
                    <a:cubicBezTo>
                      <a:pt x="280" y="1570"/>
                      <a:pt x="295" y="1559"/>
                      <a:pt x="303" y="1563"/>
                    </a:cubicBezTo>
                    <a:cubicBezTo>
                      <a:pt x="310" y="1568"/>
                      <a:pt x="291" y="1578"/>
                      <a:pt x="298" y="1582"/>
                    </a:cubicBezTo>
                    <a:cubicBezTo>
                      <a:pt x="305" y="1586"/>
                      <a:pt x="324" y="1595"/>
                      <a:pt x="324" y="1595"/>
                    </a:cubicBezTo>
                    <a:cubicBezTo>
                      <a:pt x="346" y="1592"/>
                      <a:pt x="346" y="1592"/>
                      <a:pt x="346" y="1592"/>
                    </a:cubicBezTo>
                    <a:cubicBezTo>
                      <a:pt x="342" y="1600"/>
                      <a:pt x="342" y="1600"/>
                      <a:pt x="342" y="1600"/>
                    </a:cubicBezTo>
                    <a:cubicBezTo>
                      <a:pt x="323" y="1603"/>
                      <a:pt x="323" y="1603"/>
                      <a:pt x="323" y="1603"/>
                    </a:cubicBezTo>
                    <a:cubicBezTo>
                      <a:pt x="323" y="1603"/>
                      <a:pt x="305" y="1598"/>
                      <a:pt x="304" y="1606"/>
                    </a:cubicBezTo>
                    <a:cubicBezTo>
                      <a:pt x="300" y="1613"/>
                      <a:pt x="300" y="1621"/>
                      <a:pt x="307" y="1621"/>
                    </a:cubicBezTo>
                    <a:cubicBezTo>
                      <a:pt x="319" y="1622"/>
                      <a:pt x="333" y="1626"/>
                      <a:pt x="333" y="1626"/>
                    </a:cubicBezTo>
                    <a:cubicBezTo>
                      <a:pt x="333" y="1626"/>
                      <a:pt x="345" y="1611"/>
                      <a:pt x="356" y="1616"/>
                    </a:cubicBezTo>
                    <a:cubicBezTo>
                      <a:pt x="371" y="1620"/>
                      <a:pt x="380" y="1663"/>
                      <a:pt x="380" y="1663"/>
                    </a:cubicBezTo>
                    <a:cubicBezTo>
                      <a:pt x="380" y="1663"/>
                      <a:pt x="398" y="1683"/>
                      <a:pt x="420" y="1688"/>
                    </a:cubicBezTo>
                    <a:cubicBezTo>
                      <a:pt x="439" y="1688"/>
                      <a:pt x="474" y="1671"/>
                      <a:pt x="474" y="1671"/>
                    </a:cubicBezTo>
                    <a:cubicBezTo>
                      <a:pt x="511" y="1665"/>
                      <a:pt x="511" y="1665"/>
                      <a:pt x="511" y="1665"/>
                    </a:cubicBezTo>
                    <a:cubicBezTo>
                      <a:pt x="538" y="1643"/>
                      <a:pt x="538" y="1643"/>
                      <a:pt x="538" y="1643"/>
                    </a:cubicBezTo>
                    <a:cubicBezTo>
                      <a:pt x="573" y="1626"/>
                      <a:pt x="573" y="1626"/>
                      <a:pt x="573" y="1626"/>
                    </a:cubicBezTo>
                    <a:cubicBezTo>
                      <a:pt x="576" y="1630"/>
                      <a:pt x="576" y="1630"/>
                      <a:pt x="576" y="1630"/>
                    </a:cubicBezTo>
                    <a:cubicBezTo>
                      <a:pt x="542" y="1651"/>
                      <a:pt x="542" y="1651"/>
                      <a:pt x="542" y="1651"/>
                    </a:cubicBezTo>
                    <a:cubicBezTo>
                      <a:pt x="522" y="1673"/>
                      <a:pt x="522" y="1673"/>
                      <a:pt x="522" y="1673"/>
                    </a:cubicBezTo>
                    <a:cubicBezTo>
                      <a:pt x="503" y="1676"/>
                      <a:pt x="503" y="1676"/>
                      <a:pt x="503" y="1676"/>
                    </a:cubicBezTo>
                    <a:cubicBezTo>
                      <a:pt x="503" y="1676"/>
                      <a:pt x="468" y="1701"/>
                      <a:pt x="468" y="1709"/>
                    </a:cubicBezTo>
                    <a:cubicBezTo>
                      <a:pt x="464" y="1720"/>
                      <a:pt x="471" y="1728"/>
                      <a:pt x="456" y="1731"/>
                    </a:cubicBezTo>
                    <a:cubicBezTo>
                      <a:pt x="441" y="1734"/>
                      <a:pt x="399" y="1736"/>
                      <a:pt x="392" y="1725"/>
                    </a:cubicBezTo>
                    <a:cubicBezTo>
                      <a:pt x="385" y="1717"/>
                      <a:pt x="363" y="1708"/>
                      <a:pt x="352" y="1703"/>
                    </a:cubicBezTo>
                    <a:cubicBezTo>
                      <a:pt x="341" y="1703"/>
                      <a:pt x="297" y="1693"/>
                      <a:pt x="285" y="1704"/>
                    </a:cubicBezTo>
                    <a:cubicBezTo>
                      <a:pt x="277" y="1711"/>
                      <a:pt x="287" y="1731"/>
                      <a:pt x="287" y="1731"/>
                    </a:cubicBezTo>
                    <a:cubicBezTo>
                      <a:pt x="287" y="1731"/>
                      <a:pt x="280" y="1734"/>
                      <a:pt x="265" y="1738"/>
                    </a:cubicBezTo>
                    <a:cubicBezTo>
                      <a:pt x="253" y="1741"/>
                      <a:pt x="247" y="1725"/>
                      <a:pt x="239" y="1729"/>
                    </a:cubicBezTo>
                    <a:cubicBezTo>
                      <a:pt x="228" y="1732"/>
                      <a:pt x="218" y="1781"/>
                      <a:pt x="218" y="1781"/>
                    </a:cubicBezTo>
                    <a:cubicBezTo>
                      <a:pt x="180" y="1798"/>
                      <a:pt x="180" y="1798"/>
                      <a:pt x="180" y="1798"/>
                    </a:cubicBezTo>
                    <a:cubicBezTo>
                      <a:pt x="175" y="1810"/>
                      <a:pt x="175" y="1810"/>
                      <a:pt x="175" y="1810"/>
                    </a:cubicBezTo>
                    <a:cubicBezTo>
                      <a:pt x="130" y="1823"/>
                      <a:pt x="130" y="1823"/>
                      <a:pt x="130" y="1823"/>
                    </a:cubicBezTo>
                    <a:cubicBezTo>
                      <a:pt x="125" y="1838"/>
                      <a:pt x="125" y="1838"/>
                      <a:pt x="125" y="1838"/>
                    </a:cubicBezTo>
                    <a:cubicBezTo>
                      <a:pt x="125" y="1838"/>
                      <a:pt x="110" y="1841"/>
                      <a:pt x="106" y="1849"/>
                    </a:cubicBezTo>
                    <a:cubicBezTo>
                      <a:pt x="99" y="1852"/>
                      <a:pt x="94" y="1863"/>
                      <a:pt x="94" y="1863"/>
                    </a:cubicBezTo>
                    <a:cubicBezTo>
                      <a:pt x="64" y="1877"/>
                      <a:pt x="64" y="1877"/>
                      <a:pt x="64" y="1877"/>
                    </a:cubicBezTo>
                    <a:cubicBezTo>
                      <a:pt x="49" y="1880"/>
                      <a:pt x="49" y="1880"/>
                      <a:pt x="49" y="1880"/>
                    </a:cubicBezTo>
                    <a:cubicBezTo>
                      <a:pt x="49" y="1880"/>
                      <a:pt x="19" y="1875"/>
                      <a:pt x="11" y="1882"/>
                    </a:cubicBezTo>
                    <a:cubicBezTo>
                      <a:pt x="0" y="1889"/>
                      <a:pt x="2" y="1912"/>
                      <a:pt x="2" y="1912"/>
                    </a:cubicBezTo>
                    <a:cubicBezTo>
                      <a:pt x="32" y="1910"/>
                      <a:pt x="32" y="1910"/>
                      <a:pt x="32" y="1910"/>
                    </a:cubicBezTo>
                    <a:cubicBezTo>
                      <a:pt x="33" y="1899"/>
                      <a:pt x="33" y="1899"/>
                      <a:pt x="33" y="1899"/>
                    </a:cubicBezTo>
                    <a:cubicBezTo>
                      <a:pt x="33" y="1899"/>
                      <a:pt x="51" y="1907"/>
                      <a:pt x="55" y="1911"/>
                    </a:cubicBezTo>
                    <a:cubicBezTo>
                      <a:pt x="58" y="1915"/>
                      <a:pt x="72" y="1943"/>
                      <a:pt x="72" y="1943"/>
                    </a:cubicBezTo>
                    <a:cubicBezTo>
                      <a:pt x="95" y="1928"/>
                      <a:pt x="95" y="1928"/>
                      <a:pt x="95" y="1928"/>
                    </a:cubicBezTo>
                    <a:cubicBezTo>
                      <a:pt x="92" y="1917"/>
                      <a:pt x="92" y="1917"/>
                      <a:pt x="92" y="1917"/>
                    </a:cubicBezTo>
                    <a:cubicBezTo>
                      <a:pt x="92" y="1917"/>
                      <a:pt x="112" y="1891"/>
                      <a:pt x="112" y="1895"/>
                    </a:cubicBezTo>
                    <a:cubicBezTo>
                      <a:pt x="111" y="1899"/>
                      <a:pt x="115" y="1910"/>
                      <a:pt x="115" y="1910"/>
                    </a:cubicBezTo>
                    <a:cubicBezTo>
                      <a:pt x="115" y="1910"/>
                      <a:pt x="141" y="1900"/>
                      <a:pt x="145" y="1900"/>
                    </a:cubicBezTo>
                    <a:cubicBezTo>
                      <a:pt x="149" y="1896"/>
                      <a:pt x="161" y="1882"/>
                      <a:pt x="161" y="1882"/>
                    </a:cubicBezTo>
                    <a:cubicBezTo>
                      <a:pt x="161" y="1882"/>
                      <a:pt x="183" y="1890"/>
                      <a:pt x="190" y="1887"/>
                    </a:cubicBezTo>
                    <a:cubicBezTo>
                      <a:pt x="202" y="1888"/>
                      <a:pt x="224" y="1885"/>
                      <a:pt x="228" y="1889"/>
                    </a:cubicBezTo>
                    <a:cubicBezTo>
                      <a:pt x="228" y="1893"/>
                      <a:pt x="231" y="1908"/>
                      <a:pt x="231" y="1908"/>
                    </a:cubicBezTo>
                    <a:cubicBezTo>
                      <a:pt x="242" y="1901"/>
                      <a:pt x="242" y="1901"/>
                      <a:pt x="242" y="1901"/>
                    </a:cubicBezTo>
                    <a:cubicBezTo>
                      <a:pt x="247" y="1882"/>
                      <a:pt x="247" y="1882"/>
                      <a:pt x="247" y="1882"/>
                    </a:cubicBezTo>
                    <a:cubicBezTo>
                      <a:pt x="253" y="1913"/>
                      <a:pt x="253" y="1913"/>
                      <a:pt x="253" y="1913"/>
                    </a:cubicBezTo>
                    <a:cubicBezTo>
                      <a:pt x="279" y="1914"/>
                      <a:pt x="279" y="1914"/>
                      <a:pt x="279" y="1914"/>
                    </a:cubicBezTo>
                    <a:cubicBezTo>
                      <a:pt x="279" y="1914"/>
                      <a:pt x="282" y="1941"/>
                      <a:pt x="293" y="1942"/>
                    </a:cubicBezTo>
                    <a:cubicBezTo>
                      <a:pt x="307" y="1946"/>
                      <a:pt x="320" y="1928"/>
                      <a:pt x="320" y="1928"/>
                    </a:cubicBezTo>
                    <a:cubicBezTo>
                      <a:pt x="331" y="1920"/>
                      <a:pt x="331" y="1920"/>
                      <a:pt x="331" y="1920"/>
                    </a:cubicBezTo>
                    <a:cubicBezTo>
                      <a:pt x="328" y="1905"/>
                      <a:pt x="328" y="1905"/>
                      <a:pt x="328" y="1905"/>
                    </a:cubicBezTo>
                    <a:cubicBezTo>
                      <a:pt x="344" y="1894"/>
                      <a:pt x="344" y="1894"/>
                      <a:pt x="344" y="1894"/>
                    </a:cubicBezTo>
                    <a:cubicBezTo>
                      <a:pt x="348" y="1875"/>
                      <a:pt x="348" y="1875"/>
                      <a:pt x="348" y="1875"/>
                    </a:cubicBezTo>
                    <a:cubicBezTo>
                      <a:pt x="360" y="1868"/>
                      <a:pt x="360" y="1868"/>
                      <a:pt x="360" y="1868"/>
                    </a:cubicBezTo>
                    <a:cubicBezTo>
                      <a:pt x="361" y="1845"/>
                      <a:pt x="361" y="1845"/>
                      <a:pt x="361" y="1845"/>
                    </a:cubicBezTo>
                    <a:cubicBezTo>
                      <a:pt x="364" y="1865"/>
                      <a:pt x="364" y="1865"/>
                      <a:pt x="364" y="1865"/>
                    </a:cubicBezTo>
                    <a:cubicBezTo>
                      <a:pt x="364" y="1865"/>
                      <a:pt x="383" y="1854"/>
                      <a:pt x="424" y="1856"/>
                    </a:cubicBezTo>
                    <a:cubicBezTo>
                      <a:pt x="469" y="1862"/>
                      <a:pt x="489" y="1901"/>
                      <a:pt x="489" y="1901"/>
                    </a:cubicBezTo>
                    <a:cubicBezTo>
                      <a:pt x="496" y="1917"/>
                      <a:pt x="496" y="1917"/>
                      <a:pt x="496" y="1917"/>
                    </a:cubicBezTo>
                    <a:cubicBezTo>
                      <a:pt x="504" y="1910"/>
                      <a:pt x="504" y="1910"/>
                      <a:pt x="504" y="1910"/>
                    </a:cubicBezTo>
                    <a:cubicBezTo>
                      <a:pt x="504" y="1910"/>
                      <a:pt x="493" y="1905"/>
                      <a:pt x="501" y="1898"/>
                    </a:cubicBezTo>
                    <a:cubicBezTo>
                      <a:pt x="509" y="1887"/>
                      <a:pt x="530" y="1899"/>
                      <a:pt x="530" y="1899"/>
                    </a:cubicBezTo>
                    <a:cubicBezTo>
                      <a:pt x="549" y="1900"/>
                      <a:pt x="549" y="1900"/>
                      <a:pt x="549" y="1900"/>
                    </a:cubicBezTo>
                    <a:cubicBezTo>
                      <a:pt x="553" y="1904"/>
                      <a:pt x="567" y="1920"/>
                      <a:pt x="575" y="1913"/>
                    </a:cubicBezTo>
                    <a:cubicBezTo>
                      <a:pt x="586" y="1910"/>
                      <a:pt x="579" y="1898"/>
                      <a:pt x="579" y="1898"/>
                    </a:cubicBezTo>
                    <a:cubicBezTo>
                      <a:pt x="579" y="1898"/>
                      <a:pt x="554" y="1885"/>
                      <a:pt x="561" y="1882"/>
                    </a:cubicBezTo>
                    <a:cubicBezTo>
                      <a:pt x="569" y="1878"/>
                      <a:pt x="579" y="1894"/>
                      <a:pt x="583" y="1890"/>
                    </a:cubicBezTo>
                    <a:cubicBezTo>
                      <a:pt x="591" y="1891"/>
                      <a:pt x="613" y="1884"/>
                      <a:pt x="613" y="1884"/>
                    </a:cubicBezTo>
                    <a:cubicBezTo>
                      <a:pt x="613" y="1884"/>
                      <a:pt x="628" y="1896"/>
                      <a:pt x="635" y="1897"/>
                    </a:cubicBezTo>
                    <a:cubicBezTo>
                      <a:pt x="639" y="1897"/>
                      <a:pt x="643" y="1886"/>
                      <a:pt x="643" y="1886"/>
                    </a:cubicBezTo>
                    <a:cubicBezTo>
                      <a:pt x="643" y="1886"/>
                      <a:pt x="662" y="1894"/>
                      <a:pt x="669" y="1891"/>
                    </a:cubicBezTo>
                    <a:cubicBezTo>
                      <a:pt x="677" y="1887"/>
                      <a:pt x="674" y="1872"/>
                      <a:pt x="674" y="1872"/>
                    </a:cubicBezTo>
                    <a:cubicBezTo>
                      <a:pt x="674" y="1872"/>
                      <a:pt x="688" y="1895"/>
                      <a:pt x="695" y="1896"/>
                    </a:cubicBezTo>
                    <a:cubicBezTo>
                      <a:pt x="703" y="1896"/>
                      <a:pt x="704" y="1877"/>
                      <a:pt x="703" y="1881"/>
                    </a:cubicBezTo>
                    <a:cubicBezTo>
                      <a:pt x="707" y="1889"/>
                      <a:pt x="714" y="1900"/>
                      <a:pt x="714" y="1900"/>
                    </a:cubicBezTo>
                    <a:cubicBezTo>
                      <a:pt x="714" y="1900"/>
                      <a:pt x="722" y="1878"/>
                      <a:pt x="733" y="1890"/>
                    </a:cubicBezTo>
                    <a:cubicBezTo>
                      <a:pt x="744" y="1902"/>
                      <a:pt x="739" y="1917"/>
                      <a:pt x="743" y="1917"/>
                    </a:cubicBezTo>
                    <a:cubicBezTo>
                      <a:pt x="750" y="1917"/>
                      <a:pt x="762" y="1914"/>
                      <a:pt x="762" y="1914"/>
                    </a:cubicBezTo>
                    <a:cubicBezTo>
                      <a:pt x="762" y="1914"/>
                      <a:pt x="799" y="1908"/>
                      <a:pt x="829" y="1914"/>
                    </a:cubicBezTo>
                    <a:cubicBezTo>
                      <a:pt x="855" y="1922"/>
                      <a:pt x="876" y="1943"/>
                      <a:pt x="895" y="1944"/>
                    </a:cubicBezTo>
                    <a:cubicBezTo>
                      <a:pt x="914" y="1944"/>
                      <a:pt x="922" y="1937"/>
                      <a:pt x="922" y="1937"/>
                    </a:cubicBezTo>
                    <a:cubicBezTo>
                      <a:pt x="963" y="1935"/>
                      <a:pt x="963" y="1935"/>
                      <a:pt x="963" y="1935"/>
                    </a:cubicBezTo>
                    <a:cubicBezTo>
                      <a:pt x="986" y="1913"/>
                      <a:pt x="986" y="1913"/>
                      <a:pt x="986" y="1913"/>
                    </a:cubicBezTo>
                    <a:cubicBezTo>
                      <a:pt x="1016" y="1926"/>
                      <a:pt x="1016" y="1926"/>
                      <a:pt x="1016" y="1926"/>
                    </a:cubicBezTo>
                    <a:cubicBezTo>
                      <a:pt x="1016" y="1926"/>
                      <a:pt x="1013" y="1892"/>
                      <a:pt x="1025" y="1892"/>
                    </a:cubicBezTo>
                    <a:cubicBezTo>
                      <a:pt x="1036" y="1893"/>
                      <a:pt x="1047" y="1897"/>
                      <a:pt x="1047" y="1897"/>
                    </a:cubicBezTo>
                    <a:cubicBezTo>
                      <a:pt x="1081" y="1887"/>
                      <a:pt x="1081" y="1887"/>
                      <a:pt x="1081" y="1887"/>
                    </a:cubicBezTo>
                    <a:cubicBezTo>
                      <a:pt x="1086" y="1853"/>
                      <a:pt x="1086" y="1853"/>
                      <a:pt x="1086" y="1853"/>
                    </a:cubicBezTo>
                    <a:cubicBezTo>
                      <a:pt x="1098" y="1838"/>
                      <a:pt x="1098" y="1838"/>
                      <a:pt x="1098" y="1838"/>
                    </a:cubicBezTo>
                    <a:cubicBezTo>
                      <a:pt x="1095" y="1831"/>
                      <a:pt x="1095" y="1831"/>
                      <a:pt x="1095" y="1831"/>
                    </a:cubicBezTo>
                    <a:cubicBezTo>
                      <a:pt x="1020" y="1831"/>
                      <a:pt x="1020" y="1831"/>
                      <a:pt x="1020" y="1831"/>
                    </a:cubicBezTo>
                    <a:cubicBezTo>
                      <a:pt x="1009" y="1827"/>
                      <a:pt x="1009" y="1827"/>
                      <a:pt x="1009" y="1827"/>
                    </a:cubicBezTo>
                    <a:cubicBezTo>
                      <a:pt x="1024" y="1820"/>
                      <a:pt x="1024" y="1820"/>
                      <a:pt x="1024" y="1820"/>
                    </a:cubicBezTo>
                    <a:cubicBezTo>
                      <a:pt x="1024" y="1820"/>
                      <a:pt x="1028" y="1812"/>
                      <a:pt x="1017" y="1808"/>
                    </a:cubicBezTo>
                    <a:cubicBezTo>
                      <a:pt x="1006" y="1803"/>
                      <a:pt x="995" y="1811"/>
                      <a:pt x="995" y="1811"/>
                    </a:cubicBezTo>
                    <a:cubicBezTo>
                      <a:pt x="972" y="1809"/>
                      <a:pt x="972" y="1809"/>
                      <a:pt x="972" y="1809"/>
                    </a:cubicBezTo>
                    <a:cubicBezTo>
                      <a:pt x="999" y="1799"/>
                      <a:pt x="999" y="1799"/>
                      <a:pt x="999" y="1799"/>
                    </a:cubicBezTo>
                    <a:cubicBezTo>
                      <a:pt x="981" y="1787"/>
                      <a:pt x="981" y="1787"/>
                      <a:pt x="981" y="1787"/>
                    </a:cubicBezTo>
                    <a:cubicBezTo>
                      <a:pt x="970" y="1786"/>
                      <a:pt x="970" y="1786"/>
                      <a:pt x="970" y="1786"/>
                    </a:cubicBezTo>
                    <a:cubicBezTo>
                      <a:pt x="962" y="1790"/>
                      <a:pt x="962" y="1790"/>
                      <a:pt x="962" y="1790"/>
                    </a:cubicBezTo>
                    <a:cubicBezTo>
                      <a:pt x="951" y="1789"/>
                      <a:pt x="951" y="1789"/>
                      <a:pt x="951" y="1789"/>
                    </a:cubicBezTo>
                    <a:cubicBezTo>
                      <a:pt x="958" y="1786"/>
                      <a:pt x="958" y="1786"/>
                      <a:pt x="958" y="1786"/>
                    </a:cubicBezTo>
                    <a:cubicBezTo>
                      <a:pt x="966" y="1779"/>
                      <a:pt x="966" y="1779"/>
                      <a:pt x="966" y="1779"/>
                    </a:cubicBezTo>
                    <a:cubicBezTo>
                      <a:pt x="981" y="1779"/>
                      <a:pt x="981" y="1779"/>
                      <a:pt x="981" y="1779"/>
                    </a:cubicBezTo>
                    <a:cubicBezTo>
                      <a:pt x="1011" y="1785"/>
                      <a:pt x="1011" y="1785"/>
                      <a:pt x="1011" y="1785"/>
                    </a:cubicBezTo>
                    <a:cubicBezTo>
                      <a:pt x="1030" y="1770"/>
                      <a:pt x="1030" y="1770"/>
                      <a:pt x="1030" y="1770"/>
                    </a:cubicBezTo>
                    <a:cubicBezTo>
                      <a:pt x="1019" y="1762"/>
                      <a:pt x="1019" y="1762"/>
                      <a:pt x="1019" y="1762"/>
                    </a:cubicBezTo>
                    <a:cubicBezTo>
                      <a:pt x="1035" y="1759"/>
                      <a:pt x="1035" y="1759"/>
                      <a:pt x="1035" y="1759"/>
                    </a:cubicBezTo>
                    <a:cubicBezTo>
                      <a:pt x="1039" y="1736"/>
                      <a:pt x="1039" y="1736"/>
                      <a:pt x="1039" y="1736"/>
                    </a:cubicBezTo>
                    <a:cubicBezTo>
                      <a:pt x="1017" y="1743"/>
                      <a:pt x="1017" y="1743"/>
                      <a:pt x="1017" y="1743"/>
                    </a:cubicBezTo>
                    <a:cubicBezTo>
                      <a:pt x="1009" y="1735"/>
                      <a:pt x="1009" y="1735"/>
                      <a:pt x="1009" y="1735"/>
                    </a:cubicBezTo>
                    <a:cubicBezTo>
                      <a:pt x="1044" y="1725"/>
                      <a:pt x="1044" y="1725"/>
                      <a:pt x="1044" y="1725"/>
                    </a:cubicBezTo>
                    <a:cubicBezTo>
                      <a:pt x="1048" y="1717"/>
                      <a:pt x="1048" y="1717"/>
                      <a:pt x="1048" y="1717"/>
                    </a:cubicBezTo>
                    <a:cubicBezTo>
                      <a:pt x="1058" y="1733"/>
                      <a:pt x="1058" y="1733"/>
                      <a:pt x="1058" y="1733"/>
                    </a:cubicBezTo>
                    <a:cubicBezTo>
                      <a:pt x="1058" y="1733"/>
                      <a:pt x="1073" y="1734"/>
                      <a:pt x="1085" y="1727"/>
                    </a:cubicBezTo>
                    <a:cubicBezTo>
                      <a:pt x="1096" y="1724"/>
                      <a:pt x="1085" y="1712"/>
                      <a:pt x="1085" y="1712"/>
                    </a:cubicBezTo>
                    <a:cubicBezTo>
                      <a:pt x="1093" y="1704"/>
                      <a:pt x="1093" y="1704"/>
                      <a:pt x="1093" y="1704"/>
                    </a:cubicBezTo>
                    <a:cubicBezTo>
                      <a:pt x="1071" y="1696"/>
                      <a:pt x="1071" y="1696"/>
                      <a:pt x="1071" y="1696"/>
                    </a:cubicBezTo>
                    <a:cubicBezTo>
                      <a:pt x="1090" y="1689"/>
                      <a:pt x="1090" y="1689"/>
                      <a:pt x="1090" y="1689"/>
                    </a:cubicBezTo>
                    <a:cubicBezTo>
                      <a:pt x="1091" y="1677"/>
                      <a:pt x="1091" y="1677"/>
                      <a:pt x="1091" y="1677"/>
                    </a:cubicBezTo>
                    <a:cubicBezTo>
                      <a:pt x="1098" y="1678"/>
                      <a:pt x="1098" y="1678"/>
                      <a:pt x="1098" y="1678"/>
                    </a:cubicBezTo>
                    <a:cubicBezTo>
                      <a:pt x="1101" y="1697"/>
                      <a:pt x="1101" y="1697"/>
                      <a:pt x="1101" y="1697"/>
                    </a:cubicBezTo>
                    <a:cubicBezTo>
                      <a:pt x="1101" y="1697"/>
                      <a:pt x="1143" y="1684"/>
                      <a:pt x="1151" y="1673"/>
                    </a:cubicBezTo>
                    <a:cubicBezTo>
                      <a:pt x="1162" y="1662"/>
                      <a:pt x="1152" y="1634"/>
                      <a:pt x="1164" y="1627"/>
                    </a:cubicBezTo>
                    <a:cubicBezTo>
                      <a:pt x="1176" y="1616"/>
                      <a:pt x="1196" y="1579"/>
                      <a:pt x="1190" y="1548"/>
                    </a:cubicBezTo>
                    <a:cubicBezTo>
                      <a:pt x="1188" y="1514"/>
                      <a:pt x="1148" y="1477"/>
                      <a:pt x="1148" y="1477"/>
                    </a:cubicBezTo>
                    <a:cubicBezTo>
                      <a:pt x="1108" y="1453"/>
                      <a:pt x="1108" y="1453"/>
                      <a:pt x="1108" y="1453"/>
                    </a:cubicBezTo>
                    <a:cubicBezTo>
                      <a:pt x="1101" y="1456"/>
                      <a:pt x="1101" y="1456"/>
                      <a:pt x="1101" y="1456"/>
                    </a:cubicBezTo>
                    <a:cubicBezTo>
                      <a:pt x="1037" y="1449"/>
                      <a:pt x="1037" y="1449"/>
                      <a:pt x="1037" y="1449"/>
                    </a:cubicBezTo>
                    <a:cubicBezTo>
                      <a:pt x="1013" y="1486"/>
                      <a:pt x="1013" y="1486"/>
                      <a:pt x="1013" y="1486"/>
                    </a:cubicBezTo>
                    <a:cubicBezTo>
                      <a:pt x="999" y="1478"/>
                      <a:pt x="999" y="1478"/>
                      <a:pt x="999" y="1478"/>
                    </a:cubicBezTo>
                    <a:cubicBezTo>
                      <a:pt x="985" y="1458"/>
                      <a:pt x="985" y="1458"/>
                      <a:pt x="985" y="1458"/>
                    </a:cubicBezTo>
                    <a:cubicBezTo>
                      <a:pt x="970" y="1450"/>
                      <a:pt x="970" y="1450"/>
                      <a:pt x="970" y="1450"/>
                    </a:cubicBezTo>
                    <a:cubicBezTo>
                      <a:pt x="970" y="1450"/>
                      <a:pt x="975" y="1431"/>
                      <a:pt x="990" y="1428"/>
                    </a:cubicBezTo>
                    <a:cubicBezTo>
                      <a:pt x="1009" y="1421"/>
                      <a:pt x="1032" y="1411"/>
                      <a:pt x="1032" y="1395"/>
                    </a:cubicBezTo>
                    <a:cubicBezTo>
                      <a:pt x="1037" y="1384"/>
                      <a:pt x="1024" y="1330"/>
                      <a:pt x="1024" y="1330"/>
                    </a:cubicBezTo>
                    <a:cubicBezTo>
                      <a:pt x="1007" y="1306"/>
                      <a:pt x="1007" y="1306"/>
                      <a:pt x="1007" y="1306"/>
                    </a:cubicBezTo>
                    <a:cubicBezTo>
                      <a:pt x="982" y="1282"/>
                      <a:pt x="982" y="1282"/>
                      <a:pt x="982" y="1282"/>
                    </a:cubicBezTo>
                    <a:cubicBezTo>
                      <a:pt x="982" y="1282"/>
                      <a:pt x="975" y="1266"/>
                      <a:pt x="967" y="1262"/>
                    </a:cubicBezTo>
                    <a:cubicBezTo>
                      <a:pt x="960" y="1262"/>
                      <a:pt x="945" y="1257"/>
                      <a:pt x="945" y="1257"/>
                    </a:cubicBezTo>
                    <a:cubicBezTo>
                      <a:pt x="937" y="1265"/>
                      <a:pt x="937" y="1265"/>
                      <a:pt x="937" y="1265"/>
                    </a:cubicBezTo>
                    <a:cubicBezTo>
                      <a:pt x="927" y="1253"/>
                      <a:pt x="927" y="1253"/>
                      <a:pt x="927" y="1253"/>
                    </a:cubicBezTo>
                    <a:cubicBezTo>
                      <a:pt x="901" y="1248"/>
                      <a:pt x="901" y="1248"/>
                      <a:pt x="901" y="1248"/>
                    </a:cubicBezTo>
                    <a:cubicBezTo>
                      <a:pt x="927" y="1241"/>
                      <a:pt x="927" y="1241"/>
                      <a:pt x="927" y="1241"/>
                    </a:cubicBezTo>
                    <a:cubicBezTo>
                      <a:pt x="938" y="1253"/>
                      <a:pt x="938" y="1253"/>
                      <a:pt x="938" y="1253"/>
                    </a:cubicBezTo>
                    <a:cubicBezTo>
                      <a:pt x="972" y="1251"/>
                      <a:pt x="972" y="1251"/>
                      <a:pt x="972" y="1251"/>
                    </a:cubicBezTo>
                    <a:cubicBezTo>
                      <a:pt x="972" y="1251"/>
                      <a:pt x="985" y="1278"/>
                      <a:pt x="989" y="1282"/>
                    </a:cubicBezTo>
                    <a:cubicBezTo>
                      <a:pt x="1004" y="1283"/>
                      <a:pt x="1004" y="1283"/>
                      <a:pt x="1004" y="1283"/>
                    </a:cubicBezTo>
                    <a:cubicBezTo>
                      <a:pt x="1014" y="1299"/>
                      <a:pt x="1014" y="1299"/>
                      <a:pt x="1014" y="1299"/>
                    </a:cubicBezTo>
                    <a:cubicBezTo>
                      <a:pt x="1022" y="1292"/>
                      <a:pt x="1022" y="1292"/>
                      <a:pt x="1022" y="1292"/>
                    </a:cubicBezTo>
                    <a:cubicBezTo>
                      <a:pt x="996" y="1218"/>
                      <a:pt x="996" y="1218"/>
                      <a:pt x="996" y="1218"/>
                    </a:cubicBezTo>
                    <a:cubicBezTo>
                      <a:pt x="998" y="1176"/>
                      <a:pt x="998" y="1176"/>
                      <a:pt x="998" y="1176"/>
                    </a:cubicBezTo>
                    <a:cubicBezTo>
                      <a:pt x="1009" y="1169"/>
                      <a:pt x="1009" y="1169"/>
                      <a:pt x="1009" y="1169"/>
                    </a:cubicBezTo>
                    <a:cubicBezTo>
                      <a:pt x="996" y="1130"/>
                      <a:pt x="996" y="1130"/>
                      <a:pt x="996" y="1130"/>
                    </a:cubicBezTo>
                    <a:cubicBezTo>
                      <a:pt x="981" y="1129"/>
                      <a:pt x="981" y="1129"/>
                      <a:pt x="981" y="1129"/>
                    </a:cubicBezTo>
                    <a:cubicBezTo>
                      <a:pt x="972" y="1075"/>
                      <a:pt x="972" y="1075"/>
                      <a:pt x="972" y="1075"/>
                    </a:cubicBezTo>
                    <a:cubicBezTo>
                      <a:pt x="940" y="1043"/>
                      <a:pt x="940" y="1043"/>
                      <a:pt x="940" y="1043"/>
                    </a:cubicBezTo>
                    <a:cubicBezTo>
                      <a:pt x="925" y="1038"/>
                      <a:pt x="925" y="1038"/>
                      <a:pt x="925" y="1038"/>
                    </a:cubicBezTo>
                    <a:cubicBezTo>
                      <a:pt x="908" y="999"/>
                      <a:pt x="908" y="999"/>
                      <a:pt x="908" y="999"/>
                    </a:cubicBezTo>
                    <a:cubicBezTo>
                      <a:pt x="894" y="987"/>
                      <a:pt x="894" y="987"/>
                      <a:pt x="894" y="987"/>
                    </a:cubicBezTo>
                    <a:cubicBezTo>
                      <a:pt x="892" y="945"/>
                      <a:pt x="892" y="945"/>
                      <a:pt x="892" y="945"/>
                    </a:cubicBezTo>
                    <a:cubicBezTo>
                      <a:pt x="882" y="914"/>
                      <a:pt x="882" y="914"/>
                      <a:pt x="882" y="914"/>
                    </a:cubicBezTo>
                    <a:cubicBezTo>
                      <a:pt x="889" y="849"/>
                      <a:pt x="889" y="849"/>
                      <a:pt x="889" y="849"/>
                    </a:cubicBezTo>
                    <a:cubicBezTo>
                      <a:pt x="879" y="834"/>
                      <a:pt x="879" y="834"/>
                      <a:pt x="879" y="834"/>
                    </a:cubicBezTo>
                    <a:cubicBezTo>
                      <a:pt x="888" y="788"/>
                      <a:pt x="888" y="788"/>
                      <a:pt x="888" y="788"/>
                    </a:cubicBezTo>
                    <a:cubicBezTo>
                      <a:pt x="870" y="772"/>
                      <a:pt x="870" y="772"/>
                      <a:pt x="870" y="772"/>
                    </a:cubicBezTo>
                    <a:cubicBezTo>
                      <a:pt x="871" y="753"/>
                      <a:pt x="871" y="753"/>
                      <a:pt x="871" y="753"/>
                    </a:cubicBezTo>
                    <a:cubicBezTo>
                      <a:pt x="857" y="741"/>
                      <a:pt x="857" y="741"/>
                      <a:pt x="857" y="741"/>
                    </a:cubicBezTo>
                    <a:cubicBezTo>
                      <a:pt x="854" y="725"/>
                      <a:pt x="854" y="725"/>
                      <a:pt x="854" y="725"/>
                    </a:cubicBezTo>
                    <a:cubicBezTo>
                      <a:pt x="842" y="729"/>
                      <a:pt x="842" y="729"/>
                      <a:pt x="842" y="729"/>
                    </a:cubicBezTo>
                    <a:cubicBezTo>
                      <a:pt x="854" y="718"/>
                      <a:pt x="854" y="718"/>
                      <a:pt x="854" y="718"/>
                    </a:cubicBezTo>
                    <a:cubicBezTo>
                      <a:pt x="843" y="709"/>
                      <a:pt x="843" y="709"/>
                      <a:pt x="843" y="709"/>
                    </a:cubicBezTo>
                    <a:cubicBezTo>
                      <a:pt x="843" y="709"/>
                      <a:pt x="851" y="698"/>
                      <a:pt x="840" y="694"/>
                    </a:cubicBezTo>
                    <a:cubicBezTo>
                      <a:pt x="829" y="693"/>
                      <a:pt x="822" y="689"/>
                      <a:pt x="822" y="689"/>
                    </a:cubicBezTo>
                    <a:cubicBezTo>
                      <a:pt x="786" y="646"/>
                      <a:pt x="786" y="646"/>
                      <a:pt x="786" y="646"/>
                    </a:cubicBezTo>
                    <a:cubicBezTo>
                      <a:pt x="786" y="646"/>
                      <a:pt x="787" y="638"/>
                      <a:pt x="768" y="641"/>
                    </a:cubicBezTo>
                    <a:cubicBezTo>
                      <a:pt x="749" y="644"/>
                      <a:pt x="748" y="667"/>
                      <a:pt x="733" y="666"/>
                    </a:cubicBezTo>
                    <a:cubicBezTo>
                      <a:pt x="718" y="665"/>
                      <a:pt x="715" y="646"/>
                      <a:pt x="715" y="646"/>
                    </a:cubicBezTo>
                    <a:cubicBezTo>
                      <a:pt x="715" y="646"/>
                      <a:pt x="700" y="653"/>
                      <a:pt x="689" y="649"/>
                    </a:cubicBezTo>
                    <a:cubicBezTo>
                      <a:pt x="678" y="644"/>
                      <a:pt x="671" y="632"/>
                      <a:pt x="671" y="632"/>
                    </a:cubicBezTo>
                    <a:cubicBezTo>
                      <a:pt x="671" y="632"/>
                      <a:pt x="645" y="627"/>
                      <a:pt x="649" y="624"/>
                    </a:cubicBezTo>
                    <a:cubicBezTo>
                      <a:pt x="653" y="616"/>
                      <a:pt x="675" y="617"/>
                      <a:pt x="675" y="617"/>
                    </a:cubicBezTo>
                    <a:cubicBezTo>
                      <a:pt x="675" y="617"/>
                      <a:pt x="678" y="633"/>
                      <a:pt x="689" y="633"/>
                    </a:cubicBezTo>
                    <a:cubicBezTo>
                      <a:pt x="697" y="634"/>
                      <a:pt x="712" y="627"/>
                      <a:pt x="712" y="627"/>
                    </a:cubicBezTo>
                    <a:cubicBezTo>
                      <a:pt x="723" y="631"/>
                      <a:pt x="723" y="631"/>
                      <a:pt x="723" y="631"/>
                    </a:cubicBezTo>
                    <a:cubicBezTo>
                      <a:pt x="724" y="616"/>
                      <a:pt x="724" y="616"/>
                      <a:pt x="724" y="616"/>
                    </a:cubicBezTo>
                    <a:cubicBezTo>
                      <a:pt x="754" y="606"/>
                      <a:pt x="754" y="606"/>
                      <a:pt x="754" y="606"/>
                    </a:cubicBezTo>
                    <a:cubicBezTo>
                      <a:pt x="780" y="615"/>
                      <a:pt x="780" y="615"/>
                      <a:pt x="780" y="615"/>
                    </a:cubicBezTo>
                    <a:cubicBezTo>
                      <a:pt x="811" y="593"/>
                      <a:pt x="811" y="593"/>
                      <a:pt x="811" y="593"/>
                    </a:cubicBezTo>
                    <a:cubicBezTo>
                      <a:pt x="782" y="576"/>
                      <a:pt x="782" y="576"/>
                      <a:pt x="782" y="576"/>
                    </a:cubicBezTo>
                    <a:cubicBezTo>
                      <a:pt x="782" y="576"/>
                      <a:pt x="797" y="573"/>
                      <a:pt x="790" y="562"/>
                    </a:cubicBezTo>
                    <a:cubicBezTo>
                      <a:pt x="783" y="554"/>
                      <a:pt x="787" y="550"/>
                      <a:pt x="776" y="549"/>
                    </a:cubicBezTo>
                    <a:cubicBezTo>
                      <a:pt x="761" y="553"/>
                      <a:pt x="753" y="564"/>
                      <a:pt x="745" y="563"/>
                    </a:cubicBezTo>
                    <a:cubicBezTo>
                      <a:pt x="737" y="567"/>
                      <a:pt x="719" y="562"/>
                      <a:pt x="719" y="562"/>
                    </a:cubicBezTo>
                    <a:cubicBezTo>
                      <a:pt x="719" y="562"/>
                      <a:pt x="741" y="559"/>
                      <a:pt x="745" y="556"/>
                    </a:cubicBezTo>
                    <a:cubicBezTo>
                      <a:pt x="749" y="552"/>
                      <a:pt x="765" y="541"/>
                      <a:pt x="772" y="542"/>
                    </a:cubicBezTo>
                    <a:cubicBezTo>
                      <a:pt x="780" y="542"/>
                      <a:pt x="798" y="554"/>
                      <a:pt x="798" y="554"/>
                    </a:cubicBezTo>
                    <a:cubicBezTo>
                      <a:pt x="836" y="537"/>
                      <a:pt x="836" y="537"/>
                      <a:pt x="836" y="537"/>
                    </a:cubicBezTo>
                    <a:cubicBezTo>
                      <a:pt x="857" y="500"/>
                      <a:pt x="857" y="500"/>
                      <a:pt x="857" y="500"/>
                    </a:cubicBezTo>
                    <a:cubicBezTo>
                      <a:pt x="895" y="467"/>
                      <a:pt x="895" y="467"/>
                      <a:pt x="895" y="467"/>
                    </a:cubicBezTo>
                    <a:cubicBezTo>
                      <a:pt x="924" y="423"/>
                      <a:pt x="924" y="423"/>
                      <a:pt x="924" y="423"/>
                    </a:cubicBezTo>
                    <a:cubicBezTo>
                      <a:pt x="924" y="423"/>
                      <a:pt x="924" y="411"/>
                      <a:pt x="932" y="404"/>
                    </a:cubicBezTo>
                    <a:cubicBezTo>
                      <a:pt x="936" y="396"/>
                      <a:pt x="987" y="353"/>
                      <a:pt x="980" y="326"/>
                    </a:cubicBezTo>
                    <a:cubicBezTo>
                      <a:pt x="974" y="299"/>
                      <a:pt x="933" y="289"/>
                      <a:pt x="933" y="289"/>
                    </a:cubicBezTo>
                    <a:cubicBezTo>
                      <a:pt x="903" y="292"/>
                      <a:pt x="903" y="292"/>
                      <a:pt x="903" y="292"/>
                    </a:cubicBezTo>
                    <a:cubicBezTo>
                      <a:pt x="852" y="270"/>
                      <a:pt x="852" y="270"/>
                      <a:pt x="852" y="270"/>
                    </a:cubicBezTo>
                    <a:cubicBezTo>
                      <a:pt x="829" y="273"/>
                      <a:pt x="829" y="273"/>
                      <a:pt x="829" y="273"/>
                    </a:cubicBezTo>
                    <a:cubicBezTo>
                      <a:pt x="829" y="273"/>
                      <a:pt x="815" y="257"/>
                      <a:pt x="797" y="252"/>
                    </a:cubicBezTo>
                    <a:cubicBezTo>
                      <a:pt x="778" y="251"/>
                      <a:pt x="729" y="264"/>
                      <a:pt x="729" y="264"/>
                    </a:cubicBezTo>
                    <a:cubicBezTo>
                      <a:pt x="718" y="260"/>
                      <a:pt x="718" y="260"/>
                      <a:pt x="718" y="260"/>
                    </a:cubicBezTo>
                    <a:cubicBezTo>
                      <a:pt x="702" y="274"/>
                      <a:pt x="702" y="274"/>
                      <a:pt x="702" y="274"/>
                    </a:cubicBezTo>
                    <a:cubicBezTo>
                      <a:pt x="653" y="276"/>
                      <a:pt x="653" y="276"/>
                      <a:pt x="653" y="276"/>
                    </a:cubicBezTo>
                    <a:cubicBezTo>
                      <a:pt x="691" y="266"/>
                      <a:pt x="691" y="266"/>
                      <a:pt x="691" y="266"/>
                    </a:cubicBezTo>
                    <a:cubicBezTo>
                      <a:pt x="715" y="244"/>
                      <a:pt x="715" y="244"/>
                      <a:pt x="715" y="244"/>
                    </a:cubicBezTo>
                    <a:cubicBezTo>
                      <a:pt x="715" y="244"/>
                      <a:pt x="700" y="240"/>
                      <a:pt x="696" y="240"/>
                    </a:cubicBezTo>
                    <a:cubicBezTo>
                      <a:pt x="693" y="239"/>
                      <a:pt x="674" y="246"/>
                      <a:pt x="674" y="246"/>
                    </a:cubicBezTo>
                    <a:cubicBezTo>
                      <a:pt x="666" y="242"/>
                      <a:pt x="666" y="242"/>
                      <a:pt x="666" y="242"/>
                    </a:cubicBezTo>
                    <a:cubicBezTo>
                      <a:pt x="693" y="232"/>
                      <a:pt x="693" y="232"/>
                      <a:pt x="693" y="232"/>
                    </a:cubicBezTo>
                    <a:cubicBezTo>
                      <a:pt x="723" y="237"/>
                      <a:pt x="723" y="237"/>
                      <a:pt x="723" y="237"/>
                    </a:cubicBezTo>
                    <a:cubicBezTo>
                      <a:pt x="758" y="208"/>
                      <a:pt x="758" y="208"/>
                      <a:pt x="758" y="208"/>
                    </a:cubicBezTo>
                    <a:cubicBezTo>
                      <a:pt x="735" y="207"/>
                      <a:pt x="735" y="207"/>
                      <a:pt x="735" y="207"/>
                    </a:cubicBezTo>
                    <a:cubicBezTo>
                      <a:pt x="713" y="198"/>
                      <a:pt x="713" y="198"/>
                      <a:pt x="713" y="198"/>
                    </a:cubicBezTo>
                    <a:cubicBezTo>
                      <a:pt x="732" y="195"/>
                      <a:pt x="732" y="195"/>
                      <a:pt x="732" y="195"/>
                    </a:cubicBezTo>
                    <a:cubicBezTo>
                      <a:pt x="725" y="180"/>
                      <a:pt x="725" y="180"/>
                      <a:pt x="725" y="180"/>
                    </a:cubicBezTo>
                    <a:cubicBezTo>
                      <a:pt x="740" y="181"/>
                      <a:pt x="740" y="181"/>
                      <a:pt x="740" y="181"/>
                    </a:cubicBezTo>
                    <a:cubicBezTo>
                      <a:pt x="763" y="163"/>
                      <a:pt x="763" y="163"/>
                      <a:pt x="763" y="163"/>
                    </a:cubicBezTo>
                    <a:cubicBezTo>
                      <a:pt x="763" y="163"/>
                      <a:pt x="786" y="160"/>
                      <a:pt x="805" y="145"/>
                    </a:cubicBezTo>
                    <a:cubicBezTo>
                      <a:pt x="821" y="131"/>
                      <a:pt x="829" y="127"/>
                      <a:pt x="829" y="127"/>
                    </a:cubicBezTo>
                    <a:cubicBezTo>
                      <a:pt x="829" y="127"/>
                      <a:pt x="851" y="125"/>
                      <a:pt x="863" y="121"/>
                    </a:cubicBezTo>
                    <a:cubicBezTo>
                      <a:pt x="870" y="114"/>
                      <a:pt x="883" y="88"/>
                      <a:pt x="883" y="88"/>
                    </a:cubicBezTo>
                    <a:cubicBezTo>
                      <a:pt x="883" y="88"/>
                      <a:pt x="871" y="99"/>
                      <a:pt x="875" y="88"/>
                    </a:cubicBezTo>
                    <a:cubicBezTo>
                      <a:pt x="876" y="76"/>
                      <a:pt x="896" y="54"/>
                      <a:pt x="896" y="54"/>
                    </a:cubicBezTo>
                    <a:cubicBezTo>
                      <a:pt x="862" y="45"/>
                      <a:pt x="862" y="45"/>
                      <a:pt x="862" y="45"/>
                    </a:cubicBezTo>
                    <a:cubicBezTo>
                      <a:pt x="847" y="44"/>
                      <a:pt x="847" y="44"/>
                      <a:pt x="847" y="44"/>
                    </a:cubicBezTo>
                    <a:cubicBezTo>
                      <a:pt x="855" y="52"/>
                      <a:pt x="855" y="52"/>
                      <a:pt x="855" y="52"/>
                    </a:cubicBezTo>
                    <a:cubicBezTo>
                      <a:pt x="825" y="43"/>
                      <a:pt x="825" y="43"/>
                      <a:pt x="825" y="43"/>
                    </a:cubicBezTo>
                    <a:cubicBezTo>
                      <a:pt x="802" y="50"/>
                      <a:pt x="802" y="50"/>
                      <a:pt x="802" y="50"/>
                    </a:cubicBezTo>
                    <a:cubicBezTo>
                      <a:pt x="780" y="45"/>
                      <a:pt x="780" y="45"/>
                      <a:pt x="780" y="45"/>
                    </a:cubicBezTo>
                    <a:cubicBezTo>
                      <a:pt x="773" y="33"/>
                      <a:pt x="773" y="33"/>
                      <a:pt x="773" y="33"/>
                    </a:cubicBezTo>
                    <a:cubicBezTo>
                      <a:pt x="769" y="44"/>
                      <a:pt x="769" y="44"/>
                      <a:pt x="769" y="44"/>
                    </a:cubicBezTo>
                    <a:cubicBezTo>
                      <a:pt x="739" y="43"/>
                      <a:pt x="739" y="43"/>
                      <a:pt x="739" y="43"/>
                    </a:cubicBezTo>
                    <a:cubicBezTo>
                      <a:pt x="712" y="57"/>
                      <a:pt x="712" y="57"/>
                      <a:pt x="712" y="57"/>
                    </a:cubicBezTo>
                    <a:cubicBezTo>
                      <a:pt x="724" y="38"/>
                      <a:pt x="724" y="38"/>
                      <a:pt x="724" y="38"/>
                    </a:cubicBezTo>
                    <a:cubicBezTo>
                      <a:pt x="710" y="18"/>
                      <a:pt x="710" y="18"/>
                      <a:pt x="710" y="18"/>
                    </a:cubicBezTo>
                    <a:cubicBezTo>
                      <a:pt x="710" y="18"/>
                      <a:pt x="686" y="48"/>
                      <a:pt x="683" y="48"/>
                    </a:cubicBezTo>
                    <a:cubicBezTo>
                      <a:pt x="675" y="44"/>
                      <a:pt x="691" y="25"/>
                      <a:pt x="691" y="25"/>
                    </a:cubicBezTo>
                    <a:cubicBezTo>
                      <a:pt x="688" y="2"/>
                      <a:pt x="688" y="2"/>
                      <a:pt x="688" y="2"/>
                    </a:cubicBezTo>
                    <a:cubicBezTo>
                      <a:pt x="680" y="13"/>
                      <a:pt x="680" y="13"/>
                      <a:pt x="680" y="13"/>
                    </a:cubicBezTo>
                    <a:cubicBezTo>
                      <a:pt x="677" y="5"/>
                      <a:pt x="677" y="5"/>
                      <a:pt x="677" y="5"/>
                    </a:cubicBezTo>
                    <a:cubicBezTo>
                      <a:pt x="677" y="5"/>
                      <a:pt x="662" y="1"/>
                      <a:pt x="659" y="1"/>
                    </a:cubicBezTo>
                    <a:cubicBezTo>
                      <a:pt x="651" y="0"/>
                      <a:pt x="655" y="8"/>
                      <a:pt x="655" y="8"/>
                    </a:cubicBezTo>
                    <a:cubicBezTo>
                      <a:pt x="655" y="8"/>
                      <a:pt x="643" y="11"/>
                      <a:pt x="639" y="19"/>
                    </a:cubicBezTo>
                    <a:cubicBezTo>
                      <a:pt x="635" y="26"/>
                      <a:pt x="642" y="42"/>
                      <a:pt x="642" y="42"/>
                    </a:cubicBezTo>
                    <a:cubicBezTo>
                      <a:pt x="642" y="42"/>
                      <a:pt x="631" y="38"/>
                      <a:pt x="630" y="49"/>
                    </a:cubicBezTo>
                    <a:cubicBezTo>
                      <a:pt x="626" y="60"/>
                      <a:pt x="629" y="72"/>
                      <a:pt x="629" y="72"/>
                    </a:cubicBezTo>
                    <a:cubicBezTo>
                      <a:pt x="644" y="84"/>
                      <a:pt x="644" y="84"/>
                      <a:pt x="644" y="84"/>
                    </a:cubicBezTo>
                    <a:cubicBezTo>
                      <a:pt x="625" y="76"/>
                      <a:pt x="625" y="76"/>
                      <a:pt x="625" y="76"/>
                    </a:cubicBezTo>
                    <a:cubicBezTo>
                      <a:pt x="606" y="79"/>
                      <a:pt x="606" y="79"/>
                      <a:pt x="606" y="79"/>
                    </a:cubicBezTo>
                    <a:cubicBezTo>
                      <a:pt x="592" y="70"/>
                      <a:pt x="592" y="70"/>
                      <a:pt x="592" y="70"/>
                    </a:cubicBezTo>
                    <a:cubicBezTo>
                      <a:pt x="588" y="70"/>
                      <a:pt x="588" y="70"/>
                      <a:pt x="588" y="70"/>
                    </a:cubicBezTo>
                    <a:cubicBezTo>
                      <a:pt x="595" y="82"/>
                      <a:pt x="595" y="82"/>
                      <a:pt x="595" y="82"/>
                    </a:cubicBezTo>
                    <a:cubicBezTo>
                      <a:pt x="590" y="112"/>
                      <a:pt x="590" y="112"/>
                      <a:pt x="590" y="112"/>
                    </a:cubicBezTo>
                    <a:cubicBezTo>
                      <a:pt x="575" y="108"/>
                      <a:pt x="575" y="108"/>
                      <a:pt x="575" y="108"/>
                    </a:cubicBezTo>
                    <a:cubicBezTo>
                      <a:pt x="575" y="119"/>
                      <a:pt x="575" y="119"/>
                      <a:pt x="575" y="119"/>
                    </a:cubicBezTo>
                    <a:cubicBezTo>
                      <a:pt x="585" y="127"/>
                      <a:pt x="585" y="127"/>
                      <a:pt x="585" y="127"/>
                    </a:cubicBezTo>
                    <a:cubicBezTo>
                      <a:pt x="581" y="135"/>
                      <a:pt x="581" y="135"/>
                      <a:pt x="581" y="135"/>
                    </a:cubicBezTo>
                    <a:cubicBezTo>
                      <a:pt x="592" y="143"/>
                      <a:pt x="592" y="143"/>
                      <a:pt x="592" y="143"/>
                    </a:cubicBezTo>
                    <a:cubicBezTo>
                      <a:pt x="602" y="170"/>
                      <a:pt x="602" y="170"/>
                      <a:pt x="602" y="170"/>
                    </a:cubicBezTo>
                    <a:cubicBezTo>
                      <a:pt x="578" y="135"/>
                      <a:pt x="578" y="135"/>
                      <a:pt x="578" y="135"/>
                    </a:cubicBezTo>
                    <a:cubicBezTo>
                      <a:pt x="554" y="153"/>
                      <a:pt x="554" y="153"/>
                      <a:pt x="554" y="153"/>
                    </a:cubicBezTo>
                    <a:cubicBezTo>
                      <a:pt x="548" y="137"/>
                      <a:pt x="548" y="137"/>
                      <a:pt x="548" y="137"/>
                    </a:cubicBezTo>
                    <a:cubicBezTo>
                      <a:pt x="536" y="140"/>
                      <a:pt x="536" y="140"/>
                      <a:pt x="536" y="140"/>
                    </a:cubicBezTo>
                    <a:cubicBezTo>
                      <a:pt x="539" y="163"/>
                      <a:pt x="539" y="163"/>
                      <a:pt x="539" y="163"/>
                    </a:cubicBezTo>
                    <a:cubicBezTo>
                      <a:pt x="529" y="144"/>
                      <a:pt x="529" y="144"/>
                      <a:pt x="529" y="144"/>
                    </a:cubicBezTo>
                    <a:cubicBezTo>
                      <a:pt x="510" y="143"/>
                      <a:pt x="510" y="143"/>
                      <a:pt x="510" y="143"/>
                    </a:cubicBezTo>
                    <a:cubicBezTo>
                      <a:pt x="509" y="166"/>
                      <a:pt x="509" y="166"/>
                      <a:pt x="509" y="166"/>
                    </a:cubicBezTo>
                    <a:cubicBezTo>
                      <a:pt x="519" y="182"/>
                      <a:pt x="519" y="182"/>
                      <a:pt x="519" y="182"/>
                    </a:cubicBezTo>
                    <a:lnTo>
                      <a:pt x="508" y="177"/>
                    </a:lnTo>
                    <a:close/>
                  </a:path>
                </a:pathLst>
              </a:custGeom>
              <a:solidFill>
                <a:srgbClr val="0A5D7A"/>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71" name="Freeform 244">
                <a:extLst>
                  <a:ext uri="{FF2B5EF4-FFF2-40B4-BE49-F238E27FC236}">
                    <a16:creationId xmlns:a16="http://schemas.microsoft.com/office/drawing/2014/main" id="{14AA0BAF-E6AC-2261-D3BF-06EF41826400}"/>
                  </a:ext>
                </a:extLst>
              </p:cNvPr>
              <p:cNvSpPr>
                <a:spLocks/>
              </p:cNvSpPr>
              <p:nvPr/>
            </p:nvSpPr>
            <p:spPr bwMode="gray">
              <a:xfrm>
                <a:off x="13249661" y="4388907"/>
                <a:ext cx="33154" cy="33154"/>
              </a:xfrm>
              <a:custGeom>
                <a:avLst/>
                <a:gdLst>
                  <a:gd name="T0" fmla="*/ 46 w 71"/>
                  <a:gd name="T1" fmla="*/ 0 h 68"/>
                  <a:gd name="T2" fmla="*/ 23 w 71"/>
                  <a:gd name="T3" fmla="*/ 29 h 68"/>
                  <a:gd name="T4" fmla="*/ 8 w 71"/>
                  <a:gd name="T5" fmla="*/ 33 h 68"/>
                  <a:gd name="T6" fmla="*/ 7 w 71"/>
                  <a:gd name="T7" fmla="*/ 52 h 68"/>
                  <a:gd name="T8" fmla="*/ 21 w 71"/>
                  <a:gd name="T9" fmla="*/ 68 h 68"/>
                  <a:gd name="T10" fmla="*/ 36 w 71"/>
                  <a:gd name="T11" fmla="*/ 61 h 68"/>
                  <a:gd name="T12" fmla="*/ 71 w 71"/>
                  <a:gd name="T13" fmla="*/ 32 h 68"/>
                  <a:gd name="T14" fmla="*/ 64 w 71"/>
                  <a:gd name="T15" fmla="*/ 20 h 68"/>
                  <a:gd name="T16" fmla="*/ 65 w 71"/>
                  <a:gd name="T17" fmla="*/ 5 h 68"/>
                  <a:gd name="T18" fmla="*/ 46 w 71"/>
                  <a:gd name="T1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 h="68">
                    <a:moveTo>
                      <a:pt x="46" y="0"/>
                    </a:moveTo>
                    <a:cubicBezTo>
                      <a:pt x="23" y="29"/>
                      <a:pt x="23" y="29"/>
                      <a:pt x="23" y="29"/>
                    </a:cubicBezTo>
                    <a:cubicBezTo>
                      <a:pt x="8" y="33"/>
                      <a:pt x="8" y="33"/>
                      <a:pt x="8" y="33"/>
                    </a:cubicBezTo>
                    <a:cubicBezTo>
                      <a:pt x="8" y="33"/>
                      <a:pt x="0" y="44"/>
                      <a:pt x="7" y="52"/>
                    </a:cubicBezTo>
                    <a:cubicBezTo>
                      <a:pt x="14" y="63"/>
                      <a:pt x="21" y="68"/>
                      <a:pt x="21" y="68"/>
                    </a:cubicBezTo>
                    <a:cubicBezTo>
                      <a:pt x="36" y="61"/>
                      <a:pt x="36" y="61"/>
                      <a:pt x="36" y="61"/>
                    </a:cubicBezTo>
                    <a:cubicBezTo>
                      <a:pt x="59" y="43"/>
                      <a:pt x="71" y="32"/>
                      <a:pt x="71" y="32"/>
                    </a:cubicBezTo>
                    <a:cubicBezTo>
                      <a:pt x="64" y="20"/>
                      <a:pt x="64" y="20"/>
                      <a:pt x="64" y="20"/>
                    </a:cubicBezTo>
                    <a:cubicBezTo>
                      <a:pt x="65" y="5"/>
                      <a:pt x="65" y="5"/>
                      <a:pt x="65" y="5"/>
                    </a:cubicBezTo>
                    <a:lnTo>
                      <a:pt x="46"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72" name="Freeform 245">
                <a:extLst>
                  <a:ext uri="{FF2B5EF4-FFF2-40B4-BE49-F238E27FC236}">
                    <a16:creationId xmlns:a16="http://schemas.microsoft.com/office/drawing/2014/main" id="{99A0EC29-9D5D-3B96-B88A-BF8B77229D3D}"/>
                  </a:ext>
                </a:extLst>
              </p:cNvPr>
              <p:cNvSpPr>
                <a:spLocks/>
              </p:cNvSpPr>
              <p:nvPr/>
            </p:nvSpPr>
            <p:spPr bwMode="gray">
              <a:xfrm>
                <a:off x="13229481" y="3921878"/>
                <a:ext cx="73515" cy="69190"/>
              </a:xfrm>
              <a:custGeom>
                <a:avLst/>
                <a:gdLst>
                  <a:gd name="T0" fmla="*/ 13 w 155"/>
                  <a:gd name="T1" fmla="*/ 86 h 144"/>
                  <a:gd name="T2" fmla="*/ 35 w 155"/>
                  <a:gd name="T3" fmla="*/ 102 h 144"/>
                  <a:gd name="T4" fmla="*/ 38 w 155"/>
                  <a:gd name="T5" fmla="*/ 110 h 144"/>
                  <a:gd name="T6" fmla="*/ 31 w 155"/>
                  <a:gd name="T7" fmla="*/ 106 h 144"/>
                  <a:gd name="T8" fmla="*/ 27 w 155"/>
                  <a:gd name="T9" fmla="*/ 110 h 144"/>
                  <a:gd name="T10" fmla="*/ 27 w 155"/>
                  <a:gd name="T11" fmla="*/ 121 h 144"/>
                  <a:gd name="T12" fmla="*/ 11 w 155"/>
                  <a:gd name="T13" fmla="*/ 124 h 144"/>
                  <a:gd name="T14" fmla="*/ 4 w 155"/>
                  <a:gd name="T15" fmla="*/ 120 h 144"/>
                  <a:gd name="T16" fmla="*/ 0 w 155"/>
                  <a:gd name="T17" fmla="*/ 120 h 144"/>
                  <a:gd name="T18" fmla="*/ 18 w 155"/>
                  <a:gd name="T19" fmla="*/ 144 h 144"/>
                  <a:gd name="T20" fmla="*/ 45 w 155"/>
                  <a:gd name="T21" fmla="*/ 130 h 144"/>
                  <a:gd name="T22" fmla="*/ 49 w 155"/>
                  <a:gd name="T23" fmla="*/ 118 h 144"/>
                  <a:gd name="T24" fmla="*/ 57 w 155"/>
                  <a:gd name="T25" fmla="*/ 119 h 144"/>
                  <a:gd name="T26" fmla="*/ 58 w 155"/>
                  <a:gd name="T27" fmla="*/ 96 h 144"/>
                  <a:gd name="T28" fmla="*/ 65 w 155"/>
                  <a:gd name="T29" fmla="*/ 96 h 144"/>
                  <a:gd name="T30" fmla="*/ 72 w 155"/>
                  <a:gd name="T31" fmla="*/ 116 h 144"/>
                  <a:gd name="T32" fmla="*/ 87 w 155"/>
                  <a:gd name="T33" fmla="*/ 105 h 144"/>
                  <a:gd name="T34" fmla="*/ 102 w 155"/>
                  <a:gd name="T35" fmla="*/ 102 h 144"/>
                  <a:gd name="T36" fmla="*/ 92 w 155"/>
                  <a:gd name="T37" fmla="*/ 82 h 144"/>
                  <a:gd name="T38" fmla="*/ 107 w 155"/>
                  <a:gd name="T39" fmla="*/ 75 h 144"/>
                  <a:gd name="T40" fmla="*/ 115 w 155"/>
                  <a:gd name="T41" fmla="*/ 64 h 144"/>
                  <a:gd name="T42" fmla="*/ 138 w 155"/>
                  <a:gd name="T43" fmla="*/ 69 h 144"/>
                  <a:gd name="T44" fmla="*/ 153 w 155"/>
                  <a:gd name="T45" fmla="*/ 58 h 144"/>
                  <a:gd name="T46" fmla="*/ 150 w 155"/>
                  <a:gd name="T47" fmla="*/ 50 h 144"/>
                  <a:gd name="T48" fmla="*/ 130 w 155"/>
                  <a:gd name="T49" fmla="*/ 61 h 144"/>
                  <a:gd name="T50" fmla="*/ 127 w 155"/>
                  <a:gd name="T51" fmla="*/ 53 h 144"/>
                  <a:gd name="T52" fmla="*/ 150 w 155"/>
                  <a:gd name="T53" fmla="*/ 31 h 144"/>
                  <a:gd name="T54" fmla="*/ 151 w 155"/>
                  <a:gd name="T55" fmla="*/ 28 h 144"/>
                  <a:gd name="T56" fmla="*/ 155 w 155"/>
                  <a:gd name="T57" fmla="*/ 20 h 144"/>
                  <a:gd name="T58" fmla="*/ 152 w 155"/>
                  <a:gd name="T59" fmla="*/ 1 h 144"/>
                  <a:gd name="T60" fmla="*/ 129 w 155"/>
                  <a:gd name="T61" fmla="*/ 7 h 144"/>
                  <a:gd name="T62" fmla="*/ 113 w 155"/>
                  <a:gd name="T63" fmla="*/ 22 h 144"/>
                  <a:gd name="T64" fmla="*/ 72 w 155"/>
                  <a:gd name="T65" fmla="*/ 28 h 144"/>
                  <a:gd name="T66" fmla="*/ 75 w 155"/>
                  <a:gd name="T67" fmla="*/ 55 h 144"/>
                  <a:gd name="T68" fmla="*/ 53 w 155"/>
                  <a:gd name="T69" fmla="*/ 46 h 144"/>
                  <a:gd name="T70" fmla="*/ 57 w 155"/>
                  <a:gd name="T71" fmla="*/ 38 h 144"/>
                  <a:gd name="T72" fmla="*/ 42 w 155"/>
                  <a:gd name="T73" fmla="*/ 30 h 144"/>
                  <a:gd name="T74" fmla="*/ 26 w 155"/>
                  <a:gd name="T75" fmla="*/ 45 h 144"/>
                  <a:gd name="T76" fmla="*/ 25 w 155"/>
                  <a:gd name="T77" fmla="*/ 83 h 144"/>
                  <a:gd name="T78" fmla="*/ 13 w 155"/>
                  <a:gd name="T79" fmla="*/ 8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5" h="144">
                    <a:moveTo>
                      <a:pt x="13" y="86"/>
                    </a:moveTo>
                    <a:cubicBezTo>
                      <a:pt x="13" y="86"/>
                      <a:pt x="28" y="94"/>
                      <a:pt x="35" y="102"/>
                    </a:cubicBezTo>
                    <a:cubicBezTo>
                      <a:pt x="42" y="107"/>
                      <a:pt x="38" y="110"/>
                      <a:pt x="38" y="110"/>
                    </a:cubicBezTo>
                    <a:cubicBezTo>
                      <a:pt x="31" y="106"/>
                      <a:pt x="31" y="106"/>
                      <a:pt x="31" y="106"/>
                    </a:cubicBezTo>
                    <a:cubicBezTo>
                      <a:pt x="27" y="110"/>
                      <a:pt x="27" y="110"/>
                      <a:pt x="27" y="110"/>
                    </a:cubicBezTo>
                    <a:cubicBezTo>
                      <a:pt x="27" y="121"/>
                      <a:pt x="27" y="121"/>
                      <a:pt x="27" y="121"/>
                    </a:cubicBezTo>
                    <a:cubicBezTo>
                      <a:pt x="11" y="124"/>
                      <a:pt x="11" y="124"/>
                      <a:pt x="11" y="124"/>
                    </a:cubicBezTo>
                    <a:cubicBezTo>
                      <a:pt x="4" y="120"/>
                      <a:pt x="4" y="120"/>
                      <a:pt x="4" y="120"/>
                    </a:cubicBezTo>
                    <a:cubicBezTo>
                      <a:pt x="0" y="120"/>
                      <a:pt x="0" y="120"/>
                      <a:pt x="0" y="120"/>
                    </a:cubicBezTo>
                    <a:cubicBezTo>
                      <a:pt x="18" y="144"/>
                      <a:pt x="18" y="144"/>
                      <a:pt x="18" y="144"/>
                    </a:cubicBezTo>
                    <a:cubicBezTo>
                      <a:pt x="45" y="130"/>
                      <a:pt x="45" y="130"/>
                      <a:pt x="45" y="130"/>
                    </a:cubicBezTo>
                    <a:cubicBezTo>
                      <a:pt x="49" y="118"/>
                      <a:pt x="49" y="118"/>
                      <a:pt x="49" y="118"/>
                    </a:cubicBezTo>
                    <a:cubicBezTo>
                      <a:pt x="57" y="119"/>
                      <a:pt x="57" y="119"/>
                      <a:pt x="57" y="119"/>
                    </a:cubicBezTo>
                    <a:cubicBezTo>
                      <a:pt x="58" y="96"/>
                      <a:pt x="58" y="96"/>
                      <a:pt x="58" y="96"/>
                    </a:cubicBezTo>
                    <a:cubicBezTo>
                      <a:pt x="65" y="96"/>
                      <a:pt x="65" y="96"/>
                      <a:pt x="65" y="96"/>
                    </a:cubicBezTo>
                    <a:cubicBezTo>
                      <a:pt x="65" y="96"/>
                      <a:pt x="61" y="111"/>
                      <a:pt x="72" y="116"/>
                    </a:cubicBezTo>
                    <a:cubicBezTo>
                      <a:pt x="83" y="124"/>
                      <a:pt x="87" y="105"/>
                      <a:pt x="87" y="105"/>
                    </a:cubicBezTo>
                    <a:cubicBezTo>
                      <a:pt x="87" y="105"/>
                      <a:pt x="98" y="109"/>
                      <a:pt x="102" y="102"/>
                    </a:cubicBezTo>
                    <a:cubicBezTo>
                      <a:pt x="110" y="94"/>
                      <a:pt x="92" y="82"/>
                      <a:pt x="92" y="82"/>
                    </a:cubicBezTo>
                    <a:cubicBezTo>
                      <a:pt x="107" y="75"/>
                      <a:pt x="107" y="75"/>
                      <a:pt x="107" y="75"/>
                    </a:cubicBezTo>
                    <a:cubicBezTo>
                      <a:pt x="115" y="64"/>
                      <a:pt x="115" y="64"/>
                      <a:pt x="115" y="64"/>
                    </a:cubicBezTo>
                    <a:cubicBezTo>
                      <a:pt x="115" y="64"/>
                      <a:pt x="126" y="72"/>
                      <a:pt x="138" y="69"/>
                    </a:cubicBezTo>
                    <a:cubicBezTo>
                      <a:pt x="153" y="66"/>
                      <a:pt x="153" y="58"/>
                      <a:pt x="153" y="58"/>
                    </a:cubicBezTo>
                    <a:cubicBezTo>
                      <a:pt x="150" y="50"/>
                      <a:pt x="150" y="50"/>
                      <a:pt x="150" y="50"/>
                    </a:cubicBezTo>
                    <a:cubicBezTo>
                      <a:pt x="130" y="61"/>
                      <a:pt x="130" y="61"/>
                      <a:pt x="130" y="61"/>
                    </a:cubicBezTo>
                    <a:cubicBezTo>
                      <a:pt x="130" y="61"/>
                      <a:pt x="127" y="61"/>
                      <a:pt x="127" y="53"/>
                    </a:cubicBezTo>
                    <a:cubicBezTo>
                      <a:pt x="127" y="46"/>
                      <a:pt x="150" y="31"/>
                      <a:pt x="150" y="31"/>
                    </a:cubicBezTo>
                    <a:cubicBezTo>
                      <a:pt x="151" y="28"/>
                      <a:pt x="151" y="28"/>
                      <a:pt x="151" y="28"/>
                    </a:cubicBezTo>
                    <a:cubicBezTo>
                      <a:pt x="155" y="20"/>
                      <a:pt x="155" y="20"/>
                      <a:pt x="155" y="20"/>
                    </a:cubicBezTo>
                    <a:cubicBezTo>
                      <a:pt x="152" y="1"/>
                      <a:pt x="152" y="1"/>
                      <a:pt x="152" y="1"/>
                    </a:cubicBezTo>
                    <a:cubicBezTo>
                      <a:pt x="152" y="1"/>
                      <a:pt x="137" y="0"/>
                      <a:pt x="129" y="7"/>
                    </a:cubicBezTo>
                    <a:cubicBezTo>
                      <a:pt x="121" y="11"/>
                      <a:pt x="113" y="22"/>
                      <a:pt x="113" y="22"/>
                    </a:cubicBezTo>
                    <a:cubicBezTo>
                      <a:pt x="113" y="22"/>
                      <a:pt x="80" y="20"/>
                      <a:pt x="72" y="28"/>
                    </a:cubicBezTo>
                    <a:cubicBezTo>
                      <a:pt x="64" y="35"/>
                      <a:pt x="75" y="55"/>
                      <a:pt x="75" y="55"/>
                    </a:cubicBezTo>
                    <a:cubicBezTo>
                      <a:pt x="53" y="46"/>
                      <a:pt x="53" y="46"/>
                      <a:pt x="53" y="46"/>
                    </a:cubicBezTo>
                    <a:cubicBezTo>
                      <a:pt x="57" y="38"/>
                      <a:pt x="57" y="38"/>
                      <a:pt x="57" y="38"/>
                    </a:cubicBezTo>
                    <a:cubicBezTo>
                      <a:pt x="42" y="30"/>
                      <a:pt x="42" y="30"/>
                      <a:pt x="42" y="30"/>
                    </a:cubicBezTo>
                    <a:cubicBezTo>
                      <a:pt x="42" y="30"/>
                      <a:pt x="34" y="33"/>
                      <a:pt x="26" y="45"/>
                    </a:cubicBezTo>
                    <a:cubicBezTo>
                      <a:pt x="14" y="59"/>
                      <a:pt x="25" y="83"/>
                      <a:pt x="25" y="83"/>
                    </a:cubicBezTo>
                    <a:lnTo>
                      <a:pt x="13" y="86"/>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73" name="Freeform 246">
                <a:extLst>
                  <a:ext uri="{FF2B5EF4-FFF2-40B4-BE49-F238E27FC236}">
                    <a16:creationId xmlns:a16="http://schemas.microsoft.com/office/drawing/2014/main" id="{3627222C-B0DA-A098-EF03-2E9AFDCE0719}"/>
                  </a:ext>
                </a:extLst>
              </p:cNvPr>
              <p:cNvSpPr>
                <a:spLocks/>
              </p:cNvSpPr>
              <p:nvPr/>
            </p:nvSpPr>
            <p:spPr bwMode="gray">
              <a:xfrm>
                <a:off x="13275608" y="4140978"/>
                <a:ext cx="8649" cy="7208"/>
              </a:xfrm>
              <a:custGeom>
                <a:avLst/>
                <a:gdLst>
                  <a:gd name="T0" fmla="*/ 4 w 6"/>
                  <a:gd name="T1" fmla="*/ 0 h 5"/>
                  <a:gd name="T2" fmla="*/ 0 w 6"/>
                  <a:gd name="T3" fmla="*/ 5 h 5"/>
                  <a:gd name="T4" fmla="*/ 6 w 6"/>
                  <a:gd name="T5" fmla="*/ 3 h 5"/>
                  <a:gd name="T6" fmla="*/ 4 w 6"/>
                  <a:gd name="T7" fmla="*/ 0 h 5"/>
                </a:gdLst>
                <a:ahLst/>
                <a:cxnLst>
                  <a:cxn ang="0">
                    <a:pos x="T0" y="T1"/>
                  </a:cxn>
                  <a:cxn ang="0">
                    <a:pos x="T2" y="T3"/>
                  </a:cxn>
                  <a:cxn ang="0">
                    <a:pos x="T4" y="T5"/>
                  </a:cxn>
                  <a:cxn ang="0">
                    <a:pos x="T6" y="T7"/>
                  </a:cxn>
                </a:cxnLst>
                <a:rect l="0" t="0" r="r" b="b"/>
                <a:pathLst>
                  <a:path w="6" h="5">
                    <a:moveTo>
                      <a:pt x="4" y="0"/>
                    </a:moveTo>
                    <a:lnTo>
                      <a:pt x="0" y="5"/>
                    </a:lnTo>
                    <a:lnTo>
                      <a:pt x="6" y="3"/>
                    </a:lnTo>
                    <a:lnTo>
                      <a:pt x="4"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74" name="Freeform 247">
                <a:extLst>
                  <a:ext uri="{FF2B5EF4-FFF2-40B4-BE49-F238E27FC236}">
                    <a16:creationId xmlns:a16="http://schemas.microsoft.com/office/drawing/2014/main" id="{E4D34B32-0B96-71CD-3C4C-019F8F127CFC}"/>
                  </a:ext>
                </a:extLst>
              </p:cNvPr>
              <p:cNvSpPr>
                <a:spLocks/>
              </p:cNvSpPr>
              <p:nvPr/>
            </p:nvSpPr>
            <p:spPr bwMode="gray">
              <a:xfrm>
                <a:off x="13588401" y="3875751"/>
                <a:ext cx="2883" cy="5766"/>
              </a:xfrm>
              <a:custGeom>
                <a:avLst/>
                <a:gdLst>
                  <a:gd name="T0" fmla="*/ 2 w 2"/>
                  <a:gd name="T1" fmla="*/ 0 h 4"/>
                  <a:gd name="T2" fmla="*/ 1 w 2"/>
                  <a:gd name="T3" fmla="*/ 0 h 4"/>
                  <a:gd name="T4" fmla="*/ 0 w 2"/>
                  <a:gd name="T5" fmla="*/ 4 h 4"/>
                  <a:gd name="T6" fmla="*/ 2 w 2"/>
                  <a:gd name="T7" fmla="*/ 3 h 4"/>
                  <a:gd name="T8" fmla="*/ 2 w 2"/>
                  <a:gd name="T9" fmla="*/ 0 h 4"/>
                </a:gdLst>
                <a:ahLst/>
                <a:cxnLst>
                  <a:cxn ang="0">
                    <a:pos x="T0" y="T1"/>
                  </a:cxn>
                  <a:cxn ang="0">
                    <a:pos x="T2" y="T3"/>
                  </a:cxn>
                  <a:cxn ang="0">
                    <a:pos x="T4" y="T5"/>
                  </a:cxn>
                  <a:cxn ang="0">
                    <a:pos x="T6" y="T7"/>
                  </a:cxn>
                  <a:cxn ang="0">
                    <a:pos x="T8" y="T9"/>
                  </a:cxn>
                </a:cxnLst>
                <a:rect l="0" t="0" r="r" b="b"/>
                <a:pathLst>
                  <a:path w="2" h="4">
                    <a:moveTo>
                      <a:pt x="2" y="0"/>
                    </a:moveTo>
                    <a:lnTo>
                      <a:pt x="1" y="0"/>
                    </a:lnTo>
                    <a:lnTo>
                      <a:pt x="0" y="4"/>
                    </a:lnTo>
                    <a:lnTo>
                      <a:pt x="2" y="3"/>
                    </a:lnTo>
                    <a:lnTo>
                      <a:pt x="2"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75" name="Freeform 248">
                <a:extLst>
                  <a:ext uri="{FF2B5EF4-FFF2-40B4-BE49-F238E27FC236}">
                    <a16:creationId xmlns:a16="http://schemas.microsoft.com/office/drawing/2014/main" id="{945A4CA4-CADB-2BEC-8D03-B823CBE9506E}"/>
                  </a:ext>
                </a:extLst>
              </p:cNvPr>
              <p:cNvSpPr>
                <a:spLocks/>
              </p:cNvSpPr>
              <p:nvPr/>
            </p:nvSpPr>
            <p:spPr bwMode="gray">
              <a:xfrm>
                <a:off x="13491824" y="3931968"/>
                <a:ext cx="7208" cy="14414"/>
              </a:xfrm>
              <a:custGeom>
                <a:avLst/>
                <a:gdLst>
                  <a:gd name="T0" fmla="*/ 0 w 15"/>
                  <a:gd name="T1" fmla="*/ 11 h 31"/>
                  <a:gd name="T2" fmla="*/ 6 w 15"/>
                  <a:gd name="T3" fmla="*/ 31 h 31"/>
                  <a:gd name="T4" fmla="*/ 15 w 15"/>
                  <a:gd name="T5" fmla="*/ 8 h 31"/>
                  <a:gd name="T6" fmla="*/ 8 w 15"/>
                  <a:gd name="T7" fmla="*/ 4 h 31"/>
                  <a:gd name="T8" fmla="*/ 0 w 15"/>
                  <a:gd name="T9" fmla="*/ 11 h 31"/>
                </a:gdLst>
                <a:ahLst/>
                <a:cxnLst>
                  <a:cxn ang="0">
                    <a:pos x="T0" y="T1"/>
                  </a:cxn>
                  <a:cxn ang="0">
                    <a:pos x="T2" y="T3"/>
                  </a:cxn>
                  <a:cxn ang="0">
                    <a:pos x="T4" y="T5"/>
                  </a:cxn>
                  <a:cxn ang="0">
                    <a:pos x="T6" y="T7"/>
                  </a:cxn>
                  <a:cxn ang="0">
                    <a:pos x="T8" y="T9"/>
                  </a:cxn>
                </a:cxnLst>
                <a:rect l="0" t="0" r="r" b="b"/>
                <a:pathLst>
                  <a:path w="15" h="31">
                    <a:moveTo>
                      <a:pt x="0" y="11"/>
                    </a:moveTo>
                    <a:cubicBezTo>
                      <a:pt x="6" y="31"/>
                      <a:pt x="6" y="31"/>
                      <a:pt x="6" y="31"/>
                    </a:cubicBezTo>
                    <a:cubicBezTo>
                      <a:pt x="15" y="8"/>
                      <a:pt x="15" y="8"/>
                      <a:pt x="15" y="8"/>
                    </a:cubicBezTo>
                    <a:cubicBezTo>
                      <a:pt x="8" y="4"/>
                      <a:pt x="8" y="4"/>
                      <a:pt x="8" y="4"/>
                    </a:cubicBezTo>
                    <a:cubicBezTo>
                      <a:pt x="8" y="4"/>
                      <a:pt x="0" y="0"/>
                      <a:pt x="0" y="11"/>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76" name="Freeform 249">
                <a:extLst>
                  <a:ext uri="{FF2B5EF4-FFF2-40B4-BE49-F238E27FC236}">
                    <a16:creationId xmlns:a16="http://schemas.microsoft.com/office/drawing/2014/main" id="{B7039404-8535-74F4-DA8B-FD7B6B808240}"/>
                  </a:ext>
                </a:extLst>
              </p:cNvPr>
              <p:cNvSpPr>
                <a:spLocks/>
              </p:cNvSpPr>
              <p:nvPr/>
            </p:nvSpPr>
            <p:spPr bwMode="gray">
              <a:xfrm>
                <a:off x="13473085" y="3910347"/>
                <a:ext cx="15856" cy="30270"/>
              </a:xfrm>
              <a:custGeom>
                <a:avLst/>
                <a:gdLst>
                  <a:gd name="T0" fmla="*/ 25 w 32"/>
                  <a:gd name="T1" fmla="*/ 62 h 63"/>
                  <a:gd name="T2" fmla="*/ 22 w 32"/>
                  <a:gd name="T3" fmla="*/ 32 h 63"/>
                  <a:gd name="T4" fmla="*/ 0 w 32"/>
                  <a:gd name="T5" fmla="*/ 27 h 63"/>
                  <a:gd name="T6" fmla="*/ 6 w 32"/>
                  <a:gd name="T7" fmla="*/ 57 h 63"/>
                  <a:gd name="T8" fmla="*/ 25 w 32"/>
                  <a:gd name="T9" fmla="*/ 62 h 63"/>
                </a:gdLst>
                <a:ahLst/>
                <a:cxnLst>
                  <a:cxn ang="0">
                    <a:pos x="T0" y="T1"/>
                  </a:cxn>
                  <a:cxn ang="0">
                    <a:pos x="T2" y="T3"/>
                  </a:cxn>
                  <a:cxn ang="0">
                    <a:pos x="T4" y="T5"/>
                  </a:cxn>
                  <a:cxn ang="0">
                    <a:pos x="T6" y="T7"/>
                  </a:cxn>
                  <a:cxn ang="0">
                    <a:pos x="T8" y="T9"/>
                  </a:cxn>
                </a:cxnLst>
                <a:rect l="0" t="0" r="r" b="b"/>
                <a:pathLst>
                  <a:path w="32" h="63">
                    <a:moveTo>
                      <a:pt x="25" y="62"/>
                    </a:moveTo>
                    <a:cubicBezTo>
                      <a:pt x="25" y="62"/>
                      <a:pt x="32" y="63"/>
                      <a:pt x="22" y="32"/>
                    </a:cubicBezTo>
                    <a:cubicBezTo>
                      <a:pt x="12" y="0"/>
                      <a:pt x="0" y="27"/>
                      <a:pt x="0" y="27"/>
                    </a:cubicBezTo>
                    <a:cubicBezTo>
                      <a:pt x="6" y="57"/>
                      <a:pt x="6" y="57"/>
                      <a:pt x="6" y="57"/>
                    </a:cubicBezTo>
                    <a:lnTo>
                      <a:pt x="25" y="62"/>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77" name="Freeform 250">
                <a:extLst>
                  <a:ext uri="{FF2B5EF4-FFF2-40B4-BE49-F238E27FC236}">
                    <a16:creationId xmlns:a16="http://schemas.microsoft.com/office/drawing/2014/main" id="{140D89B0-9865-EE90-7FEF-F2B96F186828}"/>
                  </a:ext>
                </a:extLst>
              </p:cNvPr>
              <p:cNvSpPr>
                <a:spLocks/>
              </p:cNvSpPr>
              <p:nvPr/>
            </p:nvSpPr>
            <p:spPr bwMode="gray">
              <a:xfrm>
                <a:off x="13362094" y="4834314"/>
                <a:ext cx="34594" cy="21623"/>
              </a:xfrm>
              <a:custGeom>
                <a:avLst/>
                <a:gdLst>
                  <a:gd name="T0" fmla="*/ 60 w 74"/>
                  <a:gd name="T1" fmla="*/ 13 h 46"/>
                  <a:gd name="T2" fmla="*/ 42 w 74"/>
                  <a:gd name="T3" fmla="*/ 1 h 46"/>
                  <a:gd name="T4" fmla="*/ 30 w 74"/>
                  <a:gd name="T5" fmla="*/ 8 h 46"/>
                  <a:gd name="T6" fmla="*/ 0 w 74"/>
                  <a:gd name="T7" fmla="*/ 10 h 46"/>
                  <a:gd name="T8" fmla="*/ 7 w 74"/>
                  <a:gd name="T9" fmla="*/ 22 h 46"/>
                  <a:gd name="T10" fmla="*/ 18 w 74"/>
                  <a:gd name="T11" fmla="*/ 23 h 46"/>
                  <a:gd name="T12" fmla="*/ 32 w 74"/>
                  <a:gd name="T13" fmla="*/ 46 h 46"/>
                  <a:gd name="T14" fmla="*/ 55 w 74"/>
                  <a:gd name="T15" fmla="*/ 43 h 46"/>
                  <a:gd name="T16" fmla="*/ 63 w 74"/>
                  <a:gd name="T17" fmla="*/ 32 h 46"/>
                  <a:gd name="T18" fmla="*/ 74 w 74"/>
                  <a:gd name="T19" fmla="*/ 25 h 46"/>
                  <a:gd name="T20" fmla="*/ 67 w 74"/>
                  <a:gd name="T21" fmla="*/ 13 h 46"/>
                  <a:gd name="T22" fmla="*/ 60 w 74"/>
                  <a:gd name="T23" fmla="*/ 1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4" h="46">
                    <a:moveTo>
                      <a:pt x="60" y="13"/>
                    </a:moveTo>
                    <a:cubicBezTo>
                      <a:pt x="60" y="13"/>
                      <a:pt x="49" y="1"/>
                      <a:pt x="42" y="1"/>
                    </a:cubicBezTo>
                    <a:cubicBezTo>
                      <a:pt x="38" y="0"/>
                      <a:pt x="30" y="8"/>
                      <a:pt x="30" y="8"/>
                    </a:cubicBezTo>
                    <a:cubicBezTo>
                      <a:pt x="0" y="10"/>
                      <a:pt x="0" y="10"/>
                      <a:pt x="0" y="10"/>
                    </a:cubicBezTo>
                    <a:cubicBezTo>
                      <a:pt x="7" y="22"/>
                      <a:pt x="7" y="22"/>
                      <a:pt x="7" y="22"/>
                    </a:cubicBezTo>
                    <a:cubicBezTo>
                      <a:pt x="18" y="23"/>
                      <a:pt x="18" y="23"/>
                      <a:pt x="18" y="23"/>
                    </a:cubicBezTo>
                    <a:cubicBezTo>
                      <a:pt x="32" y="46"/>
                      <a:pt x="32" y="46"/>
                      <a:pt x="32" y="46"/>
                    </a:cubicBezTo>
                    <a:cubicBezTo>
                      <a:pt x="55" y="43"/>
                      <a:pt x="55" y="43"/>
                      <a:pt x="55" y="43"/>
                    </a:cubicBezTo>
                    <a:cubicBezTo>
                      <a:pt x="55" y="43"/>
                      <a:pt x="59" y="36"/>
                      <a:pt x="63" y="32"/>
                    </a:cubicBezTo>
                    <a:cubicBezTo>
                      <a:pt x="70" y="33"/>
                      <a:pt x="74" y="25"/>
                      <a:pt x="74" y="25"/>
                    </a:cubicBezTo>
                    <a:cubicBezTo>
                      <a:pt x="67" y="13"/>
                      <a:pt x="67" y="13"/>
                      <a:pt x="67" y="13"/>
                    </a:cubicBezTo>
                    <a:lnTo>
                      <a:pt x="60" y="13"/>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78" name="Freeform 251">
                <a:extLst>
                  <a:ext uri="{FF2B5EF4-FFF2-40B4-BE49-F238E27FC236}">
                    <a16:creationId xmlns:a16="http://schemas.microsoft.com/office/drawing/2014/main" id="{88C9FB1F-8E18-15AD-F42B-8CF60B0E1EBB}"/>
                  </a:ext>
                </a:extLst>
              </p:cNvPr>
              <p:cNvSpPr>
                <a:spLocks/>
              </p:cNvSpPr>
              <p:nvPr/>
            </p:nvSpPr>
            <p:spPr bwMode="gray">
              <a:xfrm>
                <a:off x="13608581" y="3758994"/>
                <a:ext cx="38919" cy="89370"/>
              </a:xfrm>
              <a:custGeom>
                <a:avLst/>
                <a:gdLst>
                  <a:gd name="T0" fmla="*/ 41 w 83"/>
                  <a:gd name="T1" fmla="*/ 76 h 186"/>
                  <a:gd name="T2" fmla="*/ 0 w 83"/>
                  <a:gd name="T3" fmla="*/ 74 h 186"/>
                  <a:gd name="T4" fmla="*/ 7 w 83"/>
                  <a:gd name="T5" fmla="*/ 86 h 186"/>
                  <a:gd name="T6" fmla="*/ 18 w 83"/>
                  <a:gd name="T7" fmla="*/ 90 h 186"/>
                  <a:gd name="T8" fmla="*/ 13 w 83"/>
                  <a:gd name="T9" fmla="*/ 109 h 186"/>
                  <a:gd name="T10" fmla="*/ 44 w 83"/>
                  <a:gd name="T11" fmla="*/ 95 h 186"/>
                  <a:gd name="T12" fmla="*/ 10 w 83"/>
                  <a:gd name="T13" fmla="*/ 170 h 186"/>
                  <a:gd name="T14" fmla="*/ 21 w 83"/>
                  <a:gd name="T15" fmla="*/ 186 h 186"/>
                  <a:gd name="T16" fmla="*/ 50 w 83"/>
                  <a:gd name="T17" fmla="*/ 126 h 186"/>
                  <a:gd name="T18" fmla="*/ 61 w 83"/>
                  <a:gd name="T19" fmla="*/ 130 h 186"/>
                  <a:gd name="T20" fmla="*/ 58 w 83"/>
                  <a:gd name="T21" fmla="*/ 107 h 186"/>
                  <a:gd name="T22" fmla="*/ 66 w 83"/>
                  <a:gd name="T23" fmla="*/ 92 h 186"/>
                  <a:gd name="T24" fmla="*/ 83 w 83"/>
                  <a:gd name="T25" fmla="*/ 55 h 186"/>
                  <a:gd name="T26" fmla="*/ 68 w 83"/>
                  <a:gd name="T27" fmla="*/ 54 h 186"/>
                  <a:gd name="T28" fmla="*/ 73 w 83"/>
                  <a:gd name="T29" fmla="*/ 35 h 186"/>
                  <a:gd name="T30" fmla="*/ 65 w 83"/>
                  <a:gd name="T31" fmla="*/ 35 h 186"/>
                  <a:gd name="T32" fmla="*/ 53 w 83"/>
                  <a:gd name="T33" fmla="*/ 50 h 186"/>
                  <a:gd name="T34" fmla="*/ 63 w 83"/>
                  <a:gd name="T35" fmla="*/ 8 h 186"/>
                  <a:gd name="T36" fmla="*/ 32 w 83"/>
                  <a:gd name="T37" fmla="*/ 22 h 186"/>
                  <a:gd name="T38" fmla="*/ 25 w 83"/>
                  <a:gd name="T39" fmla="*/ 22 h 186"/>
                  <a:gd name="T40" fmla="*/ 24 w 83"/>
                  <a:gd name="T41" fmla="*/ 33 h 186"/>
                  <a:gd name="T42" fmla="*/ 31 w 83"/>
                  <a:gd name="T43" fmla="*/ 37 h 186"/>
                  <a:gd name="T44" fmla="*/ 30 w 83"/>
                  <a:gd name="T45" fmla="*/ 64 h 186"/>
                  <a:gd name="T46" fmla="*/ 41 w 83"/>
                  <a:gd name="T47" fmla="*/ 7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3" h="186">
                    <a:moveTo>
                      <a:pt x="41" y="76"/>
                    </a:moveTo>
                    <a:cubicBezTo>
                      <a:pt x="0" y="74"/>
                      <a:pt x="0" y="74"/>
                      <a:pt x="0" y="74"/>
                    </a:cubicBezTo>
                    <a:cubicBezTo>
                      <a:pt x="7" y="86"/>
                      <a:pt x="7" y="86"/>
                      <a:pt x="7" y="86"/>
                    </a:cubicBezTo>
                    <a:cubicBezTo>
                      <a:pt x="18" y="90"/>
                      <a:pt x="18" y="90"/>
                      <a:pt x="18" y="90"/>
                    </a:cubicBezTo>
                    <a:cubicBezTo>
                      <a:pt x="13" y="109"/>
                      <a:pt x="13" y="109"/>
                      <a:pt x="13" y="109"/>
                    </a:cubicBezTo>
                    <a:cubicBezTo>
                      <a:pt x="44" y="95"/>
                      <a:pt x="44" y="95"/>
                      <a:pt x="44" y="95"/>
                    </a:cubicBezTo>
                    <a:cubicBezTo>
                      <a:pt x="10" y="170"/>
                      <a:pt x="10" y="170"/>
                      <a:pt x="10" y="170"/>
                    </a:cubicBezTo>
                    <a:cubicBezTo>
                      <a:pt x="21" y="186"/>
                      <a:pt x="21" y="186"/>
                      <a:pt x="21" y="186"/>
                    </a:cubicBezTo>
                    <a:cubicBezTo>
                      <a:pt x="50" y="126"/>
                      <a:pt x="50" y="126"/>
                      <a:pt x="50" y="126"/>
                    </a:cubicBezTo>
                    <a:cubicBezTo>
                      <a:pt x="50" y="126"/>
                      <a:pt x="53" y="142"/>
                      <a:pt x="61" y="130"/>
                    </a:cubicBezTo>
                    <a:cubicBezTo>
                      <a:pt x="69" y="123"/>
                      <a:pt x="61" y="115"/>
                      <a:pt x="58" y="107"/>
                    </a:cubicBezTo>
                    <a:cubicBezTo>
                      <a:pt x="55" y="96"/>
                      <a:pt x="62" y="104"/>
                      <a:pt x="66" y="92"/>
                    </a:cubicBezTo>
                    <a:cubicBezTo>
                      <a:pt x="70" y="85"/>
                      <a:pt x="83" y="55"/>
                      <a:pt x="83" y="55"/>
                    </a:cubicBezTo>
                    <a:cubicBezTo>
                      <a:pt x="68" y="54"/>
                      <a:pt x="68" y="54"/>
                      <a:pt x="68" y="54"/>
                    </a:cubicBezTo>
                    <a:cubicBezTo>
                      <a:pt x="73" y="35"/>
                      <a:pt x="73" y="35"/>
                      <a:pt x="73" y="35"/>
                    </a:cubicBezTo>
                    <a:cubicBezTo>
                      <a:pt x="65" y="35"/>
                      <a:pt x="65" y="35"/>
                      <a:pt x="65" y="35"/>
                    </a:cubicBezTo>
                    <a:cubicBezTo>
                      <a:pt x="65" y="35"/>
                      <a:pt x="56" y="61"/>
                      <a:pt x="53" y="50"/>
                    </a:cubicBezTo>
                    <a:cubicBezTo>
                      <a:pt x="50" y="38"/>
                      <a:pt x="66" y="16"/>
                      <a:pt x="63" y="8"/>
                    </a:cubicBezTo>
                    <a:cubicBezTo>
                      <a:pt x="59" y="0"/>
                      <a:pt x="32" y="22"/>
                      <a:pt x="32" y="22"/>
                    </a:cubicBezTo>
                    <a:cubicBezTo>
                      <a:pt x="25" y="22"/>
                      <a:pt x="25" y="22"/>
                      <a:pt x="25" y="22"/>
                    </a:cubicBezTo>
                    <a:cubicBezTo>
                      <a:pt x="24" y="33"/>
                      <a:pt x="24" y="33"/>
                      <a:pt x="24" y="33"/>
                    </a:cubicBezTo>
                    <a:cubicBezTo>
                      <a:pt x="31" y="37"/>
                      <a:pt x="31" y="37"/>
                      <a:pt x="31" y="37"/>
                    </a:cubicBezTo>
                    <a:cubicBezTo>
                      <a:pt x="30" y="64"/>
                      <a:pt x="30" y="64"/>
                      <a:pt x="30" y="64"/>
                    </a:cubicBezTo>
                    <a:cubicBezTo>
                      <a:pt x="30" y="64"/>
                      <a:pt x="63" y="77"/>
                      <a:pt x="41" y="76"/>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79" name="Freeform 252">
                <a:extLst>
                  <a:ext uri="{FF2B5EF4-FFF2-40B4-BE49-F238E27FC236}">
                    <a16:creationId xmlns:a16="http://schemas.microsoft.com/office/drawing/2014/main" id="{A11B3B80-A7C2-67DE-526B-1B068142040B}"/>
                  </a:ext>
                </a:extLst>
              </p:cNvPr>
              <p:cNvSpPr>
                <a:spLocks/>
              </p:cNvSpPr>
              <p:nvPr/>
            </p:nvSpPr>
            <p:spPr bwMode="gray">
              <a:xfrm>
                <a:off x="13643176" y="3751787"/>
                <a:ext cx="15856" cy="28829"/>
              </a:xfrm>
              <a:custGeom>
                <a:avLst/>
                <a:gdLst>
                  <a:gd name="T0" fmla="*/ 11 w 36"/>
                  <a:gd name="T1" fmla="*/ 61 h 61"/>
                  <a:gd name="T2" fmla="*/ 24 w 36"/>
                  <a:gd name="T3" fmla="*/ 34 h 61"/>
                  <a:gd name="T4" fmla="*/ 29 w 36"/>
                  <a:gd name="T5" fmla="*/ 8 h 61"/>
                  <a:gd name="T6" fmla="*/ 5 w 36"/>
                  <a:gd name="T7" fmla="*/ 30 h 61"/>
                  <a:gd name="T8" fmla="*/ 11 w 36"/>
                  <a:gd name="T9" fmla="*/ 61 h 61"/>
                </a:gdLst>
                <a:ahLst/>
                <a:cxnLst>
                  <a:cxn ang="0">
                    <a:pos x="T0" y="T1"/>
                  </a:cxn>
                  <a:cxn ang="0">
                    <a:pos x="T2" y="T3"/>
                  </a:cxn>
                  <a:cxn ang="0">
                    <a:pos x="T4" y="T5"/>
                  </a:cxn>
                  <a:cxn ang="0">
                    <a:pos x="T6" y="T7"/>
                  </a:cxn>
                  <a:cxn ang="0">
                    <a:pos x="T8" y="T9"/>
                  </a:cxn>
                </a:cxnLst>
                <a:rect l="0" t="0" r="r" b="b"/>
                <a:pathLst>
                  <a:path w="36" h="61">
                    <a:moveTo>
                      <a:pt x="11" y="61"/>
                    </a:moveTo>
                    <a:cubicBezTo>
                      <a:pt x="23" y="61"/>
                      <a:pt x="20" y="46"/>
                      <a:pt x="24" y="34"/>
                    </a:cubicBezTo>
                    <a:cubicBezTo>
                      <a:pt x="24" y="23"/>
                      <a:pt x="36" y="12"/>
                      <a:pt x="29" y="8"/>
                    </a:cubicBezTo>
                    <a:cubicBezTo>
                      <a:pt x="22" y="0"/>
                      <a:pt x="6" y="18"/>
                      <a:pt x="5" y="30"/>
                    </a:cubicBezTo>
                    <a:cubicBezTo>
                      <a:pt x="5" y="41"/>
                      <a:pt x="0" y="56"/>
                      <a:pt x="11" y="61"/>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80" name="Freeform 253">
                <a:extLst>
                  <a:ext uri="{FF2B5EF4-FFF2-40B4-BE49-F238E27FC236}">
                    <a16:creationId xmlns:a16="http://schemas.microsoft.com/office/drawing/2014/main" id="{E6289544-5D8D-5A2F-259A-907EF6EFB8C3}"/>
                  </a:ext>
                </a:extLst>
              </p:cNvPr>
              <p:cNvSpPr>
                <a:spLocks/>
              </p:cNvSpPr>
              <p:nvPr/>
            </p:nvSpPr>
            <p:spPr bwMode="gray">
              <a:xfrm>
                <a:off x="13520653" y="3888725"/>
                <a:ext cx="21623" cy="10090"/>
              </a:xfrm>
              <a:custGeom>
                <a:avLst/>
                <a:gdLst>
                  <a:gd name="T0" fmla="*/ 11 w 15"/>
                  <a:gd name="T1" fmla="*/ 0 h 7"/>
                  <a:gd name="T2" fmla="*/ 0 w 15"/>
                  <a:gd name="T3" fmla="*/ 7 h 7"/>
                  <a:gd name="T4" fmla="*/ 15 w 15"/>
                  <a:gd name="T5" fmla="*/ 5 h 7"/>
                  <a:gd name="T6" fmla="*/ 15 w 15"/>
                  <a:gd name="T7" fmla="*/ 2 h 7"/>
                  <a:gd name="T8" fmla="*/ 8 w 15"/>
                  <a:gd name="T9" fmla="*/ 3 h 7"/>
                  <a:gd name="T10" fmla="*/ 10 w 15"/>
                  <a:gd name="T11" fmla="*/ 2 h 7"/>
                  <a:gd name="T12" fmla="*/ 11 w 15"/>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5" h="7">
                    <a:moveTo>
                      <a:pt x="11" y="0"/>
                    </a:moveTo>
                    <a:lnTo>
                      <a:pt x="0" y="7"/>
                    </a:lnTo>
                    <a:lnTo>
                      <a:pt x="15" y="5"/>
                    </a:lnTo>
                    <a:lnTo>
                      <a:pt x="15" y="2"/>
                    </a:lnTo>
                    <a:lnTo>
                      <a:pt x="8" y="3"/>
                    </a:lnTo>
                    <a:lnTo>
                      <a:pt x="10" y="2"/>
                    </a:lnTo>
                    <a:lnTo>
                      <a:pt x="11"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81" name="Freeform 254">
                <a:extLst>
                  <a:ext uri="{FF2B5EF4-FFF2-40B4-BE49-F238E27FC236}">
                    <a16:creationId xmlns:a16="http://schemas.microsoft.com/office/drawing/2014/main" id="{49F46DD0-6A31-F097-0DD2-DDFABB7B56AD}"/>
                  </a:ext>
                </a:extLst>
              </p:cNvPr>
              <p:cNvSpPr>
                <a:spLocks/>
              </p:cNvSpPr>
              <p:nvPr/>
            </p:nvSpPr>
            <p:spPr bwMode="gray">
              <a:xfrm>
                <a:off x="13164615" y="4053050"/>
                <a:ext cx="30270" cy="12974"/>
              </a:xfrm>
              <a:custGeom>
                <a:avLst/>
                <a:gdLst>
                  <a:gd name="T0" fmla="*/ 31 w 64"/>
                  <a:gd name="T1" fmla="*/ 10 h 29"/>
                  <a:gd name="T2" fmla="*/ 34 w 64"/>
                  <a:gd name="T3" fmla="*/ 29 h 29"/>
                  <a:gd name="T4" fmla="*/ 31 w 64"/>
                  <a:gd name="T5" fmla="*/ 10 h 29"/>
                </a:gdLst>
                <a:ahLst/>
                <a:cxnLst>
                  <a:cxn ang="0">
                    <a:pos x="T0" y="T1"/>
                  </a:cxn>
                  <a:cxn ang="0">
                    <a:pos x="T2" y="T3"/>
                  </a:cxn>
                  <a:cxn ang="0">
                    <a:pos x="T4" y="T5"/>
                  </a:cxn>
                </a:cxnLst>
                <a:rect l="0" t="0" r="r" b="b"/>
                <a:pathLst>
                  <a:path w="64" h="29">
                    <a:moveTo>
                      <a:pt x="31" y="10"/>
                    </a:moveTo>
                    <a:cubicBezTo>
                      <a:pt x="0" y="24"/>
                      <a:pt x="34" y="29"/>
                      <a:pt x="34" y="29"/>
                    </a:cubicBezTo>
                    <a:cubicBezTo>
                      <a:pt x="64" y="16"/>
                      <a:pt x="57" y="0"/>
                      <a:pt x="31" y="1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82" name="Freeform 255">
                <a:extLst>
                  <a:ext uri="{FF2B5EF4-FFF2-40B4-BE49-F238E27FC236}">
                    <a16:creationId xmlns:a16="http://schemas.microsoft.com/office/drawing/2014/main" id="{9920FE0B-B5CD-C5DA-36B3-CD4C386F3B5B}"/>
                  </a:ext>
                </a:extLst>
              </p:cNvPr>
              <p:cNvSpPr>
                <a:spLocks/>
              </p:cNvSpPr>
              <p:nvPr/>
            </p:nvSpPr>
            <p:spPr bwMode="gray">
              <a:xfrm>
                <a:off x="13217949" y="4120798"/>
                <a:ext cx="50451" cy="41802"/>
              </a:xfrm>
              <a:custGeom>
                <a:avLst/>
                <a:gdLst>
                  <a:gd name="T0" fmla="*/ 26 w 104"/>
                  <a:gd name="T1" fmla="*/ 67 h 86"/>
                  <a:gd name="T2" fmla="*/ 22 w 104"/>
                  <a:gd name="T3" fmla="*/ 71 h 86"/>
                  <a:gd name="T4" fmla="*/ 11 w 104"/>
                  <a:gd name="T5" fmla="*/ 55 h 86"/>
                  <a:gd name="T6" fmla="*/ 0 w 104"/>
                  <a:gd name="T7" fmla="*/ 58 h 86"/>
                  <a:gd name="T8" fmla="*/ 14 w 104"/>
                  <a:gd name="T9" fmla="*/ 78 h 86"/>
                  <a:gd name="T10" fmla="*/ 25 w 104"/>
                  <a:gd name="T11" fmla="*/ 86 h 86"/>
                  <a:gd name="T12" fmla="*/ 36 w 104"/>
                  <a:gd name="T13" fmla="*/ 83 h 86"/>
                  <a:gd name="T14" fmla="*/ 40 w 104"/>
                  <a:gd name="T15" fmla="*/ 83 h 86"/>
                  <a:gd name="T16" fmla="*/ 74 w 104"/>
                  <a:gd name="T17" fmla="*/ 77 h 86"/>
                  <a:gd name="T18" fmla="*/ 73 w 104"/>
                  <a:gd name="T19" fmla="*/ 85 h 86"/>
                  <a:gd name="T20" fmla="*/ 92 w 104"/>
                  <a:gd name="T21" fmla="*/ 78 h 86"/>
                  <a:gd name="T22" fmla="*/ 85 w 104"/>
                  <a:gd name="T23" fmla="*/ 70 h 86"/>
                  <a:gd name="T24" fmla="*/ 100 w 104"/>
                  <a:gd name="T25" fmla="*/ 75 h 86"/>
                  <a:gd name="T26" fmla="*/ 104 w 104"/>
                  <a:gd name="T27" fmla="*/ 63 h 86"/>
                  <a:gd name="T28" fmla="*/ 90 w 104"/>
                  <a:gd name="T29" fmla="*/ 44 h 86"/>
                  <a:gd name="T30" fmla="*/ 72 w 104"/>
                  <a:gd name="T31" fmla="*/ 35 h 86"/>
                  <a:gd name="T32" fmla="*/ 69 w 104"/>
                  <a:gd name="T33" fmla="*/ 20 h 86"/>
                  <a:gd name="T34" fmla="*/ 59 w 104"/>
                  <a:gd name="T35" fmla="*/ 0 h 86"/>
                  <a:gd name="T36" fmla="*/ 51 w 104"/>
                  <a:gd name="T37" fmla="*/ 0 h 86"/>
                  <a:gd name="T38" fmla="*/ 47 w 104"/>
                  <a:gd name="T39" fmla="*/ 7 h 86"/>
                  <a:gd name="T40" fmla="*/ 40 w 104"/>
                  <a:gd name="T41" fmla="*/ 3 h 86"/>
                  <a:gd name="T42" fmla="*/ 28 w 104"/>
                  <a:gd name="T43" fmla="*/ 14 h 86"/>
                  <a:gd name="T44" fmla="*/ 49 w 104"/>
                  <a:gd name="T45" fmla="*/ 34 h 86"/>
                  <a:gd name="T46" fmla="*/ 64 w 104"/>
                  <a:gd name="T47" fmla="*/ 39 h 86"/>
                  <a:gd name="T48" fmla="*/ 45 w 104"/>
                  <a:gd name="T49" fmla="*/ 45 h 86"/>
                  <a:gd name="T50" fmla="*/ 33 w 104"/>
                  <a:gd name="T51" fmla="*/ 60 h 86"/>
                  <a:gd name="T52" fmla="*/ 63 w 104"/>
                  <a:gd name="T53" fmla="*/ 61 h 86"/>
                  <a:gd name="T54" fmla="*/ 26 w 104"/>
                  <a:gd name="T55" fmla="*/ 6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4" h="86">
                    <a:moveTo>
                      <a:pt x="26" y="67"/>
                    </a:moveTo>
                    <a:cubicBezTo>
                      <a:pt x="22" y="71"/>
                      <a:pt x="22" y="71"/>
                      <a:pt x="22" y="71"/>
                    </a:cubicBezTo>
                    <a:cubicBezTo>
                      <a:pt x="11" y="55"/>
                      <a:pt x="11" y="55"/>
                      <a:pt x="11" y="55"/>
                    </a:cubicBezTo>
                    <a:cubicBezTo>
                      <a:pt x="0" y="58"/>
                      <a:pt x="0" y="58"/>
                      <a:pt x="0" y="58"/>
                    </a:cubicBezTo>
                    <a:cubicBezTo>
                      <a:pt x="14" y="78"/>
                      <a:pt x="14" y="78"/>
                      <a:pt x="14" y="78"/>
                    </a:cubicBezTo>
                    <a:cubicBezTo>
                      <a:pt x="25" y="86"/>
                      <a:pt x="25" y="86"/>
                      <a:pt x="25" y="86"/>
                    </a:cubicBezTo>
                    <a:cubicBezTo>
                      <a:pt x="36" y="83"/>
                      <a:pt x="36" y="83"/>
                      <a:pt x="36" y="83"/>
                    </a:cubicBezTo>
                    <a:cubicBezTo>
                      <a:pt x="40" y="83"/>
                      <a:pt x="40" y="83"/>
                      <a:pt x="40" y="83"/>
                    </a:cubicBezTo>
                    <a:cubicBezTo>
                      <a:pt x="74" y="77"/>
                      <a:pt x="74" y="77"/>
                      <a:pt x="74" y="77"/>
                    </a:cubicBezTo>
                    <a:cubicBezTo>
                      <a:pt x="73" y="85"/>
                      <a:pt x="73" y="85"/>
                      <a:pt x="73" y="85"/>
                    </a:cubicBezTo>
                    <a:cubicBezTo>
                      <a:pt x="92" y="78"/>
                      <a:pt x="92" y="78"/>
                      <a:pt x="92" y="78"/>
                    </a:cubicBezTo>
                    <a:cubicBezTo>
                      <a:pt x="92" y="78"/>
                      <a:pt x="85" y="74"/>
                      <a:pt x="85" y="70"/>
                    </a:cubicBezTo>
                    <a:cubicBezTo>
                      <a:pt x="89" y="63"/>
                      <a:pt x="100" y="75"/>
                      <a:pt x="100" y="75"/>
                    </a:cubicBezTo>
                    <a:cubicBezTo>
                      <a:pt x="104" y="63"/>
                      <a:pt x="104" y="63"/>
                      <a:pt x="104" y="63"/>
                    </a:cubicBezTo>
                    <a:cubicBezTo>
                      <a:pt x="90" y="44"/>
                      <a:pt x="90" y="44"/>
                      <a:pt x="90" y="44"/>
                    </a:cubicBezTo>
                    <a:cubicBezTo>
                      <a:pt x="72" y="35"/>
                      <a:pt x="72" y="35"/>
                      <a:pt x="72" y="35"/>
                    </a:cubicBezTo>
                    <a:cubicBezTo>
                      <a:pt x="69" y="20"/>
                      <a:pt x="69" y="20"/>
                      <a:pt x="69" y="20"/>
                    </a:cubicBezTo>
                    <a:cubicBezTo>
                      <a:pt x="59" y="0"/>
                      <a:pt x="59" y="0"/>
                      <a:pt x="59" y="0"/>
                    </a:cubicBezTo>
                    <a:cubicBezTo>
                      <a:pt x="51" y="0"/>
                      <a:pt x="51" y="0"/>
                      <a:pt x="51" y="0"/>
                    </a:cubicBezTo>
                    <a:cubicBezTo>
                      <a:pt x="47" y="7"/>
                      <a:pt x="47" y="7"/>
                      <a:pt x="47" y="7"/>
                    </a:cubicBezTo>
                    <a:cubicBezTo>
                      <a:pt x="40" y="3"/>
                      <a:pt x="40" y="3"/>
                      <a:pt x="40" y="3"/>
                    </a:cubicBezTo>
                    <a:cubicBezTo>
                      <a:pt x="28" y="14"/>
                      <a:pt x="28" y="14"/>
                      <a:pt x="28" y="14"/>
                    </a:cubicBezTo>
                    <a:cubicBezTo>
                      <a:pt x="49" y="34"/>
                      <a:pt x="49" y="34"/>
                      <a:pt x="49" y="34"/>
                    </a:cubicBezTo>
                    <a:cubicBezTo>
                      <a:pt x="49" y="34"/>
                      <a:pt x="65" y="31"/>
                      <a:pt x="64" y="39"/>
                    </a:cubicBezTo>
                    <a:cubicBezTo>
                      <a:pt x="68" y="46"/>
                      <a:pt x="45" y="45"/>
                      <a:pt x="45" y="45"/>
                    </a:cubicBezTo>
                    <a:cubicBezTo>
                      <a:pt x="33" y="60"/>
                      <a:pt x="33" y="60"/>
                      <a:pt x="33" y="60"/>
                    </a:cubicBezTo>
                    <a:cubicBezTo>
                      <a:pt x="33" y="60"/>
                      <a:pt x="63" y="58"/>
                      <a:pt x="63" y="61"/>
                    </a:cubicBezTo>
                    <a:cubicBezTo>
                      <a:pt x="59" y="69"/>
                      <a:pt x="26" y="67"/>
                      <a:pt x="26" y="67"/>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83" name="Freeform 256">
                <a:extLst>
                  <a:ext uri="{FF2B5EF4-FFF2-40B4-BE49-F238E27FC236}">
                    <a16:creationId xmlns:a16="http://schemas.microsoft.com/office/drawing/2014/main" id="{90B27A2C-56D7-483C-9396-A648BAB23EBF}"/>
                  </a:ext>
                </a:extLst>
              </p:cNvPr>
              <p:cNvSpPr>
                <a:spLocks/>
              </p:cNvSpPr>
              <p:nvPr/>
            </p:nvSpPr>
            <p:spPr bwMode="gray">
              <a:xfrm>
                <a:off x="13223716" y="4184221"/>
                <a:ext cx="30270" cy="31712"/>
              </a:xfrm>
              <a:custGeom>
                <a:avLst/>
                <a:gdLst>
                  <a:gd name="T0" fmla="*/ 12 w 21"/>
                  <a:gd name="T1" fmla="*/ 13 h 22"/>
                  <a:gd name="T2" fmla="*/ 21 w 21"/>
                  <a:gd name="T3" fmla="*/ 0 h 22"/>
                  <a:gd name="T4" fmla="*/ 17 w 21"/>
                  <a:gd name="T5" fmla="*/ 1 h 22"/>
                  <a:gd name="T6" fmla="*/ 12 w 21"/>
                  <a:gd name="T7" fmla="*/ 4 h 22"/>
                  <a:gd name="T8" fmla="*/ 8 w 21"/>
                  <a:gd name="T9" fmla="*/ 4 h 22"/>
                  <a:gd name="T10" fmla="*/ 7 w 21"/>
                  <a:gd name="T11" fmla="*/ 9 h 22"/>
                  <a:gd name="T12" fmla="*/ 11 w 21"/>
                  <a:gd name="T13" fmla="*/ 9 h 22"/>
                  <a:gd name="T14" fmla="*/ 9 w 21"/>
                  <a:gd name="T15" fmla="*/ 11 h 22"/>
                  <a:gd name="T16" fmla="*/ 2 w 21"/>
                  <a:gd name="T17" fmla="*/ 13 h 22"/>
                  <a:gd name="T18" fmla="*/ 0 w 21"/>
                  <a:gd name="T19" fmla="*/ 18 h 22"/>
                  <a:gd name="T20" fmla="*/ 1 w 21"/>
                  <a:gd name="T21" fmla="*/ 22 h 22"/>
                  <a:gd name="T22" fmla="*/ 12 w 21"/>
                  <a:gd name="T23" fmla="*/ 13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 h="22">
                    <a:moveTo>
                      <a:pt x="12" y="13"/>
                    </a:moveTo>
                    <a:lnTo>
                      <a:pt x="21" y="0"/>
                    </a:lnTo>
                    <a:lnTo>
                      <a:pt x="17" y="1"/>
                    </a:lnTo>
                    <a:lnTo>
                      <a:pt x="12" y="4"/>
                    </a:lnTo>
                    <a:lnTo>
                      <a:pt x="8" y="4"/>
                    </a:lnTo>
                    <a:lnTo>
                      <a:pt x="7" y="9"/>
                    </a:lnTo>
                    <a:lnTo>
                      <a:pt x="11" y="9"/>
                    </a:lnTo>
                    <a:lnTo>
                      <a:pt x="9" y="11"/>
                    </a:lnTo>
                    <a:lnTo>
                      <a:pt x="2" y="13"/>
                    </a:lnTo>
                    <a:lnTo>
                      <a:pt x="0" y="18"/>
                    </a:lnTo>
                    <a:lnTo>
                      <a:pt x="1" y="22"/>
                    </a:lnTo>
                    <a:lnTo>
                      <a:pt x="12" y="13"/>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84" name="Freeform 257">
                <a:extLst>
                  <a:ext uri="{FF2B5EF4-FFF2-40B4-BE49-F238E27FC236}">
                    <a16:creationId xmlns:a16="http://schemas.microsoft.com/office/drawing/2014/main" id="{63A42424-7ABC-7FDA-0A4B-E8D0C0623479}"/>
                  </a:ext>
                </a:extLst>
              </p:cNvPr>
              <p:cNvSpPr>
                <a:spLocks/>
              </p:cNvSpPr>
              <p:nvPr/>
            </p:nvSpPr>
            <p:spPr bwMode="gray">
              <a:xfrm>
                <a:off x="13278490" y="4047284"/>
                <a:ext cx="4325" cy="7208"/>
              </a:xfrm>
              <a:custGeom>
                <a:avLst/>
                <a:gdLst>
                  <a:gd name="T0" fmla="*/ 3 w 3"/>
                  <a:gd name="T1" fmla="*/ 5 h 5"/>
                  <a:gd name="T2" fmla="*/ 2 w 3"/>
                  <a:gd name="T3" fmla="*/ 0 h 5"/>
                  <a:gd name="T4" fmla="*/ 0 w 3"/>
                  <a:gd name="T5" fmla="*/ 3 h 5"/>
                  <a:gd name="T6" fmla="*/ 3 w 3"/>
                  <a:gd name="T7" fmla="*/ 5 h 5"/>
                </a:gdLst>
                <a:ahLst/>
                <a:cxnLst>
                  <a:cxn ang="0">
                    <a:pos x="T0" y="T1"/>
                  </a:cxn>
                  <a:cxn ang="0">
                    <a:pos x="T2" y="T3"/>
                  </a:cxn>
                  <a:cxn ang="0">
                    <a:pos x="T4" y="T5"/>
                  </a:cxn>
                  <a:cxn ang="0">
                    <a:pos x="T6" y="T7"/>
                  </a:cxn>
                </a:cxnLst>
                <a:rect l="0" t="0" r="r" b="b"/>
                <a:pathLst>
                  <a:path w="3" h="5">
                    <a:moveTo>
                      <a:pt x="3" y="5"/>
                    </a:moveTo>
                    <a:lnTo>
                      <a:pt x="2" y="0"/>
                    </a:lnTo>
                    <a:lnTo>
                      <a:pt x="0" y="3"/>
                    </a:lnTo>
                    <a:lnTo>
                      <a:pt x="3" y="5"/>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85" name="Freeform 258">
                <a:extLst>
                  <a:ext uri="{FF2B5EF4-FFF2-40B4-BE49-F238E27FC236}">
                    <a16:creationId xmlns:a16="http://schemas.microsoft.com/office/drawing/2014/main" id="{5CC3089F-8F8A-BE50-B3C1-CF89A4A6673D}"/>
                  </a:ext>
                </a:extLst>
              </p:cNvPr>
              <p:cNvSpPr>
                <a:spLocks/>
              </p:cNvSpPr>
              <p:nvPr/>
            </p:nvSpPr>
            <p:spPr bwMode="gray">
              <a:xfrm>
                <a:off x="13251102" y="4090527"/>
                <a:ext cx="5766" cy="7208"/>
              </a:xfrm>
              <a:custGeom>
                <a:avLst/>
                <a:gdLst>
                  <a:gd name="T0" fmla="*/ 4 w 4"/>
                  <a:gd name="T1" fmla="*/ 0 h 5"/>
                  <a:gd name="T2" fmla="*/ 0 w 4"/>
                  <a:gd name="T3" fmla="*/ 2 h 5"/>
                  <a:gd name="T4" fmla="*/ 2 w 4"/>
                  <a:gd name="T5" fmla="*/ 5 h 5"/>
                  <a:gd name="T6" fmla="*/ 4 w 4"/>
                  <a:gd name="T7" fmla="*/ 0 h 5"/>
                </a:gdLst>
                <a:ahLst/>
                <a:cxnLst>
                  <a:cxn ang="0">
                    <a:pos x="T0" y="T1"/>
                  </a:cxn>
                  <a:cxn ang="0">
                    <a:pos x="T2" y="T3"/>
                  </a:cxn>
                  <a:cxn ang="0">
                    <a:pos x="T4" y="T5"/>
                  </a:cxn>
                  <a:cxn ang="0">
                    <a:pos x="T6" y="T7"/>
                  </a:cxn>
                </a:cxnLst>
                <a:rect l="0" t="0" r="r" b="b"/>
                <a:pathLst>
                  <a:path w="4" h="5">
                    <a:moveTo>
                      <a:pt x="4" y="0"/>
                    </a:moveTo>
                    <a:lnTo>
                      <a:pt x="0" y="2"/>
                    </a:lnTo>
                    <a:lnTo>
                      <a:pt x="2" y="5"/>
                    </a:lnTo>
                    <a:lnTo>
                      <a:pt x="4"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86" name="Freeform 259">
                <a:extLst>
                  <a:ext uri="{FF2B5EF4-FFF2-40B4-BE49-F238E27FC236}">
                    <a16:creationId xmlns:a16="http://schemas.microsoft.com/office/drawing/2014/main" id="{E3574A4C-98F9-1C95-71ED-49660B5E6465}"/>
                  </a:ext>
                </a:extLst>
              </p:cNvPr>
              <p:cNvSpPr>
                <a:spLocks/>
              </p:cNvSpPr>
              <p:nvPr/>
            </p:nvSpPr>
            <p:spPr bwMode="gray">
              <a:xfrm>
                <a:off x="13285697" y="4017013"/>
                <a:ext cx="4325" cy="12974"/>
              </a:xfrm>
              <a:custGeom>
                <a:avLst/>
                <a:gdLst>
                  <a:gd name="T0" fmla="*/ 8 w 9"/>
                  <a:gd name="T1" fmla="*/ 19 h 26"/>
                  <a:gd name="T2" fmla="*/ 9 w 9"/>
                  <a:gd name="T3" fmla="*/ 0 h 26"/>
                  <a:gd name="T4" fmla="*/ 5 w 9"/>
                  <a:gd name="T5" fmla="*/ 3 h 26"/>
                  <a:gd name="T6" fmla="*/ 0 w 9"/>
                  <a:gd name="T7" fmla="*/ 22 h 26"/>
                  <a:gd name="T8" fmla="*/ 8 w 9"/>
                  <a:gd name="T9" fmla="*/ 19 h 26"/>
                </a:gdLst>
                <a:ahLst/>
                <a:cxnLst>
                  <a:cxn ang="0">
                    <a:pos x="T0" y="T1"/>
                  </a:cxn>
                  <a:cxn ang="0">
                    <a:pos x="T2" y="T3"/>
                  </a:cxn>
                  <a:cxn ang="0">
                    <a:pos x="T4" y="T5"/>
                  </a:cxn>
                  <a:cxn ang="0">
                    <a:pos x="T6" y="T7"/>
                  </a:cxn>
                  <a:cxn ang="0">
                    <a:pos x="T8" y="T9"/>
                  </a:cxn>
                </a:cxnLst>
                <a:rect l="0" t="0" r="r" b="b"/>
                <a:pathLst>
                  <a:path w="9" h="26">
                    <a:moveTo>
                      <a:pt x="8" y="19"/>
                    </a:moveTo>
                    <a:cubicBezTo>
                      <a:pt x="9" y="0"/>
                      <a:pt x="9" y="0"/>
                      <a:pt x="9" y="0"/>
                    </a:cubicBezTo>
                    <a:cubicBezTo>
                      <a:pt x="5" y="3"/>
                      <a:pt x="5" y="3"/>
                      <a:pt x="5" y="3"/>
                    </a:cubicBezTo>
                    <a:cubicBezTo>
                      <a:pt x="0" y="22"/>
                      <a:pt x="0" y="22"/>
                      <a:pt x="0" y="22"/>
                    </a:cubicBezTo>
                    <a:cubicBezTo>
                      <a:pt x="0" y="22"/>
                      <a:pt x="8" y="26"/>
                      <a:pt x="8" y="19"/>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87" name="Freeform 260">
                <a:extLst>
                  <a:ext uri="{FF2B5EF4-FFF2-40B4-BE49-F238E27FC236}">
                    <a16:creationId xmlns:a16="http://schemas.microsoft.com/office/drawing/2014/main" id="{801562F1-272D-E66C-1367-29CD4821BA1D}"/>
                  </a:ext>
                </a:extLst>
              </p:cNvPr>
              <p:cNvSpPr>
                <a:spLocks/>
              </p:cNvSpPr>
              <p:nvPr/>
            </p:nvSpPr>
            <p:spPr bwMode="gray">
              <a:xfrm>
                <a:off x="13192004" y="4197195"/>
                <a:ext cx="30270" cy="34594"/>
              </a:xfrm>
              <a:custGeom>
                <a:avLst/>
                <a:gdLst>
                  <a:gd name="T0" fmla="*/ 60 w 65"/>
                  <a:gd name="T1" fmla="*/ 23 h 75"/>
                  <a:gd name="T2" fmla="*/ 65 w 65"/>
                  <a:gd name="T3" fmla="*/ 0 h 75"/>
                  <a:gd name="T4" fmla="*/ 35 w 65"/>
                  <a:gd name="T5" fmla="*/ 10 h 75"/>
                  <a:gd name="T6" fmla="*/ 35 w 65"/>
                  <a:gd name="T7" fmla="*/ 14 h 75"/>
                  <a:gd name="T8" fmla="*/ 20 w 65"/>
                  <a:gd name="T9" fmla="*/ 6 h 75"/>
                  <a:gd name="T10" fmla="*/ 4 w 65"/>
                  <a:gd name="T11" fmla="*/ 24 h 75"/>
                  <a:gd name="T12" fmla="*/ 0 w 65"/>
                  <a:gd name="T13" fmla="*/ 43 h 75"/>
                  <a:gd name="T14" fmla="*/ 7 w 65"/>
                  <a:gd name="T15" fmla="*/ 43 h 75"/>
                  <a:gd name="T16" fmla="*/ 23 w 65"/>
                  <a:gd name="T17" fmla="*/ 21 h 75"/>
                  <a:gd name="T18" fmla="*/ 38 w 65"/>
                  <a:gd name="T19" fmla="*/ 26 h 75"/>
                  <a:gd name="T20" fmla="*/ 37 w 65"/>
                  <a:gd name="T21" fmla="*/ 37 h 75"/>
                  <a:gd name="T22" fmla="*/ 26 w 65"/>
                  <a:gd name="T23" fmla="*/ 37 h 75"/>
                  <a:gd name="T24" fmla="*/ 29 w 65"/>
                  <a:gd name="T25" fmla="*/ 56 h 75"/>
                  <a:gd name="T26" fmla="*/ 13 w 65"/>
                  <a:gd name="T27" fmla="*/ 67 h 75"/>
                  <a:gd name="T28" fmla="*/ 32 w 65"/>
                  <a:gd name="T29" fmla="*/ 68 h 75"/>
                  <a:gd name="T30" fmla="*/ 59 w 65"/>
                  <a:gd name="T31" fmla="*/ 54 h 75"/>
                  <a:gd name="T32" fmla="*/ 52 w 65"/>
                  <a:gd name="T33" fmla="*/ 38 h 75"/>
                  <a:gd name="T34" fmla="*/ 60 w 65"/>
                  <a:gd name="T35" fmla="*/ 31 h 75"/>
                  <a:gd name="T36" fmla="*/ 60 w 65"/>
                  <a:gd name="T37" fmla="*/ 2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5" h="75">
                    <a:moveTo>
                      <a:pt x="60" y="23"/>
                    </a:moveTo>
                    <a:cubicBezTo>
                      <a:pt x="61" y="12"/>
                      <a:pt x="65" y="0"/>
                      <a:pt x="65" y="0"/>
                    </a:cubicBezTo>
                    <a:cubicBezTo>
                      <a:pt x="35" y="10"/>
                      <a:pt x="35" y="10"/>
                      <a:pt x="35" y="10"/>
                    </a:cubicBezTo>
                    <a:cubicBezTo>
                      <a:pt x="35" y="14"/>
                      <a:pt x="35" y="14"/>
                      <a:pt x="35" y="14"/>
                    </a:cubicBezTo>
                    <a:cubicBezTo>
                      <a:pt x="20" y="6"/>
                      <a:pt x="20" y="6"/>
                      <a:pt x="20" y="6"/>
                    </a:cubicBezTo>
                    <a:cubicBezTo>
                      <a:pt x="20" y="6"/>
                      <a:pt x="9" y="9"/>
                      <a:pt x="4" y="24"/>
                    </a:cubicBezTo>
                    <a:cubicBezTo>
                      <a:pt x="4" y="36"/>
                      <a:pt x="0" y="43"/>
                      <a:pt x="0" y="43"/>
                    </a:cubicBezTo>
                    <a:cubicBezTo>
                      <a:pt x="7" y="43"/>
                      <a:pt x="7" y="43"/>
                      <a:pt x="7" y="43"/>
                    </a:cubicBezTo>
                    <a:cubicBezTo>
                      <a:pt x="23" y="21"/>
                      <a:pt x="23" y="21"/>
                      <a:pt x="23" y="21"/>
                    </a:cubicBezTo>
                    <a:cubicBezTo>
                      <a:pt x="38" y="26"/>
                      <a:pt x="38" y="26"/>
                      <a:pt x="38" y="26"/>
                    </a:cubicBezTo>
                    <a:cubicBezTo>
                      <a:pt x="37" y="37"/>
                      <a:pt x="37" y="37"/>
                      <a:pt x="37" y="37"/>
                    </a:cubicBezTo>
                    <a:cubicBezTo>
                      <a:pt x="37" y="37"/>
                      <a:pt x="26" y="33"/>
                      <a:pt x="26" y="37"/>
                    </a:cubicBezTo>
                    <a:cubicBezTo>
                      <a:pt x="26" y="41"/>
                      <a:pt x="29" y="56"/>
                      <a:pt x="29" y="56"/>
                    </a:cubicBezTo>
                    <a:cubicBezTo>
                      <a:pt x="29" y="56"/>
                      <a:pt x="14" y="59"/>
                      <a:pt x="13" y="67"/>
                    </a:cubicBezTo>
                    <a:cubicBezTo>
                      <a:pt x="17" y="75"/>
                      <a:pt x="32" y="68"/>
                      <a:pt x="32" y="68"/>
                    </a:cubicBezTo>
                    <a:cubicBezTo>
                      <a:pt x="32" y="68"/>
                      <a:pt x="51" y="68"/>
                      <a:pt x="59" y="54"/>
                    </a:cubicBezTo>
                    <a:cubicBezTo>
                      <a:pt x="63" y="42"/>
                      <a:pt x="52" y="38"/>
                      <a:pt x="52" y="38"/>
                    </a:cubicBezTo>
                    <a:cubicBezTo>
                      <a:pt x="60" y="31"/>
                      <a:pt x="60" y="31"/>
                      <a:pt x="60" y="31"/>
                    </a:cubicBezTo>
                    <a:lnTo>
                      <a:pt x="60" y="23"/>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88" name="Freeform 261">
                <a:extLst>
                  <a:ext uri="{FF2B5EF4-FFF2-40B4-BE49-F238E27FC236}">
                    <a16:creationId xmlns:a16="http://schemas.microsoft.com/office/drawing/2014/main" id="{3182BA1A-316E-2083-4A12-F41A4DA5D7DC}"/>
                  </a:ext>
                </a:extLst>
              </p:cNvPr>
              <p:cNvSpPr>
                <a:spLocks/>
              </p:cNvSpPr>
              <p:nvPr/>
            </p:nvSpPr>
            <p:spPr bwMode="gray">
              <a:xfrm>
                <a:off x="13190561" y="4119356"/>
                <a:ext cx="17298" cy="11531"/>
              </a:xfrm>
              <a:custGeom>
                <a:avLst/>
                <a:gdLst>
                  <a:gd name="T0" fmla="*/ 11 w 12"/>
                  <a:gd name="T1" fmla="*/ 4 h 8"/>
                  <a:gd name="T2" fmla="*/ 12 w 12"/>
                  <a:gd name="T3" fmla="*/ 1 h 8"/>
                  <a:gd name="T4" fmla="*/ 9 w 12"/>
                  <a:gd name="T5" fmla="*/ 0 h 8"/>
                  <a:gd name="T6" fmla="*/ 6 w 12"/>
                  <a:gd name="T7" fmla="*/ 2 h 8"/>
                  <a:gd name="T8" fmla="*/ 2 w 12"/>
                  <a:gd name="T9" fmla="*/ 1 h 8"/>
                  <a:gd name="T10" fmla="*/ 0 w 12"/>
                  <a:gd name="T11" fmla="*/ 7 h 8"/>
                  <a:gd name="T12" fmla="*/ 2 w 12"/>
                  <a:gd name="T13" fmla="*/ 8 h 8"/>
                  <a:gd name="T14" fmla="*/ 7 w 12"/>
                  <a:gd name="T15" fmla="*/ 5 h 8"/>
                  <a:gd name="T16" fmla="*/ 11 w 12"/>
                  <a:gd name="T17"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8">
                    <a:moveTo>
                      <a:pt x="11" y="4"/>
                    </a:moveTo>
                    <a:lnTo>
                      <a:pt x="12" y="1"/>
                    </a:lnTo>
                    <a:lnTo>
                      <a:pt x="9" y="0"/>
                    </a:lnTo>
                    <a:lnTo>
                      <a:pt x="6" y="2"/>
                    </a:lnTo>
                    <a:lnTo>
                      <a:pt x="2" y="1"/>
                    </a:lnTo>
                    <a:lnTo>
                      <a:pt x="0" y="7"/>
                    </a:lnTo>
                    <a:lnTo>
                      <a:pt x="2" y="8"/>
                    </a:lnTo>
                    <a:lnTo>
                      <a:pt x="7" y="5"/>
                    </a:lnTo>
                    <a:lnTo>
                      <a:pt x="11" y="4"/>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89" name="Freeform 262">
                <a:extLst>
                  <a:ext uri="{FF2B5EF4-FFF2-40B4-BE49-F238E27FC236}">
                    <a16:creationId xmlns:a16="http://schemas.microsoft.com/office/drawing/2014/main" id="{DD4B4496-E252-57F3-7586-7B1AD446EA53}"/>
                  </a:ext>
                </a:extLst>
              </p:cNvPr>
              <p:cNvSpPr>
                <a:spLocks/>
              </p:cNvSpPr>
              <p:nvPr/>
            </p:nvSpPr>
            <p:spPr bwMode="gray">
              <a:xfrm>
                <a:off x="13217949" y="4175572"/>
                <a:ext cx="11531" cy="10090"/>
              </a:xfrm>
              <a:custGeom>
                <a:avLst/>
                <a:gdLst>
                  <a:gd name="T0" fmla="*/ 12 w 23"/>
                  <a:gd name="T1" fmla="*/ 15 h 22"/>
                  <a:gd name="T2" fmla="*/ 23 w 23"/>
                  <a:gd name="T3" fmla="*/ 8 h 22"/>
                  <a:gd name="T4" fmla="*/ 8 w 23"/>
                  <a:gd name="T5" fmla="*/ 3 h 22"/>
                  <a:gd name="T6" fmla="*/ 0 w 23"/>
                  <a:gd name="T7" fmla="*/ 18 h 22"/>
                  <a:gd name="T8" fmla="*/ 11 w 23"/>
                  <a:gd name="T9" fmla="*/ 22 h 22"/>
                  <a:gd name="T10" fmla="*/ 12 w 23"/>
                  <a:gd name="T11" fmla="*/ 15 h 22"/>
                </a:gdLst>
                <a:ahLst/>
                <a:cxnLst>
                  <a:cxn ang="0">
                    <a:pos x="T0" y="T1"/>
                  </a:cxn>
                  <a:cxn ang="0">
                    <a:pos x="T2" y="T3"/>
                  </a:cxn>
                  <a:cxn ang="0">
                    <a:pos x="T4" y="T5"/>
                  </a:cxn>
                  <a:cxn ang="0">
                    <a:pos x="T6" y="T7"/>
                  </a:cxn>
                  <a:cxn ang="0">
                    <a:pos x="T8" y="T9"/>
                  </a:cxn>
                  <a:cxn ang="0">
                    <a:pos x="T10" y="T11"/>
                  </a:cxn>
                </a:cxnLst>
                <a:rect l="0" t="0" r="r" b="b"/>
                <a:pathLst>
                  <a:path w="23" h="22">
                    <a:moveTo>
                      <a:pt x="12" y="15"/>
                    </a:moveTo>
                    <a:cubicBezTo>
                      <a:pt x="23" y="8"/>
                      <a:pt x="23" y="8"/>
                      <a:pt x="23" y="8"/>
                    </a:cubicBezTo>
                    <a:cubicBezTo>
                      <a:pt x="23" y="8"/>
                      <a:pt x="20" y="0"/>
                      <a:pt x="8" y="3"/>
                    </a:cubicBezTo>
                    <a:cubicBezTo>
                      <a:pt x="1" y="7"/>
                      <a:pt x="0" y="18"/>
                      <a:pt x="0" y="18"/>
                    </a:cubicBezTo>
                    <a:cubicBezTo>
                      <a:pt x="11" y="22"/>
                      <a:pt x="11" y="22"/>
                      <a:pt x="11" y="22"/>
                    </a:cubicBezTo>
                    <a:lnTo>
                      <a:pt x="12" y="15"/>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90" name="Freeform 263">
                <a:extLst>
                  <a:ext uri="{FF2B5EF4-FFF2-40B4-BE49-F238E27FC236}">
                    <a16:creationId xmlns:a16="http://schemas.microsoft.com/office/drawing/2014/main" id="{BE633DE0-A88F-837E-2C02-BD1FEC5B9194}"/>
                  </a:ext>
                </a:extLst>
              </p:cNvPr>
              <p:cNvSpPr>
                <a:spLocks/>
              </p:cNvSpPr>
              <p:nvPr/>
            </p:nvSpPr>
            <p:spPr bwMode="gray">
              <a:xfrm>
                <a:off x="13232363" y="4067464"/>
                <a:ext cx="7208" cy="7208"/>
              </a:xfrm>
              <a:custGeom>
                <a:avLst/>
                <a:gdLst>
                  <a:gd name="T0" fmla="*/ 5 w 5"/>
                  <a:gd name="T1" fmla="*/ 5 h 5"/>
                  <a:gd name="T2" fmla="*/ 5 w 5"/>
                  <a:gd name="T3" fmla="*/ 0 h 5"/>
                  <a:gd name="T4" fmla="*/ 0 w 5"/>
                  <a:gd name="T5" fmla="*/ 0 h 5"/>
                  <a:gd name="T6" fmla="*/ 5 w 5"/>
                  <a:gd name="T7" fmla="*/ 5 h 5"/>
                </a:gdLst>
                <a:ahLst/>
                <a:cxnLst>
                  <a:cxn ang="0">
                    <a:pos x="T0" y="T1"/>
                  </a:cxn>
                  <a:cxn ang="0">
                    <a:pos x="T2" y="T3"/>
                  </a:cxn>
                  <a:cxn ang="0">
                    <a:pos x="T4" y="T5"/>
                  </a:cxn>
                  <a:cxn ang="0">
                    <a:pos x="T6" y="T7"/>
                  </a:cxn>
                </a:cxnLst>
                <a:rect l="0" t="0" r="r" b="b"/>
                <a:pathLst>
                  <a:path w="5" h="5">
                    <a:moveTo>
                      <a:pt x="5" y="5"/>
                    </a:moveTo>
                    <a:lnTo>
                      <a:pt x="5" y="0"/>
                    </a:lnTo>
                    <a:lnTo>
                      <a:pt x="0" y="0"/>
                    </a:lnTo>
                    <a:lnTo>
                      <a:pt x="5" y="5"/>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91" name="Freeform 264">
                <a:extLst>
                  <a:ext uri="{FF2B5EF4-FFF2-40B4-BE49-F238E27FC236}">
                    <a16:creationId xmlns:a16="http://schemas.microsoft.com/office/drawing/2014/main" id="{B91EA234-87A4-F5F6-B2B8-0D78C68C4C3F}"/>
                  </a:ext>
                </a:extLst>
              </p:cNvPr>
              <p:cNvSpPr>
                <a:spLocks/>
              </p:cNvSpPr>
              <p:nvPr/>
            </p:nvSpPr>
            <p:spPr bwMode="gray">
              <a:xfrm>
                <a:off x="13241012" y="4076113"/>
                <a:ext cx="10090" cy="11531"/>
              </a:xfrm>
              <a:custGeom>
                <a:avLst/>
                <a:gdLst>
                  <a:gd name="T0" fmla="*/ 0 w 7"/>
                  <a:gd name="T1" fmla="*/ 2 h 8"/>
                  <a:gd name="T2" fmla="*/ 2 w 7"/>
                  <a:gd name="T3" fmla="*/ 8 h 8"/>
                  <a:gd name="T4" fmla="*/ 6 w 7"/>
                  <a:gd name="T5" fmla="*/ 6 h 8"/>
                  <a:gd name="T6" fmla="*/ 7 w 7"/>
                  <a:gd name="T7" fmla="*/ 2 h 8"/>
                  <a:gd name="T8" fmla="*/ 5 w 7"/>
                  <a:gd name="T9" fmla="*/ 0 h 8"/>
                  <a:gd name="T10" fmla="*/ 0 w 7"/>
                  <a:gd name="T11" fmla="*/ 2 h 8"/>
                </a:gdLst>
                <a:ahLst/>
                <a:cxnLst>
                  <a:cxn ang="0">
                    <a:pos x="T0" y="T1"/>
                  </a:cxn>
                  <a:cxn ang="0">
                    <a:pos x="T2" y="T3"/>
                  </a:cxn>
                  <a:cxn ang="0">
                    <a:pos x="T4" y="T5"/>
                  </a:cxn>
                  <a:cxn ang="0">
                    <a:pos x="T6" y="T7"/>
                  </a:cxn>
                  <a:cxn ang="0">
                    <a:pos x="T8" y="T9"/>
                  </a:cxn>
                  <a:cxn ang="0">
                    <a:pos x="T10" y="T11"/>
                  </a:cxn>
                </a:cxnLst>
                <a:rect l="0" t="0" r="r" b="b"/>
                <a:pathLst>
                  <a:path w="7" h="8">
                    <a:moveTo>
                      <a:pt x="0" y="2"/>
                    </a:moveTo>
                    <a:lnTo>
                      <a:pt x="2" y="8"/>
                    </a:lnTo>
                    <a:lnTo>
                      <a:pt x="6" y="6"/>
                    </a:lnTo>
                    <a:lnTo>
                      <a:pt x="7" y="2"/>
                    </a:lnTo>
                    <a:lnTo>
                      <a:pt x="5" y="0"/>
                    </a:lnTo>
                    <a:lnTo>
                      <a:pt x="0" y="2"/>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92" name="Freeform 265">
                <a:extLst>
                  <a:ext uri="{FF2B5EF4-FFF2-40B4-BE49-F238E27FC236}">
                    <a16:creationId xmlns:a16="http://schemas.microsoft.com/office/drawing/2014/main" id="{27E6C747-F3C1-6E26-F3A7-092E25ECD28B}"/>
                  </a:ext>
                </a:extLst>
              </p:cNvPr>
              <p:cNvSpPr>
                <a:spLocks/>
              </p:cNvSpPr>
              <p:nvPr/>
            </p:nvSpPr>
            <p:spPr bwMode="gray">
              <a:xfrm>
                <a:off x="13236687" y="4005482"/>
                <a:ext cx="54775" cy="76397"/>
              </a:xfrm>
              <a:custGeom>
                <a:avLst/>
                <a:gdLst>
                  <a:gd name="T0" fmla="*/ 12 w 116"/>
                  <a:gd name="T1" fmla="*/ 24 h 161"/>
                  <a:gd name="T2" fmla="*/ 0 w 116"/>
                  <a:gd name="T3" fmla="*/ 38 h 161"/>
                  <a:gd name="T4" fmla="*/ 13 w 116"/>
                  <a:gd name="T5" fmla="*/ 70 h 161"/>
                  <a:gd name="T6" fmla="*/ 29 w 116"/>
                  <a:gd name="T7" fmla="*/ 59 h 161"/>
                  <a:gd name="T8" fmla="*/ 39 w 116"/>
                  <a:gd name="T9" fmla="*/ 82 h 161"/>
                  <a:gd name="T10" fmla="*/ 28 w 116"/>
                  <a:gd name="T11" fmla="*/ 82 h 161"/>
                  <a:gd name="T12" fmla="*/ 34 w 116"/>
                  <a:gd name="T13" fmla="*/ 120 h 161"/>
                  <a:gd name="T14" fmla="*/ 56 w 116"/>
                  <a:gd name="T15" fmla="*/ 117 h 161"/>
                  <a:gd name="T16" fmla="*/ 59 w 116"/>
                  <a:gd name="T17" fmla="*/ 137 h 161"/>
                  <a:gd name="T18" fmla="*/ 71 w 116"/>
                  <a:gd name="T19" fmla="*/ 118 h 161"/>
                  <a:gd name="T20" fmla="*/ 78 w 116"/>
                  <a:gd name="T21" fmla="*/ 130 h 161"/>
                  <a:gd name="T22" fmla="*/ 93 w 116"/>
                  <a:gd name="T23" fmla="*/ 131 h 161"/>
                  <a:gd name="T24" fmla="*/ 74 w 116"/>
                  <a:gd name="T25" fmla="*/ 141 h 161"/>
                  <a:gd name="T26" fmla="*/ 65 w 116"/>
                  <a:gd name="T27" fmla="*/ 160 h 161"/>
                  <a:gd name="T28" fmla="*/ 96 w 116"/>
                  <a:gd name="T29" fmla="*/ 146 h 161"/>
                  <a:gd name="T30" fmla="*/ 96 w 116"/>
                  <a:gd name="T31" fmla="*/ 139 h 161"/>
                  <a:gd name="T32" fmla="*/ 112 w 116"/>
                  <a:gd name="T33" fmla="*/ 132 h 161"/>
                  <a:gd name="T34" fmla="*/ 94 w 116"/>
                  <a:gd name="T35" fmla="*/ 115 h 161"/>
                  <a:gd name="T36" fmla="*/ 72 w 116"/>
                  <a:gd name="T37" fmla="*/ 95 h 161"/>
                  <a:gd name="T38" fmla="*/ 77 w 116"/>
                  <a:gd name="T39" fmla="*/ 76 h 161"/>
                  <a:gd name="T40" fmla="*/ 69 w 116"/>
                  <a:gd name="T41" fmla="*/ 72 h 161"/>
                  <a:gd name="T42" fmla="*/ 86 w 116"/>
                  <a:gd name="T43" fmla="*/ 35 h 161"/>
                  <a:gd name="T44" fmla="*/ 77 w 116"/>
                  <a:gd name="T45" fmla="*/ 0 h 161"/>
                  <a:gd name="T46" fmla="*/ 57 w 116"/>
                  <a:gd name="T47" fmla="*/ 10 h 161"/>
                  <a:gd name="T48" fmla="*/ 56 w 116"/>
                  <a:gd name="T49" fmla="*/ 41 h 161"/>
                  <a:gd name="T50" fmla="*/ 38 w 116"/>
                  <a:gd name="T51" fmla="*/ 32 h 161"/>
                  <a:gd name="T52" fmla="*/ 31 w 116"/>
                  <a:gd name="T53" fmla="*/ 9 h 161"/>
                  <a:gd name="T54" fmla="*/ 27 w 116"/>
                  <a:gd name="T55" fmla="*/ 20 h 161"/>
                  <a:gd name="T56" fmla="*/ 30 w 116"/>
                  <a:gd name="T57" fmla="*/ 36 h 161"/>
                  <a:gd name="T58" fmla="*/ 18 w 116"/>
                  <a:gd name="T59" fmla="*/ 43 h 161"/>
                  <a:gd name="T60" fmla="*/ 12 w 116"/>
                  <a:gd name="T61" fmla="*/ 24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6" h="161">
                    <a:moveTo>
                      <a:pt x="12" y="24"/>
                    </a:moveTo>
                    <a:cubicBezTo>
                      <a:pt x="0" y="38"/>
                      <a:pt x="0" y="38"/>
                      <a:pt x="0" y="38"/>
                    </a:cubicBezTo>
                    <a:cubicBezTo>
                      <a:pt x="13" y="70"/>
                      <a:pt x="13" y="70"/>
                      <a:pt x="13" y="70"/>
                    </a:cubicBezTo>
                    <a:cubicBezTo>
                      <a:pt x="29" y="59"/>
                      <a:pt x="29" y="59"/>
                      <a:pt x="29" y="59"/>
                    </a:cubicBezTo>
                    <a:cubicBezTo>
                      <a:pt x="39" y="82"/>
                      <a:pt x="39" y="82"/>
                      <a:pt x="39" y="82"/>
                    </a:cubicBezTo>
                    <a:cubicBezTo>
                      <a:pt x="39" y="82"/>
                      <a:pt x="28" y="74"/>
                      <a:pt x="28" y="82"/>
                    </a:cubicBezTo>
                    <a:cubicBezTo>
                      <a:pt x="28" y="86"/>
                      <a:pt x="26" y="116"/>
                      <a:pt x="34" y="120"/>
                    </a:cubicBezTo>
                    <a:cubicBezTo>
                      <a:pt x="45" y="125"/>
                      <a:pt x="49" y="113"/>
                      <a:pt x="56" y="117"/>
                    </a:cubicBezTo>
                    <a:cubicBezTo>
                      <a:pt x="60" y="121"/>
                      <a:pt x="59" y="137"/>
                      <a:pt x="59" y="137"/>
                    </a:cubicBezTo>
                    <a:cubicBezTo>
                      <a:pt x="71" y="118"/>
                      <a:pt x="71" y="118"/>
                      <a:pt x="71" y="118"/>
                    </a:cubicBezTo>
                    <a:cubicBezTo>
                      <a:pt x="78" y="130"/>
                      <a:pt x="78" y="130"/>
                      <a:pt x="78" y="130"/>
                    </a:cubicBezTo>
                    <a:cubicBezTo>
                      <a:pt x="93" y="131"/>
                      <a:pt x="93" y="131"/>
                      <a:pt x="93" y="131"/>
                    </a:cubicBezTo>
                    <a:cubicBezTo>
                      <a:pt x="93" y="131"/>
                      <a:pt x="81" y="138"/>
                      <a:pt x="74" y="141"/>
                    </a:cubicBezTo>
                    <a:cubicBezTo>
                      <a:pt x="66" y="149"/>
                      <a:pt x="58" y="156"/>
                      <a:pt x="65" y="160"/>
                    </a:cubicBezTo>
                    <a:cubicBezTo>
                      <a:pt x="77" y="161"/>
                      <a:pt x="96" y="146"/>
                      <a:pt x="96" y="146"/>
                    </a:cubicBezTo>
                    <a:cubicBezTo>
                      <a:pt x="96" y="139"/>
                      <a:pt x="96" y="139"/>
                      <a:pt x="96" y="139"/>
                    </a:cubicBezTo>
                    <a:cubicBezTo>
                      <a:pt x="96" y="139"/>
                      <a:pt x="111" y="139"/>
                      <a:pt x="112" y="132"/>
                    </a:cubicBezTo>
                    <a:cubicBezTo>
                      <a:pt x="116" y="120"/>
                      <a:pt x="94" y="115"/>
                      <a:pt x="94" y="115"/>
                    </a:cubicBezTo>
                    <a:cubicBezTo>
                      <a:pt x="72" y="95"/>
                      <a:pt x="72" y="95"/>
                      <a:pt x="72" y="95"/>
                    </a:cubicBezTo>
                    <a:cubicBezTo>
                      <a:pt x="77" y="76"/>
                      <a:pt x="77" y="76"/>
                      <a:pt x="77" y="76"/>
                    </a:cubicBezTo>
                    <a:cubicBezTo>
                      <a:pt x="69" y="72"/>
                      <a:pt x="69" y="72"/>
                      <a:pt x="69" y="72"/>
                    </a:cubicBezTo>
                    <a:cubicBezTo>
                      <a:pt x="69" y="72"/>
                      <a:pt x="85" y="58"/>
                      <a:pt x="86" y="35"/>
                    </a:cubicBezTo>
                    <a:cubicBezTo>
                      <a:pt x="87" y="12"/>
                      <a:pt x="77" y="0"/>
                      <a:pt x="77" y="0"/>
                    </a:cubicBezTo>
                    <a:cubicBezTo>
                      <a:pt x="57" y="10"/>
                      <a:pt x="57" y="10"/>
                      <a:pt x="57" y="10"/>
                    </a:cubicBezTo>
                    <a:cubicBezTo>
                      <a:pt x="56" y="41"/>
                      <a:pt x="56" y="41"/>
                      <a:pt x="56" y="41"/>
                    </a:cubicBezTo>
                    <a:cubicBezTo>
                      <a:pt x="38" y="32"/>
                      <a:pt x="38" y="32"/>
                      <a:pt x="38" y="32"/>
                    </a:cubicBezTo>
                    <a:cubicBezTo>
                      <a:pt x="31" y="9"/>
                      <a:pt x="31" y="9"/>
                      <a:pt x="31" y="9"/>
                    </a:cubicBezTo>
                    <a:cubicBezTo>
                      <a:pt x="31" y="9"/>
                      <a:pt x="24" y="9"/>
                      <a:pt x="27" y="20"/>
                    </a:cubicBezTo>
                    <a:cubicBezTo>
                      <a:pt x="26" y="32"/>
                      <a:pt x="30" y="36"/>
                      <a:pt x="30" y="36"/>
                    </a:cubicBezTo>
                    <a:cubicBezTo>
                      <a:pt x="18" y="43"/>
                      <a:pt x="18" y="43"/>
                      <a:pt x="18" y="43"/>
                    </a:cubicBezTo>
                    <a:lnTo>
                      <a:pt x="12" y="24"/>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93" name="Freeform 266">
                <a:extLst>
                  <a:ext uri="{FF2B5EF4-FFF2-40B4-BE49-F238E27FC236}">
                    <a16:creationId xmlns:a16="http://schemas.microsoft.com/office/drawing/2014/main" id="{E773DB75-0A22-334A-14D0-E0B753240381}"/>
                  </a:ext>
                </a:extLst>
              </p:cNvPr>
              <p:cNvSpPr>
                <a:spLocks/>
              </p:cNvSpPr>
              <p:nvPr/>
            </p:nvSpPr>
            <p:spPr bwMode="gray">
              <a:xfrm>
                <a:off x="13212184" y="4110708"/>
                <a:ext cx="15856" cy="11531"/>
              </a:xfrm>
              <a:custGeom>
                <a:avLst/>
                <a:gdLst>
                  <a:gd name="T0" fmla="*/ 0 w 11"/>
                  <a:gd name="T1" fmla="*/ 5 h 8"/>
                  <a:gd name="T2" fmla="*/ 5 w 11"/>
                  <a:gd name="T3" fmla="*/ 8 h 8"/>
                  <a:gd name="T4" fmla="*/ 11 w 11"/>
                  <a:gd name="T5" fmla="*/ 3 h 8"/>
                  <a:gd name="T6" fmla="*/ 9 w 11"/>
                  <a:gd name="T7" fmla="*/ 0 h 8"/>
                  <a:gd name="T8" fmla="*/ 0 w 11"/>
                  <a:gd name="T9" fmla="*/ 5 h 8"/>
                </a:gdLst>
                <a:ahLst/>
                <a:cxnLst>
                  <a:cxn ang="0">
                    <a:pos x="T0" y="T1"/>
                  </a:cxn>
                  <a:cxn ang="0">
                    <a:pos x="T2" y="T3"/>
                  </a:cxn>
                  <a:cxn ang="0">
                    <a:pos x="T4" y="T5"/>
                  </a:cxn>
                  <a:cxn ang="0">
                    <a:pos x="T6" y="T7"/>
                  </a:cxn>
                  <a:cxn ang="0">
                    <a:pos x="T8" y="T9"/>
                  </a:cxn>
                </a:cxnLst>
                <a:rect l="0" t="0" r="r" b="b"/>
                <a:pathLst>
                  <a:path w="11" h="8">
                    <a:moveTo>
                      <a:pt x="0" y="5"/>
                    </a:moveTo>
                    <a:lnTo>
                      <a:pt x="5" y="8"/>
                    </a:lnTo>
                    <a:lnTo>
                      <a:pt x="11" y="3"/>
                    </a:lnTo>
                    <a:lnTo>
                      <a:pt x="9" y="0"/>
                    </a:lnTo>
                    <a:lnTo>
                      <a:pt x="0" y="5"/>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94" name="Freeform 267">
                <a:extLst>
                  <a:ext uri="{FF2B5EF4-FFF2-40B4-BE49-F238E27FC236}">
                    <a16:creationId xmlns:a16="http://schemas.microsoft.com/office/drawing/2014/main" id="{9EE01696-CDAB-95E0-1EBE-4C37CFEA65B9}"/>
                  </a:ext>
                </a:extLst>
              </p:cNvPr>
              <p:cNvSpPr>
                <a:spLocks/>
              </p:cNvSpPr>
              <p:nvPr/>
            </p:nvSpPr>
            <p:spPr bwMode="gray">
              <a:xfrm>
                <a:off x="12896507" y="4422061"/>
                <a:ext cx="10090" cy="8649"/>
              </a:xfrm>
              <a:custGeom>
                <a:avLst/>
                <a:gdLst>
                  <a:gd name="T0" fmla="*/ 0 w 7"/>
                  <a:gd name="T1" fmla="*/ 0 h 6"/>
                  <a:gd name="T2" fmla="*/ 7 w 7"/>
                  <a:gd name="T3" fmla="*/ 6 h 6"/>
                  <a:gd name="T4" fmla="*/ 7 w 7"/>
                  <a:gd name="T5" fmla="*/ 4 h 6"/>
                  <a:gd name="T6" fmla="*/ 2 w 7"/>
                  <a:gd name="T7" fmla="*/ 0 h 6"/>
                  <a:gd name="T8" fmla="*/ 0 w 7"/>
                  <a:gd name="T9" fmla="*/ 0 h 6"/>
                </a:gdLst>
                <a:ahLst/>
                <a:cxnLst>
                  <a:cxn ang="0">
                    <a:pos x="T0" y="T1"/>
                  </a:cxn>
                  <a:cxn ang="0">
                    <a:pos x="T2" y="T3"/>
                  </a:cxn>
                  <a:cxn ang="0">
                    <a:pos x="T4" y="T5"/>
                  </a:cxn>
                  <a:cxn ang="0">
                    <a:pos x="T6" y="T7"/>
                  </a:cxn>
                  <a:cxn ang="0">
                    <a:pos x="T8" y="T9"/>
                  </a:cxn>
                </a:cxnLst>
                <a:rect l="0" t="0" r="r" b="b"/>
                <a:pathLst>
                  <a:path w="7" h="6">
                    <a:moveTo>
                      <a:pt x="0" y="0"/>
                    </a:moveTo>
                    <a:lnTo>
                      <a:pt x="7" y="6"/>
                    </a:lnTo>
                    <a:lnTo>
                      <a:pt x="7" y="4"/>
                    </a:lnTo>
                    <a:lnTo>
                      <a:pt x="2" y="0"/>
                    </a:lnTo>
                    <a:lnTo>
                      <a:pt x="0"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95" name="Freeform 268">
                <a:extLst>
                  <a:ext uri="{FF2B5EF4-FFF2-40B4-BE49-F238E27FC236}">
                    <a16:creationId xmlns:a16="http://schemas.microsoft.com/office/drawing/2014/main" id="{391B284B-8799-E6E0-B6DA-8DDEB196E80E}"/>
                  </a:ext>
                </a:extLst>
              </p:cNvPr>
              <p:cNvSpPr>
                <a:spLocks/>
              </p:cNvSpPr>
              <p:nvPr/>
            </p:nvSpPr>
            <p:spPr bwMode="gray">
              <a:xfrm>
                <a:off x="12810019" y="4230348"/>
                <a:ext cx="347389" cy="384867"/>
              </a:xfrm>
              <a:custGeom>
                <a:avLst/>
                <a:gdLst>
                  <a:gd name="T0" fmla="*/ 567 w 729"/>
                  <a:gd name="T1" fmla="*/ 718 h 805"/>
                  <a:gd name="T2" fmla="*/ 625 w 729"/>
                  <a:gd name="T3" fmla="*/ 687 h 805"/>
                  <a:gd name="T4" fmla="*/ 684 w 729"/>
                  <a:gd name="T5" fmla="*/ 533 h 805"/>
                  <a:gd name="T6" fmla="*/ 706 w 729"/>
                  <a:gd name="T7" fmla="*/ 465 h 805"/>
                  <a:gd name="T8" fmla="*/ 729 w 729"/>
                  <a:gd name="T9" fmla="*/ 367 h 805"/>
                  <a:gd name="T10" fmla="*/ 667 w 729"/>
                  <a:gd name="T11" fmla="*/ 337 h 805"/>
                  <a:gd name="T12" fmla="*/ 642 w 729"/>
                  <a:gd name="T13" fmla="*/ 236 h 805"/>
                  <a:gd name="T14" fmla="*/ 543 w 729"/>
                  <a:gd name="T15" fmla="*/ 262 h 805"/>
                  <a:gd name="T16" fmla="*/ 521 w 729"/>
                  <a:gd name="T17" fmla="*/ 181 h 805"/>
                  <a:gd name="T18" fmla="*/ 574 w 729"/>
                  <a:gd name="T19" fmla="*/ 164 h 805"/>
                  <a:gd name="T20" fmla="*/ 590 w 729"/>
                  <a:gd name="T21" fmla="*/ 142 h 805"/>
                  <a:gd name="T22" fmla="*/ 633 w 729"/>
                  <a:gd name="T23" fmla="*/ 106 h 805"/>
                  <a:gd name="T24" fmla="*/ 710 w 729"/>
                  <a:gd name="T25" fmla="*/ 56 h 805"/>
                  <a:gd name="T26" fmla="*/ 673 w 729"/>
                  <a:gd name="T27" fmla="*/ 31 h 805"/>
                  <a:gd name="T28" fmla="*/ 639 w 729"/>
                  <a:gd name="T29" fmla="*/ 45 h 805"/>
                  <a:gd name="T30" fmla="*/ 615 w 729"/>
                  <a:gd name="T31" fmla="*/ 74 h 805"/>
                  <a:gd name="T32" fmla="*/ 629 w 729"/>
                  <a:gd name="T33" fmla="*/ 21 h 805"/>
                  <a:gd name="T34" fmla="*/ 609 w 729"/>
                  <a:gd name="T35" fmla="*/ 55 h 805"/>
                  <a:gd name="T36" fmla="*/ 594 w 729"/>
                  <a:gd name="T37" fmla="*/ 43 h 805"/>
                  <a:gd name="T38" fmla="*/ 557 w 729"/>
                  <a:gd name="T39" fmla="*/ 29 h 805"/>
                  <a:gd name="T40" fmla="*/ 503 w 729"/>
                  <a:gd name="T41" fmla="*/ 65 h 805"/>
                  <a:gd name="T42" fmla="*/ 450 w 729"/>
                  <a:gd name="T43" fmla="*/ 97 h 805"/>
                  <a:gd name="T44" fmla="*/ 477 w 729"/>
                  <a:gd name="T45" fmla="*/ 152 h 805"/>
                  <a:gd name="T46" fmla="*/ 461 w 729"/>
                  <a:gd name="T47" fmla="*/ 174 h 805"/>
                  <a:gd name="T48" fmla="*/ 422 w 729"/>
                  <a:gd name="T49" fmla="*/ 214 h 805"/>
                  <a:gd name="T50" fmla="*/ 348 w 729"/>
                  <a:gd name="T51" fmla="*/ 180 h 805"/>
                  <a:gd name="T52" fmla="*/ 268 w 729"/>
                  <a:gd name="T53" fmla="*/ 146 h 805"/>
                  <a:gd name="T54" fmla="*/ 242 w 729"/>
                  <a:gd name="T55" fmla="*/ 144 h 805"/>
                  <a:gd name="T56" fmla="*/ 244 w 729"/>
                  <a:gd name="T57" fmla="*/ 183 h 805"/>
                  <a:gd name="T58" fmla="*/ 246 w 729"/>
                  <a:gd name="T59" fmla="*/ 206 h 805"/>
                  <a:gd name="T60" fmla="*/ 274 w 729"/>
                  <a:gd name="T61" fmla="*/ 245 h 805"/>
                  <a:gd name="T62" fmla="*/ 234 w 729"/>
                  <a:gd name="T63" fmla="*/ 312 h 805"/>
                  <a:gd name="T64" fmla="*/ 178 w 729"/>
                  <a:gd name="T65" fmla="*/ 317 h 805"/>
                  <a:gd name="T66" fmla="*/ 206 w 729"/>
                  <a:gd name="T67" fmla="*/ 349 h 805"/>
                  <a:gd name="T68" fmla="*/ 224 w 729"/>
                  <a:gd name="T69" fmla="*/ 365 h 805"/>
                  <a:gd name="T70" fmla="*/ 219 w 729"/>
                  <a:gd name="T71" fmla="*/ 392 h 805"/>
                  <a:gd name="T72" fmla="*/ 277 w 729"/>
                  <a:gd name="T73" fmla="*/ 441 h 805"/>
                  <a:gd name="T74" fmla="*/ 234 w 729"/>
                  <a:gd name="T75" fmla="*/ 477 h 805"/>
                  <a:gd name="T76" fmla="*/ 172 w 729"/>
                  <a:gd name="T77" fmla="*/ 512 h 805"/>
                  <a:gd name="T78" fmla="*/ 216 w 729"/>
                  <a:gd name="T79" fmla="*/ 541 h 805"/>
                  <a:gd name="T80" fmla="*/ 283 w 729"/>
                  <a:gd name="T81" fmla="*/ 548 h 805"/>
                  <a:gd name="T82" fmla="*/ 197 w 729"/>
                  <a:gd name="T83" fmla="*/ 552 h 805"/>
                  <a:gd name="T84" fmla="*/ 112 w 729"/>
                  <a:gd name="T85" fmla="*/ 593 h 805"/>
                  <a:gd name="T86" fmla="*/ 75 w 729"/>
                  <a:gd name="T87" fmla="*/ 588 h 805"/>
                  <a:gd name="T88" fmla="*/ 15 w 729"/>
                  <a:gd name="T89" fmla="*/ 604 h 805"/>
                  <a:gd name="T90" fmla="*/ 31 w 729"/>
                  <a:gd name="T91" fmla="*/ 655 h 805"/>
                  <a:gd name="T92" fmla="*/ 33 w 729"/>
                  <a:gd name="T93" fmla="*/ 701 h 805"/>
                  <a:gd name="T94" fmla="*/ 28 w 729"/>
                  <a:gd name="T95" fmla="*/ 719 h 805"/>
                  <a:gd name="T96" fmla="*/ 110 w 729"/>
                  <a:gd name="T97" fmla="*/ 727 h 805"/>
                  <a:gd name="T98" fmla="*/ 94 w 729"/>
                  <a:gd name="T99" fmla="*/ 757 h 805"/>
                  <a:gd name="T100" fmla="*/ 112 w 729"/>
                  <a:gd name="T101" fmla="*/ 777 h 805"/>
                  <a:gd name="T102" fmla="*/ 156 w 729"/>
                  <a:gd name="T103" fmla="*/ 791 h 805"/>
                  <a:gd name="T104" fmla="*/ 223 w 729"/>
                  <a:gd name="T105" fmla="*/ 790 h 805"/>
                  <a:gd name="T106" fmla="*/ 300 w 729"/>
                  <a:gd name="T107" fmla="*/ 751 h 805"/>
                  <a:gd name="T108" fmla="*/ 356 w 729"/>
                  <a:gd name="T109" fmla="*/ 750 h 805"/>
                  <a:gd name="T110" fmla="*/ 435 w 729"/>
                  <a:gd name="T111" fmla="*/ 731 h 805"/>
                  <a:gd name="T112" fmla="*/ 498 w 729"/>
                  <a:gd name="T113" fmla="*/ 753 h 805"/>
                  <a:gd name="T114" fmla="*/ 546 w 729"/>
                  <a:gd name="T115" fmla="*/ 759 h 8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9" h="805">
                    <a:moveTo>
                      <a:pt x="546" y="759"/>
                    </a:moveTo>
                    <a:cubicBezTo>
                      <a:pt x="561" y="760"/>
                      <a:pt x="588" y="758"/>
                      <a:pt x="588" y="758"/>
                    </a:cubicBezTo>
                    <a:cubicBezTo>
                      <a:pt x="585" y="738"/>
                      <a:pt x="585" y="738"/>
                      <a:pt x="585" y="738"/>
                    </a:cubicBezTo>
                    <a:cubicBezTo>
                      <a:pt x="567" y="718"/>
                      <a:pt x="567" y="718"/>
                      <a:pt x="567" y="718"/>
                    </a:cubicBezTo>
                    <a:cubicBezTo>
                      <a:pt x="571" y="715"/>
                      <a:pt x="571" y="715"/>
                      <a:pt x="571" y="715"/>
                    </a:cubicBezTo>
                    <a:cubicBezTo>
                      <a:pt x="589" y="723"/>
                      <a:pt x="589" y="723"/>
                      <a:pt x="589" y="723"/>
                    </a:cubicBezTo>
                    <a:cubicBezTo>
                      <a:pt x="590" y="716"/>
                      <a:pt x="590" y="716"/>
                      <a:pt x="590" y="716"/>
                    </a:cubicBezTo>
                    <a:cubicBezTo>
                      <a:pt x="625" y="687"/>
                      <a:pt x="625" y="687"/>
                      <a:pt x="625" y="687"/>
                    </a:cubicBezTo>
                    <a:cubicBezTo>
                      <a:pt x="625" y="668"/>
                      <a:pt x="625" y="668"/>
                      <a:pt x="625" y="668"/>
                    </a:cubicBezTo>
                    <a:cubicBezTo>
                      <a:pt x="625" y="668"/>
                      <a:pt x="638" y="634"/>
                      <a:pt x="646" y="630"/>
                    </a:cubicBezTo>
                    <a:cubicBezTo>
                      <a:pt x="657" y="627"/>
                      <a:pt x="677" y="609"/>
                      <a:pt x="682" y="575"/>
                    </a:cubicBezTo>
                    <a:cubicBezTo>
                      <a:pt x="684" y="533"/>
                      <a:pt x="684" y="533"/>
                      <a:pt x="684" y="533"/>
                    </a:cubicBezTo>
                    <a:cubicBezTo>
                      <a:pt x="684" y="533"/>
                      <a:pt x="659" y="516"/>
                      <a:pt x="666" y="509"/>
                    </a:cubicBezTo>
                    <a:cubicBezTo>
                      <a:pt x="678" y="502"/>
                      <a:pt x="689" y="506"/>
                      <a:pt x="689" y="506"/>
                    </a:cubicBezTo>
                    <a:cubicBezTo>
                      <a:pt x="689" y="506"/>
                      <a:pt x="690" y="491"/>
                      <a:pt x="694" y="483"/>
                    </a:cubicBezTo>
                    <a:cubicBezTo>
                      <a:pt x="698" y="480"/>
                      <a:pt x="709" y="473"/>
                      <a:pt x="706" y="465"/>
                    </a:cubicBezTo>
                    <a:cubicBezTo>
                      <a:pt x="699" y="457"/>
                      <a:pt x="693" y="426"/>
                      <a:pt x="693" y="426"/>
                    </a:cubicBezTo>
                    <a:cubicBezTo>
                      <a:pt x="693" y="426"/>
                      <a:pt x="700" y="419"/>
                      <a:pt x="701" y="403"/>
                    </a:cubicBezTo>
                    <a:cubicBezTo>
                      <a:pt x="702" y="384"/>
                      <a:pt x="680" y="372"/>
                      <a:pt x="692" y="365"/>
                    </a:cubicBezTo>
                    <a:cubicBezTo>
                      <a:pt x="703" y="354"/>
                      <a:pt x="725" y="370"/>
                      <a:pt x="729" y="367"/>
                    </a:cubicBezTo>
                    <a:cubicBezTo>
                      <a:pt x="729" y="363"/>
                      <a:pt x="719" y="343"/>
                      <a:pt x="719" y="343"/>
                    </a:cubicBezTo>
                    <a:cubicBezTo>
                      <a:pt x="712" y="327"/>
                      <a:pt x="712" y="327"/>
                      <a:pt x="712" y="327"/>
                    </a:cubicBezTo>
                    <a:cubicBezTo>
                      <a:pt x="704" y="342"/>
                      <a:pt x="704" y="342"/>
                      <a:pt x="704" y="342"/>
                    </a:cubicBezTo>
                    <a:cubicBezTo>
                      <a:pt x="704" y="342"/>
                      <a:pt x="689" y="338"/>
                      <a:pt x="667" y="337"/>
                    </a:cubicBezTo>
                    <a:cubicBezTo>
                      <a:pt x="648" y="336"/>
                      <a:pt x="676" y="303"/>
                      <a:pt x="676" y="303"/>
                    </a:cubicBezTo>
                    <a:cubicBezTo>
                      <a:pt x="657" y="298"/>
                      <a:pt x="657" y="298"/>
                      <a:pt x="657" y="298"/>
                    </a:cubicBezTo>
                    <a:cubicBezTo>
                      <a:pt x="659" y="271"/>
                      <a:pt x="659" y="271"/>
                      <a:pt x="659" y="271"/>
                    </a:cubicBezTo>
                    <a:cubicBezTo>
                      <a:pt x="659" y="271"/>
                      <a:pt x="656" y="241"/>
                      <a:pt x="642" y="236"/>
                    </a:cubicBezTo>
                    <a:cubicBezTo>
                      <a:pt x="623" y="231"/>
                      <a:pt x="611" y="258"/>
                      <a:pt x="611" y="258"/>
                    </a:cubicBezTo>
                    <a:cubicBezTo>
                      <a:pt x="614" y="273"/>
                      <a:pt x="614" y="273"/>
                      <a:pt x="614" y="273"/>
                    </a:cubicBezTo>
                    <a:cubicBezTo>
                      <a:pt x="614" y="273"/>
                      <a:pt x="602" y="292"/>
                      <a:pt x="576" y="287"/>
                    </a:cubicBezTo>
                    <a:cubicBezTo>
                      <a:pt x="549" y="285"/>
                      <a:pt x="543" y="262"/>
                      <a:pt x="543" y="262"/>
                    </a:cubicBezTo>
                    <a:cubicBezTo>
                      <a:pt x="521" y="257"/>
                      <a:pt x="521" y="257"/>
                      <a:pt x="521" y="257"/>
                    </a:cubicBezTo>
                    <a:cubicBezTo>
                      <a:pt x="526" y="234"/>
                      <a:pt x="526" y="234"/>
                      <a:pt x="526" y="234"/>
                    </a:cubicBezTo>
                    <a:cubicBezTo>
                      <a:pt x="526" y="234"/>
                      <a:pt x="501" y="195"/>
                      <a:pt x="502" y="184"/>
                    </a:cubicBezTo>
                    <a:cubicBezTo>
                      <a:pt x="502" y="172"/>
                      <a:pt x="521" y="181"/>
                      <a:pt x="521" y="181"/>
                    </a:cubicBezTo>
                    <a:cubicBezTo>
                      <a:pt x="529" y="166"/>
                      <a:pt x="529" y="166"/>
                      <a:pt x="529" y="166"/>
                    </a:cubicBezTo>
                    <a:cubicBezTo>
                      <a:pt x="547" y="174"/>
                      <a:pt x="547" y="174"/>
                      <a:pt x="547" y="174"/>
                    </a:cubicBezTo>
                    <a:cubicBezTo>
                      <a:pt x="562" y="167"/>
                      <a:pt x="562" y="167"/>
                      <a:pt x="562" y="167"/>
                    </a:cubicBezTo>
                    <a:cubicBezTo>
                      <a:pt x="574" y="164"/>
                      <a:pt x="574" y="164"/>
                      <a:pt x="574" y="164"/>
                    </a:cubicBezTo>
                    <a:cubicBezTo>
                      <a:pt x="574" y="164"/>
                      <a:pt x="544" y="155"/>
                      <a:pt x="545" y="147"/>
                    </a:cubicBezTo>
                    <a:cubicBezTo>
                      <a:pt x="545" y="136"/>
                      <a:pt x="560" y="133"/>
                      <a:pt x="564" y="133"/>
                    </a:cubicBezTo>
                    <a:cubicBezTo>
                      <a:pt x="571" y="133"/>
                      <a:pt x="574" y="149"/>
                      <a:pt x="574" y="149"/>
                    </a:cubicBezTo>
                    <a:cubicBezTo>
                      <a:pt x="574" y="149"/>
                      <a:pt x="582" y="142"/>
                      <a:pt x="590" y="142"/>
                    </a:cubicBezTo>
                    <a:cubicBezTo>
                      <a:pt x="601" y="142"/>
                      <a:pt x="597" y="150"/>
                      <a:pt x="597" y="150"/>
                    </a:cubicBezTo>
                    <a:cubicBezTo>
                      <a:pt x="620" y="124"/>
                      <a:pt x="620" y="124"/>
                      <a:pt x="620" y="124"/>
                    </a:cubicBezTo>
                    <a:cubicBezTo>
                      <a:pt x="625" y="105"/>
                      <a:pt x="625" y="105"/>
                      <a:pt x="625" y="105"/>
                    </a:cubicBezTo>
                    <a:cubicBezTo>
                      <a:pt x="633" y="106"/>
                      <a:pt x="633" y="106"/>
                      <a:pt x="633" y="106"/>
                    </a:cubicBezTo>
                    <a:cubicBezTo>
                      <a:pt x="645" y="79"/>
                      <a:pt x="645" y="79"/>
                      <a:pt x="645" y="79"/>
                    </a:cubicBezTo>
                    <a:cubicBezTo>
                      <a:pt x="663" y="84"/>
                      <a:pt x="663" y="84"/>
                      <a:pt x="663" y="84"/>
                    </a:cubicBezTo>
                    <a:cubicBezTo>
                      <a:pt x="679" y="70"/>
                      <a:pt x="679" y="70"/>
                      <a:pt x="679" y="70"/>
                    </a:cubicBezTo>
                    <a:cubicBezTo>
                      <a:pt x="679" y="70"/>
                      <a:pt x="709" y="63"/>
                      <a:pt x="710" y="56"/>
                    </a:cubicBezTo>
                    <a:cubicBezTo>
                      <a:pt x="714" y="48"/>
                      <a:pt x="692" y="32"/>
                      <a:pt x="692" y="32"/>
                    </a:cubicBezTo>
                    <a:cubicBezTo>
                      <a:pt x="693" y="21"/>
                      <a:pt x="693" y="21"/>
                      <a:pt x="693" y="21"/>
                    </a:cubicBezTo>
                    <a:cubicBezTo>
                      <a:pt x="693" y="21"/>
                      <a:pt x="671" y="0"/>
                      <a:pt x="667" y="4"/>
                    </a:cubicBezTo>
                    <a:cubicBezTo>
                      <a:pt x="663" y="8"/>
                      <a:pt x="677" y="31"/>
                      <a:pt x="673" y="31"/>
                    </a:cubicBezTo>
                    <a:cubicBezTo>
                      <a:pt x="673" y="35"/>
                      <a:pt x="666" y="23"/>
                      <a:pt x="666" y="23"/>
                    </a:cubicBezTo>
                    <a:cubicBezTo>
                      <a:pt x="644" y="18"/>
                      <a:pt x="644" y="18"/>
                      <a:pt x="644" y="18"/>
                    </a:cubicBezTo>
                    <a:cubicBezTo>
                      <a:pt x="636" y="37"/>
                      <a:pt x="636" y="37"/>
                      <a:pt x="636" y="37"/>
                    </a:cubicBezTo>
                    <a:cubicBezTo>
                      <a:pt x="639" y="45"/>
                      <a:pt x="639" y="45"/>
                      <a:pt x="639" y="45"/>
                    </a:cubicBezTo>
                    <a:cubicBezTo>
                      <a:pt x="638" y="75"/>
                      <a:pt x="638" y="75"/>
                      <a:pt x="638" y="75"/>
                    </a:cubicBezTo>
                    <a:cubicBezTo>
                      <a:pt x="607" y="89"/>
                      <a:pt x="607" y="89"/>
                      <a:pt x="607" y="89"/>
                    </a:cubicBezTo>
                    <a:cubicBezTo>
                      <a:pt x="603" y="89"/>
                      <a:pt x="603" y="89"/>
                      <a:pt x="603" y="89"/>
                    </a:cubicBezTo>
                    <a:cubicBezTo>
                      <a:pt x="615" y="74"/>
                      <a:pt x="615" y="74"/>
                      <a:pt x="615" y="74"/>
                    </a:cubicBezTo>
                    <a:cubicBezTo>
                      <a:pt x="612" y="70"/>
                      <a:pt x="612" y="70"/>
                      <a:pt x="612" y="70"/>
                    </a:cubicBezTo>
                    <a:cubicBezTo>
                      <a:pt x="612" y="70"/>
                      <a:pt x="627" y="71"/>
                      <a:pt x="631" y="60"/>
                    </a:cubicBezTo>
                    <a:cubicBezTo>
                      <a:pt x="631" y="52"/>
                      <a:pt x="624" y="40"/>
                      <a:pt x="624" y="36"/>
                    </a:cubicBezTo>
                    <a:cubicBezTo>
                      <a:pt x="625" y="29"/>
                      <a:pt x="629" y="21"/>
                      <a:pt x="629" y="21"/>
                    </a:cubicBezTo>
                    <a:cubicBezTo>
                      <a:pt x="610" y="20"/>
                      <a:pt x="610" y="20"/>
                      <a:pt x="610" y="20"/>
                    </a:cubicBezTo>
                    <a:cubicBezTo>
                      <a:pt x="610" y="32"/>
                      <a:pt x="610" y="32"/>
                      <a:pt x="610" y="32"/>
                    </a:cubicBezTo>
                    <a:cubicBezTo>
                      <a:pt x="610" y="32"/>
                      <a:pt x="621" y="36"/>
                      <a:pt x="617" y="44"/>
                    </a:cubicBezTo>
                    <a:cubicBezTo>
                      <a:pt x="616" y="51"/>
                      <a:pt x="609" y="55"/>
                      <a:pt x="609" y="55"/>
                    </a:cubicBezTo>
                    <a:cubicBezTo>
                      <a:pt x="609" y="55"/>
                      <a:pt x="609" y="43"/>
                      <a:pt x="606" y="39"/>
                    </a:cubicBezTo>
                    <a:cubicBezTo>
                      <a:pt x="602" y="35"/>
                      <a:pt x="603" y="20"/>
                      <a:pt x="603" y="20"/>
                    </a:cubicBezTo>
                    <a:cubicBezTo>
                      <a:pt x="595" y="20"/>
                      <a:pt x="595" y="20"/>
                      <a:pt x="595" y="20"/>
                    </a:cubicBezTo>
                    <a:cubicBezTo>
                      <a:pt x="595" y="20"/>
                      <a:pt x="598" y="43"/>
                      <a:pt x="594" y="43"/>
                    </a:cubicBezTo>
                    <a:cubicBezTo>
                      <a:pt x="590" y="46"/>
                      <a:pt x="587" y="35"/>
                      <a:pt x="587" y="35"/>
                    </a:cubicBezTo>
                    <a:cubicBezTo>
                      <a:pt x="580" y="27"/>
                      <a:pt x="580" y="27"/>
                      <a:pt x="580" y="27"/>
                    </a:cubicBezTo>
                    <a:cubicBezTo>
                      <a:pt x="580" y="19"/>
                      <a:pt x="580" y="19"/>
                      <a:pt x="580" y="19"/>
                    </a:cubicBezTo>
                    <a:cubicBezTo>
                      <a:pt x="557" y="29"/>
                      <a:pt x="557" y="29"/>
                      <a:pt x="557" y="29"/>
                    </a:cubicBezTo>
                    <a:cubicBezTo>
                      <a:pt x="539" y="21"/>
                      <a:pt x="539" y="21"/>
                      <a:pt x="539" y="21"/>
                    </a:cubicBezTo>
                    <a:cubicBezTo>
                      <a:pt x="539" y="21"/>
                      <a:pt x="531" y="40"/>
                      <a:pt x="527" y="43"/>
                    </a:cubicBezTo>
                    <a:cubicBezTo>
                      <a:pt x="519" y="47"/>
                      <a:pt x="512" y="46"/>
                      <a:pt x="512" y="46"/>
                    </a:cubicBezTo>
                    <a:cubicBezTo>
                      <a:pt x="503" y="65"/>
                      <a:pt x="503" y="65"/>
                      <a:pt x="503" y="65"/>
                    </a:cubicBezTo>
                    <a:cubicBezTo>
                      <a:pt x="510" y="81"/>
                      <a:pt x="510" y="81"/>
                      <a:pt x="510" y="81"/>
                    </a:cubicBezTo>
                    <a:cubicBezTo>
                      <a:pt x="484" y="83"/>
                      <a:pt x="484" y="83"/>
                      <a:pt x="484" y="83"/>
                    </a:cubicBezTo>
                    <a:cubicBezTo>
                      <a:pt x="487" y="95"/>
                      <a:pt x="487" y="95"/>
                      <a:pt x="487" y="95"/>
                    </a:cubicBezTo>
                    <a:cubicBezTo>
                      <a:pt x="487" y="95"/>
                      <a:pt x="461" y="86"/>
                      <a:pt x="450" y="97"/>
                    </a:cubicBezTo>
                    <a:cubicBezTo>
                      <a:pt x="438" y="104"/>
                      <a:pt x="437" y="131"/>
                      <a:pt x="459" y="132"/>
                    </a:cubicBezTo>
                    <a:cubicBezTo>
                      <a:pt x="482" y="133"/>
                      <a:pt x="478" y="140"/>
                      <a:pt x="478" y="140"/>
                    </a:cubicBezTo>
                    <a:cubicBezTo>
                      <a:pt x="466" y="147"/>
                      <a:pt x="466" y="147"/>
                      <a:pt x="466" y="147"/>
                    </a:cubicBezTo>
                    <a:cubicBezTo>
                      <a:pt x="477" y="152"/>
                      <a:pt x="477" y="152"/>
                      <a:pt x="477" y="152"/>
                    </a:cubicBezTo>
                    <a:cubicBezTo>
                      <a:pt x="492" y="141"/>
                      <a:pt x="492" y="141"/>
                      <a:pt x="492" y="141"/>
                    </a:cubicBezTo>
                    <a:cubicBezTo>
                      <a:pt x="511" y="146"/>
                      <a:pt x="511" y="146"/>
                      <a:pt x="511" y="146"/>
                    </a:cubicBezTo>
                    <a:cubicBezTo>
                      <a:pt x="484" y="171"/>
                      <a:pt x="484" y="171"/>
                      <a:pt x="484" y="171"/>
                    </a:cubicBezTo>
                    <a:cubicBezTo>
                      <a:pt x="461" y="174"/>
                      <a:pt x="461" y="174"/>
                      <a:pt x="461" y="174"/>
                    </a:cubicBezTo>
                    <a:cubicBezTo>
                      <a:pt x="430" y="188"/>
                      <a:pt x="430" y="188"/>
                      <a:pt x="430" y="188"/>
                    </a:cubicBezTo>
                    <a:cubicBezTo>
                      <a:pt x="430" y="188"/>
                      <a:pt x="437" y="211"/>
                      <a:pt x="433" y="215"/>
                    </a:cubicBezTo>
                    <a:cubicBezTo>
                      <a:pt x="429" y="218"/>
                      <a:pt x="421" y="222"/>
                      <a:pt x="421" y="222"/>
                    </a:cubicBezTo>
                    <a:cubicBezTo>
                      <a:pt x="422" y="214"/>
                      <a:pt x="422" y="214"/>
                      <a:pt x="422" y="214"/>
                    </a:cubicBezTo>
                    <a:cubicBezTo>
                      <a:pt x="422" y="214"/>
                      <a:pt x="389" y="186"/>
                      <a:pt x="382" y="186"/>
                    </a:cubicBezTo>
                    <a:cubicBezTo>
                      <a:pt x="371" y="185"/>
                      <a:pt x="355" y="203"/>
                      <a:pt x="355" y="203"/>
                    </a:cubicBezTo>
                    <a:cubicBezTo>
                      <a:pt x="348" y="195"/>
                      <a:pt x="348" y="195"/>
                      <a:pt x="348" y="195"/>
                    </a:cubicBezTo>
                    <a:cubicBezTo>
                      <a:pt x="348" y="180"/>
                      <a:pt x="348" y="180"/>
                      <a:pt x="348" y="180"/>
                    </a:cubicBezTo>
                    <a:cubicBezTo>
                      <a:pt x="342" y="168"/>
                      <a:pt x="342" y="168"/>
                      <a:pt x="342" y="168"/>
                    </a:cubicBezTo>
                    <a:cubicBezTo>
                      <a:pt x="342" y="168"/>
                      <a:pt x="323" y="164"/>
                      <a:pt x="316" y="163"/>
                    </a:cubicBezTo>
                    <a:cubicBezTo>
                      <a:pt x="305" y="159"/>
                      <a:pt x="287" y="139"/>
                      <a:pt x="279" y="142"/>
                    </a:cubicBezTo>
                    <a:cubicBezTo>
                      <a:pt x="275" y="142"/>
                      <a:pt x="268" y="146"/>
                      <a:pt x="268" y="146"/>
                    </a:cubicBezTo>
                    <a:cubicBezTo>
                      <a:pt x="271" y="157"/>
                      <a:pt x="271" y="157"/>
                      <a:pt x="271" y="157"/>
                    </a:cubicBezTo>
                    <a:cubicBezTo>
                      <a:pt x="256" y="164"/>
                      <a:pt x="256" y="164"/>
                      <a:pt x="256" y="164"/>
                    </a:cubicBezTo>
                    <a:cubicBezTo>
                      <a:pt x="256" y="149"/>
                      <a:pt x="256" y="149"/>
                      <a:pt x="256" y="149"/>
                    </a:cubicBezTo>
                    <a:cubicBezTo>
                      <a:pt x="242" y="144"/>
                      <a:pt x="242" y="144"/>
                      <a:pt x="242" y="144"/>
                    </a:cubicBezTo>
                    <a:cubicBezTo>
                      <a:pt x="221" y="178"/>
                      <a:pt x="221" y="178"/>
                      <a:pt x="221" y="178"/>
                    </a:cubicBezTo>
                    <a:cubicBezTo>
                      <a:pt x="225" y="178"/>
                      <a:pt x="225" y="178"/>
                      <a:pt x="225" y="178"/>
                    </a:cubicBezTo>
                    <a:cubicBezTo>
                      <a:pt x="241" y="160"/>
                      <a:pt x="241" y="160"/>
                      <a:pt x="241" y="160"/>
                    </a:cubicBezTo>
                    <a:cubicBezTo>
                      <a:pt x="244" y="183"/>
                      <a:pt x="244" y="183"/>
                      <a:pt x="244" y="183"/>
                    </a:cubicBezTo>
                    <a:cubicBezTo>
                      <a:pt x="236" y="182"/>
                      <a:pt x="236" y="182"/>
                      <a:pt x="236" y="182"/>
                    </a:cubicBezTo>
                    <a:cubicBezTo>
                      <a:pt x="239" y="190"/>
                      <a:pt x="239" y="190"/>
                      <a:pt x="239" y="190"/>
                    </a:cubicBezTo>
                    <a:cubicBezTo>
                      <a:pt x="255" y="187"/>
                      <a:pt x="255" y="187"/>
                      <a:pt x="255" y="187"/>
                    </a:cubicBezTo>
                    <a:cubicBezTo>
                      <a:pt x="246" y="206"/>
                      <a:pt x="246" y="206"/>
                      <a:pt x="246" y="206"/>
                    </a:cubicBezTo>
                    <a:cubicBezTo>
                      <a:pt x="245" y="229"/>
                      <a:pt x="245" y="229"/>
                      <a:pt x="245" y="229"/>
                    </a:cubicBezTo>
                    <a:cubicBezTo>
                      <a:pt x="238" y="221"/>
                      <a:pt x="238" y="221"/>
                      <a:pt x="238" y="221"/>
                    </a:cubicBezTo>
                    <a:cubicBezTo>
                      <a:pt x="238" y="221"/>
                      <a:pt x="211" y="239"/>
                      <a:pt x="230" y="239"/>
                    </a:cubicBezTo>
                    <a:cubicBezTo>
                      <a:pt x="244" y="244"/>
                      <a:pt x="274" y="245"/>
                      <a:pt x="274" y="245"/>
                    </a:cubicBezTo>
                    <a:cubicBezTo>
                      <a:pt x="262" y="268"/>
                      <a:pt x="262" y="268"/>
                      <a:pt x="262" y="268"/>
                    </a:cubicBezTo>
                    <a:cubicBezTo>
                      <a:pt x="221" y="262"/>
                      <a:pt x="221" y="262"/>
                      <a:pt x="221" y="262"/>
                    </a:cubicBezTo>
                    <a:cubicBezTo>
                      <a:pt x="213" y="288"/>
                      <a:pt x="213" y="288"/>
                      <a:pt x="213" y="288"/>
                    </a:cubicBezTo>
                    <a:cubicBezTo>
                      <a:pt x="234" y="312"/>
                      <a:pt x="234" y="312"/>
                      <a:pt x="234" y="312"/>
                    </a:cubicBezTo>
                    <a:cubicBezTo>
                      <a:pt x="194" y="291"/>
                      <a:pt x="194" y="291"/>
                      <a:pt x="194" y="291"/>
                    </a:cubicBezTo>
                    <a:cubicBezTo>
                      <a:pt x="193" y="303"/>
                      <a:pt x="193" y="303"/>
                      <a:pt x="193" y="303"/>
                    </a:cubicBezTo>
                    <a:cubicBezTo>
                      <a:pt x="171" y="298"/>
                      <a:pt x="171" y="298"/>
                      <a:pt x="171" y="298"/>
                    </a:cubicBezTo>
                    <a:cubicBezTo>
                      <a:pt x="171" y="298"/>
                      <a:pt x="182" y="310"/>
                      <a:pt x="178" y="317"/>
                    </a:cubicBezTo>
                    <a:cubicBezTo>
                      <a:pt x="170" y="328"/>
                      <a:pt x="162" y="324"/>
                      <a:pt x="162" y="324"/>
                    </a:cubicBezTo>
                    <a:cubicBezTo>
                      <a:pt x="184" y="348"/>
                      <a:pt x="184" y="348"/>
                      <a:pt x="184" y="348"/>
                    </a:cubicBezTo>
                    <a:cubicBezTo>
                      <a:pt x="195" y="341"/>
                      <a:pt x="195" y="341"/>
                      <a:pt x="195" y="341"/>
                    </a:cubicBezTo>
                    <a:cubicBezTo>
                      <a:pt x="206" y="349"/>
                      <a:pt x="206" y="349"/>
                      <a:pt x="206" y="349"/>
                    </a:cubicBezTo>
                    <a:cubicBezTo>
                      <a:pt x="183" y="356"/>
                      <a:pt x="183" y="356"/>
                      <a:pt x="183" y="356"/>
                    </a:cubicBezTo>
                    <a:cubicBezTo>
                      <a:pt x="205" y="372"/>
                      <a:pt x="205" y="372"/>
                      <a:pt x="205" y="372"/>
                    </a:cubicBezTo>
                    <a:cubicBezTo>
                      <a:pt x="221" y="358"/>
                      <a:pt x="221" y="358"/>
                      <a:pt x="221" y="358"/>
                    </a:cubicBezTo>
                    <a:cubicBezTo>
                      <a:pt x="224" y="365"/>
                      <a:pt x="224" y="365"/>
                      <a:pt x="224" y="365"/>
                    </a:cubicBezTo>
                    <a:cubicBezTo>
                      <a:pt x="232" y="362"/>
                      <a:pt x="232" y="362"/>
                      <a:pt x="232" y="362"/>
                    </a:cubicBezTo>
                    <a:cubicBezTo>
                      <a:pt x="235" y="377"/>
                      <a:pt x="235" y="377"/>
                      <a:pt x="235" y="377"/>
                    </a:cubicBezTo>
                    <a:cubicBezTo>
                      <a:pt x="220" y="377"/>
                      <a:pt x="220" y="377"/>
                      <a:pt x="220" y="377"/>
                    </a:cubicBezTo>
                    <a:cubicBezTo>
                      <a:pt x="219" y="392"/>
                      <a:pt x="219" y="392"/>
                      <a:pt x="219" y="392"/>
                    </a:cubicBezTo>
                    <a:cubicBezTo>
                      <a:pt x="219" y="392"/>
                      <a:pt x="237" y="404"/>
                      <a:pt x="252" y="405"/>
                    </a:cubicBezTo>
                    <a:cubicBezTo>
                      <a:pt x="271" y="406"/>
                      <a:pt x="304" y="415"/>
                      <a:pt x="304" y="415"/>
                    </a:cubicBezTo>
                    <a:cubicBezTo>
                      <a:pt x="299" y="438"/>
                      <a:pt x="299" y="438"/>
                      <a:pt x="299" y="438"/>
                    </a:cubicBezTo>
                    <a:cubicBezTo>
                      <a:pt x="299" y="438"/>
                      <a:pt x="284" y="441"/>
                      <a:pt x="277" y="441"/>
                    </a:cubicBezTo>
                    <a:cubicBezTo>
                      <a:pt x="269" y="440"/>
                      <a:pt x="255" y="424"/>
                      <a:pt x="255" y="424"/>
                    </a:cubicBezTo>
                    <a:cubicBezTo>
                      <a:pt x="255" y="424"/>
                      <a:pt x="243" y="439"/>
                      <a:pt x="235" y="446"/>
                    </a:cubicBezTo>
                    <a:cubicBezTo>
                      <a:pt x="228" y="450"/>
                      <a:pt x="220" y="461"/>
                      <a:pt x="220" y="461"/>
                    </a:cubicBezTo>
                    <a:cubicBezTo>
                      <a:pt x="234" y="477"/>
                      <a:pt x="234" y="477"/>
                      <a:pt x="234" y="477"/>
                    </a:cubicBezTo>
                    <a:cubicBezTo>
                      <a:pt x="234" y="477"/>
                      <a:pt x="222" y="480"/>
                      <a:pt x="211" y="487"/>
                    </a:cubicBezTo>
                    <a:cubicBezTo>
                      <a:pt x="203" y="494"/>
                      <a:pt x="195" y="506"/>
                      <a:pt x="195" y="506"/>
                    </a:cubicBezTo>
                    <a:cubicBezTo>
                      <a:pt x="180" y="501"/>
                      <a:pt x="180" y="501"/>
                      <a:pt x="180" y="501"/>
                    </a:cubicBezTo>
                    <a:cubicBezTo>
                      <a:pt x="172" y="512"/>
                      <a:pt x="172" y="512"/>
                      <a:pt x="172" y="512"/>
                    </a:cubicBezTo>
                    <a:cubicBezTo>
                      <a:pt x="127" y="529"/>
                      <a:pt x="127" y="529"/>
                      <a:pt x="127" y="529"/>
                    </a:cubicBezTo>
                    <a:cubicBezTo>
                      <a:pt x="171" y="531"/>
                      <a:pt x="171" y="531"/>
                      <a:pt x="171" y="531"/>
                    </a:cubicBezTo>
                    <a:cubicBezTo>
                      <a:pt x="176" y="524"/>
                      <a:pt x="176" y="524"/>
                      <a:pt x="176" y="524"/>
                    </a:cubicBezTo>
                    <a:cubicBezTo>
                      <a:pt x="176" y="524"/>
                      <a:pt x="189" y="547"/>
                      <a:pt x="216" y="541"/>
                    </a:cubicBezTo>
                    <a:cubicBezTo>
                      <a:pt x="239" y="538"/>
                      <a:pt x="254" y="524"/>
                      <a:pt x="254" y="524"/>
                    </a:cubicBezTo>
                    <a:cubicBezTo>
                      <a:pt x="262" y="520"/>
                      <a:pt x="262" y="520"/>
                      <a:pt x="262" y="520"/>
                    </a:cubicBezTo>
                    <a:cubicBezTo>
                      <a:pt x="261" y="543"/>
                      <a:pt x="261" y="543"/>
                      <a:pt x="261" y="543"/>
                    </a:cubicBezTo>
                    <a:cubicBezTo>
                      <a:pt x="283" y="548"/>
                      <a:pt x="283" y="548"/>
                      <a:pt x="283" y="548"/>
                    </a:cubicBezTo>
                    <a:cubicBezTo>
                      <a:pt x="290" y="556"/>
                      <a:pt x="290" y="556"/>
                      <a:pt x="290" y="556"/>
                    </a:cubicBezTo>
                    <a:cubicBezTo>
                      <a:pt x="268" y="551"/>
                      <a:pt x="268" y="551"/>
                      <a:pt x="268" y="551"/>
                    </a:cubicBezTo>
                    <a:cubicBezTo>
                      <a:pt x="238" y="550"/>
                      <a:pt x="238" y="550"/>
                      <a:pt x="238" y="550"/>
                    </a:cubicBezTo>
                    <a:cubicBezTo>
                      <a:pt x="197" y="552"/>
                      <a:pt x="197" y="552"/>
                      <a:pt x="197" y="552"/>
                    </a:cubicBezTo>
                    <a:cubicBezTo>
                      <a:pt x="167" y="539"/>
                      <a:pt x="167" y="539"/>
                      <a:pt x="167" y="539"/>
                    </a:cubicBezTo>
                    <a:cubicBezTo>
                      <a:pt x="140" y="556"/>
                      <a:pt x="140" y="556"/>
                      <a:pt x="140" y="556"/>
                    </a:cubicBezTo>
                    <a:cubicBezTo>
                      <a:pt x="122" y="559"/>
                      <a:pt x="122" y="559"/>
                      <a:pt x="122" y="559"/>
                    </a:cubicBezTo>
                    <a:cubicBezTo>
                      <a:pt x="112" y="593"/>
                      <a:pt x="112" y="593"/>
                      <a:pt x="112" y="593"/>
                    </a:cubicBezTo>
                    <a:cubicBezTo>
                      <a:pt x="123" y="602"/>
                      <a:pt x="123" y="602"/>
                      <a:pt x="123" y="602"/>
                    </a:cubicBezTo>
                    <a:cubicBezTo>
                      <a:pt x="94" y="593"/>
                      <a:pt x="94" y="593"/>
                      <a:pt x="94" y="593"/>
                    </a:cubicBezTo>
                    <a:cubicBezTo>
                      <a:pt x="95" y="577"/>
                      <a:pt x="95" y="577"/>
                      <a:pt x="95" y="577"/>
                    </a:cubicBezTo>
                    <a:cubicBezTo>
                      <a:pt x="75" y="588"/>
                      <a:pt x="75" y="588"/>
                      <a:pt x="75" y="588"/>
                    </a:cubicBezTo>
                    <a:cubicBezTo>
                      <a:pt x="68" y="584"/>
                      <a:pt x="68" y="584"/>
                      <a:pt x="68" y="584"/>
                    </a:cubicBezTo>
                    <a:cubicBezTo>
                      <a:pt x="68" y="576"/>
                      <a:pt x="68" y="576"/>
                      <a:pt x="68" y="576"/>
                    </a:cubicBezTo>
                    <a:cubicBezTo>
                      <a:pt x="68" y="576"/>
                      <a:pt x="53" y="575"/>
                      <a:pt x="34" y="582"/>
                    </a:cubicBezTo>
                    <a:cubicBezTo>
                      <a:pt x="19" y="589"/>
                      <a:pt x="0" y="596"/>
                      <a:pt x="15" y="604"/>
                    </a:cubicBezTo>
                    <a:cubicBezTo>
                      <a:pt x="33" y="609"/>
                      <a:pt x="59" y="618"/>
                      <a:pt x="66" y="618"/>
                    </a:cubicBezTo>
                    <a:cubicBezTo>
                      <a:pt x="74" y="618"/>
                      <a:pt x="108" y="616"/>
                      <a:pt x="104" y="624"/>
                    </a:cubicBezTo>
                    <a:cubicBezTo>
                      <a:pt x="100" y="631"/>
                      <a:pt x="76" y="645"/>
                      <a:pt x="54" y="644"/>
                    </a:cubicBezTo>
                    <a:cubicBezTo>
                      <a:pt x="35" y="643"/>
                      <a:pt x="35" y="651"/>
                      <a:pt x="31" y="655"/>
                    </a:cubicBezTo>
                    <a:cubicBezTo>
                      <a:pt x="23" y="658"/>
                      <a:pt x="5" y="657"/>
                      <a:pt x="5" y="657"/>
                    </a:cubicBezTo>
                    <a:cubicBezTo>
                      <a:pt x="4" y="680"/>
                      <a:pt x="4" y="680"/>
                      <a:pt x="4" y="680"/>
                    </a:cubicBezTo>
                    <a:cubicBezTo>
                      <a:pt x="4" y="680"/>
                      <a:pt x="27" y="670"/>
                      <a:pt x="26" y="677"/>
                    </a:cubicBezTo>
                    <a:cubicBezTo>
                      <a:pt x="26" y="685"/>
                      <a:pt x="33" y="701"/>
                      <a:pt x="33" y="701"/>
                    </a:cubicBezTo>
                    <a:cubicBezTo>
                      <a:pt x="104" y="696"/>
                      <a:pt x="104" y="696"/>
                      <a:pt x="104" y="696"/>
                    </a:cubicBezTo>
                    <a:cubicBezTo>
                      <a:pt x="51" y="709"/>
                      <a:pt x="51" y="709"/>
                      <a:pt x="51" y="709"/>
                    </a:cubicBezTo>
                    <a:cubicBezTo>
                      <a:pt x="47" y="720"/>
                      <a:pt x="47" y="720"/>
                      <a:pt x="47" y="720"/>
                    </a:cubicBezTo>
                    <a:cubicBezTo>
                      <a:pt x="28" y="719"/>
                      <a:pt x="28" y="719"/>
                      <a:pt x="28" y="719"/>
                    </a:cubicBezTo>
                    <a:cubicBezTo>
                      <a:pt x="20" y="734"/>
                      <a:pt x="20" y="734"/>
                      <a:pt x="20" y="734"/>
                    </a:cubicBezTo>
                    <a:cubicBezTo>
                      <a:pt x="73" y="729"/>
                      <a:pt x="73" y="729"/>
                      <a:pt x="73" y="729"/>
                    </a:cubicBezTo>
                    <a:cubicBezTo>
                      <a:pt x="87" y="734"/>
                      <a:pt x="87" y="734"/>
                      <a:pt x="87" y="734"/>
                    </a:cubicBezTo>
                    <a:cubicBezTo>
                      <a:pt x="110" y="727"/>
                      <a:pt x="110" y="727"/>
                      <a:pt x="110" y="727"/>
                    </a:cubicBezTo>
                    <a:cubicBezTo>
                      <a:pt x="117" y="739"/>
                      <a:pt x="117" y="739"/>
                      <a:pt x="117" y="739"/>
                    </a:cubicBezTo>
                    <a:cubicBezTo>
                      <a:pt x="117" y="739"/>
                      <a:pt x="98" y="742"/>
                      <a:pt x="87" y="745"/>
                    </a:cubicBezTo>
                    <a:cubicBezTo>
                      <a:pt x="76" y="745"/>
                      <a:pt x="56" y="759"/>
                      <a:pt x="56" y="759"/>
                    </a:cubicBezTo>
                    <a:cubicBezTo>
                      <a:pt x="94" y="757"/>
                      <a:pt x="94" y="757"/>
                      <a:pt x="94" y="757"/>
                    </a:cubicBezTo>
                    <a:cubicBezTo>
                      <a:pt x="94" y="757"/>
                      <a:pt x="74" y="771"/>
                      <a:pt x="71" y="771"/>
                    </a:cubicBezTo>
                    <a:cubicBezTo>
                      <a:pt x="63" y="771"/>
                      <a:pt x="48" y="774"/>
                      <a:pt x="48" y="774"/>
                    </a:cubicBezTo>
                    <a:cubicBezTo>
                      <a:pt x="55" y="778"/>
                      <a:pt x="55" y="778"/>
                      <a:pt x="55" y="778"/>
                    </a:cubicBezTo>
                    <a:cubicBezTo>
                      <a:pt x="112" y="777"/>
                      <a:pt x="112" y="777"/>
                      <a:pt x="112" y="777"/>
                    </a:cubicBezTo>
                    <a:cubicBezTo>
                      <a:pt x="123" y="781"/>
                      <a:pt x="123" y="781"/>
                      <a:pt x="123" y="781"/>
                    </a:cubicBezTo>
                    <a:cubicBezTo>
                      <a:pt x="114" y="796"/>
                      <a:pt x="114" y="796"/>
                      <a:pt x="114" y="796"/>
                    </a:cubicBezTo>
                    <a:cubicBezTo>
                      <a:pt x="114" y="796"/>
                      <a:pt x="133" y="805"/>
                      <a:pt x="140" y="801"/>
                    </a:cubicBezTo>
                    <a:cubicBezTo>
                      <a:pt x="148" y="794"/>
                      <a:pt x="156" y="791"/>
                      <a:pt x="156" y="791"/>
                    </a:cubicBezTo>
                    <a:cubicBezTo>
                      <a:pt x="178" y="803"/>
                      <a:pt x="178" y="803"/>
                      <a:pt x="178" y="803"/>
                    </a:cubicBezTo>
                    <a:cubicBezTo>
                      <a:pt x="193" y="792"/>
                      <a:pt x="193" y="792"/>
                      <a:pt x="193" y="792"/>
                    </a:cubicBezTo>
                    <a:cubicBezTo>
                      <a:pt x="208" y="801"/>
                      <a:pt x="208" y="801"/>
                      <a:pt x="208" y="801"/>
                    </a:cubicBezTo>
                    <a:cubicBezTo>
                      <a:pt x="223" y="790"/>
                      <a:pt x="223" y="790"/>
                      <a:pt x="223" y="790"/>
                    </a:cubicBezTo>
                    <a:cubicBezTo>
                      <a:pt x="234" y="794"/>
                      <a:pt x="234" y="794"/>
                      <a:pt x="234" y="794"/>
                    </a:cubicBezTo>
                    <a:cubicBezTo>
                      <a:pt x="234" y="794"/>
                      <a:pt x="283" y="797"/>
                      <a:pt x="280" y="777"/>
                    </a:cubicBezTo>
                    <a:cubicBezTo>
                      <a:pt x="281" y="743"/>
                      <a:pt x="281" y="743"/>
                      <a:pt x="281" y="743"/>
                    </a:cubicBezTo>
                    <a:cubicBezTo>
                      <a:pt x="281" y="743"/>
                      <a:pt x="293" y="740"/>
                      <a:pt x="300" y="751"/>
                    </a:cubicBezTo>
                    <a:cubicBezTo>
                      <a:pt x="310" y="767"/>
                      <a:pt x="292" y="763"/>
                      <a:pt x="291" y="770"/>
                    </a:cubicBezTo>
                    <a:cubicBezTo>
                      <a:pt x="291" y="778"/>
                      <a:pt x="298" y="782"/>
                      <a:pt x="314" y="779"/>
                    </a:cubicBezTo>
                    <a:cubicBezTo>
                      <a:pt x="332" y="780"/>
                      <a:pt x="355" y="766"/>
                      <a:pt x="355" y="766"/>
                    </a:cubicBezTo>
                    <a:cubicBezTo>
                      <a:pt x="356" y="750"/>
                      <a:pt x="356" y="750"/>
                      <a:pt x="356" y="750"/>
                    </a:cubicBezTo>
                    <a:cubicBezTo>
                      <a:pt x="356" y="750"/>
                      <a:pt x="377" y="774"/>
                      <a:pt x="389" y="767"/>
                    </a:cubicBezTo>
                    <a:cubicBezTo>
                      <a:pt x="404" y="760"/>
                      <a:pt x="401" y="737"/>
                      <a:pt x="401" y="737"/>
                    </a:cubicBezTo>
                    <a:cubicBezTo>
                      <a:pt x="413" y="742"/>
                      <a:pt x="413" y="742"/>
                      <a:pt x="413" y="742"/>
                    </a:cubicBezTo>
                    <a:cubicBezTo>
                      <a:pt x="435" y="731"/>
                      <a:pt x="435" y="731"/>
                      <a:pt x="435" y="731"/>
                    </a:cubicBezTo>
                    <a:cubicBezTo>
                      <a:pt x="483" y="749"/>
                      <a:pt x="483" y="749"/>
                      <a:pt x="483" y="749"/>
                    </a:cubicBezTo>
                    <a:cubicBezTo>
                      <a:pt x="492" y="722"/>
                      <a:pt x="492" y="722"/>
                      <a:pt x="492" y="722"/>
                    </a:cubicBezTo>
                    <a:cubicBezTo>
                      <a:pt x="503" y="731"/>
                      <a:pt x="503" y="731"/>
                      <a:pt x="503" y="731"/>
                    </a:cubicBezTo>
                    <a:cubicBezTo>
                      <a:pt x="498" y="753"/>
                      <a:pt x="498" y="753"/>
                      <a:pt x="498" y="753"/>
                    </a:cubicBezTo>
                    <a:cubicBezTo>
                      <a:pt x="513" y="750"/>
                      <a:pt x="513" y="750"/>
                      <a:pt x="513" y="750"/>
                    </a:cubicBezTo>
                    <a:cubicBezTo>
                      <a:pt x="522" y="731"/>
                      <a:pt x="522" y="731"/>
                      <a:pt x="522" y="731"/>
                    </a:cubicBezTo>
                    <a:cubicBezTo>
                      <a:pt x="521" y="743"/>
                      <a:pt x="521" y="743"/>
                      <a:pt x="521" y="743"/>
                    </a:cubicBezTo>
                    <a:cubicBezTo>
                      <a:pt x="521" y="743"/>
                      <a:pt x="531" y="759"/>
                      <a:pt x="546" y="759"/>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96" name="Freeform 269">
                <a:extLst>
                  <a:ext uri="{FF2B5EF4-FFF2-40B4-BE49-F238E27FC236}">
                    <a16:creationId xmlns:a16="http://schemas.microsoft.com/office/drawing/2014/main" id="{947DF1C8-1309-9645-4B9D-35CD936045FA}"/>
                  </a:ext>
                </a:extLst>
              </p:cNvPr>
              <p:cNvSpPr>
                <a:spLocks/>
              </p:cNvSpPr>
              <p:nvPr/>
            </p:nvSpPr>
            <p:spPr bwMode="gray">
              <a:xfrm>
                <a:off x="12906597" y="4432150"/>
                <a:ext cx="5766" cy="4325"/>
              </a:xfrm>
              <a:custGeom>
                <a:avLst/>
                <a:gdLst>
                  <a:gd name="T0" fmla="*/ 4 w 4"/>
                  <a:gd name="T1" fmla="*/ 3 h 3"/>
                  <a:gd name="T2" fmla="*/ 1 w 4"/>
                  <a:gd name="T3" fmla="*/ 0 h 3"/>
                  <a:gd name="T4" fmla="*/ 0 w 4"/>
                  <a:gd name="T5" fmla="*/ 2 h 3"/>
                  <a:gd name="T6" fmla="*/ 4 w 4"/>
                  <a:gd name="T7" fmla="*/ 3 h 3"/>
                </a:gdLst>
                <a:ahLst/>
                <a:cxnLst>
                  <a:cxn ang="0">
                    <a:pos x="T0" y="T1"/>
                  </a:cxn>
                  <a:cxn ang="0">
                    <a:pos x="T2" y="T3"/>
                  </a:cxn>
                  <a:cxn ang="0">
                    <a:pos x="T4" y="T5"/>
                  </a:cxn>
                  <a:cxn ang="0">
                    <a:pos x="T6" y="T7"/>
                  </a:cxn>
                </a:cxnLst>
                <a:rect l="0" t="0" r="r" b="b"/>
                <a:pathLst>
                  <a:path w="4" h="3">
                    <a:moveTo>
                      <a:pt x="4" y="3"/>
                    </a:moveTo>
                    <a:lnTo>
                      <a:pt x="1" y="0"/>
                    </a:lnTo>
                    <a:lnTo>
                      <a:pt x="0" y="2"/>
                    </a:lnTo>
                    <a:lnTo>
                      <a:pt x="4" y="3"/>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97" name="Freeform 270">
                <a:extLst>
                  <a:ext uri="{FF2B5EF4-FFF2-40B4-BE49-F238E27FC236}">
                    <a16:creationId xmlns:a16="http://schemas.microsoft.com/office/drawing/2014/main" id="{6DD9ADC0-87EF-45BF-C4F9-60B602BB7763}"/>
                  </a:ext>
                </a:extLst>
              </p:cNvPr>
              <p:cNvSpPr>
                <a:spLocks/>
              </p:cNvSpPr>
              <p:nvPr/>
            </p:nvSpPr>
            <p:spPr bwMode="gray">
              <a:xfrm>
                <a:off x="13040651" y="4250528"/>
                <a:ext cx="7208" cy="7208"/>
              </a:xfrm>
              <a:custGeom>
                <a:avLst/>
                <a:gdLst>
                  <a:gd name="T0" fmla="*/ 0 w 5"/>
                  <a:gd name="T1" fmla="*/ 4 h 5"/>
                  <a:gd name="T2" fmla="*/ 5 w 5"/>
                  <a:gd name="T3" fmla="*/ 5 h 5"/>
                  <a:gd name="T4" fmla="*/ 4 w 5"/>
                  <a:gd name="T5" fmla="*/ 0 h 5"/>
                  <a:gd name="T6" fmla="*/ 0 w 5"/>
                  <a:gd name="T7" fmla="*/ 4 h 5"/>
                </a:gdLst>
                <a:ahLst/>
                <a:cxnLst>
                  <a:cxn ang="0">
                    <a:pos x="T0" y="T1"/>
                  </a:cxn>
                  <a:cxn ang="0">
                    <a:pos x="T2" y="T3"/>
                  </a:cxn>
                  <a:cxn ang="0">
                    <a:pos x="T4" y="T5"/>
                  </a:cxn>
                  <a:cxn ang="0">
                    <a:pos x="T6" y="T7"/>
                  </a:cxn>
                </a:cxnLst>
                <a:rect l="0" t="0" r="r" b="b"/>
                <a:pathLst>
                  <a:path w="5" h="5">
                    <a:moveTo>
                      <a:pt x="0" y="4"/>
                    </a:moveTo>
                    <a:lnTo>
                      <a:pt x="5" y="5"/>
                    </a:lnTo>
                    <a:lnTo>
                      <a:pt x="4" y="0"/>
                    </a:lnTo>
                    <a:lnTo>
                      <a:pt x="0" y="4"/>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98" name="Freeform 271">
                <a:extLst>
                  <a:ext uri="{FF2B5EF4-FFF2-40B4-BE49-F238E27FC236}">
                    <a16:creationId xmlns:a16="http://schemas.microsoft.com/office/drawing/2014/main" id="{033BFE81-7A25-D7F4-1675-AFAD445D56F6}"/>
                  </a:ext>
                </a:extLst>
              </p:cNvPr>
              <p:cNvSpPr>
                <a:spLocks/>
              </p:cNvSpPr>
              <p:nvPr/>
            </p:nvSpPr>
            <p:spPr bwMode="gray">
              <a:xfrm>
                <a:off x="12908038" y="4411970"/>
                <a:ext cx="2883" cy="7208"/>
              </a:xfrm>
              <a:custGeom>
                <a:avLst/>
                <a:gdLst>
                  <a:gd name="T0" fmla="*/ 2 w 2"/>
                  <a:gd name="T1" fmla="*/ 0 h 5"/>
                  <a:gd name="T2" fmla="*/ 0 w 2"/>
                  <a:gd name="T3" fmla="*/ 0 h 5"/>
                  <a:gd name="T4" fmla="*/ 1 w 2"/>
                  <a:gd name="T5" fmla="*/ 5 h 5"/>
                  <a:gd name="T6" fmla="*/ 2 w 2"/>
                  <a:gd name="T7" fmla="*/ 0 h 5"/>
                </a:gdLst>
                <a:ahLst/>
                <a:cxnLst>
                  <a:cxn ang="0">
                    <a:pos x="T0" y="T1"/>
                  </a:cxn>
                  <a:cxn ang="0">
                    <a:pos x="T2" y="T3"/>
                  </a:cxn>
                  <a:cxn ang="0">
                    <a:pos x="T4" y="T5"/>
                  </a:cxn>
                  <a:cxn ang="0">
                    <a:pos x="T6" y="T7"/>
                  </a:cxn>
                </a:cxnLst>
                <a:rect l="0" t="0" r="r" b="b"/>
                <a:pathLst>
                  <a:path w="2" h="5">
                    <a:moveTo>
                      <a:pt x="2" y="0"/>
                    </a:moveTo>
                    <a:lnTo>
                      <a:pt x="0" y="0"/>
                    </a:lnTo>
                    <a:lnTo>
                      <a:pt x="1" y="5"/>
                    </a:lnTo>
                    <a:lnTo>
                      <a:pt x="2"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99" name="Freeform 272">
                <a:extLst>
                  <a:ext uri="{FF2B5EF4-FFF2-40B4-BE49-F238E27FC236}">
                    <a16:creationId xmlns:a16="http://schemas.microsoft.com/office/drawing/2014/main" id="{F23E0031-AEE5-FD51-9FDA-26ADB7975D68}"/>
                  </a:ext>
                </a:extLst>
              </p:cNvPr>
              <p:cNvSpPr>
                <a:spLocks/>
              </p:cNvSpPr>
              <p:nvPr/>
            </p:nvSpPr>
            <p:spPr bwMode="gray">
              <a:xfrm>
                <a:off x="12900831" y="4322600"/>
                <a:ext cx="18739" cy="18739"/>
              </a:xfrm>
              <a:custGeom>
                <a:avLst/>
                <a:gdLst>
                  <a:gd name="T0" fmla="*/ 40 w 41"/>
                  <a:gd name="T1" fmla="*/ 25 h 39"/>
                  <a:gd name="T2" fmla="*/ 41 w 41"/>
                  <a:gd name="T3" fmla="*/ 2 h 39"/>
                  <a:gd name="T4" fmla="*/ 26 w 41"/>
                  <a:gd name="T5" fmla="*/ 9 h 39"/>
                  <a:gd name="T6" fmla="*/ 11 w 41"/>
                  <a:gd name="T7" fmla="*/ 0 h 39"/>
                  <a:gd name="T8" fmla="*/ 0 w 41"/>
                  <a:gd name="T9" fmla="*/ 4 h 39"/>
                  <a:gd name="T10" fmla="*/ 10 w 41"/>
                  <a:gd name="T11" fmla="*/ 16 h 39"/>
                  <a:gd name="T12" fmla="*/ 21 w 41"/>
                  <a:gd name="T13" fmla="*/ 27 h 39"/>
                  <a:gd name="T14" fmla="*/ 28 w 41"/>
                  <a:gd name="T15" fmla="*/ 39 h 39"/>
                  <a:gd name="T16" fmla="*/ 40 w 41"/>
                  <a:gd name="T17" fmla="*/ 25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9">
                    <a:moveTo>
                      <a:pt x="40" y="25"/>
                    </a:moveTo>
                    <a:cubicBezTo>
                      <a:pt x="41" y="2"/>
                      <a:pt x="41" y="2"/>
                      <a:pt x="41" y="2"/>
                    </a:cubicBezTo>
                    <a:cubicBezTo>
                      <a:pt x="26" y="9"/>
                      <a:pt x="26" y="9"/>
                      <a:pt x="26" y="9"/>
                    </a:cubicBezTo>
                    <a:cubicBezTo>
                      <a:pt x="11" y="0"/>
                      <a:pt x="11" y="0"/>
                      <a:pt x="11" y="0"/>
                    </a:cubicBezTo>
                    <a:cubicBezTo>
                      <a:pt x="0" y="4"/>
                      <a:pt x="0" y="4"/>
                      <a:pt x="0" y="4"/>
                    </a:cubicBezTo>
                    <a:cubicBezTo>
                      <a:pt x="0" y="4"/>
                      <a:pt x="7" y="15"/>
                      <a:pt x="10" y="16"/>
                    </a:cubicBezTo>
                    <a:cubicBezTo>
                      <a:pt x="14" y="16"/>
                      <a:pt x="21" y="20"/>
                      <a:pt x="21" y="27"/>
                    </a:cubicBezTo>
                    <a:cubicBezTo>
                      <a:pt x="21" y="35"/>
                      <a:pt x="28" y="39"/>
                      <a:pt x="28" y="39"/>
                    </a:cubicBezTo>
                    <a:lnTo>
                      <a:pt x="40" y="25"/>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00" name="Freeform 273">
                <a:extLst>
                  <a:ext uri="{FF2B5EF4-FFF2-40B4-BE49-F238E27FC236}">
                    <a16:creationId xmlns:a16="http://schemas.microsoft.com/office/drawing/2014/main" id="{8EB6223A-7FB1-15A0-1D92-BEC08BF757F2}"/>
                  </a:ext>
                </a:extLst>
              </p:cNvPr>
              <p:cNvSpPr>
                <a:spLocks/>
              </p:cNvSpPr>
              <p:nvPr/>
            </p:nvSpPr>
            <p:spPr bwMode="gray">
              <a:xfrm>
                <a:off x="12906597" y="4347105"/>
                <a:ext cx="7208" cy="4325"/>
              </a:xfrm>
              <a:custGeom>
                <a:avLst/>
                <a:gdLst>
                  <a:gd name="T0" fmla="*/ 5 w 5"/>
                  <a:gd name="T1" fmla="*/ 3 h 3"/>
                  <a:gd name="T2" fmla="*/ 5 w 5"/>
                  <a:gd name="T3" fmla="*/ 0 h 3"/>
                  <a:gd name="T4" fmla="*/ 0 w 5"/>
                  <a:gd name="T5" fmla="*/ 2 h 3"/>
                  <a:gd name="T6" fmla="*/ 5 w 5"/>
                  <a:gd name="T7" fmla="*/ 3 h 3"/>
                </a:gdLst>
                <a:ahLst/>
                <a:cxnLst>
                  <a:cxn ang="0">
                    <a:pos x="T0" y="T1"/>
                  </a:cxn>
                  <a:cxn ang="0">
                    <a:pos x="T2" y="T3"/>
                  </a:cxn>
                  <a:cxn ang="0">
                    <a:pos x="T4" y="T5"/>
                  </a:cxn>
                  <a:cxn ang="0">
                    <a:pos x="T6" y="T7"/>
                  </a:cxn>
                </a:cxnLst>
                <a:rect l="0" t="0" r="r" b="b"/>
                <a:pathLst>
                  <a:path w="5" h="3">
                    <a:moveTo>
                      <a:pt x="5" y="3"/>
                    </a:moveTo>
                    <a:lnTo>
                      <a:pt x="5" y="0"/>
                    </a:lnTo>
                    <a:lnTo>
                      <a:pt x="0" y="2"/>
                    </a:lnTo>
                    <a:lnTo>
                      <a:pt x="5" y="3"/>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01" name="Freeform 274">
                <a:extLst>
                  <a:ext uri="{FF2B5EF4-FFF2-40B4-BE49-F238E27FC236}">
                    <a16:creationId xmlns:a16="http://schemas.microsoft.com/office/drawing/2014/main" id="{40D7892B-4446-636B-570E-7843D592549B}"/>
                  </a:ext>
                </a:extLst>
              </p:cNvPr>
              <p:cNvSpPr>
                <a:spLocks/>
              </p:cNvSpPr>
              <p:nvPr/>
            </p:nvSpPr>
            <p:spPr bwMode="gray">
              <a:xfrm>
                <a:off x="12887858" y="4361520"/>
                <a:ext cx="5766" cy="4325"/>
              </a:xfrm>
              <a:custGeom>
                <a:avLst/>
                <a:gdLst>
                  <a:gd name="T0" fmla="*/ 0 w 4"/>
                  <a:gd name="T1" fmla="*/ 0 h 3"/>
                  <a:gd name="T2" fmla="*/ 0 w 4"/>
                  <a:gd name="T3" fmla="*/ 3 h 3"/>
                  <a:gd name="T4" fmla="*/ 4 w 4"/>
                  <a:gd name="T5" fmla="*/ 2 h 3"/>
                  <a:gd name="T6" fmla="*/ 0 w 4"/>
                  <a:gd name="T7" fmla="*/ 0 h 3"/>
                </a:gdLst>
                <a:ahLst/>
                <a:cxnLst>
                  <a:cxn ang="0">
                    <a:pos x="T0" y="T1"/>
                  </a:cxn>
                  <a:cxn ang="0">
                    <a:pos x="T2" y="T3"/>
                  </a:cxn>
                  <a:cxn ang="0">
                    <a:pos x="T4" y="T5"/>
                  </a:cxn>
                  <a:cxn ang="0">
                    <a:pos x="T6" y="T7"/>
                  </a:cxn>
                </a:cxnLst>
                <a:rect l="0" t="0" r="r" b="b"/>
                <a:pathLst>
                  <a:path w="4" h="3">
                    <a:moveTo>
                      <a:pt x="0" y="0"/>
                    </a:moveTo>
                    <a:lnTo>
                      <a:pt x="0" y="3"/>
                    </a:lnTo>
                    <a:lnTo>
                      <a:pt x="4" y="2"/>
                    </a:lnTo>
                    <a:lnTo>
                      <a:pt x="0"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02" name="Freeform 275">
                <a:extLst>
                  <a:ext uri="{FF2B5EF4-FFF2-40B4-BE49-F238E27FC236}">
                    <a16:creationId xmlns:a16="http://schemas.microsoft.com/office/drawing/2014/main" id="{65C8AF67-6FAA-7CED-B7CE-F1E07E4E4F88}"/>
                  </a:ext>
                </a:extLst>
              </p:cNvPr>
              <p:cNvSpPr>
                <a:spLocks/>
              </p:cNvSpPr>
              <p:nvPr/>
            </p:nvSpPr>
            <p:spPr bwMode="gray">
              <a:xfrm>
                <a:off x="13994890" y="5798643"/>
                <a:ext cx="89370" cy="183064"/>
              </a:xfrm>
              <a:custGeom>
                <a:avLst/>
                <a:gdLst>
                  <a:gd name="T0" fmla="*/ 3 w 187"/>
                  <a:gd name="T1" fmla="*/ 199 h 383"/>
                  <a:gd name="T2" fmla="*/ 17 w 187"/>
                  <a:gd name="T3" fmla="*/ 208 h 383"/>
                  <a:gd name="T4" fmla="*/ 16 w 187"/>
                  <a:gd name="T5" fmla="*/ 227 h 383"/>
                  <a:gd name="T6" fmla="*/ 0 w 187"/>
                  <a:gd name="T7" fmla="*/ 253 h 383"/>
                  <a:gd name="T8" fmla="*/ 33 w 187"/>
                  <a:gd name="T9" fmla="*/ 262 h 383"/>
                  <a:gd name="T10" fmla="*/ 10 w 187"/>
                  <a:gd name="T11" fmla="*/ 291 h 383"/>
                  <a:gd name="T12" fmla="*/ 9 w 187"/>
                  <a:gd name="T13" fmla="*/ 299 h 383"/>
                  <a:gd name="T14" fmla="*/ 39 w 187"/>
                  <a:gd name="T15" fmla="*/ 297 h 383"/>
                  <a:gd name="T16" fmla="*/ 53 w 187"/>
                  <a:gd name="T17" fmla="*/ 313 h 383"/>
                  <a:gd name="T18" fmla="*/ 27 w 187"/>
                  <a:gd name="T19" fmla="*/ 323 h 383"/>
                  <a:gd name="T20" fmla="*/ 33 w 187"/>
                  <a:gd name="T21" fmla="*/ 350 h 383"/>
                  <a:gd name="T22" fmla="*/ 77 w 187"/>
                  <a:gd name="T23" fmla="*/ 363 h 383"/>
                  <a:gd name="T24" fmla="*/ 80 w 187"/>
                  <a:gd name="T25" fmla="*/ 383 h 383"/>
                  <a:gd name="T26" fmla="*/ 95 w 187"/>
                  <a:gd name="T27" fmla="*/ 380 h 383"/>
                  <a:gd name="T28" fmla="*/ 128 w 187"/>
                  <a:gd name="T29" fmla="*/ 312 h 383"/>
                  <a:gd name="T30" fmla="*/ 142 w 187"/>
                  <a:gd name="T31" fmla="*/ 252 h 383"/>
                  <a:gd name="T32" fmla="*/ 178 w 187"/>
                  <a:gd name="T33" fmla="*/ 204 h 383"/>
                  <a:gd name="T34" fmla="*/ 172 w 187"/>
                  <a:gd name="T35" fmla="*/ 96 h 383"/>
                  <a:gd name="T36" fmla="*/ 157 w 187"/>
                  <a:gd name="T37" fmla="*/ 92 h 383"/>
                  <a:gd name="T38" fmla="*/ 167 w 187"/>
                  <a:gd name="T39" fmla="*/ 50 h 383"/>
                  <a:gd name="T40" fmla="*/ 165 w 187"/>
                  <a:gd name="T41" fmla="*/ 4 h 383"/>
                  <a:gd name="T42" fmla="*/ 146 w 187"/>
                  <a:gd name="T43" fmla="*/ 0 h 383"/>
                  <a:gd name="T44" fmla="*/ 135 w 187"/>
                  <a:gd name="T45" fmla="*/ 76 h 383"/>
                  <a:gd name="T46" fmla="*/ 102 w 187"/>
                  <a:gd name="T47" fmla="*/ 66 h 383"/>
                  <a:gd name="T48" fmla="*/ 86 w 187"/>
                  <a:gd name="T49" fmla="*/ 85 h 383"/>
                  <a:gd name="T50" fmla="*/ 37 w 187"/>
                  <a:gd name="T51" fmla="*/ 94 h 383"/>
                  <a:gd name="T52" fmla="*/ 21 w 187"/>
                  <a:gd name="T53" fmla="*/ 120 h 383"/>
                  <a:gd name="T54" fmla="*/ 17 w 187"/>
                  <a:gd name="T55" fmla="*/ 135 h 383"/>
                  <a:gd name="T56" fmla="*/ 1 w 187"/>
                  <a:gd name="T57" fmla="*/ 142 h 383"/>
                  <a:gd name="T58" fmla="*/ 1 w 187"/>
                  <a:gd name="T59" fmla="*/ 157 h 383"/>
                  <a:gd name="T60" fmla="*/ 15 w 187"/>
                  <a:gd name="T61" fmla="*/ 165 h 383"/>
                  <a:gd name="T62" fmla="*/ 0 w 187"/>
                  <a:gd name="T63" fmla="*/ 180 h 383"/>
                  <a:gd name="T64" fmla="*/ 3 w 187"/>
                  <a:gd name="T65" fmla="*/ 199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7" h="383">
                    <a:moveTo>
                      <a:pt x="3" y="199"/>
                    </a:moveTo>
                    <a:cubicBezTo>
                      <a:pt x="3" y="199"/>
                      <a:pt x="10" y="207"/>
                      <a:pt x="17" y="208"/>
                    </a:cubicBezTo>
                    <a:cubicBezTo>
                      <a:pt x="28" y="212"/>
                      <a:pt x="16" y="227"/>
                      <a:pt x="16" y="227"/>
                    </a:cubicBezTo>
                    <a:cubicBezTo>
                      <a:pt x="0" y="253"/>
                      <a:pt x="0" y="253"/>
                      <a:pt x="0" y="253"/>
                    </a:cubicBezTo>
                    <a:cubicBezTo>
                      <a:pt x="0" y="253"/>
                      <a:pt x="34" y="251"/>
                      <a:pt x="33" y="262"/>
                    </a:cubicBezTo>
                    <a:cubicBezTo>
                      <a:pt x="37" y="274"/>
                      <a:pt x="10" y="291"/>
                      <a:pt x="10" y="291"/>
                    </a:cubicBezTo>
                    <a:cubicBezTo>
                      <a:pt x="9" y="299"/>
                      <a:pt x="9" y="299"/>
                      <a:pt x="9" y="299"/>
                    </a:cubicBezTo>
                    <a:cubicBezTo>
                      <a:pt x="9" y="299"/>
                      <a:pt x="32" y="292"/>
                      <a:pt x="39" y="297"/>
                    </a:cubicBezTo>
                    <a:cubicBezTo>
                      <a:pt x="46" y="305"/>
                      <a:pt x="53" y="313"/>
                      <a:pt x="53" y="313"/>
                    </a:cubicBezTo>
                    <a:cubicBezTo>
                      <a:pt x="27" y="323"/>
                      <a:pt x="27" y="323"/>
                      <a:pt x="27" y="323"/>
                    </a:cubicBezTo>
                    <a:cubicBezTo>
                      <a:pt x="33" y="350"/>
                      <a:pt x="33" y="350"/>
                      <a:pt x="33" y="350"/>
                    </a:cubicBezTo>
                    <a:cubicBezTo>
                      <a:pt x="33" y="350"/>
                      <a:pt x="66" y="363"/>
                      <a:pt x="77" y="363"/>
                    </a:cubicBezTo>
                    <a:cubicBezTo>
                      <a:pt x="88" y="368"/>
                      <a:pt x="80" y="383"/>
                      <a:pt x="80" y="383"/>
                    </a:cubicBezTo>
                    <a:cubicBezTo>
                      <a:pt x="95" y="380"/>
                      <a:pt x="95" y="380"/>
                      <a:pt x="95" y="380"/>
                    </a:cubicBezTo>
                    <a:cubicBezTo>
                      <a:pt x="95" y="380"/>
                      <a:pt x="120" y="327"/>
                      <a:pt x="128" y="312"/>
                    </a:cubicBezTo>
                    <a:cubicBezTo>
                      <a:pt x="133" y="293"/>
                      <a:pt x="142" y="256"/>
                      <a:pt x="142" y="252"/>
                    </a:cubicBezTo>
                    <a:cubicBezTo>
                      <a:pt x="143" y="244"/>
                      <a:pt x="170" y="226"/>
                      <a:pt x="178" y="204"/>
                    </a:cubicBezTo>
                    <a:cubicBezTo>
                      <a:pt x="187" y="185"/>
                      <a:pt x="172" y="96"/>
                      <a:pt x="172" y="96"/>
                    </a:cubicBezTo>
                    <a:cubicBezTo>
                      <a:pt x="157" y="92"/>
                      <a:pt x="157" y="92"/>
                      <a:pt x="157" y="92"/>
                    </a:cubicBezTo>
                    <a:cubicBezTo>
                      <a:pt x="157" y="92"/>
                      <a:pt x="162" y="62"/>
                      <a:pt x="167" y="50"/>
                    </a:cubicBezTo>
                    <a:cubicBezTo>
                      <a:pt x="171" y="35"/>
                      <a:pt x="165" y="4"/>
                      <a:pt x="165" y="4"/>
                    </a:cubicBezTo>
                    <a:cubicBezTo>
                      <a:pt x="146" y="0"/>
                      <a:pt x="146" y="0"/>
                      <a:pt x="146" y="0"/>
                    </a:cubicBezTo>
                    <a:cubicBezTo>
                      <a:pt x="146" y="0"/>
                      <a:pt x="150" y="76"/>
                      <a:pt x="135" y="76"/>
                    </a:cubicBezTo>
                    <a:cubicBezTo>
                      <a:pt x="120" y="79"/>
                      <a:pt x="121" y="67"/>
                      <a:pt x="102" y="66"/>
                    </a:cubicBezTo>
                    <a:cubicBezTo>
                      <a:pt x="84" y="65"/>
                      <a:pt x="86" y="85"/>
                      <a:pt x="86" y="85"/>
                    </a:cubicBezTo>
                    <a:cubicBezTo>
                      <a:pt x="86" y="85"/>
                      <a:pt x="56" y="87"/>
                      <a:pt x="37" y="94"/>
                    </a:cubicBezTo>
                    <a:cubicBezTo>
                      <a:pt x="18" y="104"/>
                      <a:pt x="21" y="120"/>
                      <a:pt x="21" y="120"/>
                    </a:cubicBezTo>
                    <a:cubicBezTo>
                      <a:pt x="17" y="135"/>
                      <a:pt x="17" y="135"/>
                      <a:pt x="17" y="135"/>
                    </a:cubicBezTo>
                    <a:cubicBezTo>
                      <a:pt x="1" y="142"/>
                      <a:pt x="1" y="142"/>
                      <a:pt x="1" y="142"/>
                    </a:cubicBezTo>
                    <a:cubicBezTo>
                      <a:pt x="1" y="157"/>
                      <a:pt x="1" y="157"/>
                      <a:pt x="1" y="157"/>
                    </a:cubicBezTo>
                    <a:cubicBezTo>
                      <a:pt x="15" y="165"/>
                      <a:pt x="15" y="165"/>
                      <a:pt x="15" y="165"/>
                    </a:cubicBezTo>
                    <a:cubicBezTo>
                      <a:pt x="0" y="180"/>
                      <a:pt x="0" y="180"/>
                      <a:pt x="0" y="180"/>
                    </a:cubicBezTo>
                    <a:lnTo>
                      <a:pt x="3" y="199"/>
                    </a:lnTo>
                    <a:close/>
                  </a:path>
                </a:pathLst>
              </a:custGeom>
              <a:solidFill>
                <a:srgbClr val="D9D9D9"/>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03" name="Freeform 276">
                <a:extLst>
                  <a:ext uri="{FF2B5EF4-FFF2-40B4-BE49-F238E27FC236}">
                    <a16:creationId xmlns:a16="http://schemas.microsoft.com/office/drawing/2014/main" id="{1B76D490-661E-5E28-CEA0-632CA52F353A}"/>
                  </a:ext>
                </a:extLst>
              </p:cNvPr>
              <p:cNvSpPr>
                <a:spLocks/>
              </p:cNvSpPr>
              <p:nvPr/>
            </p:nvSpPr>
            <p:spPr bwMode="gray">
              <a:xfrm>
                <a:off x="13275608" y="4984226"/>
                <a:ext cx="24505" cy="21623"/>
              </a:xfrm>
              <a:custGeom>
                <a:avLst/>
                <a:gdLst>
                  <a:gd name="T0" fmla="*/ 30 w 51"/>
                  <a:gd name="T1" fmla="*/ 16 h 47"/>
                  <a:gd name="T2" fmla="*/ 0 w 51"/>
                  <a:gd name="T3" fmla="*/ 11 h 47"/>
                  <a:gd name="T4" fmla="*/ 3 w 51"/>
                  <a:gd name="T5" fmla="*/ 30 h 47"/>
                  <a:gd name="T6" fmla="*/ 18 w 51"/>
                  <a:gd name="T7" fmla="*/ 35 h 47"/>
                  <a:gd name="T8" fmla="*/ 30 w 51"/>
                  <a:gd name="T9" fmla="*/ 16 h 47"/>
                </a:gdLst>
                <a:ahLst/>
                <a:cxnLst>
                  <a:cxn ang="0">
                    <a:pos x="T0" y="T1"/>
                  </a:cxn>
                  <a:cxn ang="0">
                    <a:pos x="T2" y="T3"/>
                  </a:cxn>
                  <a:cxn ang="0">
                    <a:pos x="T4" y="T5"/>
                  </a:cxn>
                  <a:cxn ang="0">
                    <a:pos x="T6" y="T7"/>
                  </a:cxn>
                  <a:cxn ang="0">
                    <a:pos x="T8" y="T9"/>
                  </a:cxn>
                </a:cxnLst>
                <a:rect l="0" t="0" r="r" b="b"/>
                <a:pathLst>
                  <a:path w="51" h="47">
                    <a:moveTo>
                      <a:pt x="30" y="16"/>
                    </a:moveTo>
                    <a:cubicBezTo>
                      <a:pt x="8" y="0"/>
                      <a:pt x="0" y="11"/>
                      <a:pt x="0" y="11"/>
                    </a:cubicBezTo>
                    <a:cubicBezTo>
                      <a:pt x="3" y="30"/>
                      <a:pt x="3" y="30"/>
                      <a:pt x="3" y="30"/>
                    </a:cubicBezTo>
                    <a:cubicBezTo>
                      <a:pt x="18" y="35"/>
                      <a:pt x="18" y="35"/>
                      <a:pt x="18" y="35"/>
                    </a:cubicBezTo>
                    <a:cubicBezTo>
                      <a:pt x="32" y="47"/>
                      <a:pt x="51" y="36"/>
                      <a:pt x="30" y="16"/>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04" name="Freeform 277">
                <a:extLst>
                  <a:ext uri="{FF2B5EF4-FFF2-40B4-BE49-F238E27FC236}">
                    <a16:creationId xmlns:a16="http://schemas.microsoft.com/office/drawing/2014/main" id="{4638ABCA-49C8-13FA-FD64-9E5490FECFF6}"/>
                  </a:ext>
                </a:extLst>
              </p:cNvPr>
              <p:cNvSpPr>
                <a:spLocks/>
              </p:cNvSpPr>
              <p:nvPr/>
            </p:nvSpPr>
            <p:spPr bwMode="gray">
              <a:xfrm>
                <a:off x="13069480" y="4845846"/>
                <a:ext cx="962887" cy="971536"/>
              </a:xfrm>
              <a:custGeom>
                <a:avLst/>
                <a:gdLst>
                  <a:gd name="T0" fmla="*/ 1727 w 2015"/>
                  <a:gd name="T1" fmla="*/ 1579 h 2034"/>
                  <a:gd name="T2" fmla="*/ 1706 w 2015"/>
                  <a:gd name="T3" fmla="*/ 1475 h 2034"/>
                  <a:gd name="T4" fmla="*/ 1741 w 2015"/>
                  <a:gd name="T5" fmla="*/ 1310 h 2034"/>
                  <a:gd name="T6" fmla="*/ 1736 w 2015"/>
                  <a:gd name="T7" fmla="*/ 1216 h 2034"/>
                  <a:gd name="T8" fmla="*/ 1620 w 2015"/>
                  <a:gd name="T9" fmla="*/ 1226 h 2034"/>
                  <a:gd name="T10" fmla="*/ 1682 w 2015"/>
                  <a:gd name="T11" fmla="*/ 1091 h 2034"/>
                  <a:gd name="T12" fmla="*/ 1820 w 2015"/>
                  <a:gd name="T13" fmla="*/ 952 h 2034"/>
                  <a:gd name="T14" fmla="*/ 1914 w 2015"/>
                  <a:gd name="T15" fmla="*/ 769 h 2034"/>
                  <a:gd name="T16" fmla="*/ 1964 w 2015"/>
                  <a:gd name="T17" fmla="*/ 580 h 2034"/>
                  <a:gd name="T18" fmla="*/ 1853 w 2015"/>
                  <a:gd name="T19" fmla="*/ 541 h 2034"/>
                  <a:gd name="T20" fmla="*/ 1774 w 2015"/>
                  <a:gd name="T21" fmla="*/ 468 h 2034"/>
                  <a:gd name="T22" fmla="*/ 1674 w 2015"/>
                  <a:gd name="T23" fmla="*/ 444 h 2034"/>
                  <a:gd name="T24" fmla="*/ 1521 w 2015"/>
                  <a:gd name="T25" fmla="*/ 360 h 2034"/>
                  <a:gd name="T26" fmla="*/ 1482 w 2015"/>
                  <a:gd name="T27" fmla="*/ 313 h 2034"/>
                  <a:gd name="T28" fmla="*/ 1430 w 2015"/>
                  <a:gd name="T29" fmla="*/ 234 h 2034"/>
                  <a:gd name="T30" fmla="*/ 1310 w 2015"/>
                  <a:gd name="T31" fmla="*/ 159 h 2034"/>
                  <a:gd name="T32" fmla="*/ 1235 w 2015"/>
                  <a:gd name="T33" fmla="*/ 75 h 2034"/>
                  <a:gd name="T34" fmla="*/ 1230 w 2015"/>
                  <a:gd name="T35" fmla="*/ 10 h 2034"/>
                  <a:gd name="T36" fmla="*/ 1068 w 2015"/>
                  <a:gd name="T37" fmla="*/ 197 h 2034"/>
                  <a:gd name="T38" fmla="*/ 798 w 2015"/>
                  <a:gd name="T39" fmla="*/ 311 h 2034"/>
                  <a:gd name="T40" fmla="*/ 692 w 2015"/>
                  <a:gd name="T41" fmla="*/ 336 h 2034"/>
                  <a:gd name="T42" fmla="*/ 585 w 2015"/>
                  <a:gd name="T43" fmla="*/ 220 h 2034"/>
                  <a:gd name="T44" fmla="*/ 521 w 2015"/>
                  <a:gd name="T45" fmla="*/ 294 h 2034"/>
                  <a:gd name="T46" fmla="*/ 540 w 2015"/>
                  <a:gd name="T47" fmla="*/ 459 h 2034"/>
                  <a:gd name="T48" fmla="*/ 450 w 2015"/>
                  <a:gd name="T49" fmla="*/ 466 h 2034"/>
                  <a:gd name="T50" fmla="*/ 315 w 2015"/>
                  <a:gd name="T51" fmla="*/ 391 h 2034"/>
                  <a:gd name="T52" fmla="*/ 148 w 2015"/>
                  <a:gd name="T53" fmla="*/ 368 h 2034"/>
                  <a:gd name="T54" fmla="*/ 70 w 2015"/>
                  <a:gd name="T55" fmla="*/ 429 h 2034"/>
                  <a:gd name="T56" fmla="*/ 35 w 2015"/>
                  <a:gd name="T57" fmla="*/ 458 h 2034"/>
                  <a:gd name="T58" fmla="*/ 49 w 2015"/>
                  <a:gd name="T59" fmla="*/ 550 h 2034"/>
                  <a:gd name="T60" fmla="*/ 185 w 2015"/>
                  <a:gd name="T61" fmla="*/ 614 h 2034"/>
                  <a:gd name="T62" fmla="*/ 210 w 2015"/>
                  <a:gd name="T63" fmla="*/ 631 h 2034"/>
                  <a:gd name="T64" fmla="*/ 254 w 2015"/>
                  <a:gd name="T65" fmla="*/ 663 h 2034"/>
                  <a:gd name="T66" fmla="*/ 402 w 2015"/>
                  <a:gd name="T67" fmla="*/ 770 h 2034"/>
                  <a:gd name="T68" fmla="*/ 359 w 2015"/>
                  <a:gd name="T69" fmla="*/ 814 h 2034"/>
                  <a:gd name="T70" fmla="*/ 447 w 2015"/>
                  <a:gd name="T71" fmla="*/ 1009 h 2034"/>
                  <a:gd name="T72" fmla="*/ 412 w 2015"/>
                  <a:gd name="T73" fmla="*/ 1122 h 2034"/>
                  <a:gd name="T74" fmla="*/ 479 w 2015"/>
                  <a:gd name="T75" fmla="*/ 1301 h 2034"/>
                  <a:gd name="T76" fmla="*/ 367 w 2015"/>
                  <a:gd name="T77" fmla="*/ 1380 h 2034"/>
                  <a:gd name="T78" fmla="*/ 285 w 2015"/>
                  <a:gd name="T79" fmla="*/ 1610 h 2034"/>
                  <a:gd name="T80" fmla="*/ 259 w 2015"/>
                  <a:gd name="T81" fmla="*/ 1685 h 2034"/>
                  <a:gd name="T82" fmla="*/ 290 w 2015"/>
                  <a:gd name="T83" fmla="*/ 1748 h 2034"/>
                  <a:gd name="T84" fmla="*/ 414 w 2015"/>
                  <a:gd name="T85" fmla="*/ 1830 h 2034"/>
                  <a:gd name="T86" fmla="*/ 550 w 2015"/>
                  <a:gd name="T87" fmla="*/ 1875 h 2034"/>
                  <a:gd name="T88" fmla="*/ 717 w 2015"/>
                  <a:gd name="T89" fmla="*/ 1909 h 2034"/>
                  <a:gd name="T90" fmla="*/ 770 w 2015"/>
                  <a:gd name="T91" fmla="*/ 1969 h 2034"/>
                  <a:gd name="T92" fmla="*/ 902 w 2015"/>
                  <a:gd name="T93" fmla="*/ 2033 h 2034"/>
                  <a:gd name="T94" fmla="*/ 1006 w 2015"/>
                  <a:gd name="T95" fmla="*/ 1961 h 2034"/>
                  <a:gd name="T96" fmla="*/ 1014 w 2015"/>
                  <a:gd name="T97" fmla="*/ 1874 h 2034"/>
                  <a:gd name="T98" fmla="*/ 1118 w 2015"/>
                  <a:gd name="T99" fmla="*/ 1818 h 2034"/>
                  <a:gd name="T100" fmla="*/ 1282 w 2015"/>
                  <a:gd name="T101" fmla="*/ 1829 h 2034"/>
                  <a:gd name="T102" fmla="*/ 1418 w 2015"/>
                  <a:gd name="T103" fmla="*/ 1874 h 2034"/>
                  <a:gd name="T104" fmla="*/ 1534 w 2015"/>
                  <a:gd name="T105" fmla="*/ 1960 h 2034"/>
                  <a:gd name="T106" fmla="*/ 1629 w 2015"/>
                  <a:gd name="T107" fmla="*/ 1934 h 2034"/>
                  <a:gd name="T108" fmla="*/ 1738 w 2015"/>
                  <a:gd name="T109" fmla="*/ 1824 h 2034"/>
                  <a:gd name="T110" fmla="*/ 1821 w 2015"/>
                  <a:gd name="T111" fmla="*/ 1744 h 20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15" h="2034">
                    <a:moveTo>
                      <a:pt x="1821" y="1744"/>
                    </a:moveTo>
                    <a:cubicBezTo>
                      <a:pt x="1829" y="1718"/>
                      <a:pt x="1822" y="1710"/>
                      <a:pt x="1819" y="1709"/>
                    </a:cubicBezTo>
                    <a:cubicBezTo>
                      <a:pt x="1811" y="1709"/>
                      <a:pt x="1781" y="1723"/>
                      <a:pt x="1762" y="1714"/>
                    </a:cubicBezTo>
                    <a:cubicBezTo>
                      <a:pt x="1740" y="1706"/>
                      <a:pt x="1722" y="1693"/>
                      <a:pt x="1708" y="1662"/>
                    </a:cubicBezTo>
                    <a:cubicBezTo>
                      <a:pt x="1691" y="1631"/>
                      <a:pt x="1704" y="1601"/>
                      <a:pt x="1712" y="1593"/>
                    </a:cubicBezTo>
                    <a:cubicBezTo>
                      <a:pt x="1723" y="1590"/>
                      <a:pt x="1727" y="1579"/>
                      <a:pt x="1727" y="1579"/>
                    </a:cubicBezTo>
                    <a:cubicBezTo>
                      <a:pt x="1725" y="1537"/>
                      <a:pt x="1725" y="1537"/>
                      <a:pt x="1725" y="1537"/>
                    </a:cubicBezTo>
                    <a:cubicBezTo>
                      <a:pt x="1725" y="1537"/>
                      <a:pt x="1702" y="1551"/>
                      <a:pt x="1696" y="1528"/>
                    </a:cubicBezTo>
                    <a:cubicBezTo>
                      <a:pt x="1686" y="1500"/>
                      <a:pt x="1686" y="1497"/>
                      <a:pt x="1686" y="1497"/>
                    </a:cubicBezTo>
                    <a:cubicBezTo>
                      <a:pt x="1686" y="1497"/>
                      <a:pt x="1667" y="1515"/>
                      <a:pt x="1671" y="1492"/>
                    </a:cubicBezTo>
                    <a:cubicBezTo>
                      <a:pt x="1672" y="1473"/>
                      <a:pt x="1691" y="1470"/>
                      <a:pt x="1691" y="1470"/>
                    </a:cubicBezTo>
                    <a:cubicBezTo>
                      <a:pt x="1706" y="1475"/>
                      <a:pt x="1706" y="1475"/>
                      <a:pt x="1706" y="1475"/>
                    </a:cubicBezTo>
                    <a:cubicBezTo>
                      <a:pt x="1706" y="1475"/>
                      <a:pt x="1751" y="1465"/>
                      <a:pt x="1756" y="1443"/>
                    </a:cubicBezTo>
                    <a:cubicBezTo>
                      <a:pt x="1765" y="1416"/>
                      <a:pt x="1765" y="1412"/>
                      <a:pt x="1758" y="1404"/>
                    </a:cubicBezTo>
                    <a:cubicBezTo>
                      <a:pt x="1747" y="1396"/>
                      <a:pt x="1739" y="1404"/>
                      <a:pt x="1739" y="1396"/>
                    </a:cubicBezTo>
                    <a:cubicBezTo>
                      <a:pt x="1741" y="1354"/>
                      <a:pt x="1741" y="1354"/>
                      <a:pt x="1741" y="1354"/>
                    </a:cubicBezTo>
                    <a:cubicBezTo>
                      <a:pt x="1741" y="1354"/>
                      <a:pt x="1704" y="1348"/>
                      <a:pt x="1716" y="1326"/>
                    </a:cubicBezTo>
                    <a:cubicBezTo>
                      <a:pt x="1722" y="1315"/>
                      <a:pt x="1732" y="1313"/>
                      <a:pt x="1741" y="1310"/>
                    </a:cubicBezTo>
                    <a:cubicBezTo>
                      <a:pt x="1744" y="1309"/>
                      <a:pt x="1747" y="1309"/>
                      <a:pt x="1749" y="1308"/>
                    </a:cubicBezTo>
                    <a:cubicBezTo>
                      <a:pt x="1755" y="1305"/>
                      <a:pt x="1759" y="1302"/>
                      <a:pt x="1759" y="1294"/>
                    </a:cubicBezTo>
                    <a:cubicBezTo>
                      <a:pt x="1760" y="1267"/>
                      <a:pt x="1738" y="1258"/>
                      <a:pt x="1738" y="1258"/>
                    </a:cubicBezTo>
                    <a:cubicBezTo>
                      <a:pt x="1735" y="1247"/>
                      <a:pt x="1735" y="1247"/>
                      <a:pt x="1735" y="1247"/>
                    </a:cubicBezTo>
                    <a:cubicBezTo>
                      <a:pt x="1724" y="1246"/>
                      <a:pt x="1724" y="1246"/>
                      <a:pt x="1724" y="1246"/>
                    </a:cubicBezTo>
                    <a:cubicBezTo>
                      <a:pt x="1724" y="1246"/>
                      <a:pt x="1732" y="1231"/>
                      <a:pt x="1736" y="1216"/>
                    </a:cubicBezTo>
                    <a:cubicBezTo>
                      <a:pt x="1741" y="1201"/>
                      <a:pt x="1730" y="1193"/>
                      <a:pt x="1730" y="1193"/>
                    </a:cubicBezTo>
                    <a:cubicBezTo>
                      <a:pt x="1735" y="1174"/>
                      <a:pt x="1735" y="1174"/>
                      <a:pt x="1735" y="1174"/>
                    </a:cubicBezTo>
                    <a:cubicBezTo>
                      <a:pt x="1735" y="1174"/>
                      <a:pt x="1717" y="1158"/>
                      <a:pt x="1687" y="1160"/>
                    </a:cubicBezTo>
                    <a:cubicBezTo>
                      <a:pt x="1657" y="1162"/>
                      <a:pt x="1637" y="1181"/>
                      <a:pt x="1636" y="1192"/>
                    </a:cubicBezTo>
                    <a:cubicBezTo>
                      <a:pt x="1636" y="1200"/>
                      <a:pt x="1643" y="1204"/>
                      <a:pt x="1643" y="1204"/>
                    </a:cubicBezTo>
                    <a:cubicBezTo>
                      <a:pt x="1620" y="1226"/>
                      <a:pt x="1620" y="1226"/>
                      <a:pt x="1620" y="1226"/>
                    </a:cubicBezTo>
                    <a:cubicBezTo>
                      <a:pt x="1598" y="1225"/>
                      <a:pt x="1598" y="1225"/>
                      <a:pt x="1598" y="1225"/>
                    </a:cubicBezTo>
                    <a:cubicBezTo>
                      <a:pt x="1595" y="1205"/>
                      <a:pt x="1595" y="1205"/>
                      <a:pt x="1595" y="1205"/>
                    </a:cubicBezTo>
                    <a:cubicBezTo>
                      <a:pt x="1610" y="1206"/>
                      <a:pt x="1610" y="1206"/>
                      <a:pt x="1610" y="1206"/>
                    </a:cubicBezTo>
                    <a:cubicBezTo>
                      <a:pt x="1626" y="1180"/>
                      <a:pt x="1626" y="1180"/>
                      <a:pt x="1626" y="1180"/>
                    </a:cubicBezTo>
                    <a:cubicBezTo>
                      <a:pt x="1626" y="1180"/>
                      <a:pt x="1604" y="1168"/>
                      <a:pt x="1620" y="1142"/>
                    </a:cubicBezTo>
                    <a:cubicBezTo>
                      <a:pt x="1636" y="1119"/>
                      <a:pt x="1674" y="1110"/>
                      <a:pt x="1682" y="1091"/>
                    </a:cubicBezTo>
                    <a:cubicBezTo>
                      <a:pt x="1691" y="1068"/>
                      <a:pt x="1680" y="1049"/>
                      <a:pt x="1688" y="1045"/>
                    </a:cubicBezTo>
                    <a:cubicBezTo>
                      <a:pt x="1700" y="1038"/>
                      <a:pt x="1714" y="1043"/>
                      <a:pt x="1726" y="1032"/>
                    </a:cubicBezTo>
                    <a:cubicBezTo>
                      <a:pt x="1738" y="1021"/>
                      <a:pt x="1785" y="966"/>
                      <a:pt x="1785" y="966"/>
                    </a:cubicBezTo>
                    <a:cubicBezTo>
                      <a:pt x="1767" y="961"/>
                      <a:pt x="1767" y="961"/>
                      <a:pt x="1767" y="961"/>
                    </a:cubicBezTo>
                    <a:cubicBezTo>
                      <a:pt x="1767" y="961"/>
                      <a:pt x="1776" y="920"/>
                      <a:pt x="1791" y="924"/>
                    </a:cubicBezTo>
                    <a:cubicBezTo>
                      <a:pt x="1810" y="925"/>
                      <a:pt x="1805" y="948"/>
                      <a:pt x="1820" y="952"/>
                    </a:cubicBezTo>
                    <a:cubicBezTo>
                      <a:pt x="1835" y="953"/>
                      <a:pt x="1861" y="939"/>
                      <a:pt x="1861" y="939"/>
                    </a:cubicBezTo>
                    <a:cubicBezTo>
                      <a:pt x="1862" y="927"/>
                      <a:pt x="1862" y="927"/>
                      <a:pt x="1862" y="927"/>
                    </a:cubicBezTo>
                    <a:cubicBezTo>
                      <a:pt x="1889" y="910"/>
                      <a:pt x="1889" y="910"/>
                      <a:pt x="1889" y="910"/>
                    </a:cubicBezTo>
                    <a:cubicBezTo>
                      <a:pt x="1888" y="909"/>
                      <a:pt x="1888" y="908"/>
                      <a:pt x="1888" y="906"/>
                    </a:cubicBezTo>
                    <a:cubicBezTo>
                      <a:pt x="1880" y="883"/>
                      <a:pt x="1888" y="851"/>
                      <a:pt x="1900" y="830"/>
                    </a:cubicBezTo>
                    <a:cubicBezTo>
                      <a:pt x="1904" y="822"/>
                      <a:pt x="1906" y="780"/>
                      <a:pt x="1914" y="769"/>
                    </a:cubicBezTo>
                    <a:cubicBezTo>
                      <a:pt x="1922" y="758"/>
                      <a:pt x="1930" y="743"/>
                      <a:pt x="1927" y="732"/>
                    </a:cubicBezTo>
                    <a:cubicBezTo>
                      <a:pt x="1948" y="679"/>
                      <a:pt x="1948" y="679"/>
                      <a:pt x="1948" y="679"/>
                    </a:cubicBezTo>
                    <a:cubicBezTo>
                      <a:pt x="1968" y="657"/>
                      <a:pt x="1968" y="657"/>
                      <a:pt x="1968" y="657"/>
                    </a:cubicBezTo>
                    <a:cubicBezTo>
                      <a:pt x="1972" y="642"/>
                      <a:pt x="1987" y="647"/>
                      <a:pt x="1995" y="639"/>
                    </a:cubicBezTo>
                    <a:cubicBezTo>
                      <a:pt x="2003" y="628"/>
                      <a:pt x="2000" y="609"/>
                      <a:pt x="2015" y="602"/>
                    </a:cubicBezTo>
                    <a:cubicBezTo>
                      <a:pt x="2004" y="598"/>
                      <a:pt x="1976" y="570"/>
                      <a:pt x="1964" y="580"/>
                    </a:cubicBezTo>
                    <a:cubicBezTo>
                      <a:pt x="1960" y="588"/>
                      <a:pt x="1927" y="567"/>
                      <a:pt x="1920" y="563"/>
                    </a:cubicBezTo>
                    <a:cubicBezTo>
                      <a:pt x="1916" y="563"/>
                      <a:pt x="1902" y="547"/>
                      <a:pt x="1909" y="547"/>
                    </a:cubicBezTo>
                    <a:cubicBezTo>
                      <a:pt x="1906" y="547"/>
                      <a:pt x="1902" y="543"/>
                      <a:pt x="1898" y="543"/>
                    </a:cubicBezTo>
                    <a:cubicBezTo>
                      <a:pt x="1887" y="542"/>
                      <a:pt x="1894" y="547"/>
                      <a:pt x="1894" y="547"/>
                    </a:cubicBezTo>
                    <a:cubicBezTo>
                      <a:pt x="1883" y="550"/>
                      <a:pt x="1883" y="554"/>
                      <a:pt x="1879" y="553"/>
                    </a:cubicBezTo>
                    <a:cubicBezTo>
                      <a:pt x="1872" y="553"/>
                      <a:pt x="1853" y="541"/>
                      <a:pt x="1853" y="541"/>
                    </a:cubicBezTo>
                    <a:cubicBezTo>
                      <a:pt x="1846" y="540"/>
                      <a:pt x="1841" y="559"/>
                      <a:pt x="1839" y="536"/>
                    </a:cubicBezTo>
                    <a:cubicBezTo>
                      <a:pt x="1839" y="529"/>
                      <a:pt x="1821" y="524"/>
                      <a:pt x="1813" y="524"/>
                    </a:cubicBezTo>
                    <a:cubicBezTo>
                      <a:pt x="1816" y="535"/>
                      <a:pt x="1813" y="535"/>
                      <a:pt x="1801" y="534"/>
                    </a:cubicBezTo>
                    <a:cubicBezTo>
                      <a:pt x="1790" y="530"/>
                      <a:pt x="1798" y="527"/>
                      <a:pt x="1795" y="519"/>
                    </a:cubicBezTo>
                    <a:cubicBezTo>
                      <a:pt x="1794" y="523"/>
                      <a:pt x="1774" y="483"/>
                      <a:pt x="1770" y="487"/>
                    </a:cubicBezTo>
                    <a:cubicBezTo>
                      <a:pt x="1777" y="484"/>
                      <a:pt x="1778" y="472"/>
                      <a:pt x="1774" y="468"/>
                    </a:cubicBezTo>
                    <a:cubicBezTo>
                      <a:pt x="1769" y="462"/>
                      <a:pt x="1763" y="460"/>
                      <a:pt x="1757" y="458"/>
                    </a:cubicBezTo>
                    <a:cubicBezTo>
                      <a:pt x="1755" y="457"/>
                      <a:pt x="1753" y="457"/>
                      <a:pt x="1752" y="456"/>
                    </a:cubicBezTo>
                    <a:cubicBezTo>
                      <a:pt x="1745" y="459"/>
                      <a:pt x="1741" y="459"/>
                      <a:pt x="1737" y="459"/>
                    </a:cubicBezTo>
                    <a:cubicBezTo>
                      <a:pt x="1730" y="458"/>
                      <a:pt x="1730" y="451"/>
                      <a:pt x="1719" y="450"/>
                    </a:cubicBezTo>
                    <a:cubicBezTo>
                      <a:pt x="1708" y="446"/>
                      <a:pt x="1715" y="465"/>
                      <a:pt x="1692" y="464"/>
                    </a:cubicBezTo>
                    <a:cubicBezTo>
                      <a:pt x="1673" y="467"/>
                      <a:pt x="1674" y="444"/>
                      <a:pt x="1674" y="444"/>
                    </a:cubicBezTo>
                    <a:cubicBezTo>
                      <a:pt x="1657" y="436"/>
                      <a:pt x="1657" y="436"/>
                      <a:pt x="1657" y="436"/>
                    </a:cubicBezTo>
                    <a:cubicBezTo>
                      <a:pt x="1607" y="437"/>
                      <a:pt x="1607" y="437"/>
                      <a:pt x="1607" y="437"/>
                    </a:cubicBezTo>
                    <a:cubicBezTo>
                      <a:pt x="1586" y="406"/>
                      <a:pt x="1586" y="406"/>
                      <a:pt x="1586" y="406"/>
                    </a:cubicBezTo>
                    <a:cubicBezTo>
                      <a:pt x="1587" y="398"/>
                      <a:pt x="1587" y="398"/>
                      <a:pt x="1587" y="398"/>
                    </a:cubicBezTo>
                    <a:cubicBezTo>
                      <a:pt x="1544" y="362"/>
                      <a:pt x="1544" y="362"/>
                      <a:pt x="1544" y="362"/>
                    </a:cubicBezTo>
                    <a:cubicBezTo>
                      <a:pt x="1521" y="360"/>
                      <a:pt x="1521" y="360"/>
                      <a:pt x="1521" y="360"/>
                    </a:cubicBezTo>
                    <a:cubicBezTo>
                      <a:pt x="1514" y="353"/>
                      <a:pt x="1514" y="353"/>
                      <a:pt x="1514" y="353"/>
                    </a:cubicBezTo>
                    <a:cubicBezTo>
                      <a:pt x="1514" y="353"/>
                      <a:pt x="1526" y="334"/>
                      <a:pt x="1523" y="326"/>
                    </a:cubicBezTo>
                    <a:cubicBezTo>
                      <a:pt x="1523" y="315"/>
                      <a:pt x="1516" y="314"/>
                      <a:pt x="1516" y="314"/>
                    </a:cubicBezTo>
                    <a:cubicBezTo>
                      <a:pt x="1516" y="314"/>
                      <a:pt x="1540" y="285"/>
                      <a:pt x="1529" y="273"/>
                    </a:cubicBezTo>
                    <a:cubicBezTo>
                      <a:pt x="1518" y="261"/>
                      <a:pt x="1494" y="309"/>
                      <a:pt x="1494" y="309"/>
                    </a:cubicBezTo>
                    <a:cubicBezTo>
                      <a:pt x="1482" y="313"/>
                      <a:pt x="1482" y="313"/>
                      <a:pt x="1482" y="313"/>
                    </a:cubicBezTo>
                    <a:cubicBezTo>
                      <a:pt x="1470" y="324"/>
                      <a:pt x="1470" y="324"/>
                      <a:pt x="1470" y="324"/>
                    </a:cubicBezTo>
                    <a:cubicBezTo>
                      <a:pt x="1460" y="312"/>
                      <a:pt x="1460" y="312"/>
                      <a:pt x="1460" y="312"/>
                    </a:cubicBezTo>
                    <a:cubicBezTo>
                      <a:pt x="1460" y="312"/>
                      <a:pt x="1441" y="318"/>
                      <a:pt x="1422" y="310"/>
                    </a:cubicBezTo>
                    <a:cubicBezTo>
                      <a:pt x="1400" y="301"/>
                      <a:pt x="1431" y="280"/>
                      <a:pt x="1431" y="280"/>
                    </a:cubicBezTo>
                    <a:cubicBezTo>
                      <a:pt x="1421" y="264"/>
                      <a:pt x="1421" y="264"/>
                      <a:pt x="1421" y="264"/>
                    </a:cubicBezTo>
                    <a:cubicBezTo>
                      <a:pt x="1421" y="264"/>
                      <a:pt x="1429" y="253"/>
                      <a:pt x="1430" y="234"/>
                    </a:cubicBezTo>
                    <a:cubicBezTo>
                      <a:pt x="1430" y="218"/>
                      <a:pt x="1404" y="213"/>
                      <a:pt x="1390" y="209"/>
                    </a:cubicBezTo>
                    <a:cubicBezTo>
                      <a:pt x="1371" y="204"/>
                      <a:pt x="1370" y="223"/>
                      <a:pt x="1359" y="223"/>
                    </a:cubicBezTo>
                    <a:cubicBezTo>
                      <a:pt x="1351" y="226"/>
                      <a:pt x="1365" y="181"/>
                      <a:pt x="1365" y="181"/>
                    </a:cubicBezTo>
                    <a:cubicBezTo>
                      <a:pt x="1343" y="161"/>
                      <a:pt x="1343" y="161"/>
                      <a:pt x="1343" y="161"/>
                    </a:cubicBezTo>
                    <a:cubicBezTo>
                      <a:pt x="1317" y="171"/>
                      <a:pt x="1317" y="171"/>
                      <a:pt x="1317" y="171"/>
                    </a:cubicBezTo>
                    <a:cubicBezTo>
                      <a:pt x="1310" y="159"/>
                      <a:pt x="1310" y="159"/>
                      <a:pt x="1310" y="159"/>
                    </a:cubicBezTo>
                    <a:cubicBezTo>
                      <a:pt x="1311" y="121"/>
                      <a:pt x="1311" y="121"/>
                      <a:pt x="1311" y="121"/>
                    </a:cubicBezTo>
                    <a:cubicBezTo>
                      <a:pt x="1301" y="94"/>
                      <a:pt x="1301" y="94"/>
                      <a:pt x="1301" y="94"/>
                    </a:cubicBezTo>
                    <a:cubicBezTo>
                      <a:pt x="1275" y="93"/>
                      <a:pt x="1275" y="93"/>
                      <a:pt x="1275" y="93"/>
                    </a:cubicBezTo>
                    <a:cubicBezTo>
                      <a:pt x="1268" y="92"/>
                      <a:pt x="1263" y="107"/>
                      <a:pt x="1263" y="107"/>
                    </a:cubicBezTo>
                    <a:cubicBezTo>
                      <a:pt x="1252" y="103"/>
                      <a:pt x="1252" y="103"/>
                      <a:pt x="1252" y="103"/>
                    </a:cubicBezTo>
                    <a:cubicBezTo>
                      <a:pt x="1252" y="103"/>
                      <a:pt x="1246" y="80"/>
                      <a:pt x="1235" y="75"/>
                    </a:cubicBezTo>
                    <a:cubicBezTo>
                      <a:pt x="1228" y="71"/>
                      <a:pt x="1224" y="75"/>
                      <a:pt x="1224" y="75"/>
                    </a:cubicBezTo>
                    <a:cubicBezTo>
                      <a:pt x="1228" y="52"/>
                      <a:pt x="1228" y="52"/>
                      <a:pt x="1228" y="52"/>
                    </a:cubicBezTo>
                    <a:cubicBezTo>
                      <a:pt x="1232" y="48"/>
                      <a:pt x="1232" y="48"/>
                      <a:pt x="1232" y="48"/>
                    </a:cubicBezTo>
                    <a:cubicBezTo>
                      <a:pt x="1233" y="33"/>
                      <a:pt x="1233" y="33"/>
                      <a:pt x="1233" y="33"/>
                    </a:cubicBezTo>
                    <a:cubicBezTo>
                      <a:pt x="1229" y="33"/>
                      <a:pt x="1229" y="33"/>
                      <a:pt x="1229" y="33"/>
                    </a:cubicBezTo>
                    <a:cubicBezTo>
                      <a:pt x="1230" y="10"/>
                      <a:pt x="1230" y="10"/>
                      <a:pt x="1230" y="10"/>
                    </a:cubicBezTo>
                    <a:cubicBezTo>
                      <a:pt x="1197" y="5"/>
                      <a:pt x="1197" y="5"/>
                      <a:pt x="1197" y="5"/>
                    </a:cubicBezTo>
                    <a:cubicBezTo>
                      <a:pt x="1197" y="5"/>
                      <a:pt x="1174" y="19"/>
                      <a:pt x="1159" y="18"/>
                    </a:cubicBezTo>
                    <a:cubicBezTo>
                      <a:pt x="1140" y="17"/>
                      <a:pt x="1096" y="0"/>
                      <a:pt x="1083" y="41"/>
                    </a:cubicBezTo>
                    <a:cubicBezTo>
                      <a:pt x="1066" y="83"/>
                      <a:pt x="1051" y="170"/>
                      <a:pt x="1051" y="170"/>
                    </a:cubicBezTo>
                    <a:cubicBezTo>
                      <a:pt x="1069" y="190"/>
                      <a:pt x="1069" y="190"/>
                      <a:pt x="1069" y="190"/>
                    </a:cubicBezTo>
                    <a:cubicBezTo>
                      <a:pt x="1068" y="197"/>
                      <a:pt x="1068" y="197"/>
                      <a:pt x="1068" y="197"/>
                    </a:cubicBezTo>
                    <a:cubicBezTo>
                      <a:pt x="1047" y="185"/>
                      <a:pt x="1047" y="185"/>
                      <a:pt x="1047" y="185"/>
                    </a:cubicBezTo>
                    <a:cubicBezTo>
                      <a:pt x="1047" y="185"/>
                      <a:pt x="1029" y="230"/>
                      <a:pt x="984" y="239"/>
                    </a:cubicBezTo>
                    <a:cubicBezTo>
                      <a:pt x="939" y="249"/>
                      <a:pt x="898" y="239"/>
                      <a:pt x="898" y="239"/>
                    </a:cubicBezTo>
                    <a:cubicBezTo>
                      <a:pt x="898" y="239"/>
                      <a:pt x="848" y="267"/>
                      <a:pt x="841" y="267"/>
                    </a:cubicBezTo>
                    <a:cubicBezTo>
                      <a:pt x="822" y="266"/>
                      <a:pt x="822" y="266"/>
                      <a:pt x="822" y="266"/>
                    </a:cubicBezTo>
                    <a:cubicBezTo>
                      <a:pt x="822" y="266"/>
                      <a:pt x="787" y="295"/>
                      <a:pt x="798" y="311"/>
                    </a:cubicBezTo>
                    <a:cubicBezTo>
                      <a:pt x="812" y="327"/>
                      <a:pt x="841" y="336"/>
                      <a:pt x="841" y="336"/>
                    </a:cubicBezTo>
                    <a:cubicBezTo>
                      <a:pt x="834" y="339"/>
                      <a:pt x="834" y="339"/>
                      <a:pt x="834" y="339"/>
                    </a:cubicBezTo>
                    <a:cubicBezTo>
                      <a:pt x="819" y="335"/>
                      <a:pt x="819" y="335"/>
                      <a:pt x="819" y="335"/>
                    </a:cubicBezTo>
                    <a:cubicBezTo>
                      <a:pt x="747" y="358"/>
                      <a:pt x="747" y="358"/>
                      <a:pt x="747" y="358"/>
                    </a:cubicBezTo>
                    <a:cubicBezTo>
                      <a:pt x="707" y="333"/>
                      <a:pt x="707" y="333"/>
                      <a:pt x="707" y="333"/>
                    </a:cubicBezTo>
                    <a:cubicBezTo>
                      <a:pt x="692" y="336"/>
                      <a:pt x="692" y="336"/>
                      <a:pt x="692" y="336"/>
                    </a:cubicBezTo>
                    <a:cubicBezTo>
                      <a:pt x="692" y="336"/>
                      <a:pt x="659" y="316"/>
                      <a:pt x="640" y="311"/>
                    </a:cubicBezTo>
                    <a:cubicBezTo>
                      <a:pt x="622" y="306"/>
                      <a:pt x="607" y="313"/>
                      <a:pt x="607" y="313"/>
                    </a:cubicBezTo>
                    <a:cubicBezTo>
                      <a:pt x="607" y="313"/>
                      <a:pt x="603" y="305"/>
                      <a:pt x="600" y="290"/>
                    </a:cubicBezTo>
                    <a:cubicBezTo>
                      <a:pt x="593" y="274"/>
                      <a:pt x="583" y="262"/>
                      <a:pt x="598" y="259"/>
                    </a:cubicBezTo>
                    <a:cubicBezTo>
                      <a:pt x="617" y="256"/>
                      <a:pt x="610" y="248"/>
                      <a:pt x="610" y="248"/>
                    </a:cubicBezTo>
                    <a:cubicBezTo>
                      <a:pt x="610" y="248"/>
                      <a:pt x="604" y="214"/>
                      <a:pt x="585" y="220"/>
                    </a:cubicBezTo>
                    <a:cubicBezTo>
                      <a:pt x="562" y="227"/>
                      <a:pt x="551" y="230"/>
                      <a:pt x="536" y="222"/>
                    </a:cubicBezTo>
                    <a:cubicBezTo>
                      <a:pt x="521" y="213"/>
                      <a:pt x="515" y="198"/>
                      <a:pt x="515" y="198"/>
                    </a:cubicBezTo>
                    <a:cubicBezTo>
                      <a:pt x="515" y="198"/>
                      <a:pt x="510" y="205"/>
                      <a:pt x="507" y="209"/>
                    </a:cubicBezTo>
                    <a:cubicBezTo>
                      <a:pt x="503" y="209"/>
                      <a:pt x="520" y="232"/>
                      <a:pt x="517" y="236"/>
                    </a:cubicBezTo>
                    <a:cubicBezTo>
                      <a:pt x="513" y="240"/>
                      <a:pt x="505" y="251"/>
                      <a:pt x="505" y="251"/>
                    </a:cubicBezTo>
                    <a:cubicBezTo>
                      <a:pt x="505" y="251"/>
                      <a:pt x="514" y="286"/>
                      <a:pt x="521" y="294"/>
                    </a:cubicBezTo>
                    <a:cubicBezTo>
                      <a:pt x="528" y="302"/>
                      <a:pt x="528" y="321"/>
                      <a:pt x="528" y="321"/>
                    </a:cubicBezTo>
                    <a:cubicBezTo>
                      <a:pt x="528" y="321"/>
                      <a:pt x="539" y="321"/>
                      <a:pt x="538" y="329"/>
                    </a:cubicBezTo>
                    <a:cubicBezTo>
                      <a:pt x="538" y="337"/>
                      <a:pt x="519" y="351"/>
                      <a:pt x="519" y="351"/>
                    </a:cubicBezTo>
                    <a:cubicBezTo>
                      <a:pt x="519" y="351"/>
                      <a:pt x="529" y="371"/>
                      <a:pt x="529" y="378"/>
                    </a:cubicBezTo>
                    <a:cubicBezTo>
                      <a:pt x="528" y="386"/>
                      <a:pt x="509" y="408"/>
                      <a:pt x="515" y="423"/>
                    </a:cubicBezTo>
                    <a:cubicBezTo>
                      <a:pt x="522" y="439"/>
                      <a:pt x="540" y="459"/>
                      <a:pt x="540" y="459"/>
                    </a:cubicBezTo>
                    <a:cubicBezTo>
                      <a:pt x="540" y="459"/>
                      <a:pt x="532" y="466"/>
                      <a:pt x="528" y="466"/>
                    </a:cubicBezTo>
                    <a:cubicBezTo>
                      <a:pt x="521" y="466"/>
                      <a:pt x="514" y="458"/>
                      <a:pt x="499" y="457"/>
                    </a:cubicBezTo>
                    <a:cubicBezTo>
                      <a:pt x="484" y="460"/>
                      <a:pt x="465" y="467"/>
                      <a:pt x="473" y="452"/>
                    </a:cubicBezTo>
                    <a:cubicBezTo>
                      <a:pt x="477" y="441"/>
                      <a:pt x="474" y="433"/>
                      <a:pt x="459" y="432"/>
                    </a:cubicBezTo>
                    <a:cubicBezTo>
                      <a:pt x="448" y="432"/>
                      <a:pt x="447" y="443"/>
                      <a:pt x="447" y="443"/>
                    </a:cubicBezTo>
                    <a:cubicBezTo>
                      <a:pt x="450" y="466"/>
                      <a:pt x="450" y="466"/>
                      <a:pt x="450" y="466"/>
                    </a:cubicBezTo>
                    <a:cubicBezTo>
                      <a:pt x="442" y="466"/>
                      <a:pt x="442" y="466"/>
                      <a:pt x="442" y="466"/>
                    </a:cubicBezTo>
                    <a:cubicBezTo>
                      <a:pt x="436" y="443"/>
                      <a:pt x="436" y="443"/>
                      <a:pt x="436" y="443"/>
                    </a:cubicBezTo>
                    <a:cubicBezTo>
                      <a:pt x="436" y="443"/>
                      <a:pt x="416" y="461"/>
                      <a:pt x="409" y="449"/>
                    </a:cubicBezTo>
                    <a:cubicBezTo>
                      <a:pt x="406" y="437"/>
                      <a:pt x="407" y="422"/>
                      <a:pt x="396" y="422"/>
                    </a:cubicBezTo>
                    <a:cubicBezTo>
                      <a:pt x="384" y="425"/>
                      <a:pt x="338" y="449"/>
                      <a:pt x="338" y="449"/>
                    </a:cubicBezTo>
                    <a:cubicBezTo>
                      <a:pt x="338" y="449"/>
                      <a:pt x="322" y="399"/>
                      <a:pt x="315" y="391"/>
                    </a:cubicBezTo>
                    <a:cubicBezTo>
                      <a:pt x="308" y="379"/>
                      <a:pt x="290" y="352"/>
                      <a:pt x="290" y="352"/>
                    </a:cubicBezTo>
                    <a:cubicBezTo>
                      <a:pt x="227" y="345"/>
                      <a:pt x="227" y="345"/>
                      <a:pt x="227" y="345"/>
                    </a:cubicBezTo>
                    <a:cubicBezTo>
                      <a:pt x="215" y="375"/>
                      <a:pt x="215" y="375"/>
                      <a:pt x="215" y="375"/>
                    </a:cubicBezTo>
                    <a:cubicBezTo>
                      <a:pt x="181" y="362"/>
                      <a:pt x="181" y="362"/>
                      <a:pt x="181" y="362"/>
                    </a:cubicBezTo>
                    <a:cubicBezTo>
                      <a:pt x="181" y="362"/>
                      <a:pt x="181" y="373"/>
                      <a:pt x="177" y="373"/>
                    </a:cubicBezTo>
                    <a:cubicBezTo>
                      <a:pt x="170" y="373"/>
                      <a:pt x="148" y="368"/>
                      <a:pt x="148" y="368"/>
                    </a:cubicBezTo>
                    <a:cubicBezTo>
                      <a:pt x="148" y="352"/>
                      <a:pt x="148" y="352"/>
                      <a:pt x="148" y="352"/>
                    </a:cubicBezTo>
                    <a:cubicBezTo>
                      <a:pt x="148" y="352"/>
                      <a:pt x="119" y="347"/>
                      <a:pt x="81" y="357"/>
                    </a:cubicBezTo>
                    <a:cubicBezTo>
                      <a:pt x="39" y="363"/>
                      <a:pt x="24" y="377"/>
                      <a:pt x="24" y="377"/>
                    </a:cubicBezTo>
                    <a:cubicBezTo>
                      <a:pt x="24" y="377"/>
                      <a:pt x="15" y="407"/>
                      <a:pt x="18" y="411"/>
                    </a:cubicBezTo>
                    <a:cubicBezTo>
                      <a:pt x="22" y="419"/>
                      <a:pt x="63" y="413"/>
                      <a:pt x="63" y="413"/>
                    </a:cubicBezTo>
                    <a:cubicBezTo>
                      <a:pt x="70" y="429"/>
                      <a:pt x="70" y="429"/>
                      <a:pt x="70" y="429"/>
                    </a:cubicBezTo>
                    <a:cubicBezTo>
                      <a:pt x="95" y="442"/>
                      <a:pt x="95" y="442"/>
                      <a:pt x="95" y="442"/>
                    </a:cubicBezTo>
                    <a:cubicBezTo>
                      <a:pt x="91" y="453"/>
                      <a:pt x="91" y="453"/>
                      <a:pt x="91" y="453"/>
                    </a:cubicBezTo>
                    <a:cubicBezTo>
                      <a:pt x="40" y="431"/>
                      <a:pt x="40" y="431"/>
                      <a:pt x="40" y="431"/>
                    </a:cubicBezTo>
                    <a:cubicBezTo>
                      <a:pt x="32" y="443"/>
                      <a:pt x="32" y="443"/>
                      <a:pt x="32" y="443"/>
                    </a:cubicBezTo>
                    <a:cubicBezTo>
                      <a:pt x="39" y="447"/>
                      <a:pt x="39" y="447"/>
                      <a:pt x="39" y="447"/>
                    </a:cubicBezTo>
                    <a:cubicBezTo>
                      <a:pt x="35" y="458"/>
                      <a:pt x="35" y="458"/>
                      <a:pt x="35" y="458"/>
                    </a:cubicBezTo>
                    <a:cubicBezTo>
                      <a:pt x="35" y="458"/>
                      <a:pt x="58" y="451"/>
                      <a:pt x="68" y="460"/>
                    </a:cubicBezTo>
                    <a:cubicBezTo>
                      <a:pt x="75" y="471"/>
                      <a:pt x="86" y="483"/>
                      <a:pt x="71" y="483"/>
                    </a:cubicBezTo>
                    <a:cubicBezTo>
                      <a:pt x="0" y="479"/>
                      <a:pt x="0" y="479"/>
                      <a:pt x="0" y="479"/>
                    </a:cubicBezTo>
                    <a:cubicBezTo>
                      <a:pt x="3" y="495"/>
                      <a:pt x="3" y="495"/>
                      <a:pt x="3" y="495"/>
                    </a:cubicBezTo>
                    <a:cubicBezTo>
                      <a:pt x="3" y="495"/>
                      <a:pt x="41" y="493"/>
                      <a:pt x="44" y="512"/>
                    </a:cubicBezTo>
                    <a:cubicBezTo>
                      <a:pt x="50" y="535"/>
                      <a:pt x="49" y="550"/>
                      <a:pt x="49" y="550"/>
                    </a:cubicBezTo>
                    <a:cubicBezTo>
                      <a:pt x="68" y="559"/>
                      <a:pt x="68" y="559"/>
                      <a:pt x="68" y="559"/>
                    </a:cubicBezTo>
                    <a:cubicBezTo>
                      <a:pt x="68" y="559"/>
                      <a:pt x="88" y="514"/>
                      <a:pt x="92" y="526"/>
                    </a:cubicBezTo>
                    <a:cubicBezTo>
                      <a:pt x="95" y="541"/>
                      <a:pt x="91" y="549"/>
                      <a:pt x="91" y="549"/>
                    </a:cubicBezTo>
                    <a:cubicBezTo>
                      <a:pt x="120" y="558"/>
                      <a:pt x="120" y="558"/>
                      <a:pt x="120" y="558"/>
                    </a:cubicBezTo>
                    <a:cubicBezTo>
                      <a:pt x="119" y="577"/>
                      <a:pt x="119" y="577"/>
                      <a:pt x="119" y="577"/>
                    </a:cubicBezTo>
                    <a:cubicBezTo>
                      <a:pt x="185" y="614"/>
                      <a:pt x="185" y="614"/>
                      <a:pt x="185" y="614"/>
                    </a:cubicBezTo>
                    <a:cubicBezTo>
                      <a:pt x="204" y="604"/>
                      <a:pt x="204" y="604"/>
                      <a:pt x="204" y="604"/>
                    </a:cubicBezTo>
                    <a:cubicBezTo>
                      <a:pt x="196" y="615"/>
                      <a:pt x="196" y="615"/>
                      <a:pt x="196" y="615"/>
                    </a:cubicBezTo>
                    <a:cubicBezTo>
                      <a:pt x="203" y="627"/>
                      <a:pt x="203" y="627"/>
                      <a:pt x="203" y="627"/>
                    </a:cubicBezTo>
                    <a:cubicBezTo>
                      <a:pt x="203" y="627"/>
                      <a:pt x="227" y="601"/>
                      <a:pt x="226" y="605"/>
                    </a:cubicBezTo>
                    <a:cubicBezTo>
                      <a:pt x="223" y="608"/>
                      <a:pt x="234" y="613"/>
                      <a:pt x="230" y="613"/>
                    </a:cubicBezTo>
                    <a:cubicBezTo>
                      <a:pt x="226" y="616"/>
                      <a:pt x="210" y="631"/>
                      <a:pt x="210" y="631"/>
                    </a:cubicBezTo>
                    <a:cubicBezTo>
                      <a:pt x="210" y="631"/>
                      <a:pt x="210" y="646"/>
                      <a:pt x="217" y="646"/>
                    </a:cubicBezTo>
                    <a:cubicBezTo>
                      <a:pt x="228" y="647"/>
                      <a:pt x="243" y="651"/>
                      <a:pt x="243" y="651"/>
                    </a:cubicBezTo>
                    <a:cubicBezTo>
                      <a:pt x="247" y="636"/>
                      <a:pt x="247" y="636"/>
                      <a:pt x="247" y="636"/>
                    </a:cubicBezTo>
                    <a:cubicBezTo>
                      <a:pt x="251" y="652"/>
                      <a:pt x="251" y="652"/>
                      <a:pt x="251" y="652"/>
                    </a:cubicBezTo>
                    <a:cubicBezTo>
                      <a:pt x="251" y="652"/>
                      <a:pt x="266" y="637"/>
                      <a:pt x="277" y="649"/>
                    </a:cubicBezTo>
                    <a:cubicBezTo>
                      <a:pt x="284" y="657"/>
                      <a:pt x="254" y="663"/>
                      <a:pt x="254" y="663"/>
                    </a:cubicBezTo>
                    <a:cubicBezTo>
                      <a:pt x="253" y="675"/>
                      <a:pt x="253" y="675"/>
                      <a:pt x="253" y="675"/>
                    </a:cubicBezTo>
                    <a:cubicBezTo>
                      <a:pt x="313" y="682"/>
                      <a:pt x="313" y="682"/>
                      <a:pt x="313" y="682"/>
                    </a:cubicBezTo>
                    <a:cubicBezTo>
                      <a:pt x="313" y="682"/>
                      <a:pt x="281" y="722"/>
                      <a:pt x="292" y="734"/>
                    </a:cubicBezTo>
                    <a:cubicBezTo>
                      <a:pt x="299" y="746"/>
                      <a:pt x="328" y="751"/>
                      <a:pt x="328" y="751"/>
                    </a:cubicBezTo>
                    <a:cubicBezTo>
                      <a:pt x="328" y="751"/>
                      <a:pt x="355" y="737"/>
                      <a:pt x="373" y="746"/>
                    </a:cubicBezTo>
                    <a:cubicBezTo>
                      <a:pt x="388" y="750"/>
                      <a:pt x="402" y="770"/>
                      <a:pt x="402" y="770"/>
                    </a:cubicBezTo>
                    <a:cubicBezTo>
                      <a:pt x="402" y="770"/>
                      <a:pt x="377" y="753"/>
                      <a:pt x="362" y="753"/>
                    </a:cubicBezTo>
                    <a:cubicBezTo>
                      <a:pt x="351" y="756"/>
                      <a:pt x="339" y="759"/>
                      <a:pt x="339" y="759"/>
                    </a:cubicBezTo>
                    <a:cubicBezTo>
                      <a:pt x="346" y="767"/>
                      <a:pt x="346" y="767"/>
                      <a:pt x="346" y="767"/>
                    </a:cubicBezTo>
                    <a:cubicBezTo>
                      <a:pt x="327" y="770"/>
                      <a:pt x="327" y="770"/>
                      <a:pt x="327" y="770"/>
                    </a:cubicBezTo>
                    <a:cubicBezTo>
                      <a:pt x="330" y="786"/>
                      <a:pt x="330" y="786"/>
                      <a:pt x="330" y="786"/>
                    </a:cubicBezTo>
                    <a:cubicBezTo>
                      <a:pt x="330" y="786"/>
                      <a:pt x="371" y="803"/>
                      <a:pt x="359" y="814"/>
                    </a:cubicBezTo>
                    <a:cubicBezTo>
                      <a:pt x="344" y="825"/>
                      <a:pt x="324" y="843"/>
                      <a:pt x="324" y="843"/>
                    </a:cubicBezTo>
                    <a:cubicBezTo>
                      <a:pt x="323" y="862"/>
                      <a:pt x="323" y="862"/>
                      <a:pt x="323" y="862"/>
                    </a:cubicBezTo>
                    <a:cubicBezTo>
                      <a:pt x="323" y="862"/>
                      <a:pt x="359" y="898"/>
                      <a:pt x="358" y="917"/>
                    </a:cubicBezTo>
                    <a:cubicBezTo>
                      <a:pt x="361" y="932"/>
                      <a:pt x="361" y="940"/>
                      <a:pt x="361" y="940"/>
                    </a:cubicBezTo>
                    <a:cubicBezTo>
                      <a:pt x="407" y="984"/>
                      <a:pt x="407" y="984"/>
                      <a:pt x="407" y="984"/>
                    </a:cubicBezTo>
                    <a:cubicBezTo>
                      <a:pt x="447" y="1009"/>
                      <a:pt x="447" y="1009"/>
                      <a:pt x="447" y="1009"/>
                    </a:cubicBezTo>
                    <a:cubicBezTo>
                      <a:pt x="463" y="998"/>
                      <a:pt x="463" y="998"/>
                      <a:pt x="463" y="998"/>
                    </a:cubicBezTo>
                    <a:cubicBezTo>
                      <a:pt x="463" y="998"/>
                      <a:pt x="474" y="1007"/>
                      <a:pt x="470" y="1007"/>
                    </a:cubicBezTo>
                    <a:cubicBezTo>
                      <a:pt x="466" y="1006"/>
                      <a:pt x="451" y="1013"/>
                      <a:pt x="447" y="1025"/>
                    </a:cubicBezTo>
                    <a:cubicBezTo>
                      <a:pt x="443" y="1032"/>
                      <a:pt x="460" y="1063"/>
                      <a:pt x="460" y="1063"/>
                    </a:cubicBezTo>
                    <a:cubicBezTo>
                      <a:pt x="460" y="1063"/>
                      <a:pt x="466" y="1094"/>
                      <a:pt x="447" y="1105"/>
                    </a:cubicBezTo>
                    <a:cubicBezTo>
                      <a:pt x="431" y="1112"/>
                      <a:pt x="412" y="1122"/>
                      <a:pt x="412" y="1122"/>
                    </a:cubicBezTo>
                    <a:cubicBezTo>
                      <a:pt x="411" y="1141"/>
                      <a:pt x="411" y="1141"/>
                      <a:pt x="411" y="1141"/>
                    </a:cubicBezTo>
                    <a:cubicBezTo>
                      <a:pt x="411" y="1141"/>
                      <a:pt x="444" y="1154"/>
                      <a:pt x="458" y="1182"/>
                    </a:cubicBezTo>
                    <a:cubicBezTo>
                      <a:pt x="472" y="1209"/>
                      <a:pt x="485" y="1244"/>
                      <a:pt x="485" y="1244"/>
                    </a:cubicBezTo>
                    <a:cubicBezTo>
                      <a:pt x="493" y="1314"/>
                      <a:pt x="493" y="1314"/>
                      <a:pt x="493" y="1314"/>
                    </a:cubicBezTo>
                    <a:cubicBezTo>
                      <a:pt x="489" y="1317"/>
                      <a:pt x="489" y="1317"/>
                      <a:pt x="489" y="1317"/>
                    </a:cubicBezTo>
                    <a:cubicBezTo>
                      <a:pt x="479" y="1301"/>
                      <a:pt x="479" y="1301"/>
                      <a:pt x="479" y="1301"/>
                    </a:cubicBezTo>
                    <a:cubicBezTo>
                      <a:pt x="474" y="1248"/>
                      <a:pt x="474" y="1248"/>
                      <a:pt x="474" y="1248"/>
                    </a:cubicBezTo>
                    <a:cubicBezTo>
                      <a:pt x="442" y="1200"/>
                      <a:pt x="442" y="1200"/>
                      <a:pt x="442" y="1200"/>
                    </a:cubicBezTo>
                    <a:cubicBezTo>
                      <a:pt x="440" y="1177"/>
                      <a:pt x="440" y="1177"/>
                      <a:pt x="440" y="1177"/>
                    </a:cubicBezTo>
                    <a:cubicBezTo>
                      <a:pt x="421" y="1176"/>
                      <a:pt x="421" y="1176"/>
                      <a:pt x="421" y="1176"/>
                    </a:cubicBezTo>
                    <a:cubicBezTo>
                      <a:pt x="421" y="1176"/>
                      <a:pt x="412" y="1218"/>
                      <a:pt x="411" y="1226"/>
                    </a:cubicBezTo>
                    <a:cubicBezTo>
                      <a:pt x="411" y="1233"/>
                      <a:pt x="367" y="1380"/>
                      <a:pt x="367" y="1380"/>
                    </a:cubicBezTo>
                    <a:cubicBezTo>
                      <a:pt x="367" y="1380"/>
                      <a:pt x="387" y="1351"/>
                      <a:pt x="394" y="1355"/>
                    </a:cubicBezTo>
                    <a:cubicBezTo>
                      <a:pt x="401" y="1359"/>
                      <a:pt x="408" y="1378"/>
                      <a:pt x="408" y="1378"/>
                    </a:cubicBezTo>
                    <a:cubicBezTo>
                      <a:pt x="389" y="1378"/>
                      <a:pt x="389" y="1378"/>
                      <a:pt x="389" y="1378"/>
                    </a:cubicBezTo>
                    <a:cubicBezTo>
                      <a:pt x="389" y="1378"/>
                      <a:pt x="362" y="1395"/>
                      <a:pt x="354" y="1418"/>
                    </a:cubicBezTo>
                    <a:cubicBezTo>
                      <a:pt x="349" y="1437"/>
                      <a:pt x="323" y="1527"/>
                      <a:pt x="315" y="1531"/>
                    </a:cubicBezTo>
                    <a:cubicBezTo>
                      <a:pt x="311" y="1534"/>
                      <a:pt x="285" y="1610"/>
                      <a:pt x="285" y="1610"/>
                    </a:cubicBezTo>
                    <a:cubicBezTo>
                      <a:pt x="246" y="1650"/>
                      <a:pt x="246" y="1650"/>
                      <a:pt x="246" y="1650"/>
                    </a:cubicBezTo>
                    <a:cubicBezTo>
                      <a:pt x="246" y="1650"/>
                      <a:pt x="220" y="1652"/>
                      <a:pt x="216" y="1656"/>
                    </a:cubicBezTo>
                    <a:cubicBezTo>
                      <a:pt x="212" y="1656"/>
                      <a:pt x="222" y="1672"/>
                      <a:pt x="222" y="1672"/>
                    </a:cubicBezTo>
                    <a:cubicBezTo>
                      <a:pt x="237" y="1672"/>
                      <a:pt x="237" y="1672"/>
                      <a:pt x="237" y="1672"/>
                    </a:cubicBezTo>
                    <a:cubicBezTo>
                      <a:pt x="237" y="1672"/>
                      <a:pt x="233" y="1684"/>
                      <a:pt x="240" y="1688"/>
                    </a:cubicBezTo>
                    <a:cubicBezTo>
                      <a:pt x="248" y="1692"/>
                      <a:pt x="259" y="1685"/>
                      <a:pt x="259" y="1685"/>
                    </a:cubicBezTo>
                    <a:cubicBezTo>
                      <a:pt x="278" y="1693"/>
                      <a:pt x="278" y="1693"/>
                      <a:pt x="278" y="1693"/>
                    </a:cubicBezTo>
                    <a:cubicBezTo>
                      <a:pt x="278" y="1693"/>
                      <a:pt x="280" y="1724"/>
                      <a:pt x="269" y="1724"/>
                    </a:cubicBezTo>
                    <a:cubicBezTo>
                      <a:pt x="257" y="1727"/>
                      <a:pt x="246" y="1730"/>
                      <a:pt x="253" y="1738"/>
                    </a:cubicBezTo>
                    <a:cubicBezTo>
                      <a:pt x="260" y="1750"/>
                      <a:pt x="271" y="1754"/>
                      <a:pt x="271" y="1754"/>
                    </a:cubicBezTo>
                    <a:cubicBezTo>
                      <a:pt x="291" y="1732"/>
                      <a:pt x="291" y="1732"/>
                      <a:pt x="291" y="1732"/>
                    </a:cubicBezTo>
                    <a:cubicBezTo>
                      <a:pt x="290" y="1748"/>
                      <a:pt x="290" y="1748"/>
                      <a:pt x="290" y="1748"/>
                    </a:cubicBezTo>
                    <a:cubicBezTo>
                      <a:pt x="348" y="1789"/>
                      <a:pt x="348" y="1789"/>
                      <a:pt x="348" y="1789"/>
                    </a:cubicBezTo>
                    <a:cubicBezTo>
                      <a:pt x="378" y="1782"/>
                      <a:pt x="378" y="1782"/>
                      <a:pt x="378" y="1782"/>
                    </a:cubicBezTo>
                    <a:cubicBezTo>
                      <a:pt x="386" y="1787"/>
                      <a:pt x="386" y="1787"/>
                      <a:pt x="386" y="1787"/>
                    </a:cubicBezTo>
                    <a:cubicBezTo>
                      <a:pt x="377" y="1809"/>
                      <a:pt x="377" y="1809"/>
                      <a:pt x="377" y="1809"/>
                    </a:cubicBezTo>
                    <a:cubicBezTo>
                      <a:pt x="398" y="1841"/>
                      <a:pt x="398" y="1841"/>
                      <a:pt x="398" y="1841"/>
                    </a:cubicBezTo>
                    <a:cubicBezTo>
                      <a:pt x="414" y="1830"/>
                      <a:pt x="414" y="1830"/>
                      <a:pt x="414" y="1830"/>
                    </a:cubicBezTo>
                    <a:cubicBezTo>
                      <a:pt x="417" y="1834"/>
                      <a:pt x="417" y="1834"/>
                      <a:pt x="417" y="1834"/>
                    </a:cubicBezTo>
                    <a:cubicBezTo>
                      <a:pt x="443" y="1831"/>
                      <a:pt x="443" y="1831"/>
                      <a:pt x="443" y="1831"/>
                    </a:cubicBezTo>
                    <a:cubicBezTo>
                      <a:pt x="479" y="1875"/>
                      <a:pt x="479" y="1875"/>
                      <a:pt x="479" y="1875"/>
                    </a:cubicBezTo>
                    <a:cubicBezTo>
                      <a:pt x="479" y="1875"/>
                      <a:pt x="517" y="1862"/>
                      <a:pt x="524" y="1870"/>
                    </a:cubicBezTo>
                    <a:cubicBezTo>
                      <a:pt x="535" y="1878"/>
                      <a:pt x="534" y="1889"/>
                      <a:pt x="538" y="1889"/>
                    </a:cubicBezTo>
                    <a:cubicBezTo>
                      <a:pt x="546" y="1890"/>
                      <a:pt x="550" y="1875"/>
                      <a:pt x="550" y="1875"/>
                    </a:cubicBezTo>
                    <a:cubicBezTo>
                      <a:pt x="550" y="1875"/>
                      <a:pt x="571" y="1906"/>
                      <a:pt x="590" y="1896"/>
                    </a:cubicBezTo>
                    <a:cubicBezTo>
                      <a:pt x="605" y="1889"/>
                      <a:pt x="588" y="1861"/>
                      <a:pt x="607" y="1862"/>
                    </a:cubicBezTo>
                    <a:cubicBezTo>
                      <a:pt x="625" y="1863"/>
                      <a:pt x="640" y="1879"/>
                      <a:pt x="640" y="1879"/>
                    </a:cubicBezTo>
                    <a:cubicBezTo>
                      <a:pt x="640" y="1879"/>
                      <a:pt x="658" y="1876"/>
                      <a:pt x="662" y="1884"/>
                    </a:cubicBezTo>
                    <a:cubicBezTo>
                      <a:pt x="665" y="1888"/>
                      <a:pt x="683" y="1912"/>
                      <a:pt x="683" y="1912"/>
                    </a:cubicBezTo>
                    <a:cubicBezTo>
                      <a:pt x="683" y="1912"/>
                      <a:pt x="709" y="1905"/>
                      <a:pt x="717" y="1909"/>
                    </a:cubicBezTo>
                    <a:cubicBezTo>
                      <a:pt x="728" y="1918"/>
                      <a:pt x="731" y="1933"/>
                      <a:pt x="731" y="1933"/>
                    </a:cubicBezTo>
                    <a:cubicBezTo>
                      <a:pt x="746" y="1926"/>
                      <a:pt x="746" y="1926"/>
                      <a:pt x="746" y="1926"/>
                    </a:cubicBezTo>
                    <a:cubicBezTo>
                      <a:pt x="760" y="1938"/>
                      <a:pt x="760" y="1938"/>
                      <a:pt x="760" y="1938"/>
                    </a:cubicBezTo>
                    <a:cubicBezTo>
                      <a:pt x="768" y="1935"/>
                      <a:pt x="768" y="1935"/>
                      <a:pt x="768" y="1935"/>
                    </a:cubicBezTo>
                    <a:cubicBezTo>
                      <a:pt x="782" y="1947"/>
                      <a:pt x="782" y="1947"/>
                      <a:pt x="782" y="1947"/>
                    </a:cubicBezTo>
                    <a:cubicBezTo>
                      <a:pt x="770" y="1969"/>
                      <a:pt x="770" y="1969"/>
                      <a:pt x="770" y="1969"/>
                    </a:cubicBezTo>
                    <a:cubicBezTo>
                      <a:pt x="792" y="1986"/>
                      <a:pt x="792" y="1986"/>
                      <a:pt x="792" y="1986"/>
                    </a:cubicBezTo>
                    <a:cubicBezTo>
                      <a:pt x="792" y="1986"/>
                      <a:pt x="815" y="1971"/>
                      <a:pt x="815" y="1975"/>
                    </a:cubicBezTo>
                    <a:cubicBezTo>
                      <a:pt x="815" y="1979"/>
                      <a:pt x="806" y="2002"/>
                      <a:pt x="806" y="2002"/>
                    </a:cubicBezTo>
                    <a:cubicBezTo>
                      <a:pt x="806" y="2002"/>
                      <a:pt x="809" y="2017"/>
                      <a:pt x="824" y="2018"/>
                    </a:cubicBezTo>
                    <a:cubicBezTo>
                      <a:pt x="839" y="2018"/>
                      <a:pt x="866" y="1993"/>
                      <a:pt x="881" y="2009"/>
                    </a:cubicBezTo>
                    <a:cubicBezTo>
                      <a:pt x="891" y="2025"/>
                      <a:pt x="902" y="2033"/>
                      <a:pt x="902" y="2033"/>
                    </a:cubicBezTo>
                    <a:cubicBezTo>
                      <a:pt x="921" y="2034"/>
                      <a:pt x="921" y="2034"/>
                      <a:pt x="921" y="2034"/>
                    </a:cubicBezTo>
                    <a:cubicBezTo>
                      <a:pt x="928" y="2034"/>
                      <a:pt x="941" y="2000"/>
                      <a:pt x="967" y="2005"/>
                    </a:cubicBezTo>
                    <a:cubicBezTo>
                      <a:pt x="989" y="2014"/>
                      <a:pt x="992" y="2026"/>
                      <a:pt x="992" y="2026"/>
                    </a:cubicBezTo>
                    <a:cubicBezTo>
                      <a:pt x="1014" y="2027"/>
                      <a:pt x="1014" y="2027"/>
                      <a:pt x="1014" y="2027"/>
                    </a:cubicBezTo>
                    <a:cubicBezTo>
                      <a:pt x="1014" y="2027"/>
                      <a:pt x="1012" y="2008"/>
                      <a:pt x="1008" y="2004"/>
                    </a:cubicBezTo>
                    <a:cubicBezTo>
                      <a:pt x="1001" y="1999"/>
                      <a:pt x="1002" y="1973"/>
                      <a:pt x="1006" y="1961"/>
                    </a:cubicBezTo>
                    <a:cubicBezTo>
                      <a:pt x="1010" y="1950"/>
                      <a:pt x="1008" y="1931"/>
                      <a:pt x="1008" y="1931"/>
                    </a:cubicBezTo>
                    <a:cubicBezTo>
                      <a:pt x="993" y="1934"/>
                      <a:pt x="993" y="1934"/>
                      <a:pt x="993" y="1934"/>
                    </a:cubicBezTo>
                    <a:cubicBezTo>
                      <a:pt x="993" y="1934"/>
                      <a:pt x="993" y="1919"/>
                      <a:pt x="1001" y="1915"/>
                    </a:cubicBezTo>
                    <a:cubicBezTo>
                      <a:pt x="1008" y="1916"/>
                      <a:pt x="1013" y="1897"/>
                      <a:pt x="1013" y="1893"/>
                    </a:cubicBezTo>
                    <a:cubicBezTo>
                      <a:pt x="1013" y="1889"/>
                      <a:pt x="995" y="1877"/>
                      <a:pt x="1003" y="1873"/>
                    </a:cubicBezTo>
                    <a:cubicBezTo>
                      <a:pt x="1011" y="1866"/>
                      <a:pt x="1014" y="1874"/>
                      <a:pt x="1014" y="1874"/>
                    </a:cubicBezTo>
                    <a:cubicBezTo>
                      <a:pt x="1029" y="1875"/>
                      <a:pt x="1029" y="1875"/>
                      <a:pt x="1029" y="1875"/>
                    </a:cubicBezTo>
                    <a:cubicBezTo>
                      <a:pt x="1029" y="1875"/>
                      <a:pt x="1034" y="1852"/>
                      <a:pt x="1057" y="1841"/>
                    </a:cubicBezTo>
                    <a:cubicBezTo>
                      <a:pt x="1080" y="1831"/>
                      <a:pt x="1083" y="1847"/>
                      <a:pt x="1098" y="1840"/>
                    </a:cubicBezTo>
                    <a:cubicBezTo>
                      <a:pt x="1113" y="1833"/>
                      <a:pt x="1107" y="1813"/>
                      <a:pt x="1107" y="1813"/>
                    </a:cubicBezTo>
                    <a:cubicBezTo>
                      <a:pt x="1107" y="1813"/>
                      <a:pt x="1130" y="1788"/>
                      <a:pt x="1130" y="1799"/>
                    </a:cubicBezTo>
                    <a:cubicBezTo>
                      <a:pt x="1133" y="1807"/>
                      <a:pt x="1118" y="1818"/>
                      <a:pt x="1118" y="1818"/>
                    </a:cubicBezTo>
                    <a:cubicBezTo>
                      <a:pt x="1132" y="1822"/>
                      <a:pt x="1132" y="1822"/>
                      <a:pt x="1132" y="1822"/>
                    </a:cubicBezTo>
                    <a:cubicBezTo>
                      <a:pt x="1144" y="1811"/>
                      <a:pt x="1144" y="1811"/>
                      <a:pt x="1144" y="1811"/>
                    </a:cubicBezTo>
                    <a:cubicBezTo>
                      <a:pt x="1145" y="1800"/>
                      <a:pt x="1145" y="1800"/>
                      <a:pt x="1145" y="1800"/>
                    </a:cubicBezTo>
                    <a:cubicBezTo>
                      <a:pt x="1145" y="1800"/>
                      <a:pt x="1168" y="1786"/>
                      <a:pt x="1186" y="1786"/>
                    </a:cubicBezTo>
                    <a:cubicBezTo>
                      <a:pt x="1205" y="1787"/>
                      <a:pt x="1215" y="1807"/>
                      <a:pt x="1215" y="1807"/>
                    </a:cubicBezTo>
                    <a:cubicBezTo>
                      <a:pt x="1215" y="1807"/>
                      <a:pt x="1282" y="1825"/>
                      <a:pt x="1282" y="1829"/>
                    </a:cubicBezTo>
                    <a:cubicBezTo>
                      <a:pt x="1282" y="1833"/>
                      <a:pt x="1284" y="1852"/>
                      <a:pt x="1284" y="1852"/>
                    </a:cubicBezTo>
                    <a:cubicBezTo>
                      <a:pt x="1329" y="1858"/>
                      <a:pt x="1329" y="1858"/>
                      <a:pt x="1329" y="1858"/>
                    </a:cubicBezTo>
                    <a:cubicBezTo>
                      <a:pt x="1329" y="1858"/>
                      <a:pt x="1331" y="1824"/>
                      <a:pt x="1334" y="1828"/>
                    </a:cubicBezTo>
                    <a:cubicBezTo>
                      <a:pt x="1338" y="1832"/>
                      <a:pt x="1362" y="1864"/>
                      <a:pt x="1362" y="1864"/>
                    </a:cubicBezTo>
                    <a:cubicBezTo>
                      <a:pt x="1407" y="1862"/>
                      <a:pt x="1407" y="1862"/>
                      <a:pt x="1407" y="1862"/>
                    </a:cubicBezTo>
                    <a:cubicBezTo>
                      <a:pt x="1407" y="1862"/>
                      <a:pt x="1418" y="1870"/>
                      <a:pt x="1418" y="1874"/>
                    </a:cubicBezTo>
                    <a:cubicBezTo>
                      <a:pt x="1418" y="1878"/>
                      <a:pt x="1406" y="1896"/>
                      <a:pt x="1413" y="1901"/>
                    </a:cubicBezTo>
                    <a:cubicBezTo>
                      <a:pt x="1420" y="1905"/>
                      <a:pt x="1447" y="1906"/>
                      <a:pt x="1454" y="1910"/>
                    </a:cubicBezTo>
                    <a:cubicBezTo>
                      <a:pt x="1457" y="1914"/>
                      <a:pt x="1471" y="1945"/>
                      <a:pt x="1482" y="1946"/>
                    </a:cubicBezTo>
                    <a:cubicBezTo>
                      <a:pt x="1497" y="1943"/>
                      <a:pt x="1509" y="1932"/>
                      <a:pt x="1509" y="1932"/>
                    </a:cubicBezTo>
                    <a:cubicBezTo>
                      <a:pt x="1527" y="1940"/>
                      <a:pt x="1527" y="1940"/>
                      <a:pt x="1527" y="1940"/>
                    </a:cubicBezTo>
                    <a:cubicBezTo>
                      <a:pt x="1534" y="1960"/>
                      <a:pt x="1534" y="1960"/>
                      <a:pt x="1534" y="1960"/>
                    </a:cubicBezTo>
                    <a:cubicBezTo>
                      <a:pt x="1545" y="1953"/>
                      <a:pt x="1545" y="1953"/>
                      <a:pt x="1545" y="1953"/>
                    </a:cubicBezTo>
                    <a:cubicBezTo>
                      <a:pt x="1554" y="1934"/>
                      <a:pt x="1554" y="1934"/>
                      <a:pt x="1554" y="1934"/>
                    </a:cubicBezTo>
                    <a:cubicBezTo>
                      <a:pt x="1576" y="1943"/>
                      <a:pt x="1576" y="1943"/>
                      <a:pt x="1576" y="1943"/>
                    </a:cubicBezTo>
                    <a:cubicBezTo>
                      <a:pt x="1580" y="1931"/>
                      <a:pt x="1580" y="1931"/>
                      <a:pt x="1580" y="1931"/>
                    </a:cubicBezTo>
                    <a:cubicBezTo>
                      <a:pt x="1610" y="1929"/>
                      <a:pt x="1610" y="1929"/>
                      <a:pt x="1610" y="1929"/>
                    </a:cubicBezTo>
                    <a:cubicBezTo>
                      <a:pt x="1629" y="1934"/>
                      <a:pt x="1629" y="1934"/>
                      <a:pt x="1629" y="1934"/>
                    </a:cubicBezTo>
                    <a:cubicBezTo>
                      <a:pt x="1629" y="1918"/>
                      <a:pt x="1629" y="1918"/>
                      <a:pt x="1629" y="1918"/>
                    </a:cubicBezTo>
                    <a:cubicBezTo>
                      <a:pt x="1629" y="1918"/>
                      <a:pt x="1620" y="1887"/>
                      <a:pt x="1635" y="1884"/>
                    </a:cubicBezTo>
                    <a:cubicBezTo>
                      <a:pt x="1650" y="1877"/>
                      <a:pt x="1661" y="1886"/>
                      <a:pt x="1668" y="1882"/>
                    </a:cubicBezTo>
                    <a:cubicBezTo>
                      <a:pt x="1676" y="1879"/>
                      <a:pt x="1670" y="1844"/>
                      <a:pt x="1685" y="1848"/>
                    </a:cubicBezTo>
                    <a:cubicBezTo>
                      <a:pt x="1696" y="1849"/>
                      <a:pt x="1710" y="1865"/>
                      <a:pt x="1719" y="1850"/>
                    </a:cubicBezTo>
                    <a:cubicBezTo>
                      <a:pt x="1727" y="1835"/>
                      <a:pt x="1705" y="1823"/>
                      <a:pt x="1738" y="1824"/>
                    </a:cubicBezTo>
                    <a:cubicBezTo>
                      <a:pt x="1768" y="1826"/>
                      <a:pt x="1765" y="1818"/>
                      <a:pt x="1765" y="1818"/>
                    </a:cubicBezTo>
                    <a:cubicBezTo>
                      <a:pt x="1765" y="1818"/>
                      <a:pt x="1754" y="1802"/>
                      <a:pt x="1766" y="1803"/>
                    </a:cubicBezTo>
                    <a:cubicBezTo>
                      <a:pt x="1773" y="1799"/>
                      <a:pt x="1784" y="1811"/>
                      <a:pt x="1784" y="1811"/>
                    </a:cubicBezTo>
                    <a:cubicBezTo>
                      <a:pt x="1795" y="1808"/>
                      <a:pt x="1795" y="1808"/>
                      <a:pt x="1795" y="1808"/>
                    </a:cubicBezTo>
                    <a:cubicBezTo>
                      <a:pt x="1782" y="1777"/>
                      <a:pt x="1782" y="1777"/>
                      <a:pt x="1782" y="1777"/>
                    </a:cubicBezTo>
                    <a:cubicBezTo>
                      <a:pt x="1782" y="1777"/>
                      <a:pt x="1808" y="1774"/>
                      <a:pt x="1821" y="1744"/>
                    </a:cubicBezTo>
                    <a:close/>
                  </a:path>
                </a:pathLst>
              </a:custGeom>
              <a:solidFill>
                <a:srgbClr val="0A5D7A"/>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05" name="Freeform 278">
                <a:extLst>
                  <a:ext uri="{FF2B5EF4-FFF2-40B4-BE49-F238E27FC236}">
                    <a16:creationId xmlns:a16="http://schemas.microsoft.com/office/drawing/2014/main" id="{FA25FE04-6EB2-6826-511D-77FF42C9E621}"/>
                  </a:ext>
                </a:extLst>
              </p:cNvPr>
              <p:cNvSpPr>
                <a:spLocks/>
              </p:cNvSpPr>
              <p:nvPr/>
            </p:nvSpPr>
            <p:spPr bwMode="gray">
              <a:xfrm>
                <a:off x="13160291" y="5173055"/>
                <a:ext cx="11531" cy="18739"/>
              </a:xfrm>
              <a:custGeom>
                <a:avLst/>
                <a:gdLst>
                  <a:gd name="T0" fmla="*/ 26 w 26"/>
                  <a:gd name="T1" fmla="*/ 32 h 39"/>
                  <a:gd name="T2" fmla="*/ 5 w 26"/>
                  <a:gd name="T3" fmla="*/ 0 h 39"/>
                  <a:gd name="T4" fmla="*/ 1 w 26"/>
                  <a:gd name="T5" fmla="*/ 12 h 39"/>
                  <a:gd name="T6" fmla="*/ 0 w 26"/>
                  <a:gd name="T7" fmla="*/ 27 h 39"/>
                  <a:gd name="T8" fmla="*/ 26 w 26"/>
                  <a:gd name="T9" fmla="*/ 32 h 39"/>
                </a:gdLst>
                <a:ahLst/>
                <a:cxnLst>
                  <a:cxn ang="0">
                    <a:pos x="T0" y="T1"/>
                  </a:cxn>
                  <a:cxn ang="0">
                    <a:pos x="T2" y="T3"/>
                  </a:cxn>
                  <a:cxn ang="0">
                    <a:pos x="T4" y="T5"/>
                  </a:cxn>
                  <a:cxn ang="0">
                    <a:pos x="T6" y="T7"/>
                  </a:cxn>
                  <a:cxn ang="0">
                    <a:pos x="T8" y="T9"/>
                  </a:cxn>
                </a:cxnLst>
                <a:rect l="0" t="0" r="r" b="b"/>
                <a:pathLst>
                  <a:path w="26" h="39">
                    <a:moveTo>
                      <a:pt x="26" y="32"/>
                    </a:moveTo>
                    <a:cubicBezTo>
                      <a:pt x="5" y="0"/>
                      <a:pt x="5" y="0"/>
                      <a:pt x="5" y="0"/>
                    </a:cubicBezTo>
                    <a:cubicBezTo>
                      <a:pt x="1" y="12"/>
                      <a:pt x="1" y="12"/>
                      <a:pt x="1" y="12"/>
                    </a:cubicBezTo>
                    <a:cubicBezTo>
                      <a:pt x="0" y="27"/>
                      <a:pt x="0" y="27"/>
                      <a:pt x="0" y="27"/>
                    </a:cubicBezTo>
                    <a:cubicBezTo>
                      <a:pt x="14" y="39"/>
                      <a:pt x="26" y="32"/>
                      <a:pt x="26" y="32"/>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06" name="Freeform 279">
                <a:extLst>
                  <a:ext uri="{FF2B5EF4-FFF2-40B4-BE49-F238E27FC236}">
                    <a16:creationId xmlns:a16="http://schemas.microsoft.com/office/drawing/2014/main" id="{965C0303-D2A7-A715-8BBB-4D9A549AC2A7}"/>
                  </a:ext>
                </a:extLst>
              </p:cNvPr>
              <p:cNvSpPr>
                <a:spLocks/>
              </p:cNvSpPr>
              <p:nvPr/>
            </p:nvSpPr>
            <p:spPr bwMode="gray">
              <a:xfrm>
                <a:off x="13251102" y="4955396"/>
                <a:ext cx="28829" cy="10090"/>
              </a:xfrm>
              <a:custGeom>
                <a:avLst/>
                <a:gdLst>
                  <a:gd name="T0" fmla="*/ 30 w 60"/>
                  <a:gd name="T1" fmla="*/ 3 h 19"/>
                  <a:gd name="T2" fmla="*/ 26 w 60"/>
                  <a:gd name="T3" fmla="*/ 18 h 19"/>
                  <a:gd name="T4" fmla="*/ 30 w 60"/>
                  <a:gd name="T5" fmla="*/ 3 h 19"/>
                </a:gdLst>
                <a:ahLst/>
                <a:cxnLst>
                  <a:cxn ang="0">
                    <a:pos x="T0" y="T1"/>
                  </a:cxn>
                  <a:cxn ang="0">
                    <a:pos x="T2" y="T3"/>
                  </a:cxn>
                  <a:cxn ang="0">
                    <a:pos x="T4" y="T5"/>
                  </a:cxn>
                </a:cxnLst>
                <a:rect l="0" t="0" r="r" b="b"/>
                <a:pathLst>
                  <a:path w="60" h="19">
                    <a:moveTo>
                      <a:pt x="30" y="3"/>
                    </a:moveTo>
                    <a:cubicBezTo>
                      <a:pt x="0" y="5"/>
                      <a:pt x="26" y="18"/>
                      <a:pt x="26" y="18"/>
                    </a:cubicBezTo>
                    <a:cubicBezTo>
                      <a:pt x="41" y="19"/>
                      <a:pt x="60" y="0"/>
                      <a:pt x="30" y="3"/>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07" name="Freeform 280">
                <a:extLst>
                  <a:ext uri="{FF2B5EF4-FFF2-40B4-BE49-F238E27FC236}">
                    <a16:creationId xmlns:a16="http://schemas.microsoft.com/office/drawing/2014/main" id="{D783943B-810F-EE46-52BB-A282E39AFB34}"/>
                  </a:ext>
                </a:extLst>
              </p:cNvPr>
              <p:cNvSpPr>
                <a:spLocks/>
              </p:cNvSpPr>
              <p:nvPr/>
            </p:nvSpPr>
            <p:spPr bwMode="gray">
              <a:xfrm>
                <a:off x="13860835" y="5053415"/>
                <a:ext cx="2883" cy="0"/>
              </a:xfrm>
              <a:custGeom>
                <a:avLst/>
                <a:gdLst>
                  <a:gd name="T0" fmla="*/ 0 w 2"/>
                  <a:gd name="T1" fmla="*/ 1 w 2"/>
                  <a:gd name="T2" fmla="*/ 2 w 2"/>
                  <a:gd name="T3" fmla="*/ 0 w 2"/>
                </a:gdLst>
                <a:ahLst/>
                <a:cxnLst>
                  <a:cxn ang="0">
                    <a:pos x="T0" y="0"/>
                  </a:cxn>
                  <a:cxn ang="0">
                    <a:pos x="T1" y="0"/>
                  </a:cxn>
                  <a:cxn ang="0">
                    <a:pos x="T2" y="0"/>
                  </a:cxn>
                  <a:cxn ang="0">
                    <a:pos x="T3" y="0"/>
                  </a:cxn>
                </a:cxnLst>
                <a:rect l="0" t="0" r="r" b="b"/>
                <a:pathLst>
                  <a:path w="2">
                    <a:moveTo>
                      <a:pt x="0" y="0"/>
                    </a:moveTo>
                    <a:lnTo>
                      <a:pt x="1" y="0"/>
                    </a:lnTo>
                    <a:lnTo>
                      <a:pt x="2" y="0"/>
                    </a:lnTo>
                    <a:lnTo>
                      <a:pt x="0"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08" name="Freeform 281">
                <a:extLst>
                  <a:ext uri="{FF2B5EF4-FFF2-40B4-BE49-F238E27FC236}">
                    <a16:creationId xmlns:a16="http://schemas.microsoft.com/office/drawing/2014/main" id="{C5C9C436-8EF8-4238-34CB-39B0A248420D}"/>
                  </a:ext>
                </a:extLst>
              </p:cNvPr>
              <p:cNvSpPr>
                <a:spLocks/>
              </p:cNvSpPr>
              <p:nvPr/>
            </p:nvSpPr>
            <p:spPr bwMode="gray">
              <a:xfrm>
                <a:off x="13971826" y="5278281"/>
                <a:ext cx="1442" cy="1442"/>
              </a:xfrm>
              <a:custGeom>
                <a:avLst/>
                <a:gdLst>
                  <a:gd name="T0" fmla="*/ 0 w 1"/>
                  <a:gd name="T1" fmla="*/ 0 h 4"/>
                  <a:gd name="T2" fmla="*/ 1 w 1"/>
                  <a:gd name="T3" fmla="*/ 4 h 4"/>
                  <a:gd name="T4" fmla="*/ 1 w 1"/>
                  <a:gd name="T5" fmla="*/ 4 h 4"/>
                  <a:gd name="T6" fmla="*/ 0 w 1"/>
                  <a:gd name="T7" fmla="*/ 0 h 4"/>
                </a:gdLst>
                <a:ahLst/>
                <a:cxnLst>
                  <a:cxn ang="0">
                    <a:pos x="T0" y="T1"/>
                  </a:cxn>
                  <a:cxn ang="0">
                    <a:pos x="T2" y="T3"/>
                  </a:cxn>
                  <a:cxn ang="0">
                    <a:pos x="T4" y="T5"/>
                  </a:cxn>
                  <a:cxn ang="0">
                    <a:pos x="T6" y="T7"/>
                  </a:cxn>
                </a:cxnLst>
                <a:rect l="0" t="0" r="r" b="b"/>
                <a:pathLst>
                  <a:path w="1" h="4">
                    <a:moveTo>
                      <a:pt x="0" y="0"/>
                    </a:moveTo>
                    <a:cubicBezTo>
                      <a:pt x="0" y="2"/>
                      <a:pt x="0" y="3"/>
                      <a:pt x="1" y="4"/>
                    </a:cubicBezTo>
                    <a:cubicBezTo>
                      <a:pt x="1" y="4"/>
                      <a:pt x="1" y="4"/>
                      <a:pt x="1" y="4"/>
                    </a:cubicBezTo>
                    <a:cubicBezTo>
                      <a:pt x="0" y="3"/>
                      <a:pt x="0" y="1"/>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09" name="Freeform 282">
                <a:extLst>
                  <a:ext uri="{FF2B5EF4-FFF2-40B4-BE49-F238E27FC236}">
                    <a16:creationId xmlns:a16="http://schemas.microsoft.com/office/drawing/2014/main" id="{8C98B910-680E-1BBA-D0B7-E7F4FF0112F6}"/>
                  </a:ext>
                </a:extLst>
              </p:cNvPr>
              <p:cNvSpPr>
                <a:spLocks/>
              </p:cNvSpPr>
              <p:nvPr/>
            </p:nvSpPr>
            <p:spPr bwMode="gray">
              <a:xfrm>
                <a:off x="13906962" y="5063505"/>
                <a:ext cx="2883" cy="0"/>
              </a:xfrm>
              <a:custGeom>
                <a:avLst/>
                <a:gdLst>
                  <a:gd name="T0" fmla="*/ 0 w 5"/>
                  <a:gd name="T1" fmla="*/ 0 h 2"/>
                  <a:gd name="T2" fmla="*/ 5 w 5"/>
                  <a:gd name="T3" fmla="*/ 2 h 2"/>
                  <a:gd name="T4" fmla="*/ 1 w 5"/>
                  <a:gd name="T5" fmla="*/ 0 h 2"/>
                  <a:gd name="T6" fmla="*/ 0 w 5"/>
                  <a:gd name="T7" fmla="*/ 0 h 2"/>
                </a:gdLst>
                <a:ahLst/>
                <a:cxnLst>
                  <a:cxn ang="0">
                    <a:pos x="T0" y="T1"/>
                  </a:cxn>
                  <a:cxn ang="0">
                    <a:pos x="T2" y="T3"/>
                  </a:cxn>
                  <a:cxn ang="0">
                    <a:pos x="T4" y="T5"/>
                  </a:cxn>
                  <a:cxn ang="0">
                    <a:pos x="T6" y="T7"/>
                  </a:cxn>
                </a:cxnLst>
                <a:rect l="0" t="0" r="r" b="b"/>
                <a:pathLst>
                  <a:path w="5" h="2">
                    <a:moveTo>
                      <a:pt x="0" y="0"/>
                    </a:moveTo>
                    <a:cubicBezTo>
                      <a:pt x="1" y="1"/>
                      <a:pt x="3" y="1"/>
                      <a:pt x="5" y="2"/>
                    </a:cubicBezTo>
                    <a:cubicBezTo>
                      <a:pt x="4" y="1"/>
                      <a:pt x="2" y="1"/>
                      <a:pt x="1" y="0"/>
                    </a:cubicBezTo>
                    <a:cubicBezTo>
                      <a:pt x="0" y="0"/>
                      <a:pt x="0" y="0"/>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10" name="Freeform 283">
                <a:extLst>
                  <a:ext uri="{FF2B5EF4-FFF2-40B4-BE49-F238E27FC236}">
                    <a16:creationId xmlns:a16="http://schemas.microsoft.com/office/drawing/2014/main" id="{EC05F9B7-762B-2F49-F675-914021DCE137}"/>
                  </a:ext>
                </a:extLst>
              </p:cNvPr>
              <p:cNvSpPr>
                <a:spLocks/>
              </p:cNvSpPr>
              <p:nvPr/>
            </p:nvSpPr>
            <p:spPr bwMode="gray">
              <a:xfrm>
                <a:off x="12415063" y="5638643"/>
                <a:ext cx="361803" cy="567931"/>
              </a:xfrm>
              <a:custGeom>
                <a:avLst/>
                <a:gdLst>
                  <a:gd name="T0" fmla="*/ 318 w 757"/>
                  <a:gd name="T1" fmla="*/ 1049 h 1188"/>
                  <a:gd name="T2" fmla="*/ 365 w 757"/>
                  <a:gd name="T3" fmla="*/ 994 h 1188"/>
                  <a:gd name="T4" fmla="*/ 430 w 757"/>
                  <a:gd name="T5" fmla="*/ 966 h 1188"/>
                  <a:gd name="T6" fmla="*/ 404 w 757"/>
                  <a:gd name="T7" fmla="*/ 953 h 1188"/>
                  <a:gd name="T8" fmla="*/ 410 w 757"/>
                  <a:gd name="T9" fmla="*/ 824 h 1188"/>
                  <a:gd name="T10" fmla="*/ 484 w 757"/>
                  <a:gd name="T11" fmla="*/ 762 h 1188"/>
                  <a:gd name="T12" fmla="*/ 436 w 757"/>
                  <a:gd name="T13" fmla="*/ 679 h 1188"/>
                  <a:gd name="T14" fmla="*/ 433 w 757"/>
                  <a:gd name="T15" fmla="*/ 653 h 1188"/>
                  <a:gd name="T16" fmla="*/ 509 w 757"/>
                  <a:gd name="T17" fmla="*/ 622 h 1188"/>
                  <a:gd name="T18" fmla="*/ 533 w 757"/>
                  <a:gd name="T19" fmla="*/ 592 h 1188"/>
                  <a:gd name="T20" fmla="*/ 540 w 757"/>
                  <a:gd name="T21" fmla="*/ 512 h 1188"/>
                  <a:gd name="T22" fmla="*/ 587 w 757"/>
                  <a:gd name="T23" fmla="*/ 480 h 1188"/>
                  <a:gd name="T24" fmla="*/ 615 w 757"/>
                  <a:gd name="T25" fmla="*/ 363 h 1188"/>
                  <a:gd name="T26" fmla="*/ 632 w 757"/>
                  <a:gd name="T27" fmla="*/ 322 h 1188"/>
                  <a:gd name="T28" fmla="*/ 682 w 757"/>
                  <a:gd name="T29" fmla="*/ 290 h 1188"/>
                  <a:gd name="T30" fmla="*/ 756 w 757"/>
                  <a:gd name="T31" fmla="*/ 217 h 1188"/>
                  <a:gd name="T32" fmla="*/ 710 w 757"/>
                  <a:gd name="T33" fmla="*/ 169 h 1188"/>
                  <a:gd name="T34" fmla="*/ 690 w 757"/>
                  <a:gd name="T35" fmla="*/ 118 h 1188"/>
                  <a:gd name="T36" fmla="*/ 674 w 757"/>
                  <a:gd name="T37" fmla="*/ 121 h 1188"/>
                  <a:gd name="T38" fmla="*/ 623 w 757"/>
                  <a:gd name="T39" fmla="*/ 92 h 1188"/>
                  <a:gd name="T40" fmla="*/ 563 w 757"/>
                  <a:gd name="T41" fmla="*/ 100 h 1188"/>
                  <a:gd name="T42" fmla="*/ 523 w 757"/>
                  <a:gd name="T43" fmla="*/ 83 h 1188"/>
                  <a:gd name="T44" fmla="*/ 486 w 757"/>
                  <a:gd name="T45" fmla="*/ 74 h 1188"/>
                  <a:gd name="T46" fmla="*/ 473 w 757"/>
                  <a:gd name="T47" fmla="*/ 35 h 1188"/>
                  <a:gd name="T48" fmla="*/ 458 w 757"/>
                  <a:gd name="T49" fmla="*/ 19 h 1188"/>
                  <a:gd name="T50" fmla="*/ 433 w 757"/>
                  <a:gd name="T51" fmla="*/ 10 h 1188"/>
                  <a:gd name="T52" fmla="*/ 369 w 757"/>
                  <a:gd name="T53" fmla="*/ 15 h 1188"/>
                  <a:gd name="T54" fmla="*/ 323 w 757"/>
                  <a:gd name="T55" fmla="*/ 43 h 1188"/>
                  <a:gd name="T56" fmla="*/ 336 w 757"/>
                  <a:gd name="T57" fmla="*/ 67 h 1188"/>
                  <a:gd name="T58" fmla="*/ 324 w 757"/>
                  <a:gd name="T59" fmla="*/ 100 h 1188"/>
                  <a:gd name="T60" fmla="*/ 318 w 757"/>
                  <a:gd name="T61" fmla="*/ 230 h 1188"/>
                  <a:gd name="T62" fmla="*/ 284 w 757"/>
                  <a:gd name="T63" fmla="*/ 309 h 1188"/>
                  <a:gd name="T64" fmla="*/ 308 w 757"/>
                  <a:gd name="T65" fmla="*/ 279 h 1188"/>
                  <a:gd name="T66" fmla="*/ 306 w 757"/>
                  <a:gd name="T67" fmla="*/ 314 h 1188"/>
                  <a:gd name="T68" fmla="*/ 220 w 757"/>
                  <a:gd name="T69" fmla="*/ 398 h 1188"/>
                  <a:gd name="T70" fmla="*/ 166 w 757"/>
                  <a:gd name="T71" fmla="*/ 510 h 1188"/>
                  <a:gd name="T72" fmla="*/ 150 w 757"/>
                  <a:gd name="T73" fmla="*/ 540 h 1188"/>
                  <a:gd name="T74" fmla="*/ 123 w 757"/>
                  <a:gd name="T75" fmla="*/ 569 h 1188"/>
                  <a:gd name="T76" fmla="*/ 85 w 757"/>
                  <a:gd name="T77" fmla="*/ 571 h 1188"/>
                  <a:gd name="T78" fmla="*/ 56 w 757"/>
                  <a:gd name="T79" fmla="*/ 627 h 1188"/>
                  <a:gd name="T80" fmla="*/ 28 w 757"/>
                  <a:gd name="T81" fmla="*/ 683 h 1188"/>
                  <a:gd name="T82" fmla="*/ 78 w 757"/>
                  <a:gd name="T83" fmla="*/ 727 h 1188"/>
                  <a:gd name="T84" fmla="*/ 123 w 757"/>
                  <a:gd name="T85" fmla="*/ 722 h 1188"/>
                  <a:gd name="T86" fmla="*/ 88 w 757"/>
                  <a:gd name="T87" fmla="*/ 755 h 1188"/>
                  <a:gd name="T88" fmla="*/ 58 w 757"/>
                  <a:gd name="T89" fmla="*/ 742 h 1188"/>
                  <a:gd name="T90" fmla="*/ 53 w 757"/>
                  <a:gd name="T91" fmla="*/ 787 h 1188"/>
                  <a:gd name="T92" fmla="*/ 116 w 757"/>
                  <a:gd name="T93" fmla="*/ 787 h 1188"/>
                  <a:gd name="T94" fmla="*/ 143 w 757"/>
                  <a:gd name="T95" fmla="*/ 784 h 1188"/>
                  <a:gd name="T96" fmla="*/ 156 w 757"/>
                  <a:gd name="T97" fmla="*/ 819 h 1188"/>
                  <a:gd name="T98" fmla="*/ 120 w 757"/>
                  <a:gd name="T99" fmla="*/ 798 h 1188"/>
                  <a:gd name="T100" fmla="*/ 77 w 757"/>
                  <a:gd name="T101" fmla="*/ 911 h 1188"/>
                  <a:gd name="T102" fmla="*/ 82 w 757"/>
                  <a:gd name="T103" fmla="*/ 965 h 1188"/>
                  <a:gd name="T104" fmla="*/ 60 w 757"/>
                  <a:gd name="T105" fmla="*/ 1044 h 1188"/>
                  <a:gd name="T106" fmla="*/ 35 w 757"/>
                  <a:gd name="T107" fmla="*/ 1081 h 1188"/>
                  <a:gd name="T108" fmla="*/ 0 w 757"/>
                  <a:gd name="T109" fmla="*/ 1129 h 1188"/>
                  <a:gd name="T110" fmla="*/ 177 w 757"/>
                  <a:gd name="T111" fmla="*/ 1180 h 1188"/>
                  <a:gd name="T112" fmla="*/ 256 w 757"/>
                  <a:gd name="T113" fmla="*/ 1164 h 1188"/>
                  <a:gd name="T114" fmla="*/ 300 w 757"/>
                  <a:gd name="T115" fmla="*/ 1105 h 1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57" h="1188">
                    <a:moveTo>
                      <a:pt x="294" y="1078"/>
                    </a:moveTo>
                    <a:cubicBezTo>
                      <a:pt x="294" y="1078"/>
                      <a:pt x="302" y="1067"/>
                      <a:pt x="318" y="1049"/>
                    </a:cubicBezTo>
                    <a:cubicBezTo>
                      <a:pt x="330" y="1026"/>
                      <a:pt x="356" y="1020"/>
                      <a:pt x="356" y="1020"/>
                    </a:cubicBezTo>
                    <a:cubicBezTo>
                      <a:pt x="365" y="994"/>
                      <a:pt x="365" y="994"/>
                      <a:pt x="365" y="994"/>
                    </a:cubicBezTo>
                    <a:cubicBezTo>
                      <a:pt x="417" y="992"/>
                      <a:pt x="417" y="992"/>
                      <a:pt x="417" y="992"/>
                    </a:cubicBezTo>
                    <a:cubicBezTo>
                      <a:pt x="430" y="966"/>
                      <a:pt x="430" y="966"/>
                      <a:pt x="430" y="966"/>
                    </a:cubicBezTo>
                    <a:cubicBezTo>
                      <a:pt x="438" y="955"/>
                      <a:pt x="438" y="955"/>
                      <a:pt x="438" y="955"/>
                    </a:cubicBezTo>
                    <a:cubicBezTo>
                      <a:pt x="404" y="953"/>
                      <a:pt x="404" y="953"/>
                      <a:pt x="404" y="953"/>
                    </a:cubicBezTo>
                    <a:cubicBezTo>
                      <a:pt x="378" y="883"/>
                      <a:pt x="378" y="883"/>
                      <a:pt x="378" y="883"/>
                    </a:cubicBezTo>
                    <a:cubicBezTo>
                      <a:pt x="410" y="824"/>
                      <a:pt x="410" y="824"/>
                      <a:pt x="410" y="824"/>
                    </a:cubicBezTo>
                    <a:cubicBezTo>
                      <a:pt x="448" y="814"/>
                      <a:pt x="448" y="814"/>
                      <a:pt x="448" y="814"/>
                    </a:cubicBezTo>
                    <a:cubicBezTo>
                      <a:pt x="448" y="814"/>
                      <a:pt x="476" y="785"/>
                      <a:pt x="484" y="762"/>
                    </a:cubicBezTo>
                    <a:cubicBezTo>
                      <a:pt x="493" y="740"/>
                      <a:pt x="455" y="745"/>
                      <a:pt x="455" y="745"/>
                    </a:cubicBezTo>
                    <a:cubicBezTo>
                      <a:pt x="436" y="679"/>
                      <a:pt x="436" y="679"/>
                      <a:pt x="436" y="679"/>
                    </a:cubicBezTo>
                    <a:cubicBezTo>
                      <a:pt x="436" y="679"/>
                      <a:pt x="447" y="665"/>
                      <a:pt x="448" y="653"/>
                    </a:cubicBezTo>
                    <a:cubicBezTo>
                      <a:pt x="448" y="646"/>
                      <a:pt x="433" y="653"/>
                      <a:pt x="433" y="653"/>
                    </a:cubicBezTo>
                    <a:cubicBezTo>
                      <a:pt x="413" y="598"/>
                      <a:pt x="413" y="598"/>
                      <a:pt x="413" y="598"/>
                    </a:cubicBezTo>
                    <a:cubicBezTo>
                      <a:pt x="509" y="622"/>
                      <a:pt x="509" y="622"/>
                      <a:pt x="509" y="622"/>
                    </a:cubicBezTo>
                    <a:cubicBezTo>
                      <a:pt x="522" y="592"/>
                      <a:pt x="522" y="592"/>
                      <a:pt x="522" y="592"/>
                    </a:cubicBezTo>
                    <a:cubicBezTo>
                      <a:pt x="533" y="592"/>
                      <a:pt x="533" y="592"/>
                      <a:pt x="533" y="592"/>
                    </a:cubicBezTo>
                    <a:cubicBezTo>
                      <a:pt x="554" y="555"/>
                      <a:pt x="554" y="555"/>
                      <a:pt x="554" y="555"/>
                    </a:cubicBezTo>
                    <a:cubicBezTo>
                      <a:pt x="554" y="555"/>
                      <a:pt x="540" y="528"/>
                      <a:pt x="540" y="512"/>
                    </a:cubicBezTo>
                    <a:cubicBezTo>
                      <a:pt x="541" y="493"/>
                      <a:pt x="567" y="498"/>
                      <a:pt x="567" y="498"/>
                    </a:cubicBezTo>
                    <a:cubicBezTo>
                      <a:pt x="587" y="480"/>
                      <a:pt x="587" y="480"/>
                      <a:pt x="587" y="480"/>
                    </a:cubicBezTo>
                    <a:cubicBezTo>
                      <a:pt x="581" y="453"/>
                      <a:pt x="581" y="453"/>
                      <a:pt x="581" y="453"/>
                    </a:cubicBezTo>
                    <a:cubicBezTo>
                      <a:pt x="615" y="363"/>
                      <a:pt x="615" y="363"/>
                      <a:pt x="615" y="363"/>
                    </a:cubicBezTo>
                    <a:cubicBezTo>
                      <a:pt x="605" y="320"/>
                      <a:pt x="605" y="320"/>
                      <a:pt x="605" y="320"/>
                    </a:cubicBezTo>
                    <a:cubicBezTo>
                      <a:pt x="632" y="322"/>
                      <a:pt x="632" y="322"/>
                      <a:pt x="632" y="322"/>
                    </a:cubicBezTo>
                    <a:cubicBezTo>
                      <a:pt x="659" y="289"/>
                      <a:pt x="659" y="289"/>
                      <a:pt x="659" y="289"/>
                    </a:cubicBezTo>
                    <a:cubicBezTo>
                      <a:pt x="682" y="290"/>
                      <a:pt x="682" y="290"/>
                      <a:pt x="682" y="290"/>
                    </a:cubicBezTo>
                    <a:cubicBezTo>
                      <a:pt x="689" y="290"/>
                      <a:pt x="724" y="265"/>
                      <a:pt x="724" y="265"/>
                    </a:cubicBezTo>
                    <a:cubicBezTo>
                      <a:pt x="724" y="265"/>
                      <a:pt x="751" y="236"/>
                      <a:pt x="756" y="217"/>
                    </a:cubicBezTo>
                    <a:cubicBezTo>
                      <a:pt x="757" y="201"/>
                      <a:pt x="727" y="200"/>
                      <a:pt x="712" y="199"/>
                    </a:cubicBezTo>
                    <a:cubicBezTo>
                      <a:pt x="701" y="199"/>
                      <a:pt x="710" y="169"/>
                      <a:pt x="710" y="169"/>
                    </a:cubicBezTo>
                    <a:cubicBezTo>
                      <a:pt x="719" y="127"/>
                      <a:pt x="719" y="127"/>
                      <a:pt x="719" y="127"/>
                    </a:cubicBezTo>
                    <a:cubicBezTo>
                      <a:pt x="690" y="118"/>
                      <a:pt x="690" y="118"/>
                      <a:pt x="690" y="118"/>
                    </a:cubicBezTo>
                    <a:cubicBezTo>
                      <a:pt x="690" y="110"/>
                      <a:pt x="690" y="110"/>
                      <a:pt x="690" y="110"/>
                    </a:cubicBezTo>
                    <a:cubicBezTo>
                      <a:pt x="674" y="121"/>
                      <a:pt x="674" y="121"/>
                      <a:pt x="674" y="121"/>
                    </a:cubicBezTo>
                    <a:cubicBezTo>
                      <a:pt x="641" y="108"/>
                      <a:pt x="641" y="108"/>
                      <a:pt x="641" y="108"/>
                    </a:cubicBezTo>
                    <a:cubicBezTo>
                      <a:pt x="641" y="108"/>
                      <a:pt x="638" y="92"/>
                      <a:pt x="623" y="92"/>
                    </a:cubicBezTo>
                    <a:cubicBezTo>
                      <a:pt x="612" y="91"/>
                      <a:pt x="619" y="114"/>
                      <a:pt x="596" y="117"/>
                    </a:cubicBezTo>
                    <a:cubicBezTo>
                      <a:pt x="577" y="124"/>
                      <a:pt x="563" y="100"/>
                      <a:pt x="563" y="100"/>
                    </a:cubicBezTo>
                    <a:cubicBezTo>
                      <a:pt x="544" y="107"/>
                      <a:pt x="544" y="107"/>
                      <a:pt x="544" y="107"/>
                    </a:cubicBezTo>
                    <a:cubicBezTo>
                      <a:pt x="523" y="83"/>
                      <a:pt x="523" y="83"/>
                      <a:pt x="523" y="83"/>
                    </a:cubicBezTo>
                    <a:cubicBezTo>
                      <a:pt x="496" y="90"/>
                      <a:pt x="496" y="90"/>
                      <a:pt x="496" y="90"/>
                    </a:cubicBezTo>
                    <a:cubicBezTo>
                      <a:pt x="486" y="74"/>
                      <a:pt x="486" y="74"/>
                      <a:pt x="486" y="74"/>
                    </a:cubicBezTo>
                    <a:cubicBezTo>
                      <a:pt x="486" y="74"/>
                      <a:pt x="473" y="108"/>
                      <a:pt x="444" y="79"/>
                    </a:cubicBezTo>
                    <a:cubicBezTo>
                      <a:pt x="419" y="55"/>
                      <a:pt x="473" y="35"/>
                      <a:pt x="473" y="35"/>
                    </a:cubicBezTo>
                    <a:cubicBezTo>
                      <a:pt x="473" y="23"/>
                      <a:pt x="473" y="23"/>
                      <a:pt x="473" y="23"/>
                    </a:cubicBezTo>
                    <a:cubicBezTo>
                      <a:pt x="458" y="19"/>
                      <a:pt x="458" y="19"/>
                      <a:pt x="458" y="19"/>
                    </a:cubicBezTo>
                    <a:cubicBezTo>
                      <a:pt x="467" y="0"/>
                      <a:pt x="467" y="0"/>
                      <a:pt x="467" y="0"/>
                    </a:cubicBezTo>
                    <a:cubicBezTo>
                      <a:pt x="433" y="10"/>
                      <a:pt x="433" y="10"/>
                      <a:pt x="433" y="10"/>
                    </a:cubicBezTo>
                    <a:cubicBezTo>
                      <a:pt x="384" y="0"/>
                      <a:pt x="384" y="0"/>
                      <a:pt x="384" y="0"/>
                    </a:cubicBezTo>
                    <a:cubicBezTo>
                      <a:pt x="369" y="15"/>
                      <a:pt x="369" y="15"/>
                      <a:pt x="369" y="15"/>
                    </a:cubicBezTo>
                    <a:cubicBezTo>
                      <a:pt x="342" y="29"/>
                      <a:pt x="342" y="29"/>
                      <a:pt x="342" y="29"/>
                    </a:cubicBezTo>
                    <a:cubicBezTo>
                      <a:pt x="323" y="43"/>
                      <a:pt x="323" y="43"/>
                      <a:pt x="323" y="43"/>
                    </a:cubicBezTo>
                    <a:cubicBezTo>
                      <a:pt x="318" y="66"/>
                      <a:pt x="318" y="66"/>
                      <a:pt x="318" y="66"/>
                    </a:cubicBezTo>
                    <a:cubicBezTo>
                      <a:pt x="336" y="67"/>
                      <a:pt x="336" y="67"/>
                      <a:pt x="336" y="67"/>
                    </a:cubicBezTo>
                    <a:cubicBezTo>
                      <a:pt x="325" y="78"/>
                      <a:pt x="325" y="78"/>
                      <a:pt x="325" y="78"/>
                    </a:cubicBezTo>
                    <a:cubicBezTo>
                      <a:pt x="324" y="100"/>
                      <a:pt x="324" y="100"/>
                      <a:pt x="324" y="100"/>
                    </a:cubicBezTo>
                    <a:cubicBezTo>
                      <a:pt x="319" y="131"/>
                      <a:pt x="319" y="131"/>
                      <a:pt x="319" y="131"/>
                    </a:cubicBezTo>
                    <a:cubicBezTo>
                      <a:pt x="318" y="230"/>
                      <a:pt x="318" y="230"/>
                      <a:pt x="318" y="230"/>
                    </a:cubicBezTo>
                    <a:cubicBezTo>
                      <a:pt x="281" y="297"/>
                      <a:pt x="281" y="297"/>
                      <a:pt x="281" y="297"/>
                    </a:cubicBezTo>
                    <a:cubicBezTo>
                      <a:pt x="284" y="309"/>
                      <a:pt x="284" y="309"/>
                      <a:pt x="284" y="309"/>
                    </a:cubicBezTo>
                    <a:cubicBezTo>
                      <a:pt x="300" y="279"/>
                      <a:pt x="300" y="279"/>
                      <a:pt x="300" y="279"/>
                    </a:cubicBezTo>
                    <a:cubicBezTo>
                      <a:pt x="308" y="279"/>
                      <a:pt x="308" y="279"/>
                      <a:pt x="308" y="279"/>
                    </a:cubicBezTo>
                    <a:cubicBezTo>
                      <a:pt x="300" y="298"/>
                      <a:pt x="300" y="298"/>
                      <a:pt x="300" y="298"/>
                    </a:cubicBezTo>
                    <a:cubicBezTo>
                      <a:pt x="306" y="314"/>
                      <a:pt x="306" y="314"/>
                      <a:pt x="306" y="314"/>
                    </a:cubicBezTo>
                    <a:cubicBezTo>
                      <a:pt x="276" y="316"/>
                      <a:pt x="276" y="316"/>
                      <a:pt x="276" y="316"/>
                    </a:cubicBezTo>
                    <a:cubicBezTo>
                      <a:pt x="220" y="398"/>
                      <a:pt x="220" y="398"/>
                      <a:pt x="220" y="398"/>
                    </a:cubicBezTo>
                    <a:cubicBezTo>
                      <a:pt x="223" y="413"/>
                      <a:pt x="223" y="413"/>
                      <a:pt x="223" y="413"/>
                    </a:cubicBezTo>
                    <a:cubicBezTo>
                      <a:pt x="166" y="510"/>
                      <a:pt x="166" y="510"/>
                      <a:pt x="166" y="510"/>
                    </a:cubicBezTo>
                    <a:cubicBezTo>
                      <a:pt x="147" y="528"/>
                      <a:pt x="147" y="528"/>
                      <a:pt x="147" y="528"/>
                    </a:cubicBezTo>
                    <a:cubicBezTo>
                      <a:pt x="150" y="540"/>
                      <a:pt x="150" y="540"/>
                      <a:pt x="150" y="540"/>
                    </a:cubicBezTo>
                    <a:cubicBezTo>
                      <a:pt x="123" y="554"/>
                      <a:pt x="123" y="554"/>
                      <a:pt x="123" y="554"/>
                    </a:cubicBezTo>
                    <a:cubicBezTo>
                      <a:pt x="123" y="569"/>
                      <a:pt x="123" y="569"/>
                      <a:pt x="123" y="569"/>
                    </a:cubicBezTo>
                    <a:cubicBezTo>
                      <a:pt x="115" y="565"/>
                      <a:pt x="115" y="565"/>
                      <a:pt x="115" y="565"/>
                    </a:cubicBezTo>
                    <a:cubicBezTo>
                      <a:pt x="85" y="571"/>
                      <a:pt x="85" y="571"/>
                      <a:pt x="85" y="571"/>
                    </a:cubicBezTo>
                    <a:cubicBezTo>
                      <a:pt x="84" y="598"/>
                      <a:pt x="84" y="598"/>
                      <a:pt x="84" y="598"/>
                    </a:cubicBezTo>
                    <a:cubicBezTo>
                      <a:pt x="56" y="627"/>
                      <a:pt x="56" y="627"/>
                      <a:pt x="56" y="627"/>
                    </a:cubicBezTo>
                    <a:cubicBezTo>
                      <a:pt x="55" y="658"/>
                      <a:pt x="55" y="658"/>
                      <a:pt x="55" y="658"/>
                    </a:cubicBezTo>
                    <a:cubicBezTo>
                      <a:pt x="28" y="683"/>
                      <a:pt x="28" y="683"/>
                      <a:pt x="28" y="683"/>
                    </a:cubicBezTo>
                    <a:cubicBezTo>
                      <a:pt x="26" y="710"/>
                      <a:pt x="26" y="710"/>
                      <a:pt x="26" y="710"/>
                    </a:cubicBezTo>
                    <a:cubicBezTo>
                      <a:pt x="78" y="727"/>
                      <a:pt x="78" y="727"/>
                      <a:pt x="78" y="727"/>
                    </a:cubicBezTo>
                    <a:cubicBezTo>
                      <a:pt x="121" y="687"/>
                      <a:pt x="121" y="687"/>
                      <a:pt x="121" y="687"/>
                    </a:cubicBezTo>
                    <a:cubicBezTo>
                      <a:pt x="123" y="722"/>
                      <a:pt x="123" y="722"/>
                      <a:pt x="123" y="722"/>
                    </a:cubicBezTo>
                    <a:cubicBezTo>
                      <a:pt x="100" y="736"/>
                      <a:pt x="100" y="736"/>
                      <a:pt x="100" y="736"/>
                    </a:cubicBezTo>
                    <a:cubicBezTo>
                      <a:pt x="88" y="755"/>
                      <a:pt x="88" y="755"/>
                      <a:pt x="88" y="755"/>
                    </a:cubicBezTo>
                    <a:cubicBezTo>
                      <a:pt x="85" y="739"/>
                      <a:pt x="85" y="739"/>
                      <a:pt x="85" y="739"/>
                    </a:cubicBezTo>
                    <a:cubicBezTo>
                      <a:pt x="58" y="742"/>
                      <a:pt x="58" y="742"/>
                      <a:pt x="58" y="742"/>
                    </a:cubicBezTo>
                    <a:cubicBezTo>
                      <a:pt x="58" y="761"/>
                      <a:pt x="58" y="761"/>
                      <a:pt x="58" y="761"/>
                    </a:cubicBezTo>
                    <a:cubicBezTo>
                      <a:pt x="54" y="768"/>
                      <a:pt x="53" y="787"/>
                      <a:pt x="53" y="787"/>
                    </a:cubicBezTo>
                    <a:cubicBezTo>
                      <a:pt x="53" y="787"/>
                      <a:pt x="78" y="800"/>
                      <a:pt x="86" y="797"/>
                    </a:cubicBezTo>
                    <a:cubicBezTo>
                      <a:pt x="94" y="793"/>
                      <a:pt x="116" y="787"/>
                      <a:pt x="116" y="787"/>
                    </a:cubicBezTo>
                    <a:cubicBezTo>
                      <a:pt x="131" y="795"/>
                      <a:pt x="131" y="795"/>
                      <a:pt x="131" y="795"/>
                    </a:cubicBezTo>
                    <a:cubicBezTo>
                      <a:pt x="143" y="784"/>
                      <a:pt x="143" y="784"/>
                      <a:pt x="143" y="784"/>
                    </a:cubicBezTo>
                    <a:cubicBezTo>
                      <a:pt x="138" y="803"/>
                      <a:pt x="138" y="803"/>
                      <a:pt x="138" y="803"/>
                    </a:cubicBezTo>
                    <a:cubicBezTo>
                      <a:pt x="156" y="819"/>
                      <a:pt x="156" y="819"/>
                      <a:pt x="156" y="819"/>
                    </a:cubicBezTo>
                    <a:cubicBezTo>
                      <a:pt x="141" y="818"/>
                      <a:pt x="141" y="818"/>
                      <a:pt x="141" y="818"/>
                    </a:cubicBezTo>
                    <a:cubicBezTo>
                      <a:pt x="120" y="798"/>
                      <a:pt x="120" y="798"/>
                      <a:pt x="120" y="798"/>
                    </a:cubicBezTo>
                    <a:cubicBezTo>
                      <a:pt x="120" y="798"/>
                      <a:pt x="125" y="837"/>
                      <a:pt x="117" y="856"/>
                    </a:cubicBezTo>
                    <a:cubicBezTo>
                      <a:pt x="105" y="878"/>
                      <a:pt x="77" y="911"/>
                      <a:pt x="77" y="911"/>
                    </a:cubicBezTo>
                    <a:cubicBezTo>
                      <a:pt x="91" y="927"/>
                      <a:pt x="91" y="927"/>
                      <a:pt x="91" y="927"/>
                    </a:cubicBezTo>
                    <a:cubicBezTo>
                      <a:pt x="82" y="965"/>
                      <a:pt x="82" y="965"/>
                      <a:pt x="82" y="965"/>
                    </a:cubicBezTo>
                    <a:cubicBezTo>
                      <a:pt x="82" y="965"/>
                      <a:pt x="66" y="991"/>
                      <a:pt x="65" y="1002"/>
                    </a:cubicBezTo>
                    <a:cubicBezTo>
                      <a:pt x="65" y="1014"/>
                      <a:pt x="67" y="1037"/>
                      <a:pt x="60" y="1044"/>
                    </a:cubicBezTo>
                    <a:cubicBezTo>
                      <a:pt x="48" y="1055"/>
                      <a:pt x="36" y="1066"/>
                      <a:pt x="36" y="1066"/>
                    </a:cubicBezTo>
                    <a:cubicBezTo>
                      <a:pt x="35" y="1081"/>
                      <a:pt x="35" y="1081"/>
                      <a:pt x="35" y="1081"/>
                    </a:cubicBezTo>
                    <a:cubicBezTo>
                      <a:pt x="0" y="1114"/>
                      <a:pt x="0" y="1114"/>
                      <a:pt x="0" y="1114"/>
                    </a:cubicBezTo>
                    <a:cubicBezTo>
                      <a:pt x="0" y="1129"/>
                      <a:pt x="0" y="1129"/>
                      <a:pt x="0" y="1129"/>
                    </a:cubicBezTo>
                    <a:cubicBezTo>
                      <a:pt x="0" y="1129"/>
                      <a:pt x="41" y="1120"/>
                      <a:pt x="67" y="1117"/>
                    </a:cubicBezTo>
                    <a:cubicBezTo>
                      <a:pt x="94" y="1118"/>
                      <a:pt x="177" y="1180"/>
                      <a:pt x="177" y="1180"/>
                    </a:cubicBezTo>
                    <a:cubicBezTo>
                      <a:pt x="177" y="1180"/>
                      <a:pt x="199" y="1188"/>
                      <a:pt x="218" y="1182"/>
                    </a:cubicBezTo>
                    <a:cubicBezTo>
                      <a:pt x="237" y="1179"/>
                      <a:pt x="256" y="1164"/>
                      <a:pt x="256" y="1164"/>
                    </a:cubicBezTo>
                    <a:cubicBezTo>
                      <a:pt x="297" y="1166"/>
                      <a:pt x="297" y="1166"/>
                      <a:pt x="297" y="1166"/>
                    </a:cubicBezTo>
                    <a:cubicBezTo>
                      <a:pt x="300" y="1105"/>
                      <a:pt x="300" y="1105"/>
                      <a:pt x="300" y="1105"/>
                    </a:cubicBezTo>
                    <a:lnTo>
                      <a:pt x="294" y="1078"/>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11" name="Freeform 285">
                <a:extLst>
                  <a:ext uri="{FF2B5EF4-FFF2-40B4-BE49-F238E27FC236}">
                    <a16:creationId xmlns:a16="http://schemas.microsoft.com/office/drawing/2014/main" id="{CA8E8BE6-D3D6-2E91-F291-B68122B319BD}"/>
                  </a:ext>
                </a:extLst>
              </p:cNvPr>
              <p:cNvSpPr>
                <a:spLocks/>
              </p:cNvSpPr>
              <p:nvPr/>
            </p:nvSpPr>
            <p:spPr bwMode="gray">
              <a:xfrm>
                <a:off x="14575793" y="5562245"/>
                <a:ext cx="325767" cy="296939"/>
              </a:xfrm>
              <a:custGeom>
                <a:avLst/>
                <a:gdLst>
                  <a:gd name="T0" fmla="*/ 638 w 681"/>
                  <a:gd name="T1" fmla="*/ 321 h 620"/>
                  <a:gd name="T2" fmla="*/ 659 w 681"/>
                  <a:gd name="T3" fmla="*/ 284 h 620"/>
                  <a:gd name="T4" fmla="*/ 624 w 681"/>
                  <a:gd name="T5" fmla="*/ 214 h 620"/>
                  <a:gd name="T6" fmla="*/ 589 w 681"/>
                  <a:gd name="T7" fmla="*/ 178 h 620"/>
                  <a:gd name="T8" fmla="*/ 610 w 681"/>
                  <a:gd name="T9" fmla="*/ 129 h 620"/>
                  <a:gd name="T10" fmla="*/ 631 w 681"/>
                  <a:gd name="T11" fmla="*/ 73 h 620"/>
                  <a:gd name="T12" fmla="*/ 541 w 681"/>
                  <a:gd name="T13" fmla="*/ 80 h 620"/>
                  <a:gd name="T14" fmla="*/ 483 w 681"/>
                  <a:gd name="T15" fmla="*/ 43 h 620"/>
                  <a:gd name="T16" fmla="*/ 435 w 681"/>
                  <a:gd name="T17" fmla="*/ 21 h 620"/>
                  <a:gd name="T18" fmla="*/ 398 w 681"/>
                  <a:gd name="T19" fmla="*/ 19 h 620"/>
                  <a:gd name="T20" fmla="*/ 341 w 681"/>
                  <a:gd name="T21" fmla="*/ 32 h 620"/>
                  <a:gd name="T22" fmla="*/ 223 w 681"/>
                  <a:gd name="T23" fmla="*/ 0 h 620"/>
                  <a:gd name="T24" fmla="*/ 151 w 681"/>
                  <a:gd name="T25" fmla="*/ 11 h 620"/>
                  <a:gd name="T26" fmla="*/ 75 w 681"/>
                  <a:gd name="T27" fmla="*/ 35 h 620"/>
                  <a:gd name="T28" fmla="*/ 26 w 681"/>
                  <a:gd name="T29" fmla="*/ 120 h 620"/>
                  <a:gd name="T30" fmla="*/ 77 w 681"/>
                  <a:gd name="T31" fmla="*/ 149 h 620"/>
                  <a:gd name="T32" fmla="*/ 97 w 681"/>
                  <a:gd name="T33" fmla="*/ 200 h 620"/>
                  <a:gd name="T34" fmla="*/ 189 w 681"/>
                  <a:gd name="T35" fmla="*/ 327 h 620"/>
                  <a:gd name="T36" fmla="*/ 253 w 681"/>
                  <a:gd name="T37" fmla="*/ 395 h 620"/>
                  <a:gd name="T38" fmla="*/ 292 w 681"/>
                  <a:gd name="T39" fmla="*/ 450 h 620"/>
                  <a:gd name="T40" fmla="*/ 366 w 681"/>
                  <a:gd name="T41" fmla="*/ 546 h 620"/>
                  <a:gd name="T42" fmla="*/ 468 w 681"/>
                  <a:gd name="T43" fmla="*/ 612 h 620"/>
                  <a:gd name="T44" fmla="*/ 492 w 681"/>
                  <a:gd name="T45" fmla="*/ 609 h 620"/>
                  <a:gd name="T46" fmla="*/ 516 w 681"/>
                  <a:gd name="T47" fmla="*/ 610 h 620"/>
                  <a:gd name="T48" fmla="*/ 507 w 681"/>
                  <a:gd name="T49" fmla="*/ 575 h 620"/>
                  <a:gd name="T50" fmla="*/ 532 w 681"/>
                  <a:gd name="T51" fmla="*/ 504 h 620"/>
                  <a:gd name="T52" fmla="*/ 562 w 681"/>
                  <a:gd name="T53" fmla="*/ 436 h 620"/>
                  <a:gd name="T54" fmla="*/ 564 w 681"/>
                  <a:gd name="T55" fmla="*/ 437 h 620"/>
                  <a:gd name="T56" fmla="*/ 567 w 681"/>
                  <a:gd name="T57" fmla="*/ 437 h 620"/>
                  <a:gd name="T58" fmla="*/ 580 w 681"/>
                  <a:gd name="T59" fmla="*/ 443 h 620"/>
                  <a:gd name="T60" fmla="*/ 582 w 681"/>
                  <a:gd name="T61" fmla="*/ 444 h 620"/>
                  <a:gd name="T62" fmla="*/ 585 w 681"/>
                  <a:gd name="T63" fmla="*/ 445 h 620"/>
                  <a:gd name="T64" fmla="*/ 587 w 681"/>
                  <a:gd name="T65" fmla="*/ 446 h 620"/>
                  <a:gd name="T66" fmla="*/ 589 w 681"/>
                  <a:gd name="T67" fmla="*/ 446 h 620"/>
                  <a:gd name="T68" fmla="*/ 592 w 681"/>
                  <a:gd name="T69" fmla="*/ 446 h 620"/>
                  <a:gd name="T70" fmla="*/ 594 w 681"/>
                  <a:gd name="T71" fmla="*/ 445 h 620"/>
                  <a:gd name="T72" fmla="*/ 596 w 681"/>
                  <a:gd name="T73" fmla="*/ 444 h 620"/>
                  <a:gd name="T74" fmla="*/ 599 w 681"/>
                  <a:gd name="T75" fmla="*/ 442 h 620"/>
                  <a:gd name="T76" fmla="*/ 600 w 681"/>
                  <a:gd name="T77" fmla="*/ 440 h 620"/>
                  <a:gd name="T78" fmla="*/ 600 w 681"/>
                  <a:gd name="T79" fmla="*/ 438 h 620"/>
                  <a:gd name="T80" fmla="*/ 599 w 681"/>
                  <a:gd name="T81" fmla="*/ 436 h 620"/>
                  <a:gd name="T82" fmla="*/ 594 w 681"/>
                  <a:gd name="T83" fmla="*/ 427 h 620"/>
                  <a:gd name="T84" fmla="*/ 591 w 681"/>
                  <a:gd name="T85" fmla="*/ 424 h 620"/>
                  <a:gd name="T86" fmla="*/ 588 w 681"/>
                  <a:gd name="T87" fmla="*/ 420 h 620"/>
                  <a:gd name="T88" fmla="*/ 586 w 681"/>
                  <a:gd name="T89" fmla="*/ 418 h 620"/>
                  <a:gd name="T90" fmla="*/ 585 w 681"/>
                  <a:gd name="T91" fmla="*/ 416 h 620"/>
                  <a:gd name="T92" fmla="*/ 583 w 681"/>
                  <a:gd name="T93" fmla="*/ 414 h 620"/>
                  <a:gd name="T94" fmla="*/ 581 w 681"/>
                  <a:gd name="T95" fmla="*/ 412 h 620"/>
                  <a:gd name="T96" fmla="*/ 579 w 681"/>
                  <a:gd name="T97" fmla="*/ 410 h 620"/>
                  <a:gd name="T98" fmla="*/ 574 w 681"/>
                  <a:gd name="T99" fmla="*/ 405 h 620"/>
                  <a:gd name="T100" fmla="*/ 573 w 681"/>
                  <a:gd name="T101" fmla="*/ 404 h 620"/>
                  <a:gd name="T102" fmla="*/ 571 w 681"/>
                  <a:gd name="T103" fmla="*/ 402 h 620"/>
                  <a:gd name="T104" fmla="*/ 570 w 681"/>
                  <a:gd name="T105" fmla="*/ 401 h 620"/>
                  <a:gd name="T106" fmla="*/ 569 w 681"/>
                  <a:gd name="T107" fmla="*/ 400 h 620"/>
                  <a:gd name="T108" fmla="*/ 568 w 681"/>
                  <a:gd name="T109" fmla="*/ 399 h 620"/>
                  <a:gd name="T110" fmla="*/ 568 w 681"/>
                  <a:gd name="T111" fmla="*/ 399 h 620"/>
                  <a:gd name="T112" fmla="*/ 567 w 681"/>
                  <a:gd name="T113" fmla="*/ 398 h 620"/>
                  <a:gd name="T114" fmla="*/ 590 w 681"/>
                  <a:gd name="T115" fmla="*/ 392 h 620"/>
                  <a:gd name="T116" fmla="*/ 619 w 681"/>
                  <a:gd name="T117" fmla="*/ 381 h 620"/>
                  <a:gd name="T118" fmla="*/ 628 w 681"/>
                  <a:gd name="T119" fmla="*/ 379 h 620"/>
                  <a:gd name="T120" fmla="*/ 635 w 681"/>
                  <a:gd name="T121" fmla="*/ 381 h 620"/>
                  <a:gd name="T122" fmla="*/ 639 w 681"/>
                  <a:gd name="T123" fmla="*/ 382 h 620"/>
                  <a:gd name="T124" fmla="*/ 644 w 681"/>
                  <a:gd name="T125" fmla="*/ 382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81" h="620">
                    <a:moveTo>
                      <a:pt x="658" y="376"/>
                    </a:moveTo>
                    <a:cubicBezTo>
                      <a:pt x="681" y="366"/>
                      <a:pt x="638" y="321"/>
                      <a:pt x="638" y="321"/>
                    </a:cubicBezTo>
                    <a:cubicBezTo>
                      <a:pt x="614" y="278"/>
                      <a:pt x="614" y="278"/>
                      <a:pt x="614" y="278"/>
                    </a:cubicBezTo>
                    <a:cubicBezTo>
                      <a:pt x="614" y="278"/>
                      <a:pt x="640" y="283"/>
                      <a:pt x="659" y="284"/>
                    </a:cubicBezTo>
                    <a:cubicBezTo>
                      <a:pt x="677" y="285"/>
                      <a:pt x="678" y="258"/>
                      <a:pt x="678" y="258"/>
                    </a:cubicBezTo>
                    <a:cubicBezTo>
                      <a:pt x="624" y="214"/>
                      <a:pt x="624" y="214"/>
                      <a:pt x="624" y="214"/>
                    </a:cubicBezTo>
                    <a:cubicBezTo>
                      <a:pt x="624" y="214"/>
                      <a:pt x="598" y="212"/>
                      <a:pt x="583" y="208"/>
                    </a:cubicBezTo>
                    <a:cubicBezTo>
                      <a:pt x="572" y="204"/>
                      <a:pt x="589" y="178"/>
                      <a:pt x="589" y="178"/>
                    </a:cubicBezTo>
                    <a:cubicBezTo>
                      <a:pt x="586" y="162"/>
                      <a:pt x="586" y="162"/>
                      <a:pt x="586" y="162"/>
                    </a:cubicBezTo>
                    <a:cubicBezTo>
                      <a:pt x="586" y="162"/>
                      <a:pt x="601" y="144"/>
                      <a:pt x="610" y="129"/>
                    </a:cubicBezTo>
                    <a:cubicBezTo>
                      <a:pt x="618" y="114"/>
                      <a:pt x="623" y="84"/>
                      <a:pt x="623" y="84"/>
                    </a:cubicBezTo>
                    <a:cubicBezTo>
                      <a:pt x="631" y="73"/>
                      <a:pt x="631" y="73"/>
                      <a:pt x="631" y="73"/>
                    </a:cubicBezTo>
                    <a:cubicBezTo>
                      <a:pt x="579" y="62"/>
                      <a:pt x="579" y="62"/>
                      <a:pt x="579" y="62"/>
                    </a:cubicBezTo>
                    <a:cubicBezTo>
                      <a:pt x="579" y="62"/>
                      <a:pt x="563" y="81"/>
                      <a:pt x="541" y="80"/>
                    </a:cubicBezTo>
                    <a:cubicBezTo>
                      <a:pt x="522" y="79"/>
                      <a:pt x="531" y="45"/>
                      <a:pt x="513" y="36"/>
                    </a:cubicBezTo>
                    <a:cubicBezTo>
                      <a:pt x="491" y="31"/>
                      <a:pt x="483" y="43"/>
                      <a:pt x="483" y="43"/>
                    </a:cubicBezTo>
                    <a:cubicBezTo>
                      <a:pt x="461" y="26"/>
                      <a:pt x="461" y="26"/>
                      <a:pt x="461" y="26"/>
                    </a:cubicBezTo>
                    <a:cubicBezTo>
                      <a:pt x="435" y="21"/>
                      <a:pt x="435" y="21"/>
                      <a:pt x="435" y="21"/>
                    </a:cubicBezTo>
                    <a:cubicBezTo>
                      <a:pt x="435" y="21"/>
                      <a:pt x="434" y="40"/>
                      <a:pt x="423" y="40"/>
                    </a:cubicBezTo>
                    <a:cubicBezTo>
                      <a:pt x="412" y="39"/>
                      <a:pt x="398" y="19"/>
                      <a:pt x="398" y="19"/>
                    </a:cubicBezTo>
                    <a:cubicBezTo>
                      <a:pt x="398" y="19"/>
                      <a:pt x="381" y="45"/>
                      <a:pt x="366" y="45"/>
                    </a:cubicBezTo>
                    <a:cubicBezTo>
                      <a:pt x="355" y="44"/>
                      <a:pt x="341" y="32"/>
                      <a:pt x="341" y="32"/>
                    </a:cubicBezTo>
                    <a:cubicBezTo>
                      <a:pt x="262" y="28"/>
                      <a:pt x="262" y="28"/>
                      <a:pt x="262" y="28"/>
                    </a:cubicBezTo>
                    <a:cubicBezTo>
                      <a:pt x="247" y="28"/>
                      <a:pt x="223" y="0"/>
                      <a:pt x="223" y="0"/>
                    </a:cubicBezTo>
                    <a:cubicBezTo>
                      <a:pt x="203" y="22"/>
                      <a:pt x="203" y="22"/>
                      <a:pt x="203" y="22"/>
                    </a:cubicBezTo>
                    <a:cubicBezTo>
                      <a:pt x="203" y="22"/>
                      <a:pt x="166" y="12"/>
                      <a:pt x="151" y="11"/>
                    </a:cubicBezTo>
                    <a:cubicBezTo>
                      <a:pt x="136" y="15"/>
                      <a:pt x="134" y="60"/>
                      <a:pt x="119" y="63"/>
                    </a:cubicBezTo>
                    <a:cubicBezTo>
                      <a:pt x="107" y="71"/>
                      <a:pt x="86" y="47"/>
                      <a:pt x="75" y="35"/>
                    </a:cubicBezTo>
                    <a:cubicBezTo>
                      <a:pt x="64" y="23"/>
                      <a:pt x="54" y="7"/>
                      <a:pt x="27" y="21"/>
                    </a:cubicBezTo>
                    <a:cubicBezTo>
                      <a:pt x="0" y="31"/>
                      <a:pt x="26" y="120"/>
                      <a:pt x="26" y="120"/>
                    </a:cubicBezTo>
                    <a:cubicBezTo>
                      <a:pt x="60" y="126"/>
                      <a:pt x="60" y="126"/>
                      <a:pt x="60" y="126"/>
                    </a:cubicBezTo>
                    <a:cubicBezTo>
                      <a:pt x="77" y="149"/>
                      <a:pt x="77" y="149"/>
                      <a:pt x="77" y="149"/>
                    </a:cubicBezTo>
                    <a:cubicBezTo>
                      <a:pt x="69" y="164"/>
                      <a:pt x="69" y="164"/>
                      <a:pt x="69" y="164"/>
                    </a:cubicBezTo>
                    <a:cubicBezTo>
                      <a:pt x="69" y="164"/>
                      <a:pt x="87" y="177"/>
                      <a:pt x="97" y="200"/>
                    </a:cubicBezTo>
                    <a:cubicBezTo>
                      <a:pt x="104" y="220"/>
                      <a:pt x="99" y="238"/>
                      <a:pt x="124" y="266"/>
                    </a:cubicBezTo>
                    <a:cubicBezTo>
                      <a:pt x="145" y="294"/>
                      <a:pt x="189" y="327"/>
                      <a:pt x="189" y="327"/>
                    </a:cubicBezTo>
                    <a:cubicBezTo>
                      <a:pt x="196" y="339"/>
                      <a:pt x="196" y="339"/>
                      <a:pt x="196" y="339"/>
                    </a:cubicBezTo>
                    <a:cubicBezTo>
                      <a:pt x="253" y="395"/>
                      <a:pt x="253" y="395"/>
                      <a:pt x="253" y="395"/>
                    </a:cubicBezTo>
                    <a:cubicBezTo>
                      <a:pt x="293" y="420"/>
                      <a:pt x="293" y="420"/>
                      <a:pt x="293" y="420"/>
                    </a:cubicBezTo>
                    <a:cubicBezTo>
                      <a:pt x="293" y="420"/>
                      <a:pt x="289" y="431"/>
                      <a:pt x="292" y="450"/>
                    </a:cubicBezTo>
                    <a:cubicBezTo>
                      <a:pt x="295" y="466"/>
                      <a:pt x="339" y="487"/>
                      <a:pt x="360" y="507"/>
                    </a:cubicBezTo>
                    <a:cubicBezTo>
                      <a:pt x="378" y="527"/>
                      <a:pt x="366" y="546"/>
                      <a:pt x="366" y="546"/>
                    </a:cubicBezTo>
                    <a:cubicBezTo>
                      <a:pt x="392" y="543"/>
                      <a:pt x="392" y="543"/>
                      <a:pt x="392" y="543"/>
                    </a:cubicBezTo>
                    <a:cubicBezTo>
                      <a:pt x="468" y="612"/>
                      <a:pt x="468" y="612"/>
                      <a:pt x="468" y="612"/>
                    </a:cubicBezTo>
                    <a:cubicBezTo>
                      <a:pt x="468" y="612"/>
                      <a:pt x="475" y="604"/>
                      <a:pt x="490" y="609"/>
                    </a:cubicBezTo>
                    <a:cubicBezTo>
                      <a:pt x="491" y="609"/>
                      <a:pt x="491" y="609"/>
                      <a:pt x="492" y="609"/>
                    </a:cubicBezTo>
                    <a:cubicBezTo>
                      <a:pt x="496" y="610"/>
                      <a:pt x="498" y="615"/>
                      <a:pt x="499" y="620"/>
                    </a:cubicBezTo>
                    <a:cubicBezTo>
                      <a:pt x="516" y="610"/>
                      <a:pt x="516" y="610"/>
                      <a:pt x="516" y="610"/>
                    </a:cubicBezTo>
                    <a:cubicBezTo>
                      <a:pt x="518" y="576"/>
                      <a:pt x="518" y="576"/>
                      <a:pt x="518" y="576"/>
                    </a:cubicBezTo>
                    <a:cubicBezTo>
                      <a:pt x="507" y="575"/>
                      <a:pt x="507" y="575"/>
                      <a:pt x="507" y="575"/>
                    </a:cubicBezTo>
                    <a:cubicBezTo>
                      <a:pt x="507" y="575"/>
                      <a:pt x="501" y="529"/>
                      <a:pt x="506" y="518"/>
                    </a:cubicBezTo>
                    <a:cubicBezTo>
                      <a:pt x="514" y="507"/>
                      <a:pt x="525" y="507"/>
                      <a:pt x="532" y="504"/>
                    </a:cubicBezTo>
                    <a:cubicBezTo>
                      <a:pt x="540" y="497"/>
                      <a:pt x="523" y="465"/>
                      <a:pt x="531" y="454"/>
                    </a:cubicBezTo>
                    <a:cubicBezTo>
                      <a:pt x="535" y="447"/>
                      <a:pt x="547" y="436"/>
                      <a:pt x="562" y="436"/>
                    </a:cubicBezTo>
                    <a:cubicBezTo>
                      <a:pt x="563" y="436"/>
                      <a:pt x="563" y="437"/>
                      <a:pt x="564" y="437"/>
                    </a:cubicBezTo>
                    <a:cubicBezTo>
                      <a:pt x="564" y="437"/>
                      <a:pt x="564" y="437"/>
                      <a:pt x="564" y="437"/>
                    </a:cubicBezTo>
                    <a:cubicBezTo>
                      <a:pt x="565" y="437"/>
                      <a:pt x="566" y="437"/>
                      <a:pt x="566" y="437"/>
                    </a:cubicBezTo>
                    <a:cubicBezTo>
                      <a:pt x="566" y="437"/>
                      <a:pt x="566" y="437"/>
                      <a:pt x="567" y="437"/>
                    </a:cubicBezTo>
                    <a:cubicBezTo>
                      <a:pt x="567" y="437"/>
                      <a:pt x="567" y="437"/>
                      <a:pt x="567" y="437"/>
                    </a:cubicBezTo>
                    <a:cubicBezTo>
                      <a:pt x="571" y="439"/>
                      <a:pt x="575" y="442"/>
                      <a:pt x="580" y="443"/>
                    </a:cubicBezTo>
                    <a:cubicBezTo>
                      <a:pt x="580" y="443"/>
                      <a:pt x="580" y="443"/>
                      <a:pt x="580" y="444"/>
                    </a:cubicBezTo>
                    <a:cubicBezTo>
                      <a:pt x="581" y="444"/>
                      <a:pt x="582" y="444"/>
                      <a:pt x="582" y="444"/>
                    </a:cubicBezTo>
                    <a:cubicBezTo>
                      <a:pt x="582" y="444"/>
                      <a:pt x="583" y="444"/>
                      <a:pt x="583" y="444"/>
                    </a:cubicBezTo>
                    <a:cubicBezTo>
                      <a:pt x="583" y="445"/>
                      <a:pt x="584" y="445"/>
                      <a:pt x="585" y="445"/>
                    </a:cubicBezTo>
                    <a:cubicBezTo>
                      <a:pt x="585" y="445"/>
                      <a:pt x="585" y="445"/>
                      <a:pt x="585" y="445"/>
                    </a:cubicBezTo>
                    <a:cubicBezTo>
                      <a:pt x="586" y="445"/>
                      <a:pt x="586" y="446"/>
                      <a:pt x="587" y="446"/>
                    </a:cubicBezTo>
                    <a:cubicBezTo>
                      <a:pt x="587" y="446"/>
                      <a:pt x="588" y="446"/>
                      <a:pt x="588" y="446"/>
                    </a:cubicBezTo>
                    <a:cubicBezTo>
                      <a:pt x="588" y="446"/>
                      <a:pt x="589" y="446"/>
                      <a:pt x="589" y="446"/>
                    </a:cubicBezTo>
                    <a:cubicBezTo>
                      <a:pt x="590" y="446"/>
                      <a:pt x="590" y="446"/>
                      <a:pt x="590" y="446"/>
                    </a:cubicBezTo>
                    <a:cubicBezTo>
                      <a:pt x="591" y="446"/>
                      <a:pt x="591" y="446"/>
                      <a:pt x="592" y="446"/>
                    </a:cubicBezTo>
                    <a:cubicBezTo>
                      <a:pt x="592" y="446"/>
                      <a:pt x="592" y="446"/>
                      <a:pt x="593" y="445"/>
                    </a:cubicBezTo>
                    <a:cubicBezTo>
                      <a:pt x="593" y="445"/>
                      <a:pt x="593" y="445"/>
                      <a:pt x="594" y="445"/>
                    </a:cubicBezTo>
                    <a:cubicBezTo>
                      <a:pt x="594" y="445"/>
                      <a:pt x="594" y="445"/>
                      <a:pt x="595" y="445"/>
                    </a:cubicBezTo>
                    <a:cubicBezTo>
                      <a:pt x="595" y="445"/>
                      <a:pt x="596" y="444"/>
                      <a:pt x="596" y="444"/>
                    </a:cubicBezTo>
                    <a:cubicBezTo>
                      <a:pt x="596" y="444"/>
                      <a:pt x="597" y="444"/>
                      <a:pt x="597" y="444"/>
                    </a:cubicBezTo>
                    <a:cubicBezTo>
                      <a:pt x="598" y="443"/>
                      <a:pt x="598" y="443"/>
                      <a:pt x="599" y="442"/>
                    </a:cubicBezTo>
                    <a:cubicBezTo>
                      <a:pt x="599" y="442"/>
                      <a:pt x="600" y="441"/>
                      <a:pt x="600" y="441"/>
                    </a:cubicBezTo>
                    <a:cubicBezTo>
                      <a:pt x="600" y="441"/>
                      <a:pt x="600" y="441"/>
                      <a:pt x="600" y="440"/>
                    </a:cubicBezTo>
                    <a:cubicBezTo>
                      <a:pt x="600" y="440"/>
                      <a:pt x="600" y="439"/>
                      <a:pt x="600" y="439"/>
                    </a:cubicBezTo>
                    <a:cubicBezTo>
                      <a:pt x="600" y="439"/>
                      <a:pt x="600" y="439"/>
                      <a:pt x="600" y="438"/>
                    </a:cubicBezTo>
                    <a:cubicBezTo>
                      <a:pt x="600" y="438"/>
                      <a:pt x="600" y="437"/>
                      <a:pt x="599" y="436"/>
                    </a:cubicBezTo>
                    <a:cubicBezTo>
                      <a:pt x="599" y="436"/>
                      <a:pt x="599" y="436"/>
                      <a:pt x="599" y="436"/>
                    </a:cubicBezTo>
                    <a:cubicBezTo>
                      <a:pt x="598" y="434"/>
                      <a:pt x="596" y="431"/>
                      <a:pt x="594" y="427"/>
                    </a:cubicBezTo>
                    <a:cubicBezTo>
                      <a:pt x="594" y="427"/>
                      <a:pt x="594" y="427"/>
                      <a:pt x="594" y="427"/>
                    </a:cubicBezTo>
                    <a:cubicBezTo>
                      <a:pt x="593" y="426"/>
                      <a:pt x="592" y="425"/>
                      <a:pt x="592" y="424"/>
                    </a:cubicBezTo>
                    <a:cubicBezTo>
                      <a:pt x="592" y="424"/>
                      <a:pt x="591" y="424"/>
                      <a:pt x="591" y="424"/>
                    </a:cubicBezTo>
                    <a:cubicBezTo>
                      <a:pt x="591" y="423"/>
                      <a:pt x="590" y="422"/>
                      <a:pt x="589" y="421"/>
                    </a:cubicBezTo>
                    <a:cubicBezTo>
                      <a:pt x="589" y="420"/>
                      <a:pt x="588" y="420"/>
                      <a:pt x="588" y="420"/>
                    </a:cubicBezTo>
                    <a:cubicBezTo>
                      <a:pt x="588" y="420"/>
                      <a:pt x="588" y="419"/>
                      <a:pt x="587" y="419"/>
                    </a:cubicBezTo>
                    <a:cubicBezTo>
                      <a:pt x="587" y="419"/>
                      <a:pt x="587" y="418"/>
                      <a:pt x="586" y="418"/>
                    </a:cubicBezTo>
                    <a:cubicBezTo>
                      <a:pt x="586" y="418"/>
                      <a:pt x="586" y="417"/>
                      <a:pt x="585" y="417"/>
                    </a:cubicBezTo>
                    <a:cubicBezTo>
                      <a:pt x="585" y="417"/>
                      <a:pt x="585" y="416"/>
                      <a:pt x="585" y="416"/>
                    </a:cubicBezTo>
                    <a:cubicBezTo>
                      <a:pt x="584" y="416"/>
                      <a:pt x="584" y="415"/>
                      <a:pt x="584" y="415"/>
                    </a:cubicBezTo>
                    <a:cubicBezTo>
                      <a:pt x="583" y="415"/>
                      <a:pt x="583" y="414"/>
                      <a:pt x="583" y="414"/>
                    </a:cubicBezTo>
                    <a:cubicBezTo>
                      <a:pt x="583" y="414"/>
                      <a:pt x="582" y="413"/>
                      <a:pt x="582" y="413"/>
                    </a:cubicBezTo>
                    <a:cubicBezTo>
                      <a:pt x="582" y="413"/>
                      <a:pt x="581" y="412"/>
                      <a:pt x="581" y="412"/>
                    </a:cubicBezTo>
                    <a:cubicBezTo>
                      <a:pt x="581" y="412"/>
                      <a:pt x="580" y="411"/>
                      <a:pt x="580" y="411"/>
                    </a:cubicBezTo>
                    <a:cubicBezTo>
                      <a:pt x="580" y="411"/>
                      <a:pt x="580" y="411"/>
                      <a:pt x="579" y="410"/>
                    </a:cubicBezTo>
                    <a:cubicBezTo>
                      <a:pt x="578" y="409"/>
                      <a:pt x="576" y="407"/>
                      <a:pt x="574" y="405"/>
                    </a:cubicBezTo>
                    <a:cubicBezTo>
                      <a:pt x="574" y="405"/>
                      <a:pt x="574" y="405"/>
                      <a:pt x="574" y="405"/>
                    </a:cubicBezTo>
                    <a:cubicBezTo>
                      <a:pt x="574" y="405"/>
                      <a:pt x="573" y="404"/>
                      <a:pt x="573" y="404"/>
                    </a:cubicBezTo>
                    <a:cubicBezTo>
                      <a:pt x="573" y="404"/>
                      <a:pt x="573" y="404"/>
                      <a:pt x="573" y="404"/>
                    </a:cubicBezTo>
                    <a:cubicBezTo>
                      <a:pt x="572" y="403"/>
                      <a:pt x="572" y="403"/>
                      <a:pt x="572" y="403"/>
                    </a:cubicBezTo>
                    <a:cubicBezTo>
                      <a:pt x="572" y="402"/>
                      <a:pt x="571" y="402"/>
                      <a:pt x="571" y="402"/>
                    </a:cubicBezTo>
                    <a:cubicBezTo>
                      <a:pt x="571" y="402"/>
                      <a:pt x="571" y="402"/>
                      <a:pt x="570" y="401"/>
                    </a:cubicBezTo>
                    <a:cubicBezTo>
                      <a:pt x="570" y="401"/>
                      <a:pt x="570" y="401"/>
                      <a:pt x="570" y="401"/>
                    </a:cubicBezTo>
                    <a:cubicBezTo>
                      <a:pt x="570" y="401"/>
                      <a:pt x="570" y="401"/>
                      <a:pt x="569" y="400"/>
                    </a:cubicBezTo>
                    <a:cubicBezTo>
                      <a:pt x="569" y="400"/>
                      <a:pt x="569" y="400"/>
                      <a:pt x="569" y="400"/>
                    </a:cubicBezTo>
                    <a:cubicBezTo>
                      <a:pt x="569" y="400"/>
                      <a:pt x="569" y="400"/>
                      <a:pt x="568" y="400"/>
                    </a:cubicBezTo>
                    <a:cubicBezTo>
                      <a:pt x="568" y="400"/>
                      <a:pt x="568" y="399"/>
                      <a:pt x="568" y="399"/>
                    </a:cubicBezTo>
                    <a:cubicBezTo>
                      <a:pt x="568" y="399"/>
                      <a:pt x="568" y="399"/>
                      <a:pt x="568" y="399"/>
                    </a:cubicBezTo>
                    <a:cubicBezTo>
                      <a:pt x="568" y="399"/>
                      <a:pt x="568" y="399"/>
                      <a:pt x="568" y="399"/>
                    </a:cubicBezTo>
                    <a:cubicBezTo>
                      <a:pt x="568" y="399"/>
                      <a:pt x="568" y="399"/>
                      <a:pt x="567" y="399"/>
                    </a:cubicBezTo>
                    <a:cubicBezTo>
                      <a:pt x="567" y="399"/>
                      <a:pt x="567" y="398"/>
                      <a:pt x="567" y="398"/>
                    </a:cubicBezTo>
                    <a:cubicBezTo>
                      <a:pt x="572" y="380"/>
                      <a:pt x="572" y="380"/>
                      <a:pt x="572" y="380"/>
                    </a:cubicBezTo>
                    <a:cubicBezTo>
                      <a:pt x="590" y="392"/>
                      <a:pt x="590" y="392"/>
                      <a:pt x="590" y="392"/>
                    </a:cubicBezTo>
                    <a:cubicBezTo>
                      <a:pt x="616" y="393"/>
                      <a:pt x="616" y="393"/>
                      <a:pt x="616" y="393"/>
                    </a:cubicBezTo>
                    <a:cubicBezTo>
                      <a:pt x="619" y="381"/>
                      <a:pt x="619" y="381"/>
                      <a:pt x="619" y="381"/>
                    </a:cubicBezTo>
                    <a:cubicBezTo>
                      <a:pt x="621" y="374"/>
                      <a:pt x="621" y="374"/>
                      <a:pt x="621" y="374"/>
                    </a:cubicBezTo>
                    <a:cubicBezTo>
                      <a:pt x="621" y="374"/>
                      <a:pt x="624" y="377"/>
                      <a:pt x="628" y="379"/>
                    </a:cubicBezTo>
                    <a:cubicBezTo>
                      <a:pt x="629" y="379"/>
                      <a:pt x="629" y="379"/>
                      <a:pt x="629" y="379"/>
                    </a:cubicBezTo>
                    <a:cubicBezTo>
                      <a:pt x="631" y="380"/>
                      <a:pt x="633" y="381"/>
                      <a:pt x="635" y="381"/>
                    </a:cubicBezTo>
                    <a:cubicBezTo>
                      <a:pt x="635" y="381"/>
                      <a:pt x="636" y="381"/>
                      <a:pt x="636" y="381"/>
                    </a:cubicBezTo>
                    <a:cubicBezTo>
                      <a:pt x="637" y="382"/>
                      <a:pt x="638" y="382"/>
                      <a:pt x="639" y="382"/>
                    </a:cubicBezTo>
                    <a:cubicBezTo>
                      <a:pt x="639" y="382"/>
                      <a:pt x="640" y="382"/>
                      <a:pt x="640" y="382"/>
                    </a:cubicBezTo>
                    <a:cubicBezTo>
                      <a:pt x="641" y="382"/>
                      <a:pt x="642" y="382"/>
                      <a:pt x="644" y="382"/>
                    </a:cubicBezTo>
                    <a:cubicBezTo>
                      <a:pt x="648" y="381"/>
                      <a:pt x="653" y="380"/>
                      <a:pt x="658" y="376"/>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12" name="Freeform 286">
                <a:extLst>
                  <a:ext uri="{FF2B5EF4-FFF2-40B4-BE49-F238E27FC236}">
                    <a16:creationId xmlns:a16="http://schemas.microsoft.com/office/drawing/2014/main" id="{DADFA4B1-839F-7994-7429-BFC2B882C14F}"/>
                  </a:ext>
                </a:extLst>
              </p:cNvPr>
              <p:cNvSpPr>
                <a:spLocks/>
              </p:cNvSpPr>
              <p:nvPr/>
            </p:nvSpPr>
            <p:spPr bwMode="gray">
              <a:xfrm>
                <a:off x="14660838" y="5815941"/>
                <a:ext cx="44686" cy="12974"/>
              </a:xfrm>
              <a:custGeom>
                <a:avLst/>
                <a:gdLst>
                  <a:gd name="T0" fmla="*/ 12 w 31"/>
                  <a:gd name="T1" fmla="*/ 4 h 9"/>
                  <a:gd name="T2" fmla="*/ 2 w 31"/>
                  <a:gd name="T3" fmla="*/ 0 h 9"/>
                  <a:gd name="T4" fmla="*/ 0 w 31"/>
                  <a:gd name="T5" fmla="*/ 2 h 9"/>
                  <a:gd name="T6" fmla="*/ 4 w 31"/>
                  <a:gd name="T7" fmla="*/ 4 h 9"/>
                  <a:gd name="T8" fmla="*/ 1 w 31"/>
                  <a:gd name="T9" fmla="*/ 6 h 9"/>
                  <a:gd name="T10" fmla="*/ 11 w 31"/>
                  <a:gd name="T11" fmla="*/ 9 h 9"/>
                  <a:gd name="T12" fmla="*/ 18 w 31"/>
                  <a:gd name="T13" fmla="*/ 7 h 9"/>
                  <a:gd name="T14" fmla="*/ 29 w 31"/>
                  <a:gd name="T15" fmla="*/ 9 h 9"/>
                  <a:gd name="T16" fmla="*/ 31 w 31"/>
                  <a:gd name="T17" fmla="*/ 8 h 9"/>
                  <a:gd name="T18" fmla="*/ 20 w 31"/>
                  <a:gd name="T19" fmla="*/ 2 h 9"/>
                  <a:gd name="T20" fmla="*/ 12 w 31"/>
                  <a:gd name="T21" fmla="*/ 4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9">
                    <a:moveTo>
                      <a:pt x="12" y="4"/>
                    </a:moveTo>
                    <a:lnTo>
                      <a:pt x="2" y="0"/>
                    </a:lnTo>
                    <a:lnTo>
                      <a:pt x="0" y="2"/>
                    </a:lnTo>
                    <a:lnTo>
                      <a:pt x="4" y="4"/>
                    </a:lnTo>
                    <a:lnTo>
                      <a:pt x="1" y="6"/>
                    </a:lnTo>
                    <a:lnTo>
                      <a:pt x="11" y="9"/>
                    </a:lnTo>
                    <a:lnTo>
                      <a:pt x="18" y="7"/>
                    </a:lnTo>
                    <a:lnTo>
                      <a:pt x="29" y="9"/>
                    </a:lnTo>
                    <a:lnTo>
                      <a:pt x="31" y="8"/>
                    </a:lnTo>
                    <a:lnTo>
                      <a:pt x="20" y="2"/>
                    </a:lnTo>
                    <a:lnTo>
                      <a:pt x="12" y="4"/>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13" name="Freeform 287">
                <a:extLst>
                  <a:ext uri="{FF2B5EF4-FFF2-40B4-BE49-F238E27FC236}">
                    <a16:creationId xmlns:a16="http://schemas.microsoft.com/office/drawing/2014/main" id="{8A02BE58-F666-DEC2-2298-EDD939325F46}"/>
                  </a:ext>
                </a:extLst>
              </p:cNvPr>
              <p:cNvSpPr>
                <a:spLocks/>
              </p:cNvSpPr>
              <p:nvPr/>
            </p:nvSpPr>
            <p:spPr bwMode="gray">
              <a:xfrm>
                <a:off x="14666604" y="5840445"/>
                <a:ext cx="27388" cy="7208"/>
              </a:xfrm>
              <a:custGeom>
                <a:avLst/>
                <a:gdLst>
                  <a:gd name="T0" fmla="*/ 24 w 57"/>
                  <a:gd name="T1" fmla="*/ 0 h 14"/>
                  <a:gd name="T2" fmla="*/ 27 w 57"/>
                  <a:gd name="T3" fmla="*/ 11 h 14"/>
                  <a:gd name="T4" fmla="*/ 24 w 57"/>
                  <a:gd name="T5" fmla="*/ 0 h 14"/>
                </a:gdLst>
                <a:ahLst/>
                <a:cxnLst>
                  <a:cxn ang="0">
                    <a:pos x="T0" y="T1"/>
                  </a:cxn>
                  <a:cxn ang="0">
                    <a:pos x="T2" y="T3"/>
                  </a:cxn>
                  <a:cxn ang="0">
                    <a:pos x="T4" y="T5"/>
                  </a:cxn>
                </a:cxnLst>
                <a:rect l="0" t="0" r="r" b="b"/>
                <a:pathLst>
                  <a:path w="57" h="14">
                    <a:moveTo>
                      <a:pt x="24" y="0"/>
                    </a:moveTo>
                    <a:cubicBezTo>
                      <a:pt x="24" y="0"/>
                      <a:pt x="0" y="14"/>
                      <a:pt x="27" y="11"/>
                    </a:cubicBezTo>
                    <a:cubicBezTo>
                      <a:pt x="49" y="12"/>
                      <a:pt x="57" y="1"/>
                      <a:pt x="24"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14" name="Freeform 288">
                <a:extLst>
                  <a:ext uri="{FF2B5EF4-FFF2-40B4-BE49-F238E27FC236}">
                    <a16:creationId xmlns:a16="http://schemas.microsoft.com/office/drawing/2014/main" id="{058A35F0-F5BE-7ECF-8DE7-F655C293614C}"/>
                  </a:ext>
                </a:extLst>
              </p:cNvPr>
              <p:cNvSpPr>
                <a:spLocks/>
              </p:cNvSpPr>
              <p:nvPr/>
            </p:nvSpPr>
            <p:spPr bwMode="gray">
              <a:xfrm>
                <a:off x="14719938" y="5836121"/>
                <a:ext cx="31712" cy="12974"/>
              </a:xfrm>
              <a:custGeom>
                <a:avLst/>
                <a:gdLst>
                  <a:gd name="T0" fmla="*/ 0 w 22"/>
                  <a:gd name="T1" fmla="*/ 4 h 9"/>
                  <a:gd name="T2" fmla="*/ 22 w 22"/>
                  <a:gd name="T3" fmla="*/ 9 h 9"/>
                  <a:gd name="T4" fmla="*/ 22 w 22"/>
                  <a:gd name="T5" fmla="*/ 7 h 9"/>
                  <a:gd name="T6" fmla="*/ 1 w 22"/>
                  <a:gd name="T7" fmla="*/ 0 h 9"/>
                  <a:gd name="T8" fmla="*/ 0 w 22"/>
                  <a:gd name="T9" fmla="*/ 4 h 9"/>
                </a:gdLst>
                <a:ahLst/>
                <a:cxnLst>
                  <a:cxn ang="0">
                    <a:pos x="T0" y="T1"/>
                  </a:cxn>
                  <a:cxn ang="0">
                    <a:pos x="T2" y="T3"/>
                  </a:cxn>
                  <a:cxn ang="0">
                    <a:pos x="T4" y="T5"/>
                  </a:cxn>
                  <a:cxn ang="0">
                    <a:pos x="T6" y="T7"/>
                  </a:cxn>
                  <a:cxn ang="0">
                    <a:pos x="T8" y="T9"/>
                  </a:cxn>
                </a:cxnLst>
                <a:rect l="0" t="0" r="r" b="b"/>
                <a:pathLst>
                  <a:path w="22" h="9">
                    <a:moveTo>
                      <a:pt x="0" y="4"/>
                    </a:moveTo>
                    <a:lnTo>
                      <a:pt x="22" y="9"/>
                    </a:lnTo>
                    <a:lnTo>
                      <a:pt x="22" y="7"/>
                    </a:lnTo>
                    <a:lnTo>
                      <a:pt x="1" y="0"/>
                    </a:lnTo>
                    <a:lnTo>
                      <a:pt x="0" y="4"/>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15" name="Freeform 289">
                <a:extLst>
                  <a:ext uri="{FF2B5EF4-FFF2-40B4-BE49-F238E27FC236}">
                    <a16:creationId xmlns:a16="http://schemas.microsoft.com/office/drawing/2014/main" id="{DA2E5CDD-792E-BDE5-BD90-70F45563DA07}"/>
                  </a:ext>
                </a:extLst>
              </p:cNvPr>
              <p:cNvSpPr>
                <a:spLocks/>
              </p:cNvSpPr>
              <p:nvPr/>
            </p:nvSpPr>
            <p:spPr bwMode="gray">
              <a:xfrm>
                <a:off x="14639216" y="5772697"/>
                <a:ext cx="40361" cy="17298"/>
              </a:xfrm>
              <a:custGeom>
                <a:avLst/>
                <a:gdLst>
                  <a:gd name="T0" fmla="*/ 20 w 28"/>
                  <a:gd name="T1" fmla="*/ 10 h 12"/>
                  <a:gd name="T2" fmla="*/ 27 w 28"/>
                  <a:gd name="T3" fmla="*/ 7 h 12"/>
                  <a:gd name="T4" fmla="*/ 28 w 28"/>
                  <a:gd name="T5" fmla="*/ 5 h 12"/>
                  <a:gd name="T6" fmla="*/ 22 w 28"/>
                  <a:gd name="T7" fmla="*/ 3 h 12"/>
                  <a:gd name="T8" fmla="*/ 5 w 28"/>
                  <a:gd name="T9" fmla="*/ 0 h 12"/>
                  <a:gd name="T10" fmla="*/ 5 w 28"/>
                  <a:gd name="T11" fmla="*/ 4 h 12"/>
                  <a:gd name="T12" fmla="*/ 0 w 28"/>
                  <a:gd name="T13" fmla="*/ 5 h 12"/>
                  <a:gd name="T14" fmla="*/ 16 w 28"/>
                  <a:gd name="T15" fmla="*/ 12 h 12"/>
                  <a:gd name="T16" fmla="*/ 20 w 28"/>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12">
                    <a:moveTo>
                      <a:pt x="20" y="10"/>
                    </a:moveTo>
                    <a:lnTo>
                      <a:pt x="27" y="7"/>
                    </a:lnTo>
                    <a:lnTo>
                      <a:pt x="28" y="5"/>
                    </a:lnTo>
                    <a:lnTo>
                      <a:pt x="22" y="3"/>
                    </a:lnTo>
                    <a:lnTo>
                      <a:pt x="5" y="0"/>
                    </a:lnTo>
                    <a:lnTo>
                      <a:pt x="5" y="4"/>
                    </a:lnTo>
                    <a:lnTo>
                      <a:pt x="0" y="5"/>
                    </a:lnTo>
                    <a:lnTo>
                      <a:pt x="16" y="12"/>
                    </a:lnTo>
                    <a:lnTo>
                      <a:pt x="20" y="1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16" name="Freeform 290">
                <a:extLst>
                  <a:ext uri="{FF2B5EF4-FFF2-40B4-BE49-F238E27FC236}">
                    <a16:creationId xmlns:a16="http://schemas.microsoft.com/office/drawing/2014/main" id="{C4FC25AB-1077-F48D-9F8F-B0A9A6FD419C}"/>
                  </a:ext>
                </a:extLst>
              </p:cNvPr>
              <p:cNvSpPr>
                <a:spLocks/>
              </p:cNvSpPr>
              <p:nvPr/>
            </p:nvSpPr>
            <p:spPr bwMode="gray">
              <a:xfrm>
                <a:off x="14640658" y="5789994"/>
                <a:ext cx="60541" cy="14414"/>
              </a:xfrm>
              <a:custGeom>
                <a:avLst/>
                <a:gdLst>
                  <a:gd name="T0" fmla="*/ 42 w 42"/>
                  <a:gd name="T1" fmla="*/ 10 h 10"/>
                  <a:gd name="T2" fmla="*/ 40 w 42"/>
                  <a:gd name="T3" fmla="*/ 7 h 10"/>
                  <a:gd name="T4" fmla="*/ 20 w 42"/>
                  <a:gd name="T5" fmla="*/ 5 h 10"/>
                  <a:gd name="T6" fmla="*/ 18 w 42"/>
                  <a:gd name="T7" fmla="*/ 3 h 10"/>
                  <a:gd name="T8" fmla="*/ 9 w 42"/>
                  <a:gd name="T9" fmla="*/ 0 h 10"/>
                  <a:gd name="T10" fmla="*/ 7 w 42"/>
                  <a:gd name="T11" fmla="*/ 1 h 10"/>
                  <a:gd name="T12" fmla="*/ 8 w 42"/>
                  <a:gd name="T13" fmla="*/ 3 h 10"/>
                  <a:gd name="T14" fmla="*/ 4 w 42"/>
                  <a:gd name="T15" fmla="*/ 3 h 10"/>
                  <a:gd name="T16" fmla="*/ 0 w 42"/>
                  <a:gd name="T17" fmla="*/ 7 h 10"/>
                  <a:gd name="T18" fmla="*/ 15 w 42"/>
                  <a:gd name="T19" fmla="*/ 10 h 10"/>
                  <a:gd name="T20" fmla="*/ 42 w 42"/>
                  <a:gd name="T21"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10">
                    <a:moveTo>
                      <a:pt x="42" y="10"/>
                    </a:moveTo>
                    <a:lnTo>
                      <a:pt x="40" y="7"/>
                    </a:lnTo>
                    <a:lnTo>
                      <a:pt x="20" y="5"/>
                    </a:lnTo>
                    <a:lnTo>
                      <a:pt x="18" y="3"/>
                    </a:lnTo>
                    <a:lnTo>
                      <a:pt x="9" y="0"/>
                    </a:lnTo>
                    <a:lnTo>
                      <a:pt x="7" y="1"/>
                    </a:lnTo>
                    <a:lnTo>
                      <a:pt x="8" y="3"/>
                    </a:lnTo>
                    <a:lnTo>
                      <a:pt x="4" y="3"/>
                    </a:lnTo>
                    <a:lnTo>
                      <a:pt x="0" y="7"/>
                    </a:lnTo>
                    <a:lnTo>
                      <a:pt x="15" y="10"/>
                    </a:lnTo>
                    <a:lnTo>
                      <a:pt x="42" y="1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17" name="Freeform 291">
                <a:extLst>
                  <a:ext uri="{FF2B5EF4-FFF2-40B4-BE49-F238E27FC236}">
                    <a16:creationId xmlns:a16="http://schemas.microsoft.com/office/drawing/2014/main" id="{C453E27D-CB53-A4B4-A2A9-1FB03BA0EFAE}"/>
                  </a:ext>
                </a:extLst>
              </p:cNvPr>
              <p:cNvSpPr>
                <a:spLocks/>
              </p:cNvSpPr>
              <p:nvPr/>
            </p:nvSpPr>
            <p:spPr bwMode="gray">
              <a:xfrm>
                <a:off x="14546964" y="5722247"/>
                <a:ext cx="12974" cy="11531"/>
              </a:xfrm>
              <a:custGeom>
                <a:avLst/>
                <a:gdLst>
                  <a:gd name="T0" fmla="*/ 11 w 29"/>
                  <a:gd name="T1" fmla="*/ 4 h 24"/>
                  <a:gd name="T2" fmla="*/ 10 w 29"/>
                  <a:gd name="T3" fmla="*/ 16 h 24"/>
                  <a:gd name="T4" fmla="*/ 11 w 29"/>
                  <a:gd name="T5" fmla="*/ 4 h 24"/>
                </a:gdLst>
                <a:ahLst/>
                <a:cxnLst>
                  <a:cxn ang="0">
                    <a:pos x="T0" y="T1"/>
                  </a:cxn>
                  <a:cxn ang="0">
                    <a:pos x="T2" y="T3"/>
                  </a:cxn>
                  <a:cxn ang="0">
                    <a:pos x="T4" y="T5"/>
                  </a:cxn>
                </a:cxnLst>
                <a:rect l="0" t="0" r="r" b="b"/>
                <a:pathLst>
                  <a:path w="29" h="24">
                    <a:moveTo>
                      <a:pt x="11" y="4"/>
                    </a:moveTo>
                    <a:cubicBezTo>
                      <a:pt x="0" y="0"/>
                      <a:pt x="10" y="16"/>
                      <a:pt x="10" y="16"/>
                    </a:cubicBezTo>
                    <a:cubicBezTo>
                      <a:pt x="29" y="24"/>
                      <a:pt x="25" y="13"/>
                      <a:pt x="11" y="4"/>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18" name="Freeform 292">
                <a:extLst>
                  <a:ext uri="{FF2B5EF4-FFF2-40B4-BE49-F238E27FC236}">
                    <a16:creationId xmlns:a16="http://schemas.microsoft.com/office/drawing/2014/main" id="{3E2F76EF-0B16-71EF-7587-89D8CD98D8A6}"/>
                  </a:ext>
                </a:extLst>
              </p:cNvPr>
              <p:cNvSpPr>
                <a:spLocks/>
              </p:cNvSpPr>
              <p:nvPr/>
            </p:nvSpPr>
            <p:spPr bwMode="gray">
              <a:xfrm>
                <a:off x="14526784" y="5670355"/>
                <a:ext cx="15856" cy="7208"/>
              </a:xfrm>
              <a:custGeom>
                <a:avLst/>
                <a:gdLst>
                  <a:gd name="T0" fmla="*/ 7 w 33"/>
                  <a:gd name="T1" fmla="*/ 16 h 16"/>
                  <a:gd name="T2" fmla="*/ 15 w 33"/>
                  <a:gd name="T3" fmla="*/ 5 h 16"/>
                  <a:gd name="T4" fmla="*/ 7 w 33"/>
                  <a:gd name="T5" fmla="*/ 16 h 16"/>
                </a:gdLst>
                <a:ahLst/>
                <a:cxnLst>
                  <a:cxn ang="0">
                    <a:pos x="T0" y="T1"/>
                  </a:cxn>
                  <a:cxn ang="0">
                    <a:pos x="T2" y="T3"/>
                  </a:cxn>
                  <a:cxn ang="0">
                    <a:pos x="T4" y="T5"/>
                  </a:cxn>
                </a:cxnLst>
                <a:rect l="0" t="0" r="r" b="b"/>
                <a:pathLst>
                  <a:path w="33" h="16">
                    <a:moveTo>
                      <a:pt x="7" y="16"/>
                    </a:moveTo>
                    <a:cubicBezTo>
                      <a:pt x="18" y="16"/>
                      <a:pt x="33" y="5"/>
                      <a:pt x="15" y="5"/>
                    </a:cubicBezTo>
                    <a:cubicBezTo>
                      <a:pt x="0" y="0"/>
                      <a:pt x="7" y="16"/>
                      <a:pt x="7" y="16"/>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19" name="Freeform 293">
                <a:extLst>
                  <a:ext uri="{FF2B5EF4-FFF2-40B4-BE49-F238E27FC236}">
                    <a16:creationId xmlns:a16="http://schemas.microsoft.com/office/drawing/2014/main" id="{1FC329AF-0EE3-1FBB-28B5-377C554F8A78}"/>
                  </a:ext>
                </a:extLst>
              </p:cNvPr>
              <p:cNvSpPr>
                <a:spLocks/>
              </p:cNvSpPr>
              <p:nvPr/>
            </p:nvSpPr>
            <p:spPr bwMode="gray">
              <a:xfrm>
                <a:off x="14508044" y="5632876"/>
                <a:ext cx="37478" cy="40361"/>
              </a:xfrm>
              <a:custGeom>
                <a:avLst/>
                <a:gdLst>
                  <a:gd name="T0" fmla="*/ 10 w 26"/>
                  <a:gd name="T1" fmla="*/ 16 h 28"/>
                  <a:gd name="T2" fmla="*/ 15 w 26"/>
                  <a:gd name="T3" fmla="*/ 20 h 28"/>
                  <a:gd name="T4" fmla="*/ 22 w 26"/>
                  <a:gd name="T5" fmla="*/ 28 h 28"/>
                  <a:gd name="T6" fmla="*/ 26 w 26"/>
                  <a:gd name="T7" fmla="*/ 25 h 28"/>
                  <a:gd name="T8" fmla="*/ 17 w 26"/>
                  <a:gd name="T9" fmla="*/ 16 h 28"/>
                  <a:gd name="T10" fmla="*/ 13 w 26"/>
                  <a:gd name="T11" fmla="*/ 15 h 28"/>
                  <a:gd name="T12" fmla="*/ 8 w 26"/>
                  <a:gd name="T13" fmla="*/ 5 h 28"/>
                  <a:gd name="T14" fmla="*/ 6 w 26"/>
                  <a:gd name="T15" fmla="*/ 4 h 28"/>
                  <a:gd name="T16" fmla="*/ 0 w 26"/>
                  <a:gd name="T17" fmla="*/ 0 h 28"/>
                  <a:gd name="T18" fmla="*/ 10 w 26"/>
                  <a:gd name="T19" fmla="*/ 1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8">
                    <a:moveTo>
                      <a:pt x="10" y="16"/>
                    </a:moveTo>
                    <a:lnTo>
                      <a:pt x="15" y="20"/>
                    </a:lnTo>
                    <a:lnTo>
                      <a:pt x="22" y="28"/>
                    </a:lnTo>
                    <a:lnTo>
                      <a:pt x="26" y="25"/>
                    </a:lnTo>
                    <a:lnTo>
                      <a:pt x="17" y="16"/>
                    </a:lnTo>
                    <a:lnTo>
                      <a:pt x="13" y="15"/>
                    </a:lnTo>
                    <a:lnTo>
                      <a:pt x="8" y="5"/>
                    </a:lnTo>
                    <a:lnTo>
                      <a:pt x="6" y="4"/>
                    </a:lnTo>
                    <a:lnTo>
                      <a:pt x="0" y="0"/>
                    </a:lnTo>
                    <a:lnTo>
                      <a:pt x="10" y="16"/>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20" name="Freeform 294">
                <a:extLst>
                  <a:ext uri="{FF2B5EF4-FFF2-40B4-BE49-F238E27FC236}">
                    <a16:creationId xmlns:a16="http://schemas.microsoft.com/office/drawing/2014/main" id="{CA610B79-060D-1B9A-69DE-F1D6C975F4BE}"/>
                  </a:ext>
                </a:extLst>
              </p:cNvPr>
              <p:cNvSpPr>
                <a:spLocks/>
              </p:cNvSpPr>
              <p:nvPr/>
            </p:nvSpPr>
            <p:spPr bwMode="gray">
              <a:xfrm>
                <a:off x="14482099" y="5570894"/>
                <a:ext cx="30270" cy="30270"/>
              </a:xfrm>
              <a:custGeom>
                <a:avLst/>
                <a:gdLst>
                  <a:gd name="T0" fmla="*/ 16 w 21"/>
                  <a:gd name="T1" fmla="*/ 21 h 21"/>
                  <a:gd name="T2" fmla="*/ 21 w 21"/>
                  <a:gd name="T3" fmla="*/ 18 h 21"/>
                  <a:gd name="T4" fmla="*/ 16 w 21"/>
                  <a:gd name="T5" fmla="*/ 13 h 21"/>
                  <a:gd name="T6" fmla="*/ 14 w 21"/>
                  <a:gd name="T7" fmla="*/ 9 h 21"/>
                  <a:gd name="T8" fmla="*/ 8 w 21"/>
                  <a:gd name="T9" fmla="*/ 3 h 21"/>
                  <a:gd name="T10" fmla="*/ 5 w 21"/>
                  <a:gd name="T11" fmla="*/ 0 h 21"/>
                  <a:gd name="T12" fmla="*/ 5 w 21"/>
                  <a:gd name="T13" fmla="*/ 7 h 21"/>
                  <a:gd name="T14" fmla="*/ 0 w 21"/>
                  <a:gd name="T15" fmla="*/ 11 h 21"/>
                  <a:gd name="T16" fmla="*/ 6 w 21"/>
                  <a:gd name="T17" fmla="*/ 18 h 21"/>
                  <a:gd name="T18" fmla="*/ 11 w 21"/>
                  <a:gd name="T19" fmla="*/ 16 h 21"/>
                  <a:gd name="T20" fmla="*/ 11 w 21"/>
                  <a:gd name="T21" fmla="*/ 18 h 21"/>
                  <a:gd name="T22" fmla="*/ 16 w 21"/>
                  <a:gd name="T23"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 h="21">
                    <a:moveTo>
                      <a:pt x="16" y="21"/>
                    </a:moveTo>
                    <a:lnTo>
                      <a:pt x="21" y="18"/>
                    </a:lnTo>
                    <a:lnTo>
                      <a:pt x="16" y="13"/>
                    </a:lnTo>
                    <a:lnTo>
                      <a:pt x="14" y="9"/>
                    </a:lnTo>
                    <a:lnTo>
                      <a:pt x="8" y="3"/>
                    </a:lnTo>
                    <a:lnTo>
                      <a:pt x="5" y="0"/>
                    </a:lnTo>
                    <a:lnTo>
                      <a:pt x="5" y="7"/>
                    </a:lnTo>
                    <a:lnTo>
                      <a:pt x="0" y="11"/>
                    </a:lnTo>
                    <a:lnTo>
                      <a:pt x="6" y="18"/>
                    </a:lnTo>
                    <a:lnTo>
                      <a:pt x="11" y="16"/>
                    </a:lnTo>
                    <a:lnTo>
                      <a:pt x="11" y="18"/>
                    </a:lnTo>
                    <a:lnTo>
                      <a:pt x="16" y="21"/>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21" name="Freeform 295">
                <a:extLst>
                  <a:ext uri="{FF2B5EF4-FFF2-40B4-BE49-F238E27FC236}">
                    <a16:creationId xmlns:a16="http://schemas.microsoft.com/office/drawing/2014/main" id="{DB11282F-CB90-2E5E-9033-97E7138303A1}"/>
                  </a:ext>
                </a:extLst>
              </p:cNvPr>
              <p:cNvSpPr>
                <a:spLocks/>
              </p:cNvSpPr>
              <p:nvPr/>
            </p:nvSpPr>
            <p:spPr bwMode="gray">
              <a:xfrm>
                <a:off x="14467684" y="5576660"/>
                <a:ext cx="23063" cy="77838"/>
              </a:xfrm>
              <a:custGeom>
                <a:avLst/>
                <a:gdLst>
                  <a:gd name="T0" fmla="*/ 48 w 48"/>
                  <a:gd name="T1" fmla="*/ 125 h 163"/>
                  <a:gd name="T2" fmla="*/ 37 w 48"/>
                  <a:gd name="T3" fmla="*/ 113 h 163"/>
                  <a:gd name="T4" fmla="*/ 31 w 48"/>
                  <a:gd name="T5" fmla="*/ 74 h 163"/>
                  <a:gd name="T6" fmla="*/ 36 w 48"/>
                  <a:gd name="T7" fmla="*/ 55 h 163"/>
                  <a:gd name="T8" fmla="*/ 22 w 48"/>
                  <a:gd name="T9" fmla="*/ 28 h 163"/>
                  <a:gd name="T10" fmla="*/ 20 w 48"/>
                  <a:gd name="T11" fmla="*/ 1 h 163"/>
                  <a:gd name="T12" fmla="*/ 8 w 48"/>
                  <a:gd name="T13" fmla="*/ 0 h 163"/>
                  <a:gd name="T14" fmla="*/ 0 w 48"/>
                  <a:gd name="T15" fmla="*/ 19 h 163"/>
                  <a:gd name="T16" fmla="*/ 21 w 48"/>
                  <a:gd name="T17" fmla="*/ 43 h 163"/>
                  <a:gd name="T18" fmla="*/ 21 w 48"/>
                  <a:gd name="T19" fmla="*/ 62 h 163"/>
                  <a:gd name="T20" fmla="*/ 10 w 48"/>
                  <a:gd name="T21" fmla="*/ 58 h 163"/>
                  <a:gd name="T22" fmla="*/ 26 w 48"/>
                  <a:gd name="T23" fmla="*/ 104 h 163"/>
                  <a:gd name="T24" fmla="*/ 11 w 48"/>
                  <a:gd name="T25" fmla="*/ 104 h 163"/>
                  <a:gd name="T26" fmla="*/ 20 w 48"/>
                  <a:gd name="T27" fmla="*/ 146 h 163"/>
                  <a:gd name="T28" fmla="*/ 42 w 48"/>
                  <a:gd name="T29" fmla="*/ 163 h 163"/>
                  <a:gd name="T30" fmla="*/ 46 w 48"/>
                  <a:gd name="T31" fmla="*/ 155 h 163"/>
                  <a:gd name="T32" fmla="*/ 28 w 48"/>
                  <a:gd name="T33" fmla="*/ 135 h 163"/>
                  <a:gd name="T34" fmla="*/ 25 w 48"/>
                  <a:gd name="T35" fmla="*/ 124 h 163"/>
                  <a:gd name="T36" fmla="*/ 36 w 48"/>
                  <a:gd name="T37" fmla="*/ 128 h 163"/>
                  <a:gd name="T38" fmla="*/ 48 w 48"/>
                  <a:gd name="T39" fmla="*/ 12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 h="163">
                    <a:moveTo>
                      <a:pt x="48" y="125"/>
                    </a:moveTo>
                    <a:cubicBezTo>
                      <a:pt x="37" y="113"/>
                      <a:pt x="37" y="113"/>
                      <a:pt x="37" y="113"/>
                    </a:cubicBezTo>
                    <a:cubicBezTo>
                      <a:pt x="31" y="74"/>
                      <a:pt x="31" y="74"/>
                      <a:pt x="31" y="74"/>
                    </a:cubicBezTo>
                    <a:cubicBezTo>
                      <a:pt x="31" y="74"/>
                      <a:pt x="43" y="63"/>
                      <a:pt x="36" y="55"/>
                    </a:cubicBezTo>
                    <a:cubicBezTo>
                      <a:pt x="32" y="47"/>
                      <a:pt x="25" y="39"/>
                      <a:pt x="22" y="28"/>
                    </a:cubicBezTo>
                    <a:cubicBezTo>
                      <a:pt x="22" y="20"/>
                      <a:pt x="20" y="1"/>
                      <a:pt x="20" y="1"/>
                    </a:cubicBezTo>
                    <a:cubicBezTo>
                      <a:pt x="8" y="0"/>
                      <a:pt x="8" y="0"/>
                      <a:pt x="8" y="0"/>
                    </a:cubicBezTo>
                    <a:cubicBezTo>
                      <a:pt x="0" y="19"/>
                      <a:pt x="0" y="19"/>
                      <a:pt x="0" y="19"/>
                    </a:cubicBezTo>
                    <a:cubicBezTo>
                      <a:pt x="0" y="19"/>
                      <a:pt x="14" y="39"/>
                      <a:pt x="21" y="43"/>
                    </a:cubicBezTo>
                    <a:cubicBezTo>
                      <a:pt x="25" y="51"/>
                      <a:pt x="21" y="62"/>
                      <a:pt x="21" y="62"/>
                    </a:cubicBezTo>
                    <a:cubicBezTo>
                      <a:pt x="10" y="58"/>
                      <a:pt x="10" y="58"/>
                      <a:pt x="10" y="58"/>
                    </a:cubicBezTo>
                    <a:cubicBezTo>
                      <a:pt x="26" y="104"/>
                      <a:pt x="26" y="104"/>
                      <a:pt x="26" y="104"/>
                    </a:cubicBezTo>
                    <a:cubicBezTo>
                      <a:pt x="11" y="104"/>
                      <a:pt x="11" y="104"/>
                      <a:pt x="11" y="104"/>
                    </a:cubicBezTo>
                    <a:cubicBezTo>
                      <a:pt x="20" y="146"/>
                      <a:pt x="20" y="146"/>
                      <a:pt x="20" y="146"/>
                    </a:cubicBezTo>
                    <a:cubicBezTo>
                      <a:pt x="42" y="163"/>
                      <a:pt x="42" y="163"/>
                      <a:pt x="42" y="163"/>
                    </a:cubicBezTo>
                    <a:cubicBezTo>
                      <a:pt x="46" y="155"/>
                      <a:pt x="46" y="155"/>
                      <a:pt x="46" y="155"/>
                    </a:cubicBezTo>
                    <a:cubicBezTo>
                      <a:pt x="28" y="135"/>
                      <a:pt x="28" y="135"/>
                      <a:pt x="28" y="135"/>
                    </a:cubicBezTo>
                    <a:cubicBezTo>
                      <a:pt x="25" y="124"/>
                      <a:pt x="25" y="124"/>
                      <a:pt x="25" y="124"/>
                    </a:cubicBezTo>
                    <a:cubicBezTo>
                      <a:pt x="36" y="128"/>
                      <a:pt x="36" y="128"/>
                      <a:pt x="36" y="128"/>
                    </a:cubicBezTo>
                    <a:lnTo>
                      <a:pt x="48" y="125"/>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22" name="Freeform 296">
                <a:extLst>
                  <a:ext uri="{FF2B5EF4-FFF2-40B4-BE49-F238E27FC236}">
                    <a16:creationId xmlns:a16="http://schemas.microsoft.com/office/drawing/2014/main" id="{7239FF26-9FAC-7692-B7E9-3B44D17EBAA6}"/>
                  </a:ext>
                </a:extLst>
              </p:cNvPr>
              <p:cNvSpPr>
                <a:spLocks/>
              </p:cNvSpPr>
              <p:nvPr/>
            </p:nvSpPr>
            <p:spPr bwMode="gray">
              <a:xfrm>
                <a:off x="14500838" y="5611255"/>
                <a:ext cx="8649" cy="10090"/>
              </a:xfrm>
              <a:custGeom>
                <a:avLst/>
                <a:gdLst>
                  <a:gd name="T0" fmla="*/ 6 w 6"/>
                  <a:gd name="T1" fmla="*/ 7 h 7"/>
                  <a:gd name="T2" fmla="*/ 4 w 6"/>
                  <a:gd name="T3" fmla="*/ 0 h 7"/>
                  <a:gd name="T4" fmla="*/ 0 w 6"/>
                  <a:gd name="T5" fmla="*/ 1 h 7"/>
                  <a:gd name="T6" fmla="*/ 3 w 6"/>
                  <a:gd name="T7" fmla="*/ 3 h 7"/>
                  <a:gd name="T8" fmla="*/ 1 w 6"/>
                  <a:gd name="T9" fmla="*/ 7 h 7"/>
                  <a:gd name="T10" fmla="*/ 6 w 6"/>
                  <a:gd name="T11" fmla="*/ 7 h 7"/>
                </a:gdLst>
                <a:ahLst/>
                <a:cxnLst>
                  <a:cxn ang="0">
                    <a:pos x="T0" y="T1"/>
                  </a:cxn>
                  <a:cxn ang="0">
                    <a:pos x="T2" y="T3"/>
                  </a:cxn>
                  <a:cxn ang="0">
                    <a:pos x="T4" y="T5"/>
                  </a:cxn>
                  <a:cxn ang="0">
                    <a:pos x="T6" y="T7"/>
                  </a:cxn>
                  <a:cxn ang="0">
                    <a:pos x="T8" y="T9"/>
                  </a:cxn>
                  <a:cxn ang="0">
                    <a:pos x="T10" y="T11"/>
                  </a:cxn>
                </a:cxnLst>
                <a:rect l="0" t="0" r="r" b="b"/>
                <a:pathLst>
                  <a:path w="6" h="7">
                    <a:moveTo>
                      <a:pt x="6" y="7"/>
                    </a:moveTo>
                    <a:lnTo>
                      <a:pt x="4" y="0"/>
                    </a:lnTo>
                    <a:lnTo>
                      <a:pt x="0" y="1"/>
                    </a:lnTo>
                    <a:lnTo>
                      <a:pt x="3" y="3"/>
                    </a:lnTo>
                    <a:lnTo>
                      <a:pt x="1" y="7"/>
                    </a:lnTo>
                    <a:lnTo>
                      <a:pt x="6" y="7"/>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23" name="Freeform 297">
                <a:extLst>
                  <a:ext uri="{FF2B5EF4-FFF2-40B4-BE49-F238E27FC236}">
                    <a16:creationId xmlns:a16="http://schemas.microsoft.com/office/drawing/2014/main" id="{04A3EDA8-8EF5-8300-E60D-758530C936E4}"/>
                  </a:ext>
                </a:extLst>
              </p:cNvPr>
              <p:cNvSpPr>
                <a:spLocks/>
              </p:cNvSpPr>
              <p:nvPr/>
            </p:nvSpPr>
            <p:spPr bwMode="gray">
              <a:xfrm>
                <a:off x="14531107" y="5686210"/>
                <a:ext cx="15856" cy="23063"/>
              </a:xfrm>
              <a:custGeom>
                <a:avLst/>
                <a:gdLst>
                  <a:gd name="T0" fmla="*/ 11 w 33"/>
                  <a:gd name="T1" fmla="*/ 23 h 47"/>
                  <a:gd name="T2" fmla="*/ 18 w 33"/>
                  <a:gd name="T3" fmla="*/ 20 h 47"/>
                  <a:gd name="T4" fmla="*/ 11 w 33"/>
                  <a:gd name="T5" fmla="*/ 23 h 47"/>
                </a:gdLst>
                <a:ahLst/>
                <a:cxnLst>
                  <a:cxn ang="0">
                    <a:pos x="T0" y="T1"/>
                  </a:cxn>
                  <a:cxn ang="0">
                    <a:pos x="T2" y="T3"/>
                  </a:cxn>
                  <a:cxn ang="0">
                    <a:pos x="T4" y="T5"/>
                  </a:cxn>
                </a:cxnLst>
                <a:rect l="0" t="0" r="r" b="b"/>
                <a:pathLst>
                  <a:path w="33" h="47">
                    <a:moveTo>
                      <a:pt x="11" y="23"/>
                    </a:moveTo>
                    <a:cubicBezTo>
                      <a:pt x="32" y="47"/>
                      <a:pt x="33" y="36"/>
                      <a:pt x="18" y="20"/>
                    </a:cubicBezTo>
                    <a:cubicBezTo>
                      <a:pt x="0" y="0"/>
                      <a:pt x="11" y="23"/>
                      <a:pt x="11" y="23"/>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24" name="Freeform 298">
                <a:extLst>
                  <a:ext uri="{FF2B5EF4-FFF2-40B4-BE49-F238E27FC236}">
                    <a16:creationId xmlns:a16="http://schemas.microsoft.com/office/drawing/2014/main" id="{87BD3D4C-1474-A12F-81A2-0B7DB0E75ADE}"/>
                  </a:ext>
                </a:extLst>
              </p:cNvPr>
              <p:cNvSpPr>
                <a:spLocks/>
              </p:cNvSpPr>
              <p:nvPr/>
            </p:nvSpPr>
            <p:spPr bwMode="gray">
              <a:xfrm>
                <a:off x="14510927" y="5660264"/>
                <a:ext cx="8649" cy="7208"/>
              </a:xfrm>
              <a:custGeom>
                <a:avLst/>
                <a:gdLst>
                  <a:gd name="T0" fmla="*/ 0 w 18"/>
                  <a:gd name="T1" fmla="*/ 12 h 16"/>
                  <a:gd name="T2" fmla="*/ 7 w 18"/>
                  <a:gd name="T3" fmla="*/ 5 h 16"/>
                  <a:gd name="T4" fmla="*/ 0 w 18"/>
                  <a:gd name="T5" fmla="*/ 12 h 16"/>
                </a:gdLst>
                <a:ahLst/>
                <a:cxnLst>
                  <a:cxn ang="0">
                    <a:pos x="T0" y="T1"/>
                  </a:cxn>
                  <a:cxn ang="0">
                    <a:pos x="T2" y="T3"/>
                  </a:cxn>
                  <a:cxn ang="0">
                    <a:pos x="T4" y="T5"/>
                  </a:cxn>
                </a:cxnLst>
                <a:rect l="0" t="0" r="r" b="b"/>
                <a:pathLst>
                  <a:path w="18" h="16">
                    <a:moveTo>
                      <a:pt x="0" y="12"/>
                    </a:moveTo>
                    <a:cubicBezTo>
                      <a:pt x="11" y="16"/>
                      <a:pt x="18" y="9"/>
                      <a:pt x="7" y="5"/>
                    </a:cubicBezTo>
                    <a:cubicBezTo>
                      <a:pt x="0" y="0"/>
                      <a:pt x="0" y="12"/>
                      <a:pt x="0" y="12"/>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25" name="Freeform 299">
                <a:extLst>
                  <a:ext uri="{FF2B5EF4-FFF2-40B4-BE49-F238E27FC236}">
                    <a16:creationId xmlns:a16="http://schemas.microsoft.com/office/drawing/2014/main" id="{104CE79D-12EF-E157-C8FE-FAA95A675B5A}"/>
                  </a:ext>
                </a:extLst>
              </p:cNvPr>
              <p:cNvSpPr>
                <a:spLocks/>
              </p:cNvSpPr>
              <p:nvPr/>
            </p:nvSpPr>
            <p:spPr bwMode="gray">
              <a:xfrm>
                <a:off x="14611828" y="5807292"/>
                <a:ext cx="24505" cy="10090"/>
              </a:xfrm>
              <a:custGeom>
                <a:avLst/>
                <a:gdLst>
                  <a:gd name="T0" fmla="*/ 19 w 52"/>
                  <a:gd name="T1" fmla="*/ 6 h 21"/>
                  <a:gd name="T2" fmla="*/ 0 w 52"/>
                  <a:gd name="T3" fmla="*/ 13 h 21"/>
                  <a:gd name="T4" fmla="*/ 30 w 52"/>
                  <a:gd name="T5" fmla="*/ 18 h 21"/>
                  <a:gd name="T6" fmla="*/ 19 w 52"/>
                  <a:gd name="T7" fmla="*/ 6 h 21"/>
                </a:gdLst>
                <a:ahLst/>
                <a:cxnLst>
                  <a:cxn ang="0">
                    <a:pos x="T0" y="T1"/>
                  </a:cxn>
                  <a:cxn ang="0">
                    <a:pos x="T2" y="T3"/>
                  </a:cxn>
                  <a:cxn ang="0">
                    <a:pos x="T4" y="T5"/>
                  </a:cxn>
                  <a:cxn ang="0">
                    <a:pos x="T6" y="T7"/>
                  </a:cxn>
                </a:cxnLst>
                <a:rect l="0" t="0" r="r" b="b"/>
                <a:pathLst>
                  <a:path w="52" h="21">
                    <a:moveTo>
                      <a:pt x="19" y="6"/>
                    </a:moveTo>
                    <a:cubicBezTo>
                      <a:pt x="0" y="13"/>
                      <a:pt x="0" y="13"/>
                      <a:pt x="0" y="13"/>
                    </a:cubicBezTo>
                    <a:cubicBezTo>
                      <a:pt x="0" y="13"/>
                      <a:pt x="7" y="21"/>
                      <a:pt x="30" y="18"/>
                    </a:cubicBezTo>
                    <a:cubicBezTo>
                      <a:pt x="52" y="12"/>
                      <a:pt x="49" y="0"/>
                      <a:pt x="19" y="6"/>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26" name="Freeform 300">
                <a:extLst>
                  <a:ext uri="{FF2B5EF4-FFF2-40B4-BE49-F238E27FC236}">
                    <a16:creationId xmlns:a16="http://schemas.microsoft.com/office/drawing/2014/main" id="{0E31B954-027F-DC7E-790B-519C1A2284A7}"/>
                  </a:ext>
                </a:extLst>
              </p:cNvPr>
              <p:cNvSpPr>
                <a:spLocks/>
              </p:cNvSpPr>
              <p:nvPr/>
            </p:nvSpPr>
            <p:spPr bwMode="gray">
              <a:xfrm>
                <a:off x="14463360" y="5627111"/>
                <a:ext cx="7208" cy="14414"/>
              </a:xfrm>
              <a:custGeom>
                <a:avLst/>
                <a:gdLst>
                  <a:gd name="T0" fmla="*/ 0 w 13"/>
                  <a:gd name="T1" fmla="*/ 19 h 30"/>
                  <a:gd name="T2" fmla="*/ 12 w 13"/>
                  <a:gd name="T3" fmla="*/ 15 h 30"/>
                  <a:gd name="T4" fmla="*/ 0 w 13"/>
                  <a:gd name="T5" fmla="*/ 19 h 30"/>
                </a:gdLst>
                <a:ahLst/>
                <a:cxnLst>
                  <a:cxn ang="0">
                    <a:pos x="T0" y="T1"/>
                  </a:cxn>
                  <a:cxn ang="0">
                    <a:pos x="T2" y="T3"/>
                  </a:cxn>
                  <a:cxn ang="0">
                    <a:pos x="T4" y="T5"/>
                  </a:cxn>
                </a:cxnLst>
                <a:rect l="0" t="0" r="r" b="b"/>
                <a:pathLst>
                  <a:path w="13" h="30">
                    <a:moveTo>
                      <a:pt x="0" y="19"/>
                    </a:moveTo>
                    <a:cubicBezTo>
                      <a:pt x="0" y="30"/>
                      <a:pt x="12" y="15"/>
                      <a:pt x="12" y="15"/>
                    </a:cubicBezTo>
                    <a:cubicBezTo>
                      <a:pt x="13" y="0"/>
                      <a:pt x="1" y="7"/>
                      <a:pt x="0" y="19"/>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27" name="Freeform 301">
                <a:extLst>
                  <a:ext uri="{FF2B5EF4-FFF2-40B4-BE49-F238E27FC236}">
                    <a16:creationId xmlns:a16="http://schemas.microsoft.com/office/drawing/2014/main" id="{73247BF1-49EE-C5FB-BF59-BFD170C93C57}"/>
                  </a:ext>
                </a:extLst>
              </p:cNvPr>
              <p:cNvSpPr>
                <a:spLocks/>
              </p:cNvSpPr>
              <p:nvPr/>
            </p:nvSpPr>
            <p:spPr bwMode="gray">
              <a:xfrm>
                <a:off x="14510927" y="5676121"/>
                <a:ext cx="14414" cy="10090"/>
              </a:xfrm>
              <a:custGeom>
                <a:avLst/>
                <a:gdLst>
                  <a:gd name="T0" fmla="*/ 19 w 30"/>
                  <a:gd name="T1" fmla="*/ 8 h 20"/>
                  <a:gd name="T2" fmla="*/ 0 w 30"/>
                  <a:gd name="T3" fmla="*/ 11 h 20"/>
                  <a:gd name="T4" fmla="*/ 19 w 30"/>
                  <a:gd name="T5" fmla="*/ 8 h 20"/>
                </a:gdLst>
                <a:ahLst/>
                <a:cxnLst>
                  <a:cxn ang="0">
                    <a:pos x="T0" y="T1"/>
                  </a:cxn>
                  <a:cxn ang="0">
                    <a:pos x="T2" y="T3"/>
                  </a:cxn>
                  <a:cxn ang="0">
                    <a:pos x="T4" y="T5"/>
                  </a:cxn>
                </a:cxnLst>
                <a:rect l="0" t="0" r="r" b="b"/>
                <a:pathLst>
                  <a:path w="30" h="20">
                    <a:moveTo>
                      <a:pt x="19" y="8"/>
                    </a:moveTo>
                    <a:cubicBezTo>
                      <a:pt x="8" y="0"/>
                      <a:pt x="0" y="11"/>
                      <a:pt x="0" y="11"/>
                    </a:cubicBezTo>
                    <a:cubicBezTo>
                      <a:pt x="18" y="20"/>
                      <a:pt x="30" y="16"/>
                      <a:pt x="19" y="8"/>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28" name="Freeform 302">
                <a:extLst>
                  <a:ext uri="{FF2B5EF4-FFF2-40B4-BE49-F238E27FC236}">
                    <a16:creationId xmlns:a16="http://schemas.microsoft.com/office/drawing/2014/main" id="{6CBD7DAB-4262-4001-D0F1-D9E6E30FB1D9}"/>
                  </a:ext>
                </a:extLst>
              </p:cNvPr>
              <p:cNvSpPr>
                <a:spLocks/>
              </p:cNvSpPr>
              <p:nvPr/>
            </p:nvSpPr>
            <p:spPr bwMode="gray">
              <a:xfrm>
                <a:off x="14496513" y="5658823"/>
                <a:ext cx="11531" cy="7208"/>
              </a:xfrm>
              <a:custGeom>
                <a:avLst/>
                <a:gdLst>
                  <a:gd name="T0" fmla="*/ 15 w 23"/>
                  <a:gd name="T1" fmla="*/ 4 h 15"/>
                  <a:gd name="T2" fmla="*/ 7 w 23"/>
                  <a:gd name="T3" fmla="*/ 15 h 15"/>
                  <a:gd name="T4" fmla="*/ 15 w 23"/>
                  <a:gd name="T5" fmla="*/ 4 h 15"/>
                </a:gdLst>
                <a:ahLst/>
                <a:cxnLst>
                  <a:cxn ang="0">
                    <a:pos x="T0" y="T1"/>
                  </a:cxn>
                  <a:cxn ang="0">
                    <a:pos x="T2" y="T3"/>
                  </a:cxn>
                  <a:cxn ang="0">
                    <a:pos x="T4" y="T5"/>
                  </a:cxn>
                </a:cxnLst>
                <a:rect l="0" t="0" r="r" b="b"/>
                <a:pathLst>
                  <a:path w="23" h="15">
                    <a:moveTo>
                      <a:pt x="15" y="4"/>
                    </a:moveTo>
                    <a:cubicBezTo>
                      <a:pt x="12" y="0"/>
                      <a:pt x="0" y="11"/>
                      <a:pt x="7" y="15"/>
                    </a:cubicBezTo>
                    <a:cubicBezTo>
                      <a:pt x="7" y="15"/>
                      <a:pt x="23" y="8"/>
                      <a:pt x="15" y="4"/>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29" name="Freeform 303">
                <a:extLst>
                  <a:ext uri="{FF2B5EF4-FFF2-40B4-BE49-F238E27FC236}">
                    <a16:creationId xmlns:a16="http://schemas.microsoft.com/office/drawing/2014/main" id="{07899F8B-4828-0864-963D-FB5D6A5C9556}"/>
                  </a:ext>
                </a:extLst>
              </p:cNvPr>
              <p:cNvSpPr>
                <a:spLocks/>
              </p:cNvSpPr>
              <p:nvPr/>
            </p:nvSpPr>
            <p:spPr bwMode="gray">
              <a:xfrm>
                <a:off x="14502279" y="5673237"/>
                <a:ext cx="11531" cy="2883"/>
              </a:xfrm>
              <a:custGeom>
                <a:avLst/>
                <a:gdLst>
                  <a:gd name="T0" fmla="*/ 19 w 26"/>
                  <a:gd name="T1" fmla="*/ 0 h 7"/>
                  <a:gd name="T2" fmla="*/ 11 w 26"/>
                  <a:gd name="T3" fmla="*/ 7 h 7"/>
                  <a:gd name="T4" fmla="*/ 19 w 26"/>
                  <a:gd name="T5" fmla="*/ 0 h 7"/>
                </a:gdLst>
                <a:ahLst/>
                <a:cxnLst>
                  <a:cxn ang="0">
                    <a:pos x="T0" y="T1"/>
                  </a:cxn>
                  <a:cxn ang="0">
                    <a:pos x="T2" y="T3"/>
                  </a:cxn>
                  <a:cxn ang="0">
                    <a:pos x="T4" y="T5"/>
                  </a:cxn>
                </a:cxnLst>
                <a:rect l="0" t="0" r="r" b="b"/>
                <a:pathLst>
                  <a:path w="26" h="7">
                    <a:moveTo>
                      <a:pt x="19" y="0"/>
                    </a:moveTo>
                    <a:cubicBezTo>
                      <a:pt x="8" y="0"/>
                      <a:pt x="0" y="3"/>
                      <a:pt x="11" y="7"/>
                    </a:cubicBezTo>
                    <a:cubicBezTo>
                      <a:pt x="11" y="7"/>
                      <a:pt x="26" y="4"/>
                      <a:pt x="19"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30" name="Freeform 304">
                <a:extLst>
                  <a:ext uri="{FF2B5EF4-FFF2-40B4-BE49-F238E27FC236}">
                    <a16:creationId xmlns:a16="http://schemas.microsoft.com/office/drawing/2014/main" id="{CB012D63-140B-7E9B-B25A-4DCFF245B19F}"/>
                  </a:ext>
                </a:extLst>
              </p:cNvPr>
              <p:cNvSpPr>
                <a:spLocks/>
              </p:cNvSpPr>
              <p:nvPr/>
            </p:nvSpPr>
            <p:spPr bwMode="gray">
              <a:xfrm>
                <a:off x="14621920" y="5766931"/>
                <a:ext cx="21623" cy="10090"/>
              </a:xfrm>
              <a:custGeom>
                <a:avLst/>
                <a:gdLst>
                  <a:gd name="T0" fmla="*/ 25 w 47"/>
                  <a:gd name="T1" fmla="*/ 8 h 24"/>
                  <a:gd name="T2" fmla="*/ 6 w 47"/>
                  <a:gd name="T3" fmla="*/ 15 h 24"/>
                  <a:gd name="T4" fmla="*/ 25 w 47"/>
                  <a:gd name="T5" fmla="*/ 8 h 24"/>
                </a:gdLst>
                <a:ahLst/>
                <a:cxnLst>
                  <a:cxn ang="0">
                    <a:pos x="T0" y="T1"/>
                  </a:cxn>
                  <a:cxn ang="0">
                    <a:pos x="T2" y="T3"/>
                  </a:cxn>
                  <a:cxn ang="0">
                    <a:pos x="T4" y="T5"/>
                  </a:cxn>
                </a:cxnLst>
                <a:rect l="0" t="0" r="r" b="b"/>
                <a:pathLst>
                  <a:path w="47" h="24">
                    <a:moveTo>
                      <a:pt x="25" y="8"/>
                    </a:moveTo>
                    <a:cubicBezTo>
                      <a:pt x="0" y="0"/>
                      <a:pt x="6" y="15"/>
                      <a:pt x="6" y="15"/>
                    </a:cubicBezTo>
                    <a:cubicBezTo>
                      <a:pt x="21" y="24"/>
                      <a:pt x="47" y="17"/>
                      <a:pt x="25" y="8"/>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31" name="Freeform 305">
                <a:extLst>
                  <a:ext uri="{FF2B5EF4-FFF2-40B4-BE49-F238E27FC236}">
                    <a16:creationId xmlns:a16="http://schemas.microsoft.com/office/drawing/2014/main" id="{846C3D71-EE24-70EB-3871-4759F0E5E2FF}"/>
                  </a:ext>
                </a:extLst>
              </p:cNvPr>
              <p:cNvSpPr>
                <a:spLocks/>
              </p:cNvSpPr>
              <p:nvPr/>
            </p:nvSpPr>
            <p:spPr bwMode="gray">
              <a:xfrm>
                <a:off x="14515252" y="5689093"/>
                <a:ext cx="27388" cy="31712"/>
              </a:xfrm>
              <a:custGeom>
                <a:avLst/>
                <a:gdLst>
                  <a:gd name="T0" fmla="*/ 10 w 19"/>
                  <a:gd name="T1" fmla="*/ 7 h 22"/>
                  <a:gd name="T2" fmla="*/ 4 w 19"/>
                  <a:gd name="T3" fmla="*/ 0 h 22"/>
                  <a:gd name="T4" fmla="*/ 0 w 19"/>
                  <a:gd name="T5" fmla="*/ 0 h 22"/>
                  <a:gd name="T6" fmla="*/ 7 w 19"/>
                  <a:gd name="T7" fmla="*/ 7 h 22"/>
                  <a:gd name="T8" fmla="*/ 11 w 19"/>
                  <a:gd name="T9" fmla="*/ 12 h 22"/>
                  <a:gd name="T10" fmla="*/ 18 w 19"/>
                  <a:gd name="T11" fmla="*/ 22 h 22"/>
                  <a:gd name="T12" fmla="*/ 19 w 19"/>
                  <a:gd name="T13" fmla="*/ 18 h 22"/>
                  <a:gd name="T14" fmla="*/ 12 w 19"/>
                  <a:gd name="T15" fmla="*/ 11 h 22"/>
                  <a:gd name="T16" fmla="*/ 10 w 19"/>
                  <a:gd name="T17" fmla="*/ 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22">
                    <a:moveTo>
                      <a:pt x="10" y="7"/>
                    </a:moveTo>
                    <a:lnTo>
                      <a:pt x="4" y="0"/>
                    </a:lnTo>
                    <a:lnTo>
                      <a:pt x="0" y="0"/>
                    </a:lnTo>
                    <a:lnTo>
                      <a:pt x="7" y="7"/>
                    </a:lnTo>
                    <a:lnTo>
                      <a:pt x="11" y="12"/>
                    </a:lnTo>
                    <a:lnTo>
                      <a:pt x="18" y="22"/>
                    </a:lnTo>
                    <a:lnTo>
                      <a:pt x="19" y="18"/>
                    </a:lnTo>
                    <a:lnTo>
                      <a:pt x="12" y="11"/>
                    </a:lnTo>
                    <a:lnTo>
                      <a:pt x="10" y="7"/>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32" name="Freeform 306">
                <a:extLst>
                  <a:ext uri="{FF2B5EF4-FFF2-40B4-BE49-F238E27FC236}">
                    <a16:creationId xmlns:a16="http://schemas.microsoft.com/office/drawing/2014/main" id="{21F0F263-6A1D-01DB-0330-D33F116C61B6}"/>
                  </a:ext>
                </a:extLst>
              </p:cNvPr>
              <p:cNvSpPr>
                <a:spLocks/>
              </p:cNvSpPr>
              <p:nvPr/>
            </p:nvSpPr>
            <p:spPr bwMode="gray">
              <a:xfrm>
                <a:off x="14407143" y="5420984"/>
                <a:ext cx="469912" cy="449731"/>
              </a:xfrm>
              <a:custGeom>
                <a:avLst/>
                <a:gdLst>
                  <a:gd name="T0" fmla="*/ 842 w 983"/>
                  <a:gd name="T1" fmla="*/ 905 h 940"/>
                  <a:gd name="T2" fmla="*/ 744 w 983"/>
                  <a:gd name="T3" fmla="*/ 839 h 940"/>
                  <a:gd name="T4" fmla="*/ 712 w 983"/>
                  <a:gd name="T5" fmla="*/ 803 h 940"/>
                  <a:gd name="T6" fmla="*/ 645 w 983"/>
                  <a:gd name="T7" fmla="*/ 716 h 940"/>
                  <a:gd name="T8" fmla="*/ 548 w 983"/>
                  <a:gd name="T9" fmla="*/ 635 h 940"/>
                  <a:gd name="T10" fmla="*/ 476 w 983"/>
                  <a:gd name="T11" fmla="*/ 562 h 940"/>
                  <a:gd name="T12" fmla="*/ 421 w 983"/>
                  <a:gd name="T13" fmla="*/ 460 h 940"/>
                  <a:gd name="T14" fmla="*/ 412 w 983"/>
                  <a:gd name="T15" fmla="*/ 422 h 940"/>
                  <a:gd name="T16" fmla="*/ 379 w 983"/>
                  <a:gd name="T17" fmla="*/ 317 h 940"/>
                  <a:gd name="T18" fmla="*/ 471 w 983"/>
                  <a:gd name="T19" fmla="*/ 359 h 940"/>
                  <a:gd name="T20" fmla="*/ 555 w 983"/>
                  <a:gd name="T21" fmla="*/ 318 h 940"/>
                  <a:gd name="T22" fmla="*/ 614 w 983"/>
                  <a:gd name="T23" fmla="*/ 324 h 940"/>
                  <a:gd name="T24" fmla="*/ 718 w 983"/>
                  <a:gd name="T25" fmla="*/ 341 h 940"/>
                  <a:gd name="T26" fmla="*/ 775 w 983"/>
                  <a:gd name="T27" fmla="*/ 336 h 940"/>
                  <a:gd name="T28" fmla="*/ 813 w 983"/>
                  <a:gd name="T29" fmla="*/ 322 h 940"/>
                  <a:gd name="T30" fmla="*/ 865 w 983"/>
                  <a:gd name="T31" fmla="*/ 332 h 940"/>
                  <a:gd name="T32" fmla="*/ 931 w 983"/>
                  <a:gd name="T33" fmla="*/ 358 h 940"/>
                  <a:gd name="T34" fmla="*/ 941 w 983"/>
                  <a:gd name="T35" fmla="*/ 298 h 940"/>
                  <a:gd name="T36" fmla="*/ 983 w 983"/>
                  <a:gd name="T37" fmla="*/ 288 h 940"/>
                  <a:gd name="T38" fmla="*/ 905 w 983"/>
                  <a:gd name="T39" fmla="*/ 262 h 940"/>
                  <a:gd name="T40" fmla="*/ 915 w 983"/>
                  <a:gd name="T41" fmla="*/ 212 h 940"/>
                  <a:gd name="T42" fmla="*/ 898 w 983"/>
                  <a:gd name="T43" fmla="*/ 169 h 940"/>
                  <a:gd name="T44" fmla="*/ 877 w 983"/>
                  <a:gd name="T45" fmla="*/ 142 h 940"/>
                  <a:gd name="T46" fmla="*/ 823 w 983"/>
                  <a:gd name="T47" fmla="*/ 177 h 940"/>
                  <a:gd name="T48" fmla="*/ 689 w 983"/>
                  <a:gd name="T49" fmla="*/ 167 h 940"/>
                  <a:gd name="T50" fmla="*/ 634 w 983"/>
                  <a:gd name="T51" fmla="*/ 134 h 940"/>
                  <a:gd name="T52" fmla="*/ 560 w 983"/>
                  <a:gd name="T53" fmla="*/ 46 h 940"/>
                  <a:gd name="T54" fmla="*/ 523 w 983"/>
                  <a:gd name="T55" fmla="*/ 25 h 940"/>
                  <a:gd name="T56" fmla="*/ 457 w 983"/>
                  <a:gd name="T57" fmla="*/ 3 h 940"/>
                  <a:gd name="T58" fmla="*/ 426 w 983"/>
                  <a:gd name="T59" fmla="*/ 32 h 940"/>
                  <a:gd name="T60" fmla="*/ 348 w 983"/>
                  <a:gd name="T61" fmla="*/ 93 h 940"/>
                  <a:gd name="T62" fmla="*/ 359 w 983"/>
                  <a:gd name="T63" fmla="*/ 171 h 940"/>
                  <a:gd name="T64" fmla="*/ 283 w 983"/>
                  <a:gd name="T65" fmla="*/ 198 h 940"/>
                  <a:gd name="T66" fmla="*/ 316 w 983"/>
                  <a:gd name="T67" fmla="*/ 211 h 940"/>
                  <a:gd name="T68" fmla="*/ 311 w 983"/>
                  <a:gd name="T69" fmla="*/ 252 h 940"/>
                  <a:gd name="T70" fmla="*/ 262 w 983"/>
                  <a:gd name="T71" fmla="*/ 254 h 940"/>
                  <a:gd name="T72" fmla="*/ 236 w 983"/>
                  <a:gd name="T73" fmla="*/ 256 h 940"/>
                  <a:gd name="T74" fmla="*/ 185 w 983"/>
                  <a:gd name="T75" fmla="*/ 223 h 940"/>
                  <a:gd name="T76" fmla="*/ 177 w 983"/>
                  <a:gd name="T77" fmla="*/ 223 h 940"/>
                  <a:gd name="T78" fmla="*/ 165 w 983"/>
                  <a:gd name="T79" fmla="*/ 242 h 940"/>
                  <a:gd name="T80" fmla="*/ 94 w 983"/>
                  <a:gd name="T81" fmla="*/ 250 h 940"/>
                  <a:gd name="T82" fmla="*/ 49 w 983"/>
                  <a:gd name="T83" fmla="*/ 251 h 940"/>
                  <a:gd name="T84" fmla="*/ 8 w 983"/>
                  <a:gd name="T85" fmla="*/ 253 h 940"/>
                  <a:gd name="T86" fmla="*/ 10 w 983"/>
                  <a:gd name="T87" fmla="*/ 276 h 940"/>
                  <a:gd name="T88" fmla="*/ 34 w 983"/>
                  <a:gd name="T89" fmla="*/ 331 h 940"/>
                  <a:gd name="T90" fmla="*/ 44 w 983"/>
                  <a:gd name="T91" fmla="*/ 366 h 940"/>
                  <a:gd name="T92" fmla="*/ 83 w 983"/>
                  <a:gd name="T93" fmla="*/ 410 h 940"/>
                  <a:gd name="T94" fmla="*/ 111 w 983"/>
                  <a:gd name="T95" fmla="*/ 377 h 940"/>
                  <a:gd name="T96" fmla="*/ 214 w 983"/>
                  <a:gd name="T97" fmla="*/ 328 h 940"/>
                  <a:gd name="T98" fmla="*/ 235 w 983"/>
                  <a:gd name="T99" fmla="*/ 440 h 940"/>
                  <a:gd name="T100" fmla="*/ 343 w 983"/>
                  <a:gd name="T101" fmla="*/ 537 h 940"/>
                  <a:gd name="T102" fmla="*/ 305 w 983"/>
                  <a:gd name="T103" fmla="*/ 535 h 940"/>
                  <a:gd name="T104" fmla="*/ 331 w 983"/>
                  <a:gd name="T105" fmla="*/ 624 h 940"/>
                  <a:gd name="T106" fmla="*/ 410 w 983"/>
                  <a:gd name="T107" fmla="*/ 708 h 940"/>
                  <a:gd name="T108" fmla="*/ 485 w 983"/>
                  <a:gd name="T109" fmla="*/ 708 h 940"/>
                  <a:gd name="T110" fmla="*/ 608 w 983"/>
                  <a:gd name="T111" fmla="*/ 783 h 940"/>
                  <a:gd name="T112" fmla="*/ 710 w 983"/>
                  <a:gd name="T113" fmla="*/ 853 h 940"/>
                  <a:gd name="T114" fmla="*/ 647 w 983"/>
                  <a:gd name="T115" fmla="*/ 827 h 940"/>
                  <a:gd name="T116" fmla="*/ 614 w 983"/>
                  <a:gd name="T117" fmla="*/ 829 h 940"/>
                  <a:gd name="T118" fmla="*/ 716 w 983"/>
                  <a:gd name="T119" fmla="*/ 876 h 940"/>
                  <a:gd name="T120" fmla="*/ 782 w 983"/>
                  <a:gd name="T121" fmla="*/ 906 h 940"/>
                  <a:gd name="T122" fmla="*/ 808 w 983"/>
                  <a:gd name="T123" fmla="*/ 915 h 940"/>
                  <a:gd name="T124" fmla="*/ 849 w 983"/>
                  <a:gd name="T125" fmla="*/ 917 h 9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83" h="940">
                    <a:moveTo>
                      <a:pt x="844" y="905"/>
                    </a:moveTo>
                    <a:cubicBezTo>
                      <a:pt x="843" y="905"/>
                      <a:pt x="843" y="905"/>
                      <a:pt x="842" y="905"/>
                    </a:cubicBezTo>
                    <a:cubicBezTo>
                      <a:pt x="827" y="900"/>
                      <a:pt x="820" y="908"/>
                      <a:pt x="820" y="908"/>
                    </a:cubicBezTo>
                    <a:cubicBezTo>
                      <a:pt x="744" y="839"/>
                      <a:pt x="744" y="839"/>
                      <a:pt x="744" y="839"/>
                    </a:cubicBezTo>
                    <a:cubicBezTo>
                      <a:pt x="718" y="842"/>
                      <a:pt x="718" y="842"/>
                      <a:pt x="718" y="842"/>
                    </a:cubicBezTo>
                    <a:cubicBezTo>
                      <a:pt x="718" y="842"/>
                      <a:pt x="730" y="823"/>
                      <a:pt x="712" y="803"/>
                    </a:cubicBezTo>
                    <a:cubicBezTo>
                      <a:pt x="691" y="783"/>
                      <a:pt x="647" y="762"/>
                      <a:pt x="644" y="746"/>
                    </a:cubicBezTo>
                    <a:cubicBezTo>
                      <a:pt x="641" y="727"/>
                      <a:pt x="645" y="716"/>
                      <a:pt x="645" y="716"/>
                    </a:cubicBezTo>
                    <a:cubicBezTo>
                      <a:pt x="605" y="691"/>
                      <a:pt x="605" y="691"/>
                      <a:pt x="605" y="691"/>
                    </a:cubicBezTo>
                    <a:cubicBezTo>
                      <a:pt x="548" y="635"/>
                      <a:pt x="548" y="635"/>
                      <a:pt x="548" y="635"/>
                    </a:cubicBezTo>
                    <a:cubicBezTo>
                      <a:pt x="541" y="623"/>
                      <a:pt x="541" y="623"/>
                      <a:pt x="541" y="623"/>
                    </a:cubicBezTo>
                    <a:cubicBezTo>
                      <a:pt x="541" y="623"/>
                      <a:pt x="497" y="590"/>
                      <a:pt x="476" y="562"/>
                    </a:cubicBezTo>
                    <a:cubicBezTo>
                      <a:pt x="451" y="534"/>
                      <a:pt x="456" y="516"/>
                      <a:pt x="449" y="496"/>
                    </a:cubicBezTo>
                    <a:cubicBezTo>
                      <a:pt x="439" y="473"/>
                      <a:pt x="421" y="460"/>
                      <a:pt x="421" y="460"/>
                    </a:cubicBezTo>
                    <a:cubicBezTo>
                      <a:pt x="429" y="445"/>
                      <a:pt x="429" y="445"/>
                      <a:pt x="429" y="445"/>
                    </a:cubicBezTo>
                    <a:cubicBezTo>
                      <a:pt x="412" y="422"/>
                      <a:pt x="412" y="422"/>
                      <a:pt x="412" y="422"/>
                    </a:cubicBezTo>
                    <a:cubicBezTo>
                      <a:pt x="378" y="416"/>
                      <a:pt x="378" y="416"/>
                      <a:pt x="378" y="416"/>
                    </a:cubicBezTo>
                    <a:cubicBezTo>
                      <a:pt x="378" y="416"/>
                      <a:pt x="352" y="327"/>
                      <a:pt x="379" y="317"/>
                    </a:cubicBezTo>
                    <a:cubicBezTo>
                      <a:pt x="406" y="303"/>
                      <a:pt x="416" y="319"/>
                      <a:pt x="427" y="331"/>
                    </a:cubicBezTo>
                    <a:cubicBezTo>
                      <a:pt x="438" y="343"/>
                      <a:pt x="459" y="367"/>
                      <a:pt x="471" y="359"/>
                    </a:cubicBezTo>
                    <a:cubicBezTo>
                      <a:pt x="486" y="356"/>
                      <a:pt x="488" y="311"/>
                      <a:pt x="503" y="307"/>
                    </a:cubicBezTo>
                    <a:cubicBezTo>
                      <a:pt x="518" y="308"/>
                      <a:pt x="555" y="318"/>
                      <a:pt x="555" y="318"/>
                    </a:cubicBezTo>
                    <a:cubicBezTo>
                      <a:pt x="575" y="296"/>
                      <a:pt x="575" y="296"/>
                      <a:pt x="575" y="296"/>
                    </a:cubicBezTo>
                    <a:cubicBezTo>
                      <a:pt x="575" y="296"/>
                      <a:pt x="599" y="324"/>
                      <a:pt x="614" y="324"/>
                    </a:cubicBezTo>
                    <a:cubicBezTo>
                      <a:pt x="693" y="328"/>
                      <a:pt x="693" y="328"/>
                      <a:pt x="693" y="328"/>
                    </a:cubicBezTo>
                    <a:cubicBezTo>
                      <a:pt x="693" y="328"/>
                      <a:pt x="707" y="340"/>
                      <a:pt x="718" y="341"/>
                    </a:cubicBezTo>
                    <a:cubicBezTo>
                      <a:pt x="733" y="341"/>
                      <a:pt x="750" y="315"/>
                      <a:pt x="750" y="315"/>
                    </a:cubicBezTo>
                    <a:cubicBezTo>
                      <a:pt x="750" y="315"/>
                      <a:pt x="764" y="335"/>
                      <a:pt x="775" y="336"/>
                    </a:cubicBezTo>
                    <a:cubicBezTo>
                      <a:pt x="786" y="336"/>
                      <a:pt x="787" y="317"/>
                      <a:pt x="787" y="317"/>
                    </a:cubicBezTo>
                    <a:cubicBezTo>
                      <a:pt x="813" y="322"/>
                      <a:pt x="813" y="322"/>
                      <a:pt x="813" y="322"/>
                    </a:cubicBezTo>
                    <a:cubicBezTo>
                      <a:pt x="835" y="339"/>
                      <a:pt x="835" y="339"/>
                      <a:pt x="835" y="339"/>
                    </a:cubicBezTo>
                    <a:cubicBezTo>
                      <a:pt x="835" y="339"/>
                      <a:pt x="843" y="327"/>
                      <a:pt x="865" y="332"/>
                    </a:cubicBezTo>
                    <a:cubicBezTo>
                      <a:pt x="883" y="341"/>
                      <a:pt x="874" y="375"/>
                      <a:pt x="893" y="376"/>
                    </a:cubicBezTo>
                    <a:cubicBezTo>
                      <a:pt x="915" y="377"/>
                      <a:pt x="931" y="358"/>
                      <a:pt x="931" y="358"/>
                    </a:cubicBezTo>
                    <a:cubicBezTo>
                      <a:pt x="925" y="316"/>
                      <a:pt x="925" y="316"/>
                      <a:pt x="925" y="316"/>
                    </a:cubicBezTo>
                    <a:cubicBezTo>
                      <a:pt x="941" y="298"/>
                      <a:pt x="941" y="298"/>
                      <a:pt x="941" y="298"/>
                    </a:cubicBezTo>
                    <a:cubicBezTo>
                      <a:pt x="982" y="300"/>
                      <a:pt x="982" y="300"/>
                      <a:pt x="982" y="300"/>
                    </a:cubicBezTo>
                    <a:cubicBezTo>
                      <a:pt x="983" y="288"/>
                      <a:pt x="983" y="288"/>
                      <a:pt x="983" y="288"/>
                    </a:cubicBezTo>
                    <a:cubicBezTo>
                      <a:pt x="942" y="286"/>
                      <a:pt x="942" y="286"/>
                      <a:pt x="942" y="286"/>
                    </a:cubicBezTo>
                    <a:cubicBezTo>
                      <a:pt x="905" y="262"/>
                      <a:pt x="905" y="262"/>
                      <a:pt x="905" y="262"/>
                    </a:cubicBezTo>
                    <a:cubicBezTo>
                      <a:pt x="905" y="262"/>
                      <a:pt x="887" y="245"/>
                      <a:pt x="906" y="239"/>
                    </a:cubicBezTo>
                    <a:cubicBezTo>
                      <a:pt x="929" y="232"/>
                      <a:pt x="934" y="213"/>
                      <a:pt x="915" y="212"/>
                    </a:cubicBezTo>
                    <a:cubicBezTo>
                      <a:pt x="900" y="215"/>
                      <a:pt x="899" y="231"/>
                      <a:pt x="889" y="215"/>
                    </a:cubicBezTo>
                    <a:cubicBezTo>
                      <a:pt x="878" y="203"/>
                      <a:pt x="898" y="185"/>
                      <a:pt x="898" y="169"/>
                    </a:cubicBezTo>
                    <a:cubicBezTo>
                      <a:pt x="899" y="166"/>
                      <a:pt x="892" y="154"/>
                      <a:pt x="881" y="142"/>
                    </a:cubicBezTo>
                    <a:cubicBezTo>
                      <a:pt x="877" y="142"/>
                      <a:pt x="877" y="142"/>
                      <a:pt x="877" y="142"/>
                    </a:cubicBezTo>
                    <a:cubicBezTo>
                      <a:pt x="851" y="144"/>
                      <a:pt x="851" y="144"/>
                      <a:pt x="851" y="144"/>
                    </a:cubicBezTo>
                    <a:cubicBezTo>
                      <a:pt x="823" y="177"/>
                      <a:pt x="823" y="177"/>
                      <a:pt x="823" y="177"/>
                    </a:cubicBezTo>
                    <a:cubicBezTo>
                      <a:pt x="823" y="177"/>
                      <a:pt x="786" y="179"/>
                      <a:pt x="767" y="178"/>
                    </a:cubicBezTo>
                    <a:cubicBezTo>
                      <a:pt x="752" y="178"/>
                      <a:pt x="689" y="167"/>
                      <a:pt x="689" y="167"/>
                    </a:cubicBezTo>
                    <a:cubicBezTo>
                      <a:pt x="689" y="167"/>
                      <a:pt x="686" y="148"/>
                      <a:pt x="671" y="139"/>
                    </a:cubicBezTo>
                    <a:cubicBezTo>
                      <a:pt x="657" y="131"/>
                      <a:pt x="634" y="134"/>
                      <a:pt x="634" y="134"/>
                    </a:cubicBezTo>
                    <a:cubicBezTo>
                      <a:pt x="573" y="77"/>
                      <a:pt x="573" y="77"/>
                      <a:pt x="573" y="77"/>
                    </a:cubicBezTo>
                    <a:cubicBezTo>
                      <a:pt x="573" y="77"/>
                      <a:pt x="567" y="58"/>
                      <a:pt x="560" y="46"/>
                    </a:cubicBezTo>
                    <a:cubicBezTo>
                      <a:pt x="553" y="38"/>
                      <a:pt x="530" y="41"/>
                      <a:pt x="530" y="41"/>
                    </a:cubicBezTo>
                    <a:cubicBezTo>
                      <a:pt x="523" y="25"/>
                      <a:pt x="523" y="25"/>
                      <a:pt x="523" y="25"/>
                    </a:cubicBezTo>
                    <a:cubicBezTo>
                      <a:pt x="501" y="13"/>
                      <a:pt x="501" y="13"/>
                      <a:pt x="501" y="13"/>
                    </a:cubicBezTo>
                    <a:cubicBezTo>
                      <a:pt x="501" y="13"/>
                      <a:pt x="472" y="0"/>
                      <a:pt x="457" y="3"/>
                    </a:cubicBezTo>
                    <a:cubicBezTo>
                      <a:pt x="446" y="3"/>
                      <a:pt x="455" y="41"/>
                      <a:pt x="455" y="41"/>
                    </a:cubicBezTo>
                    <a:cubicBezTo>
                      <a:pt x="455" y="41"/>
                      <a:pt x="433" y="33"/>
                      <a:pt x="426" y="32"/>
                    </a:cubicBezTo>
                    <a:cubicBezTo>
                      <a:pt x="418" y="32"/>
                      <a:pt x="425" y="55"/>
                      <a:pt x="425" y="55"/>
                    </a:cubicBezTo>
                    <a:cubicBezTo>
                      <a:pt x="425" y="55"/>
                      <a:pt x="360" y="83"/>
                      <a:pt x="348" y="93"/>
                    </a:cubicBezTo>
                    <a:cubicBezTo>
                      <a:pt x="336" y="108"/>
                      <a:pt x="369" y="125"/>
                      <a:pt x="369" y="125"/>
                    </a:cubicBezTo>
                    <a:cubicBezTo>
                      <a:pt x="359" y="171"/>
                      <a:pt x="359" y="171"/>
                      <a:pt x="359" y="171"/>
                    </a:cubicBezTo>
                    <a:cubicBezTo>
                      <a:pt x="341" y="162"/>
                      <a:pt x="341" y="162"/>
                      <a:pt x="341" y="162"/>
                    </a:cubicBezTo>
                    <a:cubicBezTo>
                      <a:pt x="341" y="162"/>
                      <a:pt x="291" y="186"/>
                      <a:pt x="283" y="198"/>
                    </a:cubicBezTo>
                    <a:cubicBezTo>
                      <a:pt x="275" y="212"/>
                      <a:pt x="310" y="199"/>
                      <a:pt x="310" y="199"/>
                    </a:cubicBezTo>
                    <a:cubicBezTo>
                      <a:pt x="316" y="211"/>
                      <a:pt x="316" y="211"/>
                      <a:pt x="316" y="211"/>
                    </a:cubicBezTo>
                    <a:cubicBezTo>
                      <a:pt x="316" y="211"/>
                      <a:pt x="309" y="222"/>
                      <a:pt x="301" y="229"/>
                    </a:cubicBezTo>
                    <a:cubicBezTo>
                      <a:pt x="293" y="236"/>
                      <a:pt x="311" y="252"/>
                      <a:pt x="311" y="252"/>
                    </a:cubicBezTo>
                    <a:cubicBezTo>
                      <a:pt x="311" y="252"/>
                      <a:pt x="299" y="267"/>
                      <a:pt x="277" y="266"/>
                    </a:cubicBezTo>
                    <a:cubicBezTo>
                      <a:pt x="254" y="265"/>
                      <a:pt x="262" y="254"/>
                      <a:pt x="262" y="254"/>
                    </a:cubicBezTo>
                    <a:cubicBezTo>
                      <a:pt x="262" y="254"/>
                      <a:pt x="244" y="242"/>
                      <a:pt x="237" y="241"/>
                    </a:cubicBezTo>
                    <a:cubicBezTo>
                      <a:pt x="233" y="241"/>
                      <a:pt x="236" y="256"/>
                      <a:pt x="236" y="256"/>
                    </a:cubicBezTo>
                    <a:cubicBezTo>
                      <a:pt x="199" y="243"/>
                      <a:pt x="199" y="243"/>
                      <a:pt x="199" y="243"/>
                    </a:cubicBezTo>
                    <a:cubicBezTo>
                      <a:pt x="185" y="223"/>
                      <a:pt x="185" y="223"/>
                      <a:pt x="185" y="223"/>
                    </a:cubicBezTo>
                    <a:cubicBezTo>
                      <a:pt x="185" y="223"/>
                      <a:pt x="186" y="208"/>
                      <a:pt x="178" y="208"/>
                    </a:cubicBezTo>
                    <a:cubicBezTo>
                      <a:pt x="174" y="211"/>
                      <a:pt x="177" y="223"/>
                      <a:pt x="177" y="223"/>
                    </a:cubicBezTo>
                    <a:cubicBezTo>
                      <a:pt x="170" y="227"/>
                      <a:pt x="170" y="227"/>
                      <a:pt x="170" y="227"/>
                    </a:cubicBezTo>
                    <a:cubicBezTo>
                      <a:pt x="165" y="242"/>
                      <a:pt x="165" y="242"/>
                      <a:pt x="165" y="242"/>
                    </a:cubicBezTo>
                    <a:cubicBezTo>
                      <a:pt x="105" y="258"/>
                      <a:pt x="105" y="258"/>
                      <a:pt x="105" y="258"/>
                    </a:cubicBezTo>
                    <a:cubicBezTo>
                      <a:pt x="94" y="250"/>
                      <a:pt x="94" y="250"/>
                      <a:pt x="94" y="250"/>
                    </a:cubicBezTo>
                    <a:cubicBezTo>
                      <a:pt x="67" y="268"/>
                      <a:pt x="67" y="268"/>
                      <a:pt x="67" y="268"/>
                    </a:cubicBezTo>
                    <a:cubicBezTo>
                      <a:pt x="49" y="251"/>
                      <a:pt x="49" y="251"/>
                      <a:pt x="49" y="251"/>
                    </a:cubicBezTo>
                    <a:cubicBezTo>
                      <a:pt x="49" y="251"/>
                      <a:pt x="33" y="266"/>
                      <a:pt x="30" y="266"/>
                    </a:cubicBezTo>
                    <a:cubicBezTo>
                      <a:pt x="22" y="265"/>
                      <a:pt x="8" y="253"/>
                      <a:pt x="8" y="253"/>
                    </a:cubicBezTo>
                    <a:cubicBezTo>
                      <a:pt x="0" y="264"/>
                      <a:pt x="0" y="264"/>
                      <a:pt x="0" y="264"/>
                    </a:cubicBezTo>
                    <a:cubicBezTo>
                      <a:pt x="10" y="276"/>
                      <a:pt x="10" y="276"/>
                      <a:pt x="10" y="276"/>
                    </a:cubicBezTo>
                    <a:cubicBezTo>
                      <a:pt x="19" y="326"/>
                      <a:pt x="19" y="326"/>
                      <a:pt x="19" y="326"/>
                    </a:cubicBezTo>
                    <a:cubicBezTo>
                      <a:pt x="34" y="331"/>
                      <a:pt x="34" y="331"/>
                      <a:pt x="34" y="331"/>
                    </a:cubicBezTo>
                    <a:cubicBezTo>
                      <a:pt x="19" y="338"/>
                      <a:pt x="19" y="338"/>
                      <a:pt x="19" y="338"/>
                    </a:cubicBezTo>
                    <a:cubicBezTo>
                      <a:pt x="44" y="366"/>
                      <a:pt x="44" y="366"/>
                      <a:pt x="44" y="366"/>
                    </a:cubicBezTo>
                    <a:cubicBezTo>
                      <a:pt x="71" y="425"/>
                      <a:pt x="71" y="425"/>
                      <a:pt x="71" y="425"/>
                    </a:cubicBezTo>
                    <a:cubicBezTo>
                      <a:pt x="83" y="410"/>
                      <a:pt x="83" y="410"/>
                      <a:pt x="83" y="410"/>
                    </a:cubicBezTo>
                    <a:cubicBezTo>
                      <a:pt x="89" y="364"/>
                      <a:pt x="89" y="364"/>
                      <a:pt x="89" y="364"/>
                    </a:cubicBezTo>
                    <a:cubicBezTo>
                      <a:pt x="89" y="364"/>
                      <a:pt x="99" y="380"/>
                      <a:pt x="111" y="377"/>
                    </a:cubicBezTo>
                    <a:cubicBezTo>
                      <a:pt x="122" y="370"/>
                      <a:pt x="118" y="301"/>
                      <a:pt x="133" y="290"/>
                    </a:cubicBezTo>
                    <a:cubicBezTo>
                      <a:pt x="149" y="279"/>
                      <a:pt x="214" y="328"/>
                      <a:pt x="214" y="328"/>
                    </a:cubicBezTo>
                    <a:cubicBezTo>
                      <a:pt x="238" y="375"/>
                      <a:pt x="238" y="375"/>
                      <a:pt x="238" y="375"/>
                    </a:cubicBezTo>
                    <a:cubicBezTo>
                      <a:pt x="238" y="375"/>
                      <a:pt x="217" y="420"/>
                      <a:pt x="235" y="440"/>
                    </a:cubicBezTo>
                    <a:cubicBezTo>
                      <a:pt x="249" y="460"/>
                      <a:pt x="295" y="516"/>
                      <a:pt x="295" y="516"/>
                    </a:cubicBezTo>
                    <a:cubicBezTo>
                      <a:pt x="295" y="516"/>
                      <a:pt x="332" y="533"/>
                      <a:pt x="343" y="537"/>
                    </a:cubicBezTo>
                    <a:cubicBezTo>
                      <a:pt x="350" y="541"/>
                      <a:pt x="364" y="561"/>
                      <a:pt x="364" y="561"/>
                    </a:cubicBezTo>
                    <a:cubicBezTo>
                      <a:pt x="364" y="561"/>
                      <a:pt x="313" y="539"/>
                      <a:pt x="305" y="535"/>
                    </a:cubicBezTo>
                    <a:cubicBezTo>
                      <a:pt x="298" y="535"/>
                      <a:pt x="275" y="541"/>
                      <a:pt x="275" y="541"/>
                    </a:cubicBezTo>
                    <a:cubicBezTo>
                      <a:pt x="275" y="541"/>
                      <a:pt x="298" y="611"/>
                      <a:pt x="331" y="624"/>
                    </a:cubicBezTo>
                    <a:cubicBezTo>
                      <a:pt x="361" y="637"/>
                      <a:pt x="411" y="678"/>
                      <a:pt x="411" y="678"/>
                    </a:cubicBezTo>
                    <a:cubicBezTo>
                      <a:pt x="411" y="678"/>
                      <a:pt x="399" y="696"/>
                      <a:pt x="410" y="708"/>
                    </a:cubicBezTo>
                    <a:cubicBezTo>
                      <a:pt x="424" y="721"/>
                      <a:pt x="439" y="717"/>
                      <a:pt x="439" y="717"/>
                    </a:cubicBezTo>
                    <a:cubicBezTo>
                      <a:pt x="485" y="708"/>
                      <a:pt x="485" y="708"/>
                      <a:pt x="485" y="708"/>
                    </a:cubicBezTo>
                    <a:cubicBezTo>
                      <a:pt x="569" y="735"/>
                      <a:pt x="569" y="735"/>
                      <a:pt x="569" y="735"/>
                    </a:cubicBezTo>
                    <a:cubicBezTo>
                      <a:pt x="569" y="735"/>
                      <a:pt x="583" y="770"/>
                      <a:pt x="608" y="783"/>
                    </a:cubicBezTo>
                    <a:cubicBezTo>
                      <a:pt x="630" y="792"/>
                      <a:pt x="659" y="816"/>
                      <a:pt x="674" y="828"/>
                    </a:cubicBezTo>
                    <a:cubicBezTo>
                      <a:pt x="684" y="840"/>
                      <a:pt x="710" y="853"/>
                      <a:pt x="710" y="853"/>
                    </a:cubicBezTo>
                    <a:cubicBezTo>
                      <a:pt x="710" y="853"/>
                      <a:pt x="680" y="844"/>
                      <a:pt x="673" y="839"/>
                    </a:cubicBezTo>
                    <a:cubicBezTo>
                      <a:pt x="666" y="835"/>
                      <a:pt x="655" y="827"/>
                      <a:pt x="647" y="827"/>
                    </a:cubicBezTo>
                    <a:cubicBezTo>
                      <a:pt x="636" y="822"/>
                      <a:pt x="592" y="813"/>
                      <a:pt x="592" y="813"/>
                    </a:cubicBezTo>
                    <a:cubicBezTo>
                      <a:pt x="592" y="813"/>
                      <a:pt x="606" y="829"/>
                      <a:pt x="614" y="829"/>
                    </a:cubicBezTo>
                    <a:cubicBezTo>
                      <a:pt x="621" y="833"/>
                      <a:pt x="665" y="851"/>
                      <a:pt x="665" y="851"/>
                    </a:cubicBezTo>
                    <a:cubicBezTo>
                      <a:pt x="716" y="876"/>
                      <a:pt x="716" y="876"/>
                      <a:pt x="716" y="876"/>
                    </a:cubicBezTo>
                    <a:cubicBezTo>
                      <a:pt x="724" y="869"/>
                      <a:pt x="724" y="869"/>
                      <a:pt x="724" y="869"/>
                    </a:cubicBezTo>
                    <a:cubicBezTo>
                      <a:pt x="782" y="906"/>
                      <a:pt x="782" y="906"/>
                      <a:pt x="782" y="906"/>
                    </a:cubicBezTo>
                    <a:cubicBezTo>
                      <a:pt x="797" y="907"/>
                      <a:pt x="797" y="907"/>
                      <a:pt x="797" y="907"/>
                    </a:cubicBezTo>
                    <a:cubicBezTo>
                      <a:pt x="808" y="915"/>
                      <a:pt x="808" y="915"/>
                      <a:pt x="808" y="915"/>
                    </a:cubicBezTo>
                    <a:cubicBezTo>
                      <a:pt x="848" y="940"/>
                      <a:pt x="848" y="940"/>
                      <a:pt x="848" y="940"/>
                    </a:cubicBezTo>
                    <a:cubicBezTo>
                      <a:pt x="849" y="917"/>
                      <a:pt x="849" y="917"/>
                      <a:pt x="849" y="917"/>
                    </a:cubicBezTo>
                    <a:cubicBezTo>
                      <a:pt x="849" y="910"/>
                      <a:pt x="847" y="906"/>
                      <a:pt x="844" y="905"/>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33" name="Freeform 307">
                <a:extLst>
                  <a:ext uri="{FF2B5EF4-FFF2-40B4-BE49-F238E27FC236}">
                    <a16:creationId xmlns:a16="http://schemas.microsoft.com/office/drawing/2014/main" id="{D107FE61-6371-F87B-CBDD-C6A63145EFCE}"/>
                  </a:ext>
                </a:extLst>
              </p:cNvPr>
              <p:cNvSpPr>
                <a:spLocks/>
              </p:cNvSpPr>
              <p:nvPr/>
            </p:nvSpPr>
            <p:spPr bwMode="gray">
              <a:xfrm>
                <a:off x="14810748" y="5853418"/>
                <a:ext cx="4325" cy="5766"/>
              </a:xfrm>
              <a:custGeom>
                <a:avLst/>
                <a:gdLst>
                  <a:gd name="T0" fmla="*/ 0 w 7"/>
                  <a:gd name="T1" fmla="*/ 0 h 12"/>
                  <a:gd name="T2" fmla="*/ 5 w 7"/>
                  <a:gd name="T3" fmla="*/ 12 h 12"/>
                  <a:gd name="T4" fmla="*/ 7 w 7"/>
                  <a:gd name="T5" fmla="*/ 11 h 12"/>
                  <a:gd name="T6" fmla="*/ 0 w 7"/>
                  <a:gd name="T7" fmla="*/ 0 h 12"/>
                </a:gdLst>
                <a:ahLst/>
                <a:cxnLst>
                  <a:cxn ang="0">
                    <a:pos x="T0" y="T1"/>
                  </a:cxn>
                  <a:cxn ang="0">
                    <a:pos x="T2" y="T3"/>
                  </a:cxn>
                  <a:cxn ang="0">
                    <a:pos x="T4" y="T5"/>
                  </a:cxn>
                  <a:cxn ang="0">
                    <a:pos x="T6" y="T7"/>
                  </a:cxn>
                </a:cxnLst>
                <a:rect l="0" t="0" r="r" b="b"/>
                <a:pathLst>
                  <a:path w="7" h="12">
                    <a:moveTo>
                      <a:pt x="0" y="0"/>
                    </a:moveTo>
                    <a:cubicBezTo>
                      <a:pt x="3" y="1"/>
                      <a:pt x="5" y="5"/>
                      <a:pt x="5" y="12"/>
                    </a:cubicBezTo>
                    <a:cubicBezTo>
                      <a:pt x="7" y="11"/>
                      <a:pt x="7" y="11"/>
                      <a:pt x="7" y="11"/>
                    </a:cubicBezTo>
                    <a:cubicBezTo>
                      <a:pt x="6" y="6"/>
                      <a:pt x="4" y="1"/>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34" name="Freeform 308">
                <a:extLst>
                  <a:ext uri="{FF2B5EF4-FFF2-40B4-BE49-F238E27FC236}">
                    <a16:creationId xmlns:a16="http://schemas.microsoft.com/office/drawing/2014/main" id="{3A295A09-298D-0A1C-6EB8-585E7C3C07E0}"/>
                  </a:ext>
                </a:extLst>
              </p:cNvPr>
              <p:cNvSpPr>
                <a:spLocks/>
              </p:cNvSpPr>
              <p:nvPr/>
            </p:nvSpPr>
            <p:spPr bwMode="gray">
              <a:xfrm>
                <a:off x="14885704" y="5840445"/>
                <a:ext cx="160001" cy="331533"/>
              </a:xfrm>
              <a:custGeom>
                <a:avLst/>
                <a:gdLst>
                  <a:gd name="T0" fmla="*/ 226 w 336"/>
                  <a:gd name="T1" fmla="*/ 658 h 695"/>
                  <a:gd name="T2" fmla="*/ 209 w 336"/>
                  <a:gd name="T3" fmla="*/ 619 h 695"/>
                  <a:gd name="T4" fmla="*/ 233 w 336"/>
                  <a:gd name="T5" fmla="*/ 593 h 695"/>
                  <a:gd name="T6" fmla="*/ 280 w 336"/>
                  <a:gd name="T7" fmla="*/ 546 h 695"/>
                  <a:gd name="T8" fmla="*/ 297 w 336"/>
                  <a:gd name="T9" fmla="*/ 497 h 695"/>
                  <a:gd name="T10" fmla="*/ 336 w 336"/>
                  <a:gd name="T11" fmla="*/ 461 h 695"/>
                  <a:gd name="T12" fmla="*/ 320 w 336"/>
                  <a:gd name="T13" fmla="*/ 406 h 695"/>
                  <a:gd name="T14" fmla="*/ 298 w 336"/>
                  <a:gd name="T15" fmla="*/ 390 h 695"/>
                  <a:gd name="T16" fmla="*/ 262 w 336"/>
                  <a:gd name="T17" fmla="*/ 362 h 695"/>
                  <a:gd name="T18" fmla="*/ 223 w 336"/>
                  <a:gd name="T19" fmla="*/ 306 h 695"/>
                  <a:gd name="T20" fmla="*/ 214 w 336"/>
                  <a:gd name="T21" fmla="*/ 256 h 695"/>
                  <a:gd name="T22" fmla="*/ 228 w 336"/>
                  <a:gd name="T23" fmla="*/ 199 h 695"/>
                  <a:gd name="T24" fmla="*/ 214 w 336"/>
                  <a:gd name="T25" fmla="*/ 95 h 695"/>
                  <a:gd name="T26" fmla="*/ 153 w 336"/>
                  <a:gd name="T27" fmla="*/ 39 h 695"/>
                  <a:gd name="T28" fmla="*/ 150 w 336"/>
                  <a:gd name="T29" fmla="*/ 35 h 695"/>
                  <a:gd name="T30" fmla="*/ 146 w 336"/>
                  <a:gd name="T31" fmla="*/ 31 h 695"/>
                  <a:gd name="T32" fmla="*/ 143 w 336"/>
                  <a:gd name="T33" fmla="*/ 29 h 695"/>
                  <a:gd name="T34" fmla="*/ 136 w 336"/>
                  <a:gd name="T35" fmla="*/ 23 h 695"/>
                  <a:gd name="T36" fmla="*/ 135 w 336"/>
                  <a:gd name="T37" fmla="*/ 23 h 695"/>
                  <a:gd name="T38" fmla="*/ 101 w 336"/>
                  <a:gd name="T39" fmla="*/ 44 h 695"/>
                  <a:gd name="T40" fmla="*/ 76 w 336"/>
                  <a:gd name="T41" fmla="*/ 5 h 695"/>
                  <a:gd name="T42" fmla="*/ 0 w 336"/>
                  <a:gd name="T43" fmla="*/ 123 h 695"/>
                  <a:gd name="T44" fmla="*/ 13 w 336"/>
                  <a:gd name="T45" fmla="*/ 162 h 695"/>
                  <a:gd name="T46" fmla="*/ 45 w 336"/>
                  <a:gd name="T47" fmla="*/ 198 h 695"/>
                  <a:gd name="T48" fmla="*/ 65 w 336"/>
                  <a:gd name="T49" fmla="*/ 249 h 695"/>
                  <a:gd name="T50" fmla="*/ 39 w 336"/>
                  <a:gd name="T51" fmla="*/ 255 h 695"/>
                  <a:gd name="T52" fmla="*/ 29 w 336"/>
                  <a:gd name="T53" fmla="*/ 305 h 695"/>
                  <a:gd name="T54" fmla="*/ 54 w 336"/>
                  <a:gd name="T55" fmla="*/ 329 h 695"/>
                  <a:gd name="T56" fmla="*/ 44 w 336"/>
                  <a:gd name="T57" fmla="*/ 386 h 695"/>
                  <a:gd name="T58" fmla="*/ 36 w 336"/>
                  <a:gd name="T59" fmla="*/ 404 h 695"/>
                  <a:gd name="T60" fmla="*/ 38 w 336"/>
                  <a:gd name="T61" fmla="*/ 427 h 695"/>
                  <a:gd name="T62" fmla="*/ 25 w 336"/>
                  <a:gd name="T63" fmla="*/ 465 h 695"/>
                  <a:gd name="T64" fmla="*/ 50 w 336"/>
                  <a:gd name="T65" fmla="*/ 493 h 695"/>
                  <a:gd name="T66" fmla="*/ 38 w 336"/>
                  <a:gd name="T67" fmla="*/ 504 h 695"/>
                  <a:gd name="T68" fmla="*/ 48 w 336"/>
                  <a:gd name="T69" fmla="*/ 546 h 695"/>
                  <a:gd name="T70" fmla="*/ 38 w 336"/>
                  <a:gd name="T71" fmla="*/ 523 h 695"/>
                  <a:gd name="T72" fmla="*/ 22 w 336"/>
                  <a:gd name="T73" fmla="*/ 526 h 695"/>
                  <a:gd name="T74" fmla="*/ 94 w 336"/>
                  <a:gd name="T75" fmla="*/ 591 h 695"/>
                  <a:gd name="T76" fmla="*/ 120 w 336"/>
                  <a:gd name="T77" fmla="*/ 607 h 695"/>
                  <a:gd name="T78" fmla="*/ 140 w 336"/>
                  <a:gd name="T79" fmla="*/ 646 h 695"/>
                  <a:gd name="T80" fmla="*/ 157 w 336"/>
                  <a:gd name="T81" fmla="*/ 685 h 695"/>
                  <a:gd name="T82" fmla="*/ 210 w 336"/>
                  <a:gd name="T83" fmla="*/ 676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36" h="695">
                    <a:moveTo>
                      <a:pt x="211" y="657"/>
                    </a:moveTo>
                    <a:cubicBezTo>
                      <a:pt x="211" y="654"/>
                      <a:pt x="226" y="658"/>
                      <a:pt x="226" y="658"/>
                    </a:cubicBezTo>
                    <a:cubicBezTo>
                      <a:pt x="223" y="643"/>
                      <a:pt x="223" y="643"/>
                      <a:pt x="223" y="643"/>
                    </a:cubicBezTo>
                    <a:cubicBezTo>
                      <a:pt x="223" y="643"/>
                      <a:pt x="205" y="630"/>
                      <a:pt x="209" y="619"/>
                    </a:cubicBezTo>
                    <a:cubicBezTo>
                      <a:pt x="213" y="604"/>
                      <a:pt x="224" y="608"/>
                      <a:pt x="224" y="608"/>
                    </a:cubicBezTo>
                    <a:cubicBezTo>
                      <a:pt x="224" y="608"/>
                      <a:pt x="221" y="597"/>
                      <a:pt x="233" y="593"/>
                    </a:cubicBezTo>
                    <a:cubicBezTo>
                      <a:pt x="244" y="590"/>
                      <a:pt x="251" y="602"/>
                      <a:pt x="270" y="588"/>
                    </a:cubicBezTo>
                    <a:cubicBezTo>
                      <a:pt x="286" y="569"/>
                      <a:pt x="280" y="546"/>
                      <a:pt x="280" y="546"/>
                    </a:cubicBezTo>
                    <a:cubicBezTo>
                      <a:pt x="292" y="527"/>
                      <a:pt x="292" y="527"/>
                      <a:pt x="292" y="527"/>
                    </a:cubicBezTo>
                    <a:cubicBezTo>
                      <a:pt x="292" y="527"/>
                      <a:pt x="285" y="504"/>
                      <a:pt x="297" y="497"/>
                    </a:cubicBezTo>
                    <a:cubicBezTo>
                      <a:pt x="305" y="494"/>
                      <a:pt x="316" y="494"/>
                      <a:pt x="316" y="494"/>
                    </a:cubicBezTo>
                    <a:cubicBezTo>
                      <a:pt x="316" y="494"/>
                      <a:pt x="335" y="476"/>
                      <a:pt x="336" y="461"/>
                    </a:cubicBezTo>
                    <a:cubicBezTo>
                      <a:pt x="333" y="445"/>
                      <a:pt x="319" y="433"/>
                      <a:pt x="319" y="433"/>
                    </a:cubicBezTo>
                    <a:cubicBezTo>
                      <a:pt x="320" y="406"/>
                      <a:pt x="320" y="406"/>
                      <a:pt x="320" y="406"/>
                    </a:cubicBezTo>
                    <a:cubicBezTo>
                      <a:pt x="317" y="395"/>
                      <a:pt x="317" y="395"/>
                      <a:pt x="317" y="395"/>
                    </a:cubicBezTo>
                    <a:cubicBezTo>
                      <a:pt x="298" y="390"/>
                      <a:pt x="298" y="390"/>
                      <a:pt x="298" y="390"/>
                    </a:cubicBezTo>
                    <a:cubicBezTo>
                      <a:pt x="275" y="404"/>
                      <a:pt x="275" y="404"/>
                      <a:pt x="275" y="404"/>
                    </a:cubicBezTo>
                    <a:cubicBezTo>
                      <a:pt x="262" y="362"/>
                      <a:pt x="262" y="362"/>
                      <a:pt x="262" y="362"/>
                    </a:cubicBezTo>
                    <a:cubicBezTo>
                      <a:pt x="243" y="357"/>
                      <a:pt x="243" y="357"/>
                      <a:pt x="243" y="357"/>
                    </a:cubicBezTo>
                    <a:cubicBezTo>
                      <a:pt x="223" y="306"/>
                      <a:pt x="223" y="306"/>
                      <a:pt x="223" y="306"/>
                    </a:cubicBezTo>
                    <a:cubicBezTo>
                      <a:pt x="235" y="288"/>
                      <a:pt x="235" y="288"/>
                      <a:pt x="235" y="288"/>
                    </a:cubicBezTo>
                    <a:cubicBezTo>
                      <a:pt x="214" y="256"/>
                      <a:pt x="214" y="256"/>
                      <a:pt x="214" y="256"/>
                    </a:cubicBezTo>
                    <a:cubicBezTo>
                      <a:pt x="234" y="242"/>
                      <a:pt x="234" y="242"/>
                      <a:pt x="234" y="242"/>
                    </a:cubicBezTo>
                    <a:cubicBezTo>
                      <a:pt x="228" y="199"/>
                      <a:pt x="228" y="199"/>
                      <a:pt x="228" y="199"/>
                    </a:cubicBezTo>
                    <a:cubicBezTo>
                      <a:pt x="238" y="150"/>
                      <a:pt x="238" y="150"/>
                      <a:pt x="238" y="150"/>
                    </a:cubicBezTo>
                    <a:cubicBezTo>
                      <a:pt x="238" y="150"/>
                      <a:pt x="229" y="111"/>
                      <a:pt x="214" y="95"/>
                    </a:cubicBezTo>
                    <a:cubicBezTo>
                      <a:pt x="200" y="79"/>
                      <a:pt x="163" y="74"/>
                      <a:pt x="163" y="74"/>
                    </a:cubicBezTo>
                    <a:cubicBezTo>
                      <a:pt x="163" y="74"/>
                      <a:pt x="160" y="47"/>
                      <a:pt x="153" y="39"/>
                    </a:cubicBezTo>
                    <a:cubicBezTo>
                      <a:pt x="152" y="38"/>
                      <a:pt x="151" y="37"/>
                      <a:pt x="150" y="35"/>
                    </a:cubicBezTo>
                    <a:cubicBezTo>
                      <a:pt x="150" y="35"/>
                      <a:pt x="150" y="35"/>
                      <a:pt x="150" y="35"/>
                    </a:cubicBezTo>
                    <a:cubicBezTo>
                      <a:pt x="149" y="34"/>
                      <a:pt x="147" y="33"/>
                      <a:pt x="146" y="32"/>
                    </a:cubicBezTo>
                    <a:cubicBezTo>
                      <a:pt x="146" y="32"/>
                      <a:pt x="146" y="31"/>
                      <a:pt x="146" y="31"/>
                    </a:cubicBezTo>
                    <a:cubicBezTo>
                      <a:pt x="145" y="31"/>
                      <a:pt x="145" y="31"/>
                      <a:pt x="144" y="30"/>
                    </a:cubicBezTo>
                    <a:cubicBezTo>
                      <a:pt x="144" y="30"/>
                      <a:pt x="144" y="30"/>
                      <a:pt x="143" y="29"/>
                    </a:cubicBezTo>
                    <a:cubicBezTo>
                      <a:pt x="143" y="29"/>
                      <a:pt x="143" y="29"/>
                      <a:pt x="143" y="29"/>
                    </a:cubicBezTo>
                    <a:cubicBezTo>
                      <a:pt x="140" y="26"/>
                      <a:pt x="137" y="24"/>
                      <a:pt x="136" y="23"/>
                    </a:cubicBezTo>
                    <a:cubicBezTo>
                      <a:pt x="136" y="23"/>
                      <a:pt x="136" y="23"/>
                      <a:pt x="136" y="23"/>
                    </a:cubicBezTo>
                    <a:cubicBezTo>
                      <a:pt x="136" y="23"/>
                      <a:pt x="136" y="23"/>
                      <a:pt x="135" y="23"/>
                    </a:cubicBezTo>
                    <a:cubicBezTo>
                      <a:pt x="135" y="23"/>
                      <a:pt x="135" y="23"/>
                      <a:pt x="135" y="23"/>
                    </a:cubicBezTo>
                    <a:cubicBezTo>
                      <a:pt x="101" y="44"/>
                      <a:pt x="101" y="44"/>
                      <a:pt x="101" y="44"/>
                    </a:cubicBezTo>
                    <a:cubicBezTo>
                      <a:pt x="75" y="31"/>
                      <a:pt x="75" y="31"/>
                      <a:pt x="75" y="31"/>
                    </a:cubicBezTo>
                    <a:cubicBezTo>
                      <a:pt x="76" y="5"/>
                      <a:pt x="76" y="5"/>
                      <a:pt x="76" y="5"/>
                    </a:cubicBezTo>
                    <a:cubicBezTo>
                      <a:pt x="69" y="0"/>
                      <a:pt x="69" y="0"/>
                      <a:pt x="69" y="0"/>
                    </a:cubicBezTo>
                    <a:cubicBezTo>
                      <a:pt x="0" y="123"/>
                      <a:pt x="0" y="123"/>
                      <a:pt x="0" y="123"/>
                    </a:cubicBezTo>
                    <a:cubicBezTo>
                      <a:pt x="11" y="128"/>
                      <a:pt x="11" y="128"/>
                      <a:pt x="11" y="128"/>
                    </a:cubicBezTo>
                    <a:cubicBezTo>
                      <a:pt x="13" y="162"/>
                      <a:pt x="13" y="162"/>
                      <a:pt x="13" y="162"/>
                    </a:cubicBezTo>
                    <a:cubicBezTo>
                      <a:pt x="15" y="193"/>
                      <a:pt x="15" y="193"/>
                      <a:pt x="15" y="193"/>
                    </a:cubicBezTo>
                    <a:cubicBezTo>
                      <a:pt x="15" y="193"/>
                      <a:pt x="26" y="194"/>
                      <a:pt x="45" y="198"/>
                    </a:cubicBezTo>
                    <a:cubicBezTo>
                      <a:pt x="63" y="203"/>
                      <a:pt x="55" y="214"/>
                      <a:pt x="55" y="214"/>
                    </a:cubicBezTo>
                    <a:cubicBezTo>
                      <a:pt x="65" y="249"/>
                      <a:pt x="65" y="249"/>
                      <a:pt x="65" y="249"/>
                    </a:cubicBezTo>
                    <a:cubicBezTo>
                      <a:pt x="57" y="256"/>
                      <a:pt x="57" y="256"/>
                      <a:pt x="57" y="256"/>
                    </a:cubicBezTo>
                    <a:cubicBezTo>
                      <a:pt x="39" y="255"/>
                      <a:pt x="39" y="255"/>
                      <a:pt x="39" y="255"/>
                    </a:cubicBezTo>
                    <a:cubicBezTo>
                      <a:pt x="48" y="286"/>
                      <a:pt x="48" y="286"/>
                      <a:pt x="48" y="286"/>
                    </a:cubicBezTo>
                    <a:cubicBezTo>
                      <a:pt x="48" y="286"/>
                      <a:pt x="30" y="285"/>
                      <a:pt x="29" y="305"/>
                    </a:cubicBezTo>
                    <a:cubicBezTo>
                      <a:pt x="32" y="324"/>
                      <a:pt x="35" y="324"/>
                      <a:pt x="35" y="324"/>
                    </a:cubicBezTo>
                    <a:cubicBezTo>
                      <a:pt x="35" y="324"/>
                      <a:pt x="54" y="321"/>
                      <a:pt x="54" y="329"/>
                    </a:cubicBezTo>
                    <a:cubicBezTo>
                      <a:pt x="54" y="336"/>
                      <a:pt x="38" y="358"/>
                      <a:pt x="38" y="358"/>
                    </a:cubicBezTo>
                    <a:cubicBezTo>
                      <a:pt x="44" y="386"/>
                      <a:pt x="44" y="386"/>
                      <a:pt x="44" y="386"/>
                    </a:cubicBezTo>
                    <a:cubicBezTo>
                      <a:pt x="44" y="386"/>
                      <a:pt x="66" y="398"/>
                      <a:pt x="58" y="405"/>
                    </a:cubicBezTo>
                    <a:cubicBezTo>
                      <a:pt x="50" y="413"/>
                      <a:pt x="36" y="404"/>
                      <a:pt x="36" y="404"/>
                    </a:cubicBezTo>
                    <a:cubicBezTo>
                      <a:pt x="28" y="415"/>
                      <a:pt x="28" y="415"/>
                      <a:pt x="28" y="415"/>
                    </a:cubicBezTo>
                    <a:cubicBezTo>
                      <a:pt x="38" y="427"/>
                      <a:pt x="38" y="427"/>
                      <a:pt x="38" y="427"/>
                    </a:cubicBezTo>
                    <a:cubicBezTo>
                      <a:pt x="33" y="454"/>
                      <a:pt x="33" y="454"/>
                      <a:pt x="33" y="454"/>
                    </a:cubicBezTo>
                    <a:cubicBezTo>
                      <a:pt x="25" y="465"/>
                      <a:pt x="25" y="465"/>
                      <a:pt x="25" y="465"/>
                    </a:cubicBezTo>
                    <a:cubicBezTo>
                      <a:pt x="32" y="488"/>
                      <a:pt x="32" y="488"/>
                      <a:pt x="32" y="488"/>
                    </a:cubicBezTo>
                    <a:cubicBezTo>
                      <a:pt x="32" y="488"/>
                      <a:pt x="51" y="482"/>
                      <a:pt x="50" y="493"/>
                    </a:cubicBezTo>
                    <a:cubicBezTo>
                      <a:pt x="50" y="501"/>
                      <a:pt x="39" y="500"/>
                      <a:pt x="39" y="500"/>
                    </a:cubicBezTo>
                    <a:cubicBezTo>
                      <a:pt x="38" y="504"/>
                      <a:pt x="38" y="504"/>
                      <a:pt x="38" y="504"/>
                    </a:cubicBezTo>
                    <a:cubicBezTo>
                      <a:pt x="38" y="504"/>
                      <a:pt x="61" y="509"/>
                      <a:pt x="56" y="528"/>
                    </a:cubicBezTo>
                    <a:cubicBezTo>
                      <a:pt x="51" y="550"/>
                      <a:pt x="48" y="546"/>
                      <a:pt x="48" y="546"/>
                    </a:cubicBezTo>
                    <a:cubicBezTo>
                      <a:pt x="48" y="546"/>
                      <a:pt x="40" y="542"/>
                      <a:pt x="41" y="538"/>
                    </a:cubicBezTo>
                    <a:cubicBezTo>
                      <a:pt x="37" y="531"/>
                      <a:pt x="38" y="523"/>
                      <a:pt x="38" y="523"/>
                    </a:cubicBezTo>
                    <a:cubicBezTo>
                      <a:pt x="23" y="518"/>
                      <a:pt x="23" y="518"/>
                      <a:pt x="23" y="518"/>
                    </a:cubicBezTo>
                    <a:cubicBezTo>
                      <a:pt x="22" y="526"/>
                      <a:pt x="22" y="526"/>
                      <a:pt x="22" y="526"/>
                    </a:cubicBezTo>
                    <a:cubicBezTo>
                      <a:pt x="22" y="526"/>
                      <a:pt x="36" y="557"/>
                      <a:pt x="50" y="569"/>
                    </a:cubicBezTo>
                    <a:cubicBezTo>
                      <a:pt x="65" y="582"/>
                      <a:pt x="83" y="590"/>
                      <a:pt x="94" y="591"/>
                    </a:cubicBezTo>
                    <a:cubicBezTo>
                      <a:pt x="109" y="591"/>
                      <a:pt x="109" y="591"/>
                      <a:pt x="109" y="591"/>
                    </a:cubicBezTo>
                    <a:cubicBezTo>
                      <a:pt x="120" y="607"/>
                      <a:pt x="120" y="607"/>
                      <a:pt x="120" y="607"/>
                    </a:cubicBezTo>
                    <a:cubicBezTo>
                      <a:pt x="138" y="608"/>
                      <a:pt x="138" y="608"/>
                      <a:pt x="138" y="608"/>
                    </a:cubicBezTo>
                    <a:cubicBezTo>
                      <a:pt x="140" y="646"/>
                      <a:pt x="140" y="646"/>
                      <a:pt x="140" y="646"/>
                    </a:cubicBezTo>
                    <a:cubicBezTo>
                      <a:pt x="159" y="651"/>
                      <a:pt x="159" y="651"/>
                      <a:pt x="159" y="651"/>
                    </a:cubicBezTo>
                    <a:cubicBezTo>
                      <a:pt x="157" y="685"/>
                      <a:pt x="157" y="685"/>
                      <a:pt x="157" y="685"/>
                    </a:cubicBezTo>
                    <a:cubicBezTo>
                      <a:pt x="157" y="685"/>
                      <a:pt x="179" y="694"/>
                      <a:pt x="183" y="694"/>
                    </a:cubicBezTo>
                    <a:cubicBezTo>
                      <a:pt x="191" y="695"/>
                      <a:pt x="210" y="676"/>
                      <a:pt x="210" y="676"/>
                    </a:cubicBezTo>
                    <a:cubicBezTo>
                      <a:pt x="210" y="676"/>
                      <a:pt x="207" y="665"/>
                      <a:pt x="211" y="657"/>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35" name="Freeform 309">
                <a:extLst>
                  <a:ext uri="{FF2B5EF4-FFF2-40B4-BE49-F238E27FC236}">
                    <a16:creationId xmlns:a16="http://schemas.microsoft.com/office/drawing/2014/main" id="{DD908253-7267-E3FB-4BD5-4285A3DFF8A1}"/>
                  </a:ext>
                </a:extLst>
              </p:cNvPr>
              <p:cNvSpPr>
                <a:spLocks/>
              </p:cNvSpPr>
              <p:nvPr/>
            </p:nvSpPr>
            <p:spPr bwMode="gray">
              <a:xfrm>
                <a:off x="14988047" y="5857743"/>
                <a:ext cx="210451" cy="177299"/>
              </a:xfrm>
              <a:custGeom>
                <a:avLst/>
                <a:gdLst>
                  <a:gd name="T0" fmla="*/ 238 w 443"/>
                  <a:gd name="T1" fmla="*/ 16 h 369"/>
                  <a:gd name="T2" fmla="*/ 192 w 443"/>
                  <a:gd name="T3" fmla="*/ 38 h 369"/>
                  <a:gd name="T4" fmla="*/ 188 w 443"/>
                  <a:gd name="T5" fmla="*/ 38 h 369"/>
                  <a:gd name="T6" fmla="*/ 188 w 443"/>
                  <a:gd name="T7" fmla="*/ 38 h 369"/>
                  <a:gd name="T8" fmla="*/ 185 w 443"/>
                  <a:gd name="T9" fmla="*/ 38 h 369"/>
                  <a:gd name="T10" fmla="*/ 182 w 443"/>
                  <a:gd name="T11" fmla="*/ 38 h 369"/>
                  <a:gd name="T12" fmla="*/ 172 w 443"/>
                  <a:gd name="T13" fmla="*/ 37 h 369"/>
                  <a:gd name="T14" fmla="*/ 170 w 443"/>
                  <a:gd name="T15" fmla="*/ 37 h 369"/>
                  <a:gd name="T16" fmla="*/ 168 w 443"/>
                  <a:gd name="T17" fmla="*/ 37 h 369"/>
                  <a:gd name="T18" fmla="*/ 163 w 443"/>
                  <a:gd name="T19" fmla="*/ 36 h 369"/>
                  <a:gd name="T20" fmla="*/ 161 w 443"/>
                  <a:gd name="T21" fmla="*/ 36 h 369"/>
                  <a:gd name="T22" fmla="*/ 160 w 443"/>
                  <a:gd name="T23" fmla="*/ 36 h 369"/>
                  <a:gd name="T24" fmla="*/ 159 w 443"/>
                  <a:gd name="T25" fmla="*/ 35 h 369"/>
                  <a:gd name="T26" fmla="*/ 159 w 443"/>
                  <a:gd name="T27" fmla="*/ 35 h 369"/>
                  <a:gd name="T28" fmla="*/ 98 w 443"/>
                  <a:gd name="T29" fmla="*/ 55 h 369"/>
                  <a:gd name="T30" fmla="*/ 44 w 443"/>
                  <a:gd name="T31" fmla="*/ 91 h 369"/>
                  <a:gd name="T32" fmla="*/ 14 w 443"/>
                  <a:gd name="T33" fmla="*/ 162 h 369"/>
                  <a:gd name="T34" fmla="*/ 0 w 443"/>
                  <a:gd name="T35" fmla="*/ 219 h 369"/>
                  <a:gd name="T36" fmla="*/ 9 w 443"/>
                  <a:gd name="T37" fmla="*/ 269 h 369"/>
                  <a:gd name="T38" fmla="*/ 48 w 443"/>
                  <a:gd name="T39" fmla="*/ 325 h 369"/>
                  <a:gd name="T40" fmla="*/ 84 w 443"/>
                  <a:gd name="T41" fmla="*/ 353 h 369"/>
                  <a:gd name="T42" fmla="*/ 106 w 443"/>
                  <a:gd name="T43" fmla="*/ 369 h 369"/>
                  <a:gd name="T44" fmla="*/ 193 w 443"/>
                  <a:gd name="T45" fmla="*/ 351 h 369"/>
                  <a:gd name="T46" fmla="*/ 249 w 443"/>
                  <a:gd name="T47" fmla="*/ 338 h 369"/>
                  <a:gd name="T48" fmla="*/ 286 w 443"/>
                  <a:gd name="T49" fmla="*/ 282 h 369"/>
                  <a:gd name="T50" fmla="*/ 323 w 443"/>
                  <a:gd name="T51" fmla="*/ 276 h 369"/>
                  <a:gd name="T52" fmla="*/ 395 w 443"/>
                  <a:gd name="T53" fmla="*/ 268 h 369"/>
                  <a:gd name="T54" fmla="*/ 412 w 443"/>
                  <a:gd name="T55" fmla="*/ 231 h 369"/>
                  <a:gd name="T56" fmla="*/ 430 w 443"/>
                  <a:gd name="T57" fmla="*/ 155 h 369"/>
                  <a:gd name="T58" fmla="*/ 413 w 443"/>
                  <a:gd name="T59" fmla="*/ 109 h 369"/>
                  <a:gd name="T60" fmla="*/ 374 w 443"/>
                  <a:gd name="T61" fmla="*/ 61 h 369"/>
                  <a:gd name="T62" fmla="*/ 313 w 443"/>
                  <a:gd name="T63" fmla="*/ 12 h 369"/>
                  <a:gd name="T64" fmla="*/ 271 w 443"/>
                  <a:gd name="T65" fmla="*/ 22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43" h="369">
                    <a:moveTo>
                      <a:pt x="271" y="22"/>
                    </a:moveTo>
                    <a:cubicBezTo>
                      <a:pt x="238" y="16"/>
                      <a:pt x="238" y="16"/>
                      <a:pt x="238" y="16"/>
                    </a:cubicBezTo>
                    <a:cubicBezTo>
                      <a:pt x="238" y="16"/>
                      <a:pt x="211" y="38"/>
                      <a:pt x="196" y="37"/>
                    </a:cubicBezTo>
                    <a:cubicBezTo>
                      <a:pt x="195" y="37"/>
                      <a:pt x="194" y="37"/>
                      <a:pt x="192" y="38"/>
                    </a:cubicBezTo>
                    <a:cubicBezTo>
                      <a:pt x="192" y="38"/>
                      <a:pt x="192" y="38"/>
                      <a:pt x="191" y="38"/>
                    </a:cubicBezTo>
                    <a:cubicBezTo>
                      <a:pt x="190" y="38"/>
                      <a:pt x="189" y="38"/>
                      <a:pt x="188" y="38"/>
                    </a:cubicBezTo>
                    <a:cubicBezTo>
                      <a:pt x="188" y="38"/>
                      <a:pt x="188" y="38"/>
                      <a:pt x="188" y="38"/>
                    </a:cubicBezTo>
                    <a:cubicBezTo>
                      <a:pt x="188" y="38"/>
                      <a:pt x="188" y="38"/>
                      <a:pt x="188" y="38"/>
                    </a:cubicBezTo>
                    <a:cubicBezTo>
                      <a:pt x="187" y="38"/>
                      <a:pt x="186" y="38"/>
                      <a:pt x="186" y="38"/>
                    </a:cubicBezTo>
                    <a:cubicBezTo>
                      <a:pt x="185" y="38"/>
                      <a:pt x="185" y="38"/>
                      <a:pt x="185" y="38"/>
                    </a:cubicBezTo>
                    <a:cubicBezTo>
                      <a:pt x="184" y="38"/>
                      <a:pt x="183" y="38"/>
                      <a:pt x="183" y="38"/>
                    </a:cubicBezTo>
                    <a:cubicBezTo>
                      <a:pt x="183" y="38"/>
                      <a:pt x="182" y="38"/>
                      <a:pt x="182" y="38"/>
                    </a:cubicBezTo>
                    <a:cubicBezTo>
                      <a:pt x="179" y="38"/>
                      <a:pt x="176" y="38"/>
                      <a:pt x="173" y="37"/>
                    </a:cubicBezTo>
                    <a:cubicBezTo>
                      <a:pt x="173" y="37"/>
                      <a:pt x="172" y="37"/>
                      <a:pt x="172" y="37"/>
                    </a:cubicBezTo>
                    <a:cubicBezTo>
                      <a:pt x="172" y="37"/>
                      <a:pt x="171" y="37"/>
                      <a:pt x="170" y="37"/>
                    </a:cubicBezTo>
                    <a:cubicBezTo>
                      <a:pt x="170" y="37"/>
                      <a:pt x="170" y="37"/>
                      <a:pt x="170" y="37"/>
                    </a:cubicBezTo>
                    <a:cubicBezTo>
                      <a:pt x="169" y="37"/>
                      <a:pt x="169" y="37"/>
                      <a:pt x="168" y="37"/>
                    </a:cubicBezTo>
                    <a:cubicBezTo>
                      <a:pt x="168" y="37"/>
                      <a:pt x="168" y="37"/>
                      <a:pt x="168" y="37"/>
                    </a:cubicBezTo>
                    <a:cubicBezTo>
                      <a:pt x="166" y="37"/>
                      <a:pt x="164" y="36"/>
                      <a:pt x="163" y="36"/>
                    </a:cubicBezTo>
                    <a:cubicBezTo>
                      <a:pt x="163" y="36"/>
                      <a:pt x="163" y="36"/>
                      <a:pt x="163" y="36"/>
                    </a:cubicBezTo>
                    <a:cubicBezTo>
                      <a:pt x="162" y="36"/>
                      <a:pt x="162" y="36"/>
                      <a:pt x="162" y="36"/>
                    </a:cubicBezTo>
                    <a:cubicBezTo>
                      <a:pt x="161" y="36"/>
                      <a:pt x="161" y="36"/>
                      <a:pt x="161" y="36"/>
                    </a:cubicBezTo>
                    <a:cubicBezTo>
                      <a:pt x="161" y="36"/>
                      <a:pt x="161" y="36"/>
                      <a:pt x="160" y="36"/>
                    </a:cubicBezTo>
                    <a:cubicBezTo>
                      <a:pt x="160" y="36"/>
                      <a:pt x="160" y="36"/>
                      <a:pt x="160" y="36"/>
                    </a:cubicBezTo>
                    <a:cubicBezTo>
                      <a:pt x="160" y="35"/>
                      <a:pt x="159" y="35"/>
                      <a:pt x="159" y="35"/>
                    </a:cubicBezTo>
                    <a:cubicBezTo>
                      <a:pt x="159" y="35"/>
                      <a:pt x="159" y="35"/>
                      <a:pt x="159" y="35"/>
                    </a:cubicBezTo>
                    <a:cubicBezTo>
                      <a:pt x="159" y="35"/>
                      <a:pt x="159" y="35"/>
                      <a:pt x="159" y="35"/>
                    </a:cubicBezTo>
                    <a:cubicBezTo>
                      <a:pt x="159" y="35"/>
                      <a:pt x="159" y="35"/>
                      <a:pt x="159" y="35"/>
                    </a:cubicBezTo>
                    <a:cubicBezTo>
                      <a:pt x="130" y="87"/>
                      <a:pt x="130" y="87"/>
                      <a:pt x="130" y="87"/>
                    </a:cubicBezTo>
                    <a:cubicBezTo>
                      <a:pt x="98" y="55"/>
                      <a:pt x="98" y="55"/>
                      <a:pt x="98" y="55"/>
                    </a:cubicBezTo>
                    <a:cubicBezTo>
                      <a:pt x="82" y="74"/>
                      <a:pt x="82" y="74"/>
                      <a:pt x="82" y="74"/>
                    </a:cubicBezTo>
                    <a:cubicBezTo>
                      <a:pt x="82" y="74"/>
                      <a:pt x="56" y="72"/>
                      <a:pt x="44" y="91"/>
                    </a:cubicBezTo>
                    <a:cubicBezTo>
                      <a:pt x="36" y="106"/>
                      <a:pt x="49" y="141"/>
                      <a:pt x="49" y="141"/>
                    </a:cubicBezTo>
                    <a:cubicBezTo>
                      <a:pt x="14" y="162"/>
                      <a:pt x="14" y="162"/>
                      <a:pt x="14" y="162"/>
                    </a:cubicBezTo>
                    <a:cubicBezTo>
                      <a:pt x="20" y="205"/>
                      <a:pt x="20" y="205"/>
                      <a:pt x="20" y="205"/>
                    </a:cubicBezTo>
                    <a:cubicBezTo>
                      <a:pt x="0" y="219"/>
                      <a:pt x="0" y="219"/>
                      <a:pt x="0" y="219"/>
                    </a:cubicBezTo>
                    <a:cubicBezTo>
                      <a:pt x="21" y="251"/>
                      <a:pt x="21" y="251"/>
                      <a:pt x="21" y="251"/>
                    </a:cubicBezTo>
                    <a:cubicBezTo>
                      <a:pt x="9" y="269"/>
                      <a:pt x="9" y="269"/>
                      <a:pt x="9" y="269"/>
                    </a:cubicBezTo>
                    <a:cubicBezTo>
                      <a:pt x="29" y="320"/>
                      <a:pt x="29" y="320"/>
                      <a:pt x="29" y="320"/>
                    </a:cubicBezTo>
                    <a:cubicBezTo>
                      <a:pt x="48" y="325"/>
                      <a:pt x="48" y="325"/>
                      <a:pt x="48" y="325"/>
                    </a:cubicBezTo>
                    <a:cubicBezTo>
                      <a:pt x="61" y="367"/>
                      <a:pt x="61" y="367"/>
                      <a:pt x="61" y="367"/>
                    </a:cubicBezTo>
                    <a:cubicBezTo>
                      <a:pt x="84" y="353"/>
                      <a:pt x="84" y="353"/>
                      <a:pt x="84" y="353"/>
                    </a:cubicBezTo>
                    <a:cubicBezTo>
                      <a:pt x="103" y="358"/>
                      <a:pt x="103" y="358"/>
                      <a:pt x="103" y="358"/>
                    </a:cubicBezTo>
                    <a:cubicBezTo>
                      <a:pt x="106" y="369"/>
                      <a:pt x="106" y="369"/>
                      <a:pt x="106" y="369"/>
                    </a:cubicBezTo>
                    <a:cubicBezTo>
                      <a:pt x="162" y="368"/>
                      <a:pt x="162" y="368"/>
                      <a:pt x="162" y="368"/>
                    </a:cubicBezTo>
                    <a:cubicBezTo>
                      <a:pt x="162" y="368"/>
                      <a:pt x="182" y="350"/>
                      <a:pt x="193" y="351"/>
                    </a:cubicBezTo>
                    <a:cubicBezTo>
                      <a:pt x="200" y="351"/>
                      <a:pt x="215" y="355"/>
                      <a:pt x="215" y="355"/>
                    </a:cubicBezTo>
                    <a:cubicBezTo>
                      <a:pt x="215" y="355"/>
                      <a:pt x="238" y="345"/>
                      <a:pt x="249" y="338"/>
                    </a:cubicBezTo>
                    <a:cubicBezTo>
                      <a:pt x="261" y="327"/>
                      <a:pt x="254" y="311"/>
                      <a:pt x="263" y="297"/>
                    </a:cubicBezTo>
                    <a:cubicBezTo>
                      <a:pt x="271" y="285"/>
                      <a:pt x="286" y="282"/>
                      <a:pt x="286" y="282"/>
                    </a:cubicBezTo>
                    <a:cubicBezTo>
                      <a:pt x="308" y="287"/>
                      <a:pt x="308" y="287"/>
                      <a:pt x="308" y="287"/>
                    </a:cubicBezTo>
                    <a:cubicBezTo>
                      <a:pt x="323" y="276"/>
                      <a:pt x="323" y="276"/>
                      <a:pt x="323" y="276"/>
                    </a:cubicBezTo>
                    <a:cubicBezTo>
                      <a:pt x="390" y="283"/>
                      <a:pt x="390" y="283"/>
                      <a:pt x="390" y="283"/>
                    </a:cubicBezTo>
                    <a:cubicBezTo>
                      <a:pt x="395" y="268"/>
                      <a:pt x="395" y="268"/>
                      <a:pt x="395" y="268"/>
                    </a:cubicBezTo>
                    <a:cubicBezTo>
                      <a:pt x="409" y="281"/>
                      <a:pt x="409" y="281"/>
                      <a:pt x="409" y="281"/>
                    </a:cubicBezTo>
                    <a:cubicBezTo>
                      <a:pt x="409" y="281"/>
                      <a:pt x="407" y="246"/>
                      <a:pt x="412" y="231"/>
                    </a:cubicBezTo>
                    <a:cubicBezTo>
                      <a:pt x="412" y="219"/>
                      <a:pt x="442" y="229"/>
                      <a:pt x="442" y="229"/>
                    </a:cubicBezTo>
                    <a:cubicBezTo>
                      <a:pt x="430" y="155"/>
                      <a:pt x="430" y="155"/>
                      <a:pt x="430" y="155"/>
                    </a:cubicBezTo>
                    <a:cubicBezTo>
                      <a:pt x="443" y="125"/>
                      <a:pt x="443" y="125"/>
                      <a:pt x="443" y="125"/>
                    </a:cubicBezTo>
                    <a:cubicBezTo>
                      <a:pt x="413" y="109"/>
                      <a:pt x="413" y="109"/>
                      <a:pt x="413" y="109"/>
                    </a:cubicBezTo>
                    <a:cubicBezTo>
                      <a:pt x="412" y="63"/>
                      <a:pt x="412" y="63"/>
                      <a:pt x="412" y="63"/>
                    </a:cubicBezTo>
                    <a:cubicBezTo>
                      <a:pt x="374" y="61"/>
                      <a:pt x="374" y="61"/>
                      <a:pt x="374" y="61"/>
                    </a:cubicBezTo>
                    <a:cubicBezTo>
                      <a:pt x="359" y="64"/>
                      <a:pt x="349" y="44"/>
                      <a:pt x="342" y="33"/>
                    </a:cubicBezTo>
                    <a:cubicBezTo>
                      <a:pt x="335" y="25"/>
                      <a:pt x="313" y="12"/>
                      <a:pt x="313" y="12"/>
                    </a:cubicBezTo>
                    <a:cubicBezTo>
                      <a:pt x="299" y="0"/>
                      <a:pt x="299" y="0"/>
                      <a:pt x="299" y="0"/>
                    </a:cubicBezTo>
                    <a:lnTo>
                      <a:pt x="271" y="22"/>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36" name="Freeform 310">
                <a:extLst>
                  <a:ext uri="{FF2B5EF4-FFF2-40B4-BE49-F238E27FC236}">
                    <a16:creationId xmlns:a16="http://schemas.microsoft.com/office/drawing/2014/main" id="{E4CC809F-6270-12B0-0B2C-0FD3BA8568AD}"/>
                  </a:ext>
                </a:extLst>
              </p:cNvPr>
              <p:cNvSpPr>
                <a:spLocks/>
              </p:cNvSpPr>
              <p:nvPr/>
            </p:nvSpPr>
            <p:spPr bwMode="gray">
              <a:xfrm>
                <a:off x="14714172" y="3991067"/>
                <a:ext cx="21623" cy="11531"/>
              </a:xfrm>
              <a:custGeom>
                <a:avLst/>
                <a:gdLst>
                  <a:gd name="T0" fmla="*/ 15 w 15"/>
                  <a:gd name="T1" fmla="*/ 6 h 8"/>
                  <a:gd name="T2" fmla="*/ 13 w 15"/>
                  <a:gd name="T3" fmla="*/ 1 h 8"/>
                  <a:gd name="T4" fmla="*/ 11 w 15"/>
                  <a:gd name="T5" fmla="*/ 0 h 8"/>
                  <a:gd name="T6" fmla="*/ 7 w 15"/>
                  <a:gd name="T7" fmla="*/ 1 h 8"/>
                  <a:gd name="T8" fmla="*/ 8 w 15"/>
                  <a:gd name="T9" fmla="*/ 3 h 8"/>
                  <a:gd name="T10" fmla="*/ 0 w 15"/>
                  <a:gd name="T11" fmla="*/ 3 h 8"/>
                  <a:gd name="T12" fmla="*/ 0 w 15"/>
                  <a:gd name="T13" fmla="*/ 6 h 8"/>
                  <a:gd name="T14" fmla="*/ 14 w 15"/>
                  <a:gd name="T15" fmla="*/ 8 h 8"/>
                  <a:gd name="T16" fmla="*/ 15 w 15"/>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8">
                    <a:moveTo>
                      <a:pt x="15" y="6"/>
                    </a:moveTo>
                    <a:lnTo>
                      <a:pt x="13" y="1"/>
                    </a:lnTo>
                    <a:lnTo>
                      <a:pt x="11" y="0"/>
                    </a:lnTo>
                    <a:lnTo>
                      <a:pt x="7" y="1"/>
                    </a:lnTo>
                    <a:lnTo>
                      <a:pt x="8" y="3"/>
                    </a:lnTo>
                    <a:lnTo>
                      <a:pt x="0" y="3"/>
                    </a:lnTo>
                    <a:lnTo>
                      <a:pt x="0" y="6"/>
                    </a:lnTo>
                    <a:lnTo>
                      <a:pt x="14" y="8"/>
                    </a:lnTo>
                    <a:lnTo>
                      <a:pt x="15" y="6"/>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37" name="Freeform 311">
                <a:extLst>
                  <a:ext uri="{FF2B5EF4-FFF2-40B4-BE49-F238E27FC236}">
                    <a16:creationId xmlns:a16="http://schemas.microsoft.com/office/drawing/2014/main" id="{4946BF5A-6E7C-A011-D8E2-AC0F5D072371}"/>
                  </a:ext>
                </a:extLst>
              </p:cNvPr>
              <p:cNvSpPr>
                <a:spLocks/>
              </p:cNvSpPr>
              <p:nvPr/>
            </p:nvSpPr>
            <p:spPr bwMode="gray">
              <a:xfrm>
                <a:off x="14719938" y="4004041"/>
                <a:ext cx="8649" cy="7208"/>
              </a:xfrm>
              <a:custGeom>
                <a:avLst/>
                <a:gdLst>
                  <a:gd name="T0" fmla="*/ 6 w 6"/>
                  <a:gd name="T1" fmla="*/ 0 h 5"/>
                  <a:gd name="T2" fmla="*/ 4 w 6"/>
                  <a:gd name="T3" fmla="*/ 1 h 5"/>
                  <a:gd name="T4" fmla="*/ 0 w 6"/>
                  <a:gd name="T5" fmla="*/ 3 h 5"/>
                  <a:gd name="T6" fmla="*/ 6 w 6"/>
                  <a:gd name="T7" fmla="*/ 5 h 5"/>
                  <a:gd name="T8" fmla="*/ 6 w 6"/>
                  <a:gd name="T9" fmla="*/ 0 h 5"/>
                </a:gdLst>
                <a:ahLst/>
                <a:cxnLst>
                  <a:cxn ang="0">
                    <a:pos x="T0" y="T1"/>
                  </a:cxn>
                  <a:cxn ang="0">
                    <a:pos x="T2" y="T3"/>
                  </a:cxn>
                  <a:cxn ang="0">
                    <a:pos x="T4" y="T5"/>
                  </a:cxn>
                  <a:cxn ang="0">
                    <a:pos x="T6" y="T7"/>
                  </a:cxn>
                  <a:cxn ang="0">
                    <a:pos x="T8" y="T9"/>
                  </a:cxn>
                </a:cxnLst>
                <a:rect l="0" t="0" r="r" b="b"/>
                <a:pathLst>
                  <a:path w="6" h="5">
                    <a:moveTo>
                      <a:pt x="6" y="0"/>
                    </a:moveTo>
                    <a:lnTo>
                      <a:pt x="4" y="1"/>
                    </a:lnTo>
                    <a:lnTo>
                      <a:pt x="0" y="3"/>
                    </a:lnTo>
                    <a:lnTo>
                      <a:pt x="6" y="5"/>
                    </a:lnTo>
                    <a:lnTo>
                      <a:pt x="6"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38" name="Freeform 312">
                <a:extLst>
                  <a:ext uri="{FF2B5EF4-FFF2-40B4-BE49-F238E27FC236}">
                    <a16:creationId xmlns:a16="http://schemas.microsoft.com/office/drawing/2014/main" id="{F0A7899A-F6FA-6E7A-6298-203894B6BC7D}"/>
                  </a:ext>
                </a:extLst>
              </p:cNvPr>
              <p:cNvSpPr>
                <a:spLocks/>
              </p:cNvSpPr>
              <p:nvPr/>
            </p:nvSpPr>
            <p:spPr bwMode="gray">
              <a:xfrm>
                <a:off x="14718496" y="4021338"/>
                <a:ext cx="11531" cy="14414"/>
              </a:xfrm>
              <a:custGeom>
                <a:avLst/>
                <a:gdLst>
                  <a:gd name="T0" fmla="*/ 8 w 8"/>
                  <a:gd name="T1" fmla="*/ 2 h 10"/>
                  <a:gd name="T2" fmla="*/ 5 w 8"/>
                  <a:gd name="T3" fmla="*/ 0 h 10"/>
                  <a:gd name="T4" fmla="*/ 0 w 8"/>
                  <a:gd name="T5" fmla="*/ 8 h 10"/>
                  <a:gd name="T6" fmla="*/ 4 w 8"/>
                  <a:gd name="T7" fmla="*/ 10 h 10"/>
                  <a:gd name="T8" fmla="*/ 8 w 8"/>
                  <a:gd name="T9" fmla="*/ 2 h 10"/>
                </a:gdLst>
                <a:ahLst/>
                <a:cxnLst>
                  <a:cxn ang="0">
                    <a:pos x="T0" y="T1"/>
                  </a:cxn>
                  <a:cxn ang="0">
                    <a:pos x="T2" y="T3"/>
                  </a:cxn>
                  <a:cxn ang="0">
                    <a:pos x="T4" y="T5"/>
                  </a:cxn>
                  <a:cxn ang="0">
                    <a:pos x="T6" y="T7"/>
                  </a:cxn>
                  <a:cxn ang="0">
                    <a:pos x="T8" y="T9"/>
                  </a:cxn>
                </a:cxnLst>
                <a:rect l="0" t="0" r="r" b="b"/>
                <a:pathLst>
                  <a:path w="8" h="10">
                    <a:moveTo>
                      <a:pt x="8" y="2"/>
                    </a:moveTo>
                    <a:lnTo>
                      <a:pt x="5" y="0"/>
                    </a:lnTo>
                    <a:lnTo>
                      <a:pt x="0" y="8"/>
                    </a:lnTo>
                    <a:lnTo>
                      <a:pt x="4" y="10"/>
                    </a:lnTo>
                    <a:lnTo>
                      <a:pt x="8" y="2"/>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39" name="Freeform 313">
                <a:extLst>
                  <a:ext uri="{FF2B5EF4-FFF2-40B4-BE49-F238E27FC236}">
                    <a16:creationId xmlns:a16="http://schemas.microsoft.com/office/drawing/2014/main" id="{238C521E-AFDF-624E-93BD-93CA504DCC6E}"/>
                  </a:ext>
                </a:extLst>
              </p:cNvPr>
              <p:cNvSpPr>
                <a:spLocks/>
              </p:cNvSpPr>
              <p:nvPr/>
            </p:nvSpPr>
            <p:spPr bwMode="gray">
              <a:xfrm>
                <a:off x="14714172" y="4035752"/>
                <a:ext cx="10090" cy="10090"/>
              </a:xfrm>
              <a:custGeom>
                <a:avLst/>
                <a:gdLst>
                  <a:gd name="T0" fmla="*/ 11 w 19"/>
                  <a:gd name="T1" fmla="*/ 15 h 22"/>
                  <a:gd name="T2" fmla="*/ 4 w 19"/>
                  <a:gd name="T3" fmla="*/ 7 h 22"/>
                  <a:gd name="T4" fmla="*/ 11 w 19"/>
                  <a:gd name="T5" fmla="*/ 15 h 22"/>
                </a:gdLst>
                <a:ahLst/>
                <a:cxnLst>
                  <a:cxn ang="0">
                    <a:pos x="T0" y="T1"/>
                  </a:cxn>
                  <a:cxn ang="0">
                    <a:pos x="T2" y="T3"/>
                  </a:cxn>
                  <a:cxn ang="0">
                    <a:pos x="T4" y="T5"/>
                  </a:cxn>
                </a:cxnLst>
                <a:rect l="0" t="0" r="r" b="b"/>
                <a:pathLst>
                  <a:path w="19" h="22">
                    <a:moveTo>
                      <a:pt x="11" y="15"/>
                    </a:moveTo>
                    <a:cubicBezTo>
                      <a:pt x="19" y="8"/>
                      <a:pt x="8" y="0"/>
                      <a:pt x="4" y="7"/>
                    </a:cubicBezTo>
                    <a:cubicBezTo>
                      <a:pt x="0" y="15"/>
                      <a:pt x="3" y="22"/>
                      <a:pt x="11" y="15"/>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40" name="Freeform 314">
                <a:extLst>
                  <a:ext uri="{FF2B5EF4-FFF2-40B4-BE49-F238E27FC236}">
                    <a16:creationId xmlns:a16="http://schemas.microsoft.com/office/drawing/2014/main" id="{90329497-CD4E-9230-AF9E-63308A2655FD}"/>
                  </a:ext>
                </a:extLst>
              </p:cNvPr>
              <p:cNvSpPr>
                <a:spLocks/>
              </p:cNvSpPr>
              <p:nvPr/>
            </p:nvSpPr>
            <p:spPr bwMode="gray">
              <a:xfrm>
                <a:off x="14738676" y="3992509"/>
                <a:ext cx="5766" cy="7208"/>
              </a:xfrm>
              <a:custGeom>
                <a:avLst/>
                <a:gdLst>
                  <a:gd name="T0" fmla="*/ 0 w 4"/>
                  <a:gd name="T1" fmla="*/ 5 h 5"/>
                  <a:gd name="T2" fmla="*/ 4 w 4"/>
                  <a:gd name="T3" fmla="*/ 4 h 5"/>
                  <a:gd name="T4" fmla="*/ 1 w 4"/>
                  <a:gd name="T5" fmla="*/ 0 h 5"/>
                  <a:gd name="T6" fmla="*/ 0 w 4"/>
                  <a:gd name="T7" fmla="*/ 5 h 5"/>
                </a:gdLst>
                <a:ahLst/>
                <a:cxnLst>
                  <a:cxn ang="0">
                    <a:pos x="T0" y="T1"/>
                  </a:cxn>
                  <a:cxn ang="0">
                    <a:pos x="T2" y="T3"/>
                  </a:cxn>
                  <a:cxn ang="0">
                    <a:pos x="T4" y="T5"/>
                  </a:cxn>
                  <a:cxn ang="0">
                    <a:pos x="T6" y="T7"/>
                  </a:cxn>
                </a:cxnLst>
                <a:rect l="0" t="0" r="r" b="b"/>
                <a:pathLst>
                  <a:path w="4" h="5">
                    <a:moveTo>
                      <a:pt x="0" y="5"/>
                    </a:moveTo>
                    <a:lnTo>
                      <a:pt x="4" y="4"/>
                    </a:lnTo>
                    <a:lnTo>
                      <a:pt x="1" y="0"/>
                    </a:lnTo>
                    <a:lnTo>
                      <a:pt x="0" y="5"/>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41" name="Freeform 315">
                <a:extLst>
                  <a:ext uri="{FF2B5EF4-FFF2-40B4-BE49-F238E27FC236}">
                    <a16:creationId xmlns:a16="http://schemas.microsoft.com/office/drawing/2014/main" id="{911C8B75-B235-A801-9DE5-97D4A022AF08}"/>
                  </a:ext>
                </a:extLst>
              </p:cNvPr>
              <p:cNvSpPr>
                <a:spLocks/>
              </p:cNvSpPr>
              <p:nvPr/>
            </p:nvSpPr>
            <p:spPr bwMode="gray">
              <a:xfrm>
                <a:off x="14770388" y="4140978"/>
                <a:ext cx="8649" cy="15856"/>
              </a:xfrm>
              <a:custGeom>
                <a:avLst/>
                <a:gdLst>
                  <a:gd name="T0" fmla="*/ 6 w 6"/>
                  <a:gd name="T1" fmla="*/ 0 h 11"/>
                  <a:gd name="T2" fmla="*/ 1 w 6"/>
                  <a:gd name="T3" fmla="*/ 1 h 11"/>
                  <a:gd name="T4" fmla="*/ 0 w 6"/>
                  <a:gd name="T5" fmla="*/ 9 h 11"/>
                  <a:gd name="T6" fmla="*/ 2 w 6"/>
                  <a:gd name="T7" fmla="*/ 11 h 11"/>
                  <a:gd name="T8" fmla="*/ 6 w 6"/>
                  <a:gd name="T9" fmla="*/ 0 h 11"/>
                </a:gdLst>
                <a:ahLst/>
                <a:cxnLst>
                  <a:cxn ang="0">
                    <a:pos x="T0" y="T1"/>
                  </a:cxn>
                  <a:cxn ang="0">
                    <a:pos x="T2" y="T3"/>
                  </a:cxn>
                  <a:cxn ang="0">
                    <a:pos x="T4" y="T5"/>
                  </a:cxn>
                  <a:cxn ang="0">
                    <a:pos x="T6" y="T7"/>
                  </a:cxn>
                  <a:cxn ang="0">
                    <a:pos x="T8" y="T9"/>
                  </a:cxn>
                </a:cxnLst>
                <a:rect l="0" t="0" r="r" b="b"/>
                <a:pathLst>
                  <a:path w="6" h="11">
                    <a:moveTo>
                      <a:pt x="6" y="0"/>
                    </a:moveTo>
                    <a:lnTo>
                      <a:pt x="1" y="1"/>
                    </a:lnTo>
                    <a:lnTo>
                      <a:pt x="0" y="9"/>
                    </a:lnTo>
                    <a:lnTo>
                      <a:pt x="2" y="11"/>
                    </a:lnTo>
                    <a:lnTo>
                      <a:pt x="6"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42" name="Freeform 316">
                <a:extLst>
                  <a:ext uri="{FF2B5EF4-FFF2-40B4-BE49-F238E27FC236}">
                    <a16:creationId xmlns:a16="http://schemas.microsoft.com/office/drawing/2014/main" id="{0BF4A10A-06C4-A24C-5D87-75C0DC41A2ED}"/>
                  </a:ext>
                </a:extLst>
              </p:cNvPr>
              <p:cNvSpPr>
                <a:spLocks/>
              </p:cNvSpPr>
              <p:nvPr/>
            </p:nvSpPr>
            <p:spPr bwMode="gray">
              <a:xfrm>
                <a:off x="14731469" y="3973770"/>
                <a:ext cx="8649" cy="10090"/>
              </a:xfrm>
              <a:custGeom>
                <a:avLst/>
                <a:gdLst>
                  <a:gd name="T0" fmla="*/ 2 w 6"/>
                  <a:gd name="T1" fmla="*/ 0 h 7"/>
                  <a:gd name="T2" fmla="*/ 0 w 6"/>
                  <a:gd name="T3" fmla="*/ 7 h 7"/>
                  <a:gd name="T4" fmla="*/ 6 w 6"/>
                  <a:gd name="T5" fmla="*/ 3 h 7"/>
                  <a:gd name="T6" fmla="*/ 2 w 6"/>
                  <a:gd name="T7" fmla="*/ 0 h 7"/>
                </a:gdLst>
                <a:ahLst/>
                <a:cxnLst>
                  <a:cxn ang="0">
                    <a:pos x="T0" y="T1"/>
                  </a:cxn>
                  <a:cxn ang="0">
                    <a:pos x="T2" y="T3"/>
                  </a:cxn>
                  <a:cxn ang="0">
                    <a:pos x="T4" y="T5"/>
                  </a:cxn>
                  <a:cxn ang="0">
                    <a:pos x="T6" y="T7"/>
                  </a:cxn>
                </a:cxnLst>
                <a:rect l="0" t="0" r="r" b="b"/>
                <a:pathLst>
                  <a:path w="6" h="7">
                    <a:moveTo>
                      <a:pt x="2" y="0"/>
                    </a:moveTo>
                    <a:lnTo>
                      <a:pt x="0" y="7"/>
                    </a:lnTo>
                    <a:lnTo>
                      <a:pt x="6" y="3"/>
                    </a:lnTo>
                    <a:lnTo>
                      <a:pt x="2"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43" name="Freeform 317">
                <a:extLst>
                  <a:ext uri="{FF2B5EF4-FFF2-40B4-BE49-F238E27FC236}">
                    <a16:creationId xmlns:a16="http://schemas.microsoft.com/office/drawing/2014/main" id="{7ABD21C3-B8EF-9578-706A-E12B5A3FC3F5}"/>
                  </a:ext>
                </a:extLst>
              </p:cNvPr>
              <p:cNvSpPr>
                <a:spLocks/>
              </p:cNvSpPr>
              <p:nvPr/>
            </p:nvSpPr>
            <p:spPr bwMode="gray">
              <a:xfrm>
                <a:off x="14743001" y="3960797"/>
                <a:ext cx="12974" cy="8649"/>
              </a:xfrm>
              <a:custGeom>
                <a:avLst/>
                <a:gdLst>
                  <a:gd name="T0" fmla="*/ 9 w 9"/>
                  <a:gd name="T1" fmla="*/ 4 h 6"/>
                  <a:gd name="T2" fmla="*/ 7 w 9"/>
                  <a:gd name="T3" fmla="*/ 0 h 6"/>
                  <a:gd name="T4" fmla="*/ 0 w 9"/>
                  <a:gd name="T5" fmla="*/ 3 h 6"/>
                  <a:gd name="T6" fmla="*/ 3 w 9"/>
                  <a:gd name="T7" fmla="*/ 6 h 6"/>
                  <a:gd name="T8" fmla="*/ 9 w 9"/>
                  <a:gd name="T9" fmla="*/ 4 h 6"/>
                </a:gdLst>
                <a:ahLst/>
                <a:cxnLst>
                  <a:cxn ang="0">
                    <a:pos x="T0" y="T1"/>
                  </a:cxn>
                  <a:cxn ang="0">
                    <a:pos x="T2" y="T3"/>
                  </a:cxn>
                  <a:cxn ang="0">
                    <a:pos x="T4" y="T5"/>
                  </a:cxn>
                  <a:cxn ang="0">
                    <a:pos x="T6" y="T7"/>
                  </a:cxn>
                  <a:cxn ang="0">
                    <a:pos x="T8" y="T9"/>
                  </a:cxn>
                </a:cxnLst>
                <a:rect l="0" t="0" r="r" b="b"/>
                <a:pathLst>
                  <a:path w="9" h="6">
                    <a:moveTo>
                      <a:pt x="9" y="4"/>
                    </a:moveTo>
                    <a:lnTo>
                      <a:pt x="7" y="0"/>
                    </a:lnTo>
                    <a:lnTo>
                      <a:pt x="0" y="3"/>
                    </a:lnTo>
                    <a:lnTo>
                      <a:pt x="3" y="6"/>
                    </a:lnTo>
                    <a:lnTo>
                      <a:pt x="9" y="4"/>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44" name="Freeform 318">
                <a:extLst>
                  <a:ext uri="{FF2B5EF4-FFF2-40B4-BE49-F238E27FC236}">
                    <a16:creationId xmlns:a16="http://schemas.microsoft.com/office/drawing/2014/main" id="{9F63FD87-03FA-694F-69CE-C98B9B800CC1}"/>
                  </a:ext>
                </a:extLst>
              </p:cNvPr>
              <p:cNvSpPr>
                <a:spLocks/>
              </p:cNvSpPr>
              <p:nvPr/>
            </p:nvSpPr>
            <p:spPr bwMode="gray">
              <a:xfrm>
                <a:off x="14688226" y="4051608"/>
                <a:ext cx="5766" cy="8649"/>
              </a:xfrm>
              <a:custGeom>
                <a:avLst/>
                <a:gdLst>
                  <a:gd name="T0" fmla="*/ 3 w 4"/>
                  <a:gd name="T1" fmla="*/ 0 h 6"/>
                  <a:gd name="T2" fmla="*/ 0 w 4"/>
                  <a:gd name="T3" fmla="*/ 1 h 6"/>
                  <a:gd name="T4" fmla="*/ 0 w 4"/>
                  <a:gd name="T5" fmla="*/ 3 h 6"/>
                  <a:gd name="T6" fmla="*/ 4 w 4"/>
                  <a:gd name="T7" fmla="*/ 6 h 6"/>
                  <a:gd name="T8" fmla="*/ 3 w 4"/>
                  <a:gd name="T9" fmla="*/ 0 h 6"/>
                </a:gdLst>
                <a:ahLst/>
                <a:cxnLst>
                  <a:cxn ang="0">
                    <a:pos x="T0" y="T1"/>
                  </a:cxn>
                  <a:cxn ang="0">
                    <a:pos x="T2" y="T3"/>
                  </a:cxn>
                  <a:cxn ang="0">
                    <a:pos x="T4" y="T5"/>
                  </a:cxn>
                  <a:cxn ang="0">
                    <a:pos x="T6" y="T7"/>
                  </a:cxn>
                  <a:cxn ang="0">
                    <a:pos x="T8" y="T9"/>
                  </a:cxn>
                </a:cxnLst>
                <a:rect l="0" t="0" r="r" b="b"/>
                <a:pathLst>
                  <a:path w="4" h="6">
                    <a:moveTo>
                      <a:pt x="3" y="0"/>
                    </a:moveTo>
                    <a:lnTo>
                      <a:pt x="0" y="1"/>
                    </a:lnTo>
                    <a:lnTo>
                      <a:pt x="0" y="3"/>
                    </a:lnTo>
                    <a:lnTo>
                      <a:pt x="4" y="6"/>
                    </a:lnTo>
                    <a:lnTo>
                      <a:pt x="3"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45" name="Freeform 319">
                <a:extLst>
                  <a:ext uri="{FF2B5EF4-FFF2-40B4-BE49-F238E27FC236}">
                    <a16:creationId xmlns:a16="http://schemas.microsoft.com/office/drawing/2014/main" id="{B934791C-75F2-8CD2-0F97-2FE73DB991C5}"/>
                  </a:ext>
                </a:extLst>
              </p:cNvPr>
              <p:cNvSpPr>
                <a:spLocks/>
              </p:cNvSpPr>
              <p:nvPr/>
            </p:nvSpPr>
            <p:spPr bwMode="gray">
              <a:xfrm>
                <a:off x="14317774" y="4139537"/>
                <a:ext cx="15856" cy="12974"/>
              </a:xfrm>
              <a:custGeom>
                <a:avLst/>
                <a:gdLst>
                  <a:gd name="T0" fmla="*/ 0 w 11"/>
                  <a:gd name="T1" fmla="*/ 2 h 9"/>
                  <a:gd name="T2" fmla="*/ 3 w 11"/>
                  <a:gd name="T3" fmla="*/ 6 h 9"/>
                  <a:gd name="T4" fmla="*/ 2 w 11"/>
                  <a:gd name="T5" fmla="*/ 9 h 9"/>
                  <a:gd name="T6" fmla="*/ 6 w 11"/>
                  <a:gd name="T7" fmla="*/ 9 h 9"/>
                  <a:gd name="T8" fmla="*/ 8 w 11"/>
                  <a:gd name="T9" fmla="*/ 5 h 9"/>
                  <a:gd name="T10" fmla="*/ 11 w 11"/>
                  <a:gd name="T11" fmla="*/ 5 h 9"/>
                  <a:gd name="T12" fmla="*/ 10 w 11"/>
                  <a:gd name="T13" fmla="*/ 0 h 9"/>
                  <a:gd name="T14" fmla="*/ 0 w 11"/>
                  <a:gd name="T15" fmla="*/ 2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9">
                    <a:moveTo>
                      <a:pt x="0" y="2"/>
                    </a:moveTo>
                    <a:lnTo>
                      <a:pt x="3" y="6"/>
                    </a:lnTo>
                    <a:lnTo>
                      <a:pt x="2" y="9"/>
                    </a:lnTo>
                    <a:lnTo>
                      <a:pt x="6" y="9"/>
                    </a:lnTo>
                    <a:lnTo>
                      <a:pt x="8" y="5"/>
                    </a:lnTo>
                    <a:lnTo>
                      <a:pt x="11" y="5"/>
                    </a:lnTo>
                    <a:lnTo>
                      <a:pt x="10" y="0"/>
                    </a:lnTo>
                    <a:lnTo>
                      <a:pt x="0" y="2"/>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46" name="Freeform 320">
                <a:extLst>
                  <a:ext uri="{FF2B5EF4-FFF2-40B4-BE49-F238E27FC236}">
                    <a16:creationId xmlns:a16="http://schemas.microsoft.com/office/drawing/2014/main" id="{D92AC587-B70D-6CD4-7ECC-8989088A4AD5}"/>
                  </a:ext>
                </a:extLst>
              </p:cNvPr>
              <p:cNvSpPr>
                <a:spLocks/>
              </p:cNvSpPr>
              <p:nvPr/>
            </p:nvSpPr>
            <p:spPr bwMode="gray">
              <a:xfrm>
                <a:off x="14303358" y="2922955"/>
                <a:ext cx="650093" cy="1523611"/>
              </a:xfrm>
              <a:custGeom>
                <a:avLst/>
                <a:gdLst>
                  <a:gd name="T0" fmla="*/ 1320 w 1360"/>
                  <a:gd name="T1" fmla="*/ 533 h 3187"/>
                  <a:gd name="T2" fmla="*/ 1283 w 1360"/>
                  <a:gd name="T3" fmla="*/ 356 h 3187"/>
                  <a:gd name="T4" fmla="*/ 1207 w 1360"/>
                  <a:gd name="T5" fmla="*/ 203 h 3187"/>
                  <a:gd name="T6" fmla="*/ 1045 w 1360"/>
                  <a:gd name="T7" fmla="*/ 84 h 3187"/>
                  <a:gd name="T8" fmla="*/ 958 w 1360"/>
                  <a:gd name="T9" fmla="*/ 8 h 3187"/>
                  <a:gd name="T10" fmla="*/ 917 w 1360"/>
                  <a:gd name="T11" fmla="*/ 170 h 3187"/>
                  <a:gd name="T12" fmla="*/ 741 w 1360"/>
                  <a:gd name="T13" fmla="*/ 265 h 3187"/>
                  <a:gd name="T14" fmla="*/ 608 w 1360"/>
                  <a:gd name="T15" fmla="*/ 465 h 3187"/>
                  <a:gd name="T16" fmla="*/ 429 w 1360"/>
                  <a:gd name="T17" fmla="*/ 694 h 3187"/>
                  <a:gd name="T18" fmla="*/ 338 w 1360"/>
                  <a:gd name="T19" fmla="*/ 1045 h 3187"/>
                  <a:gd name="T20" fmla="*/ 184 w 1360"/>
                  <a:gd name="T21" fmla="*/ 1302 h 3187"/>
                  <a:gd name="T22" fmla="*/ 179 w 1360"/>
                  <a:gd name="T23" fmla="*/ 1581 h 3187"/>
                  <a:gd name="T24" fmla="*/ 151 w 1360"/>
                  <a:gd name="T25" fmla="*/ 1866 h 3187"/>
                  <a:gd name="T26" fmla="*/ 101 w 1360"/>
                  <a:gd name="T27" fmla="*/ 2132 h 3187"/>
                  <a:gd name="T28" fmla="*/ 37 w 1360"/>
                  <a:gd name="T29" fmla="*/ 2308 h 3187"/>
                  <a:gd name="T30" fmla="*/ 0 w 1360"/>
                  <a:gd name="T31" fmla="*/ 2459 h 3187"/>
                  <a:gd name="T32" fmla="*/ 56 w 1360"/>
                  <a:gd name="T33" fmla="*/ 2466 h 3187"/>
                  <a:gd name="T34" fmla="*/ 66 w 1360"/>
                  <a:gd name="T35" fmla="*/ 2574 h 3187"/>
                  <a:gd name="T36" fmla="*/ 86 w 1360"/>
                  <a:gd name="T37" fmla="*/ 2708 h 3187"/>
                  <a:gd name="T38" fmla="*/ 113 w 1360"/>
                  <a:gd name="T39" fmla="*/ 2775 h 3187"/>
                  <a:gd name="T40" fmla="*/ 191 w 1360"/>
                  <a:gd name="T41" fmla="*/ 2878 h 3187"/>
                  <a:gd name="T42" fmla="*/ 146 w 1360"/>
                  <a:gd name="T43" fmla="*/ 2960 h 3187"/>
                  <a:gd name="T44" fmla="*/ 197 w 1360"/>
                  <a:gd name="T45" fmla="*/ 3066 h 3187"/>
                  <a:gd name="T46" fmla="*/ 181 w 1360"/>
                  <a:gd name="T47" fmla="*/ 3160 h 3187"/>
                  <a:gd name="T48" fmla="*/ 357 w 1360"/>
                  <a:gd name="T49" fmla="*/ 3173 h 3187"/>
                  <a:gd name="T50" fmla="*/ 488 w 1360"/>
                  <a:gd name="T51" fmla="*/ 2995 h 3187"/>
                  <a:gd name="T52" fmla="*/ 624 w 1360"/>
                  <a:gd name="T53" fmla="*/ 2887 h 3187"/>
                  <a:gd name="T54" fmla="*/ 658 w 1360"/>
                  <a:gd name="T55" fmla="*/ 2713 h 3187"/>
                  <a:gd name="T56" fmla="*/ 649 w 1360"/>
                  <a:gd name="T57" fmla="*/ 2594 h 3187"/>
                  <a:gd name="T58" fmla="*/ 690 w 1360"/>
                  <a:gd name="T59" fmla="*/ 2519 h 3187"/>
                  <a:gd name="T60" fmla="*/ 638 w 1360"/>
                  <a:gd name="T61" fmla="*/ 2429 h 3187"/>
                  <a:gd name="T62" fmla="*/ 711 w 1360"/>
                  <a:gd name="T63" fmla="*/ 2382 h 3187"/>
                  <a:gd name="T64" fmla="*/ 785 w 1360"/>
                  <a:gd name="T65" fmla="*/ 2309 h 3187"/>
                  <a:gd name="T66" fmla="*/ 853 w 1360"/>
                  <a:gd name="T67" fmla="*/ 2297 h 3187"/>
                  <a:gd name="T68" fmla="*/ 845 w 1360"/>
                  <a:gd name="T69" fmla="*/ 2232 h 3187"/>
                  <a:gd name="T70" fmla="*/ 920 w 1360"/>
                  <a:gd name="T71" fmla="*/ 2148 h 3187"/>
                  <a:gd name="T72" fmla="*/ 883 w 1360"/>
                  <a:gd name="T73" fmla="*/ 2065 h 3187"/>
                  <a:gd name="T74" fmla="*/ 809 w 1360"/>
                  <a:gd name="T75" fmla="*/ 1959 h 3187"/>
                  <a:gd name="T76" fmla="*/ 726 w 1360"/>
                  <a:gd name="T77" fmla="*/ 1901 h 3187"/>
                  <a:gd name="T78" fmla="*/ 714 w 1360"/>
                  <a:gd name="T79" fmla="*/ 1748 h 3187"/>
                  <a:gd name="T80" fmla="*/ 728 w 1360"/>
                  <a:gd name="T81" fmla="*/ 1683 h 3187"/>
                  <a:gd name="T82" fmla="*/ 740 w 1360"/>
                  <a:gd name="T83" fmla="*/ 1584 h 3187"/>
                  <a:gd name="T84" fmla="*/ 749 w 1360"/>
                  <a:gd name="T85" fmla="*/ 1543 h 3187"/>
                  <a:gd name="T86" fmla="*/ 790 w 1360"/>
                  <a:gd name="T87" fmla="*/ 1476 h 3187"/>
                  <a:gd name="T88" fmla="*/ 848 w 1360"/>
                  <a:gd name="T89" fmla="*/ 1425 h 3187"/>
                  <a:gd name="T90" fmla="*/ 859 w 1360"/>
                  <a:gd name="T91" fmla="*/ 1357 h 3187"/>
                  <a:gd name="T92" fmla="*/ 913 w 1360"/>
                  <a:gd name="T93" fmla="*/ 1325 h 3187"/>
                  <a:gd name="T94" fmla="*/ 974 w 1360"/>
                  <a:gd name="T95" fmla="*/ 1293 h 3187"/>
                  <a:gd name="T96" fmla="*/ 1029 w 1360"/>
                  <a:gd name="T97" fmla="*/ 1235 h 3187"/>
                  <a:gd name="T98" fmla="*/ 1089 w 1360"/>
                  <a:gd name="T99" fmla="*/ 1157 h 3187"/>
                  <a:gd name="T100" fmla="*/ 1135 w 1360"/>
                  <a:gd name="T101" fmla="*/ 1041 h 3187"/>
                  <a:gd name="T102" fmla="*/ 1112 w 1360"/>
                  <a:gd name="T103" fmla="*/ 971 h 3187"/>
                  <a:gd name="T104" fmla="*/ 1156 w 1360"/>
                  <a:gd name="T105" fmla="*/ 828 h 3187"/>
                  <a:gd name="T106" fmla="*/ 1195 w 1360"/>
                  <a:gd name="T107" fmla="*/ 715 h 3187"/>
                  <a:gd name="T108" fmla="*/ 1254 w 1360"/>
                  <a:gd name="T109" fmla="*/ 733 h 3187"/>
                  <a:gd name="T110" fmla="*/ 1330 w 1360"/>
                  <a:gd name="T111" fmla="*/ 721 h 3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60" h="3187">
                    <a:moveTo>
                      <a:pt x="1336" y="668"/>
                    </a:moveTo>
                    <a:cubicBezTo>
                      <a:pt x="1333" y="656"/>
                      <a:pt x="1337" y="645"/>
                      <a:pt x="1330" y="637"/>
                    </a:cubicBezTo>
                    <a:cubicBezTo>
                      <a:pt x="1322" y="633"/>
                      <a:pt x="1300" y="628"/>
                      <a:pt x="1301" y="613"/>
                    </a:cubicBezTo>
                    <a:cubicBezTo>
                      <a:pt x="1306" y="594"/>
                      <a:pt x="1306" y="590"/>
                      <a:pt x="1306" y="590"/>
                    </a:cubicBezTo>
                    <a:cubicBezTo>
                      <a:pt x="1306" y="590"/>
                      <a:pt x="1287" y="585"/>
                      <a:pt x="1295" y="571"/>
                    </a:cubicBezTo>
                    <a:cubicBezTo>
                      <a:pt x="1307" y="552"/>
                      <a:pt x="1323" y="545"/>
                      <a:pt x="1320" y="533"/>
                    </a:cubicBezTo>
                    <a:cubicBezTo>
                      <a:pt x="1317" y="518"/>
                      <a:pt x="1310" y="502"/>
                      <a:pt x="1310" y="502"/>
                    </a:cubicBezTo>
                    <a:cubicBezTo>
                      <a:pt x="1310" y="502"/>
                      <a:pt x="1315" y="480"/>
                      <a:pt x="1308" y="464"/>
                    </a:cubicBezTo>
                    <a:cubicBezTo>
                      <a:pt x="1301" y="452"/>
                      <a:pt x="1268" y="435"/>
                      <a:pt x="1269" y="412"/>
                    </a:cubicBezTo>
                    <a:cubicBezTo>
                      <a:pt x="1270" y="393"/>
                      <a:pt x="1274" y="386"/>
                      <a:pt x="1274" y="386"/>
                    </a:cubicBezTo>
                    <a:cubicBezTo>
                      <a:pt x="1286" y="379"/>
                      <a:pt x="1286" y="379"/>
                      <a:pt x="1286" y="379"/>
                    </a:cubicBezTo>
                    <a:cubicBezTo>
                      <a:pt x="1283" y="356"/>
                      <a:pt x="1283" y="356"/>
                      <a:pt x="1283" y="356"/>
                    </a:cubicBezTo>
                    <a:cubicBezTo>
                      <a:pt x="1246" y="346"/>
                      <a:pt x="1246" y="346"/>
                      <a:pt x="1246" y="346"/>
                    </a:cubicBezTo>
                    <a:cubicBezTo>
                      <a:pt x="1246" y="346"/>
                      <a:pt x="1254" y="324"/>
                      <a:pt x="1248" y="304"/>
                    </a:cubicBezTo>
                    <a:cubicBezTo>
                      <a:pt x="1245" y="289"/>
                      <a:pt x="1238" y="277"/>
                      <a:pt x="1242" y="262"/>
                    </a:cubicBezTo>
                    <a:cubicBezTo>
                      <a:pt x="1247" y="247"/>
                      <a:pt x="1265" y="248"/>
                      <a:pt x="1258" y="236"/>
                    </a:cubicBezTo>
                    <a:cubicBezTo>
                      <a:pt x="1251" y="224"/>
                      <a:pt x="1219" y="192"/>
                      <a:pt x="1219" y="192"/>
                    </a:cubicBezTo>
                    <a:cubicBezTo>
                      <a:pt x="1207" y="203"/>
                      <a:pt x="1207" y="203"/>
                      <a:pt x="1207" y="203"/>
                    </a:cubicBezTo>
                    <a:cubicBezTo>
                      <a:pt x="1207" y="203"/>
                      <a:pt x="1205" y="165"/>
                      <a:pt x="1173" y="148"/>
                    </a:cubicBezTo>
                    <a:cubicBezTo>
                      <a:pt x="1140" y="127"/>
                      <a:pt x="1095" y="117"/>
                      <a:pt x="1095" y="117"/>
                    </a:cubicBezTo>
                    <a:cubicBezTo>
                      <a:pt x="1081" y="101"/>
                      <a:pt x="1081" y="101"/>
                      <a:pt x="1081" y="101"/>
                    </a:cubicBezTo>
                    <a:cubicBezTo>
                      <a:pt x="1066" y="101"/>
                      <a:pt x="1066" y="101"/>
                      <a:pt x="1066" y="101"/>
                    </a:cubicBezTo>
                    <a:cubicBezTo>
                      <a:pt x="1059" y="89"/>
                      <a:pt x="1059" y="89"/>
                      <a:pt x="1059" y="89"/>
                    </a:cubicBezTo>
                    <a:cubicBezTo>
                      <a:pt x="1045" y="84"/>
                      <a:pt x="1045" y="84"/>
                      <a:pt x="1045" y="84"/>
                    </a:cubicBezTo>
                    <a:cubicBezTo>
                      <a:pt x="1038" y="57"/>
                      <a:pt x="1038" y="57"/>
                      <a:pt x="1038" y="57"/>
                    </a:cubicBezTo>
                    <a:cubicBezTo>
                      <a:pt x="1023" y="57"/>
                      <a:pt x="1023" y="57"/>
                      <a:pt x="1023" y="57"/>
                    </a:cubicBezTo>
                    <a:cubicBezTo>
                      <a:pt x="990" y="40"/>
                      <a:pt x="990" y="40"/>
                      <a:pt x="990" y="40"/>
                    </a:cubicBezTo>
                    <a:cubicBezTo>
                      <a:pt x="988" y="20"/>
                      <a:pt x="988" y="20"/>
                      <a:pt x="988" y="20"/>
                    </a:cubicBezTo>
                    <a:cubicBezTo>
                      <a:pt x="977" y="8"/>
                      <a:pt x="977" y="8"/>
                      <a:pt x="977" y="8"/>
                    </a:cubicBezTo>
                    <a:cubicBezTo>
                      <a:pt x="958" y="8"/>
                      <a:pt x="958" y="8"/>
                      <a:pt x="958" y="8"/>
                    </a:cubicBezTo>
                    <a:cubicBezTo>
                      <a:pt x="959" y="0"/>
                      <a:pt x="959" y="0"/>
                      <a:pt x="959" y="0"/>
                    </a:cubicBezTo>
                    <a:cubicBezTo>
                      <a:pt x="917" y="6"/>
                      <a:pt x="917" y="6"/>
                      <a:pt x="917" y="6"/>
                    </a:cubicBezTo>
                    <a:cubicBezTo>
                      <a:pt x="917" y="6"/>
                      <a:pt x="938" y="37"/>
                      <a:pt x="941" y="60"/>
                    </a:cubicBezTo>
                    <a:cubicBezTo>
                      <a:pt x="943" y="87"/>
                      <a:pt x="916" y="120"/>
                      <a:pt x="916" y="120"/>
                    </a:cubicBezTo>
                    <a:cubicBezTo>
                      <a:pt x="941" y="137"/>
                      <a:pt x="941" y="137"/>
                      <a:pt x="941" y="137"/>
                    </a:cubicBezTo>
                    <a:cubicBezTo>
                      <a:pt x="917" y="170"/>
                      <a:pt x="917" y="170"/>
                      <a:pt x="917" y="170"/>
                    </a:cubicBezTo>
                    <a:cubicBezTo>
                      <a:pt x="840" y="132"/>
                      <a:pt x="840" y="132"/>
                      <a:pt x="840" y="132"/>
                    </a:cubicBezTo>
                    <a:cubicBezTo>
                      <a:pt x="799" y="138"/>
                      <a:pt x="799" y="138"/>
                      <a:pt x="799" y="138"/>
                    </a:cubicBezTo>
                    <a:cubicBezTo>
                      <a:pt x="785" y="122"/>
                      <a:pt x="785" y="122"/>
                      <a:pt x="785" y="122"/>
                    </a:cubicBezTo>
                    <a:cubicBezTo>
                      <a:pt x="758" y="136"/>
                      <a:pt x="758" y="136"/>
                      <a:pt x="758" y="136"/>
                    </a:cubicBezTo>
                    <a:cubicBezTo>
                      <a:pt x="758" y="136"/>
                      <a:pt x="763" y="189"/>
                      <a:pt x="758" y="208"/>
                    </a:cubicBezTo>
                    <a:cubicBezTo>
                      <a:pt x="754" y="227"/>
                      <a:pt x="741" y="265"/>
                      <a:pt x="741" y="265"/>
                    </a:cubicBezTo>
                    <a:cubicBezTo>
                      <a:pt x="686" y="236"/>
                      <a:pt x="686" y="236"/>
                      <a:pt x="686" y="236"/>
                    </a:cubicBezTo>
                    <a:cubicBezTo>
                      <a:pt x="635" y="287"/>
                      <a:pt x="635" y="287"/>
                      <a:pt x="635" y="287"/>
                    </a:cubicBezTo>
                    <a:cubicBezTo>
                      <a:pt x="635" y="287"/>
                      <a:pt x="617" y="347"/>
                      <a:pt x="616" y="362"/>
                    </a:cubicBezTo>
                    <a:cubicBezTo>
                      <a:pt x="612" y="381"/>
                      <a:pt x="582" y="372"/>
                      <a:pt x="582" y="372"/>
                    </a:cubicBezTo>
                    <a:cubicBezTo>
                      <a:pt x="581" y="399"/>
                      <a:pt x="581" y="399"/>
                      <a:pt x="581" y="399"/>
                    </a:cubicBezTo>
                    <a:cubicBezTo>
                      <a:pt x="581" y="399"/>
                      <a:pt x="605" y="438"/>
                      <a:pt x="608" y="465"/>
                    </a:cubicBezTo>
                    <a:cubicBezTo>
                      <a:pt x="614" y="488"/>
                      <a:pt x="592" y="495"/>
                      <a:pt x="564" y="520"/>
                    </a:cubicBezTo>
                    <a:cubicBezTo>
                      <a:pt x="541" y="542"/>
                      <a:pt x="547" y="562"/>
                      <a:pt x="539" y="584"/>
                    </a:cubicBezTo>
                    <a:cubicBezTo>
                      <a:pt x="530" y="607"/>
                      <a:pt x="512" y="610"/>
                      <a:pt x="512" y="610"/>
                    </a:cubicBezTo>
                    <a:cubicBezTo>
                      <a:pt x="521" y="656"/>
                      <a:pt x="521" y="656"/>
                      <a:pt x="521" y="656"/>
                    </a:cubicBezTo>
                    <a:cubicBezTo>
                      <a:pt x="474" y="688"/>
                      <a:pt x="474" y="688"/>
                      <a:pt x="474" y="688"/>
                    </a:cubicBezTo>
                    <a:cubicBezTo>
                      <a:pt x="429" y="694"/>
                      <a:pt x="429" y="694"/>
                      <a:pt x="429" y="694"/>
                    </a:cubicBezTo>
                    <a:cubicBezTo>
                      <a:pt x="441" y="767"/>
                      <a:pt x="441" y="767"/>
                      <a:pt x="441" y="767"/>
                    </a:cubicBezTo>
                    <a:cubicBezTo>
                      <a:pt x="431" y="809"/>
                      <a:pt x="431" y="809"/>
                      <a:pt x="431" y="809"/>
                    </a:cubicBezTo>
                    <a:cubicBezTo>
                      <a:pt x="432" y="881"/>
                      <a:pt x="432" y="881"/>
                      <a:pt x="432" y="881"/>
                    </a:cubicBezTo>
                    <a:cubicBezTo>
                      <a:pt x="416" y="900"/>
                      <a:pt x="416" y="900"/>
                      <a:pt x="416" y="900"/>
                    </a:cubicBezTo>
                    <a:cubicBezTo>
                      <a:pt x="411" y="934"/>
                      <a:pt x="411" y="934"/>
                      <a:pt x="411" y="934"/>
                    </a:cubicBezTo>
                    <a:cubicBezTo>
                      <a:pt x="338" y="1045"/>
                      <a:pt x="338" y="1045"/>
                      <a:pt x="338" y="1045"/>
                    </a:cubicBezTo>
                    <a:cubicBezTo>
                      <a:pt x="385" y="1082"/>
                      <a:pt x="385" y="1082"/>
                      <a:pt x="385" y="1082"/>
                    </a:cubicBezTo>
                    <a:cubicBezTo>
                      <a:pt x="386" y="1135"/>
                      <a:pt x="386" y="1135"/>
                      <a:pt x="386" y="1135"/>
                    </a:cubicBezTo>
                    <a:cubicBezTo>
                      <a:pt x="366" y="1180"/>
                      <a:pt x="366" y="1180"/>
                      <a:pt x="366" y="1180"/>
                    </a:cubicBezTo>
                    <a:cubicBezTo>
                      <a:pt x="366" y="1180"/>
                      <a:pt x="300" y="1154"/>
                      <a:pt x="262" y="1164"/>
                    </a:cubicBezTo>
                    <a:cubicBezTo>
                      <a:pt x="220" y="1173"/>
                      <a:pt x="174" y="1271"/>
                      <a:pt x="174" y="1271"/>
                    </a:cubicBezTo>
                    <a:cubicBezTo>
                      <a:pt x="184" y="1302"/>
                      <a:pt x="184" y="1302"/>
                      <a:pt x="184" y="1302"/>
                    </a:cubicBezTo>
                    <a:cubicBezTo>
                      <a:pt x="152" y="1342"/>
                      <a:pt x="152" y="1342"/>
                      <a:pt x="152" y="1342"/>
                    </a:cubicBezTo>
                    <a:cubicBezTo>
                      <a:pt x="176" y="1408"/>
                      <a:pt x="176" y="1408"/>
                      <a:pt x="176" y="1408"/>
                    </a:cubicBezTo>
                    <a:cubicBezTo>
                      <a:pt x="160" y="1431"/>
                      <a:pt x="160" y="1431"/>
                      <a:pt x="160" y="1431"/>
                    </a:cubicBezTo>
                    <a:cubicBezTo>
                      <a:pt x="169" y="1469"/>
                      <a:pt x="169" y="1469"/>
                      <a:pt x="169" y="1469"/>
                    </a:cubicBezTo>
                    <a:cubicBezTo>
                      <a:pt x="156" y="1499"/>
                      <a:pt x="156" y="1499"/>
                      <a:pt x="156" y="1499"/>
                    </a:cubicBezTo>
                    <a:cubicBezTo>
                      <a:pt x="179" y="1581"/>
                      <a:pt x="179" y="1581"/>
                      <a:pt x="179" y="1581"/>
                    </a:cubicBezTo>
                    <a:cubicBezTo>
                      <a:pt x="154" y="1706"/>
                      <a:pt x="154" y="1706"/>
                      <a:pt x="154" y="1706"/>
                    </a:cubicBezTo>
                    <a:cubicBezTo>
                      <a:pt x="187" y="1742"/>
                      <a:pt x="187" y="1742"/>
                      <a:pt x="187" y="1742"/>
                    </a:cubicBezTo>
                    <a:cubicBezTo>
                      <a:pt x="187" y="1742"/>
                      <a:pt x="205" y="1754"/>
                      <a:pt x="219" y="1766"/>
                    </a:cubicBezTo>
                    <a:cubicBezTo>
                      <a:pt x="230" y="1782"/>
                      <a:pt x="233" y="1797"/>
                      <a:pt x="219" y="1839"/>
                    </a:cubicBezTo>
                    <a:cubicBezTo>
                      <a:pt x="210" y="1880"/>
                      <a:pt x="181" y="1856"/>
                      <a:pt x="181" y="1856"/>
                    </a:cubicBezTo>
                    <a:cubicBezTo>
                      <a:pt x="151" y="1866"/>
                      <a:pt x="151" y="1866"/>
                      <a:pt x="151" y="1866"/>
                    </a:cubicBezTo>
                    <a:cubicBezTo>
                      <a:pt x="165" y="1890"/>
                      <a:pt x="165" y="1890"/>
                      <a:pt x="165" y="1890"/>
                    </a:cubicBezTo>
                    <a:cubicBezTo>
                      <a:pt x="171" y="1921"/>
                      <a:pt x="171" y="1921"/>
                      <a:pt x="171" y="1921"/>
                    </a:cubicBezTo>
                    <a:cubicBezTo>
                      <a:pt x="171" y="1921"/>
                      <a:pt x="191" y="1971"/>
                      <a:pt x="197" y="1998"/>
                    </a:cubicBezTo>
                    <a:cubicBezTo>
                      <a:pt x="207" y="2026"/>
                      <a:pt x="178" y="2013"/>
                      <a:pt x="173" y="2028"/>
                    </a:cubicBezTo>
                    <a:cubicBezTo>
                      <a:pt x="169" y="2043"/>
                      <a:pt x="183" y="2055"/>
                      <a:pt x="170" y="2100"/>
                    </a:cubicBezTo>
                    <a:cubicBezTo>
                      <a:pt x="153" y="2142"/>
                      <a:pt x="117" y="2121"/>
                      <a:pt x="101" y="2132"/>
                    </a:cubicBezTo>
                    <a:cubicBezTo>
                      <a:pt x="86" y="2142"/>
                      <a:pt x="108" y="2147"/>
                      <a:pt x="103" y="2166"/>
                    </a:cubicBezTo>
                    <a:cubicBezTo>
                      <a:pt x="103" y="2181"/>
                      <a:pt x="84" y="2177"/>
                      <a:pt x="76" y="2188"/>
                    </a:cubicBezTo>
                    <a:cubicBezTo>
                      <a:pt x="65" y="2195"/>
                      <a:pt x="92" y="2261"/>
                      <a:pt x="92" y="2261"/>
                    </a:cubicBezTo>
                    <a:cubicBezTo>
                      <a:pt x="92" y="2261"/>
                      <a:pt x="79" y="2291"/>
                      <a:pt x="70" y="2314"/>
                    </a:cubicBezTo>
                    <a:cubicBezTo>
                      <a:pt x="62" y="2340"/>
                      <a:pt x="57" y="2359"/>
                      <a:pt x="42" y="2358"/>
                    </a:cubicBezTo>
                    <a:cubicBezTo>
                      <a:pt x="27" y="2357"/>
                      <a:pt x="40" y="2327"/>
                      <a:pt x="37" y="2308"/>
                    </a:cubicBezTo>
                    <a:cubicBezTo>
                      <a:pt x="34" y="2293"/>
                      <a:pt x="7" y="2307"/>
                      <a:pt x="7" y="2307"/>
                    </a:cubicBezTo>
                    <a:cubicBezTo>
                      <a:pt x="2" y="2333"/>
                      <a:pt x="2" y="2333"/>
                      <a:pt x="2" y="2333"/>
                    </a:cubicBezTo>
                    <a:cubicBezTo>
                      <a:pt x="2" y="2333"/>
                      <a:pt x="13" y="2349"/>
                      <a:pt x="12" y="2364"/>
                    </a:cubicBezTo>
                    <a:cubicBezTo>
                      <a:pt x="12" y="2376"/>
                      <a:pt x="0" y="2387"/>
                      <a:pt x="0" y="2387"/>
                    </a:cubicBezTo>
                    <a:cubicBezTo>
                      <a:pt x="0" y="2387"/>
                      <a:pt x="16" y="2437"/>
                      <a:pt x="16" y="2449"/>
                    </a:cubicBezTo>
                    <a:cubicBezTo>
                      <a:pt x="15" y="2460"/>
                      <a:pt x="0" y="2459"/>
                      <a:pt x="0" y="2459"/>
                    </a:cubicBezTo>
                    <a:cubicBezTo>
                      <a:pt x="3" y="2471"/>
                      <a:pt x="3" y="2471"/>
                      <a:pt x="3" y="2471"/>
                    </a:cubicBezTo>
                    <a:cubicBezTo>
                      <a:pt x="3" y="2471"/>
                      <a:pt x="19" y="2464"/>
                      <a:pt x="26" y="2468"/>
                    </a:cubicBezTo>
                    <a:cubicBezTo>
                      <a:pt x="30" y="2472"/>
                      <a:pt x="25" y="2487"/>
                      <a:pt x="25" y="2487"/>
                    </a:cubicBezTo>
                    <a:cubicBezTo>
                      <a:pt x="33" y="2488"/>
                      <a:pt x="33" y="2488"/>
                      <a:pt x="33" y="2488"/>
                    </a:cubicBezTo>
                    <a:cubicBezTo>
                      <a:pt x="45" y="2454"/>
                      <a:pt x="45" y="2454"/>
                      <a:pt x="45" y="2454"/>
                    </a:cubicBezTo>
                    <a:cubicBezTo>
                      <a:pt x="56" y="2466"/>
                      <a:pt x="56" y="2466"/>
                      <a:pt x="56" y="2466"/>
                    </a:cubicBezTo>
                    <a:cubicBezTo>
                      <a:pt x="28" y="2499"/>
                      <a:pt x="28" y="2499"/>
                      <a:pt x="28" y="2499"/>
                    </a:cubicBezTo>
                    <a:cubicBezTo>
                      <a:pt x="28" y="2507"/>
                      <a:pt x="28" y="2507"/>
                      <a:pt x="28" y="2507"/>
                    </a:cubicBezTo>
                    <a:cubicBezTo>
                      <a:pt x="82" y="2479"/>
                      <a:pt x="82" y="2479"/>
                      <a:pt x="82" y="2479"/>
                    </a:cubicBezTo>
                    <a:cubicBezTo>
                      <a:pt x="73" y="2497"/>
                      <a:pt x="73" y="2497"/>
                      <a:pt x="73" y="2497"/>
                    </a:cubicBezTo>
                    <a:cubicBezTo>
                      <a:pt x="80" y="2513"/>
                      <a:pt x="80" y="2513"/>
                      <a:pt x="80" y="2513"/>
                    </a:cubicBezTo>
                    <a:cubicBezTo>
                      <a:pt x="66" y="2574"/>
                      <a:pt x="66" y="2574"/>
                      <a:pt x="66" y="2574"/>
                    </a:cubicBezTo>
                    <a:cubicBezTo>
                      <a:pt x="54" y="2596"/>
                      <a:pt x="54" y="2596"/>
                      <a:pt x="54" y="2596"/>
                    </a:cubicBezTo>
                    <a:cubicBezTo>
                      <a:pt x="68" y="2612"/>
                      <a:pt x="68" y="2612"/>
                      <a:pt x="68" y="2612"/>
                    </a:cubicBezTo>
                    <a:cubicBezTo>
                      <a:pt x="49" y="2630"/>
                      <a:pt x="49" y="2630"/>
                      <a:pt x="49" y="2630"/>
                    </a:cubicBezTo>
                    <a:cubicBezTo>
                      <a:pt x="67" y="2631"/>
                      <a:pt x="67" y="2631"/>
                      <a:pt x="67" y="2631"/>
                    </a:cubicBezTo>
                    <a:cubicBezTo>
                      <a:pt x="71" y="2631"/>
                      <a:pt x="77" y="2658"/>
                      <a:pt x="77" y="2670"/>
                    </a:cubicBezTo>
                    <a:cubicBezTo>
                      <a:pt x="76" y="2685"/>
                      <a:pt x="79" y="2708"/>
                      <a:pt x="86" y="2708"/>
                    </a:cubicBezTo>
                    <a:cubicBezTo>
                      <a:pt x="94" y="2709"/>
                      <a:pt x="98" y="2686"/>
                      <a:pt x="98" y="2686"/>
                    </a:cubicBezTo>
                    <a:cubicBezTo>
                      <a:pt x="97" y="2717"/>
                      <a:pt x="97" y="2717"/>
                      <a:pt x="97" y="2717"/>
                    </a:cubicBezTo>
                    <a:cubicBezTo>
                      <a:pt x="104" y="2721"/>
                      <a:pt x="104" y="2721"/>
                      <a:pt x="104" y="2721"/>
                    </a:cubicBezTo>
                    <a:cubicBezTo>
                      <a:pt x="96" y="2743"/>
                      <a:pt x="96" y="2743"/>
                      <a:pt x="96" y="2743"/>
                    </a:cubicBezTo>
                    <a:cubicBezTo>
                      <a:pt x="114" y="2752"/>
                      <a:pt x="114" y="2752"/>
                      <a:pt x="114" y="2752"/>
                    </a:cubicBezTo>
                    <a:cubicBezTo>
                      <a:pt x="113" y="2775"/>
                      <a:pt x="113" y="2775"/>
                      <a:pt x="113" y="2775"/>
                    </a:cubicBezTo>
                    <a:cubicBezTo>
                      <a:pt x="127" y="2794"/>
                      <a:pt x="127" y="2794"/>
                      <a:pt x="127" y="2794"/>
                    </a:cubicBezTo>
                    <a:cubicBezTo>
                      <a:pt x="126" y="2810"/>
                      <a:pt x="126" y="2810"/>
                      <a:pt x="126" y="2810"/>
                    </a:cubicBezTo>
                    <a:cubicBezTo>
                      <a:pt x="147" y="2841"/>
                      <a:pt x="147" y="2841"/>
                      <a:pt x="147" y="2841"/>
                    </a:cubicBezTo>
                    <a:cubicBezTo>
                      <a:pt x="155" y="2838"/>
                      <a:pt x="155" y="2838"/>
                      <a:pt x="155" y="2838"/>
                    </a:cubicBezTo>
                    <a:cubicBezTo>
                      <a:pt x="155" y="2838"/>
                      <a:pt x="161" y="2880"/>
                      <a:pt x="172" y="2885"/>
                    </a:cubicBezTo>
                    <a:cubicBezTo>
                      <a:pt x="186" y="2893"/>
                      <a:pt x="191" y="2878"/>
                      <a:pt x="191" y="2878"/>
                    </a:cubicBezTo>
                    <a:cubicBezTo>
                      <a:pt x="191" y="2878"/>
                      <a:pt x="200" y="2909"/>
                      <a:pt x="200" y="2920"/>
                    </a:cubicBezTo>
                    <a:cubicBezTo>
                      <a:pt x="199" y="2932"/>
                      <a:pt x="177" y="2927"/>
                      <a:pt x="177" y="2927"/>
                    </a:cubicBezTo>
                    <a:cubicBezTo>
                      <a:pt x="177" y="2927"/>
                      <a:pt x="174" y="2911"/>
                      <a:pt x="159" y="2922"/>
                    </a:cubicBezTo>
                    <a:cubicBezTo>
                      <a:pt x="143" y="2933"/>
                      <a:pt x="176" y="2950"/>
                      <a:pt x="176" y="2950"/>
                    </a:cubicBezTo>
                    <a:cubicBezTo>
                      <a:pt x="176" y="2950"/>
                      <a:pt x="186" y="2969"/>
                      <a:pt x="179" y="2977"/>
                    </a:cubicBezTo>
                    <a:cubicBezTo>
                      <a:pt x="167" y="2984"/>
                      <a:pt x="153" y="2964"/>
                      <a:pt x="146" y="2960"/>
                    </a:cubicBezTo>
                    <a:cubicBezTo>
                      <a:pt x="139" y="2952"/>
                      <a:pt x="127" y="2951"/>
                      <a:pt x="123" y="2955"/>
                    </a:cubicBezTo>
                    <a:cubicBezTo>
                      <a:pt x="120" y="2959"/>
                      <a:pt x="138" y="2967"/>
                      <a:pt x="138" y="2967"/>
                    </a:cubicBezTo>
                    <a:cubicBezTo>
                      <a:pt x="141" y="2983"/>
                      <a:pt x="141" y="2983"/>
                      <a:pt x="141" y="2983"/>
                    </a:cubicBezTo>
                    <a:cubicBezTo>
                      <a:pt x="141" y="2983"/>
                      <a:pt x="162" y="3014"/>
                      <a:pt x="172" y="3030"/>
                    </a:cubicBezTo>
                    <a:cubicBezTo>
                      <a:pt x="183" y="3046"/>
                      <a:pt x="182" y="3061"/>
                      <a:pt x="182" y="3061"/>
                    </a:cubicBezTo>
                    <a:cubicBezTo>
                      <a:pt x="197" y="3066"/>
                      <a:pt x="197" y="3066"/>
                      <a:pt x="197" y="3066"/>
                    </a:cubicBezTo>
                    <a:cubicBezTo>
                      <a:pt x="192" y="3084"/>
                      <a:pt x="192" y="3084"/>
                      <a:pt x="192" y="3084"/>
                    </a:cubicBezTo>
                    <a:cubicBezTo>
                      <a:pt x="192" y="3084"/>
                      <a:pt x="204" y="3085"/>
                      <a:pt x="210" y="3104"/>
                    </a:cubicBezTo>
                    <a:cubicBezTo>
                      <a:pt x="217" y="3120"/>
                      <a:pt x="191" y="3123"/>
                      <a:pt x="191" y="3123"/>
                    </a:cubicBezTo>
                    <a:cubicBezTo>
                      <a:pt x="190" y="3145"/>
                      <a:pt x="190" y="3145"/>
                      <a:pt x="190" y="3145"/>
                    </a:cubicBezTo>
                    <a:cubicBezTo>
                      <a:pt x="190" y="3145"/>
                      <a:pt x="200" y="3154"/>
                      <a:pt x="196" y="3165"/>
                    </a:cubicBezTo>
                    <a:cubicBezTo>
                      <a:pt x="192" y="3172"/>
                      <a:pt x="181" y="3160"/>
                      <a:pt x="181" y="3160"/>
                    </a:cubicBezTo>
                    <a:cubicBezTo>
                      <a:pt x="177" y="3175"/>
                      <a:pt x="177" y="3175"/>
                      <a:pt x="177" y="3175"/>
                    </a:cubicBezTo>
                    <a:cubicBezTo>
                      <a:pt x="192" y="3172"/>
                      <a:pt x="192" y="3172"/>
                      <a:pt x="192" y="3172"/>
                    </a:cubicBezTo>
                    <a:cubicBezTo>
                      <a:pt x="192" y="3172"/>
                      <a:pt x="236" y="3186"/>
                      <a:pt x="251" y="3187"/>
                    </a:cubicBezTo>
                    <a:cubicBezTo>
                      <a:pt x="262" y="3187"/>
                      <a:pt x="282" y="3173"/>
                      <a:pt x="305" y="3166"/>
                    </a:cubicBezTo>
                    <a:cubicBezTo>
                      <a:pt x="327" y="3160"/>
                      <a:pt x="334" y="3175"/>
                      <a:pt x="334" y="3175"/>
                    </a:cubicBezTo>
                    <a:cubicBezTo>
                      <a:pt x="357" y="3173"/>
                      <a:pt x="357" y="3173"/>
                      <a:pt x="357" y="3173"/>
                    </a:cubicBezTo>
                    <a:cubicBezTo>
                      <a:pt x="357" y="3173"/>
                      <a:pt x="377" y="3143"/>
                      <a:pt x="381" y="3124"/>
                    </a:cubicBezTo>
                    <a:cubicBezTo>
                      <a:pt x="386" y="3109"/>
                      <a:pt x="356" y="3104"/>
                      <a:pt x="357" y="3085"/>
                    </a:cubicBezTo>
                    <a:cubicBezTo>
                      <a:pt x="358" y="3069"/>
                      <a:pt x="386" y="3032"/>
                      <a:pt x="393" y="3025"/>
                    </a:cubicBezTo>
                    <a:cubicBezTo>
                      <a:pt x="401" y="3022"/>
                      <a:pt x="423" y="3038"/>
                      <a:pt x="430" y="3035"/>
                    </a:cubicBezTo>
                    <a:cubicBezTo>
                      <a:pt x="438" y="3027"/>
                      <a:pt x="425" y="2996"/>
                      <a:pt x="425" y="2996"/>
                    </a:cubicBezTo>
                    <a:cubicBezTo>
                      <a:pt x="488" y="2995"/>
                      <a:pt x="488" y="2995"/>
                      <a:pt x="488" y="2995"/>
                    </a:cubicBezTo>
                    <a:cubicBezTo>
                      <a:pt x="514" y="3000"/>
                      <a:pt x="514" y="3000"/>
                      <a:pt x="514" y="3000"/>
                    </a:cubicBezTo>
                    <a:cubicBezTo>
                      <a:pt x="537" y="2986"/>
                      <a:pt x="537" y="2986"/>
                      <a:pt x="537" y="2986"/>
                    </a:cubicBezTo>
                    <a:cubicBezTo>
                      <a:pt x="573" y="3015"/>
                      <a:pt x="573" y="3015"/>
                      <a:pt x="573" y="3015"/>
                    </a:cubicBezTo>
                    <a:cubicBezTo>
                      <a:pt x="573" y="3015"/>
                      <a:pt x="590" y="2985"/>
                      <a:pt x="597" y="2981"/>
                    </a:cubicBezTo>
                    <a:cubicBezTo>
                      <a:pt x="602" y="2974"/>
                      <a:pt x="611" y="2921"/>
                      <a:pt x="611" y="2921"/>
                    </a:cubicBezTo>
                    <a:cubicBezTo>
                      <a:pt x="624" y="2887"/>
                      <a:pt x="624" y="2887"/>
                      <a:pt x="624" y="2887"/>
                    </a:cubicBezTo>
                    <a:cubicBezTo>
                      <a:pt x="636" y="2876"/>
                      <a:pt x="636" y="2876"/>
                      <a:pt x="636" y="2876"/>
                    </a:cubicBezTo>
                    <a:cubicBezTo>
                      <a:pt x="653" y="2820"/>
                      <a:pt x="653" y="2820"/>
                      <a:pt x="653" y="2820"/>
                    </a:cubicBezTo>
                    <a:cubicBezTo>
                      <a:pt x="647" y="2796"/>
                      <a:pt x="647" y="2796"/>
                      <a:pt x="647" y="2796"/>
                    </a:cubicBezTo>
                    <a:cubicBezTo>
                      <a:pt x="647" y="2796"/>
                      <a:pt x="658" y="2793"/>
                      <a:pt x="663" y="2782"/>
                    </a:cubicBezTo>
                    <a:cubicBezTo>
                      <a:pt x="667" y="2770"/>
                      <a:pt x="652" y="2762"/>
                      <a:pt x="652" y="2762"/>
                    </a:cubicBezTo>
                    <a:cubicBezTo>
                      <a:pt x="658" y="2713"/>
                      <a:pt x="658" y="2713"/>
                      <a:pt x="658" y="2713"/>
                    </a:cubicBezTo>
                    <a:cubicBezTo>
                      <a:pt x="658" y="2713"/>
                      <a:pt x="669" y="2717"/>
                      <a:pt x="678" y="2694"/>
                    </a:cubicBezTo>
                    <a:cubicBezTo>
                      <a:pt x="690" y="2676"/>
                      <a:pt x="657" y="2659"/>
                      <a:pt x="657" y="2659"/>
                    </a:cubicBezTo>
                    <a:cubicBezTo>
                      <a:pt x="665" y="2652"/>
                      <a:pt x="665" y="2652"/>
                      <a:pt x="665" y="2652"/>
                    </a:cubicBezTo>
                    <a:cubicBezTo>
                      <a:pt x="670" y="2618"/>
                      <a:pt x="670" y="2618"/>
                      <a:pt x="670" y="2618"/>
                    </a:cubicBezTo>
                    <a:cubicBezTo>
                      <a:pt x="664" y="2594"/>
                      <a:pt x="664" y="2594"/>
                      <a:pt x="664" y="2594"/>
                    </a:cubicBezTo>
                    <a:cubicBezTo>
                      <a:pt x="649" y="2594"/>
                      <a:pt x="649" y="2594"/>
                      <a:pt x="649" y="2594"/>
                    </a:cubicBezTo>
                    <a:cubicBezTo>
                      <a:pt x="649" y="2594"/>
                      <a:pt x="649" y="2586"/>
                      <a:pt x="661" y="2583"/>
                    </a:cubicBezTo>
                    <a:cubicBezTo>
                      <a:pt x="676" y="2583"/>
                      <a:pt x="686" y="2595"/>
                      <a:pt x="686" y="2595"/>
                    </a:cubicBezTo>
                    <a:cubicBezTo>
                      <a:pt x="684" y="2572"/>
                      <a:pt x="684" y="2572"/>
                      <a:pt x="684" y="2572"/>
                    </a:cubicBezTo>
                    <a:cubicBezTo>
                      <a:pt x="669" y="2564"/>
                      <a:pt x="669" y="2564"/>
                      <a:pt x="669" y="2564"/>
                    </a:cubicBezTo>
                    <a:cubicBezTo>
                      <a:pt x="680" y="2561"/>
                      <a:pt x="680" y="2561"/>
                      <a:pt x="680" y="2561"/>
                    </a:cubicBezTo>
                    <a:cubicBezTo>
                      <a:pt x="680" y="2561"/>
                      <a:pt x="682" y="2534"/>
                      <a:pt x="690" y="2519"/>
                    </a:cubicBezTo>
                    <a:cubicBezTo>
                      <a:pt x="702" y="2504"/>
                      <a:pt x="669" y="2488"/>
                      <a:pt x="669" y="2488"/>
                    </a:cubicBezTo>
                    <a:cubicBezTo>
                      <a:pt x="680" y="2484"/>
                      <a:pt x="680" y="2484"/>
                      <a:pt x="680" y="2484"/>
                    </a:cubicBezTo>
                    <a:cubicBezTo>
                      <a:pt x="670" y="2465"/>
                      <a:pt x="670" y="2465"/>
                      <a:pt x="670" y="2465"/>
                    </a:cubicBezTo>
                    <a:cubicBezTo>
                      <a:pt x="670" y="2465"/>
                      <a:pt x="692" y="2473"/>
                      <a:pt x="704" y="2447"/>
                    </a:cubicBezTo>
                    <a:cubicBezTo>
                      <a:pt x="713" y="2421"/>
                      <a:pt x="642" y="2417"/>
                      <a:pt x="642" y="2417"/>
                    </a:cubicBezTo>
                    <a:cubicBezTo>
                      <a:pt x="638" y="2429"/>
                      <a:pt x="638" y="2429"/>
                      <a:pt x="638" y="2429"/>
                    </a:cubicBezTo>
                    <a:cubicBezTo>
                      <a:pt x="616" y="2424"/>
                      <a:pt x="616" y="2424"/>
                      <a:pt x="616" y="2424"/>
                    </a:cubicBezTo>
                    <a:cubicBezTo>
                      <a:pt x="616" y="2408"/>
                      <a:pt x="616" y="2408"/>
                      <a:pt x="616" y="2408"/>
                    </a:cubicBezTo>
                    <a:cubicBezTo>
                      <a:pt x="672" y="2411"/>
                      <a:pt x="672" y="2411"/>
                      <a:pt x="672" y="2411"/>
                    </a:cubicBezTo>
                    <a:cubicBezTo>
                      <a:pt x="683" y="2412"/>
                      <a:pt x="705" y="2424"/>
                      <a:pt x="705" y="2424"/>
                    </a:cubicBezTo>
                    <a:cubicBezTo>
                      <a:pt x="714" y="2405"/>
                      <a:pt x="714" y="2405"/>
                      <a:pt x="714" y="2405"/>
                    </a:cubicBezTo>
                    <a:cubicBezTo>
                      <a:pt x="711" y="2382"/>
                      <a:pt x="711" y="2382"/>
                      <a:pt x="711" y="2382"/>
                    </a:cubicBezTo>
                    <a:cubicBezTo>
                      <a:pt x="729" y="2395"/>
                      <a:pt x="729" y="2395"/>
                      <a:pt x="729" y="2395"/>
                    </a:cubicBezTo>
                    <a:cubicBezTo>
                      <a:pt x="729" y="2395"/>
                      <a:pt x="744" y="2392"/>
                      <a:pt x="748" y="2392"/>
                    </a:cubicBezTo>
                    <a:cubicBezTo>
                      <a:pt x="752" y="2392"/>
                      <a:pt x="767" y="2377"/>
                      <a:pt x="767" y="2377"/>
                    </a:cubicBezTo>
                    <a:cubicBezTo>
                      <a:pt x="768" y="2358"/>
                      <a:pt x="768" y="2358"/>
                      <a:pt x="768" y="2358"/>
                    </a:cubicBezTo>
                    <a:cubicBezTo>
                      <a:pt x="779" y="2363"/>
                      <a:pt x="779" y="2363"/>
                      <a:pt x="779" y="2363"/>
                    </a:cubicBezTo>
                    <a:cubicBezTo>
                      <a:pt x="785" y="2309"/>
                      <a:pt x="785" y="2309"/>
                      <a:pt x="785" y="2309"/>
                    </a:cubicBezTo>
                    <a:cubicBezTo>
                      <a:pt x="796" y="2314"/>
                      <a:pt x="796" y="2314"/>
                      <a:pt x="796" y="2314"/>
                    </a:cubicBezTo>
                    <a:cubicBezTo>
                      <a:pt x="802" y="2349"/>
                      <a:pt x="802" y="2349"/>
                      <a:pt x="802" y="2349"/>
                    </a:cubicBezTo>
                    <a:cubicBezTo>
                      <a:pt x="828" y="2354"/>
                      <a:pt x="828" y="2354"/>
                      <a:pt x="828" y="2354"/>
                    </a:cubicBezTo>
                    <a:cubicBezTo>
                      <a:pt x="834" y="2319"/>
                      <a:pt x="834" y="2319"/>
                      <a:pt x="834" y="2319"/>
                    </a:cubicBezTo>
                    <a:cubicBezTo>
                      <a:pt x="834" y="2319"/>
                      <a:pt x="841" y="2320"/>
                      <a:pt x="849" y="2316"/>
                    </a:cubicBezTo>
                    <a:cubicBezTo>
                      <a:pt x="853" y="2313"/>
                      <a:pt x="853" y="2297"/>
                      <a:pt x="853" y="2297"/>
                    </a:cubicBezTo>
                    <a:cubicBezTo>
                      <a:pt x="868" y="2294"/>
                      <a:pt x="868" y="2294"/>
                      <a:pt x="868" y="2294"/>
                    </a:cubicBezTo>
                    <a:cubicBezTo>
                      <a:pt x="876" y="2287"/>
                      <a:pt x="876" y="2287"/>
                      <a:pt x="876" y="2287"/>
                    </a:cubicBezTo>
                    <a:cubicBezTo>
                      <a:pt x="865" y="2283"/>
                      <a:pt x="865" y="2283"/>
                      <a:pt x="865" y="2283"/>
                    </a:cubicBezTo>
                    <a:cubicBezTo>
                      <a:pt x="859" y="2263"/>
                      <a:pt x="859" y="2263"/>
                      <a:pt x="859" y="2263"/>
                    </a:cubicBezTo>
                    <a:cubicBezTo>
                      <a:pt x="837" y="2243"/>
                      <a:pt x="837" y="2243"/>
                      <a:pt x="837" y="2243"/>
                    </a:cubicBezTo>
                    <a:cubicBezTo>
                      <a:pt x="845" y="2232"/>
                      <a:pt x="845" y="2232"/>
                      <a:pt x="845" y="2232"/>
                    </a:cubicBezTo>
                    <a:cubicBezTo>
                      <a:pt x="864" y="2233"/>
                      <a:pt x="864" y="2233"/>
                      <a:pt x="864" y="2233"/>
                    </a:cubicBezTo>
                    <a:cubicBezTo>
                      <a:pt x="915" y="2182"/>
                      <a:pt x="915" y="2182"/>
                      <a:pt x="915" y="2182"/>
                    </a:cubicBezTo>
                    <a:cubicBezTo>
                      <a:pt x="915" y="2170"/>
                      <a:pt x="915" y="2170"/>
                      <a:pt x="915" y="2170"/>
                    </a:cubicBezTo>
                    <a:cubicBezTo>
                      <a:pt x="946" y="2153"/>
                      <a:pt x="946" y="2153"/>
                      <a:pt x="946" y="2153"/>
                    </a:cubicBezTo>
                    <a:cubicBezTo>
                      <a:pt x="950" y="2149"/>
                      <a:pt x="950" y="2149"/>
                      <a:pt x="950" y="2149"/>
                    </a:cubicBezTo>
                    <a:cubicBezTo>
                      <a:pt x="920" y="2148"/>
                      <a:pt x="920" y="2148"/>
                      <a:pt x="920" y="2148"/>
                    </a:cubicBezTo>
                    <a:cubicBezTo>
                      <a:pt x="929" y="2125"/>
                      <a:pt x="929" y="2125"/>
                      <a:pt x="929" y="2125"/>
                    </a:cubicBezTo>
                    <a:cubicBezTo>
                      <a:pt x="947" y="2130"/>
                      <a:pt x="947" y="2130"/>
                      <a:pt x="947" y="2130"/>
                    </a:cubicBezTo>
                    <a:cubicBezTo>
                      <a:pt x="951" y="2118"/>
                      <a:pt x="951" y="2118"/>
                      <a:pt x="951" y="2118"/>
                    </a:cubicBezTo>
                    <a:cubicBezTo>
                      <a:pt x="929" y="2106"/>
                      <a:pt x="929" y="2106"/>
                      <a:pt x="929" y="2106"/>
                    </a:cubicBezTo>
                    <a:cubicBezTo>
                      <a:pt x="912" y="2067"/>
                      <a:pt x="912" y="2067"/>
                      <a:pt x="912" y="2067"/>
                    </a:cubicBezTo>
                    <a:cubicBezTo>
                      <a:pt x="883" y="2065"/>
                      <a:pt x="883" y="2065"/>
                      <a:pt x="883" y="2065"/>
                    </a:cubicBezTo>
                    <a:cubicBezTo>
                      <a:pt x="875" y="2065"/>
                      <a:pt x="865" y="2038"/>
                      <a:pt x="865" y="2038"/>
                    </a:cubicBezTo>
                    <a:cubicBezTo>
                      <a:pt x="866" y="2023"/>
                      <a:pt x="866" y="2023"/>
                      <a:pt x="866" y="2023"/>
                    </a:cubicBezTo>
                    <a:cubicBezTo>
                      <a:pt x="863" y="2015"/>
                      <a:pt x="863" y="2015"/>
                      <a:pt x="863" y="2015"/>
                    </a:cubicBezTo>
                    <a:cubicBezTo>
                      <a:pt x="847" y="2018"/>
                      <a:pt x="847" y="2018"/>
                      <a:pt x="847" y="2018"/>
                    </a:cubicBezTo>
                    <a:cubicBezTo>
                      <a:pt x="816" y="1978"/>
                      <a:pt x="816" y="1978"/>
                      <a:pt x="816" y="1978"/>
                    </a:cubicBezTo>
                    <a:cubicBezTo>
                      <a:pt x="816" y="1978"/>
                      <a:pt x="820" y="1963"/>
                      <a:pt x="809" y="1959"/>
                    </a:cubicBezTo>
                    <a:cubicBezTo>
                      <a:pt x="794" y="1954"/>
                      <a:pt x="778" y="1988"/>
                      <a:pt x="778" y="1988"/>
                    </a:cubicBezTo>
                    <a:cubicBezTo>
                      <a:pt x="767" y="1968"/>
                      <a:pt x="767" y="1968"/>
                      <a:pt x="767" y="1968"/>
                    </a:cubicBezTo>
                    <a:cubicBezTo>
                      <a:pt x="767" y="1968"/>
                      <a:pt x="775" y="1961"/>
                      <a:pt x="768" y="1953"/>
                    </a:cubicBezTo>
                    <a:cubicBezTo>
                      <a:pt x="757" y="1945"/>
                      <a:pt x="716" y="1950"/>
                      <a:pt x="716" y="1950"/>
                    </a:cubicBezTo>
                    <a:cubicBezTo>
                      <a:pt x="739" y="1929"/>
                      <a:pt x="739" y="1929"/>
                      <a:pt x="739" y="1929"/>
                    </a:cubicBezTo>
                    <a:cubicBezTo>
                      <a:pt x="726" y="1901"/>
                      <a:pt x="726" y="1901"/>
                      <a:pt x="726" y="1901"/>
                    </a:cubicBezTo>
                    <a:cubicBezTo>
                      <a:pt x="711" y="1897"/>
                      <a:pt x="711" y="1897"/>
                      <a:pt x="711" y="1897"/>
                    </a:cubicBezTo>
                    <a:cubicBezTo>
                      <a:pt x="719" y="1870"/>
                      <a:pt x="719" y="1870"/>
                      <a:pt x="719" y="1870"/>
                    </a:cubicBezTo>
                    <a:cubicBezTo>
                      <a:pt x="714" y="1832"/>
                      <a:pt x="714" y="1832"/>
                      <a:pt x="714" y="1832"/>
                    </a:cubicBezTo>
                    <a:cubicBezTo>
                      <a:pt x="714" y="1832"/>
                      <a:pt x="722" y="1813"/>
                      <a:pt x="723" y="1802"/>
                    </a:cubicBezTo>
                    <a:cubicBezTo>
                      <a:pt x="723" y="1794"/>
                      <a:pt x="705" y="1785"/>
                      <a:pt x="705" y="1785"/>
                    </a:cubicBezTo>
                    <a:cubicBezTo>
                      <a:pt x="714" y="1748"/>
                      <a:pt x="714" y="1748"/>
                      <a:pt x="714" y="1748"/>
                    </a:cubicBezTo>
                    <a:cubicBezTo>
                      <a:pt x="707" y="1743"/>
                      <a:pt x="707" y="1743"/>
                      <a:pt x="707" y="1743"/>
                    </a:cubicBezTo>
                    <a:cubicBezTo>
                      <a:pt x="718" y="1736"/>
                      <a:pt x="718" y="1736"/>
                      <a:pt x="718" y="1736"/>
                    </a:cubicBezTo>
                    <a:cubicBezTo>
                      <a:pt x="705" y="1705"/>
                      <a:pt x="705" y="1705"/>
                      <a:pt x="705" y="1705"/>
                    </a:cubicBezTo>
                    <a:cubicBezTo>
                      <a:pt x="726" y="1718"/>
                      <a:pt x="726" y="1718"/>
                      <a:pt x="726" y="1718"/>
                    </a:cubicBezTo>
                    <a:cubicBezTo>
                      <a:pt x="738" y="1707"/>
                      <a:pt x="738" y="1707"/>
                      <a:pt x="738" y="1707"/>
                    </a:cubicBezTo>
                    <a:cubicBezTo>
                      <a:pt x="738" y="1707"/>
                      <a:pt x="735" y="1691"/>
                      <a:pt x="728" y="1683"/>
                    </a:cubicBezTo>
                    <a:cubicBezTo>
                      <a:pt x="717" y="1679"/>
                      <a:pt x="726" y="1653"/>
                      <a:pt x="726" y="1653"/>
                    </a:cubicBezTo>
                    <a:cubicBezTo>
                      <a:pt x="737" y="1642"/>
                      <a:pt x="737" y="1642"/>
                      <a:pt x="737" y="1642"/>
                    </a:cubicBezTo>
                    <a:cubicBezTo>
                      <a:pt x="743" y="1600"/>
                      <a:pt x="743" y="1600"/>
                      <a:pt x="743" y="1600"/>
                    </a:cubicBezTo>
                    <a:cubicBezTo>
                      <a:pt x="758" y="1597"/>
                      <a:pt x="758" y="1597"/>
                      <a:pt x="758" y="1597"/>
                    </a:cubicBezTo>
                    <a:cubicBezTo>
                      <a:pt x="759" y="1585"/>
                      <a:pt x="759" y="1585"/>
                      <a:pt x="759" y="1585"/>
                    </a:cubicBezTo>
                    <a:cubicBezTo>
                      <a:pt x="740" y="1584"/>
                      <a:pt x="740" y="1584"/>
                      <a:pt x="740" y="1584"/>
                    </a:cubicBezTo>
                    <a:cubicBezTo>
                      <a:pt x="737" y="1569"/>
                      <a:pt x="737" y="1569"/>
                      <a:pt x="737" y="1569"/>
                    </a:cubicBezTo>
                    <a:cubicBezTo>
                      <a:pt x="729" y="1572"/>
                      <a:pt x="729" y="1572"/>
                      <a:pt x="729" y="1572"/>
                    </a:cubicBezTo>
                    <a:cubicBezTo>
                      <a:pt x="727" y="1538"/>
                      <a:pt x="727" y="1538"/>
                      <a:pt x="727" y="1538"/>
                    </a:cubicBezTo>
                    <a:cubicBezTo>
                      <a:pt x="720" y="1530"/>
                      <a:pt x="720" y="1530"/>
                      <a:pt x="720" y="1530"/>
                    </a:cubicBezTo>
                    <a:cubicBezTo>
                      <a:pt x="739" y="1523"/>
                      <a:pt x="739" y="1523"/>
                      <a:pt x="739" y="1523"/>
                    </a:cubicBezTo>
                    <a:cubicBezTo>
                      <a:pt x="749" y="1543"/>
                      <a:pt x="749" y="1543"/>
                      <a:pt x="749" y="1543"/>
                    </a:cubicBezTo>
                    <a:cubicBezTo>
                      <a:pt x="765" y="1540"/>
                      <a:pt x="765" y="1540"/>
                      <a:pt x="765" y="1540"/>
                    </a:cubicBezTo>
                    <a:cubicBezTo>
                      <a:pt x="757" y="1532"/>
                      <a:pt x="757" y="1532"/>
                      <a:pt x="757" y="1532"/>
                    </a:cubicBezTo>
                    <a:cubicBezTo>
                      <a:pt x="765" y="1521"/>
                      <a:pt x="765" y="1521"/>
                      <a:pt x="765" y="1521"/>
                    </a:cubicBezTo>
                    <a:cubicBezTo>
                      <a:pt x="765" y="1521"/>
                      <a:pt x="784" y="1522"/>
                      <a:pt x="784" y="1514"/>
                    </a:cubicBezTo>
                    <a:cubicBezTo>
                      <a:pt x="786" y="1487"/>
                      <a:pt x="786" y="1487"/>
                      <a:pt x="786" y="1487"/>
                    </a:cubicBezTo>
                    <a:cubicBezTo>
                      <a:pt x="790" y="1476"/>
                      <a:pt x="790" y="1476"/>
                      <a:pt x="790" y="1476"/>
                    </a:cubicBezTo>
                    <a:cubicBezTo>
                      <a:pt x="790" y="1476"/>
                      <a:pt x="784" y="1453"/>
                      <a:pt x="791" y="1453"/>
                    </a:cubicBezTo>
                    <a:cubicBezTo>
                      <a:pt x="799" y="1450"/>
                      <a:pt x="802" y="1461"/>
                      <a:pt x="802" y="1461"/>
                    </a:cubicBezTo>
                    <a:cubicBezTo>
                      <a:pt x="817" y="1450"/>
                      <a:pt x="817" y="1450"/>
                      <a:pt x="817" y="1450"/>
                    </a:cubicBezTo>
                    <a:cubicBezTo>
                      <a:pt x="817" y="1450"/>
                      <a:pt x="811" y="1435"/>
                      <a:pt x="818" y="1431"/>
                    </a:cubicBezTo>
                    <a:cubicBezTo>
                      <a:pt x="822" y="1428"/>
                      <a:pt x="833" y="1443"/>
                      <a:pt x="833" y="1443"/>
                    </a:cubicBezTo>
                    <a:cubicBezTo>
                      <a:pt x="848" y="1425"/>
                      <a:pt x="848" y="1425"/>
                      <a:pt x="848" y="1425"/>
                    </a:cubicBezTo>
                    <a:cubicBezTo>
                      <a:pt x="834" y="1417"/>
                      <a:pt x="834" y="1417"/>
                      <a:pt x="834" y="1417"/>
                    </a:cubicBezTo>
                    <a:cubicBezTo>
                      <a:pt x="845" y="1413"/>
                      <a:pt x="845" y="1413"/>
                      <a:pt x="845" y="1413"/>
                    </a:cubicBezTo>
                    <a:cubicBezTo>
                      <a:pt x="845" y="1410"/>
                      <a:pt x="845" y="1410"/>
                      <a:pt x="845" y="1410"/>
                    </a:cubicBezTo>
                    <a:cubicBezTo>
                      <a:pt x="823" y="1409"/>
                      <a:pt x="823" y="1409"/>
                      <a:pt x="823" y="1409"/>
                    </a:cubicBezTo>
                    <a:cubicBezTo>
                      <a:pt x="838" y="1398"/>
                      <a:pt x="838" y="1398"/>
                      <a:pt x="838" y="1398"/>
                    </a:cubicBezTo>
                    <a:cubicBezTo>
                      <a:pt x="859" y="1357"/>
                      <a:pt x="859" y="1357"/>
                      <a:pt x="859" y="1357"/>
                    </a:cubicBezTo>
                    <a:cubicBezTo>
                      <a:pt x="870" y="1357"/>
                      <a:pt x="870" y="1357"/>
                      <a:pt x="870" y="1357"/>
                    </a:cubicBezTo>
                    <a:cubicBezTo>
                      <a:pt x="886" y="1347"/>
                      <a:pt x="886" y="1347"/>
                      <a:pt x="886" y="1347"/>
                    </a:cubicBezTo>
                    <a:cubicBezTo>
                      <a:pt x="867" y="1338"/>
                      <a:pt x="867" y="1338"/>
                      <a:pt x="867" y="1338"/>
                    </a:cubicBezTo>
                    <a:cubicBezTo>
                      <a:pt x="886" y="1335"/>
                      <a:pt x="886" y="1335"/>
                      <a:pt x="886" y="1335"/>
                    </a:cubicBezTo>
                    <a:cubicBezTo>
                      <a:pt x="900" y="1351"/>
                      <a:pt x="900" y="1351"/>
                      <a:pt x="900" y="1351"/>
                    </a:cubicBezTo>
                    <a:cubicBezTo>
                      <a:pt x="900" y="1351"/>
                      <a:pt x="905" y="1336"/>
                      <a:pt x="913" y="1325"/>
                    </a:cubicBezTo>
                    <a:cubicBezTo>
                      <a:pt x="921" y="1318"/>
                      <a:pt x="926" y="1291"/>
                      <a:pt x="926" y="1291"/>
                    </a:cubicBezTo>
                    <a:cubicBezTo>
                      <a:pt x="926" y="1291"/>
                      <a:pt x="933" y="1295"/>
                      <a:pt x="941" y="1288"/>
                    </a:cubicBezTo>
                    <a:cubicBezTo>
                      <a:pt x="948" y="1285"/>
                      <a:pt x="946" y="1265"/>
                      <a:pt x="946" y="1265"/>
                    </a:cubicBezTo>
                    <a:cubicBezTo>
                      <a:pt x="956" y="1281"/>
                      <a:pt x="956" y="1281"/>
                      <a:pt x="956" y="1281"/>
                    </a:cubicBezTo>
                    <a:cubicBezTo>
                      <a:pt x="966" y="1301"/>
                      <a:pt x="966" y="1301"/>
                      <a:pt x="966" y="1301"/>
                    </a:cubicBezTo>
                    <a:cubicBezTo>
                      <a:pt x="974" y="1293"/>
                      <a:pt x="974" y="1293"/>
                      <a:pt x="974" y="1293"/>
                    </a:cubicBezTo>
                    <a:cubicBezTo>
                      <a:pt x="971" y="1278"/>
                      <a:pt x="971" y="1278"/>
                      <a:pt x="971" y="1278"/>
                    </a:cubicBezTo>
                    <a:cubicBezTo>
                      <a:pt x="999" y="1249"/>
                      <a:pt x="999" y="1249"/>
                      <a:pt x="999" y="1249"/>
                    </a:cubicBezTo>
                    <a:cubicBezTo>
                      <a:pt x="995" y="1241"/>
                      <a:pt x="995" y="1241"/>
                      <a:pt x="995" y="1241"/>
                    </a:cubicBezTo>
                    <a:cubicBezTo>
                      <a:pt x="1003" y="1237"/>
                      <a:pt x="1003" y="1237"/>
                      <a:pt x="1003" y="1237"/>
                    </a:cubicBezTo>
                    <a:cubicBezTo>
                      <a:pt x="1006" y="1241"/>
                      <a:pt x="1006" y="1241"/>
                      <a:pt x="1006" y="1241"/>
                    </a:cubicBezTo>
                    <a:cubicBezTo>
                      <a:pt x="1029" y="1235"/>
                      <a:pt x="1029" y="1235"/>
                      <a:pt x="1029" y="1235"/>
                    </a:cubicBezTo>
                    <a:cubicBezTo>
                      <a:pt x="1030" y="1220"/>
                      <a:pt x="1030" y="1220"/>
                      <a:pt x="1030" y="1220"/>
                    </a:cubicBezTo>
                    <a:cubicBezTo>
                      <a:pt x="1037" y="1235"/>
                      <a:pt x="1037" y="1235"/>
                      <a:pt x="1037" y="1235"/>
                    </a:cubicBezTo>
                    <a:cubicBezTo>
                      <a:pt x="1042" y="1201"/>
                      <a:pt x="1042" y="1201"/>
                      <a:pt x="1042" y="1201"/>
                    </a:cubicBezTo>
                    <a:cubicBezTo>
                      <a:pt x="1053" y="1217"/>
                      <a:pt x="1053" y="1217"/>
                      <a:pt x="1053" y="1217"/>
                    </a:cubicBezTo>
                    <a:cubicBezTo>
                      <a:pt x="1072" y="1199"/>
                      <a:pt x="1072" y="1199"/>
                      <a:pt x="1072" y="1199"/>
                    </a:cubicBezTo>
                    <a:cubicBezTo>
                      <a:pt x="1072" y="1199"/>
                      <a:pt x="1085" y="1169"/>
                      <a:pt x="1089" y="1157"/>
                    </a:cubicBezTo>
                    <a:cubicBezTo>
                      <a:pt x="1093" y="1146"/>
                      <a:pt x="1087" y="1127"/>
                      <a:pt x="1087" y="1127"/>
                    </a:cubicBezTo>
                    <a:cubicBezTo>
                      <a:pt x="1106" y="1108"/>
                      <a:pt x="1106" y="1108"/>
                      <a:pt x="1106" y="1108"/>
                    </a:cubicBezTo>
                    <a:cubicBezTo>
                      <a:pt x="1111" y="1090"/>
                      <a:pt x="1111" y="1090"/>
                      <a:pt x="1111" y="1090"/>
                    </a:cubicBezTo>
                    <a:cubicBezTo>
                      <a:pt x="1146" y="1057"/>
                      <a:pt x="1146" y="1057"/>
                      <a:pt x="1146" y="1057"/>
                    </a:cubicBezTo>
                    <a:cubicBezTo>
                      <a:pt x="1151" y="1038"/>
                      <a:pt x="1151" y="1038"/>
                      <a:pt x="1151" y="1038"/>
                    </a:cubicBezTo>
                    <a:cubicBezTo>
                      <a:pt x="1135" y="1041"/>
                      <a:pt x="1135" y="1041"/>
                      <a:pt x="1135" y="1041"/>
                    </a:cubicBezTo>
                    <a:cubicBezTo>
                      <a:pt x="1128" y="1033"/>
                      <a:pt x="1128" y="1033"/>
                      <a:pt x="1128" y="1033"/>
                    </a:cubicBezTo>
                    <a:cubicBezTo>
                      <a:pt x="1143" y="1030"/>
                      <a:pt x="1143" y="1030"/>
                      <a:pt x="1143" y="1030"/>
                    </a:cubicBezTo>
                    <a:cubicBezTo>
                      <a:pt x="1147" y="1022"/>
                      <a:pt x="1147" y="1022"/>
                      <a:pt x="1147" y="1022"/>
                    </a:cubicBezTo>
                    <a:cubicBezTo>
                      <a:pt x="1114" y="1021"/>
                      <a:pt x="1114" y="1021"/>
                      <a:pt x="1114" y="1021"/>
                    </a:cubicBezTo>
                    <a:cubicBezTo>
                      <a:pt x="1100" y="997"/>
                      <a:pt x="1100" y="997"/>
                      <a:pt x="1100" y="997"/>
                    </a:cubicBezTo>
                    <a:cubicBezTo>
                      <a:pt x="1112" y="971"/>
                      <a:pt x="1112" y="971"/>
                      <a:pt x="1112" y="971"/>
                    </a:cubicBezTo>
                    <a:cubicBezTo>
                      <a:pt x="1094" y="970"/>
                      <a:pt x="1094" y="970"/>
                      <a:pt x="1094" y="970"/>
                    </a:cubicBezTo>
                    <a:cubicBezTo>
                      <a:pt x="1103" y="940"/>
                      <a:pt x="1103" y="940"/>
                      <a:pt x="1103" y="940"/>
                    </a:cubicBezTo>
                    <a:cubicBezTo>
                      <a:pt x="1114" y="937"/>
                      <a:pt x="1114" y="937"/>
                      <a:pt x="1114" y="937"/>
                    </a:cubicBezTo>
                    <a:cubicBezTo>
                      <a:pt x="1131" y="888"/>
                      <a:pt x="1131" y="888"/>
                      <a:pt x="1131" y="888"/>
                    </a:cubicBezTo>
                    <a:cubicBezTo>
                      <a:pt x="1131" y="888"/>
                      <a:pt x="1099" y="860"/>
                      <a:pt x="1107" y="845"/>
                    </a:cubicBezTo>
                    <a:cubicBezTo>
                      <a:pt x="1111" y="830"/>
                      <a:pt x="1137" y="835"/>
                      <a:pt x="1156" y="828"/>
                    </a:cubicBezTo>
                    <a:cubicBezTo>
                      <a:pt x="1179" y="821"/>
                      <a:pt x="1150" y="801"/>
                      <a:pt x="1150" y="801"/>
                    </a:cubicBezTo>
                    <a:cubicBezTo>
                      <a:pt x="1173" y="794"/>
                      <a:pt x="1173" y="794"/>
                      <a:pt x="1173" y="794"/>
                    </a:cubicBezTo>
                    <a:cubicBezTo>
                      <a:pt x="1173" y="783"/>
                      <a:pt x="1173" y="783"/>
                      <a:pt x="1173" y="783"/>
                    </a:cubicBezTo>
                    <a:cubicBezTo>
                      <a:pt x="1192" y="784"/>
                      <a:pt x="1192" y="784"/>
                      <a:pt x="1192" y="784"/>
                    </a:cubicBezTo>
                    <a:cubicBezTo>
                      <a:pt x="1184" y="714"/>
                      <a:pt x="1184" y="714"/>
                      <a:pt x="1184" y="714"/>
                    </a:cubicBezTo>
                    <a:cubicBezTo>
                      <a:pt x="1195" y="715"/>
                      <a:pt x="1195" y="715"/>
                      <a:pt x="1195" y="715"/>
                    </a:cubicBezTo>
                    <a:cubicBezTo>
                      <a:pt x="1206" y="731"/>
                      <a:pt x="1206" y="731"/>
                      <a:pt x="1206" y="731"/>
                    </a:cubicBezTo>
                    <a:cubicBezTo>
                      <a:pt x="1221" y="731"/>
                      <a:pt x="1221" y="731"/>
                      <a:pt x="1221" y="731"/>
                    </a:cubicBezTo>
                    <a:cubicBezTo>
                      <a:pt x="1214" y="704"/>
                      <a:pt x="1214" y="704"/>
                      <a:pt x="1214" y="704"/>
                    </a:cubicBezTo>
                    <a:cubicBezTo>
                      <a:pt x="1233" y="713"/>
                      <a:pt x="1233" y="713"/>
                      <a:pt x="1233" y="713"/>
                    </a:cubicBezTo>
                    <a:cubicBezTo>
                      <a:pt x="1232" y="724"/>
                      <a:pt x="1232" y="724"/>
                      <a:pt x="1232" y="724"/>
                    </a:cubicBezTo>
                    <a:cubicBezTo>
                      <a:pt x="1254" y="733"/>
                      <a:pt x="1254" y="733"/>
                      <a:pt x="1254" y="733"/>
                    </a:cubicBezTo>
                    <a:cubicBezTo>
                      <a:pt x="1257" y="748"/>
                      <a:pt x="1257" y="748"/>
                      <a:pt x="1257" y="748"/>
                    </a:cubicBezTo>
                    <a:cubicBezTo>
                      <a:pt x="1269" y="730"/>
                      <a:pt x="1269" y="730"/>
                      <a:pt x="1269" y="730"/>
                    </a:cubicBezTo>
                    <a:cubicBezTo>
                      <a:pt x="1266" y="718"/>
                      <a:pt x="1266" y="718"/>
                      <a:pt x="1266" y="718"/>
                    </a:cubicBezTo>
                    <a:cubicBezTo>
                      <a:pt x="1307" y="720"/>
                      <a:pt x="1307" y="720"/>
                      <a:pt x="1307" y="720"/>
                    </a:cubicBezTo>
                    <a:cubicBezTo>
                      <a:pt x="1319" y="709"/>
                      <a:pt x="1319" y="709"/>
                      <a:pt x="1319" y="709"/>
                    </a:cubicBezTo>
                    <a:cubicBezTo>
                      <a:pt x="1330" y="721"/>
                      <a:pt x="1330" y="721"/>
                      <a:pt x="1330" y="721"/>
                    </a:cubicBezTo>
                    <a:cubicBezTo>
                      <a:pt x="1341" y="722"/>
                      <a:pt x="1341" y="722"/>
                      <a:pt x="1341" y="722"/>
                    </a:cubicBezTo>
                    <a:cubicBezTo>
                      <a:pt x="1341" y="714"/>
                      <a:pt x="1341" y="714"/>
                      <a:pt x="1341" y="714"/>
                    </a:cubicBezTo>
                    <a:cubicBezTo>
                      <a:pt x="1360" y="719"/>
                      <a:pt x="1360" y="719"/>
                      <a:pt x="1360" y="719"/>
                    </a:cubicBezTo>
                    <a:cubicBezTo>
                      <a:pt x="1357" y="692"/>
                      <a:pt x="1357" y="692"/>
                      <a:pt x="1357" y="692"/>
                    </a:cubicBezTo>
                    <a:cubicBezTo>
                      <a:pt x="1357" y="692"/>
                      <a:pt x="1339" y="684"/>
                      <a:pt x="1336" y="668"/>
                    </a:cubicBezTo>
                    <a:close/>
                  </a:path>
                </a:pathLst>
              </a:custGeom>
              <a:solidFill>
                <a:srgbClr val="D9D9D9"/>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47" name="Freeform 321">
                <a:extLst>
                  <a:ext uri="{FF2B5EF4-FFF2-40B4-BE49-F238E27FC236}">
                    <a16:creationId xmlns:a16="http://schemas.microsoft.com/office/drawing/2014/main" id="{47B72A6A-B08F-54DA-2D01-6663C4B265C4}"/>
                  </a:ext>
                </a:extLst>
              </p:cNvPr>
              <p:cNvSpPr>
                <a:spLocks/>
              </p:cNvSpPr>
              <p:nvPr/>
            </p:nvSpPr>
            <p:spPr bwMode="gray">
              <a:xfrm>
                <a:off x="14313450" y="4116474"/>
                <a:ext cx="25946" cy="18739"/>
              </a:xfrm>
              <a:custGeom>
                <a:avLst/>
                <a:gdLst>
                  <a:gd name="T0" fmla="*/ 7 w 18"/>
                  <a:gd name="T1" fmla="*/ 9 h 13"/>
                  <a:gd name="T2" fmla="*/ 16 w 18"/>
                  <a:gd name="T3" fmla="*/ 11 h 13"/>
                  <a:gd name="T4" fmla="*/ 18 w 18"/>
                  <a:gd name="T5" fmla="*/ 4 h 13"/>
                  <a:gd name="T6" fmla="*/ 14 w 18"/>
                  <a:gd name="T7" fmla="*/ 0 h 13"/>
                  <a:gd name="T8" fmla="*/ 11 w 18"/>
                  <a:gd name="T9" fmla="*/ 4 h 13"/>
                  <a:gd name="T10" fmla="*/ 10 w 18"/>
                  <a:gd name="T11" fmla="*/ 4 h 13"/>
                  <a:gd name="T12" fmla="*/ 0 w 18"/>
                  <a:gd name="T13" fmla="*/ 12 h 13"/>
                  <a:gd name="T14" fmla="*/ 7 w 18"/>
                  <a:gd name="T15" fmla="*/ 13 h 13"/>
                  <a:gd name="T16" fmla="*/ 7 w 18"/>
                  <a:gd name="T17"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3">
                    <a:moveTo>
                      <a:pt x="7" y="9"/>
                    </a:moveTo>
                    <a:lnTo>
                      <a:pt x="16" y="11"/>
                    </a:lnTo>
                    <a:lnTo>
                      <a:pt x="18" y="4"/>
                    </a:lnTo>
                    <a:lnTo>
                      <a:pt x="14" y="0"/>
                    </a:lnTo>
                    <a:lnTo>
                      <a:pt x="11" y="4"/>
                    </a:lnTo>
                    <a:lnTo>
                      <a:pt x="10" y="4"/>
                    </a:lnTo>
                    <a:lnTo>
                      <a:pt x="0" y="12"/>
                    </a:lnTo>
                    <a:lnTo>
                      <a:pt x="7" y="13"/>
                    </a:lnTo>
                    <a:lnTo>
                      <a:pt x="7" y="9"/>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48" name="Freeform 322">
                <a:extLst>
                  <a:ext uri="{FF2B5EF4-FFF2-40B4-BE49-F238E27FC236}">
                    <a16:creationId xmlns:a16="http://schemas.microsoft.com/office/drawing/2014/main" id="{5AF73E99-0AE7-2997-E4B9-A5523B4D1DD9}"/>
                  </a:ext>
                </a:extLst>
              </p:cNvPr>
              <p:cNvSpPr>
                <a:spLocks/>
              </p:cNvSpPr>
              <p:nvPr/>
            </p:nvSpPr>
            <p:spPr bwMode="gray">
              <a:xfrm>
                <a:off x="14712730" y="4151068"/>
                <a:ext cx="59100" cy="116758"/>
              </a:xfrm>
              <a:custGeom>
                <a:avLst/>
                <a:gdLst>
                  <a:gd name="T0" fmla="*/ 6 w 124"/>
                  <a:gd name="T1" fmla="*/ 159 h 243"/>
                  <a:gd name="T2" fmla="*/ 13 w 124"/>
                  <a:gd name="T3" fmla="*/ 163 h 243"/>
                  <a:gd name="T4" fmla="*/ 12 w 124"/>
                  <a:gd name="T5" fmla="*/ 190 h 243"/>
                  <a:gd name="T6" fmla="*/ 19 w 124"/>
                  <a:gd name="T7" fmla="*/ 194 h 243"/>
                  <a:gd name="T8" fmla="*/ 18 w 124"/>
                  <a:gd name="T9" fmla="*/ 205 h 243"/>
                  <a:gd name="T10" fmla="*/ 30 w 124"/>
                  <a:gd name="T11" fmla="*/ 206 h 243"/>
                  <a:gd name="T12" fmla="*/ 22 w 124"/>
                  <a:gd name="T13" fmla="*/ 213 h 243"/>
                  <a:gd name="T14" fmla="*/ 21 w 124"/>
                  <a:gd name="T15" fmla="*/ 225 h 243"/>
                  <a:gd name="T16" fmla="*/ 13 w 124"/>
                  <a:gd name="T17" fmla="*/ 243 h 243"/>
                  <a:gd name="T18" fmla="*/ 32 w 124"/>
                  <a:gd name="T19" fmla="*/ 237 h 243"/>
                  <a:gd name="T20" fmla="*/ 44 w 124"/>
                  <a:gd name="T21" fmla="*/ 218 h 243"/>
                  <a:gd name="T22" fmla="*/ 40 w 124"/>
                  <a:gd name="T23" fmla="*/ 218 h 243"/>
                  <a:gd name="T24" fmla="*/ 45 w 124"/>
                  <a:gd name="T25" fmla="*/ 199 h 243"/>
                  <a:gd name="T26" fmla="*/ 49 w 124"/>
                  <a:gd name="T27" fmla="*/ 192 h 243"/>
                  <a:gd name="T28" fmla="*/ 45 w 124"/>
                  <a:gd name="T29" fmla="*/ 191 h 243"/>
                  <a:gd name="T30" fmla="*/ 65 w 124"/>
                  <a:gd name="T31" fmla="*/ 169 h 243"/>
                  <a:gd name="T32" fmla="*/ 80 w 124"/>
                  <a:gd name="T33" fmla="*/ 162 h 243"/>
                  <a:gd name="T34" fmla="*/ 81 w 124"/>
                  <a:gd name="T35" fmla="*/ 143 h 243"/>
                  <a:gd name="T36" fmla="*/ 105 w 124"/>
                  <a:gd name="T37" fmla="*/ 114 h 243"/>
                  <a:gd name="T38" fmla="*/ 94 w 124"/>
                  <a:gd name="T39" fmla="*/ 113 h 243"/>
                  <a:gd name="T40" fmla="*/ 83 w 124"/>
                  <a:gd name="T41" fmla="*/ 101 h 243"/>
                  <a:gd name="T42" fmla="*/ 95 w 124"/>
                  <a:gd name="T43" fmla="*/ 79 h 243"/>
                  <a:gd name="T44" fmla="*/ 85 w 124"/>
                  <a:gd name="T45" fmla="*/ 59 h 243"/>
                  <a:gd name="T46" fmla="*/ 89 w 124"/>
                  <a:gd name="T47" fmla="*/ 44 h 243"/>
                  <a:gd name="T48" fmla="*/ 108 w 124"/>
                  <a:gd name="T49" fmla="*/ 49 h 243"/>
                  <a:gd name="T50" fmla="*/ 124 w 124"/>
                  <a:gd name="T51" fmla="*/ 23 h 243"/>
                  <a:gd name="T52" fmla="*/ 114 w 124"/>
                  <a:gd name="T53" fmla="*/ 0 h 243"/>
                  <a:gd name="T54" fmla="*/ 91 w 124"/>
                  <a:gd name="T55" fmla="*/ 2 h 243"/>
                  <a:gd name="T56" fmla="*/ 83 w 124"/>
                  <a:gd name="T57" fmla="*/ 21 h 243"/>
                  <a:gd name="T58" fmla="*/ 84 w 124"/>
                  <a:gd name="T59" fmla="*/ 2 h 243"/>
                  <a:gd name="T60" fmla="*/ 73 w 124"/>
                  <a:gd name="T61" fmla="*/ 5 h 243"/>
                  <a:gd name="T62" fmla="*/ 61 w 124"/>
                  <a:gd name="T63" fmla="*/ 20 h 243"/>
                  <a:gd name="T64" fmla="*/ 45 w 124"/>
                  <a:gd name="T65" fmla="*/ 27 h 243"/>
                  <a:gd name="T66" fmla="*/ 21 w 124"/>
                  <a:gd name="T67" fmla="*/ 72 h 243"/>
                  <a:gd name="T68" fmla="*/ 5 w 124"/>
                  <a:gd name="T69" fmla="*/ 98 h 243"/>
                  <a:gd name="T70" fmla="*/ 18 w 124"/>
                  <a:gd name="T71" fmla="*/ 137 h 243"/>
                  <a:gd name="T72" fmla="*/ 6 w 124"/>
                  <a:gd name="T73" fmla="*/ 159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4" h="243">
                    <a:moveTo>
                      <a:pt x="6" y="159"/>
                    </a:moveTo>
                    <a:cubicBezTo>
                      <a:pt x="13" y="163"/>
                      <a:pt x="13" y="163"/>
                      <a:pt x="13" y="163"/>
                    </a:cubicBezTo>
                    <a:cubicBezTo>
                      <a:pt x="12" y="190"/>
                      <a:pt x="12" y="190"/>
                      <a:pt x="12" y="190"/>
                    </a:cubicBezTo>
                    <a:cubicBezTo>
                      <a:pt x="19" y="194"/>
                      <a:pt x="19" y="194"/>
                      <a:pt x="19" y="194"/>
                    </a:cubicBezTo>
                    <a:cubicBezTo>
                      <a:pt x="18" y="205"/>
                      <a:pt x="18" y="205"/>
                      <a:pt x="18" y="205"/>
                    </a:cubicBezTo>
                    <a:cubicBezTo>
                      <a:pt x="18" y="205"/>
                      <a:pt x="30" y="202"/>
                      <a:pt x="30" y="206"/>
                    </a:cubicBezTo>
                    <a:cubicBezTo>
                      <a:pt x="30" y="210"/>
                      <a:pt x="22" y="213"/>
                      <a:pt x="22" y="213"/>
                    </a:cubicBezTo>
                    <a:cubicBezTo>
                      <a:pt x="21" y="225"/>
                      <a:pt x="21" y="225"/>
                      <a:pt x="21" y="225"/>
                    </a:cubicBezTo>
                    <a:cubicBezTo>
                      <a:pt x="21" y="228"/>
                      <a:pt x="13" y="243"/>
                      <a:pt x="13" y="243"/>
                    </a:cubicBezTo>
                    <a:cubicBezTo>
                      <a:pt x="32" y="237"/>
                      <a:pt x="32" y="237"/>
                      <a:pt x="32" y="237"/>
                    </a:cubicBezTo>
                    <a:cubicBezTo>
                      <a:pt x="44" y="218"/>
                      <a:pt x="44" y="218"/>
                      <a:pt x="44" y="218"/>
                    </a:cubicBezTo>
                    <a:cubicBezTo>
                      <a:pt x="40" y="218"/>
                      <a:pt x="40" y="218"/>
                      <a:pt x="40" y="218"/>
                    </a:cubicBezTo>
                    <a:cubicBezTo>
                      <a:pt x="45" y="199"/>
                      <a:pt x="45" y="199"/>
                      <a:pt x="45" y="199"/>
                    </a:cubicBezTo>
                    <a:cubicBezTo>
                      <a:pt x="49" y="192"/>
                      <a:pt x="49" y="192"/>
                      <a:pt x="49" y="192"/>
                    </a:cubicBezTo>
                    <a:cubicBezTo>
                      <a:pt x="45" y="191"/>
                      <a:pt x="45" y="191"/>
                      <a:pt x="45" y="191"/>
                    </a:cubicBezTo>
                    <a:cubicBezTo>
                      <a:pt x="65" y="169"/>
                      <a:pt x="65" y="169"/>
                      <a:pt x="65" y="169"/>
                    </a:cubicBezTo>
                    <a:cubicBezTo>
                      <a:pt x="80" y="162"/>
                      <a:pt x="80" y="162"/>
                      <a:pt x="80" y="162"/>
                    </a:cubicBezTo>
                    <a:cubicBezTo>
                      <a:pt x="81" y="143"/>
                      <a:pt x="81" y="143"/>
                      <a:pt x="81" y="143"/>
                    </a:cubicBezTo>
                    <a:cubicBezTo>
                      <a:pt x="105" y="114"/>
                      <a:pt x="105" y="114"/>
                      <a:pt x="105" y="114"/>
                    </a:cubicBezTo>
                    <a:cubicBezTo>
                      <a:pt x="94" y="113"/>
                      <a:pt x="94" y="113"/>
                      <a:pt x="94" y="113"/>
                    </a:cubicBezTo>
                    <a:cubicBezTo>
                      <a:pt x="83" y="101"/>
                      <a:pt x="83" y="101"/>
                      <a:pt x="83" y="101"/>
                    </a:cubicBezTo>
                    <a:cubicBezTo>
                      <a:pt x="83" y="101"/>
                      <a:pt x="91" y="90"/>
                      <a:pt x="95" y="79"/>
                    </a:cubicBezTo>
                    <a:cubicBezTo>
                      <a:pt x="96" y="71"/>
                      <a:pt x="85" y="59"/>
                      <a:pt x="85" y="59"/>
                    </a:cubicBezTo>
                    <a:cubicBezTo>
                      <a:pt x="89" y="44"/>
                      <a:pt x="89" y="44"/>
                      <a:pt x="89" y="44"/>
                    </a:cubicBezTo>
                    <a:cubicBezTo>
                      <a:pt x="108" y="49"/>
                      <a:pt x="108" y="49"/>
                      <a:pt x="108" y="49"/>
                    </a:cubicBezTo>
                    <a:cubicBezTo>
                      <a:pt x="124" y="23"/>
                      <a:pt x="124" y="23"/>
                      <a:pt x="124" y="23"/>
                    </a:cubicBezTo>
                    <a:cubicBezTo>
                      <a:pt x="114" y="0"/>
                      <a:pt x="114" y="0"/>
                      <a:pt x="114" y="0"/>
                    </a:cubicBezTo>
                    <a:cubicBezTo>
                      <a:pt x="91" y="2"/>
                      <a:pt x="91" y="2"/>
                      <a:pt x="91" y="2"/>
                    </a:cubicBezTo>
                    <a:cubicBezTo>
                      <a:pt x="83" y="21"/>
                      <a:pt x="83" y="21"/>
                      <a:pt x="83" y="21"/>
                    </a:cubicBezTo>
                    <a:cubicBezTo>
                      <a:pt x="84" y="2"/>
                      <a:pt x="84" y="2"/>
                      <a:pt x="84" y="2"/>
                    </a:cubicBezTo>
                    <a:cubicBezTo>
                      <a:pt x="84" y="2"/>
                      <a:pt x="77" y="2"/>
                      <a:pt x="73" y="5"/>
                    </a:cubicBezTo>
                    <a:cubicBezTo>
                      <a:pt x="65" y="9"/>
                      <a:pt x="61" y="20"/>
                      <a:pt x="61" y="20"/>
                    </a:cubicBezTo>
                    <a:cubicBezTo>
                      <a:pt x="61" y="20"/>
                      <a:pt x="57" y="16"/>
                      <a:pt x="45" y="27"/>
                    </a:cubicBezTo>
                    <a:cubicBezTo>
                      <a:pt x="37" y="38"/>
                      <a:pt x="21" y="72"/>
                      <a:pt x="21" y="72"/>
                    </a:cubicBezTo>
                    <a:cubicBezTo>
                      <a:pt x="21" y="72"/>
                      <a:pt x="6" y="79"/>
                      <a:pt x="5" y="98"/>
                    </a:cubicBezTo>
                    <a:cubicBezTo>
                      <a:pt x="0" y="120"/>
                      <a:pt x="19" y="121"/>
                      <a:pt x="18" y="137"/>
                    </a:cubicBezTo>
                    <a:cubicBezTo>
                      <a:pt x="13" y="155"/>
                      <a:pt x="6" y="159"/>
                      <a:pt x="6" y="159"/>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49" name="Freeform 323">
                <a:extLst>
                  <a:ext uri="{FF2B5EF4-FFF2-40B4-BE49-F238E27FC236}">
                    <a16:creationId xmlns:a16="http://schemas.microsoft.com/office/drawing/2014/main" id="{9BADACE5-8EA0-247A-EFD8-863FD478803B}"/>
                  </a:ext>
                </a:extLst>
              </p:cNvPr>
              <p:cNvSpPr>
                <a:spLocks/>
              </p:cNvSpPr>
              <p:nvPr/>
            </p:nvSpPr>
            <p:spPr bwMode="gray">
              <a:xfrm>
                <a:off x="14610388" y="4218816"/>
                <a:ext cx="44686" cy="128289"/>
              </a:xfrm>
              <a:custGeom>
                <a:avLst/>
                <a:gdLst>
                  <a:gd name="T0" fmla="*/ 5 w 95"/>
                  <a:gd name="T1" fmla="*/ 268 h 268"/>
                  <a:gd name="T2" fmla="*/ 25 w 95"/>
                  <a:gd name="T3" fmla="*/ 246 h 268"/>
                  <a:gd name="T4" fmla="*/ 26 w 95"/>
                  <a:gd name="T5" fmla="*/ 219 h 268"/>
                  <a:gd name="T6" fmla="*/ 39 w 95"/>
                  <a:gd name="T7" fmla="*/ 193 h 268"/>
                  <a:gd name="T8" fmla="*/ 40 w 95"/>
                  <a:gd name="T9" fmla="*/ 166 h 268"/>
                  <a:gd name="T10" fmla="*/ 53 w 95"/>
                  <a:gd name="T11" fmla="*/ 125 h 268"/>
                  <a:gd name="T12" fmla="*/ 60 w 95"/>
                  <a:gd name="T13" fmla="*/ 125 h 268"/>
                  <a:gd name="T14" fmla="*/ 69 w 95"/>
                  <a:gd name="T15" fmla="*/ 99 h 268"/>
                  <a:gd name="T16" fmla="*/ 66 w 95"/>
                  <a:gd name="T17" fmla="*/ 87 h 268"/>
                  <a:gd name="T18" fmla="*/ 74 w 95"/>
                  <a:gd name="T19" fmla="*/ 80 h 268"/>
                  <a:gd name="T20" fmla="*/ 70 w 95"/>
                  <a:gd name="T21" fmla="*/ 76 h 268"/>
                  <a:gd name="T22" fmla="*/ 78 w 95"/>
                  <a:gd name="T23" fmla="*/ 69 h 268"/>
                  <a:gd name="T24" fmla="*/ 75 w 95"/>
                  <a:gd name="T25" fmla="*/ 61 h 268"/>
                  <a:gd name="T26" fmla="*/ 87 w 95"/>
                  <a:gd name="T27" fmla="*/ 42 h 268"/>
                  <a:gd name="T28" fmla="*/ 84 w 95"/>
                  <a:gd name="T29" fmla="*/ 19 h 268"/>
                  <a:gd name="T30" fmla="*/ 95 w 95"/>
                  <a:gd name="T31" fmla="*/ 12 h 268"/>
                  <a:gd name="T32" fmla="*/ 85 w 95"/>
                  <a:gd name="T33" fmla="*/ 0 h 268"/>
                  <a:gd name="T34" fmla="*/ 69 w 95"/>
                  <a:gd name="T35" fmla="*/ 15 h 268"/>
                  <a:gd name="T36" fmla="*/ 72 w 95"/>
                  <a:gd name="T37" fmla="*/ 38 h 268"/>
                  <a:gd name="T38" fmla="*/ 68 w 95"/>
                  <a:gd name="T39" fmla="*/ 37 h 268"/>
                  <a:gd name="T40" fmla="*/ 68 w 95"/>
                  <a:gd name="T41" fmla="*/ 45 h 268"/>
                  <a:gd name="T42" fmla="*/ 59 w 95"/>
                  <a:gd name="T43" fmla="*/ 79 h 268"/>
                  <a:gd name="T44" fmla="*/ 51 w 95"/>
                  <a:gd name="T45" fmla="*/ 83 h 268"/>
                  <a:gd name="T46" fmla="*/ 42 w 95"/>
                  <a:gd name="T47" fmla="*/ 113 h 268"/>
                  <a:gd name="T48" fmla="*/ 35 w 95"/>
                  <a:gd name="T49" fmla="*/ 112 h 268"/>
                  <a:gd name="T50" fmla="*/ 18 w 95"/>
                  <a:gd name="T51" fmla="*/ 142 h 268"/>
                  <a:gd name="T52" fmla="*/ 13 w 95"/>
                  <a:gd name="T53" fmla="*/ 169 h 268"/>
                  <a:gd name="T54" fmla="*/ 1 w 95"/>
                  <a:gd name="T55" fmla="*/ 195 h 268"/>
                  <a:gd name="T56" fmla="*/ 0 w 95"/>
                  <a:gd name="T57" fmla="*/ 214 h 268"/>
                  <a:gd name="T58" fmla="*/ 11 w 95"/>
                  <a:gd name="T59" fmla="*/ 222 h 268"/>
                  <a:gd name="T60" fmla="*/ 5 w 95"/>
                  <a:gd name="T61" fmla="*/ 268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5" h="268">
                    <a:moveTo>
                      <a:pt x="5" y="268"/>
                    </a:moveTo>
                    <a:cubicBezTo>
                      <a:pt x="5" y="268"/>
                      <a:pt x="21" y="257"/>
                      <a:pt x="25" y="246"/>
                    </a:cubicBezTo>
                    <a:cubicBezTo>
                      <a:pt x="29" y="231"/>
                      <a:pt x="26" y="227"/>
                      <a:pt x="26" y="219"/>
                    </a:cubicBezTo>
                    <a:cubicBezTo>
                      <a:pt x="26" y="211"/>
                      <a:pt x="34" y="200"/>
                      <a:pt x="39" y="193"/>
                    </a:cubicBezTo>
                    <a:cubicBezTo>
                      <a:pt x="43" y="185"/>
                      <a:pt x="40" y="166"/>
                      <a:pt x="40" y="166"/>
                    </a:cubicBezTo>
                    <a:cubicBezTo>
                      <a:pt x="53" y="125"/>
                      <a:pt x="53" y="125"/>
                      <a:pt x="53" y="125"/>
                    </a:cubicBezTo>
                    <a:cubicBezTo>
                      <a:pt x="60" y="125"/>
                      <a:pt x="60" y="125"/>
                      <a:pt x="60" y="125"/>
                    </a:cubicBezTo>
                    <a:cubicBezTo>
                      <a:pt x="69" y="99"/>
                      <a:pt x="69" y="99"/>
                      <a:pt x="69" y="99"/>
                    </a:cubicBezTo>
                    <a:cubicBezTo>
                      <a:pt x="66" y="87"/>
                      <a:pt x="66" y="87"/>
                      <a:pt x="66" y="87"/>
                    </a:cubicBezTo>
                    <a:cubicBezTo>
                      <a:pt x="74" y="80"/>
                      <a:pt x="74" y="80"/>
                      <a:pt x="74" y="80"/>
                    </a:cubicBezTo>
                    <a:cubicBezTo>
                      <a:pt x="70" y="76"/>
                      <a:pt x="70" y="76"/>
                      <a:pt x="70" y="76"/>
                    </a:cubicBezTo>
                    <a:cubicBezTo>
                      <a:pt x="78" y="69"/>
                      <a:pt x="78" y="69"/>
                      <a:pt x="78" y="69"/>
                    </a:cubicBezTo>
                    <a:cubicBezTo>
                      <a:pt x="75" y="61"/>
                      <a:pt x="75" y="61"/>
                      <a:pt x="75" y="61"/>
                    </a:cubicBezTo>
                    <a:cubicBezTo>
                      <a:pt x="87" y="42"/>
                      <a:pt x="87" y="42"/>
                      <a:pt x="87" y="42"/>
                    </a:cubicBezTo>
                    <a:cubicBezTo>
                      <a:pt x="84" y="19"/>
                      <a:pt x="84" y="19"/>
                      <a:pt x="84" y="19"/>
                    </a:cubicBezTo>
                    <a:cubicBezTo>
                      <a:pt x="95" y="12"/>
                      <a:pt x="95" y="12"/>
                      <a:pt x="95" y="12"/>
                    </a:cubicBezTo>
                    <a:cubicBezTo>
                      <a:pt x="85" y="0"/>
                      <a:pt x="85" y="0"/>
                      <a:pt x="85" y="0"/>
                    </a:cubicBezTo>
                    <a:cubicBezTo>
                      <a:pt x="69" y="15"/>
                      <a:pt x="69" y="15"/>
                      <a:pt x="69" y="15"/>
                    </a:cubicBezTo>
                    <a:cubicBezTo>
                      <a:pt x="72" y="38"/>
                      <a:pt x="72" y="38"/>
                      <a:pt x="72" y="38"/>
                    </a:cubicBezTo>
                    <a:cubicBezTo>
                      <a:pt x="68" y="37"/>
                      <a:pt x="68" y="37"/>
                      <a:pt x="68" y="37"/>
                    </a:cubicBezTo>
                    <a:cubicBezTo>
                      <a:pt x="68" y="45"/>
                      <a:pt x="68" y="45"/>
                      <a:pt x="68" y="45"/>
                    </a:cubicBezTo>
                    <a:cubicBezTo>
                      <a:pt x="59" y="79"/>
                      <a:pt x="59" y="79"/>
                      <a:pt x="59" y="79"/>
                    </a:cubicBezTo>
                    <a:cubicBezTo>
                      <a:pt x="51" y="83"/>
                      <a:pt x="51" y="83"/>
                      <a:pt x="51" y="83"/>
                    </a:cubicBezTo>
                    <a:cubicBezTo>
                      <a:pt x="42" y="113"/>
                      <a:pt x="42" y="113"/>
                      <a:pt x="42" y="113"/>
                    </a:cubicBezTo>
                    <a:cubicBezTo>
                      <a:pt x="35" y="112"/>
                      <a:pt x="35" y="112"/>
                      <a:pt x="35" y="112"/>
                    </a:cubicBezTo>
                    <a:cubicBezTo>
                      <a:pt x="35" y="112"/>
                      <a:pt x="23" y="127"/>
                      <a:pt x="18" y="142"/>
                    </a:cubicBezTo>
                    <a:cubicBezTo>
                      <a:pt x="14" y="153"/>
                      <a:pt x="17" y="165"/>
                      <a:pt x="13" y="169"/>
                    </a:cubicBezTo>
                    <a:cubicBezTo>
                      <a:pt x="13" y="176"/>
                      <a:pt x="2" y="180"/>
                      <a:pt x="1" y="195"/>
                    </a:cubicBezTo>
                    <a:cubicBezTo>
                      <a:pt x="0" y="214"/>
                      <a:pt x="0" y="214"/>
                      <a:pt x="0" y="214"/>
                    </a:cubicBezTo>
                    <a:cubicBezTo>
                      <a:pt x="11" y="222"/>
                      <a:pt x="11" y="222"/>
                      <a:pt x="11" y="222"/>
                    </a:cubicBezTo>
                    <a:lnTo>
                      <a:pt x="5" y="268"/>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50" name="Freeform 324">
                <a:extLst>
                  <a:ext uri="{FF2B5EF4-FFF2-40B4-BE49-F238E27FC236}">
                    <a16:creationId xmlns:a16="http://schemas.microsoft.com/office/drawing/2014/main" id="{B3873920-4304-B135-2AAB-E6E8968460D4}"/>
                  </a:ext>
                </a:extLst>
              </p:cNvPr>
              <p:cNvSpPr>
                <a:spLocks/>
              </p:cNvSpPr>
              <p:nvPr/>
            </p:nvSpPr>
            <p:spPr bwMode="gray">
              <a:xfrm>
                <a:off x="14626244" y="4175572"/>
                <a:ext cx="4325" cy="7208"/>
              </a:xfrm>
              <a:custGeom>
                <a:avLst/>
                <a:gdLst>
                  <a:gd name="T0" fmla="*/ 0 w 3"/>
                  <a:gd name="T1" fmla="*/ 0 h 5"/>
                  <a:gd name="T2" fmla="*/ 0 w 3"/>
                  <a:gd name="T3" fmla="*/ 5 h 5"/>
                  <a:gd name="T4" fmla="*/ 3 w 3"/>
                  <a:gd name="T5" fmla="*/ 4 h 5"/>
                  <a:gd name="T6" fmla="*/ 0 w 3"/>
                  <a:gd name="T7" fmla="*/ 0 h 5"/>
                </a:gdLst>
                <a:ahLst/>
                <a:cxnLst>
                  <a:cxn ang="0">
                    <a:pos x="T0" y="T1"/>
                  </a:cxn>
                  <a:cxn ang="0">
                    <a:pos x="T2" y="T3"/>
                  </a:cxn>
                  <a:cxn ang="0">
                    <a:pos x="T4" y="T5"/>
                  </a:cxn>
                  <a:cxn ang="0">
                    <a:pos x="T6" y="T7"/>
                  </a:cxn>
                </a:cxnLst>
                <a:rect l="0" t="0" r="r" b="b"/>
                <a:pathLst>
                  <a:path w="3" h="5">
                    <a:moveTo>
                      <a:pt x="0" y="0"/>
                    </a:moveTo>
                    <a:lnTo>
                      <a:pt x="0" y="5"/>
                    </a:lnTo>
                    <a:lnTo>
                      <a:pt x="3" y="4"/>
                    </a:lnTo>
                    <a:lnTo>
                      <a:pt x="0"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51" name="Freeform 325">
                <a:extLst>
                  <a:ext uri="{FF2B5EF4-FFF2-40B4-BE49-F238E27FC236}">
                    <a16:creationId xmlns:a16="http://schemas.microsoft.com/office/drawing/2014/main" id="{A8604BEA-4FB0-DAA0-3859-D1D03D243EAF}"/>
                  </a:ext>
                </a:extLst>
              </p:cNvPr>
              <p:cNvSpPr>
                <a:spLocks/>
              </p:cNvSpPr>
              <p:nvPr/>
            </p:nvSpPr>
            <p:spPr bwMode="gray">
              <a:xfrm>
                <a:off x="14704081" y="4031428"/>
                <a:ext cx="8649" cy="7208"/>
              </a:xfrm>
              <a:custGeom>
                <a:avLst/>
                <a:gdLst>
                  <a:gd name="T0" fmla="*/ 6 w 6"/>
                  <a:gd name="T1" fmla="*/ 0 h 5"/>
                  <a:gd name="T2" fmla="*/ 5 w 6"/>
                  <a:gd name="T3" fmla="*/ 0 h 5"/>
                  <a:gd name="T4" fmla="*/ 0 w 6"/>
                  <a:gd name="T5" fmla="*/ 4 h 5"/>
                  <a:gd name="T6" fmla="*/ 4 w 6"/>
                  <a:gd name="T7" fmla="*/ 5 h 5"/>
                  <a:gd name="T8" fmla="*/ 6 w 6"/>
                  <a:gd name="T9" fmla="*/ 0 h 5"/>
                </a:gdLst>
                <a:ahLst/>
                <a:cxnLst>
                  <a:cxn ang="0">
                    <a:pos x="T0" y="T1"/>
                  </a:cxn>
                  <a:cxn ang="0">
                    <a:pos x="T2" y="T3"/>
                  </a:cxn>
                  <a:cxn ang="0">
                    <a:pos x="T4" y="T5"/>
                  </a:cxn>
                  <a:cxn ang="0">
                    <a:pos x="T6" y="T7"/>
                  </a:cxn>
                  <a:cxn ang="0">
                    <a:pos x="T8" y="T9"/>
                  </a:cxn>
                </a:cxnLst>
                <a:rect l="0" t="0" r="r" b="b"/>
                <a:pathLst>
                  <a:path w="6" h="5">
                    <a:moveTo>
                      <a:pt x="6" y="0"/>
                    </a:moveTo>
                    <a:lnTo>
                      <a:pt x="5" y="0"/>
                    </a:lnTo>
                    <a:lnTo>
                      <a:pt x="0" y="4"/>
                    </a:lnTo>
                    <a:lnTo>
                      <a:pt x="4" y="5"/>
                    </a:lnTo>
                    <a:lnTo>
                      <a:pt x="6"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52" name="Freeform 326">
                <a:extLst>
                  <a:ext uri="{FF2B5EF4-FFF2-40B4-BE49-F238E27FC236}">
                    <a16:creationId xmlns:a16="http://schemas.microsoft.com/office/drawing/2014/main" id="{1B506BE3-B232-9818-5A30-7102379D8026}"/>
                  </a:ext>
                </a:extLst>
              </p:cNvPr>
              <p:cNvSpPr>
                <a:spLocks/>
              </p:cNvSpPr>
              <p:nvPr/>
            </p:nvSpPr>
            <p:spPr bwMode="gray">
              <a:xfrm>
                <a:off x="14773271" y="4094851"/>
                <a:ext cx="10090" cy="11531"/>
              </a:xfrm>
              <a:custGeom>
                <a:avLst/>
                <a:gdLst>
                  <a:gd name="T0" fmla="*/ 2 w 7"/>
                  <a:gd name="T1" fmla="*/ 8 h 8"/>
                  <a:gd name="T2" fmla="*/ 7 w 7"/>
                  <a:gd name="T3" fmla="*/ 4 h 8"/>
                  <a:gd name="T4" fmla="*/ 0 w 7"/>
                  <a:gd name="T5" fmla="*/ 0 h 8"/>
                  <a:gd name="T6" fmla="*/ 1 w 7"/>
                  <a:gd name="T7" fmla="*/ 5 h 8"/>
                  <a:gd name="T8" fmla="*/ 2 w 7"/>
                  <a:gd name="T9" fmla="*/ 8 h 8"/>
                </a:gdLst>
                <a:ahLst/>
                <a:cxnLst>
                  <a:cxn ang="0">
                    <a:pos x="T0" y="T1"/>
                  </a:cxn>
                  <a:cxn ang="0">
                    <a:pos x="T2" y="T3"/>
                  </a:cxn>
                  <a:cxn ang="0">
                    <a:pos x="T4" y="T5"/>
                  </a:cxn>
                  <a:cxn ang="0">
                    <a:pos x="T6" y="T7"/>
                  </a:cxn>
                  <a:cxn ang="0">
                    <a:pos x="T8" y="T9"/>
                  </a:cxn>
                </a:cxnLst>
                <a:rect l="0" t="0" r="r" b="b"/>
                <a:pathLst>
                  <a:path w="7" h="8">
                    <a:moveTo>
                      <a:pt x="2" y="8"/>
                    </a:moveTo>
                    <a:lnTo>
                      <a:pt x="7" y="4"/>
                    </a:lnTo>
                    <a:lnTo>
                      <a:pt x="0" y="0"/>
                    </a:lnTo>
                    <a:lnTo>
                      <a:pt x="1" y="5"/>
                    </a:lnTo>
                    <a:lnTo>
                      <a:pt x="2" y="8"/>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53" name="Freeform 327">
                <a:extLst>
                  <a:ext uri="{FF2B5EF4-FFF2-40B4-BE49-F238E27FC236}">
                    <a16:creationId xmlns:a16="http://schemas.microsoft.com/office/drawing/2014/main" id="{C8E53F06-7F03-9552-D6AB-D5789364DC98}"/>
                  </a:ext>
                </a:extLst>
              </p:cNvPr>
              <p:cNvSpPr>
                <a:spLocks/>
              </p:cNvSpPr>
              <p:nvPr/>
            </p:nvSpPr>
            <p:spPr bwMode="gray">
              <a:xfrm>
                <a:off x="14634892" y="4103500"/>
                <a:ext cx="7208" cy="10090"/>
              </a:xfrm>
              <a:custGeom>
                <a:avLst/>
                <a:gdLst>
                  <a:gd name="T0" fmla="*/ 2 w 5"/>
                  <a:gd name="T1" fmla="*/ 4 h 7"/>
                  <a:gd name="T2" fmla="*/ 1 w 5"/>
                  <a:gd name="T3" fmla="*/ 0 h 7"/>
                  <a:gd name="T4" fmla="*/ 0 w 5"/>
                  <a:gd name="T5" fmla="*/ 0 h 7"/>
                  <a:gd name="T6" fmla="*/ 0 w 5"/>
                  <a:gd name="T7" fmla="*/ 7 h 7"/>
                  <a:gd name="T8" fmla="*/ 5 w 5"/>
                  <a:gd name="T9" fmla="*/ 6 h 7"/>
                  <a:gd name="T10" fmla="*/ 2 w 5"/>
                  <a:gd name="T11" fmla="*/ 4 h 7"/>
                </a:gdLst>
                <a:ahLst/>
                <a:cxnLst>
                  <a:cxn ang="0">
                    <a:pos x="T0" y="T1"/>
                  </a:cxn>
                  <a:cxn ang="0">
                    <a:pos x="T2" y="T3"/>
                  </a:cxn>
                  <a:cxn ang="0">
                    <a:pos x="T4" y="T5"/>
                  </a:cxn>
                  <a:cxn ang="0">
                    <a:pos x="T6" y="T7"/>
                  </a:cxn>
                  <a:cxn ang="0">
                    <a:pos x="T8" y="T9"/>
                  </a:cxn>
                  <a:cxn ang="0">
                    <a:pos x="T10" y="T11"/>
                  </a:cxn>
                </a:cxnLst>
                <a:rect l="0" t="0" r="r" b="b"/>
                <a:pathLst>
                  <a:path w="5" h="7">
                    <a:moveTo>
                      <a:pt x="2" y="4"/>
                    </a:moveTo>
                    <a:lnTo>
                      <a:pt x="1" y="0"/>
                    </a:lnTo>
                    <a:lnTo>
                      <a:pt x="0" y="0"/>
                    </a:lnTo>
                    <a:lnTo>
                      <a:pt x="0" y="7"/>
                    </a:lnTo>
                    <a:lnTo>
                      <a:pt x="5" y="6"/>
                    </a:lnTo>
                    <a:lnTo>
                      <a:pt x="2" y="4"/>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54" name="Rectangle 328">
                <a:extLst>
                  <a:ext uri="{FF2B5EF4-FFF2-40B4-BE49-F238E27FC236}">
                    <a16:creationId xmlns:a16="http://schemas.microsoft.com/office/drawing/2014/main" id="{8A314092-F4AA-ABFC-3104-13F73899AC18}"/>
                  </a:ext>
                </a:extLst>
              </p:cNvPr>
              <p:cNvSpPr>
                <a:spLocks noChangeArrowheads="1"/>
              </p:cNvSpPr>
              <p:nvPr/>
            </p:nvSpPr>
            <p:spPr bwMode="gray">
              <a:xfrm>
                <a:off x="14933272" y="3273226"/>
                <a:ext cx="4325" cy="2883"/>
              </a:xfrm>
              <a:prstGeom prst="rect">
                <a:avLst/>
              </a:pr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55" name="Freeform 329">
                <a:extLst>
                  <a:ext uri="{FF2B5EF4-FFF2-40B4-BE49-F238E27FC236}">
                    <a16:creationId xmlns:a16="http://schemas.microsoft.com/office/drawing/2014/main" id="{E01C52F3-7BA2-7AAB-3BAD-1F00EB169392}"/>
                  </a:ext>
                </a:extLst>
              </p:cNvPr>
              <p:cNvSpPr>
                <a:spLocks/>
              </p:cNvSpPr>
              <p:nvPr/>
            </p:nvSpPr>
            <p:spPr bwMode="gray">
              <a:xfrm>
                <a:off x="14655072" y="3738814"/>
                <a:ext cx="8649" cy="8649"/>
              </a:xfrm>
              <a:custGeom>
                <a:avLst/>
                <a:gdLst>
                  <a:gd name="T0" fmla="*/ 0 w 6"/>
                  <a:gd name="T1" fmla="*/ 2 h 6"/>
                  <a:gd name="T2" fmla="*/ 5 w 6"/>
                  <a:gd name="T3" fmla="*/ 6 h 6"/>
                  <a:gd name="T4" fmla="*/ 6 w 6"/>
                  <a:gd name="T5" fmla="*/ 3 h 6"/>
                  <a:gd name="T6" fmla="*/ 2 w 6"/>
                  <a:gd name="T7" fmla="*/ 0 h 6"/>
                  <a:gd name="T8" fmla="*/ 0 w 6"/>
                  <a:gd name="T9" fmla="*/ 2 h 6"/>
                </a:gdLst>
                <a:ahLst/>
                <a:cxnLst>
                  <a:cxn ang="0">
                    <a:pos x="T0" y="T1"/>
                  </a:cxn>
                  <a:cxn ang="0">
                    <a:pos x="T2" y="T3"/>
                  </a:cxn>
                  <a:cxn ang="0">
                    <a:pos x="T4" y="T5"/>
                  </a:cxn>
                  <a:cxn ang="0">
                    <a:pos x="T6" y="T7"/>
                  </a:cxn>
                  <a:cxn ang="0">
                    <a:pos x="T8" y="T9"/>
                  </a:cxn>
                </a:cxnLst>
                <a:rect l="0" t="0" r="r" b="b"/>
                <a:pathLst>
                  <a:path w="6" h="6">
                    <a:moveTo>
                      <a:pt x="0" y="2"/>
                    </a:moveTo>
                    <a:lnTo>
                      <a:pt x="5" y="6"/>
                    </a:lnTo>
                    <a:lnTo>
                      <a:pt x="6" y="3"/>
                    </a:lnTo>
                    <a:lnTo>
                      <a:pt x="2" y="0"/>
                    </a:lnTo>
                    <a:lnTo>
                      <a:pt x="0" y="2"/>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56" name="Freeform 330">
                <a:extLst>
                  <a:ext uri="{FF2B5EF4-FFF2-40B4-BE49-F238E27FC236}">
                    <a16:creationId xmlns:a16="http://schemas.microsoft.com/office/drawing/2014/main" id="{D3BC435B-2DE0-3471-D32E-138F0D22C4AD}"/>
                  </a:ext>
                </a:extLst>
              </p:cNvPr>
              <p:cNvSpPr>
                <a:spLocks/>
              </p:cNvSpPr>
              <p:nvPr/>
            </p:nvSpPr>
            <p:spPr bwMode="gray">
              <a:xfrm>
                <a:off x="14682460" y="3635030"/>
                <a:ext cx="5766" cy="11531"/>
              </a:xfrm>
              <a:custGeom>
                <a:avLst/>
                <a:gdLst>
                  <a:gd name="T0" fmla="*/ 0 w 4"/>
                  <a:gd name="T1" fmla="*/ 0 h 8"/>
                  <a:gd name="T2" fmla="*/ 0 w 4"/>
                  <a:gd name="T3" fmla="*/ 3 h 8"/>
                  <a:gd name="T4" fmla="*/ 0 w 4"/>
                  <a:gd name="T5" fmla="*/ 8 h 8"/>
                  <a:gd name="T6" fmla="*/ 4 w 4"/>
                  <a:gd name="T7" fmla="*/ 3 h 8"/>
                  <a:gd name="T8" fmla="*/ 3 w 4"/>
                  <a:gd name="T9" fmla="*/ 1 h 8"/>
                  <a:gd name="T10" fmla="*/ 0 w 4"/>
                  <a:gd name="T11" fmla="*/ 0 h 8"/>
                </a:gdLst>
                <a:ahLst/>
                <a:cxnLst>
                  <a:cxn ang="0">
                    <a:pos x="T0" y="T1"/>
                  </a:cxn>
                  <a:cxn ang="0">
                    <a:pos x="T2" y="T3"/>
                  </a:cxn>
                  <a:cxn ang="0">
                    <a:pos x="T4" y="T5"/>
                  </a:cxn>
                  <a:cxn ang="0">
                    <a:pos x="T6" y="T7"/>
                  </a:cxn>
                  <a:cxn ang="0">
                    <a:pos x="T8" y="T9"/>
                  </a:cxn>
                  <a:cxn ang="0">
                    <a:pos x="T10" y="T11"/>
                  </a:cxn>
                </a:cxnLst>
                <a:rect l="0" t="0" r="r" b="b"/>
                <a:pathLst>
                  <a:path w="4" h="8">
                    <a:moveTo>
                      <a:pt x="0" y="0"/>
                    </a:moveTo>
                    <a:lnTo>
                      <a:pt x="0" y="3"/>
                    </a:lnTo>
                    <a:lnTo>
                      <a:pt x="0" y="8"/>
                    </a:lnTo>
                    <a:lnTo>
                      <a:pt x="4" y="3"/>
                    </a:lnTo>
                    <a:lnTo>
                      <a:pt x="3" y="1"/>
                    </a:lnTo>
                    <a:lnTo>
                      <a:pt x="0"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57" name="Freeform 331">
                <a:extLst>
                  <a:ext uri="{FF2B5EF4-FFF2-40B4-BE49-F238E27FC236}">
                    <a16:creationId xmlns:a16="http://schemas.microsoft.com/office/drawing/2014/main" id="{B05B410D-BF59-44C5-499F-E5CC6691F4EC}"/>
                  </a:ext>
                </a:extLst>
              </p:cNvPr>
              <p:cNvSpPr>
                <a:spLocks/>
              </p:cNvSpPr>
              <p:nvPr/>
            </p:nvSpPr>
            <p:spPr bwMode="gray">
              <a:xfrm>
                <a:off x="14682460" y="3623498"/>
                <a:ext cx="15856" cy="10090"/>
              </a:xfrm>
              <a:custGeom>
                <a:avLst/>
                <a:gdLst>
                  <a:gd name="T0" fmla="*/ 20 w 31"/>
                  <a:gd name="T1" fmla="*/ 0 h 23"/>
                  <a:gd name="T2" fmla="*/ 8 w 31"/>
                  <a:gd name="T3" fmla="*/ 19 h 23"/>
                  <a:gd name="T4" fmla="*/ 20 w 31"/>
                  <a:gd name="T5" fmla="*/ 0 h 23"/>
                </a:gdLst>
                <a:ahLst/>
                <a:cxnLst>
                  <a:cxn ang="0">
                    <a:pos x="T0" y="T1"/>
                  </a:cxn>
                  <a:cxn ang="0">
                    <a:pos x="T2" y="T3"/>
                  </a:cxn>
                  <a:cxn ang="0">
                    <a:pos x="T4" y="T5"/>
                  </a:cxn>
                </a:cxnLst>
                <a:rect l="0" t="0" r="r" b="b"/>
                <a:pathLst>
                  <a:path w="31" h="23">
                    <a:moveTo>
                      <a:pt x="20" y="0"/>
                    </a:moveTo>
                    <a:cubicBezTo>
                      <a:pt x="5" y="4"/>
                      <a:pt x="0" y="15"/>
                      <a:pt x="8" y="19"/>
                    </a:cubicBezTo>
                    <a:cubicBezTo>
                      <a:pt x="19" y="23"/>
                      <a:pt x="31" y="1"/>
                      <a:pt x="2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58" name="Freeform 332">
                <a:extLst>
                  <a:ext uri="{FF2B5EF4-FFF2-40B4-BE49-F238E27FC236}">
                    <a16:creationId xmlns:a16="http://schemas.microsoft.com/office/drawing/2014/main" id="{7AADC4DC-6429-6962-5C53-F1617774476B}"/>
                  </a:ext>
                </a:extLst>
              </p:cNvPr>
              <p:cNvSpPr>
                <a:spLocks/>
              </p:cNvSpPr>
              <p:nvPr/>
            </p:nvSpPr>
            <p:spPr bwMode="gray">
              <a:xfrm>
                <a:off x="14655072" y="3656651"/>
                <a:ext cx="4325" cy="12974"/>
              </a:xfrm>
              <a:custGeom>
                <a:avLst/>
                <a:gdLst>
                  <a:gd name="T0" fmla="*/ 0 w 3"/>
                  <a:gd name="T1" fmla="*/ 0 h 9"/>
                  <a:gd name="T2" fmla="*/ 1 w 3"/>
                  <a:gd name="T3" fmla="*/ 8 h 9"/>
                  <a:gd name="T4" fmla="*/ 3 w 3"/>
                  <a:gd name="T5" fmla="*/ 9 h 9"/>
                  <a:gd name="T6" fmla="*/ 2 w 3"/>
                  <a:gd name="T7" fmla="*/ 1 h 9"/>
                  <a:gd name="T8" fmla="*/ 0 w 3"/>
                  <a:gd name="T9" fmla="*/ 0 h 9"/>
                </a:gdLst>
                <a:ahLst/>
                <a:cxnLst>
                  <a:cxn ang="0">
                    <a:pos x="T0" y="T1"/>
                  </a:cxn>
                  <a:cxn ang="0">
                    <a:pos x="T2" y="T3"/>
                  </a:cxn>
                  <a:cxn ang="0">
                    <a:pos x="T4" y="T5"/>
                  </a:cxn>
                  <a:cxn ang="0">
                    <a:pos x="T6" y="T7"/>
                  </a:cxn>
                  <a:cxn ang="0">
                    <a:pos x="T8" y="T9"/>
                  </a:cxn>
                </a:cxnLst>
                <a:rect l="0" t="0" r="r" b="b"/>
                <a:pathLst>
                  <a:path w="3" h="9">
                    <a:moveTo>
                      <a:pt x="0" y="0"/>
                    </a:moveTo>
                    <a:lnTo>
                      <a:pt x="1" y="8"/>
                    </a:lnTo>
                    <a:lnTo>
                      <a:pt x="3" y="9"/>
                    </a:lnTo>
                    <a:lnTo>
                      <a:pt x="2" y="1"/>
                    </a:lnTo>
                    <a:lnTo>
                      <a:pt x="0"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59" name="Freeform 333">
                <a:extLst>
                  <a:ext uri="{FF2B5EF4-FFF2-40B4-BE49-F238E27FC236}">
                    <a16:creationId xmlns:a16="http://schemas.microsoft.com/office/drawing/2014/main" id="{0D3A0CBA-BB39-09DF-6BD0-9448063E75F0}"/>
                  </a:ext>
                </a:extLst>
              </p:cNvPr>
              <p:cNvSpPr>
                <a:spLocks/>
              </p:cNvSpPr>
              <p:nvPr/>
            </p:nvSpPr>
            <p:spPr bwMode="gray">
              <a:xfrm>
                <a:off x="14714172" y="3578814"/>
                <a:ext cx="4325" cy="14414"/>
              </a:xfrm>
              <a:custGeom>
                <a:avLst/>
                <a:gdLst>
                  <a:gd name="T0" fmla="*/ 1 w 3"/>
                  <a:gd name="T1" fmla="*/ 0 h 10"/>
                  <a:gd name="T2" fmla="*/ 0 w 3"/>
                  <a:gd name="T3" fmla="*/ 10 h 10"/>
                  <a:gd name="T4" fmla="*/ 3 w 3"/>
                  <a:gd name="T5" fmla="*/ 9 h 10"/>
                  <a:gd name="T6" fmla="*/ 1 w 3"/>
                  <a:gd name="T7" fmla="*/ 0 h 10"/>
                </a:gdLst>
                <a:ahLst/>
                <a:cxnLst>
                  <a:cxn ang="0">
                    <a:pos x="T0" y="T1"/>
                  </a:cxn>
                  <a:cxn ang="0">
                    <a:pos x="T2" y="T3"/>
                  </a:cxn>
                  <a:cxn ang="0">
                    <a:pos x="T4" y="T5"/>
                  </a:cxn>
                  <a:cxn ang="0">
                    <a:pos x="T6" y="T7"/>
                  </a:cxn>
                </a:cxnLst>
                <a:rect l="0" t="0" r="r" b="b"/>
                <a:pathLst>
                  <a:path w="3" h="10">
                    <a:moveTo>
                      <a:pt x="1" y="0"/>
                    </a:moveTo>
                    <a:lnTo>
                      <a:pt x="0" y="10"/>
                    </a:lnTo>
                    <a:lnTo>
                      <a:pt x="3" y="9"/>
                    </a:lnTo>
                    <a:lnTo>
                      <a:pt x="1"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60" name="Freeform 334">
                <a:extLst>
                  <a:ext uri="{FF2B5EF4-FFF2-40B4-BE49-F238E27FC236}">
                    <a16:creationId xmlns:a16="http://schemas.microsoft.com/office/drawing/2014/main" id="{1CAAC3F5-9B3B-00B2-2CC2-9C9EB7B69FBC}"/>
                  </a:ext>
                </a:extLst>
              </p:cNvPr>
              <p:cNvSpPr>
                <a:spLocks/>
              </p:cNvSpPr>
              <p:nvPr/>
            </p:nvSpPr>
            <p:spPr bwMode="gray">
              <a:xfrm>
                <a:off x="14862640" y="3306380"/>
                <a:ext cx="4325" cy="8649"/>
              </a:xfrm>
              <a:custGeom>
                <a:avLst/>
                <a:gdLst>
                  <a:gd name="T0" fmla="*/ 2 w 3"/>
                  <a:gd name="T1" fmla="*/ 0 h 6"/>
                  <a:gd name="T2" fmla="*/ 0 w 3"/>
                  <a:gd name="T3" fmla="*/ 1 h 6"/>
                  <a:gd name="T4" fmla="*/ 3 w 3"/>
                  <a:gd name="T5" fmla="*/ 6 h 6"/>
                  <a:gd name="T6" fmla="*/ 2 w 3"/>
                  <a:gd name="T7" fmla="*/ 0 h 6"/>
                </a:gdLst>
                <a:ahLst/>
                <a:cxnLst>
                  <a:cxn ang="0">
                    <a:pos x="T0" y="T1"/>
                  </a:cxn>
                  <a:cxn ang="0">
                    <a:pos x="T2" y="T3"/>
                  </a:cxn>
                  <a:cxn ang="0">
                    <a:pos x="T4" y="T5"/>
                  </a:cxn>
                  <a:cxn ang="0">
                    <a:pos x="T6" y="T7"/>
                  </a:cxn>
                </a:cxnLst>
                <a:rect l="0" t="0" r="r" b="b"/>
                <a:pathLst>
                  <a:path w="3" h="6">
                    <a:moveTo>
                      <a:pt x="2" y="0"/>
                    </a:moveTo>
                    <a:lnTo>
                      <a:pt x="0" y="1"/>
                    </a:lnTo>
                    <a:lnTo>
                      <a:pt x="3" y="6"/>
                    </a:lnTo>
                    <a:lnTo>
                      <a:pt x="2"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61" name="Freeform 335">
                <a:extLst>
                  <a:ext uri="{FF2B5EF4-FFF2-40B4-BE49-F238E27FC236}">
                    <a16:creationId xmlns:a16="http://schemas.microsoft.com/office/drawing/2014/main" id="{A232CFD2-F4EC-DDD5-E7DE-9C6EE15031ED}"/>
                  </a:ext>
                </a:extLst>
              </p:cNvPr>
              <p:cNvSpPr>
                <a:spLocks/>
              </p:cNvSpPr>
              <p:nvPr/>
            </p:nvSpPr>
            <p:spPr bwMode="gray">
              <a:xfrm>
                <a:off x="14878497" y="3304938"/>
                <a:ext cx="7208" cy="4325"/>
              </a:xfrm>
              <a:custGeom>
                <a:avLst/>
                <a:gdLst>
                  <a:gd name="T0" fmla="*/ 5 w 5"/>
                  <a:gd name="T1" fmla="*/ 1 h 3"/>
                  <a:gd name="T2" fmla="*/ 0 w 5"/>
                  <a:gd name="T3" fmla="*/ 0 h 3"/>
                  <a:gd name="T4" fmla="*/ 0 w 5"/>
                  <a:gd name="T5" fmla="*/ 2 h 3"/>
                  <a:gd name="T6" fmla="*/ 5 w 5"/>
                  <a:gd name="T7" fmla="*/ 3 h 3"/>
                  <a:gd name="T8" fmla="*/ 5 w 5"/>
                  <a:gd name="T9" fmla="*/ 1 h 3"/>
                </a:gdLst>
                <a:ahLst/>
                <a:cxnLst>
                  <a:cxn ang="0">
                    <a:pos x="T0" y="T1"/>
                  </a:cxn>
                  <a:cxn ang="0">
                    <a:pos x="T2" y="T3"/>
                  </a:cxn>
                  <a:cxn ang="0">
                    <a:pos x="T4" y="T5"/>
                  </a:cxn>
                  <a:cxn ang="0">
                    <a:pos x="T6" y="T7"/>
                  </a:cxn>
                  <a:cxn ang="0">
                    <a:pos x="T8" y="T9"/>
                  </a:cxn>
                </a:cxnLst>
                <a:rect l="0" t="0" r="r" b="b"/>
                <a:pathLst>
                  <a:path w="5" h="3">
                    <a:moveTo>
                      <a:pt x="5" y="1"/>
                    </a:moveTo>
                    <a:lnTo>
                      <a:pt x="0" y="0"/>
                    </a:lnTo>
                    <a:lnTo>
                      <a:pt x="0" y="2"/>
                    </a:lnTo>
                    <a:lnTo>
                      <a:pt x="5" y="3"/>
                    </a:lnTo>
                    <a:lnTo>
                      <a:pt x="5" y="1"/>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62" name="Freeform 336">
                <a:extLst>
                  <a:ext uri="{FF2B5EF4-FFF2-40B4-BE49-F238E27FC236}">
                    <a16:creationId xmlns:a16="http://schemas.microsoft.com/office/drawing/2014/main" id="{87D8D263-5130-18F9-7226-A70A52CA2D09}"/>
                  </a:ext>
                </a:extLst>
              </p:cNvPr>
              <p:cNvSpPr>
                <a:spLocks/>
              </p:cNvSpPr>
              <p:nvPr/>
            </p:nvSpPr>
            <p:spPr bwMode="gray">
              <a:xfrm>
                <a:off x="14865524" y="3300614"/>
                <a:ext cx="10090" cy="5766"/>
              </a:xfrm>
              <a:custGeom>
                <a:avLst/>
                <a:gdLst>
                  <a:gd name="T0" fmla="*/ 8 w 19"/>
                  <a:gd name="T1" fmla="*/ 11 h 12"/>
                  <a:gd name="T2" fmla="*/ 16 w 19"/>
                  <a:gd name="T3" fmla="*/ 4 h 12"/>
                  <a:gd name="T4" fmla="*/ 4 w 19"/>
                  <a:gd name="T5" fmla="*/ 4 h 12"/>
                  <a:gd name="T6" fmla="*/ 8 w 19"/>
                  <a:gd name="T7" fmla="*/ 11 h 12"/>
                </a:gdLst>
                <a:ahLst/>
                <a:cxnLst>
                  <a:cxn ang="0">
                    <a:pos x="T0" y="T1"/>
                  </a:cxn>
                  <a:cxn ang="0">
                    <a:pos x="T2" y="T3"/>
                  </a:cxn>
                  <a:cxn ang="0">
                    <a:pos x="T4" y="T5"/>
                  </a:cxn>
                  <a:cxn ang="0">
                    <a:pos x="T6" y="T7"/>
                  </a:cxn>
                </a:cxnLst>
                <a:rect l="0" t="0" r="r" b="b"/>
                <a:pathLst>
                  <a:path w="19" h="12">
                    <a:moveTo>
                      <a:pt x="8" y="11"/>
                    </a:moveTo>
                    <a:cubicBezTo>
                      <a:pt x="15" y="12"/>
                      <a:pt x="19" y="8"/>
                      <a:pt x="16" y="4"/>
                    </a:cubicBezTo>
                    <a:cubicBezTo>
                      <a:pt x="12" y="0"/>
                      <a:pt x="4" y="4"/>
                      <a:pt x="4" y="4"/>
                    </a:cubicBezTo>
                    <a:cubicBezTo>
                      <a:pt x="4" y="4"/>
                      <a:pt x="0" y="7"/>
                      <a:pt x="8" y="11"/>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63" name="Freeform 337">
                <a:extLst>
                  <a:ext uri="{FF2B5EF4-FFF2-40B4-BE49-F238E27FC236}">
                    <a16:creationId xmlns:a16="http://schemas.microsoft.com/office/drawing/2014/main" id="{C19F70C9-04A4-D97E-0B26-2748C2F8CFD8}"/>
                  </a:ext>
                </a:extLst>
              </p:cNvPr>
              <p:cNvSpPr>
                <a:spLocks/>
              </p:cNvSpPr>
              <p:nvPr/>
            </p:nvSpPr>
            <p:spPr bwMode="gray">
              <a:xfrm>
                <a:off x="14878497" y="3291965"/>
                <a:ext cx="8649" cy="8649"/>
              </a:xfrm>
              <a:custGeom>
                <a:avLst/>
                <a:gdLst>
                  <a:gd name="T0" fmla="*/ 6 w 6"/>
                  <a:gd name="T1" fmla="*/ 0 h 6"/>
                  <a:gd name="T2" fmla="*/ 0 w 6"/>
                  <a:gd name="T3" fmla="*/ 3 h 6"/>
                  <a:gd name="T4" fmla="*/ 4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0" y="3"/>
                    </a:lnTo>
                    <a:lnTo>
                      <a:pt x="4" y="6"/>
                    </a:lnTo>
                    <a:lnTo>
                      <a:pt x="6"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64" name="Freeform 338">
                <a:extLst>
                  <a:ext uri="{FF2B5EF4-FFF2-40B4-BE49-F238E27FC236}">
                    <a16:creationId xmlns:a16="http://schemas.microsoft.com/office/drawing/2014/main" id="{9156F7C2-1BBA-75D3-C950-7AD2F36F074F}"/>
                  </a:ext>
                </a:extLst>
              </p:cNvPr>
              <p:cNvSpPr>
                <a:spLocks/>
              </p:cNvSpPr>
              <p:nvPr/>
            </p:nvSpPr>
            <p:spPr bwMode="gray">
              <a:xfrm>
                <a:off x="14715613" y="3868545"/>
                <a:ext cx="10090" cy="23063"/>
              </a:xfrm>
              <a:custGeom>
                <a:avLst/>
                <a:gdLst>
                  <a:gd name="T0" fmla="*/ 7 w 7"/>
                  <a:gd name="T1" fmla="*/ 10 h 16"/>
                  <a:gd name="T2" fmla="*/ 4 w 7"/>
                  <a:gd name="T3" fmla="*/ 10 h 16"/>
                  <a:gd name="T4" fmla="*/ 3 w 7"/>
                  <a:gd name="T5" fmla="*/ 6 h 16"/>
                  <a:gd name="T6" fmla="*/ 1 w 7"/>
                  <a:gd name="T7" fmla="*/ 0 h 16"/>
                  <a:gd name="T8" fmla="*/ 0 w 7"/>
                  <a:gd name="T9" fmla="*/ 0 h 16"/>
                  <a:gd name="T10" fmla="*/ 1 w 7"/>
                  <a:gd name="T11" fmla="*/ 7 h 16"/>
                  <a:gd name="T12" fmla="*/ 7 w 7"/>
                  <a:gd name="T13" fmla="*/ 16 h 16"/>
                  <a:gd name="T14" fmla="*/ 7 w 7"/>
                  <a:gd name="T15" fmla="*/ 1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16">
                    <a:moveTo>
                      <a:pt x="7" y="10"/>
                    </a:moveTo>
                    <a:lnTo>
                      <a:pt x="4" y="10"/>
                    </a:lnTo>
                    <a:lnTo>
                      <a:pt x="3" y="6"/>
                    </a:lnTo>
                    <a:lnTo>
                      <a:pt x="1" y="0"/>
                    </a:lnTo>
                    <a:lnTo>
                      <a:pt x="0" y="0"/>
                    </a:lnTo>
                    <a:lnTo>
                      <a:pt x="1" y="7"/>
                    </a:lnTo>
                    <a:lnTo>
                      <a:pt x="7" y="16"/>
                    </a:lnTo>
                    <a:lnTo>
                      <a:pt x="7" y="1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65" name="Freeform 339">
                <a:extLst>
                  <a:ext uri="{FF2B5EF4-FFF2-40B4-BE49-F238E27FC236}">
                    <a16:creationId xmlns:a16="http://schemas.microsoft.com/office/drawing/2014/main" id="{FF47171E-48A8-E258-66B8-150FFB83E4FF}"/>
                  </a:ext>
                </a:extLst>
              </p:cNvPr>
              <p:cNvSpPr>
                <a:spLocks/>
              </p:cNvSpPr>
              <p:nvPr/>
            </p:nvSpPr>
            <p:spPr bwMode="gray">
              <a:xfrm>
                <a:off x="14838137" y="3328001"/>
                <a:ext cx="14414" cy="14414"/>
              </a:xfrm>
              <a:custGeom>
                <a:avLst/>
                <a:gdLst>
                  <a:gd name="T0" fmla="*/ 7 w 10"/>
                  <a:gd name="T1" fmla="*/ 2 h 10"/>
                  <a:gd name="T2" fmla="*/ 5 w 10"/>
                  <a:gd name="T3" fmla="*/ 1 h 10"/>
                  <a:gd name="T4" fmla="*/ 4 w 10"/>
                  <a:gd name="T5" fmla="*/ 3 h 10"/>
                  <a:gd name="T6" fmla="*/ 4 w 10"/>
                  <a:gd name="T7" fmla="*/ 0 h 10"/>
                  <a:gd name="T8" fmla="*/ 0 w 10"/>
                  <a:gd name="T9" fmla="*/ 2 h 10"/>
                  <a:gd name="T10" fmla="*/ 2 w 10"/>
                  <a:gd name="T11" fmla="*/ 7 h 10"/>
                  <a:gd name="T12" fmla="*/ 8 w 10"/>
                  <a:gd name="T13" fmla="*/ 10 h 10"/>
                  <a:gd name="T14" fmla="*/ 10 w 10"/>
                  <a:gd name="T15" fmla="*/ 8 h 10"/>
                  <a:gd name="T16" fmla="*/ 6 w 10"/>
                  <a:gd name="T17" fmla="*/ 6 h 10"/>
                  <a:gd name="T18" fmla="*/ 7 w 10"/>
                  <a:gd name="T19"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0">
                    <a:moveTo>
                      <a:pt x="7" y="2"/>
                    </a:moveTo>
                    <a:lnTo>
                      <a:pt x="5" y="1"/>
                    </a:lnTo>
                    <a:lnTo>
                      <a:pt x="4" y="3"/>
                    </a:lnTo>
                    <a:lnTo>
                      <a:pt x="4" y="0"/>
                    </a:lnTo>
                    <a:lnTo>
                      <a:pt x="0" y="2"/>
                    </a:lnTo>
                    <a:lnTo>
                      <a:pt x="2" y="7"/>
                    </a:lnTo>
                    <a:lnTo>
                      <a:pt x="8" y="10"/>
                    </a:lnTo>
                    <a:lnTo>
                      <a:pt x="10" y="8"/>
                    </a:lnTo>
                    <a:lnTo>
                      <a:pt x="6" y="6"/>
                    </a:lnTo>
                    <a:lnTo>
                      <a:pt x="7" y="2"/>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66" name="Freeform 340">
                <a:extLst>
                  <a:ext uri="{FF2B5EF4-FFF2-40B4-BE49-F238E27FC236}">
                    <a16:creationId xmlns:a16="http://schemas.microsoft.com/office/drawing/2014/main" id="{F8C75F72-7BD1-FC26-7C25-F2A2C00088A4}"/>
                  </a:ext>
                </a:extLst>
              </p:cNvPr>
              <p:cNvSpPr>
                <a:spLocks/>
              </p:cNvSpPr>
              <p:nvPr/>
            </p:nvSpPr>
            <p:spPr bwMode="gray">
              <a:xfrm>
                <a:off x="14871289" y="3312146"/>
                <a:ext cx="7208" cy="5766"/>
              </a:xfrm>
              <a:custGeom>
                <a:avLst/>
                <a:gdLst>
                  <a:gd name="T0" fmla="*/ 2 w 5"/>
                  <a:gd name="T1" fmla="*/ 4 h 4"/>
                  <a:gd name="T2" fmla="*/ 5 w 5"/>
                  <a:gd name="T3" fmla="*/ 0 h 4"/>
                  <a:gd name="T4" fmla="*/ 0 w 5"/>
                  <a:gd name="T5" fmla="*/ 1 h 4"/>
                  <a:gd name="T6" fmla="*/ 2 w 5"/>
                  <a:gd name="T7" fmla="*/ 4 h 4"/>
                </a:gdLst>
                <a:ahLst/>
                <a:cxnLst>
                  <a:cxn ang="0">
                    <a:pos x="T0" y="T1"/>
                  </a:cxn>
                  <a:cxn ang="0">
                    <a:pos x="T2" y="T3"/>
                  </a:cxn>
                  <a:cxn ang="0">
                    <a:pos x="T4" y="T5"/>
                  </a:cxn>
                  <a:cxn ang="0">
                    <a:pos x="T6" y="T7"/>
                  </a:cxn>
                </a:cxnLst>
                <a:rect l="0" t="0" r="r" b="b"/>
                <a:pathLst>
                  <a:path w="5" h="4">
                    <a:moveTo>
                      <a:pt x="2" y="4"/>
                    </a:moveTo>
                    <a:lnTo>
                      <a:pt x="5" y="0"/>
                    </a:lnTo>
                    <a:lnTo>
                      <a:pt x="0" y="1"/>
                    </a:lnTo>
                    <a:lnTo>
                      <a:pt x="2" y="4"/>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67" name="Freeform 341">
                <a:extLst>
                  <a:ext uri="{FF2B5EF4-FFF2-40B4-BE49-F238E27FC236}">
                    <a16:creationId xmlns:a16="http://schemas.microsoft.com/office/drawing/2014/main" id="{767063F6-2F8B-44BC-DD8C-ADE52DDDC438}"/>
                  </a:ext>
                </a:extLst>
              </p:cNvPr>
              <p:cNvSpPr>
                <a:spLocks/>
              </p:cNvSpPr>
              <p:nvPr/>
            </p:nvSpPr>
            <p:spPr bwMode="gray">
              <a:xfrm>
                <a:off x="14719938" y="3894491"/>
                <a:ext cx="10090" cy="7208"/>
              </a:xfrm>
              <a:custGeom>
                <a:avLst/>
                <a:gdLst>
                  <a:gd name="T0" fmla="*/ 11 w 22"/>
                  <a:gd name="T1" fmla="*/ 1 h 13"/>
                  <a:gd name="T2" fmla="*/ 7 w 22"/>
                  <a:gd name="T3" fmla="*/ 8 h 13"/>
                  <a:gd name="T4" fmla="*/ 11 w 22"/>
                  <a:gd name="T5" fmla="*/ 1 h 13"/>
                </a:gdLst>
                <a:ahLst/>
                <a:cxnLst>
                  <a:cxn ang="0">
                    <a:pos x="T0" y="T1"/>
                  </a:cxn>
                  <a:cxn ang="0">
                    <a:pos x="T2" y="T3"/>
                  </a:cxn>
                  <a:cxn ang="0">
                    <a:pos x="T4" y="T5"/>
                  </a:cxn>
                </a:cxnLst>
                <a:rect l="0" t="0" r="r" b="b"/>
                <a:pathLst>
                  <a:path w="22" h="13">
                    <a:moveTo>
                      <a:pt x="11" y="1"/>
                    </a:moveTo>
                    <a:cubicBezTo>
                      <a:pt x="0" y="0"/>
                      <a:pt x="0" y="8"/>
                      <a:pt x="7" y="8"/>
                    </a:cubicBezTo>
                    <a:cubicBezTo>
                      <a:pt x="18" y="13"/>
                      <a:pt x="22" y="1"/>
                      <a:pt x="11" y="1"/>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68" name="Freeform 342">
                <a:extLst>
                  <a:ext uri="{FF2B5EF4-FFF2-40B4-BE49-F238E27FC236}">
                    <a16:creationId xmlns:a16="http://schemas.microsoft.com/office/drawing/2014/main" id="{A772A22B-FBB3-5CF3-AF74-BE48C719D437}"/>
                  </a:ext>
                </a:extLst>
              </p:cNvPr>
              <p:cNvSpPr>
                <a:spLocks/>
              </p:cNvSpPr>
              <p:nvPr/>
            </p:nvSpPr>
            <p:spPr bwMode="gray">
              <a:xfrm>
                <a:off x="14822280" y="3500975"/>
                <a:ext cx="5766" cy="11531"/>
              </a:xfrm>
              <a:custGeom>
                <a:avLst/>
                <a:gdLst>
                  <a:gd name="T0" fmla="*/ 0 w 4"/>
                  <a:gd name="T1" fmla="*/ 8 h 8"/>
                  <a:gd name="T2" fmla="*/ 4 w 4"/>
                  <a:gd name="T3" fmla="*/ 7 h 8"/>
                  <a:gd name="T4" fmla="*/ 3 w 4"/>
                  <a:gd name="T5" fmla="*/ 0 h 8"/>
                  <a:gd name="T6" fmla="*/ 1 w 4"/>
                  <a:gd name="T7" fmla="*/ 4 h 8"/>
                  <a:gd name="T8" fmla="*/ 0 w 4"/>
                  <a:gd name="T9" fmla="*/ 8 h 8"/>
                </a:gdLst>
                <a:ahLst/>
                <a:cxnLst>
                  <a:cxn ang="0">
                    <a:pos x="T0" y="T1"/>
                  </a:cxn>
                  <a:cxn ang="0">
                    <a:pos x="T2" y="T3"/>
                  </a:cxn>
                  <a:cxn ang="0">
                    <a:pos x="T4" y="T5"/>
                  </a:cxn>
                  <a:cxn ang="0">
                    <a:pos x="T6" y="T7"/>
                  </a:cxn>
                  <a:cxn ang="0">
                    <a:pos x="T8" y="T9"/>
                  </a:cxn>
                </a:cxnLst>
                <a:rect l="0" t="0" r="r" b="b"/>
                <a:pathLst>
                  <a:path w="4" h="8">
                    <a:moveTo>
                      <a:pt x="0" y="8"/>
                    </a:moveTo>
                    <a:lnTo>
                      <a:pt x="4" y="7"/>
                    </a:lnTo>
                    <a:lnTo>
                      <a:pt x="3" y="0"/>
                    </a:lnTo>
                    <a:lnTo>
                      <a:pt x="1" y="4"/>
                    </a:lnTo>
                    <a:lnTo>
                      <a:pt x="0" y="8"/>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69" name="Freeform 343">
                <a:extLst>
                  <a:ext uri="{FF2B5EF4-FFF2-40B4-BE49-F238E27FC236}">
                    <a16:creationId xmlns:a16="http://schemas.microsoft.com/office/drawing/2014/main" id="{1C8FDF38-8952-B93F-3B4D-34F3D115F7E0}"/>
                  </a:ext>
                </a:extLst>
              </p:cNvPr>
              <p:cNvSpPr>
                <a:spLocks/>
              </p:cNvSpPr>
              <p:nvPr/>
            </p:nvSpPr>
            <p:spPr bwMode="gray">
              <a:xfrm>
                <a:off x="14816514" y="3492326"/>
                <a:ext cx="10090" cy="14414"/>
              </a:xfrm>
              <a:custGeom>
                <a:avLst/>
                <a:gdLst>
                  <a:gd name="T0" fmla="*/ 15 w 23"/>
                  <a:gd name="T1" fmla="*/ 19 h 30"/>
                  <a:gd name="T2" fmla="*/ 12 w 23"/>
                  <a:gd name="T3" fmla="*/ 15 h 30"/>
                  <a:gd name="T4" fmla="*/ 15 w 23"/>
                  <a:gd name="T5" fmla="*/ 19 h 30"/>
                </a:gdLst>
                <a:ahLst/>
                <a:cxnLst>
                  <a:cxn ang="0">
                    <a:pos x="T0" y="T1"/>
                  </a:cxn>
                  <a:cxn ang="0">
                    <a:pos x="T2" y="T3"/>
                  </a:cxn>
                  <a:cxn ang="0">
                    <a:pos x="T4" y="T5"/>
                  </a:cxn>
                </a:cxnLst>
                <a:rect l="0" t="0" r="r" b="b"/>
                <a:pathLst>
                  <a:path w="23" h="30">
                    <a:moveTo>
                      <a:pt x="15" y="19"/>
                    </a:moveTo>
                    <a:cubicBezTo>
                      <a:pt x="23" y="8"/>
                      <a:pt x="20" y="0"/>
                      <a:pt x="12" y="15"/>
                    </a:cubicBezTo>
                    <a:cubicBezTo>
                      <a:pt x="0" y="30"/>
                      <a:pt x="15" y="19"/>
                      <a:pt x="15" y="19"/>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70" name="Freeform 344">
                <a:extLst>
                  <a:ext uri="{FF2B5EF4-FFF2-40B4-BE49-F238E27FC236}">
                    <a16:creationId xmlns:a16="http://schemas.microsoft.com/office/drawing/2014/main" id="{B7AC23E4-FE99-59F8-7790-FC830F4A0518}"/>
                  </a:ext>
                </a:extLst>
              </p:cNvPr>
              <p:cNvSpPr>
                <a:spLocks/>
              </p:cNvSpPr>
              <p:nvPr/>
            </p:nvSpPr>
            <p:spPr bwMode="gray">
              <a:xfrm>
                <a:off x="14779036" y="4142419"/>
                <a:ext cx="10090" cy="5766"/>
              </a:xfrm>
              <a:custGeom>
                <a:avLst/>
                <a:gdLst>
                  <a:gd name="T0" fmla="*/ 0 w 7"/>
                  <a:gd name="T1" fmla="*/ 4 h 4"/>
                  <a:gd name="T2" fmla="*/ 5 w 7"/>
                  <a:gd name="T3" fmla="*/ 4 h 4"/>
                  <a:gd name="T4" fmla="*/ 7 w 7"/>
                  <a:gd name="T5" fmla="*/ 1 h 4"/>
                  <a:gd name="T6" fmla="*/ 3 w 7"/>
                  <a:gd name="T7" fmla="*/ 0 h 4"/>
                  <a:gd name="T8" fmla="*/ 0 w 7"/>
                  <a:gd name="T9" fmla="*/ 4 h 4"/>
                </a:gdLst>
                <a:ahLst/>
                <a:cxnLst>
                  <a:cxn ang="0">
                    <a:pos x="T0" y="T1"/>
                  </a:cxn>
                  <a:cxn ang="0">
                    <a:pos x="T2" y="T3"/>
                  </a:cxn>
                  <a:cxn ang="0">
                    <a:pos x="T4" y="T5"/>
                  </a:cxn>
                  <a:cxn ang="0">
                    <a:pos x="T6" y="T7"/>
                  </a:cxn>
                  <a:cxn ang="0">
                    <a:pos x="T8" y="T9"/>
                  </a:cxn>
                </a:cxnLst>
                <a:rect l="0" t="0" r="r" b="b"/>
                <a:pathLst>
                  <a:path w="7" h="4">
                    <a:moveTo>
                      <a:pt x="0" y="4"/>
                    </a:moveTo>
                    <a:lnTo>
                      <a:pt x="5" y="4"/>
                    </a:lnTo>
                    <a:lnTo>
                      <a:pt x="7" y="1"/>
                    </a:lnTo>
                    <a:lnTo>
                      <a:pt x="3" y="0"/>
                    </a:lnTo>
                    <a:lnTo>
                      <a:pt x="0" y="4"/>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71" name="Freeform 345">
                <a:extLst>
                  <a:ext uri="{FF2B5EF4-FFF2-40B4-BE49-F238E27FC236}">
                    <a16:creationId xmlns:a16="http://schemas.microsoft.com/office/drawing/2014/main" id="{5768CF62-AEC4-DB78-8166-2BA2A2BF4344}"/>
                  </a:ext>
                </a:extLst>
              </p:cNvPr>
              <p:cNvSpPr>
                <a:spLocks/>
              </p:cNvSpPr>
              <p:nvPr/>
            </p:nvSpPr>
            <p:spPr bwMode="gray">
              <a:xfrm>
                <a:off x="14731469" y="3898814"/>
                <a:ext cx="8649" cy="10090"/>
              </a:xfrm>
              <a:custGeom>
                <a:avLst/>
                <a:gdLst>
                  <a:gd name="T0" fmla="*/ 8 w 19"/>
                  <a:gd name="T1" fmla="*/ 0 h 20"/>
                  <a:gd name="T2" fmla="*/ 8 w 19"/>
                  <a:gd name="T3" fmla="*/ 16 h 20"/>
                  <a:gd name="T4" fmla="*/ 19 w 19"/>
                  <a:gd name="T5" fmla="*/ 9 h 20"/>
                  <a:gd name="T6" fmla="*/ 8 w 19"/>
                  <a:gd name="T7" fmla="*/ 0 h 20"/>
                </a:gdLst>
                <a:ahLst/>
                <a:cxnLst>
                  <a:cxn ang="0">
                    <a:pos x="T0" y="T1"/>
                  </a:cxn>
                  <a:cxn ang="0">
                    <a:pos x="T2" y="T3"/>
                  </a:cxn>
                  <a:cxn ang="0">
                    <a:pos x="T4" y="T5"/>
                  </a:cxn>
                  <a:cxn ang="0">
                    <a:pos x="T6" y="T7"/>
                  </a:cxn>
                </a:cxnLst>
                <a:rect l="0" t="0" r="r" b="b"/>
                <a:pathLst>
                  <a:path w="19" h="20">
                    <a:moveTo>
                      <a:pt x="8" y="0"/>
                    </a:moveTo>
                    <a:cubicBezTo>
                      <a:pt x="1" y="0"/>
                      <a:pt x="0" y="12"/>
                      <a:pt x="8" y="16"/>
                    </a:cubicBezTo>
                    <a:cubicBezTo>
                      <a:pt x="15" y="20"/>
                      <a:pt x="19" y="16"/>
                      <a:pt x="19" y="9"/>
                    </a:cubicBezTo>
                    <a:cubicBezTo>
                      <a:pt x="16" y="1"/>
                      <a:pt x="12" y="1"/>
                      <a:pt x="8"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72" name="Freeform 346">
                <a:extLst>
                  <a:ext uri="{FF2B5EF4-FFF2-40B4-BE49-F238E27FC236}">
                    <a16:creationId xmlns:a16="http://schemas.microsoft.com/office/drawing/2014/main" id="{0A267D65-1BD6-A5F3-9E5E-B5C353341AA1}"/>
                  </a:ext>
                </a:extLst>
              </p:cNvPr>
              <p:cNvSpPr>
                <a:spLocks/>
              </p:cNvSpPr>
              <p:nvPr/>
            </p:nvSpPr>
            <p:spPr bwMode="gray">
              <a:xfrm>
                <a:off x="14747324" y="3942058"/>
                <a:ext cx="8649" cy="4325"/>
              </a:xfrm>
              <a:custGeom>
                <a:avLst/>
                <a:gdLst>
                  <a:gd name="T0" fmla="*/ 0 w 6"/>
                  <a:gd name="T1" fmla="*/ 2 h 3"/>
                  <a:gd name="T2" fmla="*/ 6 w 6"/>
                  <a:gd name="T3" fmla="*/ 3 h 3"/>
                  <a:gd name="T4" fmla="*/ 3 w 6"/>
                  <a:gd name="T5" fmla="*/ 0 h 3"/>
                  <a:gd name="T6" fmla="*/ 0 w 6"/>
                  <a:gd name="T7" fmla="*/ 2 h 3"/>
                </a:gdLst>
                <a:ahLst/>
                <a:cxnLst>
                  <a:cxn ang="0">
                    <a:pos x="T0" y="T1"/>
                  </a:cxn>
                  <a:cxn ang="0">
                    <a:pos x="T2" y="T3"/>
                  </a:cxn>
                  <a:cxn ang="0">
                    <a:pos x="T4" y="T5"/>
                  </a:cxn>
                  <a:cxn ang="0">
                    <a:pos x="T6" y="T7"/>
                  </a:cxn>
                </a:cxnLst>
                <a:rect l="0" t="0" r="r" b="b"/>
                <a:pathLst>
                  <a:path w="6" h="3">
                    <a:moveTo>
                      <a:pt x="0" y="2"/>
                    </a:moveTo>
                    <a:lnTo>
                      <a:pt x="6" y="3"/>
                    </a:lnTo>
                    <a:lnTo>
                      <a:pt x="3" y="0"/>
                    </a:lnTo>
                    <a:lnTo>
                      <a:pt x="0" y="2"/>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73" name="Freeform 347">
                <a:extLst>
                  <a:ext uri="{FF2B5EF4-FFF2-40B4-BE49-F238E27FC236}">
                    <a16:creationId xmlns:a16="http://schemas.microsoft.com/office/drawing/2014/main" id="{7E3B8C72-A734-60A4-A8F1-734470C837A6}"/>
                  </a:ext>
                </a:extLst>
              </p:cNvPr>
              <p:cNvSpPr>
                <a:spLocks/>
              </p:cNvSpPr>
              <p:nvPr/>
            </p:nvSpPr>
            <p:spPr bwMode="gray">
              <a:xfrm>
                <a:off x="14068403" y="3611967"/>
                <a:ext cx="7208" cy="5766"/>
              </a:xfrm>
              <a:custGeom>
                <a:avLst/>
                <a:gdLst>
                  <a:gd name="T0" fmla="*/ 5 w 5"/>
                  <a:gd name="T1" fmla="*/ 1 h 4"/>
                  <a:gd name="T2" fmla="*/ 0 w 5"/>
                  <a:gd name="T3" fmla="*/ 0 h 4"/>
                  <a:gd name="T4" fmla="*/ 4 w 5"/>
                  <a:gd name="T5" fmla="*/ 4 h 4"/>
                  <a:gd name="T6" fmla="*/ 5 w 5"/>
                  <a:gd name="T7" fmla="*/ 1 h 4"/>
                </a:gdLst>
                <a:ahLst/>
                <a:cxnLst>
                  <a:cxn ang="0">
                    <a:pos x="T0" y="T1"/>
                  </a:cxn>
                  <a:cxn ang="0">
                    <a:pos x="T2" y="T3"/>
                  </a:cxn>
                  <a:cxn ang="0">
                    <a:pos x="T4" y="T5"/>
                  </a:cxn>
                  <a:cxn ang="0">
                    <a:pos x="T6" y="T7"/>
                  </a:cxn>
                </a:cxnLst>
                <a:rect l="0" t="0" r="r" b="b"/>
                <a:pathLst>
                  <a:path w="5" h="4">
                    <a:moveTo>
                      <a:pt x="5" y="1"/>
                    </a:moveTo>
                    <a:lnTo>
                      <a:pt x="0" y="0"/>
                    </a:lnTo>
                    <a:lnTo>
                      <a:pt x="4" y="4"/>
                    </a:lnTo>
                    <a:lnTo>
                      <a:pt x="5" y="1"/>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74" name="Freeform 348">
                <a:extLst>
                  <a:ext uri="{FF2B5EF4-FFF2-40B4-BE49-F238E27FC236}">
                    <a16:creationId xmlns:a16="http://schemas.microsoft.com/office/drawing/2014/main" id="{CC5730C1-6EE4-E76D-F564-036AF6221CD3}"/>
                  </a:ext>
                </a:extLst>
              </p:cNvPr>
              <p:cNvSpPr>
                <a:spLocks/>
              </p:cNvSpPr>
              <p:nvPr/>
            </p:nvSpPr>
            <p:spPr bwMode="gray">
              <a:xfrm>
                <a:off x="14064078" y="3633588"/>
                <a:ext cx="14414" cy="7208"/>
              </a:xfrm>
              <a:custGeom>
                <a:avLst/>
                <a:gdLst>
                  <a:gd name="T0" fmla="*/ 0 w 10"/>
                  <a:gd name="T1" fmla="*/ 1 h 5"/>
                  <a:gd name="T2" fmla="*/ 4 w 10"/>
                  <a:gd name="T3" fmla="*/ 5 h 5"/>
                  <a:gd name="T4" fmla="*/ 10 w 10"/>
                  <a:gd name="T5" fmla="*/ 3 h 5"/>
                  <a:gd name="T6" fmla="*/ 5 w 10"/>
                  <a:gd name="T7" fmla="*/ 0 h 5"/>
                  <a:gd name="T8" fmla="*/ 0 w 10"/>
                  <a:gd name="T9" fmla="*/ 1 h 5"/>
                </a:gdLst>
                <a:ahLst/>
                <a:cxnLst>
                  <a:cxn ang="0">
                    <a:pos x="T0" y="T1"/>
                  </a:cxn>
                  <a:cxn ang="0">
                    <a:pos x="T2" y="T3"/>
                  </a:cxn>
                  <a:cxn ang="0">
                    <a:pos x="T4" y="T5"/>
                  </a:cxn>
                  <a:cxn ang="0">
                    <a:pos x="T6" y="T7"/>
                  </a:cxn>
                  <a:cxn ang="0">
                    <a:pos x="T8" y="T9"/>
                  </a:cxn>
                </a:cxnLst>
                <a:rect l="0" t="0" r="r" b="b"/>
                <a:pathLst>
                  <a:path w="10" h="5">
                    <a:moveTo>
                      <a:pt x="0" y="1"/>
                    </a:moveTo>
                    <a:lnTo>
                      <a:pt x="4" y="5"/>
                    </a:lnTo>
                    <a:lnTo>
                      <a:pt x="10" y="3"/>
                    </a:lnTo>
                    <a:lnTo>
                      <a:pt x="5" y="0"/>
                    </a:lnTo>
                    <a:lnTo>
                      <a:pt x="0" y="1"/>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75" name="Freeform 349">
                <a:extLst>
                  <a:ext uri="{FF2B5EF4-FFF2-40B4-BE49-F238E27FC236}">
                    <a16:creationId xmlns:a16="http://schemas.microsoft.com/office/drawing/2014/main" id="{7186524C-C8C4-DCCA-CA45-5C196C0B1975}"/>
                  </a:ext>
                </a:extLst>
              </p:cNvPr>
              <p:cNvSpPr>
                <a:spLocks/>
              </p:cNvSpPr>
              <p:nvPr/>
            </p:nvSpPr>
            <p:spPr bwMode="gray">
              <a:xfrm>
                <a:off x="14061196" y="3616291"/>
                <a:ext cx="11531" cy="8649"/>
              </a:xfrm>
              <a:custGeom>
                <a:avLst/>
                <a:gdLst>
                  <a:gd name="T0" fmla="*/ 7 w 23"/>
                  <a:gd name="T1" fmla="*/ 18 h 18"/>
                  <a:gd name="T2" fmla="*/ 12 w 23"/>
                  <a:gd name="T3" fmla="*/ 3 h 18"/>
                  <a:gd name="T4" fmla="*/ 7 w 23"/>
                  <a:gd name="T5" fmla="*/ 18 h 18"/>
                </a:gdLst>
                <a:ahLst/>
                <a:cxnLst>
                  <a:cxn ang="0">
                    <a:pos x="T0" y="T1"/>
                  </a:cxn>
                  <a:cxn ang="0">
                    <a:pos x="T2" y="T3"/>
                  </a:cxn>
                  <a:cxn ang="0">
                    <a:pos x="T4" y="T5"/>
                  </a:cxn>
                </a:cxnLst>
                <a:rect l="0" t="0" r="r" b="b"/>
                <a:pathLst>
                  <a:path w="23" h="18">
                    <a:moveTo>
                      <a:pt x="7" y="18"/>
                    </a:moveTo>
                    <a:cubicBezTo>
                      <a:pt x="15" y="18"/>
                      <a:pt x="23" y="0"/>
                      <a:pt x="12" y="3"/>
                    </a:cubicBezTo>
                    <a:cubicBezTo>
                      <a:pt x="0" y="6"/>
                      <a:pt x="4" y="18"/>
                      <a:pt x="7" y="18"/>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76" name="Freeform 350">
                <a:extLst>
                  <a:ext uri="{FF2B5EF4-FFF2-40B4-BE49-F238E27FC236}">
                    <a16:creationId xmlns:a16="http://schemas.microsoft.com/office/drawing/2014/main" id="{D2BADFF1-DF2A-9078-5D14-47B72A6DF5FF}"/>
                  </a:ext>
                </a:extLst>
              </p:cNvPr>
              <p:cNvSpPr>
                <a:spLocks/>
              </p:cNvSpPr>
              <p:nvPr/>
            </p:nvSpPr>
            <p:spPr bwMode="gray">
              <a:xfrm>
                <a:off x="14055430" y="3626382"/>
                <a:ext cx="10090" cy="5766"/>
              </a:xfrm>
              <a:custGeom>
                <a:avLst/>
                <a:gdLst>
                  <a:gd name="T0" fmla="*/ 4 w 7"/>
                  <a:gd name="T1" fmla="*/ 0 h 4"/>
                  <a:gd name="T2" fmla="*/ 0 w 7"/>
                  <a:gd name="T3" fmla="*/ 3 h 4"/>
                  <a:gd name="T4" fmla="*/ 7 w 7"/>
                  <a:gd name="T5" fmla="*/ 4 h 4"/>
                  <a:gd name="T6" fmla="*/ 4 w 7"/>
                  <a:gd name="T7" fmla="*/ 0 h 4"/>
                </a:gdLst>
                <a:ahLst/>
                <a:cxnLst>
                  <a:cxn ang="0">
                    <a:pos x="T0" y="T1"/>
                  </a:cxn>
                  <a:cxn ang="0">
                    <a:pos x="T2" y="T3"/>
                  </a:cxn>
                  <a:cxn ang="0">
                    <a:pos x="T4" y="T5"/>
                  </a:cxn>
                  <a:cxn ang="0">
                    <a:pos x="T6" y="T7"/>
                  </a:cxn>
                </a:cxnLst>
                <a:rect l="0" t="0" r="r" b="b"/>
                <a:pathLst>
                  <a:path w="7" h="4">
                    <a:moveTo>
                      <a:pt x="4" y="0"/>
                    </a:moveTo>
                    <a:lnTo>
                      <a:pt x="0" y="3"/>
                    </a:lnTo>
                    <a:lnTo>
                      <a:pt x="7" y="4"/>
                    </a:lnTo>
                    <a:lnTo>
                      <a:pt x="4"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77" name="Freeform 351">
                <a:extLst>
                  <a:ext uri="{FF2B5EF4-FFF2-40B4-BE49-F238E27FC236}">
                    <a16:creationId xmlns:a16="http://schemas.microsoft.com/office/drawing/2014/main" id="{85A151BC-B1F8-E3ED-34CD-BDF28FE49860}"/>
                  </a:ext>
                </a:extLst>
              </p:cNvPr>
              <p:cNvSpPr>
                <a:spLocks/>
              </p:cNvSpPr>
              <p:nvPr/>
            </p:nvSpPr>
            <p:spPr bwMode="gray">
              <a:xfrm>
                <a:off x="14074169" y="3609084"/>
                <a:ext cx="5766" cy="4325"/>
              </a:xfrm>
              <a:custGeom>
                <a:avLst/>
                <a:gdLst>
                  <a:gd name="T0" fmla="*/ 1 w 4"/>
                  <a:gd name="T1" fmla="*/ 0 h 3"/>
                  <a:gd name="T2" fmla="*/ 0 w 4"/>
                  <a:gd name="T3" fmla="*/ 1 h 3"/>
                  <a:gd name="T4" fmla="*/ 4 w 4"/>
                  <a:gd name="T5" fmla="*/ 3 h 3"/>
                  <a:gd name="T6" fmla="*/ 1 w 4"/>
                  <a:gd name="T7" fmla="*/ 0 h 3"/>
                </a:gdLst>
                <a:ahLst/>
                <a:cxnLst>
                  <a:cxn ang="0">
                    <a:pos x="T0" y="T1"/>
                  </a:cxn>
                  <a:cxn ang="0">
                    <a:pos x="T2" y="T3"/>
                  </a:cxn>
                  <a:cxn ang="0">
                    <a:pos x="T4" y="T5"/>
                  </a:cxn>
                  <a:cxn ang="0">
                    <a:pos x="T6" y="T7"/>
                  </a:cxn>
                </a:cxnLst>
                <a:rect l="0" t="0" r="r" b="b"/>
                <a:pathLst>
                  <a:path w="4" h="3">
                    <a:moveTo>
                      <a:pt x="1" y="0"/>
                    </a:moveTo>
                    <a:lnTo>
                      <a:pt x="0" y="1"/>
                    </a:lnTo>
                    <a:lnTo>
                      <a:pt x="4" y="3"/>
                    </a:lnTo>
                    <a:lnTo>
                      <a:pt x="1"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78" name="Rectangle 352">
                <a:extLst>
                  <a:ext uri="{FF2B5EF4-FFF2-40B4-BE49-F238E27FC236}">
                    <a16:creationId xmlns:a16="http://schemas.microsoft.com/office/drawing/2014/main" id="{748F9F34-A17C-C109-17F2-8932BB9DE466}"/>
                  </a:ext>
                </a:extLst>
              </p:cNvPr>
              <p:cNvSpPr>
                <a:spLocks noChangeArrowheads="1"/>
              </p:cNvSpPr>
              <p:nvPr/>
            </p:nvSpPr>
            <p:spPr bwMode="gray">
              <a:xfrm>
                <a:off x="14087142" y="3600435"/>
                <a:ext cx="1442" cy="4325"/>
              </a:xfrm>
              <a:prstGeom prst="rect">
                <a:avLst/>
              </a:pr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79" name="Freeform 353">
                <a:extLst>
                  <a:ext uri="{FF2B5EF4-FFF2-40B4-BE49-F238E27FC236}">
                    <a16:creationId xmlns:a16="http://schemas.microsoft.com/office/drawing/2014/main" id="{0F6D6199-D66E-5E9E-B5FD-40CF0D362CC0}"/>
                  </a:ext>
                </a:extLst>
              </p:cNvPr>
              <p:cNvSpPr>
                <a:spLocks/>
              </p:cNvSpPr>
              <p:nvPr/>
            </p:nvSpPr>
            <p:spPr bwMode="gray">
              <a:xfrm>
                <a:off x="14100115" y="3604759"/>
                <a:ext cx="12974" cy="7208"/>
              </a:xfrm>
              <a:custGeom>
                <a:avLst/>
                <a:gdLst>
                  <a:gd name="T0" fmla="*/ 11 w 30"/>
                  <a:gd name="T1" fmla="*/ 15 h 15"/>
                  <a:gd name="T2" fmla="*/ 19 w 30"/>
                  <a:gd name="T3" fmla="*/ 4 h 15"/>
                  <a:gd name="T4" fmla="*/ 0 w 30"/>
                  <a:gd name="T5" fmla="*/ 11 h 15"/>
                  <a:gd name="T6" fmla="*/ 11 w 30"/>
                  <a:gd name="T7" fmla="*/ 15 h 15"/>
                </a:gdLst>
                <a:ahLst/>
                <a:cxnLst>
                  <a:cxn ang="0">
                    <a:pos x="T0" y="T1"/>
                  </a:cxn>
                  <a:cxn ang="0">
                    <a:pos x="T2" y="T3"/>
                  </a:cxn>
                  <a:cxn ang="0">
                    <a:pos x="T4" y="T5"/>
                  </a:cxn>
                  <a:cxn ang="0">
                    <a:pos x="T6" y="T7"/>
                  </a:cxn>
                </a:cxnLst>
                <a:rect l="0" t="0" r="r" b="b"/>
                <a:pathLst>
                  <a:path w="30" h="15">
                    <a:moveTo>
                      <a:pt x="11" y="15"/>
                    </a:moveTo>
                    <a:cubicBezTo>
                      <a:pt x="30" y="9"/>
                      <a:pt x="30" y="5"/>
                      <a:pt x="19" y="4"/>
                    </a:cubicBezTo>
                    <a:cubicBezTo>
                      <a:pt x="4" y="0"/>
                      <a:pt x="0" y="7"/>
                      <a:pt x="0" y="11"/>
                    </a:cubicBezTo>
                    <a:cubicBezTo>
                      <a:pt x="0" y="15"/>
                      <a:pt x="11" y="15"/>
                      <a:pt x="11" y="15"/>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80" name="Freeform 354">
                <a:extLst>
                  <a:ext uri="{FF2B5EF4-FFF2-40B4-BE49-F238E27FC236}">
                    <a16:creationId xmlns:a16="http://schemas.microsoft.com/office/drawing/2014/main" id="{5A99F448-F078-5920-2DF4-AAEAF2A0084F}"/>
                  </a:ext>
                </a:extLst>
              </p:cNvPr>
              <p:cNvSpPr>
                <a:spLocks/>
              </p:cNvSpPr>
              <p:nvPr/>
            </p:nvSpPr>
            <p:spPr bwMode="gray">
              <a:xfrm>
                <a:off x="14140476" y="3568723"/>
                <a:ext cx="15856" cy="17298"/>
              </a:xfrm>
              <a:custGeom>
                <a:avLst/>
                <a:gdLst>
                  <a:gd name="T0" fmla="*/ 11 w 11"/>
                  <a:gd name="T1" fmla="*/ 7 h 12"/>
                  <a:gd name="T2" fmla="*/ 10 w 11"/>
                  <a:gd name="T3" fmla="*/ 0 h 12"/>
                  <a:gd name="T4" fmla="*/ 6 w 11"/>
                  <a:gd name="T5" fmla="*/ 0 h 12"/>
                  <a:gd name="T6" fmla="*/ 7 w 11"/>
                  <a:gd name="T7" fmla="*/ 4 h 12"/>
                  <a:gd name="T8" fmla="*/ 4 w 11"/>
                  <a:gd name="T9" fmla="*/ 3 h 12"/>
                  <a:gd name="T10" fmla="*/ 0 w 11"/>
                  <a:gd name="T11" fmla="*/ 8 h 12"/>
                  <a:gd name="T12" fmla="*/ 4 w 11"/>
                  <a:gd name="T13" fmla="*/ 12 h 12"/>
                  <a:gd name="T14" fmla="*/ 11 w 11"/>
                  <a:gd name="T15" fmla="*/ 7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2">
                    <a:moveTo>
                      <a:pt x="11" y="7"/>
                    </a:moveTo>
                    <a:lnTo>
                      <a:pt x="10" y="0"/>
                    </a:lnTo>
                    <a:lnTo>
                      <a:pt x="6" y="0"/>
                    </a:lnTo>
                    <a:lnTo>
                      <a:pt x="7" y="4"/>
                    </a:lnTo>
                    <a:lnTo>
                      <a:pt x="4" y="3"/>
                    </a:lnTo>
                    <a:lnTo>
                      <a:pt x="0" y="8"/>
                    </a:lnTo>
                    <a:lnTo>
                      <a:pt x="4" y="12"/>
                    </a:lnTo>
                    <a:lnTo>
                      <a:pt x="11" y="7"/>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81" name="Freeform 355">
                <a:extLst>
                  <a:ext uri="{FF2B5EF4-FFF2-40B4-BE49-F238E27FC236}">
                    <a16:creationId xmlns:a16="http://schemas.microsoft.com/office/drawing/2014/main" id="{67CCD929-7FD5-F567-4D5B-D3B03E895CF6}"/>
                  </a:ext>
                </a:extLst>
              </p:cNvPr>
              <p:cNvSpPr>
                <a:spLocks/>
              </p:cNvSpPr>
              <p:nvPr/>
            </p:nvSpPr>
            <p:spPr bwMode="gray">
              <a:xfrm>
                <a:off x="14104439" y="3593228"/>
                <a:ext cx="11531" cy="7208"/>
              </a:xfrm>
              <a:custGeom>
                <a:avLst/>
                <a:gdLst>
                  <a:gd name="T0" fmla="*/ 8 w 8"/>
                  <a:gd name="T1" fmla="*/ 2 h 5"/>
                  <a:gd name="T2" fmla="*/ 3 w 8"/>
                  <a:gd name="T3" fmla="*/ 0 h 5"/>
                  <a:gd name="T4" fmla="*/ 0 w 8"/>
                  <a:gd name="T5" fmla="*/ 1 h 5"/>
                  <a:gd name="T6" fmla="*/ 4 w 8"/>
                  <a:gd name="T7" fmla="*/ 5 h 5"/>
                  <a:gd name="T8" fmla="*/ 8 w 8"/>
                  <a:gd name="T9" fmla="*/ 2 h 5"/>
                </a:gdLst>
                <a:ahLst/>
                <a:cxnLst>
                  <a:cxn ang="0">
                    <a:pos x="T0" y="T1"/>
                  </a:cxn>
                  <a:cxn ang="0">
                    <a:pos x="T2" y="T3"/>
                  </a:cxn>
                  <a:cxn ang="0">
                    <a:pos x="T4" y="T5"/>
                  </a:cxn>
                  <a:cxn ang="0">
                    <a:pos x="T6" y="T7"/>
                  </a:cxn>
                  <a:cxn ang="0">
                    <a:pos x="T8" y="T9"/>
                  </a:cxn>
                </a:cxnLst>
                <a:rect l="0" t="0" r="r" b="b"/>
                <a:pathLst>
                  <a:path w="8" h="5">
                    <a:moveTo>
                      <a:pt x="8" y="2"/>
                    </a:moveTo>
                    <a:lnTo>
                      <a:pt x="3" y="0"/>
                    </a:lnTo>
                    <a:lnTo>
                      <a:pt x="0" y="1"/>
                    </a:lnTo>
                    <a:lnTo>
                      <a:pt x="4" y="5"/>
                    </a:lnTo>
                    <a:lnTo>
                      <a:pt x="8" y="2"/>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82" name="Freeform 356">
                <a:extLst>
                  <a:ext uri="{FF2B5EF4-FFF2-40B4-BE49-F238E27FC236}">
                    <a16:creationId xmlns:a16="http://schemas.microsoft.com/office/drawing/2014/main" id="{44F5F1B1-D7F5-6EF8-D19C-4562737D965C}"/>
                  </a:ext>
                </a:extLst>
              </p:cNvPr>
              <p:cNvSpPr>
                <a:spLocks/>
              </p:cNvSpPr>
              <p:nvPr/>
            </p:nvSpPr>
            <p:spPr bwMode="gray">
              <a:xfrm>
                <a:off x="13981917" y="3805121"/>
                <a:ext cx="20180" cy="30270"/>
              </a:xfrm>
              <a:custGeom>
                <a:avLst/>
                <a:gdLst>
                  <a:gd name="T0" fmla="*/ 0 w 42"/>
                  <a:gd name="T1" fmla="*/ 4 h 63"/>
                  <a:gd name="T2" fmla="*/ 21 w 42"/>
                  <a:gd name="T3" fmla="*/ 32 h 63"/>
                  <a:gd name="T4" fmla="*/ 17 w 42"/>
                  <a:gd name="T5" fmla="*/ 39 h 63"/>
                  <a:gd name="T6" fmla="*/ 9 w 42"/>
                  <a:gd name="T7" fmla="*/ 35 h 63"/>
                  <a:gd name="T8" fmla="*/ 27 w 42"/>
                  <a:gd name="T9" fmla="*/ 62 h 63"/>
                  <a:gd name="T10" fmla="*/ 42 w 42"/>
                  <a:gd name="T11" fmla="*/ 52 h 63"/>
                  <a:gd name="T12" fmla="*/ 35 w 42"/>
                  <a:gd name="T13" fmla="*/ 40 h 63"/>
                  <a:gd name="T14" fmla="*/ 32 w 42"/>
                  <a:gd name="T15" fmla="*/ 32 h 63"/>
                  <a:gd name="T16" fmla="*/ 4 w 42"/>
                  <a:gd name="T17" fmla="*/ 0 h 63"/>
                  <a:gd name="T18" fmla="*/ 0 w 42"/>
                  <a:gd name="T19" fmla="*/ 4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63">
                    <a:moveTo>
                      <a:pt x="0" y="4"/>
                    </a:moveTo>
                    <a:cubicBezTo>
                      <a:pt x="21" y="32"/>
                      <a:pt x="21" y="32"/>
                      <a:pt x="21" y="32"/>
                    </a:cubicBezTo>
                    <a:cubicBezTo>
                      <a:pt x="17" y="39"/>
                      <a:pt x="17" y="39"/>
                      <a:pt x="17" y="39"/>
                    </a:cubicBezTo>
                    <a:cubicBezTo>
                      <a:pt x="9" y="35"/>
                      <a:pt x="9" y="35"/>
                      <a:pt x="9" y="35"/>
                    </a:cubicBezTo>
                    <a:cubicBezTo>
                      <a:pt x="27" y="62"/>
                      <a:pt x="27" y="62"/>
                      <a:pt x="27" y="62"/>
                    </a:cubicBezTo>
                    <a:cubicBezTo>
                      <a:pt x="34" y="63"/>
                      <a:pt x="42" y="52"/>
                      <a:pt x="42" y="52"/>
                    </a:cubicBezTo>
                    <a:cubicBezTo>
                      <a:pt x="35" y="40"/>
                      <a:pt x="35" y="40"/>
                      <a:pt x="35" y="40"/>
                    </a:cubicBezTo>
                    <a:cubicBezTo>
                      <a:pt x="32" y="32"/>
                      <a:pt x="32" y="32"/>
                      <a:pt x="32" y="32"/>
                    </a:cubicBezTo>
                    <a:cubicBezTo>
                      <a:pt x="4" y="0"/>
                      <a:pt x="4" y="0"/>
                      <a:pt x="4" y="0"/>
                    </a:cubicBezTo>
                    <a:lnTo>
                      <a:pt x="0" y="4"/>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83" name="Freeform 357">
                <a:extLst>
                  <a:ext uri="{FF2B5EF4-FFF2-40B4-BE49-F238E27FC236}">
                    <a16:creationId xmlns:a16="http://schemas.microsoft.com/office/drawing/2014/main" id="{C6744AD1-28E2-33E5-104C-0E177A371453}"/>
                  </a:ext>
                </a:extLst>
              </p:cNvPr>
              <p:cNvSpPr>
                <a:spLocks/>
              </p:cNvSpPr>
              <p:nvPr/>
            </p:nvSpPr>
            <p:spPr bwMode="gray">
              <a:xfrm>
                <a:off x="13997772" y="3671066"/>
                <a:ext cx="11531" cy="12974"/>
              </a:xfrm>
              <a:custGeom>
                <a:avLst/>
                <a:gdLst>
                  <a:gd name="T0" fmla="*/ 7 w 22"/>
                  <a:gd name="T1" fmla="*/ 11 h 27"/>
                  <a:gd name="T2" fmla="*/ 10 w 22"/>
                  <a:gd name="T3" fmla="*/ 27 h 27"/>
                  <a:gd name="T4" fmla="*/ 21 w 22"/>
                  <a:gd name="T5" fmla="*/ 27 h 27"/>
                  <a:gd name="T6" fmla="*/ 22 w 22"/>
                  <a:gd name="T7" fmla="*/ 4 h 27"/>
                  <a:gd name="T8" fmla="*/ 8 w 22"/>
                  <a:gd name="T9" fmla="*/ 0 h 27"/>
                  <a:gd name="T10" fmla="*/ 7 w 22"/>
                  <a:gd name="T11" fmla="*/ 11 h 27"/>
                </a:gdLst>
                <a:ahLst/>
                <a:cxnLst>
                  <a:cxn ang="0">
                    <a:pos x="T0" y="T1"/>
                  </a:cxn>
                  <a:cxn ang="0">
                    <a:pos x="T2" y="T3"/>
                  </a:cxn>
                  <a:cxn ang="0">
                    <a:pos x="T4" y="T5"/>
                  </a:cxn>
                  <a:cxn ang="0">
                    <a:pos x="T6" y="T7"/>
                  </a:cxn>
                  <a:cxn ang="0">
                    <a:pos x="T8" y="T9"/>
                  </a:cxn>
                  <a:cxn ang="0">
                    <a:pos x="T10" y="T11"/>
                  </a:cxn>
                </a:cxnLst>
                <a:rect l="0" t="0" r="r" b="b"/>
                <a:pathLst>
                  <a:path w="22" h="27">
                    <a:moveTo>
                      <a:pt x="7" y="11"/>
                    </a:moveTo>
                    <a:cubicBezTo>
                      <a:pt x="11" y="15"/>
                      <a:pt x="10" y="27"/>
                      <a:pt x="10" y="27"/>
                    </a:cubicBezTo>
                    <a:cubicBezTo>
                      <a:pt x="21" y="27"/>
                      <a:pt x="21" y="27"/>
                      <a:pt x="21" y="27"/>
                    </a:cubicBezTo>
                    <a:cubicBezTo>
                      <a:pt x="22" y="4"/>
                      <a:pt x="22" y="4"/>
                      <a:pt x="22" y="4"/>
                    </a:cubicBezTo>
                    <a:cubicBezTo>
                      <a:pt x="8" y="0"/>
                      <a:pt x="8" y="0"/>
                      <a:pt x="8" y="0"/>
                    </a:cubicBezTo>
                    <a:cubicBezTo>
                      <a:pt x="8" y="0"/>
                      <a:pt x="0" y="7"/>
                      <a:pt x="7" y="11"/>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84" name="Freeform 358">
                <a:extLst>
                  <a:ext uri="{FF2B5EF4-FFF2-40B4-BE49-F238E27FC236}">
                    <a16:creationId xmlns:a16="http://schemas.microsoft.com/office/drawing/2014/main" id="{7B118A2D-9121-D6D2-A5E2-BBA85263EEA5}"/>
                  </a:ext>
                </a:extLst>
              </p:cNvPr>
              <p:cNvSpPr>
                <a:spLocks/>
              </p:cNvSpPr>
              <p:nvPr/>
            </p:nvSpPr>
            <p:spPr bwMode="gray">
              <a:xfrm>
                <a:off x="13994890" y="3718634"/>
                <a:ext cx="7208" cy="7208"/>
              </a:xfrm>
              <a:custGeom>
                <a:avLst/>
                <a:gdLst>
                  <a:gd name="T0" fmla="*/ 4 w 5"/>
                  <a:gd name="T1" fmla="*/ 5 h 5"/>
                  <a:gd name="T2" fmla="*/ 5 w 5"/>
                  <a:gd name="T3" fmla="*/ 0 h 5"/>
                  <a:gd name="T4" fmla="*/ 0 w 5"/>
                  <a:gd name="T5" fmla="*/ 2 h 5"/>
                  <a:gd name="T6" fmla="*/ 4 w 5"/>
                  <a:gd name="T7" fmla="*/ 5 h 5"/>
                </a:gdLst>
                <a:ahLst/>
                <a:cxnLst>
                  <a:cxn ang="0">
                    <a:pos x="T0" y="T1"/>
                  </a:cxn>
                  <a:cxn ang="0">
                    <a:pos x="T2" y="T3"/>
                  </a:cxn>
                  <a:cxn ang="0">
                    <a:pos x="T4" y="T5"/>
                  </a:cxn>
                  <a:cxn ang="0">
                    <a:pos x="T6" y="T7"/>
                  </a:cxn>
                </a:cxnLst>
                <a:rect l="0" t="0" r="r" b="b"/>
                <a:pathLst>
                  <a:path w="5" h="5">
                    <a:moveTo>
                      <a:pt x="4" y="5"/>
                    </a:moveTo>
                    <a:lnTo>
                      <a:pt x="5" y="0"/>
                    </a:lnTo>
                    <a:lnTo>
                      <a:pt x="0" y="2"/>
                    </a:lnTo>
                    <a:lnTo>
                      <a:pt x="4" y="5"/>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85" name="Freeform 359">
                <a:extLst>
                  <a:ext uri="{FF2B5EF4-FFF2-40B4-BE49-F238E27FC236}">
                    <a16:creationId xmlns:a16="http://schemas.microsoft.com/office/drawing/2014/main" id="{052F93C6-B7B0-0D13-6373-AFB776E0FCFD}"/>
                  </a:ext>
                </a:extLst>
              </p:cNvPr>
              <p:cNvSpPr>
                <a:spLocks/>
              </p:cNvSpPr>
              <p:nvPr/>
            </p:nvSpPr>
            <p:spPr bwMode="gray">
              <a:xfrm>
                <a:off x="13986241" y="3682598"/>
                <a:ext cx="21623" cy="17298"/>
              </a:xfrm>
              <a:custGeom>
                <a:avLst/>
                <a:gdLst>
                  <a:gd name="T0" fmla="*/ 4 w 15"/>
                  <a:gd name="T1" fmla="*/ 12 h 12"/>
                  <a:gd name="T2" fmla="*/ 14 w 15"/>
                  <a:gd name="T3" fmla="*/ 8 h 12"/>
                  <a:gd name="T4" fmla="*/ 15 w 15"/>
                  <a:gd name="T5" fmla="*/ 5 h 12"/>
                  <a:gd name="T6" fmla="*/ 9 w 15"/>
                  <a:gd name="T7" fmla="*/ 4 h 12"/>
                  <a:gd name="T8" fmla="*/ 4 w 15"/>
                  <a:gd name="T9" fmla="*/ 0 h 12"/>
                  <a:gd name="T10" fmla="*/ 4 w 15"/>
                  <a:gd name="T11" fmla="*/ 4 h 12"/>
                  <a:gd name="T12" fmla="*/ 0 w 15"/>
                  <a:gd name="T13" fmla="*/ 5 h 12"/>
                  <a:gd name="T14" fmla="*/ 5 w 15"/>
                  <a:gd name="T15" fmla="*/ 7 h 12"/>
                  <a:gd name="T16" fmla="*/ 4 w 15"/>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2">
                    <a:moveTo>
                      <a:pt x="4" y="12"/>
                    </a:moveTo>
                    <a:lnTo>
                      <a:pt x="14" y="8"/>
                    </a:lnTo>
                    <a:lnTo>
                      <a:pt x="15" y="5"/>
                    </a:lnTo>
                    <a:lnTo>
                      <a:pt x="9" y="4"/>
                    </a:lnTo>
                    <a:lnTo>
                      <a:pt x="4" y="0"/>
                    </a:lnTo>
                    <a:lnTo>
                      <a:pt x="4" y="4"/>
                    </a:lnTo>
                    <a:lnTo>
                      <a:pt x="0" y="5"/>
                    </a:lnTo>
                    <a:lnTo>
                      <a:pt x="5" y="7"/>
                    </a:lnTo>
                    <a:lnTo>
                      <a:pt x="4" y="12"/>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86" name="Freeform 360">
                <a:extLst>
                  <a:ext uri="{FF2B5EF4-FFF2-40B4-BE49-F238E27FC236}">
                    <a16:creationId xmlns:a16="http://schemas.microsoft.com/office/drawing/2014/main" id="{516C807D-4741-168B-0560-5A39AABCCD5D}"/>
                  </a:ext>
                </a:extLst>
              </p:cNvPr>
              <p:cNvSpPr>
                <a:spLocks/>
              </p:cNvSpPr>
              <p:nvPr/>
            </p:nvSpPr>
            <p:spPr bwMode="gray">
              <a:xfrm>
                <a:off x="13974709" y="3878635"/>
                <a:ext cx="10090" cy="15856"/>
              </a:xfrm>
              <a:custGeom>
                <a:avLst/>
                <a:gdLst>
                  <a:gd name="T0" fmla="*/ 0 w 7"/>
                  <a:gd name="T1" fmla="*/ 1 h 11"/>
                  <a:gd name="T2" fmla="*/ 1 w 7"/>
                  <a:gd name="T3" fmla="*/ 3 h 11"/>
                  <a:gd name="T4" fmla="*/ 2 w 7"/>
                  <a:gd name="T5" fmla="*/ 3 h 11"/>
                  <a:gd name="T6" fmla="*/ 4 w 7"/>
                  <a:gd name="T7" fmla="*/ 7 h 11"/>
                  <a:gd name="T8" fmla="*/ 2 w 7"/>
                  <a:gd name="T9" fmla="*/ 10 h 11"/>
                  <a:gd name="T10" fmla="*/ 5 w 7"/>
                  <a:gd name="T11" fmla="*/ 11 h 11"/>
                  <a:gd name="T12" fmla="*/ 7 w 7"/>
                  <a:gd name="T13" fmla="*/ 6 h 11"/>
                  <a:gd name="T14" fmla="*/ 2 w 7"/>
                  <a:gd name="T15" fmla="*/ 0 h 11"/>
                  <a:gd name="T16" fmla="*/ 0 w 7"/>
                  <a:gd name="T17"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1">
                    <a:moveTo>
                      <a:pt x="0" y="1"/>
                    </a:moveTo>
                    <a:lnTo>
                      <a:pt x="1" y="3"/>
                    </a:lnTo>
                    <a:lnTo>
                      <a:pt x="2" y="3"/>
                    </a:lnTo>
                    <a:lnTo>
                      <a:pt x="4" y="7"/>
                    </a:lnTo>
                    <a:lnTo>
                      <a:pt x="2" y="10"/>
                    </a:lnTo>
                    <a:lnTo>
                      <a:pt x="5" y="11"/>
                    </a:lnTo>
                    <a:lnTo>
                      <a:pt x="7" y="6"/>
                    </a:lnTo>
                    <a:lnTo>
                      <a:pt x="2" y="0"/>
                    </a:lnTo>
                    <a:lnTo>
                      <a:pt x="0" y="1"/>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87" name="Freeform 361">
                <a:extLst>
                  <a:ext uri="{FF2B5EF4-FFF2-40B4-BE49-F238E27FC236}">
                    <a16:creationId xmlns:a16="http://schemas.microsoft.com/office/drawing/2014/main" id="{5DAD4806-9C8A-242C-2C85-905632D09205}"/>
                  </a:ext>
                </a:extLst>
              </p:cNvPr>
              <p:cNvSpPr>
                <a:spLocks/>
              </p:cNvSpPr>
              <p:nvPr/>
            </p:nvSpPr>
            <p:spPr bwMode="gray">
              <a:xfrm>
                <a:off x="13986241" y="3694129"/>
                <a:ext cx="4325" cy="7208"/>
              </a:xfrm>
              <a:custGeom>
                <a:avLst/>
                <a:gdLst>
                  <a:gd name="T0" fmla="*/ 2 w 3"/>
                  <a:gd name="T1" fmla="*/ 5 h 5"/>
                  <a:gd name="T2" fmla="*/ 3 w 3"/>
                  <a:gd name="T3" fmla="*/ 0 h 5"/>
                  <a:gd name="T4" fmla="*/ 0 w 3"/>
                  <a:gd name="T5" fmla="*/ 1 h 5"/>
                  <a:gd name="T6" fmla="*/ 1 w 3"/>
                  <a:gd name="T7" fmla="*/ 4 h 5"/>
                  <a:gd name="T8" fmla="*/ 2 w 3"/>
                  <a:gd name="T9" fmla="*/ 5 h 5"/>
                </a:gdLst>
                <a:ahLst/>
                <a:cxnLst>
                  <a:cxn ang="0">
                    <a:pos x="T0" y="T1"/>
                  </a:cxn>
                  <a:cxn ang="0">
                    <a:pos x="T2" y="T3"/>
                  </a:cxn>
                  <a:cxn ang="0">
                    <a:pos x="T4" y="T5"/>
                  </a:cxn>
                  <a:cxn ang="0">
                    <a:pos x="T6" y="T7"/>
                  </a:cxn>
                  <a:cxn ang="0">
                    <a:pos x="T8" y="T9"/>
                  </a:cxn>
                </a:cxnLst>
                <a:rect l="0" t="0" r="r" b="b"/>
                <a:pathLst>
                  <a:path w="3" h="5">
                    <a:moveTo>
                      <a:pt x="2" y="5"/>
                    </a:moveTo>
                    <a:lnTo>
                      <a:pt x="3" y="0"/>
                    </a:lnTo>
                    <a:lnTo>
                      <a:pt x="0" y="1"/>
                    </a:lnTo>
                    <a:lnTo>
                      <a:pt x="1" y="4"/>
                    </a:lnTo>
                    <a:lnTo>
                      <a:pt x="2" y="5"/>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88" name="Freeform 362">
                <a:extLst>
                  <a:ext uri="{FF2B5EF4-FFF2-40B4-BE49-F238E27FC236}">
                    <a16:creationId xmlns:a16="http://schemas.microsoft.com/office/drawing/2014/main" id="{1F339061-2A3A-F729-A6B8-C8717338F766}"/>
                  </a:ext>
                </a:extLst>
              </p:cNvPr>
              <p:cNvSpPr>
                <a:spLocks/>
              </p:cNvSpPr>
              <p:nvPr/>
            </p:nvSpPr>
            <p:spPr bwMode="gray">
              <a:xfrm>
                <a:off x="13974709" y="3833950"/>
                <a:ext cx="12974" cy="17298"/>
              </a:xfrm>
              <a:custGeom>
                <a:avLst/>
                <a:gdLst>
                  <a:gd name="T0" fmla="*/ 1 w 9"/>
                  <a:gd name="T1" fmla="*/ 0 h 12"/>
                  <a:gd name="T2" fmla="*/ 0 w 9"/>
                  <a:gd name="T3" fmla="*/ 1 h 12"/>
                  <a:gd name="T4" fmla="*/ 4 w 9"/>
                  <a:gd name="T5" fmla="*/ 4 h 12"/>
                  <a:gd name="T6" fmla="*/ 3 w 9"/>
                  <a:gd name="T7" fmla="*/ 8 h 12"/>
                  <a:gd name="T8" fmla="*/ 6 w 9"/>
                  <a:gd name="T9" fmla="*/ 12 h 12"/>
                  <a:gd name="T10" fmla="*/ 9 w 9"/>
                  <a:gd name="T11" fmla="*/ 12 h 12"/>
                  <a:gd name="T12" fmla="*/ 8 w 9"/>
                  <a:gd name="T13" fmla="*/ 6 h 12"/>
                  <a:gd name="T14" fmla="*/ 1 w 9"/>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2">
                    <a:moveTo>
                      <a:pt x="1" y="0"/>
                    </a:moveTo>
                    <a:lnTo>
                      <a:pt x="0" y="1"/>
                    </a:lnTo>
                    <a:lnTo>
                      <a:pt x="4" y="4"/>
                    </a:lnTo>
                    <a:lnTo>
                      <a:pt x="3" y="8"/>
                    </a:lnTo>
                    <a:lnTo>
                      <a:pt x="6" y="12"/>
                    </a:lnTo>
                    <a:lnTo>
                      <a:pt x="9" y="12"/>
                    </a:lnTo>
                    <a:lnTo>
                      <a:pt x="8" y="6"/>
                    </a:lnTo>
                    <a:lnTo>
                      <a:pt x="1"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89" name="Freeform 363">
                <a:extLst>
                  <a:ext uri="{FF2B5EF4-FFF2-40B4-BE49-F238E27FC236}">
                    <a16:creationId xmlns:a16="http://schemas.microsoft.com/office/drawing/2014/main" id="{91931B6F-95F8-3EC1-717F-C65A6B27E94E}"/>
                  </a:ext>
                </a:extLst>
              </p:cNvPr>
              <p:cNvSpPr>
                <a:spLocks/>
              </p:cNvSpPr>
              <p:nvPr/>
            </p:nvSpPr>
            <p:spPr bwMode="gray">
              <a:xfrm>
                <a:off x="13999214" y="3825301"/>
                <a:ext cx="18739" cy="23063"/>
              </a:xfrm>
              <a:custGeom>
                <a:avLst/>
                <a:gdLst>
                  <a:gd name="T0" fmla="*/ 0 w 38"/>
                  <a:gd name="T1" fmla="*/ 29 h 48"/>
                  <a:gd name="T2" fmla="*/ 14 w 38"/>
                  <a:gd name="T3" fmla="*/ 48 h 48"/>
                  <a:gd name="T4" fmla="*/ 29 w 38"/>
                  <a:gd name="T5" fmla="*/ 41 h 48"/>
                  <a:gd name="T6" fmla="*/ 38 w 38"/>
                  <a:gd name="T7" fmla="*/ 4 h 48"/>
                  <a:gd name="T8" fmla="*/ 35 w 38"/>
                  <a:gd name="T9" fmla="*/ 0 h 48"/>
                  <a:gd name="T10" fmla="*/ 19 w 38"/>
                  <a:gd name="T11" fmla="*/ 18 h 48"/>
                  <a:gd name="T12" fmla="*/ 8 w 38"/>
                  <a:gd name="T13" fmla="*/ 21 h 48"/>
                  <a:gd name="T14" fmla="*/ 0 w 38"/>
                  <a:gd name="T15" fmla="*/ 29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48">
                    <a:moveTo>
                      <a:pt x="0" y="29"/>
                    </a:moveTo>
                    <a:cubicBezTo>
                      <a:pt x="14" y="48"/>
                      <a:pt x="14" y="48"/>
                      <a:pt x="14" y="48"/>
                    </a:cubicBezTo>
                    <a:cubicBezTo>
                      <a:pt x="29" y="41"/>
                      <a:pt x="29" y="41"/>
                      <a:pt x="29" y="41"/>
                    </a:cubicBezTo>
                    <a:cubicBezTo>
                      <a:pt x="38" y="4"/>
                      <a:pt x="38" y="4"/>
                      <a:pt x="38" y="4"/>
                    </a:cubicBezTo>
                    <a:cubicBezTo>
                      <a:pt x="35" y="0"/>
                      <a:pt x="35" y="0"/>
                      <a:pt x="35" y="0"/>
                    </a:cubicBezTo>
                    <a:cubicBezTo>
                      <a:pt x="19" y="18"/>
                      <a:pt x="19" y="18"/>
                      <a:pt x="19" y="18"/>
                    </a:cubicBezTo>
                    <a:cubicBezTo>
                      <a:pt x="19" y="18"/>
                      <a:pt x="15" y="18"/>
                      <a:pt x="8" y="21"/>
                    </a:cubicBezTo>
                    <a:cubicBezTo>
                      <a:pt x="0" y="21"/>
                      <a:pt x="0" y="29"/>
                      <a:pt x="0" y="29"/>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90" name="Freeform 364">
                <a:extLst>
                  <a:ext uri="{FF2B5EF4-FFF2-40B4-BE49-F238E27FC236}">
                    <a16:creationId xmlns:a16="http://schemas.microsoft.com/office/drawing/2014/main" id="{94B2E8AB-9EA6-21B0-9436-AE966519F915}"/>
                  </a:ext>
                </a:extLst>
              </p:cNvPr>
              <p:cNvSpPr>
                <a:spLocks/>
              </p:cNvSpPr>
              <p:nvPr/>
            </p:nvSpPr>
            <p:spPr bwMode="gray">
              <a:xfrm>
                <a:off x="14157773" y="3571606"/>
                <a:ext cx="10090" cy="7208"/>
              </a:xfrm>
              <a:custGeom>
                <a:avLst/>
                <a:gdLst>
                  <a:gd name="T0" fmla="*/ 6 w 7"/>
                  <a:gd name="T1" fmla="*/ 3 h 5"/>
                  <a:gd name="T2" fmla="*/ 7 w 7"/>
                  <a:gd name="T3" fmla="*/ 0 h 5"/>
                  <a:gd name="T4" fmla="*/ 0 w 7"/>
                  <a:gd name="T5" fmla="*/ 1 h 5"/>
                  <a:gd name="T6" fmla="*/ 1 w 7"/>
                  <a:gd name="T7" fmla="*/ 5 h 5"/>
                  <a:gd name="T8" fmla="*/ 6 w 7"/>
                  <a:gd name="T9" fmla="*/ 3 h 5"/>
                </a:gdLst>
                <a:ahLst/>
                <a:cxnLst>
                  <a:cxn ang="0">
                    <a:pos x="T0" y="T1"/>
                  </a:cxn>
                  <a:cxn ang="0">
                    <a:pos x="T2" y="T3"/>
                  </a:cxn>
                  <a:cxn ang="0">
                    <a:pos x="T4" y="T5"/>
                  </a:cxn>
                  <a:cxn ang="0">
                    <a:pos x="T6" y="T7"/>
                  </a:cxn>
                  <a:cxn ang="0">
                    <a:pos x="T8" y="T9"/>
                  </a:cxn>
                </a:cxnLst>
                <a:rect l="0" t="0" r="r" b="b"/>
                <a:pathLst>
                  <a:path w="7" h="5">
                    <a:moveTo>
                      <a:pt x="6" y="3"/>
                    </a:moveTo>
                    <a:lnTo>
                      <a:pt x="7" y="0"/>
                    </a:lnTo>
                    <a:lnTo>
                      <a:pt x="0" y="1"/>
                    </a:lnTo>
                    <a:lnTo>
                      <a:pt x="1" y="5"/>
                    </a:lnTo>
                    <a:lnTo>
                      <a:pt x="6" y="3"/>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91" name="Freeform 365">
                <a:extLst>
                  <a:ext uri="{FF2B5EF4-FFF2-40B4-BE49-F238E27FC236}">
                    <a16:creationId xmlns:a16="http://schemas.microsoft.com/office/drawing/2014/main" id="{0D614269-8752-86EF-544B-F2AF78572358}"/>
                  </a:ext>
                </a:extLst>
              </p:cNvPr>
              <p:cNvSpPr>
                <a:spLocks/>
              </p:cNvSpPr>
              <p:nvPr/>
            </p:nvSpPr>
            <p:spPr bwMode="gray">
              <a:xfrm>
                <a:off x="13989123" y="3722958"/>
                <a:ext cx="7208" cy="7208"/>
              </a:xfrm>
              <a:custGeom>
                <a:avLst/>
                <a:gdLst>
                  <a:gd name="T0" fmla="*/ 1 w 5"/>
                  <a:gd name="T1" fmla="*/ 5 h 5"/>
                  <a:gd name="T2" fmla="*/ 5 w 5"/>
                  <a:gd name="T3" fmla="*/ 4 h 5"/>
                  <a:gd name="T4" fmla="*/ 0 w 5"/>
                  <a:gd name="T5" fmla="*/ 0 h 5"/>
                  <a:gd name="T6" fmla="*/ 1 w 5"/>
                  <a:gd name="T7" fmla="*/ 5 h 5"/>
                </a:gdLst>
                <a:ahLst/>
                <a:cxnLst>
                  <a:cxn ang="0">
                    <a:pos x="T0" y="T1"/>
                  </a:cxn>
                  <a:cxn ang="0">
                    <a:pos x="T2" y="T3"/>
                  </a:cxn>
                  <a:cxn ang="0">
                    <a:pos x="T4" y="T5"/>
                  </a:cxn>
                  <a:cxn ang="0">
                    <a:pos x="T6" y="T7"/>
                  </a:cxn>
                </a:cxnLst>
                <a:rect l="0" t="0" r="r" b="b"/>
                <a:pathLst>
                  <a:path w="5" h="5">
                    <a:moveTo>
                      <a:pt x="1" y="5"/>
                    </a:moveTo>
                    <a:lnTo>
                      <a:pt x="5" y="4"/>
                    </a:lnTo>
                    <a:lnTo>
                      <a:pt x="0" y="0"/>
                    </a:lnTo>
                    <a:lnTo>
                      <a:pt x="1" y="5"/>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92" name="Freeform 366">
                <a:extLst>
                  <a:ext uri="{FF2B5EF4-FFF2-40B4-BE49-F238E27FC236}">
                    <a16:creationId xmlns:a16="http://schemas.microsoft.com/office/drawing/2014/main" id="{6EF9108F-AB8D-5A0C-CAF2-3291DBD4ECDE}"/>
                  </a:ext>
                </a:extLst>
              </p:cNvPr>
              <p:cNvSpPr>
                <a:spLocks/>
              </p:cNvSpPr>
              <p:nvPr/>
            </p:nvSpPr>
            <p:spPr bwMode="gray">
              <a:xfrm>
                <a:off x="13961736" y="3959355"/>
                <a:ext cx="10090" cy="25946"/>
              </a:xfrm>
              <a:custGeom>
                <a:avLst/>
                <a:gdLst>
                  <a:gd name="T0" fmla="*/ 19 w 20"/>
                  <a:gd name="T1" fmla="*/ 46 h 53"/>
                  <a:gd name="T2" fmla="*/ 20 w 20"/>
                  <a:gd name="T3" fmla="*/ 27 h 53"/>
                  <a:gd name="T4" fmla="*/ 17 w 20"/>
                  <a:gd name="T5" fmla="*/ 0 h 53"/>
                  <a:gd name="T6" fmla="*/ 10 w 20"/>
                  <a:gd name="T7" fmla="*/ 7 h 53"/>
                  <a:gd name="T8" fmla="*/ 8 w 20"/>
                  <a:gd name="T9" fmla="*/ 34 h 53"/>
                  <a:gd name="T10" fmla="*/ 0 w 20"/>
                  <a:gd name="T11" fmla="*/ 53 h 53"/>
                  <a:gd name="T12" fmla="*/ 11 w 20"/>
                  <a:gd name="T13" fmla="*/ 53 h 53"/>
                  <a:gd name="T14" fmla="*/ 19 w 20"/>
                  <a:gd name="T15" fmla="*/ 46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53">
                    <a:moveTo>
                      <a:pt x="19" y="46"/>
                    </a:moveTo>
                    <a:cubicBezTo>
                      <a:pt x="20" y="27"/>
                      <a:pt x="20" y="27"/>
                      <a:pt x="20" y="27"/>
                    </a:cubicBezTo>
                    <a:cubicBezTo>
                      <a:pt x="17" y="0"/>
                      <a:pt x="17" y="0"/>
                      <a:pt x="17" y="0"/>
                    </a:cubicBezTo>
                    <a:cubicBezTo>
                      <a:pt x="10" y="7"/>
                      <a:pt x="10" y="7"/>
                      <a:pt x="10" y="7"/>
                    </a:cubicBezTo>
                    <a:cubicBezTo>
                      <a:pt x="10" y="7"/>
                      <a:pt x="5" y="30"/>
                      <a:pt x="8" y="34"/>
                    </a:cubicBezTo>
                    <a:cubicBezTo>
                      <a:pt x="12" y="38"/>
                      <a:pt x="0" y="53"/>
                      <a:pt x="0" y="53"/>
                    </a:cubicBezTo>
                    <a:cubicBezTo>
                      <a:pt x="11" y="53"/>
                      <a:pt x="11" y="53"/>
                      <a:pt x="11" y="53"/>
                    </a:cubicBezTo>
                    <a:lnTo>
                      <a:pt x="19" y="46"/>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93" name="Freeform 367">
                <a:extLst>
                  <a:ext uri="{FF2B5EF4-FFF2-40B4-BE49-F238E27FC236}">
                    <a16:creationId xmlns:a16="http://schemas.microsoft.com/office/drawing/2014/main" id="{5727E747-AC25-D6C7-6A1F-547E59BA6962}"/>
                  </a:ext>
                </a:extLst>
              </p:cNvPr>
              <p:cNvSpPr>
                <a:spLocks/>
              </p:cNvSpPr>
              <p:nvPr/>
            </p:nvSpPr>
            <p:spPr bwMode="gray">
              <a:xfrm>
                <a:off x="13963178" y="3774850"/>
                <a:ext cx="10090" cy="10090"/>
              </a:xfrm>
              <a:custGeom>
                <a:avLst/>
                <a:gdLst>
                  <a:gd name="T0" fmla="*/ 7 w 23"/>
                  <a:gd name="T1" fmla="*/ 15 h 19"/>
                  <a:gd name="T2" fmla="*/ 12 w 23"/>
                  <a:gd name="T3" fmla="*/ 3 h 19"/>
                  <a:gd name="T4" fmla="*/ 7 w 23"/>
                  <a:gd name="T5" fmla="*/ 15 h 19"/>
                </a:gdLst>
                <a:ahLst/>
                <a:cxnLst>
                  <a:cxn ang="0">
                    <a:pos x="T0" y="T1"/>
                  </a:cxn>
                  <a:cxn ang="0">
                    <a:pos x="T2" y="T3"/>
                  </a:cxn>
                  <a:cxn ang="0">
                    <a:pos x="T4" y="T5"/>
                  </a:cxn>
                </a:cxnLst>
                <a:rect l="0" t="0" r="r" b="b"/>
                <a:pathLst>
                  <a:path w="23" h="19">
                    <a:moveTo>
                      <a:pt x="7" y="15"/>
                    </a:moveTo>
                    <a:cubicBezTo>
                      <a:pt x="15" y="19"/>
                      <a:pt x="23" y="0"/>
                      <a:pt x="12" y="3"/>
                    </a:cubicBezTo>
                    <a:cubicBezTo>
                      <a:pt x="0" y="3"/>
                      <a:pt x="4" y="14"/>
                      <a:pt x="7" y="15"/>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94" name="Freeform 368">
                <a:extLst>
                  <a:ext uri="{FF2B5EF4-FFF2-40B4-BE49-F238E27FC236}">
                    <a16:creationId xmlns:a16="http://schemas.microsoft.com/office/drawing/2014/main" id="{23CC1A45-AB6E-A94F-4450-D234CE238DF5}"/>
                  </a:ext>
                </a:extLst>
              </p:cNvPr>
              <p:cNvSpPr>
                <a:spLocks/>
              </p:cNvSpPr>
              <p:nvPr/>
            </p:nvSpPr>
            <p:spPr bwMode="gray">
              <a:xfrm>
                <a:off x="14003538" y="3978095"/>
                <a:ext cx="11531" cy="7208"/>
              </a:xfrm>
              <a:custGeom>
                <a:avLst/>
                <a:gdLst>
                  <a:gd name="T0" fmla="*/ 7 w 8"/>
                  <a:gd name="T1" fmla="*/ 0 h 5"/>
                  <a:gd name="T2" fmla="*/ 3 w 8"/>
                  <a:gd name="T3" fmla="*/ 0 h 5"/>
                  <a:gd name="T4" fmla="*/ 0 w 8"/>
                  <a:gd name="T5" fmla="*/ 5 h 5"/>
                  <a:gd name="T6" fmla="*/ 8 w 8"/>
                  <a:gd name="T7" fmla="*/ 4 h 5"/>
                  <a:gd name="T8" fmla="*/ 7 w 8"/>
                  <a:gd name="T9" fmla="*/ 0 h 5"/>
                </a:gdLst>
                <a:ahLst/>
                <a:cxnLst>
                  <a:cxn ang="0">
                    <a:pos x="T0" y="T1"/>
                  </a:cxn>
                  <a:cxn ang="0">
                    <a:pos x="T2" y="T3"/>
                  </a:cxn>
                  <a:cxn ang="0">
                    <a:pos x="T4" y="T5"/>
                  </a:cxn>
                  <a:cxn ang="0">
                    <a:pos x="T6" y="T7"/>
                  </a:cxn>
                  <a:cxn ang="0">
                    <a:pos x="T8" y="T9"/>
                  </a:cxn>
                </a:cxnLst>
                <a:rect l="0" t="0" r="r" b="b"/>
                <a:pathLst>
                  <a:path w="8" h="5">
                    <a:moveTo>
                      <a:pt x="7" y="0"/>
                    </a:moveTo>
                    <a:lnTo>
                      <a:pt x="3" y="0"/>
                    </a:lnTo>
                    <a:lnTo>
                      <a:pt x="0" y="5"/>
                    </a:lnTo>
                    <a:lnTo>
                      <a:pt x="8" y="4"/>
                    </a:lnTo>
                    <a:lnTo>
                      <a:pt x="7"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95" name="Freeform 369">
                <a:extLst>
                  <a:ext uri="{FF2B5EF4-FFF2-40B4-BE49-F238E27FC236}">
                    <a16:creationId xmlns:a16="http://schemas.microsoft.com/office/drawing/2014/main" id="{C0C32301-C1F7-8F9C-9D5D-8304D197CBAD}"/>
                  </a:ext>
                </a:extLst>
              </p:cNvPr>
              <p:cNvSpPr>
                <a:spLocks/>
              </p:cNvSpPr>
              <p:nvPr/>
            </p:nvSpPr>
            <p:spPr bwMode="gray">
              <a:xfrm>
                <a:off x="13981917" y="3741698"/>
                <a:ext cx="11531" cy="8649"/>
              </a:xfrm>
              <a:custGeom>
                <a:avLst/>
                <a:gdLst>
                  <a:gd name="T0" fmla="*/ 8 w 8"/>
                  <a:gd name="T1" fmla="*/ 1 h 6"/>
                  <a:gd name="T2" fmla="*/ 4 w 8"/>
                  <a:gd name="T3" fmla="*/ 0 h 6"/>
                  <a:gd name="T4" fmla="*/ 0 w 8"/>
                  <a:gd name="T5" fmla="*/ 4 h 6"/>
                  <a:gd name="T6" fmla="*/ 3 w 8"/>
                  <a:gd name="T7" fmla="*/ 6 h 6"/>
                  <a:gd name="T8" fmla="*/ 8 w 8"/>
                  <a:gd name="T9" fmla="*/ 1 h 6"/>
                </a:gdLst>
                <a:ahLst/>
                <a:cxnLst>
                  <a:cxn ang="0">
                    <a:pos x="T0" y="T1"/>
                  </a:cxn>
                  <a:cxn ang="0">
                    <a:pos x="T2" y="T3"/>
                  </a:cxn>
                  <a:cxn ang="0">
                    <a:pos x="T4" y="T5"/>
                  </a:cxn>
                  <a:cxn ang="0">
                    <a:pos x="T6" y="T7"/>
                  </a:cxn>
                  <a:cxn ang="0">
                    <a:pos x="T8" y="T9"/>
                  </a:cxn>
                </a:cxnLst>
                <a:rect l="0" t="0" r="r" b="b"/>
                <a:pathLst>
                  <a:path w="8" h="6">
                    <a:moveTo>
                      <a:pt x="8" y="1"/>
                    </a:moveTo>
                    <a:lnTo>
                      <a:pt x="4" y="0"/>
                    </a:lnTo>
                    <a:lnTo>
                      <a:pt x="0" y="4"/>
                    </a:lnTo>
                    <a:lnTo>
                      <a:pt x="3" y="6"/>
                    </a:lnTo>
                    <a:lnTo>
                      <a:pt x="8" y="1"/>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96" name="Freeform 370">
                <a:extLst>
                  <a:ext uri="{FF2B5EF4-FFF2-40B4-BE49-F238E27FC236}">
                    <a16:creationId xmlns:a16="http://schemas.microsoft.com/office/drawing/2014/main" id="{EDAD0A76-1056-4A4C-3EC4-A70E044670F9}"/>
                  </a:ext>
                </a:extLst>
              </p:cNvPr>
              <p:cNvSpPr>
                <a:spLocks/>
              </p:cNvSpPr>
              <p:nvPr/>
            </p:nvSpPr>
            <p:spPr bwMode="gray">
              <a:xfrm>
                <a:off x="13968943" y="3747463"/>
                <a:ext cx="11531" cy="4325"/>
              </a:xfrm>
              <a:custGeom>
                <a:avLst/>
                <a:gdLst>
                  <a:gd name="T0" fmla="*/ 8 w 23"/>
                  <a:gd name="T1" fmla="*/ 8 h 9"/>
                  <a:gd name="T2" fmla="*/ 12 w 23"/>
                  <a:gd name="T3" fmla="*/ 1 h 9"/>
                  <a:gd name="T4" fmla="*/ 8 w 23"/>
                  <a:gd name="T5" fmla="*/ 8 h 9"/>
                </a:gdLst>
                <a:ahLst/>
                <a:cxnLst>
                  <a:cxn ang="0">
                    <a:pos x="T0" y="T1"/>
                  </a:cxn>
                  <a:cxn ang="0">
                    <a:pos x="T2" y="T3"/>
                  </a:cxn>
                  <a:cxn ang="0">
                    <a:pos x="T4" y="T5"/>
                  </a:cxn>
                </a:cxnLst>
                <a:rect l="0" t="0" r="r" b="b"/>
                <a:pathLst>
                  <a:path w="23" h="9">
                    <a:moveTo>
                      <a:pt x="8" y="8"/>
                    </a:moveTo>
                    <a:cubicBezTo>
                      <a:pt x="19" y="9"/>
                      <a:pt x="23" y="5"/>
                      <a:pt x="12" y="1"/>
                    </a:cubicBezTo>
                    <a:cubicBezTo>
                      <a:pt x="0" y="0"/>
                      <a:pt x="4" y="8"/>
                      <a:pt x="8" y="8"/>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97" name="Freeform 371">
                <a:extLst>
                  <a:ext uri="{FF2B5EF4-FFF2-40B4-BE49-F238E27FC236}">
                    <a16:creationId xmlns:a16="http://schemas.microsoft.com/office/drawing/2014/main" id="{92EA891C-BA45-49BA-DC82-A37B2EB8F515}"/>
                  </a:ext>
                </a:extLst>
              </p:cNvPr>
              <p:cNvSpPr>
                <a:spLocks/>
              </p:cNvSpPr>
              <p:nvPr/>
            </p:nvSpPr>
            <p:spPr bwMode="gray">
              <a:xfrm>
                <a:off x="13984799" y="3704220"/>
                <a:ext cx="4325" cy="10090"/>
              </a:xfrm>
              <a:custGeom>
                <a:avLst/>
                <a:gdLst>
                  <a:gd name="T0" fmla="*/ 10 w 11"/>
                  <a:gd name="T1" fmla="*/ 12 h 19"/>
                  <a:gd name="T2" fmla="*/ 3 w 11"/>
                  <a:gd name="T3" fmla="*/ 8 h 19"/>
                  <a:gd name="T4" fmla="*/ 10 w 11"/>
                  <a:gd name="T5" fmla="*/ 12 h 19"/>
                </a:gdLst>
                <a:ahLst/>
                <a:cxnLst>
                  <a:cxn ang="0">
                    <a:pos x="T0" y="T1"/>
                  </a:cxn>
                  <a:cxn ang="0">
                    <a:pos x="T2" y="T3"/>
                  </a:cxn>
                  <a:cxn ang="0">
                    <a:pos x="T4" y="T5"/>
                  </a:cxn>
                </a:cxnLst>
                <a:rect l="0" t="0" r="r" b="b"/>
                <a:pathLst>
                  <a:path w="11" h="19">
                    <a:moveTo>
                      <a:pt x="10" y="12"/>
                    </a:moveTo>
                    <a:cubicBezTo>
                      <a:pt x="11" y="0"/>
                      <a:pt x="0" y="0"/>
                      <a:pt x="3" y="8"/>
                    </a:cubicBezTo>
                    <a:cubicBezTo>
                      <a:pt x="3" y="19"/>
                      <a:pt x="10" y="19"/>
                      <a:pt x="10" y="12"/>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98" name="Freeform 372">
                <a:extLst>
                  <a:ext uri="{FF2B5EF4-FFF2-40B4-BE49-F238E27FC236}">
                    <a16:creationId xmlns:a16="http://schemas.microsoft.com/office/drawing/2014/main" id="{11BA8DE7-FF54-54F5-F9AF-288B9D1F5397}"/>
                  </a:ext>
                </a:extLst>
              </p:cNvPr>
              <p:cNvSpPr>
                <a:spLocks/>
              </p:cNvSpPr>
              <p:nvPr/>
            </p:nvSpPr>
            <p:spPr bwMode="gray">
              <a:xfrm>
                <a:off x="13976150" y="3763318"/>
                <a:ext cx="12974" cy="14414"/>
              </a:xfrm>
              <a:custGeom>
                <a:avLst/>
                <a:gdLst>
                  <a:gd name="T0" fmla="*/ 3 w 27"/>
                  <a:gd name="T1" fmla="*/ 30 h 31"/>
                  <a:gd name="T2" fmla="*/ 11 w 27"/>
                  <a:gd name="T3" fmla="*/ 23 h 31"/>
                  <a:gd name="T4" fmla="*/ 14 w 27"/>
                  <a:gd name="T5" fmla="*/ 31 h 31"/>
                  <a:gd name="T6" fmla="*/ 26 w 27"/>
                  <a:gd name="T7" fmla="*/ 16 h 31"/>
                  <a:gd name="T8" fmla="*/ 16 w 27"/>
                  <a:gd name="T9" fmla="*/ 0 h 31"/>
                  <a:gd name="T10" fmla="*/ 8 w 27"/>
                  <a:gd name="T11" fmla="*/ 4 h 31"/>
                  <a:gd name="T12" fmla="*/ 3 w 27"/>
                  <a:gd name="T13" fmla="*/ 30 h 31"/>
                </a:gdLst>
                <a:ahLst/>
                <a:cxnLst>
                  <a:cxn ang="0">
                    <a:pos x="T0" y="T1"/>
                  </a:cxn>
                  <a:cxn ang="0">
                    <a:pos x="T2" y="T3"/>
                  </a:cxn>
                  <a:cxn ang="0">
                    <a:pos x="T4" y="T5"/>
                  </a:cxn>
                  <a:cxn ang="0">
                    <a:pos x="T6" y="T7"/>
                  </a:cxn>
                  <a:cxn ang="0">
                    <a:pos x="T8" y="T9"/>
                  </a:cxn>
                  <a:cxn ang="0">
                    <a:pos x="T10" y="T11"/>
                  </a:cxn>
                  <a:cxn ang="0">
                    <a:pos x="T12" y="T13"/>
                  </a:cxn>
                </a:cxnLst>
                <a:rect l="0" t="0" r="r" b="b"/>
                <a:pathLst>
                  <a:path w="27" h="31">
                    <a:moveTo>
                      <a:pt x="3" y="30"/>
                    </a:moveTo>
                    <a:cubicBezTo>
                      <a:pt x="11" y="23"/>
                      <a:pt x="11" y="23"/>
                      <a:pt x="11" y="23"/>
                    </a:cubicBezTo>
                    <a:cubicBezTo>
                      <a:pt x="14" y="31"/>
                      <a:pt x="14" y="31"/>
                      <a:pt x="14" y="31"/>
                    </a:cubicBezTo>
                    <a:cubicBezTo>
                      <a:pt x="14" y="31"/>
                      <a:pt x="26" y="24"/>
                      <a:pt x="26" y="16"/>
                    </a:cubicBezTo>
                    <a:cubicBezTo>
                      <a:pt x="27" y="5"/>
                      <a:pt x="16" y="0"/>
                      <a:pt x="16" y="0"/>
                    </a:cubicBezTo>
                    <a:cubicBezTo>
                      <a:pt x="8" y="4"/>
                      <a:pt x="8" y="4"/>
                      <a:pt x="8" y="4"/>
                    </a:cubicBezTo>
                    <a:cubicBezTo>
                      <a:pt x="8" y="4"/>
                      <a:pt x="0" y="19"/>
                      <a:pt x="3" y="3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99" name="Freeform 373">
                <a:extLst>
                  <a:ext uri="{FF2B5EF4-FFF2-40B4-BE49-F238E27FC236}">
                    <a16:creationId xmlns:a16="http://schemas.microsoft.com/office/drawing/2014/main" id="{0E65E3F2-B6D8-5698-F1B0-71D38ECA3E51}"/>
                  </a:ext>
                </a:extLst>
              </p:cNvPr>
              <p:cNvSpPr>
                <a:spLocks/>
              </p:cNvSpPr>
              <p:nvPr/>
            </p:nvSpPr>
            <p:spPr bwMode="gray">
              <a:xfrm>
                <a:off x="13970385" y="3894491"/>
                <a:ext cx="8649" cy="7208"/>
              </a:xfrm>
              <a:custGeom>
                <a:avLst/>
                <a:gdLst>
                  <a:gd name="T0" fmla="*/ 1 w 6"/>
                  <a:gd name="T1" fmla="*/ 5 h 5"/>
                  <a:gd name="T2" fmla="*/ 6 w 6"/>
                  <a:gd name="T3" fmla="*/ 3 h 5"/>
                  <a:gd name="T4" fmla="*/ 4 w 6"/>
                  <a:gd name="T5" fmla="*/ 0 h 5"/>
                  <a:gd name="T6" fmla="*/ 0 w 6"/>
                  <a:gd name="T7" fmla="*/ 2 h 5"/>
                  <a:gd name="T8" fmla="*/ 1 w 6"/>
                  <a:gd name="T9" fmla="*/ 5 h 5"/>
                </a:gdLst>
                <a:ahLst/>
                <a:cxnLst>
                  <a:cxn ang="0">
                    <a:pos x="T0" y="T1"/>
                  </a:cxn>
                  <a:cxn ang="0">
                    <a:pos x="T2" y="T3"/>
                  </a:cxn>
                  <a:cxn ang="0">
                    <a:pos x="T4" y="T5"/>
                  </a:cxn>
                  <a:cxn ang="0">
                    <a:pos x="T6" y="T7"/>
                  </a:cxn>
                  <a:cxn ang="0">
                    <a:pos x="T8" y="T9"/>
                  </a:cxn>
                </a:cxnLst>
                <a:rect l="0" t="0" r="r" b="b"/>
                <a:pathLst>
                  <a:path w="6" h="5">
                    <a:moveTo>
                      <a:pt x="1" y="5"/>
                    </a:moveTo>
                    <a:lnTo>
                      <a:pt x="6" y="3"/>
                    </a:lnTo>
                    <a:lnTo>
                      <a:pt x="4" y="0"/>
                    </a:lnTo>
                    <a:lnTo>
                      <a:pt x="0" y="2"/>
                    </a:lnTo>
                    <a:lnTo>
                      <a:pt x="1" y="5"/>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00" name="Freeform 374">
                <a:extLst>
                  <a:ext uri="{FF2B5EF4-FFF2-40B4-BE49-F238E27FC236}">
                    <a16:creationId xmlns:a16="http://schemas.microsoft.com/office/drawing/2014/main" id="{84A0F550-008B-7B6C-E9D7-633C54578DFC}"/>
                  </a:ext>
                </a:extLst>
              </p:cNvPr>
              <p:cNvSpPr>
                <a:spLocks/>
              </p:cNvSpPr>
              <p:nvPr/>
            </p:nvSpPr>
            <p:spPr bwMode="gray">
              <a:xfrm>
                <a:off x="13968943" y="3910347"/>
                <a:ext cx="15856" cy="30270"/>
              </a:xfrm>
              <a:custGeom>
                <a:avLst/>
                <a:gdLst>
                  <a:gd name="T0" fmla="*/ 27 w 33"/>
                  <a:gd name="T1" fmla="*/ 8 h 61"/>
                  <a:gd name="T2" fmla="*/ 12 w 33"/>
                  <a:gd name="T3" fmla="*/ 0 h 61"/>
                  <a:gd name="T4" fmla="*/ 12 w 33"/>
                  <a:gd name="T5" fmla="*/ 4 h 61"/>
                  <a:gd name="T6" fmla="*/ 4 w 33"/>
                  <a:gd name="T7" fmla="*/ 15 h 61"/>
                  <a:gd name="T8" fmla="*/ 14 w 33"/>
                  <a:gd name="T9" fmla="*/ 27 h 61"/>
                  <a:gd name="T10" fmla="*/ 3 w 33"/>
                  <a:gd name="T11" fmla="*/ 38 h 61"/>
                  <a:gd name="T12" fmla="*/ 2 w 33"/>
                  <a:gd name="T13" fmla="*/ 61 h 61"/>
                  <a:gd name="T14" fmla="*/ 17 w 33"/>
                  <a:gd name="T15" fmla="*/ 58 h 61"/>
                  <a:gd name="T16" fmla="*/ 6 w 33"/>
                  <a:gd name="T17" fmla="*/ 38 h 61"/>
                  <a:gd name="T18" fmla="*/ 22 w 33"/>
                  <a:gd name="T19" fmla="*/ 27 h 61"/>
                  <a:gd name="T20" fmla="*/ 26 w 33"/>
                  <a:gd name="T21" fmla="*/ 28 h 61"/>
                  <a:gd name="T22" fmla="*/ 22 w 33"/>
                  <a:gd name="T23" fmla="*/ 35 h 61"/>
                  <a:gd name="T24" fmla="*/ 25 w 33"/>
                  <a:gd name="T25" fmla="*/ 43 h 61"/>
                  <a:gd name="T26" fmla="*/ 33 w 33"/>
                  <a:gd name="T27" fmla="*/ 36 h 61"/>
                  <a:gd name="T28" fmla="*/ 26 w 33"/>
                  <a:gd name="T29" fmla="*/ 24 h 61"/>
                  <a:gd name="T30" fmla="*/ 27 w 33"/>
                  <a:gd name="T31" fmla="*/ 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 h="61">
                    <a:moveTo>
                      <a:pt x="27" y="8"/>
                    </a:moveTo>
                    <a:cubicBezTo>
                      <a:pt x="12" y="0"/>
                      <a:pt x="12" y="0"/>
                      <a:pt x="12" y="0"/>
                    </a:cubicBezTo>
                    <a:cubicBezTo>
                      <a:pt x="12" y="4"/>
                      <a:pt x="12" y="4"/>
                      <a:pt x="12" y="4"/>
                    </a:cubicBezTo>
                    <a:cubicBezTo>
                      <a:pt x="12" y="4"/>
                      <a:pt x="8" y="8"/>
                      <a:pt x="4" y="15"/>
                    </a:cubicBezTo>
                    <a:cubicBezTo>
                      <a:pt x="0" y="22"/>
                      <a:pt x="14" y="27"/>
                      <a:pt x="14" y="27"/>
                    </a:cubicBezTo>
                    <a:cubicBezTo>
                      <a:pt x="3" y="38"/>
                      <a:pt x="3" y="38"/>
                      <a:pt x="3" y="38"/>
                    </a:cubicBezTo>
                    <a:cubicBezTo>
                      <a:pt x="2" y="61"/>
                      <a:pt x="2" y="61"/>
                      <a:pt x="2" y="61"/>
                    </a:cubicBezTo>
                    <a:cubicBezTo>
                      <a:pt x="17" y="58"/>
                      <a:pt x="17" y="58"/>
                      <a:pt x="17" y="58"/>
                    </a:cubicBezTo>
                    <a:cubicBezTo>
                      <a:pt x="6" y="38"/>
                      <a:pt x="6" y="38"/>
                      <a:pt x="6" y="38"/>
                    </a:cubicBezTo>
                    <a:cubicBezTo>
                      <a:pt x="22" y="27"/>
                      <a:pt x="22" y="27"/>
                      <a:pt x="22" y="27"/>
                    </a:cubicBezTo>
                    <a:cubicBezTo>
                      <a:pt x="26" y="28"/>
                      <a:pt x="26" y="28"/>
                      <a:pt x="26" y="28"/>
                    </a:cubicBezTo>
                    <a:cubicBezTo>
                      <a:pt x="22" y="35"/>
                      <a:pt x="22" y="35"/>
                      <a:pt x="22" y="35"/>
                    </a:cubicBezTo>
                    <a:cubicBezTo>
                      <a:pt x="25" y="43"/>
                      <a:pt x="25" y="43"/>
                      <a:pt x="25" y="43"/>
                    </a:cubicBezTo>
                    <a:cubicBezTo>
                      <a:pt x="33" y="36"/>
                      <a:pt x="33" y="36"/>
                      <a:pt x="33" y="36"/>
                    </a:cubicBezTo>
                    <a:cubicBezTo>
                      <a:pt x="26" y="24"/>
                      <a:pt x="26" y="24"/>
                      <a:pt x="26" y="24"/>
                    </a:cubicBezTo>
                    <a:lnTo>
                      <a:pt x="27" y="8"/>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01" name="Freeform 375">
                <a:extLst>
                  <a:ext uri="{FF2B5EF4-FFF2-40B4-BE49-F238E27FC236}">
                    <a16:creationId xmlns:a16="http://schemas.microsoft.com/office/drawing/2014/main" id="{2994E19F-77CC-7D38-0EE8-4E40876A63A6}"/>
                  </a:ext>
                </a:extLst>
              </p:cNvPr>
              <p:cNvSpPr>
                <a:spLocks/>
              </p:cNvSpPr>
              <p:nvPr/>
            </p:nvSpPr>
            <p:spPr bwMode="gray">
              <a:xfrm>
                <a:off x="13973268" y="3813770"/>
                <a:ext cx="12974" cy="12974"/>
              </a:xfrm>
              <a:custGeom>
                <a:avLst/>
                <a:gdLst>
                  <a:gd name="T0" fmla="*/ 4 w 25"/>
                  <a:gd name="T1" fmla="*/ 0 h 28"/>
                  <a:gd name="T2" fmla="*/ 0 w 25"/>
                  <a:gd name="T3" fmla="*/ 0 h 28"/>
                  <a:gd name="T4" fmla="*/ 11 w 25"/>
                  <a:gd name="T5" fmla="*/ 16 h 28"/>
                  <a:gd name="T6" fmla="*/ 21 w 25"/>
                  <a:gd name="T7" fmla="*/ 28 h 28"/>
                  <a:gd name="T8" fmla="*/ 18 w 25"/>
                  <a:gd name="T9" fmla="*/ 13 h 28"/>
                  <a:gd name="T10" fmla="*/ 4 w 25"/>
                  <a:gd name="T11" fmla="*/ 0 h 28"/>
                </a:gdLst>
                <a:ahLst/>
                <a:cxnLst>
                  <a:cxn ang="0">
                    <a:pos x="T0" y="T1"/>
                  </a:cxn>
                  <a:cxn ang="0">
                    <a:pos x="T2" y="T3"/>
                  </a:cxn>
                  <a:cxn ang="0">
                    <a:pos x="T4" y="T5"/>
                  </a:cxn>
                  <a:cxn ang="0">
                    <a:pos x="T6" y="T7"/>
                  </a:cxn>
                  <a:cxn ang="0">
                    <a:pos x="T8" y="T9"/>
                  </a:cxn>
                  <a:cxn ang="0">
                    <a:pos x="T10" y="T11"/>
                  </a:cxn>
                </a:cxnLst>
                <a:rect l="0" t="0" r="r" b="b"/>
                <a:pathLst>
                  <a:path w="25" h="28">
                    <a:moveTo>
                      <a:pt x="4" y="0"/>
                    </a:moveTo>
                    <a:cubicBezTo>
                      <a:pt x="0" y="0"/>
                      <a:pt x="0" y="0"/>
                      <a:pt x="0" y="0"/>
                    </a:cubicBezTo>
                    <a:cubicBezTo>
                      <a:pt x="0" y="0"/>
                      <a:pt x="7" y="12"/>
                      <a:pt x="11" y="16"/>
                    </a:cubicBezTo>
                    <a:cubicBezTo>
                      <a:pt x="14" y="20"/>
                      <a:pt x="21" y="28"/>
                      <a:pt x="21" y="28"/>
                    </a:cubicBezTo>
                    <a:cubicBezTo>
                      <a:pt x="21" y="28"/>
                      <a:pt x="25" y="21"/>
                      <a:pt x="18" y="13"/>
                    </a:cubicBezTo>
                    <a:cubicBezTo>
                      <a:pt x="15" y="5"/>
                      <a:pt x="4" y="0"/>
                      <a:pt x="4"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02" name="Freeform 376">
                <a:extLst>
                  <a:ext uri="{FF2B5EF4-FFF2-40B4-BE49-F238E27FC236}">
                    <a16:creationId xmlns:a16="http://schemas.microsoft.com/office/drawing/2014/main" id="{2BA74E58-6E3C-FC97-AE9E-B081BF4020F9}"/>
                  </a:ext>
                </a:extLst>
              </p:cNvPr>
              <p:cNvSpPr>
                <a:spLocks/>
              </p:cNvSpPr>
              <p:nvPr/>
            </p:nvSpPr>
            <p:spPr bwMode="gray">
              <a:xfrm>
                <a:off x="13974709" y="3826742"/>
                <a:ext cx="12974" cy="10090"/>
              </a:xfrm>
              <a:custGeom>
                <a:avLst/>
                <a:gdLst>
                  <a:gd name="T0" fmla="*/ 6 w 25"/>
                  <a:gd name="T1" fmla="*/ 12 h 21"/>
                  <a:gd name="T2" fmla="*/ 25 w 25"/>
                  <a:gd name="T3" fmla="*/ 21 h 21"/>
                  <a:gd name="T4" fmla="*/ 25 w 25"/>
                  <a:gd name="T5" fmla="*/ 13 h 21"/>
                  <a:gd name="T6" fmla="*/ 3 w 25"/>
                  <a:gd name="T7" fmla="*/ 0 h 21"/>
                  <a:gd name="T8" fmla="*/ 6 w 25"/>
                  <a:gd name="T9" fmla="*/ 12 h 21"/>
                </a:gdLst>
                <a:ahLst/>
                <a:cxnLst>
                  <a:cxn ang="0">
                    <a:pos x="T0" y="T1"/>
                  </a:cxn>
                  <a:cxn ang="0">
                    <a:pos x="T2" y="T3"/>
                  </a:cxn>
                  <a:cxn ang="0">
                    <a:pos x="T4" y="T5"/>
                  </a:cxn>
                  <a:cxn ang="0">
                    <a:pos x="T6" y="T7"/>
                  </a:cxn>
                  <a:cxn ang="0">
                    <a:pos x="T8" y="T9"/>
                  </a:cxn>
                </a:cxnLst>
                <a:rect l="0" t="0" r="r" b="b"/>
                <a:pathLst>
                  <a:path w="25" h="21">
                    <a:moveTo>
                      <a:pt x="6" y="12"/>
                    </a:moveTo>
                    <a:cubicBezTo>
                      <a:pt x="10" y="12"/>
                      <a:pt x="25" y="21"/>
                      <a:pt x="25" y="21"/>
                    </a:cubicBezTo>
                    <a:cubicBezTo>
                      <a:pt x="25" y="13"/>
                      <a:pt x="25" y="13"/>
                      <a:pt x="25" y="13"/>
                    </a:cubicBezTo>
                    <a:cubicBezTo>
                      <a:pt x="25" y="13"/>
                      <a:pt x="7" y="1"/>
                      <a:pt x="3" y="0"/>
                    </a:cubicBezTo>
                    <a:cubicBezTo>
                      <a:pt x="0" y="0"/>
                      <a:pt x="3" y="8"/>
                      <a:pt x="6" y="12"/>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03" name="Freeform 377">
                <a:extLst>
                  <a:ext uri="{FF2B5EF4-FFF2-40B4-BE49-F238E27FC236}">
                    <a16:creationId xmlns:a16="http://schemas.microsoft.com/office/drawing/2014/main" id="{9E193BA7-5329-AB7F-439C-615E3713A6C0}"/>
                  </a:ext>
                </a:extLst>
              </p:cNvPr>
              <p:cNvSpPr>
                <a:spLocks/>
              </p:cNvSpPr>
              <p:nvPr/>
            </p:nvSpPr>
            <p:spPr bwMode="gray">
              <a:xfrm>
                <a:off x="13980474" y="3900256"/>
                <a:ext cx="18739" cy="23063"/>
              </a:xfrm>
              <a:custGeom>
                <a:avLst/>
                <a:gdLst>
                  <a:gd name="T0" fmla="*/ 7 w 39"/>
                  <a:gd name="T1" fmla="*/ 12 h 48"/>
                  <a:gd name="T2" fmla="*/ 0 w 39"/>
                  <a:gd name="T3" fmla="*/ 15 h 48"/>
                  <a:gd name="T4" fmla="*/ 21 w 39"/>
                  <a:gd name="T5" fmla="*/ 47 h 48"/>
                  <a:gd name="T6" fmla="*/ 26 w 39"/>
                  <a:gd name="T7" fmla="*/ 12 h 48"/>
                  <a:gd name="T8" fmla="*/ 11 w 39"/>
                  <a:gd name="T9" fmla="*/ 0 h 48"/>
                  <a:gd name="T10" fmla="*/ 8 w 39"/>
                  <a:gd name="T11" fmla="*/ 0 h 48"/>
                  <a:gd name="T12" fmla="*/ 7 w 39"/>
                  <a:gd name="T13" fmla="*/ 12 h 48"/>
                </a:gdLst>
                <a:ahLst/>
                <a:cxnLst>
                  <a:cxn ang="0">
                    <a:pos x="T0" y="T1"/>
                  </a:cxn>
                  <a:cxn ang="0">
                    <a:pos x="T2" y="T3"/>
                  </a:cxn>
                  <a:cxn ang="0">
                    <a:pos x="T4" y="T5"/>
                  </a:cxn>
                  <a:cxn ang="0">
                    <a:pos x="T6" y="T7"/>
                  </a:cxn>
                  <a:cxn ang="0">
                    <a:pos x="T8" y="T9"/>
                  </a:cxn>
                  <a:cxn ang="0">
                    <a:pos x="T10" y="T11"/>
                  </a:cxn>
                  <a:cxn ang="0">
                    <a:pos x="T12" y="T13"/>
                  </a:cxn>
                </a:cxnLst>
                <a:rect l="0" t="0" r="r" b="b"/>
                <a:pathLst>
                  <a:path w="39" h="48">
                    <a:moveTo>
                      <a:pt x="7" y="12"/>
                    </a:moveTo>
                    <a:cubicBezTo>
                      <a:pt x="0" y="15"/>
                      <a:pt x="0" y="15"/>
                      <a:pt x="0" y="15"/>
                    </a:cubicBezTo>
                    <a:cubicBezTo>
                      <a:pt x="0" y="15"/>
                      <a:pt x="6" y="46"/>
                      <a:pt x="21" y="47"/>
                    </a:cubicBezTo>
                    <a:cubicBezTo>
                      <a:pt x="39" y="48"/>
                      <a:pt x="26" y="12"/>
                      <a:pt x="26" y="12"/>
                    </a:cubicBezTo>
                    <a:cubicBezTo>
                      <a:pt x="11" y="0"/>
                      <a:pt x="11" y="0"/>
                      <a:pt x="11" y="0"/>
                    </a:cubicBezTo>
                    <a:cubicBezTo>
                      <a:pt x="8" y="0"/>
                      <a:pt x="8" y="0"/>
                      <a:pt x="8" y="0"/>
                    </a:cubicBezTo>
                    <a:lnTo>
                      <a:pt x="7" y="12"/>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04" name="Freeform 378">
                <a:extLst>
                  <a:ext uri="{FF2B5EF4-FFF2-40B4-BE49-F238E27FC236}">
                    <a16:creationId xmlns:a16="http://schemas.microsoft.com/office/drawing/2014/main" id="{2EFAA176-F922-3E69-CBB7-BC5F1C113012}"/>
                  </a:ext>
                </a:extLst>
              </p:cNvPr>
              <p:cNvSpPr>
                <a:spLocks/>
              </p:cNvSpPr>
              <p:nvPr/>
            </p:nvSpPr>
            <p:spPr bwMode="gray">
              <a:xfrm>
                <a:off x="14036691" y="3633588"/>
                <a:ext cx="8649" cy="10090"/>
              </a:xfrm>
              <a:custGeom>
                <a:avLst/>
                <a:gdLst>
                  <a:gd name="T0" fmla="*/ 1 w 6"/>
                  <a:gd name="T1" fmla="*/ 7 h 7"/>
                  <a:gd name="T2" fmla="*/ 5 w 6"/>
                  <a:gd name="T3" fmla="*/ 7 h 7"/>
                  <a:gd name="T4" fmla="*/ 6 w 6"/>
                  <a:gd name="T5" fmla="*/ 5 h 7"/>
                  <a:gd name="T6" fmla="*/ 3 w 6"/>
                  <a:gd name="T7" fmla="*/ 1 h 7"/>
                  <a:gd name="T8" fmla="*/ 0 w 6"/>
                  <a:gd name="T9" fmla="*/ 0 h 7"/>
                  <a:gd name="T10" fmla="*/ 1 w 6"/>
                  <a:gd name="T11" fmla="*/ 4 h 7"/>
                  <a:gd name="T12" fmla="*/ 1 w 6"/>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6" h="7">
                    <a:moveTo>
                      <a:pt x="1" y="7"/>
                    </a:moveTo>
                    <a:lnTo>
                      <a:pt x="5" y="7"/>
                    </a:lnTo>
                    <a:lnTo>
                      <a:pt x="6" y="5"/>
                    </a:lnTo>
                    <a:lnTo>
                      <a:pt x="3" y="1"/>
                    </a:lnTo>
                    <a:lnTo>
                      <a:pt x="0" y="0"/>
                    </a:lnTo>
                    <a:lnTo>
                      <a:pt x="1" y="4"/>
                    </a:lnTo>
                    <a:lnTo>
                      <a:pt x="1" y="7"/>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05" name="Freeform 379">
                <a:extLst>
                  <a:ext uri="{FF2B5EF4-FFF2-40B4-BE49-F238E27FC236}">
                    <a16:creationId xmlns:a16="http://schemas.microsoft.com/office/drawing/2014/main" id="{B24FD5EC-3B0D-0F77-401D-E58277BE8EFF}"/>
                  </a:ext>
                </a:extLst>
              </p:cNvPr>
              <p:cNvSpPr>
                <a:spLocks/>
              </p:cNvSpPr>
              <p:nvPr/>
            </p:nvSpPr>
            <p:spPr bwMode="gray">
              <a:xfrm>
                <a:off x="13971826" y="3803679"/>
                <a:ext cx="7208" cy="8649"/>
              </a:xfrm>
              <a:custGeom>
                <a:avLst/>
                <a:gdLst>
                  <a:gd name="T0" fmla="*/ 0 w 5"/>
                  <a:gd name="T1" fmla="*/ 2 h 6"/>
                  <a:gd name="T2" fmla="*/ 5 w 5"/>
                  <a:gd name="T3" fmla="*/ 6 h 6"/>
                  <a:gd name="T4" fmla="*/ 3 w 5"/>
                  <a:gd name="T5" fmla="*/ 0 h 6"/>
                  <a:gd name="T6" fmla="*/ 0 w 5"/>
                  <a:gd name="T7" fmla="*/ 2 h 6"/>
                </a:gdLst>
                <a:ahLst/>
                <a:cxnLst>
                  <a:cxn ang="0">
                    <a:pos x="T0" y="T1"/>
                  </a:cxn>
                  <a:cxn ang="0">
                    <a:pos x="T2" y="T3"/>
                  </a:cxn>
                  <a:cxn ang="0">
                    <a:pos x="T4" y="T5"/>
                  </a:cxn>
                  <a:cxn ang="0">
                    <a:pos x="T6" y="T7"/>
                  </a:cxn>
                </a:cxnLst>
                <a:rect l="0" t="0" r="r" b="b"/>
                <a:pathLst>
                  <a:path w="5" h="6">
                    <a:moveTo>
                      <a:pt x="0" y="2"/>
                    </a:moveTo>
                    <a:lnTo>
                      <a:pt x="5" y="6"/>
                    </a:lnTo>
                    <a:lnTo>
                      <a:pt x="3" y="0"/>
                    </a:lnTo>
                    <a:lnTo>
                      <a:pt x="0" y="2"/>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06" name="Freeform 380">
                <a:extLst>
                  <a:ext uri="{FF2B5EF4-FFF2-40B4-BE49-F238E27FC236}">
                    <a16:creationId xmlns:a16="http://schemas.microsoft.com/office/drawing/2014/main" id="{C0BAB9EF-4B58-15EC-F8B7-61CEC43EB6A9}"/>
                  </a:ext>
                </a:extLst>
              </p:cNvPr>
              <p:cNvSpPr>
                <a:spLocks/>
              </p:cNvSpPr>
              <p:nvPr/>
            </p:nvSpPr>
            <p:spPr bwMode="gray">
              <a:xfrm>
                <a:off x="14025160" y="3648002"/>
                <a:ext cx="4325" cy="5766"/>
              </a:xfrm>
              <a:custGeom>
                <a:avLst/>
                <a:gdLst>
                  <a:gd name="T0" fmla="*/ 3 w 3"/>
                  <a:gd name="T1" fmla="*/ 0 h 4"/>
                  <a:gd name="T2" fmla="*/ 0 w 3"/>
                  <a:gd name="T3" fmla="*/ 1 h 4"/>
                  <a:gd name="T4" fmla="*/ 0 w 3"/>
                  <a:gd name="T5" fmla="*/ 4 h 4"/>
                  <a:gd name="T6" fmla="*/ 3 w 3"/>
                  <a:gd name="T7" fmla="*/ 4 h 4"/>
                  <a:gd name="T8" fmla="*/ 3 w 3"/>
                  <a:gd name="T9" fmla="*/ 0 h 4"/>
                </a:gdLst>
                <a:ahLst/>
                <a:cxnLst>
                  <a:cxn ang="0">
                    <a:pos x="T0" y="T1"/>
                  </a:cxn>
                  <a:cxn ang="0">
                    <a:pos x="T2" y="T3"/>
                  </a:cxn>
                  <a:cxn ang="0">
                    <a:pos x="T4" y="T5"/>
                  </a:cxn>
                  <a:cxn ang="0">
                    <a:pos x="T6" y="T7"/>
                  </a:cxn>
                  <a:cxn ang="0">
                    <a:pos x="T8" y="T9"/>
                  </a:cxn>
                </a:cxnLst>
                <a:rect l="0" t="0" r="r" b="b"/>
                <a:pathLst>
                  <a:path w="3" h="4">
                    <a:moveTo>
                      <a:pt x="3" y="0"/>
                    </a:moveTo>
                    <a:lnTo>
                      <a:pt x="0" y="1"/>
                    </a:lnTo>
                    <a:lnTo>
                      <a:pt x="0" y="4"/>
                    </a:lnTo>
                    <a:lnTo>
                      <a:pt x="3" y="4"/>
                    </a:lnTo>
                    <a:lnTo>
                      <a:pt x="3"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07" name="Freeform 381">
                <a:extLst>
                  <a:ext uri="{FF2B5EF4-FFF2-40B4-BE49-F238E27FC236}">
                    <a16:creationId xmlns:a16="http://schemas.microsoft.com/office/drawing/2014/main" id="{9241F3E7-CA13-027D-B664-519D76220660}"/>
                  </a:ext>
                </a:extLst>
              </p:cNvPr>
              <p:cNvSpPr>
                <a:spLocks/>
              </p:cNvSpPr>
              <p:nvPr/>
            </p:nvSpPr>
            <p:spPr bwMode="gray">
              <a:xfrm>
                <a:off x="14032367" y="3643679"/>
                <a:ext cx="17298" cy="15856"/>
              </a:xfrm>
              <a:custGeom>
                <a:avLst/>
                <a:gdLst>
                  <a:gd name="T0" fmla="*/ 22 w 34"/>
                  <a:gd name="T1" fmla="*/ 31 h 35"/>
                  <a:gd name="T2" fmla="*/ 19 w 34"/>
                  <a:gd name="T3" fmla="*/ 8 h 35"/>
                  <a:gd name="T4" fmla="*/ 4 w 34"/>
                  <a:gd name="T5" fmla="*/ 19 h 35"/>
                  <a:gd name="T6" fmla="*/ 0 w 34"/>
                  <a:gd name="T7" fmla="*/ 23 h 35"/>
                  <a:gd name="T8" fmla="*/ 22 w 34"/>
                  <a:gd name="T9" fmla="*/ 31 h 35"/>
                </a:gdLst>
                <a:ahLst/>
                <a:cxnLst>
                  <a:cxn ang="0">
                    <a:pos x="T0" y="T1"/>
                  </a:cxn>
                  <a:cxn ang="0">
                    <a:pos x="T2" y="T3"/>
                  </a:cxn>
                  <a:cxn ang="0">
                    <a:pos x="T4" y="T5"/>
                  </a:cxn>
                  <a:cxn ang="0">
                    <a:pos x="T6" y="T7"/>
                  </a:cxn>
                  <a:cxn ang="0">
                    <a:pos x="T8" y="T9"/>
                  </a:cxn>
                </a:cxnLst>
                <a:rect l="0" t="0" r="r" b="b"/>
                <a:pathLst>
                  <a:path w="34" h="35">
                    <a:moveTo>
                      <a:pt x="22" y="31"/>
                    </a:moveTo>
                    <a:cubicBezTo>
                      <a:pt x="33" y="28"/>
                      <a:pt x="34" y="13"/>
                      <a:pt x="19" y="8"/>
                    </a:cubicBezTo>
                    <a:cubicBezTo>
                      <a:pt x="5" y="0"/>
                      <a:pt x="4" y="19"/>
                      <a:pt x="4" y="19"/>
                    </a:cubicBezTo>
                    <a:cubicBezTo>
                      <a:pt x="0" y="23"/>
                      <a:pt x="0" y="23"/>
                      <a:pt x="0" y="23"/>
                    </a:cubicBezTo>
                    <a:cubicBezTo>
                      <a:pt x="0" y="30"/>
                      <a:pt x="11" y="35"/>
                      <a:pt x="22" y="31"/>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08" name="Freeform 382">
                <a:extLst>
                  <a:ext uri="{FF2B5EF4-FFF2-40B4-BE49-F238E27FC236}">
                    <a16:creationId xmlns:a16="http://schemas.microsoft.com/office/drawing/2014/main" id="{5F147095-CD0A-9F1F-B1B0-9306B955D08C}"/>
                  </a:ext>
                </a:extLst>
              </p:cNvPr>
              <p:cNvSpPr>
                <a:spLocks/>
              </p:cNvSpPr>
              <p:nvPr/>
            </p:nvSpPr>
            <p:spPr bwMode="gray">
              <a:xfrm>
                <a:off x="13973268" y="3792147"/>
                <a:ext cx="4325" cy="8649"/>
              </a:xfrm>
              <a:custGeom>
                <a:avLst/>
                <a:gdLst>
                  <a:gd name="T0" fmla="*/ 0 w 3"/>
                  <a:gd name="T1" fmla="*/ 2 h 6"/>
                  <a:gd name="T2" fmla="*/ 3 w 3"/>
                  <a:gd name="T3" fmla="*/ 6 h 6"/>
                  <a:gd name="T4" fmla="*/ 2 w 3"/>
                  <a:gd name="T5" fmla="*/ 0 h 6"/>
                  <a:gd name="T6" fmla="*/ 0 w 3"/>
                  <a:gd name="T7" fmla="*/ 2 h 6"/>
                </a:gdLst>
                <a:ahLst/>
                <a:cxnLst>
                  <a:cxn ang="0">
                    <a:pos x="T0" y="T1"/>
                  </a:cxn>
                  <a:cxn ang="0">
                    <a:pos x="T2" y="T3"/>
                  </a:cxn>
                  <a:cxn ang="0">
                    <a:pos x="T4" y="T5"/>
                  </a:cxn>
                  <a:cxn ang="0">
                    <a:pos x="T6" y="T7"/>
                  </a:cxn>
                </a:cxnLst>
                <a:rect l="0" t="0" r="r" b="b"/>
                <a:pathLst>
                  <a:path w="3" h="6">
                    <a:moveTo>
                      <a:pt x="0" y="2"/>
                    </a:moveTo>
                    <a:lnTo>
                      <a:pt x="3" y="6"/>
                    </a:lnTo>
                    <a:lnTo>
                      <a:pt x="2" y="0"/>
                    </a:lnTo>
                    <a:lnTo>
                      <a:pt x="0" y="2"/>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09" name="Freeform 383">
                <a:extLst>
                  <a:ext uri="{FF2B5EF4-FFF2-40B4-BE49-F238E27FC236}">
                    <a16:creationId xmlns:a16="http://schemas.microsoft.com/office/drawing/2014/main" id="{F52C542F-435C-AB09-121B-875D30037954}"/>
                  </a:ext>
                </a:extLst>
              </p:cNvPr>
              <p:cNvSpPr>
                <a:spLocks/>
              </p:cNvSpPr>
              <p:nvPr/>
            </p:nvSpPr>
            <p:spPr bwMode="gray">
              <a:xfrm>
                <a:off x="13984799" y="3884400"/>
                <a:ext cx="10090" cy="12974"/>
              </a:xfrm>
              <a:custGeom>
                <a:avLst/>
                <a:gdLst>
                  <a:gd name="T0" fmla="*/ 15 w 23"/>
                  <a:gd name="T1" fmla="*/ 22 h 26"/>
                  <a:gd name="T2" fmla="*/ 12 w 23"/>
                  <a:gd name="T3" fmla="*/ 11 h 26"/>
                  <a:gd name="T4" fmla="*/ 15 w 23"/>
                  <a:gd name="T5" fmla="*/ 22 h 26"/>
                </a:gdLst>
                <a:ahLst/>
                <a:cxnLst>
                  <a:cxn ang="0">
                    <a:pos x="T0" y="T1"/>
                  </a:cxn>
                  <a:cxn ang="0">
                    <a:pos x="T2" y="T3"/>
                  </a:cxn>
                  <a:cxn ang="0">
                    <a:pos x="T4" y="T5"/>
                  </a:cxn>
                </a:cxnLst>
                <a:rect l="0" t="0" r="r" b="b"/>
                <a:pathLst>
                  <a:path w="23" h="26">
                    <a:moveTo>
                      <a:pt x="15" y="22"/>
                    </a:moveTo>
                    <a:cubicBezTo>
                      <a:pt x="23" y="15"/>
                      <a:pt x="20" y="0"/>
                      <a:pt x="12" y="11"/>
                    </a:cubicBezTo>
                    <a:cubicBezTo>
                      <a:pt x="0" y="22"/>
                      <a:pt x="11" y="26"/>
                      <a:pt x="15" y="22"/>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10" name="Freeform 384">
                <a:extLst>
                  <a:ext uri="{FF2B5EF4-FFF2-40B4-BE49-F238E27FC236}">
                    <a16:creationId xmlns:a16="http://schemas.microsoft.com/office/drawing/2014/main" id="{F4CE8A0D-6E6B-2617-8D73-521804A562CE}"/>
                  </a:ext>
                </a:extLst>
              </p:cNvPr>
              <p:cNvSpPr>
                <a:spLocks/>
              </p:cNvSpPr>
              <p:nvPr/>
            </p:nvSpPr>
            <p:spPr bwMode="gray">
              <a:xfrm>
                <a:off x="13997772" y="3917554"/>
                <a:ext cx="12974" cy="11531"/>
              </a:xfrm>
              <a:custGeom>
                <a:avLst/>
                <a:gdLst>
                  <a:gd name="T0" fmla="*/ 0 w 9"/>
                  <a:gd name="T1" fmla="*/ 2 h 8"/>
                  <a:gd name="T2" fmla="*/ 5 w 9"/>
                  <a:gd name="T3" fmla="*/ 8 h 8"/>
                  <a:gd name="T4" fmla="*/ 9 w 9"/>
                  <a:gd name="T5" fmla="*/ 6 h 8"/>
                  <a:gd name="T6" fmla="*/ 2 w 9"/>
                  <a:gd name="T7" fmla="*/ 0 h 8"/>
                  <a:gd name="T8" fmla="*/ 0 w 9"/>
                  <a:gd name="T9" fmla="*/ 2 h 8"/>
                </a:gdLst>
                <a:ahLst/>
                <a:cxnLst>
                  <a:cxn ang="0">
                    <a:pos x="T0" y="T1"/>
                  </a:cxn>
                  <a:cxn ang="0">
                    <a:pos x="T2" y="T3"/>
                  </a:cxn>
                  <a:cxn ang="0">
                    <a:pos x="T4" y="T5"/>
                  </a:cxn>
                  <a:cxn ang="0">
                    <a:pos x="T6" y="T7"/>
                  </a:cxn>
                  <a:cxn ang="0">
                    <a:pos x="T8" y="T9"/>
                  </a:cxn>
                </a:cxnLst>
                <a:rect l="0" t="0" r="r" b="b"/>
                <a:pathLst>
                  <a:path w="9" h="8">
                    <a:moveTo>
                      <a:pt x="0" y="2"/>
                    </a:moveTo>
                    <a:lnTo>
                      <a:pt x="5" y="8"/>
                    </a:lnTo>
                    <a:lnTo>
                      <a:pt x="9" y="6"/>
                    </a:lnTo>
                    <a:lnTo>
                      <a:pt x="2" y="0"/>
                    </a:lnTo>
                    <a:lnTo>
                      <a:pt x="0" y="2"/>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11" name="Freeform 385">
                <a:extLst>
                  <a:ext uri="{FF2B5EF4-FFF2-40B4-BE49-F238E27FC236}">
                    <a16:creationId xmlns:a16="http://schemas.microsoft.com/office/drawing/2014/main" id="{F81BF674-785E-4AB8-3FF5-C88429754D30}"/>
                  </a:ext>
                </a:extLst>
              </p:cNvPr>
              <p:cNvSpPr>
                <a:spLocks/>
              </p:cNvSpPr>
              <p:nvPr/>
            </p:nvSpPr>
            <p:spPr bwMode="gray">
              <a:xfrm>
                <a:off x="13992006" y="3890166"/>
                <a:ext cx="14414" cy="18739"/>
              </a:xfrm>
              <a:custGeom>
                <a:avLst/>
                <a:gdLst>
                  <a:gd name="T0" fmla="*/ 2 w 10"/>
                  <a:gd name="T1" fmla="*/ 9 h 13"/>
                  <a:gd name="T2" fmla="*/ 4 w 10"/>
                  <a:gd name="T3" fmla="*/ 13 h 13"/>
                  <a:gd name="T4" fmla="*/ 7 w 10"/>
                  <a:gd name="T5" fmla="*/ 13 h 13"/>
                  <a:gd name="T6" fmla="*/ 7 w 10"/>
                  <a:gd name="T7" fmla="*/ 9 h 13"/>
                  <a:gd name="T8" fmla="*/ 10 w 10"/>
                  <a:gd name="T9" fmla="*/ 6 h 13"/>
                  <a:gd name="T10" fmla="*/ 9 w 10"/>
                  <a:gd name="T11" fmla="*/ 0 h 13"/>
                  <a:gd name="T12" fmla="*/ 2 w 10"/>
                  <a:gd name="T13" fmla="*/ 1 h 13"/>
                  <a:gd name="T14" fmla="*/ 2 w 10"/>
                  <a:gd name="T15" fmla="*/ 5 h 13"/>
                  <a:gd name="T16" fmla="*/ 0 w 10"/>
                  <a:gd name="T17" fmla="*/ 6 h 13"/>
                  <a:gd name="T18" fmla="*/ 2 w 10"/>
                  <a:gd name="T19"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3">
                    <a:moveTo>
                      <a:pt x="2" y="9"/>
                    </a:moveTo>
                    <a:lnTo>
                      <a:pt x="4" y="13"/>
                    </a:lnTo>
                    <a:lnTo>
                      <a:pt x="7" y="13"/>
                    </a:lnTo>
                    <a:lnTo>
                      <a:pt x="7" y="9"/>
                    </a:lnTo>
                    <a:lnTo>
                      <a:pt x="10" y="6"/>
                    </a:lnTo>
                    <a:lnTo>
                      <a:pt x="9" y="0"/>
                    </a:lnTo>
                    <a:lnTo>
                      <a:pt x="2" y="1"/>
                    </a:lnTo>
                    <a:lnTo>
                      <a:pt x="2" y="5"/>
                    </a:lnTo>
                    <a:lnTo>
                      <a:pt x="0" y="6"/>
                    </a:lnTo>
                    <a:lnTo>
                      <a:pt x="2" y="9"/>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12" name="Freeform 386">
                <a:extLst>
                  <a:ext uri="{FF2B5EF4-FFF2-40B4-BE49-F238E27FC236}">
                    <a16:creationId xmlns:a16="http://schemas.microsoft.com/office/drawing/2014/main" id="{D9EAB7B0-C989-67D5-8481-A140D7FE6D79}"/>
                  </a:ext>
                </a:extLst>
              </p:cNvPr>
              <p:cNvSpPr>
                <a:spLocks/>
              </p:cNvSpPr>
              <p:nvPr/>
            </p:nvSpPr>
            <p:spPr bwMode="gray">
              <a:xfrm>
                <a:off x="14051106" y="3635030"/>
                <a:ext cx="12974" cy="18739"/>
              </a:xfrm>
              <a:custGeom>
                <a:avLst/>
                <a:gdLst>
                  <a:gd name="T0" fmla="*/ 5 w 9"/>
                  <a:gd name="T1" fmla="*/ 0 h 13"/>
                  <a:gd name="T2" fmla="*/ 0 w 9"/>
                  <a:gd name="T3" fmla="*/ 1 h 13"/>
                  <a:gd name="T4" fmla="*/ 0 w 9"/>
                  <a:gd name="T5" fmla="*/ 13 h 13"/>
                  <a:gd name="T6" fmla="*/ 9 w 9"/>
                  <a:gd name="T7" fmla="*/ 7 h 13"/>
                  <a:gd name="T8" fmla="*/ 5 w 9"/>
                  <a:gd name="T9" fmla="*/ 0 h 13"/>
                </a:gdLst>
                <a:ahLst/>
                <a:cxnLst>
                  <a:cxn ang="0">
                    <a:pos x="T0" y="T1"/>
                  </a:cxn>
                  <a:cxn ang="0">
                    <a:pos x="T2" y="T3"/>
                  </a:cxn>
                  <a:cxn ang="0">
                    <a:pos x="T4" y="T5"/>
                  </a:cxn>
                  <a:cxn ang="0">
                    <a:pos x="T6" y="T7"/>
                  </a:cxn>
                  <a:cxn ang="0">
                    <a:pos x="T8" y="T9"/>
                  </a:cxn>
                </a:cxnLst>
                <a:rect l="0" t="0" r="r" b="b"/>
                <a:pathLst>
                  <a:path w="9" h="13">
                    <a:moveTo>
                      <a:pt x="5" y="0"/>
                    </a:moveTo>
                    <a:lnTo>
                      <a:pt x="0" y="1"/>
                    </a:lnTo>
                    <a:lnTo>
                      <a:pt x="0" y="13"/>
                    </a:lnTo>
                    <a:lnTo>
                      <a:pt x="9" y="7"/>
                    </a:lnTo>
                    <a:lnTo>
                      <a:pt x="5"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13" name="Freeform 387">
                <a:extLst>
                  <a:ext uri="{FF2B5EF4-FFF2-40B4-BE49-F238E27FC236}">
                    <a16:creationId xmlns:a16="http://schemas.microsoft.com/office/drawing/2014/main" id="{35E26851-C206-399A-FFC1-974C8AD11AEC}"/>
                  </a:ext>
                </a:extLst>
              </p:cNvPr>
              <p:cNvSpPr>
                <a:spLocks/>
              </p:cNvSpPr>
              <p:nvPr/>
            </p:nvSpPr>
            <p:spPr bwMode="gray">
              <a:xfrm>
                <a:off x="13971826" y="3773409"/>
                <a:ext cx="4325" cy="7208"/>
              </a:xfrm>
              <a:custGeom>
                <a:avLst/>
                <a:gdLst>
                  <a:gd name="T0" fmla="*/ 0 w 3"/>
                  <a:gd name="T1" fmla="*/ 5 h 5"/>
                  <a:gd name="T2" fmla="*/ 1 w 3"/>
                  <a:gd name="T3" fmla="*/ 5 h 5"/>
                  <a:gd name="T4" fmla="*/ 3 w 3"/>
                  <a:gd name="T5" fmla="*/ 0 h 5"/>
                  <a:gd name="T6" fmla="*/ 1 w 3"/>
                  <a:gd name="T7" fmla="*/ 0 h 5"/>
                  <a:gd name="T8" fmla="*/ 0 w 3"/>
                  <a:gd name="T9" fmla="*/ 5 h 5"/>
                </a:gdLst>
                <a:ahLst/>
                <a:cxnLst>
                  <a:cxn ang="0">
                    <a:pos x="T0" y="T1"/>
                  </a:cxn>
                  <a:cxn ang="0">
                    <a:pos x="T2" y="T3"/>
                  </a:cxn>
                  <a:cxn ang="0">
                    <a:pos x="T4" y="T5"/>
                  </a:cxn>
                  <a:cxn ang="0">
                    <a:pos x="T6" y="T7"/>
                  </a:cxn>
                  <a:cxn ang="0">
                    <a:pos x="T8" y="T9"/>
                  </a:cxn>
                </a:cxnLst>
                <a:rect l="0" t="0" r="r" b="b"/>
                <a:pathLst>
                  <a:path w="3" h="5">
                    <a:moveTo>
                      <a:pt x="0" y="5"/>
                    </a:moveTo>
                    <a:lnTo>
                      <a:pt x="1" y="5"/>
                    </a:lnTo>
                    <a:lnTo>
                      <a:pt x="3" y="0"/>
                    </a:lnTo>
                    <a:lnTo>
                      <a:pt x="1" y="0"/>
                    </a:lnTo>
                    <a:lnTo>
                      <a:pt x="0" y="5"/>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14" name="Freeform 388">
                <a:extLst>
                  <a:ext uri="{FF2B5EF4-FFF2-40B4-BE49-F238E27FC236}">
                    <a16:creationId xmlns:a16="http://schemas.microsoft.com/office/drawing/2014/main" id="{77643D94-B6B5-BC7B-F70D-368F811A76A3}"/>
                  </a:ext>
                </a:extLst>
              </p:cNvPr>
              <p:cNvSpPr>
                <a:spLocks/>
              </p:cNvSpPr>
              <p:nvPr/>
            </p:nvSpPr>
            <p:spPr bwMode="gray">
              <a:xfrm>
                <a:off x="13968943" y="3846922"/>
                <a:ext cx="11531" cy="25946"/>
              </a:xfrm>
              <a:custGeom>
                <a:avLst/>
                <a:gdLst>
                  <a:gd name="T0" fmla="*/ 7 w 23"/>
                  <a:gd name="T1" fmla="*/ 50 h 54"/>
                  <a:gd name="T2" fmla="*/ 22 w 23"/>
                  <a:gd name="T3" fmla="*/ 54 h 54"/>
                  <a:gd name="T4" fmla="*/ 15 w 23"/>
                  <a:gd name="T5" fmla="*/ 39 h 54"/>
                  <a:gd name="T6" fmla="*/ 23 w 23"/>
                  <a:gd name="T7" fmla="*/ 31 h 54"/>
                  <a:gd name="T8" fmla="*/ 13 w 23"/>
                  <a:gd name="T9" fmla="*/ 0 h 54"/>
                  <a:gd name="T10" fmla="*/ 9 w 23"/>
                  <a:gd name="T11" fmla="*/ 12 h 54"/>
                  <a:gd name="T12" fmla="*/ 16 w 23"/>
                  <a:gd name="T13" fmla="*/ 27 h 54"/>
                  <a:gd name="T14" fmla="*/ 1 w 23"/>
                  <a:gd name="T15" fmla="*/ 30 h 54"/>
                  <a:gd name="T16" fmla="*/ 7 w 23"/>
                  <a:gd name="T17" fmla="*/ 5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54">
                    <a:moveTo>
                      <a:pt x="7" y="50"/>
                    </a:moveTo>
                    <a:cubicBezTo>
                      <a:pt x="15" y="54"/>
                      <a:pt x="22" y="54"/>
                      <a:pt x="22" y="54"/>
                    </a:cubicBezTo>
                    <a:cubicBezTo>
                      <a:pt x="15" y="39"/>
                      <a:pt x="15" y="39"/>
                      <a:pt x="15" y="39"/>
                    </a:cubicBezTo>
                    <a:cubicBezTo>
                      <a:pt x="23" y="31"/>
                      <a:pt x="23" y="31"/>
                      <a:pt x="23" y="31"/>
                    </a:cubicBezTo>
                    <a:cubicBezTo>
                      <a:pt x="13" y="0"/>
                      <a:pt x="13" y="0"/>
                      <a:pt x="13" y="0"/>
                    </a:cubicBezTo>
                    <a:cubicBezTo>
                      <a:pt x="9" y="12"/>
                      <a:pt x="9" y="12"/>
                      <a:pt x="9" y="12"/>
                    </a:cubicBezTo>
                    <a:cubicBezTo>
                      <a:pt x="16" y="27"/>
                      <a:pt x="16" y="27"/>
                      <a:pt x="16" y="27"/>
                    </a:cubicBezTo>
                    <a:cubicBezTo>
                      <a:pt x="1" y="30"/>
                      <a:pt x="1" y="30"/>
                      <a:pt x="1" y="30"/>
                    </a:cubicBezTo>
                    <a:cubicBezTo>
                      <a:pt x="1" y="30"/>
                      <a:pt x="0" y="46"/>
                      <a:pt x="7" y="5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15" name="Freeform 389">
                <a:extLst>
                  <a:ext uri="{FF2B5EF4-FFF2-40B4-BE49-F238E27FC236}">
                    <a16:creationId xmlns:a16="http://schemas.microsoft.com/office/drawing/2014/main" id="{9A362FDB-2567-998B-687F-9119E6468B5C}"/>
                  </a:ext>
                </a:extLst>
              </p:cNvPr>
              <p:cNvSpPr>
                <a:spLocks/>
              </p:cNvSpPr>
              <p:nvPr/>
            </p:nvSpPr>
            <p:spPr bwMode="gray">
              <a:xfrm>
                <a:off x="14427323" y="3248722"/>
                <a:ext cx="5766" cy="4325"/>
              </a:xfrm>
              <a:custGeom>
                <a:avLst/>
                <a:gdLst>
                  <a:gd name="T0" fmla="*/ 2 w 4"/>
                  <a:gd name="T1" fmla="*/ 3 h 3"/>
                  <a:gd name="T2" fmla="*/ 4 w 4"/>
                  <a:gd name="T3" fmla="*/ 0 h 3"/>
                  <a:gd name="T4" fmla="*/ 0 w 4"/>
                  <a:gd name="T5" fmla="*/ 0 h 3"/>
                  <a:gd name="T6" fmla="*/ 2 w 4"/>
                  <a:gd name="T7" fmla="*/ 3 h 3"/>
                </a:gdLst>
                <a:ahLst/>
                <a:cxnLst>
                  <a:cxn ang="0">
                    <a:pos x="T0" y="T1"/>
                  </a:cxn>
                  <a:cxn ang="0">
                    <a:pos x="T2" y="T3"/>
                  </a:cxn>
                  <a:cxn ang="0">
                    <a:pos x="T4" y="T5"/>
                  </a:cxn>
                  <a:cxn ang="0">
                    <a:pos x="T6" y="T7"/>
                  </a:cxn>
                </a:cxnLst>
                <a:rect l="0" t="0" r="r" b="b"/>
                <a:pathLst>
                  <a:path w="4" h="3">
                    <a:moveTo>
                      <a:pt x="2" y="3"/>
                    </a:moveTo>
                    <a:lnTo>
                      <a:pt x="4" y="0"/>
                    </a:lnTo>
                    <a:lnTo>
                      <a:pt x="0" y="0"/>
                    </a:lnTo>
                    <a:lnTo>
                      <a:pt x="2" y="3"/>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16" name="Freeform 390">
                <a:extLst>
                  <a:ext uri="{FF2B5EF4-FFF2-40B4-BE49-F238E27FC236}">
                    <a16:creationId xmlns:a16="http://schemas.microsoft.com/office/drawing/2014/main" id="{3075B519-4668-508C-00E3-2F910244A302}"/>
                  </a:ext>
                </a:extLst>
              </p:cNvPr>
              <p:cNvSpPr>
                <a:spLocks/>
              </p:cNvSpPr>
              <p:nvPr/>
            </p:nvSpPr>
            <p:spPr bwMode="gray">
              <a:xfrm>
                <a:off x="14655072" y="2840792"/>
                <a:ext cx="38919" cy="37478"/>
              </a:xfrm>
              <a:custGeom>
                <a:avLst/>
                <a:gdLst>
                  <a:gd name="T0" fmla="*/ 45 w 81"/>
                  <a:gd name="T1" fmla="*/ 75 h 78"/>
                  <a:gd name="T2" fmla="*/ 64 w 81"/>
                  <a:gd name="T3" fmla="*/ 57 h 78"/>
                  <a:gd name="T4" fmla="*/ 57 w 81"/>
                  <a:gd name="T5" fmla="*/ 57 h 78"/>
                  <a:gd name="T6" fmla="*/ 69 w 81"/>
                  <a:gd name="T7" fmla="*/ 31 h 78"/>
                  <a:gd name="T8" fmla="*/ 81 w 81"/>
                  <a:gd name="T9" fmla="*/ 24 h 78"/>
                  <a:gd name="T10" fmla="*/ 55 w 81"/>
                  <a:gd name="T11" fmla="*/ 3 h 78"/>
                  <a:gd name="T12" fmla="*/ 47 w 81"/>
                  <a:gd name="T13" fmla="*/ 26 h 78"/>
                  <a:gd name="T14" fmla="*/ 36 w 81"/>
                  <a:gd name="T15" fmla="*/ 21 h 78"/>
                  <a:gd name="T16" fmla="*/ 20 w 81"/>
                  <a:gd name="T17" fmla="*/ 32 h 78"/>
                  <a:gd name="T18" fmla="*/ 24 w 81"/>
                  <a:gd name="T19" fmla="*/ 44 h 78"/>
                  <a:gd name="T20" fmla="*/ 9 w 81"/>
                  <a:gd name="T21" fmla="*/ 39 h 78"/>
                  <a:gd name="T22" fmla="*/ 5 w 81"/>
                  <a:gd name="T23" fmla="*/ 51 h 78"/>
                  <a:gd name="T24" fmla="*/ 8 w 81"/>
                  <a:gd name="T25" fmla="*/ 62 h 78"/>
                  <a:gd name="T26" fmla="*/ 1 w 81"/>
                  <a:gd name="T27" fmla="*/ 58 h 78"/>
                  <a:gd name="T28" fmla="*/ 0 w 81"/>
                  <a:gd name="T29" fmla="*/ 73 h 78"/>
                  <a:gd name="T30" fmla="*/ 45 w 81"/>
                  <a:gd name="T31" fmla="*/ 75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1" h="78">
                    <a:moveTo>
                      <a:pt x="45" y="75"/>
                    </a:moveTo>
                    <a:cubicBezTo>
                      <a:pt x="64" y="69"/>
                      <a:pt x="64" y="57"/>
                      <a:pt x="64" y="57"/>
                    </a:cubicBezTo>
                    <a:cubicBezTo>
                      <a:pt x="57" y="57"/>
                      <a:pt x="57" y="57"/>
                      <a:pt x="57" y="57"/>
                    </a:cubicBezTo>
                    <a:cubicBezTo>
                      <a:pt x="57" y="57"/>
                      <a:pt x="61" y="34"/>
                      <a:pt x="69" y="31"/>
                    </a:cubicBezTo>
                    <a:cubicBezTo>
                      <a:pt x="73" y="27"/>
                      <a:pt x="81" y="24"/>
                      <a:pt x="81" y="24"/>
                    </a:cubicBezTo>
                    <a:cubicBezTo>
                      <a:pt x="81" y="24"/>
                      <a:pt x="74" y="0"/>
                      <a:pt x="55" y="3"/>
                    </a:cubicBezTo>
                    <a:cubicBezTo>
                      <a:pt x="41" y="3"/>
                      <a:pt x="47" y="26"/>
                      <a:pt x="47" y="26"/>
                    </a:cubicBezTo>
                    <a:cubicBezTo>
                      <a:pt x="36" y="21"/>
                      <a:pt x="36" y="21"/>
                      <a:pt x="36" y="21"/>
                    </a:cubicBezTo>
                    <a:cubicBezTo>
                      <a:pt x="20" y="32"/>
                      <a:pt x="20" y="32"/>
                      <a:pt x="20" y="32"/>
                    </a:cubicBezTo>
                    <a:cubicBezTo>
                      <a:pt x="24" y="44"/>
                      <a:pt x="24" y="44"/>
                      <a:pt x="24" y="44"/>
                    </a:cubicBezTo>
                    <a:cubicBezTo>
                      <a:pt x="9" y="39"/>
                      <a:pt x="9" y="39"/>
                      <a:pt x="9" y="39"/>
                    </a:cubicBezTo>
                    <a:cubicBezTo>
                      <a:pt x="5" y="51"/>
                      <a:pt x="5" y="51"/>
                      <a:pt x="5" y="51"/>
                    </a:cubicBezTo>
                    <a:cubicBezTo>
                      <a:pt x="8" y="62"/>
                      <a:pt x="8" y="62"/>
                      <a:pt x="8" y="62"/>
                    </a:cubicBezTo>
                    <a:cubicBezTo>
                      <a:pt x="1" y="58"/>
                      <a:pt x="1" y="58"/>
                      <a:pt x="1" y="58"/>
                    </a:cubicBezTo>
                    <a:cubicBezTo>
                      <a:pt x="0" y="73"/>
                      <a:pt x="0" y="73"/>
                      <a:pt x="0" y="73"/>
                    </a:cubicBezTo>
                    <a:cubicBezTo>
                      <a:pt x="0" y="73"/>
                      <a:pt x="26" y="78"/>
                      <a:pt x="45" y="75"/>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17" name="Freeform 391">
                <a:extLst>
                  <a:ext uri="{FF2B5EF4-FFF2-40B4-BE49-F238E27FC236}">
                    <a16:creationId xmlns:a16="http://schemas.microsoft.com/office/drawing/2014/main" id="{F73E83FF-00C7-F2CA-5B04-A721AB4883F4}"/>
                  </a:ext>
                </a:extLst>
              </p:cNvPr>
              <p:cNvSpPr>
                <a:spLocks/>
              </p:cNvSpPr>
              <p:nvPr/>
            </p:nvSpPr>
            <p:spPr bwMode="gray">
              <a:xfrm>
                <a:off x="14606063" y="2869621"/>
                <a:ext cx="54775" cy="67749"/>
              </a:xfrm>
              <a:custGeom>
                <a:avLst/>
                <a:gdLst>
                  <a:gd name="T0" fmla="*/ 6 w 113"/>
                  <a:gd name="T1" fmla="*/ 135 h 143"/>
                  <a:gd name="T2" fmla="*/ 36 w 113"/>
                  <a:gd name="T3" fmla="*/ 136 h 143"/>
                  <a:gd name="T4" fmla="*/ 57 w 113"/>
                  <a:gd name="T5" fmla="*/ 99 h 143"/>
                  <a:gd name="T6" fmla="*/ 94 w 113"/>
                  <a:gd name="T7" fmla="*/ 105 h 143"/>
                  <a:gd name="T8" fmla="*/ 88 w 113"/>
                  <a:gd name="T9" fmla="*/ 78 h 143"/>
                  <a:gd name="T10" fmla="*/ 104 w 113"/>
                  <a:gd name="T11" fmla="*/ 55 h 143"/>
                  <a:gd name="T12" fmla="*/ 87 w 113"/>
                  <a:gd name="T13" fmla="*/ 13 h 143"/>
                  <a:gd name="T14" fmla="*/ 37 w 113"/>
                  <a:gd name="T15" fmla="*/ 33 h 143"/>
                  <a:gd name="T16" fmla="*/ 55 w 113"/>
                  <a:gd name="T17" fmla="*/ 57 h 143"/>
                  <a:gd name="T18" fmla="*/ 40 w 113"/>
                  <a:gd name="T19" fmla="*/ 49 h 143"/>
                  <a:gd name="T20" fmla="*/ 10 w 113"/>
                  <a:gd name="T21" fmla="*/ 55 h 143"/>
                  <a:gd name="T22" fmla="*/ 9 w 113"/>
                  <a:gd name="T23" fmla="*/ 70 h 143"/>
                  <a:gd name="T24" fmla="*/ 24 w 113"/>
                  <a:gd name="T25" fmla="*/ 78 h 143"/>
                  <a:gd name="T26" fmla="*/ 1 w 113"/>
                  <a:gd name="T27" fmla="*/ 89 h 143"/>
                  <a:gd name="T28" fmla="*/ 4 w 113"/>
                  <a:gd name="T29" fmla="*/ 97 h 143"/>
                  <a:gd name="T30" fmla="*/ 23 w 113"/>
                  <a:gd name="T31" fmla="*/ 105 h 143"/>
                  <a:gd name="T32" fmla="*/ 0 w 113"/>
                  <a:gd name="T33" fmla="*/ 123 h 143"/>
                  <a:gd name="T34" fmla="*/ 6 w 113"/>
                  <a:gd name="T35" fmla="*/ 135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3" h="143">
                    <a:moveTo>
                      <a:pt x="6" y="135"/>
                    </a:moveTo>
                    <a:cubicBezTo>
                      <a:pt x="6" y="135"/>
                      <a:pt x="25" y="143"/>
                      <a:pt x="36" y="136"/>
                    </a:cubicBezTo>
                    <a:cubicBezTo>
                      <a:pt x="57" y="99"/>
                      <a:pt x="57" y="99"/>
                      <a:pt x="57" y="99"/>
                    </a:cubicBezTo>
                    <a:cubicBezTo>
                      <a:pt x="94" y="105"/>
                      <a:pt x="94" y="105"/>
                      <a:pt x="94" y="105"/>
                    </a:cubicBezTo>
                    <a:cubicBezTo>
                      <a:pt x="88" y="78"/>
                      <a:pt x="88" y="78"/>
                      <a:pt x="88" y="78"/>
                    </a:cubicBezTo>
                    <a:cubicBezTo>
                      <a:pt x="104" y="55"/>
                      <a:pt x="104" y="55"/>
                      <a:pt x="104" y="55"/>
                    </a:cubicBezTo>
                    <a:cubicBezTo>
                      <a:pt x="104" y="55"/>
                      <a:pt x="113" y="21"/>
                      <a:pt x="87" y="13"/>
                    </a:cubicBezTo>
                    <a:cubicBezTo>
                      <a:pt x="61" y="0"/>
                      <a:pt x="37" y="33"/>
                      <a:pt x="37" y="33"/>
                    </a:cubicBezTo>
                    <a:cubicBezTo>
                      <a:pt x="55" y="57"/>
                      <a:pt x="55" y="57"/>
                      <a:pt x="55" y="57"/>
                    </a:cubicBezTo>
                    <a:cubicBezTo>
                      <a:pt x="40" y="49"/>
                      <a:pt x="40" y="49"/>
                      <a:pt x="40" y="49"/>
                    </a:cubicBezTo>
                    <a:cubicBezTo>
                      <a:pt x="40" y="49"/>
                      <a:pt x="10" y="51"/>
                      <a:pt x="10" y="55"/>
                    </a:cubicBezTo>
                    <a:cubicBezTo>
                      <a:pt x="9" y="70"/>
                      <a:pt x="9" y="70"/>
                      <a:pt x="9" y="70"/>
                    </a:cubicBezTo>
                    <a:cubicBezTo>
                      <a:pt x="24" y="78"/>
                      <a:pt x="24" y="78"/>
                      <a:pt x="24" y="78"/>
                    </a:cubicBezTo>
                    <a:cubicBezTo>
                      <a:pt x="1" y="89"/>
                      <a:pt x="1" y="89"/>
                      <a:pt x="1" y="89"/>
                    </a:cubicBezTo>
                    <a:cubicBezTo>
                      <a:pt x="4" y="97"/>
                      <a:pt x="4" y="97"/>
                      <a:pt x="4" y="97"/>
                    </a:cubicBezTo>
                    <a:cubicBezTo>
                      <a:pt x="23" y="105"/>
                      <a:pt x="23" y="105"/>
                      <a:pt x="23" y="105"/>
                    </a:cubicBezTo>
                    <a:cubicBezTo>
                      <a:pt x="0" y="123"/>
                      <a:pt x="0" y="123"/>
                      <a:pt x="0" y="123"/>
                    </a:cubicBezTo>
                    <a:lnTo>
                      <a:pt x="6" y="135"/>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18" name="Freeform 392">
                <a:extLst>
                  <a:ext uri="{FF2B5EF4-FFF2-40B4-BE49-F238E27FC236}">
                    <a16:creationId xmlns:a16="http://schemas.microsoft.com/office/drawing/2014/main" id="{7CC14EC5-A03A-0D4D-3563-CC9D2EE27B01}"/>
                  </a:ext>
                </a:extLst>
              </p:cNvPr>
              <p:cNvSpPr>
                <a:spLocks/>
              </p:cNvSpPr>
              <p:nvPr/>
            </p:nvSpPr>
            <p:spPr bwMode="gray">
              <a:xfrm>
                <a:off x="14407143" y="3266020"/>
                <a:ext cx="25946" cy="18739"/>
              </a:xfrm>
              <a:custGeom>
                <a:avLst/>
                <a:gdLst>
                  <a:gd name="T0" fmla="*/ 28 w 54"/>
                  <a:gd name="T1" fmla="*/ 0 h 38"/>
                  <a:gd name="T2" fmla="*/ 4 w 54"/>
                  <a:gd name="T3" fmla="*/ 18 h 38"/>
                  <a:gd name="T4" fmla="*/ 11 w 54"/>
                  <a:gd name="T5" fmla="*/ 38 h 38"/>
                  <a:gd name="T6" fmla="*/ 30 w 54"/>
                  <a:gd name="T7" fmla="*/ 20 h 38"/>
                  <a:gd name="T8" fmla="*/ 50 w 54"/>
                  <a:gd name="T9" fmla="*/ 9 h 38"/>
                  <a:gd name="T10" fmla="*/ 54 w 54"/>
                  <a:gd name="T11" fmla="*/ 2 h 38"/>
                  <a:gd name="T12" fmla="*/ 31 w 54"/>
                  <a:gd name="T13" fmla="*/ 8 h 38"/>
                  <a:gd name="T14" fmla="*/ 28 w 54"/>
                  <a:gd name="T15" fmla="*/ 0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38">
                    <a:moveTo>
                      <a:pt x="28" y="0"/>
                    </a:moveTo>
                    <a:cubicBezTo>
                      <a:pt x="28" y="0"/>
                      <a:pt x="8" y="11"/>
                      <a:pt x="4" y="18"/>
                    </a:cubicBezTo>
                    <a:cubicBezTo>
                      <a:pt x="0" y="22"/>
                      <a:pt x="11" y="38"/>
                      <a:pt x="11" y="38"/>
                    </a:cubicBezTo>
                    <a:cubicBezTo>
                      <a:pt x="30" y="20"/>
                      <a:pt x="30" y="20"/>
                      <a:pt x="30" y="20"/>
                    </a:cubicBezTo>
                    <a:cubicBezTo>
                      <a:pt x="50" y="9"/>
                      <a:pt x="50" y="9"/>
                      <a:pt x="50" y="9"/>
                    </a:cubicBezTo>
                    <a:cubicBezTo>
                      <a:pt x="54" y="2"/>
                      <a:pt x="54" y="2"/>
                      <a:pt x="54" y="2"/>
                    </a:cubicBezTo>
                    <a:cubicBezTo>
                      <a:pt x="31" y="8"/>
                      <a:pt x="31" y="8"/>
                      <a:pt x="31" y="8"/>
                    </a:cubicBezTo>
                    <a:lnTo>
                      <a:pt x="28"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19" name="Freeform 393">
                <a:extLst>
                  <a:ext uri="{FF2B5EF4-FFF2-40B4-BE49-F238E27FC236}">
                    <a16:creationId xmlns:a16="http://schemas.microsoft.com/office/drawing/2014/main" id="{47778FA5-A45A-342E-B830-4DB58588C2DF}"/>
                  </a:ext>
                </a:extLst>
              </p:cNvPr>
              <p:cNvSpPr>
                <a:spLocks/>
              </p:cNvSpPr>
              <p:nvPr/>
            </p:nvSpPr>
            <p:spPr bwMode="gray">
              <a:xfrm>
                <a:off x="14435972" y="3238632"/>
                <a:ext cx="7208" cy="8649"/>
              </a:xfrm>
              <a:custGeom>
                <a:avLst/>
                <a:gdLst>
                  <a:gd name="T0" fmla="*/ 0 w 5"/>
                  <a:gd name="T1" fmla="*/ 6 h 6"/>
                  <a:gd name="T2" fmla="*/ 5 w 5"/>
                  <a:gd name="T3" fmla="*/ 1 h 6"/>
                  <a:gd name="T4" fmla="*/ 2 w 5"/>
                  <a:gd name="T5" fmla="*/ 0 h 6"/>
                  <a:gd name="T6" fmla="*/ 0 w 5"/>
                  <a:gd name="T7" fmla="*/ 6 h 6"/>
                </a:gdLst>
                <a:ahLst/>
                <a:cxnLst>
                  <a:cxn ang="0">
                    <a:pos x="T0" y="T1"/>
                  </a:cxn>
                  <a:cxn ang="0">
                    <a:pos x="T2" y="T3"/>
                  </a:cxn>
                  <a:cxn ang="0">
                    <a:pos x="T4" y="T5"/>
                  </a:cxn>
                  <a:cxn ang="0">
                    <a:pos x="T6" y="T7"/>
                  </a:cxn>
                </a:cxnLst>
                <a:rect l="0" t="0" r="r" b="b"/>
                <a:pathLst>
                  <a:path w="5" h="6">
                    <a:moveTo>
                      <a:pt x="0" y="6"/>
                    </a:moveTo>
                    <a:lnTo>
                      <a:pt x="5" y="1"/>
                    </a:lnTo>
                    <a:lnTo>
                      <a:pt x="2" y="0"/>
                    </a:lnTo>
                    <a:lnTo>
                      <a:pt x="0" y="6"/>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20" name="Freeform 394">
                <a:extLst>
                  <a:ext uri="{FF2B5EF4-FFF2-40B4-BE49-F238E27FC236}">
                    <a16:creationId xmlns:a16="http://schemas.microsoft.com/office/drawing/2014/main" id="{16A456A6-ECB5-1399-C17F-CEBDC586FF19}"/>
                  </a:ext>
                </a:extLst>
              </p:cNvPr>
              <p:cNvSpPr>
                <a:spLocks/>
              </p:cNvSpPr>
              <p:nvPr/>
            </p:nvSpPr>
            <p:spPr bwMode="gray">
              <a:xfrm>
                <a:off x="14682460" y="2816287"/>
                <a:ext cx="38919" cy="31712"/>
              </a:xfrm>
              <a:custGeom>
                <a:avLst/>
                <a:gdLst>
                  <a:gd name="T0" fmla="*/ 18 w 83"/>
                  <a:gd name="T1" fmla="*/ 52 h 68"/>
                  <a:gd name="T2" fmla="*/ 29 w 83"/>
                  <a:gd name="T3" fmla="*/ 57 h 68"/>
                  <a:gd name="T4" fmla="*/ 33 w 83"/>
                  <a:gd name="T5" fmla="*/ 68 h 68"/>
                  <a:gd name="T6" fmla="*/ 60 w 83"/>
                  <a:gd name="T7" fmla="*/ 47 h 68"/>
                  <a:gd name="T8" fmla="*/ 60 w 83"/>
                  <a:gd name="T9" fmla="*/ 35 h 68"/>
                  <a:gd name="T10" fmla="*/ 76 w 83"/>
                  <a:gd name="T11" fmla="*/ 21 h 68"/>
                  <a:gd name="T12" fmla="*/ 54 w 83"/>
                  <a:gd name="T13" fmla="*/ 16 h 68"/>
                  <a:gd name="T14" fmla="*/ 32 w 83"/>
                  <a:gd name="T15" fmla="*/ 3 h 68"/>
                  <a:gd name="T16" fmla="*/ 0 w 83"/>
                  <a:gd name="T17" fmla="*/ 32 h 68"/>
                  <a:gd name="T18" fmla="*/ 18 w 83"/>
                  <a:gd name="T19" fmla="*/ 5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 h="68">
                    <a:moveTo>
                      <a:pt x="18" y="52"/>
                    </a:moveTo>
                    <a:cubicBezTo>
                      <a:pt x="26" y="57"/>
                      <a:pt x="29" y="57"/>
                      <a:pt x="29" y="57"/>
                    </a:cubicBezTo>
                    <a:cubicBezTo>
                      <a:pt x="33" y="68"/>
                      <a:pt x="33" y="68"/>
                      <a:pt x="33" y="68"/>
                    </a:cubicBezTo>
                    <a:cubicBezTo>
                      <a:pt x="33" y="68"/>
                      <a:pt x="59" y="62"/>
                      <a:pt x="60" y="47"/>
                    </a:cubicBezTo>
                    <a:cubicBezTo>
                      <a:pt x="60" y="35"/>
                      <a:pt x="60" y="35"/>
                      <a:pt x="60" y="35"/>
                    </a:cubicBezTo>
                    <a:cubicBezTo>
                      <a:pt x="60" y="35"/>
                      <a:pt x="83" y="29"/>
                      <a:pt x="76" y="21"/>
                    </a:cubicBezTo>
                    <a:cubicBezTo>
                      <a:pt x="73" y="13"/>
                      <a:pt x="54" y="16"/>
                      <a:pt x="54" y="16"/>
                    </a:cubicBezTo>
                    <a:cubicBezTo>
                      <a:pt x="54" y="16"/>
                      <a:pt x="47" y="0"/>
                      <a:pt x="32" y="3"/>
                    </a:cubicBezTo>
                    <a:cubicBezTo>
                      <a:pt x="20" y="7"/>
                      <a:pt x="0" y="32"/>
                      <a:pt x="0" y="32"/>
                    </a:cubicBezTo>
                    <a:cubicBezTo>
                      <a:pt x="0" y="32"/>
                      <a:pt x="11" y="48"/>
                      <a:pt x="18" y="52"/>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21" name="Freeform 395">
                <a:extLst>
                  <a:ext uri="{FF2B5EF4-FFF2-40B4-BE49-F238E27FC236}">
                    <a16:creationId xmlns:a16="http://schemas.microsoft.com/office/drawing/2014/main" id="{3D91E033-9A4B-98EA-E15F-05DB18178866}"/>
                  </a:ext>
                </a:extLst>
              </p:cNvPr>
              <p:cNvSpPr>
                <a:spLocks/>
              </p:cNvSpPr>
              <p:nvPr/>
            </p:nvSpPr>
            <p:spPr bwMode="gray">
              <a:xfrm>
                <a:off x="14706964" y="2806197"/>
                <a:ext cx="7208" cy="8649"/>
              </a:xfrm>
              <a:custGeom>
                <a:avLst/>
                <a:gdLst>
                  <a:gd name="T0" fmla="*/ 0 w 5"/>
                  <a:gd name="T1" fmla="*/ 0 h 6"/>
                  <a:gd name="T2" fmla="*/ 0 w 5"/>
                  <a:gd name="T3" fmla="*/ 4 h 6"/>
                  <a:gd name="T4" fmla="*/ 5 w 5"/>
                  <a:gd name="T5" fmla="*/ 6 h 6"/>
                  <a:gd name="T6" fmla="*/ 0 w 5"/>
                  <a:gd name="T7" fmla="*/ 0 h 6"/>
                </a:gdLst>
                <a:ahLst/>
                <a:cxnLst>
                  <a:cxn ang="0">
                    <a:pos x="T0" y="T1"/>
                  </a:cxn>
                  <a:cxn ang="0">
                    <a:pos x="T2" y="T3"/>
                  </a:cxn>
                  <a:cxn ang="0">
                    <a:pos x="T4" y="T5"/>
                  </a:cxn>
                  <a:cxn ang="0">
                    <a:pos x="T6" y="T7"/>
                  </a:cxn>
                </a:cxnLst>
                <a:rect l="0" t="0" r="r" b="b"/>
                <a:pathLst>
                  <a:path w="5" h="6">
                    <a:moveTo>
                      <a:pt x="0" y="0"/>
                    </a:moveTo>
                    <a:lnTo>
                      <a:pt x="0" y="4"/>
                    </a:lnTo>
                    <a:lnTo>
                      <a:pt x="5" y="6"/>
                    </a:lnTo>
                    <a:lnTo>
                      <a:pt x="0"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22" name="Freeform 396">
                <a:extLst>
                  <a:ext uri="{FF2B5EF4-FFF2-40B4-BE49-F238E27FC236}">
                    <a16:creationId xmlns:a16="http://schemas.microsoft.com/office/drawing/2014/main" id="{048C97F6-3A54-F2E5-EE96-852887565AFA}"/>
                  </a:ext>
                </a:extLst>
              </p:cNvPr>
              <p:cNvSpPr>
                <a:spLocks/>
              </p:cNvSpPr>
              <p:nvPr/>
            </p:nvSpPr>
            <p:spPr bwMode="gray">
              <a:xfrm>
                <a:off x="14693992" y="2794666"/>
                <a:ext cx="10090" cy="18739"/>
              </a:xfrm>
              <a:custGeom>
                <a:avLst/>
                <a:gdLst>
                  <a:gd name="T0" fmla="*/ 7 w 7"/>
                  <a:gd name="T1" fmla="*/ 3 h 13"/>
                  <a:gd name="T2" fmla="*/ 0 w 7"/>
                  <a:gd name="T3" fmla="*/ 0 h 13"/>
                  <a:gd name="T4" fmla="*/ 0 w 7"/>
                  <a:gd name="T5" fmla="*/ 13 h 13"/>
                  <a:gd name="T6" fmla="*/ 5 w 7"/>
                  <a:gd name="T7" fmla="*/ 13 h 13"/>
                  <a:gd name="T8" fmla="*/ 7 w 7"/>
                  <a:gd name="T9" fmla="*/ 3 h 13"/>
                </a:gdLst>
                <a:ahLst/>
                <a:cxnLst>
                  <a:cxn ang="0">
                    <a:pos x="T0" y="T1"/>
                  </a:cxn>
                  <a:cxn ang="0">
                    <a:pos x="T2" y="T3"/>
                  </a:cxn>
                  <a:cxn ang="0">
                    <a:pos x="T4" y="T5"/>
                  </a:cxn>
                  <a:cxn ang="0">
                    <a:pos x="T6" y="T7"/>
                  </a:cxn>
                  <a:cxn ang="0">
                    <a:pos x="T8" y="T9"/>
                  </a:cxn>
                </a:cxnLst>
                <a:rect l="0" t="0" r="r" b="b"/>
                <a:pathLst>
                  <a:path w="7" h="13">
                    <a:moveTo>
                      <a:pt x="7" y="3"/>
                    </a:moveTo>
                    <a:lnTo>
                      <a:pt x="0" y="0"/>
                    </a:lnTo>
                    <a:lnTo>
                      <a:pt x="0" y="13"/>
                    </a:lnTo>
                    <a:lnTo>
                      <a:pt x="5" y="13"/>
                    </a:lnTo>
                    <a:lnTo>
                      <a:pt x="7" y="3"/>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23" name="Freeform 397">
                <a:extLst>
                  <a:ext uri="{FF2B5EF4-FFF2-40B4-BE49-F238E27FC236}">
                    <a16:creationId xmlns:a16="http://schemas.microsoft.com/office/drawing/2014/main" id="{B7D61711-A31B-8C8B-0BB9-1A0718688723}"/>
                  </a:ext>
                </a:extLst>
              </p:cNvPr>
              <p:cNvSpPr>
                <a:spLocks/>
              </p:cNvSpPr>
              <p:nvPr/>
            </p:nvSpPr>
            <p:spPr bwMode="gray">
              <a:xfrm>
                <a:off x="14434532" y="3217010"/>
                <a:ext cx="4325" cy="8649"/>
              </a:xfrm>
              <a:custGeom>
                <a:avLst/>
                <a:gdLst>
                  <a:gd name="T0" fmla="*/ 1 w 3"/>
                  <a:gd name="T1" fmla="*/ 6 h 6"/>
                  <a:gd name="T2" fmla="*/ 3 w 3"/>
                  <a:gd name="T3" fmla="*/ 2 h 6"/>
                  <a:gd name="T4" fmla="*/ 0 w 3"/>
                  <a:gd name="T5" fmla="*/ 0 h 6"/>
                  <a:gd name="T6" fmla="*/ 1 w 3"/>
                  <a:gd name="T7" fmla="*/ 6 h 6"/>
                </a:gdLst>
                <a:ahLst/>
                <a:cxnLst>
                  <a:cxn ang="0">
                    <a:pos x="T0" y="T1"/>
                  </a:cxn>
                  <a:cxn ang="0">
                    <a:pos x="T2" y="T3"/>
                  </a:cxn>
                  <a:cxn ang="0">
                    <a:pos x="T4" y="T5"/>
                  </a:cxn>
                  <a:cxn ang="0">
                    <a:pos x="T6" y="T7"/>
                  </a:cxn>
                </a:cxnLst>
                <a:rect l="0" t="0" r="r" b="b"/>
                <a:pathLst>
                  <a:path w="3" h="6">
                    <a:moveTo>
                      <a:pt x="1" y="6"/>
                    </a:moveTo>
                    <a:lnTo>
                      <a:pt x="3" y="2"/>
                    </a:lnTo>
                    <a:lnTo>
                      <a:pt x="0" y="0"/>
                    </a:lnTo>
                    <a:lnTo>
                      <a:pt x="1" y="6"/>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24" name="Freeform 398">
                <a:extLst>
                  <a:ext uri="{FF2B5EF4-FFF2-40B4-BE49-F238E27FC236}">
                    <a16:creationId xmlns:a16="http://schemas.microsoft.com/office/drawing/2014/main" id="{42D75AE3-1D93-D7D8-3C4E-8777F5FBD46E}"/>
                  </a:ext>
                </a:extLst>
              </p:cNvPr>
              <p:cNvSpPr>
                <a:spLocks/>
              </p:cNvSpPr>
              <p:nvPr/>
            </p:nvSpPr>
            <p:spPr bwMode="gray">
              <a:xfrm>
                <a:off x="14673812" y="2810522"/>
                <a:ext cx="15856" cy="14414"/>
              </a:xfrm>
              <a:custGeom>
                <a:avLst/>
                <a:gdLst>
                  <a:gd name="T0" fmla="*/ 11 w 11"/>
                  <a:gd name="T1" fmla="*/ 5 h 10"/>
                  <a:gd name="T2" fmla="*/ 6 w 11"/>
                  <a:gd name="T3" fmla="*/ 0 h 10"/>
                  <a:gd name="T4" fmla="*/ 6 w 11"/>
                  <a:gd name="T5" fmla="*/ 6 h 10"/>
                  <a:gd name="T6" fmla="*/ 0 w 11"/>
                  <a:gd name="T7" fmla="*/ 3 h 10"/>
                  <a:gd name="T8" fmla="*/ 2 w 11"/>
                  <a:gd name="T9" fmla="*/ 10 h 10"/>
                  <a:gd name="T10" fmla="*/ 11 w 11"/>
                  <a:gd name="T11" fmla="*/ 5 h 10"/>
                </a:gdLst>
                <a:ahLst/>
                <a:cxnLst>
                  <a:cxn ang="0">
                    <a:pos x="T0" y="T1"/>
                  </a:cxn>
                  <a:cxn ang="0">
                    <a:pos x="T2" y="T3"/>
                  </a:cxn>
                  <a:cxn ang="0">
                    <a:pos x="T4" y="T5"/>
                  </a:cxn>
                  <a:cxn ang="0">
                    <a:pos x="T6" y="T7"/>
                  </a:cxn>
                  <a:cxn ang="0">
                    <a:pos x="T8" y="T9"/>
                  </a:cxn>
                  <a:cxn ang="0">
                    <a:pos x="T10" y="T11"/>
                  </a:cxn>
                </a:cxnLst>
                <a:rect l="0" t="0" r="r" b="b"/>
                <a:pathLst>
                  <a:path w="11" h="10">
                    <a:moveTo>
                      <a:pt x="11" y="5"/>
                    </a:moveTo>
                    <a:lnTo>
                      <a:pt x="6" y="0"/>
                    </a:lnTo>
                    <a:lnTo>
                      <a:pt x="6" y="6"/>
                    </a:lnTo>
                    <a:lnTo>
                      <a:pt x="0" y="3"/>
                    </a:lnTo>
                    <a:lnTo>
                      <a:pt x="2" y="10"/>
                    </a:lnTo>
                    <a:lnTo>
                      <a:pt x="11" y="5"/>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25" name="Freeform 399">
                <a:extLst>
                  <a:ext uri="{FF2B5EF4-FFF2-40B4-BE49-F238E27FC236}">
                    <a16:creationId xmlns:a16="http://schemas.microsoft.com/office/drawing/2014/main" id="{FDDC14F9-2483-36E1-7EDC-E18FD2CB76B3}"/>
                  </a:ext>
                </a:extLst>
              </p:cNvPr>
              <p:cNvSpPr>
                <a:spLocks/>
              </p:cNvSpPr>
              <p:nvPr/>
            </p:nvSpPr>
            <p:spPr bwMode="gray">
              <a:xfrm>
                <a:off x="14493630" y="3110343"/>
                <a:ext cx="21623" cy="8649"/>
              </a:xfrm>
              <a:custGeom>
                <a:avLst/>
                <a:gdLst>
                  <a:gd name="T0" fmla="*/ 23 w 46"/>
                  <a:gd name="T1" fmla="*/ 7 h 18"/>
                  <a:gd name="T2" fmla="*/ 27 w 46"/>
                  <a:gd name="T3" fmla="*/ 15 h 18"/>
                  <a:gd name="T4" fmla="*/ 23 w 46"/>
                  <a:gd name="T5" fmla="*/ 7 h 18"/>
                </a:gdLst>
                <a:ahLst/>
                <a:cxnLst>
                  <a:cxn ang="0">
                    <a:pos x="T0" y="T1"/>
                  </a:cxn>
                  <a:cxn ang="0">
                    <a:pos x="T2" y="T3"/>
                  </a:cxn>
                  <a:cxn ang="0">
                    <a:pos x="T4" y="T5"/>
                  </a:cxn>
                </a:cxnLst>
                <a:rect l="0" t="0" r="r" b="b"/>
                <a:pathLst>
                  <a:path w="46" h="18">
                    <a:moveTo>
                      <a:pt x="23" y="7"/>
                    </a:moveTo>
                    <a:cubicBezTo>
                      <a:pt x="0" y="17"/>
                      <a:pt x="19" y="18"/>
                      <a:pt x="27" y="15"/>
                    </a:cubicBezTo>
                    <a:cubicBezTo>
                      <a:pt x="46" y="8"/>
                      <a:pt x="42" y="0"/>
                      <a:pt x="23" y="7"/>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26" name="Freeform 400">
                <a:extLst>
                  <a:ext uri="{FF2B5EF4-FFF2-40B4-BE49-F238E27FC236}">
                    <a16:creationId xmlns:a16="http://schemas.microsoft.com/office/drawing/2014/main" id="{C4A14467-F1CD-A187-A307-07178CB8FBAE}"/>
                  </a:ext>
                </a:extLst>
              </p:cNvPr>
              <p:cNvSpPr>
                <a:spLocks/>
              </p:cNvSpPr>
              <p:nvPr/>
            </p:nvSpPr>
            <p:spPr bwMode="gray">
              <a:xfrm>
                <a:off x="14572910" y="3009442"/>
                <a:ext cx="10090" cy="7208"/>
              </a:xfrm>
              <a:custGeom>
                <a:avLst/>
                <a:gdLst>
                  <a:gd name="T0" fmla="*/ 0 w 7"/>
                  <a:gd name="T1" fmla="*/ 5 h 5"/>
                  <a:gd name="T2" fmla="*/ 7 w 7"/>
                  <a:gd name="T3" fmla="*/ 0 h 5"/>
                  <a:gd name="T4" fmla="*/ 1 w 7"/>
                  <a:gd name="T5" fmla="*/ 1 h 5"/>
                  <a:gd name="T6" fmla="*/ 0 w 7"/>
                  <a:gd name="T7" fmla="*/ 5 h 5"/>
                </a:gdLst>
                <a:ahLst/>
                <a:cxnLst>
                  <a:cxn ang="0">
                    <a:pos x="T0" y="T1"/>
                  </a:cxn>
                  <a:cxn ang="0">
                    <a:pos x="T2" y="T3"/>
                  </a:cxn>
                  <a:cxn ang="0">
                    <a:pos x="T4" y="T5"/>
                  </a:cxn>
                  <a:cxn ang="0">
                    <a:pos x="T6" y="T7"/>
                  </a:cxn>
                </a:cxnLst>
                <a:rect l="0" t="0" r="r" b="b"/>
                <a:pathLst>
                  <a:path w="7" h="5">
                    <a:moveTo>
                      <a:pt x="0" y="5"/>
                    </a:moveTo>
                    <a:lnTo>
                      <a:pt x="7" y="0"/>
                    </a:lnTo>
                    <a:lnTo>
                      <a:pt x="1" y="1"/>
                    </a:lnTo>
                    <a:lnTo>
                      <a:pt x="0" y="5"/>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27" name="Freeform 401">
                <a:extLst>
                  <a:ext uri="{FF2B5EF4-FFF2-40B4-BE49-F238E27FC236}">
                    <a16:creationId xmlns:a16="http://schemas.microsoft.com/office/drawing/2014/main" id="{BA02650A-B393-ACB5-EB7E-1499CC5BC4AF}"/>
                  </a:ext>
                </a:extLst>
              </p:cNvPr>
              <p:cNvSpPr>
                <a:spLocks/>
              </p:cNvSpPr>
              <p:nvPr/>
            </p:nvSpPr>
            <p:spPr bwMode="gray">
              <a:xfrm>
                <a:off x="14538316" y="3044036"/>
                <a:ext cx="7208" cy="8649"/>
              </a:xfrm>
              <a:custGeom>
                <a:avLst/>
                <a:gdLst>
                  <a:gd name="T0" fmla="*/ 0 w 15"/>
                  <a:gd name="T1" fmla="*/ 8 h 20"/>
                  <a:gd name="T2" fmla="*/ 15 w 15"/>
                  <a:gd name="T3" fmla="*/ 20 h 20"/>
                  <a:gd name="T4" fmla="*/ 4 w 15"/>
                  <a:gd name="T5" fmla="*/ 0 h 20"/>
                  <a:gd name="T6" fmla="*/ 0 w 15"/>
                  <a:gd name="T7" fmla="*/ 8 h 20"/>
                </a:gdLst>
                <a:ahLst/>
                <a:cxnLst>
                  <a:cxn ang="0">
                    <a:pos x="T0" y="T1"/>
                  </a:cxn>
                  <a:cxn ang="0">
                    <a:pos x="T2" y="T3"/>
                  </a:cxn>
                  <a:cxn ang="0">
                    <a:pos x="T4" y="T5"/>
                  </a:cxn>
                  <a:cxn ang="0">
                    <a:pos x="T6" y="T7"/>
                  </a:cxn>
                </a:cxnLst>
                <a:rect l="0" t="0" r="r" b="b"/>
                <a:pathLst>
                  <a:path w="15" h="20">
                    <a:moveTo>
                      <a:pt x="0" y="8"/>
                    </a:moveTo>
                    <a:cubicBezTo>
                      <a:pt x="15" y="20"/>
                      <a:pt x="15" y="20"/>
                      <a:pt x="15" y="20"/>
                    </a:cubicBezTo>
                    <a:cubicBezTo>
                      <a:pt x="15" y="16"/>
                      <a:pt x="4" y="0"/>
                      <a:pt x="4" y="0"/>
                    </a:cubicBezTo>
                    <a:lnTo>
                      <a:pt x="0" y="8"/>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28" name="Freeform 402">
                <a:extLst>
                  <a:ext uri="{FF2B5EF4-FFF2-40B4-BE49-F238E27FC236}">
                    <a16:creationId xmlns:a16="http://schemas.microsoft.com/office/drawing/2014/main" id="{B3053DA6-1D14-2425-4BC3-2E1BEE9DE910}"/>
                  </a:ext>
                </a:extLst>
              </p:cNvPr>
              <p:cNvSpPr>
                <a:spLocks/>
              </p:cNvSpPr>
              <p:nvPr/>
            </p:nvSpPr>
            <p:spPr bwMode="gray">
              <a:xfrm>
                <a:off x="14575793" y="2980613"/>
                <a:ext cx="23063" cy="24505"/>
              </a:xfrm>
              <a:custGeom>
                <a:avLst/>
                <a:gdLst>
                  <a:gd name="T0" fmla="*/ 12 w 49"/>
                  <a:gd name="T1" fmla="*/ 42 h 53"/>
                  <a:gd name="T2" fmla="*/ 0 w 49"/>
                  <a:gd name="T3" fmla="*/ 53 h 53"/>
                  <a:gd name="T4" fmla="*/ 4 w 49"/>
                  <a:gd name="T5" fmla="*/ 53 h 53"/>
                  <a:gd name="T6" fmla="*/ 23 w 49"/>
                  <a:gd name="T7" fmla="*/ 46 h 53"/>
                  <a:gd name="T8" fmla="*/ 31 w 49"/>
                  <a:gd name="T9" fmla="*/ 20 h 53"/>
                  <a:gd name="T10" fmla="*/ 12 w 49"/>
                  <a:gd name="T11" fmla="*/ 42 h 53"/>
                </a:gdLst>
                <a:ahLst/>
                <a:cxnLst>
                  <a:cxn ang="0">
                    <a:pos x="T0" y="T1"/>
                  </a:cxn>
                  <a:cxn ang="0">
                    <a:pos x="T2" y="T3"/>
                  </a:cxn>
                  <a:cxn ang="0">
                    <a:pos x="T4" y="T5"/>
                  </a:cxn>
                  <a:cxn ang="0">
                    <a:pos x="T6" y="T7"/>
                  </a:cxn>
                  <a:cxn ang="0">
                    <a:pos x="T8" y="T9"/>
                  </a:cxn>
                  <a:cxn ang="0">
                    <a:pos x="T10" y="T11"/>
                  </a:cxn>
                </a:cxnLst>
                <a:rect l="0" t="0" r="r" b="b"/>
                <a:pathLst>
                  <a:path w="49" h="53">
                    <a:moveTo>
                      <a:pt x="12" y="42"/>
                    </a:moveTo>
                    <a:cubicBezTo>
                      <a:pt x="0" y="53"/>
                      <a:pt x="0" y="53"/>
                      <a:pt x="0" y="53"/>
                    </a:cubicBezTo>
                    <a:cubicBezTo>
                      <a:pt x="4" y="53"/>
                      <a:pt x="4" y="53"/>
                      <a:pt x="4" y="53"/>
                    </a:cubicBezTo>
                    <a:cubicBezTo>
                      <a:pt x="23" y="46"/>
                      <a:pt x="23" y="46"/>
                      <a:pt x="23" y="46"/>
                    </a:cubicBezTo>
                    <a:cubicBezTo>
                      <a:pt x="23" y="46"/>
                      <a:pt x="49" y="40"/>
                      <a:pt x="31" y="20"/>
                    </a:cubicBezTo>
                    <a:cubicBezTo>
                      <a:pt x="10" y="0"/>
                      <a:pt x="12" y="42"/>
                      <a:pt x="12" y="42"/>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29" name="Freeform 403">
                <a:extLst>
                  <a:ext uri="{FF2B5EF4-FFF2-40B4-BE49-F238E27FC236}">
                    <a16:creationId xmlns:a16="http://schemas.microsoft.com/office/drawing/2014/main" id="{4B59BECB-97CD-4042-694E-ECD93A7A9134}"/>
                  </a:ext>
                </a:extLst>
              </p:cNvPr>
              <p:cNvSpPr>
                <a:spLocks/>
              </p:cNvSpPr>
              <p:nvPr/>
            </p:nvSpPr>
            <p:spPr bwMode="gray">
              <a:xfrm>
                <a:off x="14453270" y="3182416"/>
                <a:ext cx="7208" cy="5766"/>
              </a:xfrm>
              <a:custGeom>
                <a:avLst/>
                <a:gdLst>
                  <a:gd name="T0" fmla="*/ 0 w 5"/>
                  <a:gd name="T1" fmla="*/ 4 h 4"/>
                  <a:gd name="T2" fmla="*/ 5 w 5"/>
                  <a:gd name="T3" fmla="*/ 3 h 4"/>
                  <a:gd name="T4" fmla="*/ 3 w 5"/>
                  <a:gd name="T5" fmla="*/ 0 h 4"/>
                  <a:gd name="T6" fmla="*/ 0 w 5"/>
                  <a:gd name="T7" fmla="*/ 4 h 4"/>
                </a:gdLst>
                <a:ahLst/>
                <a:cxnLst>
                  <a:cxn ang="0">
                    <a:pos x="T0" y="T1"/>
                  </a:cxn>
                  <a:cxn ang="0">
                    <a:pos x="T2" y="T3"/>
                  </a:cxn>
                  <a:cxn ang="0">
                    <a:pos x="T4" y="T5"/>
                  </a:cxn>
                  <a:cxn ang="0">
                    <a:pos x="T6" y="T7"/>
                  </a:cxn>
                </a:cxnLst>
                <a:rect l="0" t="0" r="r" b="b"/>
                <a:pathLst>
                  <a:path w="5" h="4">
                    <a:moveTo>
                      <a:pt x="0" y="4"/>
                    </a:moveTo>
                    <a:lnTo>
                      <a:pt x="5" y="3"/>
                    </a:lnTo>
                    <a:lnTo>
                      <a:pt x="3" y="0"/>
                    </a:lnTo>
                    <a:lnTo>
                      <a:pt x="0" y="4"/>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30" name="Freeform 404">
                <a:extLst>
                  <a:ext uri="{FF2B5EF4-FFF2-40B4-BE49-F238E27FC236}">
                    <a16:creationId xmlns:a16="http://schemas.microsoft.com/office/drawing/2014/main" id="{BCD7E9FC-E6FB-85B4-B75E-1102F851355C}"/>
                  </a:ext>
                </a:extLst>
              </p:cNvPr>
              <p:cNvSpPr>
                <a:spLocks/>
              </p:cNvSpPr>
              <p:nvPr/>
            </p:nvSpPr>
            <p:spPr bwMode="gray">
              <a:xfrm>
                <a:off x="14532549" y="3052685"/>
                <a:ext cx="12974" cy="7208"/>
              </a:xfrm>
              <a:custGeom>
                <a:avLst/>
                <a:gdLst>
                  <a:gd name="T0" fmla="*/ 0 w 9"/>
                  <a:gd name="T1" fmla="*/ 5 h 5"/>
                  <a:gd name="T2" fmla="*/ 9 w 9"/>
                  <a:gd name="T3" fmla="*/ 4 h 5"/>
                  <a:gd name="T4" fmla="*/ 9 w 9"/>
                  <a:gd name="T5" fmla="*/ 3 h 5"/>
                  <a:gd name="T6" fmla="*/ 0 w 9"/>
                  <a:gd name="T7" fmla="*/ 0 h 5"/>
                  <a:gd name="T8" fmla="*/ 0 w 9"/>
                  <a:gd name="T9" fmla="*/ 5 h 5"/>
                </a:gdLst>
                <a:ahLst/>
                <a:cxnLst>
                  <a:cxn ang="0">
                    <a:pos x="T0" y="T1"/>
                  </a:cxn>
                  <a:cxn ang="0">
                    <a:pos x="T2" y="T3"/>
                  </a:cxn>
                  <a:cxn ang="0">
                    <a:pos x="T4" y="T5"/>
                  </a:cxn>
                  <a:cxn ang="0">
                    <a:pos x="T6" y="T7"/>
                  </a:cxn>
                  <a:cxn ang="0">
                    <a:pos x="T8" y="T9"/>
                  </a:cxn>
                </a:cxnLst>
                <a:rect l="0" t="0" r="r" b="b"/>
                <a:pathLst>
                  <a:path w="9" h="5">
                    <a:moveTo>
                      <a:pt x="0" y="5"/>
                    </a:moveTo>
                    <a:lnTo>
                      <a:pt x="9" y="4"/>
                    </a:lnTo>
                    <a:lnTo>
                      <a:pt x="9" y="3"/>
                    </a:lnTo>
                    <a:lnTo>
                      <a:pt x="0" y="0"/>
                    </a:lnTo>
                    <a:lnTo>
                      <a:pt x="0" y="5"/>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31" name="Freeform 405">
                <a:extLst>
                  <a:ext uri="{FF2B5EF4-FFF2-40B4-BE49-F238E27FC236}">
                    <a16:creationId xmlns:a16="http://schemas.microsoft.com/office/drawing/2014/main" id="{90058A00-E18C-0142-3310-BDF724119276}"/>
                  </a:ext>
                </a:extLst>
              </p:cNvPr>
              <p:cNvSpPr>
                <a:spLocks/>
              </p:cNvSpPr>
              <p:nvPr/>
            </p:nvSpPr>
            <p:spPr bwMode="gray">
              <a:xfrm>
                <a:off x="14712730" y="2794666"/>
                <a:ext cx="21623" cy="25946"/>
              </a:xfrm>
              <a:custGeom>
                <a:avLst/>
                <a:gdLst>
                  <a:gd name="T0" fmla="*/ 21 w 47"/>
                  <a:gd name="T1" fmla="*/ 51 h 56"/>
                  <a:gd name="T2" fmla="*/ 44 w 47"/>
                  <a:gd name="T3" fmla="*/ 37 h 56"/>
                  <a:gd name="T4" fmla="*/ 27 w 47"/>
                  <a:gd name="T5" fmla="*/ 13 h 56"/>
                  <a:gd name="T6" fmla="*/ 22 w 47"/>
                  <a:gd name="T7" fmla="*/ 28 h 56"/>
                  <a:gd name="T8" fmla="*/ 8 w 47"/>
                  <a:gd name="T9" fmla="*/ 0 h 56"/>
                  <a:gd name="T10" fmla="*/ 0 w 47"/>
                  <a:gd name="T11" fmla="*/ 12 h 56"/>
                  <a:gd name="T12" fmla="*/ 14 w 47"/>
                  <a:gd name="T13" fmla="*/ 39 h 56"/>
                  <a:gd name="T14" fmla="*/ 21 w 47"/>
                  <a:gd name="T15" fmla="*/ 51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56">
                    <a:moveTo>
                      <a:pt x="21" y="51"/>
                    </a:moveTo>
                    <a:cubicBezTo>
                      <a:pt x="43" y="56"/>
                      <a:pt x="47" y="52"/>
                      <a:pt x="44" y="37"/>
                    </a:cubicBezTo>
                    <a:cubicBezTo>
                      <a:pt x="37" y="25"/>
                      <a:pt x="27" y="13"/>
                      <a:pt x="27" y="13"/>
                    </a:cubicBezTo>
                    <a:cubicBezTo>
                      <a:pt x="22" y="28"/>
                      <a:pt x="22" y="28"/>
                      <a:pt x="22" y="28"/>
                    </a:cubicBezTo>
                    <a:cubicBezTo>
                      <a:pt x="8" y="0"/>
                      <a:pt x="8" y="0"/>
                      <a:pt x="8" y="0"/>
                    </a:cubicBezTo>
                    <a:cubicBezTo>
                      <a:pt x="0" y="12"/>
                      <a:pt x="0" y="12"/>
                      <a:pt x="0" y="12"/>
                    </a:cubicBezTo>
                    <a:cubicBezTo>
                      <a:pt x="14" y="39"/>
                      <a:pt x="14" y="39"/>
                      <a:pt x="14" y="39"/>
                    </a:cubicBezTo>
                    <a:cubicBezTo>
                      <a:pt x="14" y="39"/>
                      <a:pt x="6" y="46"/>
                      <a:pt x="21" y="51"/>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32" name="Freeform 407">
                <a:extLst>
                  <a:ext uri="{FF2B5EF4-FFF2-40B4-BE49-F238E27FC236}">
                    <a16:creationId xmlns:a16="http://schemas.microsoft.com/office/drawing/2014/main" id="{76A88682-3F59-66D8-23C2-4BEEC05B9A82}"/>
                  </a:ext>
                </a:extLst>
              </p:cNvPr>
              <p:cNvSpPr>
                <a:spLocks/>
              </p:cNvSpPr>
              <p:nvPr/>
            </p:nvSpPr>
            <p:spPr bwMode="gray">
              <a:xfrm>
                <a:off x="14453271" y="3173766"/>
                <a:ext cx="12974" cy="5766"/>
              </a:xfrm>
              <a:custGeom>
                <a:avLst/>
                <a:gdLst>
                  <a:gd name="T0" fmla="*/ 0 w 9"/>
                  <a:gd name="T1" fmla="*/ 3 h 4"/>
                  <a:gd name="T2" fmla="*/ 9 w 9"/>
                  <a:gd name="T3" fmla="*/ 4 h 4"/>
                  <a:gd name="T4" fmla="*/ 9 w 9"/>
                  <a:gd name="T5" fmla="*/ 1 h 4"/>
                  <a:gd name="T6" fmla="*/ 4 w 9"/>
                  <a:gd name="T7" fmla="*/ 0 h 4"/>
                  <a:gd name="T8" fmla="*/ 0 w 9"/>
                  <a:gd name="T9" fmla="*/ 3 h 4"/>
                </a:gdLst>
                <a:ahLst/>
                <a:cxnLst>
                  <a:cxn ang="0">
                    <a:pos x="T0" y="T1"/>
                  </a:cxn>
                  <a:cxn ang="0">
                    <a:pos x="T2" y="T3"/>
                  </a:cxn>
                  <a:cxn ang="0">
                    <a:pos x="T4" y="T5"/>
                  </a:cxn>
                  <a:cxn ang="0">
                    <a:pos x="T6" y="T7"/>
                  </a:cxn>
                  <a:cxn ang="0">
                    <a:pos x="T8" y="T9"/>
                  </a:cxn>
                </a:cxnLst>
                <a:rect l="0" t="0" r="r" b="b"/>
                <a:pathLst>
                  <a:path w="9" h="4">
                    <a:moveTo>
                      <a:pt x="0" y="3"/>
                    </a:moveTo>
                    <a:lnTo>
                      <a:pt x="9" y="4"/>
                    </a:lnTo>
                    <a:lnTo>
                      <a:pt x="9" y="1"/>
                    </a:lnTo>
                    <a:lnTo>
                      <a:pt x="4" y="0"/>
                    </a:lnTo>
                    <a:lnTo>
                      <a:pt x="0" y="3"/>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33" name="Freeform 408">
                <a:extLst>
                  <a:ext uri="{FF2B5EF4-FFF2-40B4-BE49-F238E27FC236}">
                    <a16:creationId xmlns:a16="http://schemas.microsoft.com/office/drawing/2014/main" id="{75917F3F-4E41-8C21-575C-13A9033AD0D4}"/>
                  </a:ext>
                </a:extLst>
              </p:cNvPr>
              <p:cNvSpPr>
                <a:spLocks/>
              </p:cNvSpPr>
              <p:nvPr/>
            </p:nvSpPr>
            <p:spPr bwMode="gray">
              <a:xfrm>
                <a:off x="14489306" y="3136288"/>
                <a:ext cx="12974" cy="18739"/>
              </a:xfrm>
              <a:custGeom>
                <a:avLst/>
                <a:gdLst>
                  <a:gd name="T0" fmla="*/ 5 w 9"/>
                  <a:gd name="T1" fmla="*/ 5 h 13"/>
                  <a:gd name="T2" fmla="*/ 1 w 9"/>
                  <a:gd name="T3" fmla="*/ 3 h 13"/>
                  <a:gd name="T4" fmla="*/ 0 w 9"/>
                  <a:gd name="T5" fmla="*/ 9 h 13"/>
                  <a:gd name="T6" fmla="*/ 3 w 9"/>
                  <a:gd name="T7" fmla="*/ 10 h 13"/>
                  <a:gd name="T8" fmla="*/ 3 w 9"/>
                  <a:gd name="T9" fmla="*/ 13 h 13"/>
                  <a:gd name="T10" fmla="*/ 4 w 9"/>
                  <a:gd name="T11" fmla="*/ 13 h 13"/>
                  <a:gd name="T12" fmla="*/ 9 w 9"/>
                  <a:gd name="T13" fmla="*/ 2 h 13"/>
                  <a:gd name="T14" fmla="*/ 6 w 9"/>
                  <a:gd name="T15" fmla="*/ 0 h 13"/>
                  <a:gd name="T16" fmla="*/ 5 w 9"/>
                  <a:gd name="T17"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13">
                    <a:moveTo>
                      <a:pt x="5" y="5"/>
                    </a:moveTo>
                    <a:lnTo>
                      <a:pt x="1" y="3"/>
                    </a:lnTo>
                    <a:lnTo>
                      <a:pt x="0" y="9"/>
                    </a:lnTo>
                    <a:lnTo>
                      <a:pt x="3" y="10"/>
                    </a:lnTo>
                    <a:lnTo>
                      <a:pt x="3" y="13"/>
                    </a:lnTo>
                    <a:lnTo>
                      <a:pt x="4" y="13"/>
                    </a:lnTo>
                    <a:lnTo>
                      <a:pt x="9" y="2"/>
                    </a:lnTo>
                    <a:lnTo>
                      <a:pt x="6" y="0"/>
                    </a:lnTo>
                    <a:lnTo>
                      <a:pt x="5" y="5"/>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34" name="Freeform 409">
                <a:extLst>
                  <a:ext uri="{FF2B5EF4-FFF2-40B4-BE49-F238E27FC236}">
                    <a16:creationId xmlns:a16="http://schemas.microsoft.com/office/drawing/2014/main" id="{7072BCD8-6A46-ED29-4AC8-7381E9AF64AE}"/>
                  </a:ext>
                </a:extLst>
              </p:cNvPr>
              <p:cNvSpPr>
                <a:spLocks/>
              </p:cNvSpPr>
              <p:nvPr/>
            </p:nvSpPr>
            <p:spPr bwMode="gray">
              <a:xfrm>
                <a:off x="14861200" y="2696647"/>
                <a:ext cx="20180" cy="14414"/>
              </a:xfrm>
              <a:custGeom>
                <a:avLst/>
                <a:gdLst>
                  <a:gd name="T0" fmla="*/ 23 w 41"/>
                  <a:gd name="T1" fmla="*/ 1 h 28"/>
                  <a:gd name="T2" fmla="*/ 18 w 41"/>
                  <a:gd name="T3" fmla="*/ 28 h 28"/>
                  <a:gd name="T4" fmla="*/ 23 w 41"/>
                  <a:gd name="T5" fmla="*/ 1 h 28"/>
                </a:gdLst>
                <a:ahLst/>
                <a:cxnLst>
                  <a:cxn ang="0">
                    <a:pos x="T0" y="T1"/>
                  </a:cxn>
                  <a:cxn ang="0">
                    <a:pos x="T2" y="T3"/>
                  </a:cxn>
                  <a:cxn ang="0">
                    <a:pos x="T4" y="T5"/>
                  </a:cxn>
                </a:cxnLst>
                <a:rect l="0" t="0" r="r" b="b"/>
                <a:pathLst>
                  <a:path w="41" h="28">
                    <a:moveTo>
                      <a:pt x="23" y="1"/>
                    </a:moveTo>
                    <a:cubicBezTo>
                      <a:pt x="0" y="0"/>
                      <a:pt x="18" y="28"/>
                      <a:pt x="18" y="28"/>
                    </a:cubicBezTo>
                    <a:cubicBezTo>
                      <a:pt x="37" y="25"/>
                      <a:pt x="41" y="2"/>
                      <a:pt x="23" y="1"/>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35" name="Freeform 410">
                <a:extLst>
                  <a:ext uri="{FF2B5EF4-FFF2-40B4-BE49-F238E27FC236}">
                    <a16:creationId xmlns:a16="http://schemas.microsoft.com/office/drawing/2014/main" id="{F4ACEE1F-8D6C-AFAB-A91A-8D36901FF23E}"/>
                  </a:ext>
                </a:extLst>
              </p:cNvPr>
              <p:cNvSpPr>
                <a:spLocks/>
              </p:cNvSpPr>
              <p:nvPr/>
            </p:nvSpPr>
            <p:spPr bwMode="gray">
              <a:xfrm>
                <a:off x="14891470" y="2683674"/>
                <a:ext cx="11531" cy="10090"/>
              </a:xfrm>
              <a:custGeom>
                <a:avLst/>
                <a:gdLst>
                  <a:gd name="T0" fmla="*/ 6 w 8"/>
                  <a:gd name="T1" fmla="*/ 0 h 7"/>
                  <a:gd name="T2" fmla="*/ 0 w 8"/>
                  <a:gd name="T3" fmla="*/ 4 h 7"/>
                  <a:gd name="T4" fmla="*/ 8 w 8"/>
                  <a:gd name="T5" fmla="*/ 7 h 7"/>
                  <a:gd name="T6" fmla="*/ 6 w 8"/>
                  <a:gd name="T7" fmla="*/ 0 h 7"/>
                </a:gdLst>
                <a:ahLst/>
                <a:cxnLst>
                  <a:cxn ang="0">
                    <a:pos x="T0" y="T1"/>
                  </a:cxn>
                  <a:cxn ang="0">
                    <a:pos x="T2" y="T3"/>
                  </a:cxn>
                  <a:cxn ang="0">
                    <a:pos x="T4" y="T5"/>
                  </a:cxn>
                  <a:cxn ang="0">
                    <a:pos x="T6" y="T7"/>
                  </a:cxn>
                </a:cxnLst>
                <a:rect l="0" t="0" r="r" b="b"/>
                <a:pathLst>
                  <a:path w="8" h="7">
                    <a:moveTo>
                      <a:pt x="6" y="0"/>
                    </a:moveTo>
                    <a:lnTo>
                      <a:pt x="0" y="4"/>
                    </a:lnTo>
                    <a:lnTo>
                      <a:pt x="8" y="7"/>
                    </a:lnTo>
                    <a:lnTo>
                      <a:pt x="6"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36" name="Freeform 411">
                <a:extLst>
                  <a:ext uri="{FF2B5EF4-FFF2-40B4-BE49-F238E27FC236}">
                    <a16:creationId xmlns:a16="http://schemas.microsoft.com/office/drawing/2014/main" id="{38D84CE7-8ED9-C5AB-4827-A4FFB4F0D6AE}"/>
                  </a:ext>
                </a:extLst>
              </p:cNvPr>
              <p:cNvSpPr>
                <a:spLocks/>
              </p:cNvSpPr>
              <p:nvPr/>
            </p:nvSpPr>
            <p:spPr bwMode="gray">
              <a:xfrm>
                <a:off x="14914533" y="2670701"/>
                <a:ext cx="37478" cy="30270"/>
              </a:xfrm>
              <a:custGeom>
                <a:avLst/>
                <a:gdLst>
                  <a:gd name="T0" fmla="*/ 3 w 79"/>
                  <a:gd name="T1" fmla="*/ 48 h 61"/>
                  <a:gd name="T2" fmla="*/ 14 w 79"/>
                  <a:gd name="T3" fmla="*/ 41 h 61"/>
                  <a:gd name="T4" fmla="*/ 14 w 79"/>
                  <a:gd name="T5" fmla="*/ 52 h 61"/>
                  <a:gd name="T6" fmla="*/ 36 w 79"/>
                  <a:gd name="T7" fmla="*/ 61 h 61"/>
                  <a:gd name="T8" fmla="*/ 78 w 79"/>
                  <a:gd name="T9" fmla="*/ 40 h 61"/>
                  <a:gd name="T10" fmla="*/ 79 w 79"/>
                  <a:gd name="T11" fmla="*/ 25 h 61"/>
                  <a:gd name="T12" fmla="*/ 56 w 79"/>
                  <a:gd name="T13" fmla="*/ 39 h 61"/>
                  <a:gd name="T14" fmla="*/ 45 w 79"/>
                  <a:gd name="T15" fmla="*/ 31 h 61"/>
                  <a:gd name="T16" fmla="*/ 64 w 79"/>
                  <a:gd name="T17" fmla="*/ 16 h 61"/>
                  <a:gd name="T18" fmla="*/ 54 w 79"/>
                  <a:gd name="T19" fmla="*/ 4 h 61"/>
                  <a:gd name="T20" fmla="*/ 46 w 79"/>
                  <a:gd name="T21" fmla="*/ 15 h 61"/>
                  <a:gd name="T22" fmla="*/ 39 w 79"/>
                  <a:gd name="T23" fmla="*/ 0 h 61"/>
                  <a:gd name="T24" fmla="*/ 27 w 79"/>
                  <a:gd name="T25" fmla="*/ 7 h 61"/>
                  <a:gd name="T26" fmla="*/ 30 w 79"/>
                  <a:gd name="T27" fmla="*/ 22 h 61"/>
                  <a:gd name="T28" fmla="*/ 0 w 79"/>
                  <a:gd name="T29" fmla="*/ 29 h 61"/>
                  <a:gd name="T30" fmla="*/ 3 w 79"/>
                  <a:gd name="T31" fmla="*/ 4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 h="61">
                    <a:moveTo>
                      <a:pt x="3" y="48"/>
                    </a:moveTo>
                    <a:cubicBezTo>
                      <a:pt x="7" y="48"/>
                      <a:pt x="14" y="41"/>
                      <a:pt x="14" y="41"/>
                    </a:cubicBezTo>
                    <a:cubicBezTo>
                      <a:pt x="14" y="52"/>
                      <a:pt x="14" y="52"/>
                      <a:pt x="14" y="52"/>
                    </a:cubicBezTo>
                    <a:cubicBezTo>
                      <a:pt x="36" y="61"/>
                      <a:pt x="36" y="61"/>
                      <a:pt x="36" y="61"/>
                    </a:cubicBezTo>
                    <a:cubicBezTo>
                      <a:pt x="78" y="40"/>
                      <a:pt x="78" y="40"/>
                      <a:pt x="78" y="40"/>
                    </a:cubicBezTo>
                    <a:cubicBezTo>
                      <a:pt x="79" y="25"/>
                      <a:pt x="79" y="25"/>
                      <a:pt x="79" y="25"/>
                    </a:cubicBezTo>
                    <a:cubicBezTo>
                      <a:pt x="56" y="39"/>
                      <a:pt x="56" y="39"/>
                      <a:pt x="56" y="39"/>
                    </a:cubicBezTo>
                    <a:cubicBezTo>
                      <a:pt x="45" y="31"/>
                      <a:pt x="45" y="31"/>
                      <a:pt x="45" y="31"/>
                    </a:cubicBezTo>
                    <a:cubicBezTo>
                      <a:pt x="64" y="16"/>
                      <a:pt x="64" y="16"/>
                      <a:pt x="64" y="16"/>
                    </a:cubicBezTo>
                    <a:cubicBezTo>
                      <a:pt x="54" y="4"/>
                      <a:pt x="54" y="4"/>
                      <a:pt x="54" y="4"/>
                    </a:cubicBezTo>
                    <a:cubicBezTo>
                      <a:pt x="46" y="15"/>
                      <a:pt x="46" y="15"/>
                      <a:pt x="46" y="15"/>
                    </a:cubicBezTo>
                    <a:cubicBezTo>
                      <a:pt x="39" y="0"/>
                      <a:pt x="39" y="0"/>
                      <a:pt x="39" y="0"/>
                    </a:cubicBezTo>
                    <a:cubicBezTo>
                      <a:pt x="27" y="7"/>
                      <a:pt x="27" y="7"/>
                      <a:pt x="27" y="7"/>
                    </a:cubicBezTo>
                    <a:cubicBezTo>
                      <a:pt x="30" y="22"/>
                      <a:pt x="30" y="22"/>
                      <a:pt x="30" y="22"/>
                    </a:cubicBezTo>
                    <a:cubicBezTo>
                      <a:pt x="0" y="29"/>
                      <a:pt x="0" y="29"/>
                      <a:pt x="0" y="29"/>
                    </a:cubicBezTo>
                    <a:lnTo>
                      <a:pt x="3" y="48"/>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37" name="Freeform 412">
                <a:extLst>
                  <a:ext uri="{FF2B5EF4-FFF2-40B4-BE49-F238E27FC236}">
                    <a16:creationId xmlns:a16="http://schemas.microsoft.com/office/drawing/2014/main" id="{B23084D0-1832-C605-EC11-8AE76E85CF69}"/>
                  </a:ext>
                </a:extLst>
              </p:cNvPr>
              <p:cNvSpPr>
                <a:spLocks/>
              </p:cNvSpPr>
              <p:nvPr/>
            </p:nvSpPr>
            <p:spPr bwMode="gray">
              <a:xfrm>
                <a:off x="15113454" y="2773043"/>
                <a:ext cx="10090" cy="20180"/>
              </a:xfrm>
              <a:custGeom>
                <a:avLst/>
                <a:gdLst>
                  <a:gd name="T0" fmla="*/ 0 w 7"/>
                  <a:gd name="T1" fmla="*/ 3 h 14"/>
                  <a:gd name="T2" fmla="*/ 1 w 7"/>
                  <a:gd name="T3" fmla="*/ 14 h 14"/>
                  <a:gd name="T4" fmla="*/ 7 w 7"/>
                  <a:gd name="T5" fmla="*/ 11 h 14"/>
                  <a:gd name="T6" fmla="*/ 4 w 7"/>
                  <a:gd name="T7" fmla="*/ 0 h 14"/>
                  <a:gd name="T8" fmla="*/ 0 w 7"/>
                  <a:gd name="T9" fmla="*/ 3 h 14"/>
                </a:gdLst>
                <a:ahLst/>
                <a:cxnLst>
                  <a:cxn ang="0">
                    <a:pos x="T0" y="T1"/>
                  </a:cxn>
                  <a:cxn ang="0">
                    <a:pos x="T2" y="T3"/>
                  </a:cxn>
                  <a:cxn ang="0">
                    <a:pos x="T4" y="T5"/>
                  </a:cxn>
                  <a:cxn ang="0">
                    <a:pos x="T6" y="T7"/>
                  </a:cxn>
                  <a:cxn ang="0">
                    <a:pos x="T8" y="T9"/>
                  </a:cxn>
                </a:cxnLst>
                <a:rect l="0" t="0" r="r" b="b"/>
                <a:pathLst>
                  <a:path w="7" h="14">
                    <a:moveTo>
                      <a:pt x="0" y="3"/>
                    </a:moveTo>
                    <a:lnTo>
                      <a:pt x="1" y="14"/>
                    </a:lnTo>
                    <a:lnTo>
                      <a:pt x="7" y="11"/>
                    </a:lnTo>
                    <a:lnTo>
                      <a:pt x="4" y="0"/>
                    </a:lnTo>
                    <a:lnTo>
                      <a:pt x="0" y="3"/>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38" name="Freeform 413">
                <a:extLst>
                  <a:ext uri="{FF2B5EF4-FFF2-40B4-BE49-F238E27FC236}">
                    <a16:creationId xmlns:a16="http://schemas.microsoft.com/office/drawing/2014/main" id="{78A9370F-83C5-B778-85BF-529BA1322631}"/>
                  </a:ext>
                </a:extLst>
              </p:cNvPr>
              <p:cNvSpPr>
                <a:spLocks/>
              </p:cNvSpPr>
              <p:nvPr/>
            </p:nvSpPr>
            <p:spPr bwMode="gray">
              <a:xfrm>
                <a:off x="14817957" y="2770160"/>
                <a:ext cx="25946" cy="18739"/>
              </a:xfrm>
              <a:custGeom>
                <a:avLst/>
                <a:gdLst>
                  <a:gd name="T0" fmla="*/ 7 w 55"/>
                  <a:gd name="T1" fmla="*/ 24 h 41"/>
                  <a:gd name="T2" fmla="*/ 25 w 55"/>
                  <a:gd name="T3" fmla="*/ 36 h 41"/>
                  <a:gd name="T4" fmla="*/ 52 w 55"/>
                  <a:gd name="T5" fmla="*/ 26 h 41"/>
                  <a:gd name="T6" fmla="*/ 7 w 55"/>
                  <a:gd name="T7" fmla="*/ 24 h 41"/>
                </a:gdLst>
                <a:ahLst/>
                <a:cxnLst>
                  <a:cxn ang="0">
                    <a:pos x="T0" y="T1"/>
                  </a:cxn>
                  <a:cxn ang="0">
                    <a:pos x="T2" y="T3"/>
                  </a:cxn>
                  <a:cxn ang="0">
                    <a:pos x="T4" y="T5"/>
                  </a:cxn>
                  <a:cxn ang="0">
                    <a:pos x="T6" y="T7"/>
                  </a:cxn>
                </a:cxnLst>
                <a:rect l="0" t="0" r="r" b="b"/>
                <a:pathLst>
                  <a:path w="55" h="41">
                    <a:moveTo>
                      <a:pt x="7" y="24"/>
                    </a:moveTo>
                    <a:cubicBezTo>
                      <a:pt x="6" y="35"/>
                      <a:pt x="25" y="36"/>
                      <a:pt x="25" y="36"/>
                    </a:cubicBezTo>
                    <a:cubicBezTo>
                      <a:pt x="25" y="36"/>
                      <a:pt x="55" y="41"/>
                      <a:pt x="52" y="26"/>
                    </a:cubicBezTo>
                    <a:cubicBezTo>
                      <a:pt x="52" y="10"/>
                      <a:pt x="0" y="0"/>
                      <a:pt x="7" y="24"/>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39" name="Freeform 414">
                <a:extLst>
                  <a:ext uri="{FF2B5EF4-FFF2-40B4-BE49-F238E27FC236}">
                    <a16:creationId xmlns:a16="http://schemas.microsoft.com/office/drawing/2014/main" id="{577EFAA6-94A0-9B60-A7CC-3FBD8F470143}"/>
                  </a:ext>
                </a:extLst>
              </p:cNvPr>
              <p:cNvSpPr>
                <a:spLocks/>
              </p:cNvSpPr>
              <p:nvPr/>
            </p:nvSpPr>
            <p:spPr bwMode="gray">
              <a:xfrm>
                <a:off x="14585884" y="2938811"/>
                <a:ext cx="14414" cy="14414"/>
              </a:xfrm>
              <a:custGeom>
                <a:avLst/>
                <a:gdLst>
                  <a:gd name="T0" fmla="*/ 11 w 30"/>
                  <a:gd name="T1" fmla="*/ 24 h 32"/>
                  <a:gd name="T2" fmla="*/ 29 w 30"/>
                  <a:gd name="T3" fmla="*/ 32 h 32"/>
                  <a:gd name="T4" fmla="*/ 30 w 30"/>
                  <a:gd name="T5" fmla="*/ 13 h 32"/>
                  <a:gd name="T6" fmla="*/ 4 w 30"/>
                  <a:gd name="T7" fmla="*/ 0 h 32"/>
                  <a:gd name="T8" fmla="*/ 0 w 30"/>
                  <a:gd name="T9" fmla="*/ 8 h 32"/>
                  <a:gd name="T10" fmla="*/ 11 w 30"/>
                  <a:gd name="T11" fmla="*/ 24 h 32"/>
                </a:gdLst>
                <a:ahLst/>
                <a:cxnLst>
                  <a:cxn ang="0">
                    <a:pos x="T0" y="T1"/>
                  </a:cxn>
                  <a:cxn ang="0">
                    <a:pos x="T2" y="T3"/>
                  </a:cxn>
                  <a:cxn ang="0">
                    <a:pos x="T4" y="T5"/>
                  </a:cxn>
                  <a:cxn ang="0">
                    <a:pos x="T6" y="T7"/>
                  </a:cxn>
                  <a:cxn ang="0">
                    <a:pos x="T8" y="T9"/>
                  </a:cxn>
                  <a:cxn ang="0">
                    <a:pos x="T10" y="T11"/>
                  </a:cxn>
                </a:cxnLst>
                <a:rect l="0" t="0" r="r" b="b"/>
                <a:pathLst>
                  <a:path w="30" h="32">
                    <a:moveTo>
                      <a:pt x="11" y="24"/>
                    </a:moveTo>
                    <a:cubicBezTo>
                      <a:pt x="21" y="32"/>
                      <a:pt x="29" y="32"/>
                      <a:pt x="29" y="32"/>
                    </a:cubicBezTo>
                    <a:cubicBezTo>
                      <a:pt x="30" y="13"/>
                      <a:pt x="30" y="13"/>
                      <a:pt x="30" y="13"/>
                    </a:cubicBezTo>
                    <a:cubicBezTo>
                      <a:pt x="4" y="0"/>
                      <a:pt x="4" y="0"/>
                      <a:pt x="4" y="0"/>
                    </a:cubicBezTo>
                    <a:cubicBezTo>
                      <a:pt x="0" y="8"/>
                      <a:pt x="0" y="8"/>
                      <a:pt x="0" y="8"/>
                    </a:cubicBezTo>
                    <a:cubicBezTo>
                      <a:pt x="0" y="8"/>
                      <a:pt x="3" y="23"/>
                      <a:pt x="11" y="24"/>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40" name="Freeform 415">
                <a:extLst>
                  <a:ext uri="{FF2B5EF4-FFF2-40B4-BE49-F238E27FC236}">
                    <a16:creationId xmlns:a16="http://schemas.microsoft.com/office/drawing/2014/main" id="{54891F82-453B-98E7-FB46-475A78E7C7C4}"/>
                  </a:ext>
                </a:extLst>
              </p:cNvPr>
              <p:cNvSpPr>
                <a:spLocks/>
              </p:cNvSpPr>
              <p:nvPr/>
            </p:nvSpPr>
            <p:spPr bwMode="gray">
              <a:xfrm>
                <a:off x="13983358" y="3991067"/>
                <a:ext cx="14414" cy="10090"/>
              </a:xfrm>
              <a:custGeom>
                <a:avLst/>
                <a:gdLst>
                  <a:gd name="T0" fmla="*/ 10 w 10"/>
                  <a:gd name="T1" fmla="*/ 3 h 7"/>
                  <a:gd name="T2" fmla="*/ 0 w 10"/>
                  <a:gd name="T3" fmla="*/ 0 h 7"/>
                  <a:gd name="T4" fmla="*/ 9 w 10"/>
                  <a:gd name="T5" fmla="*/ 7 h 7"/>
                  <a:gd name="T6" fmla="*/ 10 w 10"/>
                  <a:gd name="T7" fmla="*/ 3 h 7"/>
                </a:gdLst>
                <a:ahLst/>
                <a:cxnLst>
                  <a:cxn ang="0">
                    <a:pos x="T0" y="T1"/>
                  </a:cxn>
                  <a:cxn ang="0">
                    <a:pos x="T2" y="T3"/>
                  </a:cxn>
                  <a:cxn ang="0">
                    <a:pos x="T4" y="T5"/>
                  </a:cxn>
                  <a:cxn ang="0">
                    <a:pos x="T6" y="T7"/>
                  </a:cxn>
                </a:cxnLst>
                <a:rect l="0" t="0" r="r" b="b"/>
                <a:pathLst>
                  <a:path w="10" h="7">
                    <a:moveTo>
                      <a:pt x="10" y="3"/>
                    </a:moveTo>
                    <a:lnTo>
                      <a:pt x="0" y="0"/>
                    </a:lnTo>
                    <a:lnTo>
                      <a:pt x="9" y="7"/>
                    </a:lnTo>
                    <a:lnTo>
                      <a:pt x="10" y="3"/>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41" name="Freeform 416">
                <a:extLst>
                  <a:ext uri="{FF2B5EF4-FFF2-40B4-BE49-F238E27FC236}">
                    <a16:creationId xmlns:a16="http://schemas.microsoft.com/office/drawing/2014/main" id="{B7E55E9B-CDF6-45A7-1B79-E08B68F65920}"/>
                  </a:ext>
                </a:extLst>
              </p:cNvPr>
              <p:cNvSpPr>
                <a:spLocks/>
              </p:cNvSpPr>
              <p:nvPr/>
            </p:nvSpPr>
            <p:spPr bwMode="gray">
              <a:xfrm>
                <a:off x="14022277" y="3881517"/>
                <a:ext cx="7208" cy="11531"/>
              </a:xfrm>
              <a:custGeom>
                <a:avLst/>
                <a:gdLst>
                  <a:gd name="T0" fmla="*/ 5 w 5"/>
                  <a:gd name="T1" fmla="*/ 4 h 8"/>
                  <a:gd name="T2" fmla="*/ 2 w 5"/>
                  <a:gd name="T3" fmla="*/ 0 h 8"/>
                  <a:gd name="T4" fmla="*/ 0 w 5"/>
                  <a:gd name="T5" fmla="*/ 3 h 8"/>
                  <a:gd name="T6" fmla="*/ 1 w 5"/>
                  <a:gd name="T7" fmla="*/ 8 h 8"/>
                  <a:gd name="T8" fmla="*/ 5 w 5"/>
                  <a:gd name="T9" fmla="*/ 4 h 8"/>
                </a:gdLst>
                <a:ahLst/>
                <a:cxnLst>
                  <a:cxn ang="0">
                    <a:pos x="T0" y="T1"/>
                  </a:cxn>
                  <a:cxn ang="0">
                    <a:pos x="T2" y="T3"/>
                  </a:cxn>
                  <a:cxn ang="0">
                    <a:pos x="T4" y="T5"/>
                  </a:cxn>
                  <a:cxn ang="0">
                    <a:pos x="T6" y="T7"/>
                  </a:cxn>
                  <a:cxn ang="0">
                    <a:pos x="T8" y="T9"/>
                  </a:cxn>
                </a:cxnLst>
                <a:rect l="0" t="0" r="r" b="b"/>
                <a:pathLst>
                  <a:path w="5" h="8">
                    <a:moveTo>
                      <a:pt x="5" y="4"/>
                    </a:moveTo>
                    <a:lnTo>
                      <a:pt x="2" y="0"/>
                    </a:lnTo>
                    <a:lnTo>
                      <a:pt x="0" y="3"/>
                    </a:lnTo>
                    <a:lnTo>
                      <a:pt x="1" y="8"/>
                    </a:lnTo>
                    <a:lnTo>
                      <a:pt x="5" y="4"/>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42" name="Freeform 417">
                <a:extLst>
                  <a:ext uri="{FF2B5EF4-FFF2-40B4-BE49-F238E27FC236}">
                    <a16:creationId xmlns:a16="http://schemas.microsoft.com/office/drawing/2014/main" id="{F4B0A8B4-BAF6-C4C2-F5FF-D5E2C0609753}"/>
                  </a:ext>
                </a:extLst>
              </p:cNvPr>
              <p:cNvSpPr>
                <a:spLocks/>
              </p:cNvSpPr>
              <p:nvPr/>
            </p:nvSpPr>
            <p:spPr bwMode="gray">
              <a:xfrm>
                <a:off x="14581559" y="3036829"/>
                <a:ext cx="8649" cy="5766"/>
              </a:xfrm>
              <a:custGeom>
                <a:avLst/>
                <a:gdLst>
                  <a:gd name="T0" fmla="*/ 1 w 6"/>
                  <a:gd name="T1" fmla="*/ 0 h 4"/>
                  <a:gd name="T2" fmla="*/ 0 w 6"/>
                  <a:gd name="T3" fmla="*/ 4 h 4"/>
                  <a:gd name="T4" fmla="*/ 6 w 6"/>
                  <a:gd name="T5" fmla="*/ 4 h 4"/>
                  <a:gd name="T6" fmla="*/ 1 w 6"/>
                  <a:gd name="T7" fmla="*/ 0 h 4"/>
                </a:gdLst>
                <a:ahLst/>
                <a:cxnLst>
                  <a:cxn ang="0">
                    <a:pos x="T0" y="T1"/>
                  </a:cxn>
                  <a:cxn ang="0">
                    <a:pos x="T2" y="T3"/>
                  </a:cxn>
                  <a:cxn ang="0">
                    <a:pos x="T4" y="T5"/>
                  </a:cxn>
                  <a:cxn ang="0">
                    <a:pos x="T6" y="T7"/>
                  </a:cxn>
                </a:cxnLst>
                <a:rect l="0" t="0" r="r" b="b"/>
                <a:pathLst>
                  <a:path w="6" h="4">
                    <a:moveTo>
                      <a:pt x="1" y="0"/>
                    </a:moveTo>
                    <a:lnTo>
                      <a:pt x="0" y="4"/>
                    </a:lnTo>
                    <a:lnTo>
                      <a:pt x="6" y="4"/>
                    </a:lnTo>
                    <a:lnTo>
                      <a:pt x="1"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43" name="Freeform 418">
                <a:extLst>
                  <a:ext uri="{FF2B5EF4-FFF2-40B4-BE49-F238E27FC236}">
                    <a16:creationId xmlns:a16="http://schemas.microsoft.com/office/drawing/2014/main" id="{F559C45D-B9D0-C2A3-72B1-74C955EA9A82}"/>
                  </a:ext>
                </a:extLst>
              </p:cNvPr>
              <p:cNvSpPr>
                <a:spLocks/>
              </p:cNvSpPr>
              <p:nvPr/>
            </p:nvSpPr>
            <p:spPr bwMode="gray">
              <a:xfrm>
                <a:off x="14757416" y="2819170"/>
                <a:ext cx="12974" cy="7208"/>
              </a:xfrm>
              <a:custGeom>
                <a:avLst/>
                <a:gdLst>
                  <a:gd name="T0" fmla="*/ 0 w 27"/>
                  <a:gd name="T1" fmla="*/ 15 h 15"/>
                  <a:gd name="T2" fmla="*/ 27 w 27"/>
                  <a:gd name="T3" fmla="*/ 12 h 15"/>
                  <a:gd name="T4" fmla="*/ 12 w 27"/>
                  <a:gd name="T5" fmla="*/ 0 h 15"/>
                  <a:gd name="T6" fmla="*/ 0 w 27"/>
                  <a:gd name="T7" fmla="*/ 15 h 15"/>
                </a:gdLst>
                <a:ahLst/>
                <a:cxnLst>
                  <a:cxn ang="0">
                    <a:pos x="T0" y="T1"/>
                  </a:cxn>
                  <a:cxn ang="0">
                    <a:pos x="T2" y="T3"/>
                  </a:cxn>
                  <a:cxn ang="0">
                    <a:pos x="T4" y="T5"/>
                  </a:cxn>
                  <a:cxn ang="0">
                    <a:pos x="T6" y="T7"/>
                  </a:cxn>
                </a:cxnLst>
                <a:rect l="0" t="0" r="r" b="b"/>
                <a:pathLst>
                  <a:path w="27" h="15">
                    <a:moveTo>
                      <a:pt x="0" y="15"/>
                    </a:moveTo>
                    <a:cubicBezTo>
                      <a:pt x="27" y="12"/>
                      <a:pt x="27" y="12"/>
                      <a:pt x="27" y="12"/>
                    </a:cubicBezTo>
                    <a:cubicBezTo>
                      <a:pt x="12" y="0"/>
                      <a:pt x="12" y="0"/>
                      <a:pt x="12" y="0"/>
                    </a:cubicBezTo>
                    <a:cubicBezTo>
                      <a:pt x="12" y="0"/>
                      <a:pt x="4" y="11"/>
                      <a:pt x="0" y="15"/>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44" name="Freeform 419">
                <a:extLst>
                  <a:ext uri="{FF2B5EF4-FFF2-40B4-BE49-F238E27FC236}">
                    <a16:creationId xmlns:a16="http://schemas.microsoft.com/office/drawing/2014/main" id="{6ED4B055-5011-C827-49A3-501113412C01}"/>
                  </a:ext>
                </a:extLst>
              </p:cNvPr>
              <p:cNvSpPr>
                <a:spLocks/>
              </p:cNvSpPr>
              <p:nvPr/>
            </p:nvSpPr>
            <p:spPr bwMode="gray">
              <a:xfrm>
                <a:off x="14858317" y="2722593"/>
                <a:ext cx="25946" cy="31712"/>
              </a:xfrm>
              <a:custGeom>
                <a:avLst/>
                <a:gdLst>
                  <a:gd name="T0" fmla="*/ 28 w 55"/>
                  <a:gd name="T1" fmla="*/ 65 h 66"/>
                  <a:gd name="T2" fmla="*/ 38 w 55"/>
                  <a:gd name="T3" fmla="*/ 20 h 66"/>
                  <a:gd name="T4" fmla="*/ 10 w 55"/>
                  <a:gd name="T5" fmla="*/ 46 h 66"/>
                  <a:gd name="T6" fmla="*/ 28 w 55"/>
                  <a:gd name="T7" fmla="*/ 65 h 66"/>
                </a:gdLst>
                <a:ahLst/>
                <a:cxnLst>
                  <a:cxn ang="0">
                    <a:pos x="T0" y="T1"/>
                  </a:cxn>
                  <a:cxn ang="0">
                    <a:pos x="T2" y="T3"/>
                  </a:cxn>
                  <a:cxn ang="0">
                    <a:pos x="T4" y="T5"/>
                  </a:cxn>
                  <a:cxn ang="0">
                    <a:pos x="T6" y="T7"/>
                  </a:cxn>
                </a:cxnLst>
                <a:rect l="0" t="0" r="r" b="b"/>
                <a:pathLst>
                  <a:path w="55" h="66">
                    <a:moveTo>
                      <a:pt x="28" y="65"/>
                    </a:moveTo>
                    <a:cubicBezTo>
                      <a:pt x="39" y="66"/>
                      <a:pt x="55" y="40"/>
                      <a:pt x="38" y="20"/>
                    </a:cubicBezTo>
                    <a:cubicBezTo>
                      <a:pt x="16" y="0"/>
                      <a:pt x="0" y="18"/>
                      <a:pt x="10" y="46"/>
                    </a:cubicBezTo>
                    <a:cubicBezTo>
                      <a:pt x="10" y="46"/>
                      <a:pt x="17" y="65"/>
                      <a:pt x="28" y="65"/>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45" name="Freeform 420">
                <a:extLst>
                  <a:ext uri="{FF2B5EF4-FFF2-40B4-BE49-F238E27FC236}">
                    <a16:creationId xmlns:a16="http://schemas.microsoft.com/office/drawing/2014/main" id="{9D932D88-46E2-CF1B-3BC7-85574BB515A4}"/>
                  </a:ext>
                </a:extLst>
              </p:cNvPr>
              <p:cNvSpPr>
                <a:spLocks/>
              </p:cNvSpPr>
              <p:nvPr/>
            </p:nvSpPr>
            <p:spPr bwMode="gray">
              <a:xfrm>
                <a:off x="14712731" y="2824935"/>
                <a:ext cx="20180" cy="17298"/>
              </a:xfrm>
              <a:custGeom>
                <a:avLst/>
                <a:gdLst>
                  <a:gd name="T0" fmla="*/ 4 w 14"/>
                  <a:gd name="T1" fmla="*/ 6 h 12"/>
                  <a:gd name="T2" fmla="*/ 0 w 14"/>
                  <a:gd name="T3" fmla="*/ 12 h 12"/>
                  <a:gd name="T4" fmla="*/ 8 w 14"/>
                  <a:gd name="T5" fmla="*/ 12 h 12"/>
                  <a:gd name="T6" fmla="*/ 14 w 14"/>
                  <a:gd name="T7" fmla="*/ 0 h 12"/>
                  <a:gd name="T8" fmla="*/ 10 w 14"/>
                  <a:gd name="T9" fmla="*/ 0 h 12"/>
                  <a:gd name="T10" fmla="*/ 4 w 14"/>
                  <a:gd name="T11" fmla="*/ 6 h 12"/>
                </a:gdLst>
                <a:ahLst/>
                <a:cxnLst>
                  <a:cxn ang="0">
                    <a:pos x="T0" y="T1"/>
                  </a:cxn>
                  <a:cxn ang="0">
                    <a:pos x="T2" y="T3"/>
                  </a:cxn>
                  <a:cxn ang="0">
                    <a:pos x="T4" y="T5"/>
                  </a:cxn>
                  <a:cxn ang="0">
                    <a:pos x="T6" y="T7"/>
                  </a:cxn>
                  <a:cxn ang="0">
                    <a:pos x="T8" y="T9"/>
                  </a:cxn>
                  <a:cxn ang="0">
                    <a:pos x="T10" y="T11"/>
                  </a:cxn>
                </a:cxnLst>
                <a:rect l="0" t="0" r="r" b="b"/>
                <a:pathLst>
                  <a:path w="14" h="12">
                    <a:moveTo>
                      <a:pt x="4" y="6"/>
                    </a:moveTo>
                    <a:lnTo>
                      <a:pt x="0" y="12"/>
                    </a:lnTo>
                    <a:lnTo>
                      <a:pt x="8" y="12"/>
                    </a:lnTo>
                    <a:lnTo>
                      <a:pt x="14" y="0"/>
                    </a:lnTo>
                    <a:lnTo>
                      <a:pt x="10" y="0"/>
                    </a:lnTo>
                    <a:lnTo>
                      <a:pt x="4" y="6"/>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46" name="Freeform 421">
                <a:extLst>
                  <a:ext uri="{FF2B5EF4-FFF2-40B4-BE49-F238E27FC236}">
                    <a16:creationId xmlns:a16="http://schemas.microsoft.com/office/drawing/2014/main" id="{A3AEF77C-AB5B-C426-E3EA-0BB07351C1D1}"/>
                  </a:ext>
                </a:extLst>
              </p:cNvPr>
              <p:cNvSpPr>
                <a:spLocks/>
              </p:cNvSpPr>
              <p:nvPr/>
            </p:nvSpPr>
            <p:spPr bwMode="gray">
              <a:xfrm>
                <a:off x="14607505" y="2951783"/>
                <a:ext cx="17298" cy="14414"/>
              </a:xfrm>
              <a:custGeom>
                <a:avLst/>
                <a:gdLst>
                  <a:gd name="T0" fmla="*/ 0 w 34"/>
                  <a:gd name="T1" fmla="*/ 30 h 30"/>
                  <a:gd name="T2" fmla="*/ 15 w 34"/>
                  <a:gd name="T3" fmla="*/ 27 h 30"/>
                  <a:gd name="T4" fmla="*/ 34 w 34"/>
                  <a:gd name="T5" fmla="*/ 20 h 30"/>
                  <a:gd name="T6" fmla="*/ 17 w 34"/>
                  <a:gd name="T7" fmla="*/ 0 h 30"/>
                  <a:gd name="T8" fmla="*/ 0 w 34"/>
                  <a:gd name="T9" fmla="*/ 30 h 30"/>
                </a:gdLst>
                <a:ahLst/>
                <a:cxnLst>
                  <a:cxn ang="0">
                    <a:pos x="T0" y="T1"/>
                  </a:cxn>
                  <a:cxn ang="0">
                    <a:pos x="T2" y="T3"/>
                  </a:cxn>
                  <a:cxn ang="0">
                    <a:pos x="T4" y="T5"/>
                  </a:cxn>
                  <a:cxn ang="0">
                    <a:pos x="T6" y="T7"/>
                  </a:cxn>
                  <a:cxn ang="0">
                    <a:pos x="T8" y="T9"/>
                  </a:cxn>
                </a:cxnLst>
                <a:rect l="0" t="0" r="r" b="b"/>
                <a:pathLst>
                  <a:path w="34" h="30">
                    <a:moveTo>
                      <a:pt x="0" y="30"/>
                    </a:moveTo>
                    <a:cubicBezTo>
                      <a:pt x="0" y="30"/>
                      <a:pt x="12" y="30"/>
                      <a:pt x="15" y="27"/>
                    </a:cubicBezTo>
                    <a:cubicBezTo>
                      <a:pt x="23" y="27"/>
                      <a:pt x="34" y="20"/>
                      <a:pt x="34" y="20"/>
                    </a:cubicBezTo>
                    <a:cubicBezTo>
                      <a:pt x="17" y="0"/>
                      <a:pt x="17" y="0"/>
                      <a:pt x="17" y="0"/>
                    </a:cubicBezTo>
                    <a:lnTo>
                      <a:pt x="0" y="3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47" name="Freeform 422">
                <a:extLst>
                  <a:ext uri="{FF2B5EF4-FFF2-40B4-BE49-F238E27FC236}">
                    <a16:creationId xmlns:a16="http://schemas.microsoft.com/office/drawing/2014/main" id="{86FAED3F-965D-B64C-6207-C3332430BFA8}"/>
                  </a:ext>
                </a:extLst>
              </p:cNvPr>
              <p:cNvSpPr>
                <a:spLocks/>
              </p:cNvSpPr>
              <p:nvPr/>
            </p:nvSpPr>
            <p:spPr bwMode="gray">
              <a:xfrm>
                <a:off x="14620478" y="2943135"/>
                <a:ext cx="17298" cy="17298"/>
              </a:xfrm>
              <a:custGeom>
                <a:avLst/>
                <a:gdLst>
                  <a:gd name="T0" fmla="*/ 18 w 36"/>
                  <a:gd name="T1" fmla="*/ 5 h 36"/>
                  <a:gd name="T2" fmla="*/ 0 w 36"/>
                  <a:gd name="T3" fmla="*/ 8 h 36"/>
                  <a:gd name="T4" fmla="*/ 14 w 36"/>
                  <a:gd name="T5" fmla="*/ 31 h 36"/>
                  <a:gd name="T6" fmla="*/ 33 w 36"/>
                  <a:gd name="T7" fmla="*/ 17 h 36"/>
                  <a:gd name="T8" fmla="*/ 18 w 36"/>
                  <a:gd name="T9" fmla="*/ 5 h 36"/>
                </a:gdLst>
                <a:ahLst/>
                <a:cxnLst>
                  <a:cxn ang="0">
                    <a:pos x="T0" y="T1"/>
                  </a:cxn>
                  <a:cxn ang="0">
                    <a:pos x="T2" y="T3"/>
                  </a:cxn>
                  <a:cxn ang="0">
                    <a:pos x="T4" y="T5"/>
                  </a:cxn>
                  <a:cxn ang="0">
                    <a:pos x="T6" y="T7"/>
                  </a:cxn>
                  <a:cxn ang="0">
                    <a:pos x="T8" y="T9"/>
                  </a:cxn>
                </a:cxnLst>
                <a:rect l="0" t="0" r="r" b="b"/>
                <a:pathLst>
                  <a:path w="36" h="36">
                    <a:moveTo>
                      <a:pt x="18" y="5"/>
                    </a:moveTo>
                    <a:cubicBezTo>
                      <a:pt x="7" y="0"/>
                      <a:pt x="0" y="8"/>
                      <a:pt x="0" y="8"/>
                    </a:cubicBezTo>
                    <a:cubicBezTo>
                      <a:pt x="0" y="8"/>
                      <a:pt x="2" y="31"/>
                      <a:pt x="14" y="31"/>
                    </a:cubicBezTo>
                    <a:cubicBezTo>
                      <a:pt x="21" y="36"/>
                      <a:pt x="36" y="21"/>
                      <a:pt x="33" y="17"/>
                    </a:cubicBezTo>
                    <a:cubicBezTo>
                      <a:pt x="30" y="9"/>
                      <a:pt x="26" y="5"/>
                      <a:pt x="18" y="5"/>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48" name="Freeform 423">
                <a:extLst>
                  <a:ext uri="{FF2B5EF4-FFF2-40B4-BE49-F238E27FC236}">
                    <a16:creationId xmlns:a16="http://schemas.microsoft.com/office/drawing/2014/main" id="{2DE4AB15-4354-E533-FA03-DE6006F1DCE8}"/>
                  </a:ext>
                </a:extLst>
              </p:cNvPr>
              <p:cNvSpPr>
                <a:spLocks/>
              </p:cNvSpPr>
              <p:nvPr/>
            </p:nvSpPr>
            <p:spPr bwMode="gray">
              <a:xfrm>
                <a:off x="14743001" y="2788899"/>
                <a:ext cx="23063" cy="31712"/>
              </a:xfrm>
              <a:custGeom>
                <a:avLst/>
                <a:gdLst>
                  <a:gd name="T0" fmla="*/ 15 w 46"/>
                  <a:gd name="T1" fmla="*/ 61 h 65"/>
                  <a:gd name="T2" fmla="*/ 36 w 46"/>
                  <a:gd name="T3" fmla="*/ 20 h 65"/>
                  <a:gd name="T4" fmla="*/ 5 w 46"/>
                  <a:gd name="T5" fmla="*/ 37 h 65"/>
                  <a:gd name="T6" fmla="*/ 15 w 46"/>
                  <a:gd name="T7" fmla="*/ 61 h 65"/>
                </a:gdLst>
                <a:ahLst/>
                <a:cxnLst>
                  <a:cxn ang="0">
                    <a:pos x="T0" y="T1"/>
                  </a:cxn>
                  <a:cxn ang="0">
                    <a:pos x="T2" y="T3"/>
                  </a:cxn>
                  <a:cxn ang="0">
                    <a:pos x="T4" y="T5"/>
                  </a:cxn>
                  <a:cxn ang="0">
                    <a:pos x="T6" y="T7"/>
                  </a:cxn>
                </a:cxnLst>
                <a:rect l="0" t="0" r="r" b="b"/>
                <a:pathLst>
                  <a:path w="46" h="65">
                    <a:moveTo>
                      <a:pt x="15" y="61"/>
                    </a:moveTo>
                    <a:cubicBezTo>
                      <a:pt x="33" y="65"/>
                      <a:pt x="46" y="39"/>
                      <a:pt x="36" y="20"/>
                    </a:cubicBezTo>
                    <a:cubicBezTo>
                      <a:pt x="29" y="0"/>
                      <a:pt x="10" y="15"/>
                      <a:pt x="5" y="37"/>
                    </a:cubicBezTo>
                    <a:cubicBezTo>
                      <a:pt x="0" y="56"/>
                      <a:pt x="15" y="61"/>
                      <a:pt x="15" y="61"/>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49" name="Freeform 424">
                <a:extLst>
                  <a:ext uri="{FF2B5EF4-FFF2-40B4-BE49-F238E27FC236}">
                    <a16:creationId xmlns:a16="http://schemas.microsoft.com/office/drawing/2014/main" id="{63284D79-21AD-92E2-06DE-DC1793067EBD}"/>
                  </a:ext>
                </a:extLst>
              </p:cNvPr>
              <p:cNvSpPr>
                <a:spLocks/>
              </p:cNvSpPr>
              <p:nvPr/>
            </p:nvSpPr>
            <p:spPr bwMode="gray">
              <a:xfrm>
                <a:off x="14751649" y="2830701"/>
                <a:ext cx="7208" cy="12974"/>
              </a:xfrm>
              <a:custGeom>
                <a:avLst/>
                <a:gdLst>
                  <a:gd name="T0" fmla="*/ 1 w 5"/>
                  <a:gd name="T1" fmla="*/ 2 h 9"/>
                  <a:gd name="T2" fmla="*/ 0 w 5"/>
                  <a:gd name="T3" fmla="*/ 9 h 9"/>
                  <a:gd name="T4" fmla="*/ 5 w 5"/>
                  <a:gd name="T5" fmla="*/ 7 h 9"/>
                  <a:gd name="T6" fmla="*/ 4 w 5"/>
                  <a:gd name="T7" fmla="*/ 0 h 9"/>
                  <a:gd name="T8" fmla="*/ 1 w 5"/>
                  <a:gd name="T9" fmla="*/ 2 h 9"/>
                </a:gdLst>
                <a:ahLst/>
                <a:cxnLst>
                  <a:cxn ang="0">
                    <a:pos x="T0" y="T1"/>
                  </a:cxn>
                  <a:cxn ang="0">
                    <a:pos x="T2" y="T3"/>
                  </a:cxn>
                  <a:cxn ang="0">
                    <a:pos x="T4" y="T5"/>
                  </a:cxn>
                  <a:cxn ang="0">
                    <a:pos x="T6" y="T7"/>
                  </a:cxn>
                  <a:cxn ang="0">
                    <a:pos x="T8" y="T9"/>
                  </a:cxn>
                </a:cxnLst>
                <a:rect l="0" t="0" r="r" b="b"/>
                <a:pathLst>
                  <a:path w="5" h="9">
                    <a:moveTo>
                      <a:pt x="1" y="2"/>
                    </a:moveTo>
                    <a:lnTo>
                      <a:pt x="0" y="9"/>
                    </a:lnTo>
                    <a:lnTo>
                      <a:pt x="5" y="7"/>
                    </a:lnTo>
                    <a:lnTo>
                      <a:pt x="4" y="0"/>
                    </a:lnTo>
                    <a:lnTo>
                      <a:pt x="1" y="2"/>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50" name="Freeform 425">
                <a:extLst>
                  <a:ext uri="{FF2B5EF4-FFF2-40B4-BE49-F238E27FC236}">
                    <a16:creationId xmlns:a16="http://schemas.microsoft.com/office/drawing/2014/main" id="{2FC92D5C-1216-5D21-0A37-773D916C68D4}"/>
                  </a:ext>
                </a:extLst>
              </p:cNvPr>
              <p:cNvSpPr>
                <a:spLocks/>
              </p:cNvSpPr>
              <p:nvPr/>
            </p:nvSpPr>
            <p:spPr bwMode="gray">
              <a:xfrm>
                <a:off x="14836696" y="2741331"/>
                <a:ext cx="27388" cy="38919"/>
              </a:xfrm>
              <a:custGeom>
                <a:avLst/>
                <a:gdLst>
                  <a:gd name="T0" fmla="*/ 12 w 19"/>
                  <a:gd name="T1" fmla="*/ 7 h 27"/>
                  <a:gd name="T2" fmla="*/ 9 w 19"/>
                  <a:gd name="T3" fmla="*/ 12 h 27"/>
                  <a:gd name="T4" fmla="*/ 7 w 19"/>
                  <a:gd name="T5" fmla="*/ 10 h 27"/>
                  <a:gd name="T6" fmla="*/ 0 w 19"/>
                  <a:gd name="T7" fmla="*/ 20 h 27"/>
                  <a:gd name="T8" fmla="*/ 6 w 19"/>
                  <a:gd name="T9" fmla="*/ 23 h 27"/>
                  <a:gd name="T10" fmla="*/ 8 w 19"/>
                  <a:gd name="T11" fmla="*/ 21 h 27"/>
                  <a:gd name="T12" fmla="*/ 7 w 19"/>
                  <a:gd name="T13" fmla="*/ 27 h 27"/>
                  <a:gd name="T14" fmla="*/ 12 w 19"/>
                  <a:gd name="T15" fmla="*/ 27 h 27"/>
                  <a:gd name="T16" fmla="*/ 19 w 19"/>
                  <a:gd name="T17" fmla="*/ 12 h 27"/>
                  <a:gd name="T18" fmla="*/ 15 w 19"/>
                  <a:gd name="T19" fmla="*/ 0 h 27"/>
                  <a:gd name="T20" fmla="*/ 10 w 19"/>
                  <a:gd name="T21" fmla="*/ 2 h 27"/>
                  <a:gd name="T22" fmla="*/ 12 w 19"/>
                  <a:gd name="T23" fmla="*/ 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 h="27">
                    <a:moveTo>
                      <a:pt x="12" y="7"/>
                    </a:moveTo>
                    <a:lnTo>
                      <a:pt x="9" y="12"/>
                    </a:lnTo>
                    <a:lnTo>
                      <a:pt x="7" y="10"/>
                    </a:lnTo>
                    <a:lnTo>
                      <a:pt x="0" y="20"/>
                    </a:lnTo>
                    <a:lnTo>
                      <a:pt x="6" y="23"/>
                    </a:lnTo>
                    <a:lnTo>
                      <a:pt x="8" y="21"/>
                    </a:lnTo>
                    <a:lnTo>
                      <a:pt x="7" y="27"/>
                    </a:lnTo>
                    <a:lnTo>
                      <a:pt x="12" y="27"/>
                    </a:lnTo>
                    <a:lnTo>
                      <a:pt x="19" y="12"/>
                    </a:lnTo>
                    <a:lnTo>
                      <a:pt x="15" y="0"/>
                    </a:lnTo>
                    <a:lnTo>
                      <a:pt x="10" y="2"/>
                    </a:lnTo>
                    <a:lnTo>
                      <a:pt x="12" y="7"/>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51" name="Freeform 426">
                <a:extLst>
                  <a:ext uri="{FF2B5EF4-FFF2-40B4-BE49-F238E27FC236}">
                    <a16:creationId xmlns:a16="http://schemas.microsoft.com/office/drawing/2014/main" id="{759E7FD3-D86E-E407-03C5-602A8073B18A}"/>
                  </a:ext>
                </a:extLst>
              </p:cNvPr>
              <p:cNvSpPr>
                <a:spLocks/>
              </p:cNvSpPr>
              <p:nvPr/>
            </p:nvSpPr>
            <p:spPr bwMode="gray">
              <a:xfrm>
                <a:off x="14802101" y="2721151"/>
                <a:ext cx="54775" cy="46126"/>
              </a:xfrm>
              <a:custGeom>
                <a:avLst/>
                <a:gdLst>
                  <a:gd name="T0" fmla="*/ 7 w 114"/>
                  <a:gd name="T1" fmla="*/ 72 h 99"/>
                  <a:gd name="T2" fmla="*/ 25 w 114"/>
                  <a:gd name="T3" fmla="*/ 72 h 99"/>
                  <a:gd name="T4" fmla="*/ 13 w 114"/>
                  <a:gd name="T5" fmla="*/ 91 h 99"/>
                  <a:gd name="T6" fmla="*/ 70 w 114"/>
                  <a:gd name="T7" fmla="*/ 82 h 99"/>
                  <a:gd name="T8" fmla="*/ 86 w 114"/>
                  <a:gd name="T9" fmla="*/ 49 h 99"/>
                  <a:gd name="T10" fmla="*/ 114 w 114"/>
                  <a:gd name="T11" fmla="*/ 15 h 99"/>
                  <a:gd name="T12" fmla="*/ 100 w 114"/>
                  <a:gd name="T13" fmla="*/ 0 h 99"/>
                  <a:gd name="T14" fmla="*/ 73 w 114"/>
                  <a:gd name="T15" fmla="*/ 10 h 99"/>
                  <a:gd name="T16" fmla="*/ 75 w 114"/>
                  <a:gd name="T17" fmla="*/ 40 h 99"/>
                  <a:gd name="T18" fmla="*/ 57 w 114"/>
                  <a:gd name="T19" fmla="*/ 24 h 99"/>
                  <a:gd name="T20" fmla="*/ 50 w 114"/>
                  <a:gd name="T21" fmla="*/ 32 h 99"/>
                  <a:gd name="T22" fmla="*/ 63 w 114"/>
                  <a:gd name="T23" fmla="*/ 55 h 99"/>
                  <a:gd name="T24" fmla="*/ 38 w 114"/>
                  <a:gd name="T25" fmla="*/ 39 h 99"/>
                  <a:gd name="T26" fmla="*/ 23 w 114"/>
                  <a:gd name="T27" fmla="*/ 38 h 99"/>
                  <a:gd name="T28" fmla="*/ 26 w 114"/>
                  <a:gd name="T29" fmla="*/ 57 h 99"/>
                  <a:gd name="T30" fmla="*/ 0 w 114"/>
                  <a:gd name="T31" fmla="*/ 60 h 99"/>
                  <a:gd name="T32" fmla="*/ 7 w 114"/>
                  <a:gd name="T33" fmla="*/ 7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4" h="99">
                    <a:moveTo>
                      <a:pt x="7" y="72"/>
                    </a:moveTo>
                    <a:cubicBezTo>
                      <a:pt x="25" y="72"/>
                      <a:pt x="25" y="72"/>
                      <a:pt x="25" y="72"/>
                    </a:cubicBezTo>
                    <a:cubicBezTo>
                      <a:pt x="13" y="91"/>
                      <a:pt x="13" y="91"/>
                      <a:pt x="13" y="91"/>
                    </a:cubicBezTo>
                    <a:cubicBezTo>
                      <a:pt x="20" y="99"/>
                      <a:pt x="39" y="96"/>
                      <a:pt x="70" y="82"/>
                    </a:cubicBezTo>
                    <a:cubicBezTo>
                      <a:pt x="96" y="68"/>
                      <a:pt x="86" y="49"/>
                      <a:pt x="86" y="49"/>
                    </a:cubicBezTo>
                    <a:cubicBezTo>
                      <a:pt x="114" y="15"/>
                      <a:pt x="114" y="15"/>
                      <a:pt x="114" y="15"/>
                    </a:cubicBezTo>
                    <a:cubicBezTo>
                      <a:pt x="100" y="0"/>
                      <a:pt x="100" y="0"/>
                      <a:pt x="100" y="0"/>
                    </a:cubicBezTo>
                    <a:cubicBezTo>
                      <a:pt x="73" y="10"/>
                      <a:pt x="73" y="10"/>
                      <a:pt x="73" y="10"/>
                    </a:cubicBezTo>
                    <a:cubicBezTo>
                      <a:pt x="75" y="40"/>
                      <a:pt x="75" y="40"/>
                      <a:pt x="75" y="40"/>
                    </a:cubicBezTo>
                    <a:cubicBezTo>
                      <a:pt x="57" y="24"/>
                      <a:pt x="57" y="24"/>
                      <a:pt x="57" y="24"/>
                    </a:cubicBezTo>
                    <a:cubicBezTo>
                      <a:pt x="50" y="32"/>
                      <a:pt x="50" y="32"/>
                      <a:pt x="50" y="32"/>
                    </a:cubicBezTo>
                    <a:cubicBezTo>
                      <a:pt x="63" y="55"/>
                      <a:pt x="63" y="55"/>
                      <a:pt x="63" y="55"/>
                    </a:cubicBezTo>
                    <a:cubicBezTo>
                      <a:pt x="38" y="39"/>
                      <a:pt x="38" y="39"/>
                      <a:pt x="38" y="39"/>
                    </a:cubicBezTo>
                    <a:cubicBezTo>
                      <a:pt x="23" y="38"/>
                      <a:pt x="23" y="38"/>
                      <a:pt x="23" y="38"/>
                    </a:cubicBezTo>
                    <a:cubicBezTo>
                      <a:pt x="26" y="57"/>
                      <a:pt x="26" y="57"/>
                      <a:pt x="26" y="57"/>
                    </a:cubicBezTo>
                    <a:cubicBezTo>
                      <a:pt x="0" y="60"/>
                      <a:pt x="0" y="60"/>
                      <a:pt x="0" y="60"/>
                    </a:cubicBezTo>
                    <a:lnTo>
                      <a:pt x="7" y="72"/>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52" name="Freeform 427">
                <a:extLst>
                  <a:ext uri="{FF2B5EF4-FFF2-40B4-BE49-F238E27FC236}">
                    <a16:creationId xmlns:a16="http://schemas.microsoft.com/office/drawing/2014/main" id="{B4776ACA-6782-B3EC-3BB7-F32CF7D73818}"/>
                  </a:ext>
                </a:extLst>
              </p:cNvPr>
              <p:cNvSpPr>
                <a:spLocks/>
              </p:cNvSpPr>
              <p:nvPr/>
            </p:nvSpPr>
            <p:spPr bwMode="gray">
              <a:xfrm>
                <a:off x="14167864" y="3531245"/>
                <a:ext cx="18739" cy="14414"/>
              </a:xfrm>
              <a:custGeom>
                <a:avLst/>
                <a:gdLst>
                  <a:gd name="T0" fmla="*/ 10 w 41"/>
                  <a:gd name="T1" fmla="*/ 21 h 29"/>
                  <a:gd name="T2" fmla="*/ 25 w 41"/>
                  <a:gd name="T3" fmla="*/ 29 h 29"/>
                  <a:gd name="T4" fmla="*/ 40 w 41"/>
                  <a:gd name="T5" fmla="*/ 26 h 29"/>
                  <a:gd name="T6" fmla="*/ 26 w 41"/>
                  <a:gd name="T7" fmla="*/ 3 h 29"/>
                  <a:gd name="T8" fmla="*/ 0 w 41"/>
                  <a:gd name="T9" fmla="*/ 5 h 29"/>
                  <a:gd name="T10" fmla="*/ 3 w 41"/>
                  <a:gd name="T11" fmla="*/ 21 h 29"/>
                  <a:gd name="T12" fmla="*/ 10 w 41"/>
                  <a:gd name="T13" fmla="*/ 21 h 29"/>
                </a:gdLst>
                <a:ahLst/>
                <a:cxnLst>
                  <a:cxn ang="0">
                    <a:pos x="T0" y="T1"/>
                  </a:cxn>
                  <a:cxn ang="0">
                    <a:pos x="T2" y="T3"/>
                  </a:cxn>
                  <a:cxn ang="0">
                    <a:pos x="T4" y="T5"/>
                  </a:cxn>
                  <a:cxn ang="0">
                    <a:pos x="T6" y="T7"/>
                  </a:cxn>
                  <a:cxn ang="0">
                    <a:pos x="T8" y="T9"/>
                  </a:cxn>
                  <a:cxn ang="0">
                    <a:pos x="T10" y="T11"/>
                  </a:cxn>
                  <a:cxn ang="0">
                    <a:pos x="T12" y="T13"/>
                  </a:cxn>
                </a:cxnLst>
                <a:rect l="0" t="0" r="r" b="b"/>
                <a:pathLst>
                  <a:path w="41" h="29">
                    <a:moveTo>
                      <a:pt x="10" y="21"/>
                    </a:moveTo>
                    <a:cubicBezTo>
                      <a:pt x="25" y="29"/>
                      <a:pt x="25" y="29"/>
                      <a:pt x="25" y="29"/>
                    </a:cubicBezTo>
                    <a:cubicBezTo>
                      <a:pt x="40" y="26"/>
                      <a:pt x="40" y="26"/>
                      <a:pt x="40" y="26"/>
                    </a:cubicBezTo>
                    <a:cubicBezTo>
                      <a:pt x="40" y="26"/>
                      <a:pt x="41" y="0"/>
                      <a:pt x="26" y="3"/>
                    </a:cubicBezTo>
                    <a:cubicBezTo>
                      <a:pt x="7" y="2"/>
                      <a:pt x="0" y="5"/>
                      <a:pt x="0" y="5"/>
                    </a:cubicBezTo>
                    <a:cubicBezTo>
                      <a:pt x="3" y="21"/>
                      <a:pt x="3" y="21"/>
                      <a:pt x="3" y="21"/>
                    </a:cubicBezTo>
                    <a:lnTo>
                      <a:pt x="10" y="21"/>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53" name="Freeform 428">
                <a:extLst>
                  <a:ext uri="{FF2B5EF4-FFF2-40B4-BE49-F238E27FC236}">
                    <a16:creationId xmlns:a16="http://schemas.microsoft.com/office/drawing/2014/main" id="{AA9BE6D4-E424-2351-2B61-111B0FA88D13}"/>
                  </a:ext>
                </a:extLst>
              </p:cNvPr>
              <p:cNvSpPr>
                <a:spLocks/>
              </p:cNvSpPr>
              <p:nvPr/>
            </p:nvSpPr>
            <p:spPr bwMode="gray">
              <a:xfrm>
                <a:off x="14470568" y="3007999"/>
                <a:ext cx="34594" cy="30270"/>
              </a:xfrm>
              <a:custGeom>
                <a:avLst/>
                <a:gdLst>
                  <a:gd name="T0" fmla="*/ 22 w 73"/>
                  <a:gd name="T1" fmla="*/ 61 h 64"/>
                  <a:gd name="T2" fmla="*/ 27 w 73"/>
                  <a:gd name="T3" fmla="*/ 42 h 64"/>
                  <a:gd name="T4" fmla="*/ 65 w 73"/>
                  <a:gd name="T5" fmla="*/ 24 h 64"/>
                  <a:gd name="T6" fmla="*/ 51 w 73"/>
                  <a:gd name="T7" fmla="*/ 1 h 64"/>
                  <a:gd name="T8" fmla="*/ 50 w 73"/>
                  <a:gd name="T9" fmla="*/ 20 h 64"/>
                  <a:gd name="T10" fmla="*/ 36 w 73"/>
                  <a:gd name="T11" fmla="*/ 0 h 64"/>
                  <a:gd name="T12" fmla="*/ 21 w 73"/>
                  <a:gd name="T13" fmla="*/ 15 h 64"/>
                  <a:gd name="T14" fmla="*/ 9 w 73"/>
                  <a:gd name="T15" fmla="*/ 18 h 64"/>
                  <a:gd name="T16" fmla="*/ 9 w 73"/>
                  <a:gd name="T17" fmla="*/ 29 h 64"/>
                  <a:gd name="T18" fmla="*/ 1 w 73"/>
                  <a:gd name="T19" fmla="*/ 33 h 64"/>
                  <a:gd name="T20" fmla="*/ 1 w 73"/>
                  <a:gd name="T21" fmla="*/ 44 h 64"/>
                  <a:gd name="T22" fmla="*/ 4 w 73"/>
                  <a:gd name="T23" fmla="*/ 48 h 64"/>
                  <a:gd name="T24" fmla="*/ 0 w 73"/>
                  <a:gd name="T25" fmla="*/ 63 h 64"/>
                  <a:gd name="T26" fmla="*/ 22 w 73"/>
                  <a:gd name="T27"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3" h="64">
                    <a:moveTo>
                      <a:pt x="22" y="61"/>
                    </a:moveTo>
                    <a:cubicBezTo>
                      <a:pt x="34" y="57"/>
                      <a:pt x="27" y="42"/>
                      <a:pt x="27" y="42"/>
                    </a:cubicBezTo>
                    <a:cubicBezTo>
                      <a:pt x="27" y="42"/>
                      <a:pt x="54" y="28"/>
                      <a:pt x="65" y="24"/>
                    </a:cubicBezTo>
                    <a:cubicBezTo>
                      <a:pt x="73" y="21"/>
                      <a:pt x="59" y="1"/>
                      <a:pt x="51" y="1"/>
                    </a:cubicBezTo>
                    <a:cubicBezTo>
                      <a:pt x="40" y="0"/>
                      <a:pt x="58" y="16"/>
                      <a:pt x="50" y="20"/>
                    </a:cubicBezTo>
                    <a:cubicBezTo>
                      <a:pt x="43" y="23"/>
                      <a:pt x="36" y="0"/>
                      <a:pt x="36" y="0"/>
                    </a:cubicBezTo>
                    <a:cubicBezTo>
                      <a:pt x="21" y="15"/>
                      <a:pt x="21" y="15"/>
                      <a:pt x="21" y="15"/>
                    </a:cubicBezTo>
                    <a:cubicBezTo>
                      <a:pt x="9" y="18"/>
                      <a:pt x="9" y="18"/>
                      <a:pt x="9" y="18"/>
                    </a:cubicBezTo>
                    <a:cubicBezTo>
                      <a:pt x="9" y="29"/>
                      <a:pt x="9" y="29"/>
                      <a:pt x="9" y="29"/>
                    </a:cubicBezTo>
                    <a:cubicBezTo>
                      <a:pt x="1" y="33"/>
                      <a:pt x="1" y="33"/>
                      <a:pt x="1" y="33"/>
                    </a:cubicBezTo>
                    <a:cubicBezTo>
                      <a:pt x="1" y="44"/>
                      <a:pt x="1" y="44"/>
                      <a:pt x="1" y="44"/>
                    </a:cubicBezTo>
                    <a:cubicBezTo>
                      <a:pt x="4" y="48"/>
                      <a:pt x="4" y="48"/>
                      <a:pt x="4" y="48"/>
                    </a:cubicBezTo>
                    <a:cubicBezTo>
                      <a:pt x="0" y="63"/>
                      <a:pt x="0" y="63"/>
                      <a:pt x="0" y="63"/>
                    </a:cubicBezTo>
                    <a:cubicBezTo>
                      <a:pt x="0" y="63"/>
                      <a:pt x="15" y="64"/>
                      <a:pt x="22" y="61"/>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54" name="Freeform 429">
                <a:extLst>
                  <a:ext uri="{FF2B5EF4-FFF2-40B4-BE49-F238E27FC236}">
                    <a16:creationId xmlns:a16="http://schemas.microsoft.com/office/drawing/2014/main" id="{0E0325D8-3D1C-F9F0-6D65-62D90712F4E9}"/>
                  </a:ext>
                </a:extLst>
              </p:cNvPr>
              <p:cNvSpPr>
                <a:spLocks/>
              </p:cNvSpPr>
              <p:nvPr/>
            </p:nvSpPr>
            <p:spPr bwMode="gray">
              <a:xfrm>
                <a:off x="14438855" y="3028180"/>
                <a:ext cx="30270" cy="40361"/>
              </a:xfrm>
              <a:custGeom>
                <a:avLst/>
                <a:gdLst>
                  <a:gd name="T0" fmla="*/ 4 w 64"/>
                  <a:gd name="T1" fmla="*/ 85 h 85"/>
                  <a:gd name="T2" fmla="*/ 23 w 64"/>
                  <a:gd name="T3" fmla="*/ 71 h 85"/>
                  <a:gd name="T4" fmla="*/ 24 w 64"/>
                  <a:gd name="T5" fmla="*/ 56 h 85"/>
                  <a:gd name="T6" fmla="*/ 40 w 64"/>
                  <a:gd name="T7" fmla="*/ 41 h 85"/>
                  <a:gd name="T8" fmla="*/ 63 w 64"/>
                  <a:gd name="T9" fmla="*/ 19 h 85"/>
                  <a:gd name="T10" fmla="*/ 53 w 64"/>
                  <a:gd name="T11" fmla="*/ 4 h 85"/>
                  <a:gd name="T12" fmla="*/ 37 w 64"/>
                  <a:gd name="T13" fmla="*/ 30 h 85"/>
                  <a:gd name="T14" fmla="*/ 30 w 64"/>
                  <a:gd name="T15" fmla="*/ 18 h 85"/>
                  <a:gd name="T16" fmla="*/ 9 w 64"/>
                  <a:gd name="T17" fmla="*/ 55 h 85"/>
                  <a:gd name="T18" fmla="*/ 8 w 64"/>
                  <a:gd name="T19" fmla="*/ 74 h 85"/>
                  <a:gd name="T20" fmla="*/ 4 w 64"/>
                  <a:gd name="T21"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85">
                    <a:moveTo>
                      <a:pt x="4" y="85"/>
                    </a:moveTo>
                    <a:cubicBezTo>
                      <a:pt x="4" y="85"/>
                      <a:pt x="19" y="82"/>
                      <a:pt x="23" y="71"/>
                    </a:cubicBezTo>
                    <a:cubicBezTo>
                      <a:pt x="24" y="63"/>
                      <a:pt x="20" y="56"/>
                      <a:pt x="24" y="56"/>
                    </a:cubicBezTo>
                    <a:cubicBezTo>
                      <a:pt x="28" y="56"/>
                      <a:pt x="40" y="41"/>
                      <a:pt x="40" y="41"/>
                    </a:cubicBezTo>
                    <a:cubicBezTo>
                      <a:pt x="40" y="41"/>
                      <a:pt x="62" y="39"/>
                      <a:pt x="63" y="19"/>
                    </a:cubicBezTo>
                    <a:cubicBezTo>
                      <a:pt x="64" y="0"/>
                      <a:pt x="53" y="4"/>
                      <a:pt x="53" y="4"/>
                    </a:cubicBezTo>
                    <a:cubicBezTo>
                      <a:pt x="37" y="30"/>
                      <a:pt x="37" y="30"/>
                      <a:pt x="37" y="30"/>
                    </a:cubicBezTo>
                    <a:cubicBezTo>
                      <a:pt x="30" y="18"/>
                      <a:pt x="30" y="18"/>
                      <a:pt x="30" y="18"/>
                    </a:cubicBezTo>
                    <a:cubicBezTo>
                      <a:pt x="30" y="18"/>
                      <a:pt x="10" y="44"/>
                      <a:pt x="9" y="55"/>
                    </a:cubicBezTo>
                    <a:cubicBezTo>
                      <a:pt x="5" y="63"/>
                      <a:pt x="8" y="70"/>
                      <a:pt x="8" y="74"/>
                    </a:cubicBezTo>
                    <a:cubicBezTo>
                      <a:pt x="8" y="78"/>
                      <a:pt x="0" y="81"/>
                      <a:pt x="4" y="85"/>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55" name="Freeform 430">
                <a:extLst>
                  <a:ext uri="{FF2B5EF4-FFF2-40B4-BE49-F238E27FC236}">
                    <a16:creationId xmlns:a16="http://schemas.microsoft.com/office/drawing/2014/main" id="{A39DB814-C5F1-CA63-2D19-E60FDB62BABB}"/>
                  </a:ext>
                </a:extLst>
              </p:cNvPr>
              <p:cNvSpPr>
                <a:spLocks/>
              </p:cNvSpPr>
              <p:nvPr/>
            </p:nvSpPr>
            <p:spPr bwMode="gray">
              <a:xfrm>
                <a:off x="14327864" y="3377010"/>
                <a:ext cx="24505" cy="15856"/>
              </a:xfrm>
              <a:custGeom>
                <a:avLst/>
                <a:gdLst>
                  <a:gd name="T0" fmla="*/ 30 w 52"/>
                  <a:gd name="T1" fmla="*/ 19 h 34"/>
                  <a:gd name="T2" fmla="*/ 26 w 52"/>
                  <a:gd name="T3" fmla="*/ 26 h 34"/>
                  <a:gd name="T4" fmla="*/ 33 w 52"/>
                  <a:gd name="T5" fmla="*/ 34 h 34"/>
                  <a:gd name="T6" fmla="*/ 52 w 52"/>
                  <a:gd name="T7" fmla="*/ 20 h 34"/>
                  <a:gd name="T8" fmla="*/ 27 w 52"/>
                  <a:gd name="T9" fmla="*/ 3 h 34"/>
                  <a:gd name="T10" fmla="*/ 0 w 52"/>
                  <a:gd name="T11" fmla="*/ 21 h 34"/>
                  <a:gd name="T12" fmla="*/ 11 w 52"/>
                  <a:gd name="T13" fmla="*/ 29 h 34"/>
                  <a:gd name="T14" fmla="*/ 30 w 52"/>
                  <a:gd name="T15" fmla="*/ 19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34">
                    <a:moveTo>
                      <a:pt x="30" y="19"/>
                    </a:moveTo>
                    <a:cubicBezTo>
                      <a:pt x="34" y="19"/>
                      <a:pt x="26" y="26"/>
                      <a:pt x="26" y="26"/>
                    </a:cubicBezTo>
                    <a:cubicBezTo>
                      <a:pt x="33" y="34"/>
                      <a:pt x="33" y="34"/>
                      <a:pt x="33" y="34"/>
                    </a:cubicBezTo>
                    <a:cubicBezTo>
                      <a:pt x="52" y="20"/>
                      <a:pt x="52" y="20"/>
                      <a:pt x="52" y="20"/>
                    </a:cubicBezTo>
                    <a:cubicBezTo>
                      <a:pt x="52" y="20"/>
                      <a:pt x="46" y="0"/>
                      <a:pt x="27" y="3"/>
                    </a:cubicBezTo>
                    <a:cubicBezTo>
                      <a:pt x="12" y="6"/>
                      <a:pt x="0" y="21"/>
                      <a:pt x="0" y="21"/>
                    </a:cubicBezTo>
                    <a:cubicBezTo>
                      <a:pt x="11" y="29"/>
                      <a:pt x="11" y="29"/>
                      <a:pt x="11" y="29"/>
                    </a:cubicBezTo>
                    <a:cubicBezTo>
                      <a:pt x="11" y="29"/>
                      <a:pt x="26" y="15"/>
                      <a:pt x="30" y="19"/>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56" name="Freeform 431">
                <a:extLst>
                  <a:ext uri="{FF2B5EF4-FFF2-40B4-BE49-F238E27FC236}">
                    <a16:creationId xmlns:a16="http://schemas.microsoft.com/office/drawing/2014/main" id="{8D7E0FB9-2108-A4CD-8B3E-4D1141520E0A}"/>
                  </a:ext>
                </a:extLst>
              </p:cNvPr>
              <p:cNvSpPr>
                <a:spLocks/>
              </p:cNvSpPr>
              <p:nvPr/>
            </p:nvSpPr>
            <p:spPr bwMode="gray">
              <a:xfrm>
                <a:off x="14500838" y="2997909"/>
                <a:ext cx="37478" cy="31712"/>
              </a:xfrm>
              <a:custGeom>
                <a:avLst/>
                <a:gdLst>
                  <a:gd name="T0" fmla="*/ 0 w 78"/>
                  <a:gd name="T1" fmla="*/ 66 h 66"/>
                  <a:gd name="T2" fmla="*/ 35 w 78"/>
                  <a:gd name="T3" fmla="*/ 52 h 66"/>
                  <a:gd name="T4" fmla="*/ 39 w 78"/>
                  <a:gd name="T5" fmla="*/ 29 h 66"/>
                  <a:gd name="T6" fmla="*/ 46 w 78"/>
                  <a:gd name="T7" fmla="*/ 45 h 66"/>
                  <a:gd name="T8" fmla="*/ 78 w 78"/>
                  <a:gd name="T9" fmla="*/ 0 h 66"/>
                  <a:gd name="T10" fmla="*/ 59 w 78"/>
                  <a:gd name="T11" fmla="*/ 0 h 66"/>
                  <a:gd name="T12" fmla="*/ 59 w 78"/>
                  <a:gd name="T13" fmla="*/ 19 h 66"/>
                  <a:gd name="T14" fmla="*/ 44 w 78"/>
                  <a:gd name="T15" fmla="*/ 6 h 66"/>
                  <a:gd name="T16" fmla="*/ 18 w 78"/>
                  <a:gd name="T17" fmla="*/ 17 h 66"/>
                  <a:gd name="T18" fmla="*/ 21 w 78"/>
                  <a:gd name="T19" fmla="*/ 32 h 66"/>
                  <a:gd name="T20" fmla="*/ 10 w 78"/>
                  <a:gd name="T21" fmla="*/ 28 h 66"/>
                  <a:gd name="T22" fmla="*/ 9 w 78"/>
                  <a:gd name="T23" fmla="*/ 47 h 66"/>
                  <a:gd name="T24" fmla="*/ 0 w 78"/>
                  <a:gd name="T25"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66">
                    <a:moveTo>
                      <a:pt x="0" y="66"/>
                    </a:moveTo>
                    <a:cubicBezTo>
                      <a:pt x="35" y="52"/>
                      <a:pt x="35" y="52"/>
                      <a:pt x="35" y="52"/>
                    </a:cubicBezTo>
                    <a:cubicBezTo>
                      <a:pt x="39" y="29"/>
                      <a:pt x="39" y="29"/>
                      <a:pt x="39" y="29"/>
                    </a:cubicBezTo>
                    <a:cubicBezTo>
                      <a:pt x="46" y="45"/>
                      <a:pt x="46" y="45"/>
                      <a:pt x="46" y="45"/>
                    </a:cubicBezTo>
                    <a:cubicBezTo>
                      <a:pt x="78" y="0"/>
                      <a:pt x="78" y="0"/>
                      <a:pt x="78" y="0"/>
                    </a:cubicBezTo>
                    <a:cubicBezTo>
                      <a:pt x="78" y="0"/>
                      <a:pt x="59" y="3"/>
                      <a:pt x="59" y="0"/>
                    </a:cubicBezTo>
                    <a:cubicBezTo>
                      <a:pt x="59" y="19"/>
                      <a:pt x="59" y="19"/>
                      <a:pt x="59" y="19"/>
                    </a:cubicBezTo>
                    <a:cubicBezTo>
                      <a:pt x="44" y="6"/>
                      <a:pt x="44" y="6"/>
                      <a:pt x="44" y="6"/>
                    </a:cubicBezTo>
                    <a:cubicBezTo>
                      <a:pt x="18" y="17"/>
                      <a:pt x="18" y="17"/>
                      <a:pt x="18" y="17"/>
                    </a:cubicBezTo>
                    <a:cubicBezTo>
                      <a:pt x="21" y="32"/>
                      <a:pt x="21" y="32"/>
                      <a:pt x="21" y="32"/>
                    </a:cubicBezTo>
                    <a:cubicBezTo>
                      <a:pt x="10" y="28"/>
                      <a:pt x="10" y="28"/>
                      <a:pt x="10" y="28"/>
                    </a:cubicBezTo>
                    <a:cubicBezTo>
                      <a:pt x="10" y="28"/>
                      <a:pt x="13" y="39"/>
                      <a:pt x="9" y="47"/>
                    </a:cubicBezTo>
                    <a:cubicBezTo>
                      <a:pt x="8" y="54"/>
                      <a:pt x="0" y="66"/>
                      <a:pt x="0" y="66"/>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57" name="Freeform 432">
                <a:extLst>
                  <a:ext uri="{FF2B5EF4-FFF2-40B4-BE49-F238E27FC236}">
                    <a16:creationId xmlns:a16="http://schemas.microsoft.com/office/drawing/2014/main" id="{99F3C70D-2551-3B8B-7CFB-8D6A3F2E758F}"/>
                  </a:ext>
                </a:extLst>
              </p:cNvPr>
              <p:cNvSpPr>
                <a:spLocks/>
              </p:cNvSpPr>
              <p:nvPr/>
            </p:nvSpPr>
            <p:spPr bwMode="gray">
              <a:xfrm>
                <a:off x="14430208" y="3082955"/>
                <a:ext cx="10090" cy="10090"/>
              </a:xfrm>
              <a:custGeom>
                <a:avLst/>
                <a:gdLst>
                  <a:gd name="T0" fmla="*/ 3 w 7"/>
                  <a:gd name="T1" fmla="*/ 0 h 7"/>
                  <a:gd name="T2" fmla="*/ 0 w 7"/>
                  <a:gd name="T3" fmla="*/ 7 h 7"/>
                  <a:gd name="T4" fmla="*/ 7 w 7"/>
                  <a:gd name="T5" fmla="*/ 4 h 7"/>
                  <a:gd name="T6" fmla="*/ 3 w 7"/>
                  <a:gd name="T7" fmla="*/ 0 h 7"/>
                </a:gdLst>
                <a:ahLst/>
                <a:cxnLst>
                  <a:cxn ang="0">
                    <a:pos x="T0" y="T1"/>
                  </a:cxn>
                  <a:cxn ang="0">
                    <a:pos x="T2" y="T3"/>
                  </a:cxn>
                  <a:cxn ang="0">
                    <a:pos x="T4" y="T5"/>
                  </a:cxn>
                  <a:cxn ang="0">
                    <a:pos x="T6" y="T7"/>
                  </a:cxn>
                </a:cxnLst>
                <a:rect l="0" t="0" r="r" b="b"/>
                <a:pathLst>
                  <a:path w="7" h="7">
                    <a:moveTo>
                      <a:pt x="3" y="0"/>
                    </a:moveTo>
                    <a:lnTo>
                      <a:pt x="0" y="7"/>
                    </a:lnTo>
                    <a:lnTo>
                      <a:pt x="7" y="4"/>
                    </a:lnTo>
                    <a:lnTo>
                      <a:pt x="3"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58" name="Freeform 433">
                <a:extLst>
                  <a:ext uri="{FF2B5EF4-FFF2-40B4-BE49-F238E27FC236}">
                    <a16:creationId xmlns:a16="http://schemas.microsoft.com/office/drawing/2014/main" id="{D80966F7-3F0B-1879-5145-D2FD21433FBF}"/>
                  </a:ext>
                </a:extLst>
              </p:cNvPr>
              <p:cNvSpPr>
                <a:spLocks/>
              </p:cNvSpPr>
              <p:nvPr/>
            </p:nvSpPr>
            <p:spPr bwMode="gray">
              <a:xfrm>
                <a:off x="14512369" y="2987819"/>
                <a:ext cx="25946" cy="8649"/>
              </a:xfrm>
              <a:custGeom>
                <a:avLst/>
                <a:gdLst>
                  <a:gd name="T0" fmla="*/ 26 w 56"/>
                  <a:gd name="T1" fmla="*/ 16 h 18"/>
                  <a:gd name="T2" fmla="*/ 27 w 56"/>
                  <a:gd name="T3" fmla="*/ 1 h 18"/>
                  <a:gd name="T4" fmla="*/ 26 w 56"/>
                  <a:gd name="T5" fmla="*/ 16 h 18"/>
                </a:gdLst>
                <a:ahLst/>
                <a:cxnLst>
                  <a:cxn ang="0">
                    <a:pos x="T0" y="T1"/>
                  </a:cxn>
                  <a:cxn ang="0">
                    <a:pos x="T2" y="T3"/>
                  </a:cxn>
                  <a:cxn ang="0">
                    <a:pos x="T4" y="T5"/>
                  </a:cxn>
                </a:cxnLst>
                <a:rect l="0" t="0" r="r" b="b"/>
                <a:pathLst>
                  <a:path w="56" h="18">
                    <a:moveTo>
                      <a:pt x="26" y="16"/>
                    </a:moveTo>
                    <a:cubicBezTo>
                      <a:pt x="56" y="18"/>
                      <a:pt x="46" y="2"/>
                      <a:pt x="27" y="1"/>
                    </a:cubicBezTo>
                    <a:cubicBezTo>
                      <a:pt x="5" y="0"/>
                      <a:pt x="0" y="15"/>
                      <a:pt x="26" y="16"/>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59" name="Freeform 434">
                <a:extLst>
                  <a:ext uri="{FF2B5EF4-FFF2-40B4-BE49-F238E27FC236}">
                    <a16:creationId xmlns:a16="http://schemas.microsoft.com/office/drawing/2014/main" id="{FEF08B4A-A254-9B77-999B-313B2ED2CE57}"/>
                  </a:ext>
                </a:extLst>
              </p:cNvPr>
              <p:cNvSpPr>
                <a:spLocks/>
              </p:cNvSpPr>
              <p:nvPr/>
            </p:nvSpPr>
            <p:spPr bwMode="gray">
              <a:xfrm>
                <a:off x="14362459" y="3361154"/>
                <a:ext cx="12974" cy="11531"/>
              </a:xfrm>
              <a:custGeom>
                <a:avLst/>
                <a:gdLst>
                  <a:gd name="T0" fmla="*/ 26 w 26"/>
                  <a:gd name="T1" fmla="*/ 4 h 23"/>
                  <a:gd name="T2" fmla="*/ 11 w 26"/>
                  <a:gd name="T3" fmla="*/ 4 h 23"/>
                  <a:gd name="T4" fmla="*/ 7 w 26"/>
                  <a:gd name="T5" fmla="*/ 23 h 23"/>
                  <a:gd name="T6" fmla="*/ 26 w 26"/>
                  <a:gd name="T7" fmla="*/ 4 h 23"/>
                </a:gdLst>
                <a:ahLst/>
                <a:cxnLst>
                  <a:cxn ang="0">
                    <a:pos x="T0" y="T1"/>
                  </a:cxn>
                  <a:cxn ang="0">
                    <a:pos x="T2" y="T3"/>
                  </a:cxn>
                  <a:cxn ang="0">
                    <a:pos x="T4" y="T5"/>
                  </a:cxn>
                  <a:cxn ang="0">
                    <a:pos x="T6" y="T7"/>
                  </a:cxn>
                </a:cxnLst>
                <a:rect l="0" t="0" r="r" b="b"/>
                <a:pathLst>
                  <a:path w="26" h="23">
                    <a:moveTo>
                      <a:pt x="26" y="4"/>
                    </a:moveTo>
                    <a:cubicBezTo>
                      <a:pt x="26" y="4"/>
                      <a:pt x="19" y="0"/>
                      <a:pt x="11" y="4"/>
                    </a:cubicBezTo>
                    <a:cubicBezTo>
                      <a:pt x="0" y="11"/>
                      <a:pt x="7" y="23"/>
                      <a:pt x="7" y="23"/>
                    </a:cubicBezTo>
                    <a:lnTo>
                      <a:pt x="26" y="4"/>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60" name="Freeform 435">
                <a:extLst>
                  <a:ext uri="{FF2B5EF4-FFF2-40B4-BE49-F238E27FC236}">
                    <a16:creationId xmlns:a16="http://schemas.microsoft.com/office/drawing/2014/main" id="{2EE48DE7-7FFC-99A7-2459-E3A4540BE31A}"/>
                  </a:ext>
                </a:extLst>
              </p:cNvPr>
              <p:cNvSpPr>
                <a:spLocks/>
              </p:cNvSpPr>
              <p:nvPr/>
            </p:nvSpPr>
            <p:spPr bwMode="gray">
              <a:xfrm>
                <a:off x="14427324" y="3235748"/>
                <a:ext cx="8649" cy="8649"/>
              </a:xfrm>
              <a:custGeom>
                <a:avLst/>
                <a:gdLst>
                  <a:gd name="T0" fmla="*/ 6 w 6"/>
                  <a:gd name="T1" fmla="*/ 2 h 6"/>
                  <a:gd name="T2" fmla="*/ 1 w 6"/>
                  <a:gd name="T3" fmla="*/ 0 h 6"/>
                  <a:gd name="T4" fmla="*/ 0 w 6"/>
                  <a:gd name="T5" fmla="*/ 4 h 6"/>
                  <a:gd name="T6" fmla="*/ 2 w 6"/>
                  <a:gd name="T7" fmla="*/ 6 h 6"/>
                  <a:gd name="T8" fmla="*/ 6 w 6"/>
                  <a:gd name="T9" fmla="*/ 2 h 6"/>
                </a:gdLst>
                <a:ahLst/>
                <a:cxnLst>
                  <a:cxn ang="0">
                    <a:pos x="T0" y="T1"/>
                  </a:cxn>
                  <a:cxn ang="0">
                    <a:pos x="T2" y="T3"/>
                  </a:cxn>
                  <a:cxn ang="0">
                    <a:pos x="T4" y="T5"/>
                  </a:cxn>
                  <a:cxn ang="0">
                    <a:pos x="T6" y="T7"/>
                  </a:cxn>
                  <a:cxn ang="0">
                    <a:pos x="T8" y="T9"/>
                  </a:cxn>
                </a:cxnLst>
                <a:rect l="0" t="0" r="r" b="b"/>
                <a:pathLst>
                  <a:path w="6" h="6">
                    <a:moveTo>
                      <a:pt x="6" y="2"/>
                    </a:moveTo>
                    <a:lnTo>
                      <a:pt x="1" y="0"/>
                    </a:lnTo>
                    <a:lnTo>
                      <a:pt x="0" y="4"/>
                    </a:lnTo>
                    <a:lnTo>
                      <a:pt x="2" y="6"/>
                    </a:lnTo>
                    <a:lnTo>
                      <a:pt x="6" y="2"/>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61" name="Freeform 436">
                <a:extLst>
                  <a:ext uri="{FF2B5EF4-FFF2-40B4-BE49-F238E27FC236}">
                    <a16:creationId xmlns:a16="http://schemas.microsoft.com/office/drawing/2014/main" id="{201D781F-C7D8-04B5-077D-D24D6AF0C96C}"/>
                  </a:ext>
                </a:extLst>
              </p:cNvPr>
              <p:cNvSpPr>
                <a:spLocks/>
              </p:cNvSpPr>
              <p:nvPr/>
            </p:nvSpPr>
            <p:spPr bwMode="gray">
              <a:xfrm>
                <a:off x="14506604" y="2935927"/>
                <a:ext cx="43243" cy="50451"/>
              </a:xfrm>
              <a:custGeom>
                <a:avLst/>
                <a:gdLst>
                  <a:gd name="T0" fmla="*/ 34 w 88"/>
                  <a:gd name="T1" fmla="*/ 90 h 106"/>
                  <a:gd name="T2" fmla="*/ 57 w 88"/>
                  <a:gd name="T3" fmla="*/ 75 h 106"/>
                  <a:gd name="T4" fmla="*/ 38 w 88"/>
                  <a:gd name="T5" fmla="*/ 97 h 106"/>
                  <a:gd name="T6" fmla="*/ 49 w 88"/>
                  <a:gd name="T7" fmla="*/ 106 h 106"/>
                  <a:gd name="T8" fmla="*/ 87 w 88"/>
                  <a:gd name="T9" fmla="*/ 73 h 106"/>
                  <a:gd name="T10" fmla="*/ 81 w 88"/>
                  <a:gd name="T11" fmla="*/ 57 h 106"/>
                  <a:gd name="T12" fmla="*/ 88 w 88"/>
                  <a:gd name="T13" fmla="*/ 50 h 106"/>
                  <a:gd name="T14" fmla="*/ 72 w 88"/>
                  <a:gd name="T15" fmla="*/ 0 h 106"/>
                  <a:gd name="T16" fmla="*/ 50 w 88"/>
                  <a:gd name="T17" fmla="*/ 2 h 106"/>
                  <a:gd name="T18" fmla="*/ 63 w 88"/>
                  <a:gd name="T19" fmla="*/ 41 h 106"/>
                  <a:gd name="T20" fmla="*/ 51 w 88"/>
                  <a:gd name="T21" fmla="*/ 41 h 106"/>
                  <a:gd name="T22" fmla="*/ 51 w 88"/>
                  <a:gd name="T23" fmla="*/ 60 h 106"/>
                  <a:gd name="T24" fmla="*/ 25 w 88"/>
                  <a:gd name="T25" fmla="*/ 51 h 106"/>
                  <a:gd name="T26" fmla="*/ 8 w 88"/>
                  <a:gd name="T27" fmla="*/ 81 h 106"/>
                  <a:gd name="T28" fmla="*/ 34 w 88"/>
                  <a:gd name="T29" fmla="*/ 9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106">
                    <a:moveTo>
                      <a:pt x="34" y="90"/>
                    </a:moveTo>
                    <a:cubicBezTo>
                      <a:pt x="46" y="83"/>
                      <a:pt x="57" y="75"/>
                      <a:pt x="57" y="75"/>
                    </a:cubicBezTo>
                    <a:cubicBezTo>
                      <a:pt x="38" y="97"/>
                      <a:pt x="38" y="97"/>
                      <a:pt x="38" y="97"/>
                    </a:cubicBezTo>
                    <a:cubicBezTo>
                      <a:pt x="49" y="106"/>
                      <a:pt x="49" y="106"/>
                      <a:pt x="49" y="106"/>
                    </a:cubicBezTo>
                    <a:cubicBezTo>
                      <a:pt x="87" y="73"/>
                      <a:pt x="87" y="73"/>
                      <a:pt x="87" y="73"/>
                    </a:cubicBezTo>
                    <a:cubicBezTo>
                      <a:pt x="81" y="57"/>
                      <a:pt x="81" y="57"/>
                      <a:pt x="81" y="57"/>
                    </a:cubicBezTo>
                    <a:cubicBezTo>
                      <a:pt x="88" y="50"/>
                      <a:pt x="88" y="50"/>
                      <a:pt x="88" y="50"/>
                    </a:cubicBezTo>
                    <a:cubicBezTo>
                      <a:pt x="72" y="0"/>
                      <a:pt x="72" y="0"/>
                      <a:pt x="72" y="0"/>
                    </a:cubicBezTo>
                    <a:cubicBezTo>
                      <a:pt x="50" y="2"/>
                      <a:pt x="50" y="2"/>
                      <a:pt x="50" y="2"/>
                    </a:cubicBezTo>
                    <a:cubicBezTo>
                      <a:pt x="63" y="41"/>
                      <a:pt x="63" y="41"/>
                      <a:pt x="63" y="41"/>
                    </a:cubicBezTo>
                    <a:cubicBezTo>
                      <a:pt x="51" y="41"/>
                      <a:pt x="51" y="41"/>
                      <a:pt x="51" y="41"/>
                    </a:cubicBezTo>
                    <a:cubicBezTo>
                      <a:pt x="51" y="60"/>
                      <a:pt x="51" y="60"/>
                      <a:pt x="51" y="60"/>
                    </a:cubicBezTo>
                    <a:cubicBezTo>
                      <a:pt x="25" y="51"/>
                      <a:pt x="25" y="51"/>
                      <a:pt x="25" y="51"/>
                    </a:cubicBezTo>
                    <a:cubicBezTo>
                      <a:pt x="25" y="51"/>
                      <a:pt x="13" y="69"/>
                      <a:pt x="8" y="81"/>
                    </a:cubicBezTo>
                    <a:cubicBezTo>
                      <a:pt x="0" y="96"/>
                      <a:pt x="19" y="93"/>
                      <a:pt x="34" y="9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62" name="Freeform 437">
                <a:extLst>
                  <a:ext uri="{FF2B5EF4-FFF2-40B4-BE49-F238E27FC236}">
                    <a16:creationId xmlns:a16="http://schemas.microsoft.com/office/drawing/2014/main" id="{EBD1F155-C077-E425-0D21-74D184DB9B3C}"/>
                  </a:ext>
                </a:extLst>
              </p:cNvPr>
              <p:cNvSpPr>
                <a:spLocks/>
              </p:cNvSpPr>
              <p:nvPr/>
            </p:nvSpPr>
            <p:spPr bwMode="gray">
              <a:xfrm>
                <a:off x="14388405" y="3323676"/>
                <a:ext cx="5766" cy="11531"/>
              </a:xfrm>
              <a:custGeom>
                <a:avLst/>
                <a:gdLst>
                  <a:gd name="T0" fmla="*/ 0 w 4"/>
                  <a:gd name="T1" fmla="*/ 8 h 8"/>
                  <a:gd name="T2" fmla="*/ 3 w 4"/>
                  <a:gd name="T3" fmla="*/ 8 h 8"/>
                  <a:gd name="T4" fmla="*/ 4 w 4"/>
                  <a:gd name="T5" fmla="*/ 5 h 8"/>
                  <a:gd name="T6" fmla="*/ 3 w 4"/>
                  <a:gd name="T7" fmla="*/ 0 h 8"/>
                  <a:gd name="T8" fmla="*/ 0 w 4"/>
                  <a:gd name="T9" fmla="*/ 8 h 8"/>
                </a:gdLst>
                <a:ahLst/>
                <a:cxnLst>
                  <a:cxn ang="0">
                    <a:pos x="T0" y="T1"/>
                  </a:cxn>
                  <a:cxn ang="0">
                    <a:pos x="T2" y="T3"/>
                  </a:cxn>
                  <a:cxn ang="0">
                    <a:pos x="T4" y="T5"/>
                  </a:cxn>
                  <a:cxn ang="0">
                    <a:pos x="T6" y="T7"/>
                  </a:cxn>
                  <a:cxn ang="0">
                    <a:pos x="T8" y="T9"/>
                  </a:cxn>
                </a:cxnLst>
                <a:rect l="0" t="0" r="r" b="b"/>
                <a:pathLst>
                  <a:path w="4" h="8">
                    <a:moveTo>
                      <a:pt x="0" y="8"/>
                    </a:moveTo>
                    <a:lnTo>
                      <a:pt x="3" y="8"/>
                    </a:lnTo>
                    <a:lnTo>
                      <a:pt x="4" y="5"/>
                    </a:lnTo>
                    <a:lnTo>
                      <a:pt x="3" y="0"/>
                    </a:lnTo>
                    <a:lnTo>
                      <a:pt x="0" y="8"/>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63" name="Freeform 438">
                <a:extLst>
                  <a:ext uri="{FF2B5EF4-FFF2-40B4-BE49-F238E27FC236}">
                    <a16:creationId xmlns:a16="http://schemas.microsoft.com/office/drawing/2014/main" id="{E73F998E-1814-80BF-3380-883A81604FA9}"/>
                  </a:ext>
                </a:extLst>
              </p:cNvPr>
              <p:cNvSpPr>
                <a:spLocks/>
              </p:cNvSpPr>
              <p:nvPr/>
            </p:nvSpPr>
            <p:spPr bwMode="gray">
              <a:xfrm>
                <a:off x="14408585" y="3242956"/>
                <a:ext cx="14414" cy="21623"/>
              </a:xfrm>
              <a:custGeom>
                <a:avLst/>
                <a:gdLst>
                  <a:gd name="T0" fmla="*/ 9 w 10"/>
                  <a:gd name="T1" fmla="*/ 11 h 15"/>
                  <a:gd name="T2" fmla="*/ 10 w 10"/>
                  <a:gd name="T3" fmla="*/ 8 h 15"/>
                  <a:gd name="T4" fmla="*/ 8 w 10"/>
                  <a:gd name="T5" fmla="*/ 6 h 15"/>
                  <a:gd name="T6" fmla="*/ 10 w 10"/>
                  <a:gd name="T7" fmla="*/ 4 h 15"/>
                  <a:gd name="T8" fmla="*/ 9 w 10"/>
                  <a:gd name="T9" fmla="*/ 0 h 15"/>
                  <a:gd name="T10" fmla="*/ 4 w 10"/>
                  <a:gd name="T11" fmla="*/ 2 h 15"/>
                  <a:gd name="T12" fmla="*/ 4 w 10"/>
                  <a:gd name="T13" fmla="*/ 5 h 15"/>
                  <a:gd name="T14" fmla="*/ 0 w 10"/>
                  <a:gd name="T15" fmla="*/ 11 h 15"/>
                  <a:gd name="T16" fmla="*/ 1 w 10"/>
                  <a:gd name="T17" fmla="*/ 15 h 15"/>
                  <a:gd name="T18" fmla="*/ 9 w 10"/>
                  <a:gd name="T19" fmla="*/ 1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5">
                    <a:moveTo>
                      <a:pt x="9" y="11"/>
                    </a:moveTo>
                    <a:lnTo>
                      <a:pt x="10" y="8"/>
                    </a:lnTo>
                    <a:lnTo>
                      <a:pt x="8" y="6"/>
                    </a:lnTo>
                    <a:lnTo>
                      <a:pt x="10" y="4"/>
                    </a:lnTo>
                    <a:lnTo>
                      <a:pt x="9" y="0"/>
                    </a:lnTo>
                    <a:lnTo>
                      <a:pt x="4" y="2"/>
                    </a:lnTo>
                    <a:lnTo>
                      <a:pt x="4" y="5"/>
                    </a:lnTo>
                    <a:lnTo>
                      <a:pt x="0" y="11"/>
                    </a:lnTo>
                    <a:lnTo>
                      <a:pt x="1" y="15"/>
                    </a:lnTo>
                    <a:lnTo>
                      <a:pt x="9" y="11"/>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64" name="Freeform 439">
                <a:extLst>
                  <a:ext uri="{FF2B5EF4-FFF2-40B4-BE49-F238E27FC236}">
                    <a16:creationId xmlns:a16="http://schemas.microsoft.com/office/drawing/2014/main" id="{B44E4C85-C6F3-12E9-2294-4A4DC86ABE0D}"/>
                  </a:ext>
                </a:extLst>
              </p:cNvPr>
              <p:cNvSpPr>
                <a:spLocks/>
              </p:cNvSpPr>
              <p:nvPr/>
            </p:nvSpPr>
            <p:spPr bwMode="gray">
              <a:xfrm>
                <a:off x="14420116" y="3201154"/>
                <a:ext cx="7208" cy="7208"/>
              </a:xfrm>
              <a:custGeom>
                <a:avLst/>
                <a:gdLst>
                  <a:gd name="T0" fmla="*/ 5 w 5"/>
                  <a:gd name="T1" fmla="*/ 1 h 5"/>
                  <a:gd name="T2" fmla="*/ 1 w 5"/>
                  <a:gd name="T3" fmla="*/ 0 h 5"/>
                  <a:gd name="T4" fmla="*/ 0 w 5"/>
                  <a:gd name="T5" fmla="*/ 5 h 5"/>
                  <a:gd name="T6" fmla="*/ 4 w 5"/>
                  <a:gd name="T7" fmla="*/ 4 h 5"/>
                  <a:gd name="T8" fmla="*/ 5 w 5"/>
                  <a:gd name="T9" fmla="*/ 1 h 5"/>
                </a:gdLst>
                <a:ahLst/>
                <a:cxnLst>
                  <a:cxn ang="0">
                    <a:pos x="T0" y="T1"/>
                  </a:cxn>
                  <a:cxn ang="0">
                    <a:pos x="T2" y="T3"/>
                  </a:cxn>
                  <a:cxn ang="0">
                    <a:pos x="T4" y="T5"/>
                  </a:cxn>
                  <a:cxn ang="0">
                    <a:pos x="T6" y="T7"/>
                  </a:cxn>
                  <a:cxn ang="0">
                    <a:pos x="T8" y="T9"/>
                  </a:cxn>
                </a:cxnLst>
                <a:rect l="0" t="0" r="r" b="b"/>
                <a:pathLst>
                  <a:path w="5" h="5">
                    <a:moveTo>
                      <a:pt x="5" y="1"/>
                    </a:moveTo>
                    <a:lnTo>
                      <a:pt x="1" y="0"/>
                    </a:lnTo>
                    <a:lnTo>
                      <a:pt x="0" y="5"/>
                    </a:lnTo>
                    <a:lnTo>
                      <a:pt x="4" y="4"/>
                    </a:lnTo>
                    <a:lnTo>
                      <a:pt x="5" y="1"/>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65" name="Freeform 440">
                <a:extLst>
                  <a:ext uri="{FF2B5EF4-FFF2-40B4-BE49-F238E27FC236}">
                    <a16:creationId xmlns:a16="http://schemas.microsoft.com/office/drawing/2014/main" id="{0588B37F-D958-F3BB-2ECD-E6E42BD257E6}"/>
                  </a:ext>
                </a:extLst>
              </p:cNvPr>
              <p:cNvSpPr>
                <a:spLocks/>
              </p:cNvSpPr>
              <p:nvPr/>
            </p:nvSpPr>
            <p:spPr bwMode="gray">
              <a:xfrm>
                <a:off x="14229846" y="3513948"/>
                <a:ext cx="11531" cy="4325"/>
              </a:xfrm>
              <a:custGeom>
                <a:avLst/>
                <a:gdLst>
                  <a:gd name="T0" fmla="*/ 8 w 8"/>
                  <a:gd name="T1" fmla="*/ 0 h 3"/>
                  <a:gd name="T2" fmla="*/ 2 w 8"/>
                  <a:gd name="T3" fmla="*/ 1 h 3"/>
                  <a:gd name="T4" fmla="*/ 0 w 8"/>
                  <a:gd name="T5" fmla="*/ 2 h 3"/>
                  <a:gd name="T6" fmla="*/ 8 w 8"/>
                  <a:gd name="T7" fmla="*/ 3 h 3"/>
                  <a:gd name="T8" fmla="*/ 8 w 8"/>
                  <a:gd name="T9" fmla="*/ 0 h 3"/>
                </a:gdLst>
                <a:ahLst/>
                <a:cxnLst>
                  <a:cxn ang="0">
                    <a:pos x="T0" y="T1"/>
                  </a:cxn>
                  <a:cxn ang="0">
                    <a:pos x="T2" y="T3"/>
                  </a:cxn>
                  <a:cxn ang="0">
                    <a:pos x="T4" y="T5"/>
                  </a:cxn>
                  <a:cxn ang="0">
                    <a:pos x="T6" y="T7"/>
                  </a:cxn>
                  <a:cxn ang="0">
                    <a:pos x="T8" y="T9"/>
                  </a:cxn>
                </a:cxnLst>
                <a:rect l="0" t="0" r="r" b="b"/>
                <a:pathLst>
                  <a:path w="8" h="3">
                    <a:moveTo>
                      <a:pt x="8" y="0"/>
                    </a:moveTo>
                    <a:lnTo>
                      <a:pt x="2" y="1"/>
                    </a:lnTo>
                    <a:lnTo>
                      <a:pt x="0" y="2"/>
                    </a:lnTo>
                    <a:lnTo>
                      <a:pt x="8" y="3"/>
                    </a:lnTo>
                    <a:lnTo>
                      <a:pt x="8"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66" name="Freeform 441">
                <a:extLst>
                  <a:ext uri="{FF2B5EF4-FFF2-40B4-BE49-F238E27FC236}">
                    <a16:creationId xmlns:a16="http://schemas.microsoft.com/office/drawing/2014/main" id="{3F3EE893-F4EA-611E-7E4F-066CDCFA05DB}"/>
                  </a:ext>
                </a:extLst>
              </p:cNvPr>
              <p:cNvSpPr>
                <a:spLocks/>
              </p:cNvSpPr>
              <p:nvPr/>
            </p:nvSpPr>
            <p:spPr bwMode="gray">
              <a:xfrm>
                <a:off x="14193810" y="3515389"/>
                <a:ext cx="44686" cy="24505"/>
              </a:xfrm>
              <a:custGeom>
                <a:avLst/>
                <a:gdLst>
                  <a:gd name="T0" fmla="*/ 50 w 95"/>
                  <a:gd name="T1" fmla="*/ 38 h 51"/>
                  <a:gd name="T2" fmla="*/ 88 w 95"/>
                  <a:gd name="T3" fmla="*/ 17 h 51"/>
                  <a:gd name="T4" fmla="*/ 70 w 95"/>
                  <a:gd name="T5" fmla="*/ 12 h 51"/>
                  <a:gd name="T6" fmla="*/ 70 w 95"/>
                  <a:gd name="T7" fmla="*/ 0 h 51"/>
                  <a:gd name="T8" fmla="*/ 44 w 95"/>
                  <a:gd name="T9" fmla="*/ 3 h 51"/>
                  <a:gd name="T10" fmla="*/ 25 w 95"/>
                  <a:gd name="T11" fmla="*/ 13 h 51"/>
                  <a:gd name="T12" fmla="*/ 1 w 95"/>
                  <a:gd name="T13" fmla="*/ 31 h 51"/>
                  <a:gd name="T14" fmla="*/ 50 w 95"/>
                  <a:gd name="T15" fmla="*/ 38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 h="51">
                    <a:moveTo>
                      <a:pt x="50" y="38"/>
                    </a:moveTo>
                    <a:cubicBezTo>
                      <a:pt x="80" y="31"/>
                      <a:pt x="95" y="21"/>
                      <a:pt x="88" y="17"/>
                    </a:cubicBezTo>
                    <a:cubicBezTo>
                      <a:pt x="81" y="12"/>
                      <a:pt x="70" y="12"/>
                      <a:pt x="70" y="12"/>
                    </a:cubicBezTo>
                    <a:cubicBezTo>
                      <a:pt x="70" y="0"/>
                      <a:pt x="70" y="0"/>
                      <a:pt x="70" y="0"/>
                    </a:cubicBezTo>
                    <a:cubicBezTo>
                      <a:pt x="70" y="0"/>
                      <a:pt x="59" y="0"/>
                      <a:pt x="44" y="3"/>
                    </a:cubicBezTo>
                    <a:cubicBezTo>
                      <a:pt x="29" y="2"/>
                      <a:pt x="25" y="13"/>
                      <a:pt x="25" y="13"/>
                    </a:cubicBezTo>
                    <a:cubicBezTo>
                      <a:pt x="25" y="13"/>
                      <a:pt x="2" y="20"/>
                      <a:pt x="1" y="31"/>
                    </a:cubicBezTo>
                    <a:cubicBezTo>
                      <a:pt x="0" y="51"/>
                      <a:pt x="23" y="40"/>
                      <a:pt x="50" y="38"/>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67" name="Freeform 442">
                <a:extLst>
                  <a:ext uri="{FF2B5EF4-FFF2-40B4-BE49-F238E27FC236}">
                    <a16:creationId xmlns:a16="http://schemas.microsoft.com/office/drawing/2014/main" id="{7E52C8B8-6910-B0F6-EA1F-89545ABC2536}"/>
                  </a:ext>
                </a:extLst>
              </p:cNvPr>
              <p:cNvSpPr>
                <a:spLocks/>
              </p:cNvSpPr>
              <p:nvPr/>
            </p:nvSpPr>
            <p:spPr bwMode="gray">
              <a:xfrm>
                <a:off x="14532549" y="2940251"/>
                <a:ext cx="70631" cy="76397"/>
              </a:xfrm>
              <a:custGeom>
                <a:avLst/>
                <a:gdLst>
                  <a:gd name="T0" fmla="*/ 110 w 148"/>
                  <a:gd name="T1" fmla="*/ 56 h 159"/>
                  <a:gd name="T2" fmla="*/ 94 w 148"/>
                  <a:gd name="T3" fmla="*/ 59 h 159"/>
                  <a:gd name="T4" fmla="*/ 66 w 148"/>
                  <a:gd name="T5" fmla="*/ 100 h 159"/>
                  <a:gd name="T6" fmla="*/ 91 w 148"/>
                  <a:gd name="T7" fmla="*/ 44 h 159"/>
                  <a:gd name="T8" fmla="*/ 84 w 148"/>
                  <a:gd name="T9" fmla="*/ 40 h 159"/>
                  <a:gd name="T10" fmla="*/ 74 w 148"/>
                  <a:gd name="T11" fmla="*/ 9 h 159"/>
                  <a:gd name="T12" fmla="*/ 54 w 148"/>
                  <a:gd name="T13" fmla="*/ 42 h 159"/>
                  <a:gd name="T14" fmla="*/ 47 w 148"/>
                  <a:gd name="T15" fmla="*/ 46 h 159"/>
                  <a:gd name="T16" fmla="*/ 49 w 148"/>
                  <a:gd name="T17" fmla="*/ 84 h 159"/>
                  <a:gd name="T18" fmla="*/ 21 w 148"/>
                  <a:gd name="T19" fmla="*/ 102 h 159"/>
                  <a:gd name="T20" fmla="*/ 24 w 148"/>
                  <a:gd name="T21" fmla="*/ 117 h 159"/>
                  <a:gd name="T22" fmla="*/ 0 w 148"/>
                  <a:gd name="T23" fmla="*/ 158 h 159"/>
                  <a:gd name="T24" fmla="*/ 11 w 148"/>
                  <a:gd name="T25" fmla="*/ 159 h 159"/>
                  <a:gd name="T26" fmla="*/ 47 w 148"/>
                  <a:gd name="T27" fmla="*/ 126 h 159"/>
                  <a:gd name="T28" fmla="*/ 34 w 148"/>
                  <a:gd name="T29" fmla="*/ 144 h 159"/>
                  <a:gd name="T30" fmla="*/ 57 w 148"/>
                  <a:gd name="T31" fmla="*/ 149 h 159"/>
                  <a:gd name="T32" fmla="*/ 65 w 148"/>
                  <a:gd name="T33" fmla="*/ 131 h 159"/>
                  <a:gd name="T34" fmla="*/ 76 w 148"/>
                  <a:gd name="T35" fmla="*/ 139 h 159"/>
                  <a:gd name="T36" fmla="*/ 100 w 148"/>
                  <a:gd name="T37" fmla="*/ 98 h 159"/>
                  <a:gd name="T38" fmla="*/ 127 w 148"/>
                  <a:gd name="T39" fmla="*/ 91 h 159"/>
                  <a:gd name="T40" fmla="*/ 143 w 148"/>
                  <a:gd name="T41" fmla="*/ 58 h 159"/>
                  <a:gd name="T42" fmla="*/ 111 w 148"/>
                  <a:gd name="T43" fmla="*/ 22 h 159"/>
                  <a:gd name="T44" fmla="*/ 96 w 148"/>
                  <a:gd name="T45" fmla="*/ 36 h 159"/>
                  <a:gd name="T46" fmla="*/ 110 w 148"/>
                  <a:gd name="T47" fmla="*/ 5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8" h="159">
                    <a:moveTo>
                      <a:pt x="110" y="56"/>
                    </a:moveTo>
                    <a:cubicBezTo>
                      <a:pt x="94" y="59"/>
                      <a:pt x="94" y="59"/>
                      <a:pt x="94" y="59"/>
                    </a:cubicBezTo>
                    <a:cubicBezTo>
                      <a:pt x="66" y="100"/>
                      <a:pt x="66" y="100"/>
                      <a:pt x="66" y="100"/>
                    </a:cubicBezTo>
                    <a:cubicBezTo>
                      <a:pt x="91" y="44"/>
                      <a:pt x="91" y="44"/>
                      <a:pt x="91" y="44"/>
                    </a:cubicBezTo>
                    <a:cubicBezTo>
                      <a:pt x="84" y="40"/>
                      <a:pt x="84" y="40"/>
                      <a:pt x="84" y="40"/>
                    </a:cubicBezTo>
                    <a:cubicBezTo>
                      <a:pt x="84" y="40"/>
                      <a:pt x="89" y="17"/>
                      <a:pt x="74" y="9"/>
                    </a:cubicBezTo>
                    <a:cubicBezTo>
                      <a:pt x="56" y="0"/>
                      <a:pt x="54" y="42"/>
                      <a:pt x="54" y="42"/>
                    </a:cubicBezTo>
                    <a:cubicBezTo>
                      <a:pt x="47" y="46"/>
                      <a:pt x="47" y="46"/>
                      <a:pt x="47" y="46"/>
                    </a:cubicBezTo>
                    <a:cubicBezTo>
                      <a:pt x="49" y="84"/>
                      <a:pt x="49" y="84"/>
                      <a:pt x="49" y="84"/>
                    </a:cubicBezTo>
                    <a:cubicBezTo>
                      <a:pt x="21" y="102"/>
                      <a:pt x="21" y="102"/>
                      <a:pt x="21" y="102"/>
                    </a:cubicBezTo>
                    <a:cubicBezTo>
                      <a:pt x="24" y="117"/>
                      <a:pt x="24" y="117"/>
                      <a:pt x="24" y="117"/>
                    </a:cubicBezTo>
                    <a:cubicBezTo>
                      <a:pt x="0" y="158"/>
                      <a:pt x="0" y="158"/>
                      <a:pt x="0" y="158"/>
                    </a:cubicBezTo>
                    <a:cubicBezTo>
                      <a:pt x="11" y="159"/>
                      <a:pt x="11" y="159"/>
                      <a:pt x="11" y="159"/>
                    </a:cubicBezTo>
                    <a:cubicBezTo>
                      <a:pt x="47" y="126"/>
                      <a:pt x="47" y="126"/>
                      <a:pt x="47" y="126"/>
                    </a:cubicBezTo>
                    <a:cubicBezTo>
                      <a:pt x="34" y="144"/>
                      <a:pt x="34" y="144"/>
                      <a:pt x="34" y="144"/>
                    </a:cubicBezTo>
                    <a:cubicBezTo>
                      <a:pt x="57" y="149"/>
                      <a:pt x="57" y="149"/>
                      <a:pt x="57" y="149"/>
                    </a:cubicBezTo>
                    <a:cubicBezTo>
                      <a:pt x="60" y="149"/>
                      <a:pt x="65" y="131"/>
                      <a:pt x="65" y="131"/>
                    </a:cubicBezTo>
                    <a:cubicBezTo>
                      <a:pt x="76" y="139"/>
                      <a:pt x="76" y="139"/>
                      <a:pt x="76" y="139"/>
                    </a:cubicBezTo>
                    <a:cubicBezTo>
                      <a:pt x="76" y="139"/>
                      <a:pt x="96" y="105"/>
                      <a:pt x="100" y="98"/>
                    </a:cubicBezTo>
                    <a:cubicBezTo>
                      <a:pt x="104" y="90"/>
                      <a:pt x="127" y="91"/>
                      <a:pt x="127" y="91"/>
                    </a:cubicBezTo>
                    <a:cubicBezTo>
                      <a:pt x="127" y="91"/>
                      <a:pt x="139" y="77"/>
                      <a:pt x="143" y="58"/>
                    </a:cubicBezTo>
                    <a:cubicBezTo>
                      <a:pt x="148" y="43"/>
                      <a:pt x="111" y="22"/>
                      <a:pt x="111" y="22"/>
                    </a:cubicBezTo>
                    <a:cubicBezTo>
                      <a:pt x="96" y="36"/>
                      <a:pt x="96" y="36"/>
                      <a:pt x="96" y="36"/>
                    </a:cubicBezTo>
                    <a:lnTo>
                      <a:pt x="110" y="56"/>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68" name="Freeform 443">
                <a:extLst>
                  <a:ext uri="{FF2B5EF4-FFF2-40B4-BE49-F238E27FC236}">
                    <a16:creationId xmlns:a16="http://schemas.microsoft.com/office/drawing/2014/main" id="{282ECF4C-9F57-A692-D013-87B09FD2B466}"/>
                  </a:ext>
                </a:extLst>
              </p:cNvPr>
              <p:cNvSpPr>
                <a:spLocks/>
              </p:cNvSpPr>
              <p:nvPr/>
            </p:nvSpPr>
            <p:spPr bwMode="gray">
              <a:xfrm>
                <a:off x="14548406" y="2897008"/>
                <a:ext cx="43243" cy="56217"/>
              </a:xfrm>
              <a:custGeom>
                <a:avLst/>
                <a:gdLst>
                  <a:gd name="T0" fmla="*/ 15 w 91"/>
                  <a:gd name="T1" fmla="*/ 115 h 118"/>
                  <a:gd name="T2" fmla="*/ 15 w 91"/>
                  <a:gd name="T3" fmla="*/ 96 h 118"/>
                  <a:gd name="T4" fmla="*/ 30 w 91"/>
                  <a:gd name="T5" fmla="*/ 96 h 118"/>
                  <a:gd name="T6" fmla="*/ 62 w 91"/>
                  <a:gd name="T7" fmla="*/ 56 h 118"/>
                  <a:gd name="T8" fmla="*/ 56 w 91"/>
                  <a:gd name="T9" fmla="*/ 29 h 118"/>
                  <a:gd name="T10" fmla="*/ 4 w 91"/>
                  <a:gd name="T11" fmla="*/ 106 h 118"/>
                  <a:gd name="T12" fmla="*/ 15 w 91"/>
                  <a:gd name="T13" fmla="*/ 115 h 118"/>
                </a:gdLst>
                <a:ahLst/>
                <a:cxnLst>
                  <a:cxn ang="0">
                    <a:pos x="T0" y="T1"/>
                  </a:cxn>
                  <a:cxn ang="0">
                    <a:pos x="T2" y="T3"/>
                  </a:cxn>
                  <a:cxn ang="0">
                    <a:pos x="T4" y="T5"/>
                  </a:cxn>
                  <a:cxn ang="0">
                    <a:pos x="T6" y="T7"/>
                  </a:cxn>
                  <a:cxn ang="0">
                    <a:pos x="T8" y="T9"/>
                  </a:cxn>
                  <a:cxn ang="0">
                    <a:pos x="T10" y="T11"/>
                  </a:cxn>
                  <a:cxn ang="0">
                    <a:pos x="T12" y="T13"/>
                  </a:cxn>
                </a:cxnLst>
                <a:rect l="0" t="0" r="r" b="b"/>
                <a:pathLst>
                  <a:path w="91" h="118">
                    <a:moveTo>
                      <a:pt x="15" y="115"/>
                    </a:moveTo>
                    <a:cubicBezTo>
                      <a:pt x="15" y="96"/>
                      <a:pt x="15" y="96"/>
                      <a:pt x="15" y="96"/>
                    </a:cubicBezTo>
                    <a:cubicBezTo>
                      <a:pt x="30" y="96"/>
                      <a:pt x="30" y="96"/>
                      <a:pt x="30" y="96"/>
                    </a:cubicBezTo>
                    <a:cubicBezTo>
                      <a:pt x="62" y="56"/>
                      <a:pt x="62" y="56"/>
                      <a:pt x="62" y="56"/>
                    </a:cubicBezTo>
                    <a:cubicBezTo>
                      <a:pt x="62" y="56"/>
                      <a:pt x="91" y="0"/>
                      <a:pt x="56" y="29"/>
                    </a:cubicBezTo>
                    <a:cubicBezTo>
                      <a:pt x="21" y="54"/>
                      <a:pt x="0" y="95"/>
                      <a:pt x="4" y="106"/>
                    </a:cubicBezTo>
                    <a:cubicBezTo>
                      <a:pt x="7" y="118"/>
                      <a:pt x="15" y="115"/>
                      <a:pt x="15" y="115"/>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69" name="Freeform 444">
                <a:extLst>
                  <a:ext uri="{FF2B5EF4-FFF2-40B4-BE49-F238E27FC236}">
                    <a16:creationId xmlns:a16="http://schemas.microsoft.com/office/drawing/2014/main" id="{A27AE64D-D37E-C8EA-AC83-96A5F2506DE7}"/>
                  </a:ext>
                </a:extLst>
              </p:cNvPr>
              <p:cNvSpPr>
                <a:spLocks/>
              </p:cNvSpPr>
              <p:nvPr/>
            </p:nvSpPr>
            <p:spPr bwMode="gray">
              <a:xfrm>
                <a:off x="14157773" y="3562957"/>
                <a:ext cx="7208" cy="7208"/>
              </a:xfrm>
              <a:custGeom>
                <a:avLst/>
                <a:gdLst>
                  <a:gd name="T0" fmla="*/ 3 w 5"/>
                  <a:gd name="T1" fmla="*/ 0 h 5"/>
                  <a:gd name="T2" fmla="*/ 0 w 5"/>
                  <a:gd name="T3" fmla="*/ 5 h 5"/>
                  <a:gd name="T4" fmla="*/ 5 w 5"/>
                  <a:gd name="T5" fmla="*/ 4 h 5"/>
                  <a:gd name="T6" fmla="*/ 3 w 5"/>
                  <a:gd name="T7" fmla="*/ 0 h 5"/>
                </a:gdLst>
                <a:ahLst/>
                <a:cxnLst>
                  <a:cxn ang="0">
                    <a:pos x="T0" y="T1"/>
                  </a:cxn>
                  <a:cxn ang="0">
                    <a:pos x="T2" y="T3"/>
                  </a:cxn>
                  <a:cxn ang="0">
                    <a:pos x="T4" y="T5"/>
                  </a:cxn>
                  <a:cxn ang="0">
                    <a:pos x="T6" y="T7"/>
                  </a:cxn>
                </a:cxnLst>
                <a:rect l="0" t="0" r="r" b="b"/>
                <a:pathLst>
                  <a:path w="5" h="5">
                    <a:moveTo>
                      <a:pt x="3" y="0"/>
                    </a:moveTo>
                    <a:lnTo>
                      <a:pt x="0" y="5"/>
                    </a:lnTo>
                    <a:lnTo>
                      <a:pt x="5" y="4"/>
                    </a:lnTo>
                    <a:lnTo>
                      <a:pt x="3"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70" name="Freeform 445">
                <a:extLst>
                  <a:ext uri="{FF2B5EF4-FFF2-40B4-BE49-F238E27FC236}">
                    <a16:creationId xmlns:a16="http://schemas.microsoft.com/office/drawing/2014/main" id="{091B2500-9230-2355-5284-855C146A7A6A}"/>
                  </a:ext>
                </a:extLst>
              </p:cNvPr>
              <p:cNvSpPr>
                <a:spLocks/>
              </p:cNvSpPr>
              <p:nvPr/>
            </p:nvSpPr>
            <p:spPr bwMode="gray">
              <a:xfrm>
                <a:off x="14186603" y="3554308"/>
                <a:ext cx="12974" cy="12974"/>
              </a:xfrm>
              <a:custGeom>
                <a:avLst/>
                <a:gdLst>
                  <a:gd name="T0" fmla="*/ 5 w 9"/>
                  <a:gd name="T1" fmla="*/ 9 h 9"/>
                  <a:gd name="T2" fmla="*/ 9 w 9"/>
                  <a:gd name="T3" fmla="*/ 6 h 9"/>
                  <a:gd name="T4" fmla="*/ 7 w 9"/>
                  <a:gd name="T5" fmla="*/ 1 h 9"/>
                  <a:gd name="T6" fmla="*/ 5 w 9"/>
                  <a:gd name="T7" fmla="*/ 2 h 9"/>
                  <a:gd name="T8" fmla="*/ 2 w 9"/>
                  <a:gd name="T9" fmla="*/ 0 h 9"/>
                  <a:gd name="T10" fmla="*/ 0 w 9"/>
                  <a:gd name="T11" fmla="*/ 1 h 9"/>
                  <a:gd name="T12" fmla="*/ 5 w 9"/>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9" h="9">
                    <a:moveTo>
                      <a:pt x="5" y="9"/>
                    </a:moveTo>
                    <a:lnTo>
                      <a:pt x="9" y="6"/>
                    </a:lnTo>
                    <a:lnTo>
                      <a:pt x="7" y="1"/>
                    </a:lnTo>
                    <a:lnTo>
                      <a:pt x="5" y="2"/>
                    </a:lnTo>
                    <a:lnTo>
                      <a:pt x="2" y="0"/>
                    </a:lnTo>
                    <a:lnTo>
                      <a:pt x="0" y="1"/>
                    </a:lnTo>
                    <a:lnTo>
                      <a:pt x="5" y="9"/>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71" name="Freeform 446">
                <a:extLst>
                  <a:ext uri="{FF2B5EF4-FFF2-40B4-BE49-F238E27FC236}">
                    <a16:creationId xmlns:a16="http://schemas.microsoft.com/office/drawing/2014/main" id="{2259A260-8884-A308-C35A-E5C98F8C3E10}"/>
                  </a:ext>
                </a:extLst>
              </p:cNvPr>
              <p:cNvSpPr>
                <a:spLocks/>
              </p:cNvSpPr>
              <p:nvPr/>
            </p:nvSpPr>
            <p:spPr bwMode="gray">
              <a:xfrm>
                <a:off x="13970385" y="2666376"/>
                <a:ext cx="1196402" cy="1461628"/>
              </a:xfrm>
              <a:custGeom>
                <a:avLst/>
                <a:gdLst>
                  <a:gd name="T0" fmla="*/ 916 w 2502"/>
                  <a:gd name="T1" fmla="*/ 2303 h 3059"/>
                  <a:gd name="T2" fmla="*/ 1108 w 2502"/>
                  <a:gd name="T3" fmla="*/ 1471 h 3059"/>
                  <a:gd name="T4" fmla="*/ 1383 w 2502"/>
                  <a:gd name="T5" fmla="*/ 773 h 3059"/>
                  <a:gd name="T6" fmla="*/ 1748 w 2502"/>
                  <a:gd name="T7" fmla="*/ 488 h 3059"/>
                  <a:gd name="T8" fmla="*/ 2120 w 2502"/>
                  <a:gd name="T9" fmla="*/ 280 h 3059"/>
                  <a:gd name="T10" fmla="*/ 2490 w 2502"/>
                  <a:gd name="T11" fmla="*/ 301 h 3059"/>
                  <a:gd name="T12" fmla="*/ 2377 w 2502"/>
                  <a:gd name="T13" fmla="*/ 300 h 3059"/>
                  <a:gd name="T14" fmla="*/ 2461 w 2502"/>
                  <a:gd name="T15" fmla="*/ 120 h 3059"/>
                  <a:gd name="T16" fmla="*/ 2257 w 2502"/>
                  <a:gd name="T17" fmla="*/ 141 h 3059"/>
                  <a:gd name="T18" fmla="*/ 2223 w 2502"/>
                  <a:gd name="T19" fmla="*/ 67 h 3059"/>
                  <a:gd name="T20" fmla="*/ 2132 w 2502"/>
                  <a:gd name="T21" fmla="*/ 93 h 3059"/>
                  <a:gd name="T22" fmla="*/ 2044 w 2502"/>
                  <a:gd name="T23" fmla="*/ 154 h 3059"/>
                  <a:gd name="T24" fmla="*/ 1984 w 2502"/>
                  <a:gd name="T25" fmla="*/ 71 h 3059"/>
                  <a:gd name="T26" fmla="*/ 1907 w 2502"/>
                  <a:gd name="T27" fmla="*/ 124 h 3059"/>
                  <a:gd name="T28" fmla="*/ 1876 w 2502"/>
                  <a:gd name="T29" fmla="*/ 306 h 3059"/>
                  <a:gd name="T30" fmla="*/ 1700 w 2502"/>
                  <a:gd name="T31" fmla="*/ 298 h 3059"/>
                  <a:gd name="T32" fmla="*/ 1683 w 2502"/>
                  <a:gd name="T33" fmla="*/ 355 h 3059"/>
                  <a:gd name="T34" fmla="*/ 1616 w 2502"/>
                  <a:gd name="T35" fmla="*/ 432 h 3059"/>
                  <a:gd name="T36" fmla="*/ 1510 w 2502"/>
                  <a:gd name="T37" fmla="*/ 442 h 3059"/>
                  <a:gd name="T38" fmla="*/ 1445 w 2502"/>
                  <a:gd name="T39" fmla="*/ 485 h 3059"/>
                  <a:gd name="T40" fmla="*/ 1363 w 2502"/>
                  <a:gd name="T41" fmla="*/ 642 h 3059"/>
                  <a:gd name="T42" fmla="*/ 1379 w 2502"/>
                  <a:gd name="T43" fmla="*/ 703 h 3059"/>
                  <a:gd name="T44" fmla="*/ 1283 w 2502"/>
                  <a:gd name="T45" fmla="*/ 749 h 3059"/>
                  <a:gd name="T46" fmla="*/ 1209 w 2502"/>
                  <a:gd name="T47" fmla="*/ 806 h 3059"/>
                  <a:gd name="T48" fmla="*/ 1167 w 2502"/>
                  <a:gd name="T49" fmla="*/ 839 h 3059"/>
                  <a:gd name="T50" fmla="*/ 1226 w 2502"/>
                  <a:gd name="T51" fmla="*/ 937 h 3059"/>
                  <a:gd name="T52" fmla="*/ 1220 w 2502"/>
                  <a:gd name="T53" fmla="*/ 975 h 3059"/>
                  <a:gd name="T54" fmla="*/ 1020 w 2502"/>
                  <a:gd name="T55" fmla="*/ 1096 h 3059"/>
                  <a:gd name="T56" fmla="*/ 995 w 2502"/>
                  <a:gd name="T57" fmla="*/ 1159 h 3059"/>
                  <a:gd name="T58" fmla="*/ 999 w 2502"/>
                  <a:gd name="T59" fmla="*/ 1221 h 3059"/>
                  <a:gd name="T60" fmla="*/ 895 w 2502"/>
                  <a:gd name="T61" fmla="*/ 1384 h 3059"/>
                  <a:gd name="T62" fmla="*/ 906 w 2502"/>
                  <a:gd name="T63" fmla="*/ 1473 h 3059"/>
                  <a:gd name="T64" fmla="*/ 785 w 2502"/>
                  <a:gd name="T65" fmla="*/ 1563 h 3059"/>
                  <a:gd name="T66" fmla="*/ 651 w 2502"/>
                  <a:gd name="T67" fmla="*/ 1709 h 3059"/>
                  <a:gd name="T68" fmla="*/ 786 w 2502"/>
                  <a:gd name="T69" fmla="*/ 1704 h 3059"/>
                  <a:gd name="T70" fmla="*/ 622 w 2502"/>
                  <a:gd name="T71" fmla="*/ 1780 h 3059"/>
                  <a:gd name="T72" fmla="*/ 488 w 2502"/>
                  <a:gd name="T73" fmla="*/ 1847 h 3059"/>
                  <a:gd name="T74" fmla="*/ 433 w 2502"/>
                  <a:gd name="T75" fmla="*/ 1894 h 3059"/>
                  <a:gd name="T76" fmla="*/ 339 w 2502"/>
                  <a:gd name="T77" fmla="*/ 1908 h 3059"/>
                  <a:gd name="T78" fmla="*/ 376 w 2502"/>
                  <a:gd name="T79" fmla="*/ 2013 h 3059"/>
                  <a:gd name="T80" fmla="*/ 324 w 2502"/>
                  <a:gd name="T81" fmla="*/ 2072 h 3059"/>
                  <a:gd name="T82" fmla="*/ 234 w 2502"/>
                  <a:gd name="T83" fmla="*/ 2079 h 3059"/>
                  <a:gd name="T84" fmla="*/ 128 w 2502"/>
                  <a:gd name="T85" fmla="*/ 2105 h 3059"/>
                  <a:gd name="T86" fmla="*/ 241 w 2502"/>
                  <a:gd name="T87" fmla="*/ 2168 h 3059"/>
                  <a:gd name="T88" fmla="*/ 66 w 2502"/>
                  <a:gd name="T89" fmla="*/ 2228 h 3059"/>
                  <a:gd name="T90" fmla="*/ 174 w 2502"/>
                  <a:gd name="T91" fmla="*/ 2318 h 3059"/>
                  <a:gd name="T92" fmla="*/ 331 w 2502"/>
                  <a:gd name="T93" fmla="*/ 2260 h 3059"/>
                  <a:gd name="T94" fmla="*/ 247 w 2502"/>
                  <a:gd name="T95" fmla="*/ 2378 h 3059"/>
                  <a:gd name="T96" fmla="*/ 35 w 2502"/>
                  <a:gd name="T97" fmla="*/ 2341 h 3059"/>
                  <a:gd name="T98" fmla="*/ 96 w 2502"/>
                  <a:gd name="T99" fmla="*/ 2474 h 3059"/>
                  <a:gd name="T100" fmla="*/ 77 w 2502"/>
                  <a:gd name="T101" fmla="*/ 2573 h 3059"/>
                  <a:gd name="T102" fmla="*/ 203 w 2502"/>
                  <a:gd name="T103" fmla="*/ 2506 h 3059"/>
                  <a:gd name="T104" fmla="*/ 107 w 2502"/>
                  <a:gd name="T105" fmla="*/ 2639 h 3059"/>
                  <a:gd name="T106" fmla="*/ 9 w 2502"/>
                  <a:gd name="T107" fmla="*/ 2738 h 3059"/>
                  <a:gd name="T108" fmla="*/ 100 w 2502"/>
                  <a:gd name="T109" fmla="*/ 2708 h 3059"/>
                  <a:gd name="T110" fmla="*/ 106 w 2502"/>
                  <a:gd name="T111" fmla="*/ 2750 h 3059"/>
                  <a:gd name="T112" fmla="*/ 29 w 2502"/>
                  <a:gd name="T113" fmla="*/ 2804 h 3059"/>
                  <a:gd name="T114" fmla="*/ 179 w 2502"/>
                  <a:gd name="T115" fmla="*/ 3033 h 3059"/>
                  <a:gd name="T116" fmla="*/ 507 w 2502"/>
                  <a:gd name="T117" fmla="*/ 2823 h 3059"/>
                  <a:gd name="T118" fmla="*/ 618 w 2502"/>
                  <a:gd name="T119" fmla="*/ 2694 h 3059"/>
                  <a:gd name="T120" fmla="*/ 701 w 2502"/>
                  <a:gd name="T121" fmla="*/ 2825 h 3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02" h="3059">
                    <a:moveTo>
                      <a:pt x="734" y="2845"/>
                    </a:moveTo>
                    <a:cubicBezTo>
                      <a:pt x="737" y="2864"/>
                      <a:pt x="724" y="2894"/>
                      <a:pt x="739" y="2895"/>
                    </a:cubicBezTo>
                    <a:cubicBezTo>
                      <a:pt x="754" y="2896"/>
                      <a:pt x="759" y="2877"/>
                      <a:pt x="767" y="2851"/>
                    </a:cubicBezTo>
                    <a:cubicBezTo>
                      <a:pt x="776" y="2828"/>
                      <a:pt x="789" y="2798"/>
                      <a:pt x="789" y="2798"/>
                    </a:cubicBezTo>
                    <a:cubicBezTo>
                      <a:pt x="789" y="2798"/>
                      <a:pt x="762" y="2732"/>
                      <a:pt x="773" y="2725"/>
                    </a:cubicBezTo>
                    <a:cubicBezTo>
                      <a:pt x="781" y="2714"/>
                      <a:pt x="800" y="2718"/>
                      <a:pt x="800" y="2703"/>
                    </a:cubicBezTo>
                    <a:cubicBezTo>
                      <a:pt x="805" y="2684"/>
                      <a:pt x="783" y="2679"/>
                      <a:pt x="798" y="2669"/>
                    </a:cubicBezTo>
                    <a:cubicBezTo>
                      <a:pt x="814" y="2658"/>
                      <a:pt x="850" y="2679"/>
                      <a:pt x="867" y="2637"/>
                    </a:cubicBezTo>
                    <a:cubicBezTo>
                      <a:pt x="880" y="2592"/>
                      <a:pt x="866" y="2580"/>
                      <a:pt x="870" y="2565"/>
                    </a:cubicBezTo>
                    <a:cubicBezTo>
                      <a:pt x="875" y="2550"/>
                      <a:pt x="904" y="2563"/>
                      <a:pt x="894" y="2535"/>
                    </a:cubicBezTo>
                    <a:cubicBezTo>
                      <a:pt x="888" y="2508"/>
                      <a:pt x="868" y="2458"/>
                      <a:pt x="868" y="2458"/>
                    </a:cubicBezTo>
                    <a:cubicBezTo>
                      <a:pt x="862" y="2427"/>
                      <a:pt x="862" y="2427"/>
                      <a:pt x="862" y="2427"/>
                    </a:cubicBezTo>
                    <a:cubicBezTo>
                      <a:pt x="848" y="2403"/>
                      <a:pt x="848" y="2403"/>
                      <a:pt x="848" y="2403"/>
                    </a:cubicBezTo>
                    <a:cubicBezTo>
                      <a:pt x="878" y="2393"/>
                      <a:pt x="878" y="2393"/>
                      <a:pt x="878" y="2393"/>
                    </a:cubicBezTo>
                    <a:cubicBezTo>
                      <a:pt x="878" y="2393"/>
                      <a:pt x="907" y="2417"/>
                      <a:pt x="916" y="2376"/>
                    </a:cubicBezTo>
                    <a:cubicBezTo>
                      <a:pt x="930" y="2334"/>
                      <a:pt x="927" y="2319"/>
                      <a:pt x="916" y="2303"/>
                    </a:cubicBezTo>
                    <a:cubicBezTo>
                      <a:pt x="902" y="2291"/>
                      <a:pt x="884" y="2279"/>
                      <a:pt x="884" y="2279"/>
                    </a:cubicBezTo>
                    <a:cubicBezTo>
                      <a:pt x="851" y="2243"/>
                      <a:pt x="851" y="2243"/>
                      <a:pt x="851" y="2243"/>
                    </a:cubicBezTo>
                    <a:cubicBezTo>
                      <a:pt x="876" y="2118"/>
                      <a:pt x="876" y="2118"/>
                      <a:pt x="876" y="2118"/>
                    </a:cubicBezTo>
                    <a:cubicBezTo>
                      <a:pt x="853" y="2036"/>
                      <a:pt x="853" y="2036"/>
                      <a:pt x="853" y="2036"/>
                    </a:cubicBezTo>
                    <a:cubicBezTo>
                      <a:pt x="866" y="2006"/>
                      <a:pt x="866" y="2006"/>
                      <a:pt x="866" y="2006"/>
                    </a:cubicBezTo>
                    <a:cubicBezTo>
                      <a:pt x="857" y="1968"/>
                      <a:pt x="857" y="1968"/>
                      <a:pt x="857" y="1968"/>
                    </a:cubicBezTo>
                    <a:cubicBezTo>
                      <a:pt x="873" y="1945"/>
                      <a:pt x="873" y="1945"/>
                      <a:pt x="873" y="1945"/>
                    </a:cubicBezTo>
                    <a:cubicBezTo>
                      <a:pt x="849" y="1879"/>
                      <a:pt x="849" y="1879"/>
                      <a:pt x="849" y="1879"/>
                    </a:cubicBezTo>
                    <a:cubicBezTo>
                      <a:pt x="881" y="1839"/>
                      <a:pt x="881" y="1839"/>
                      <a:pt x="881" y="1839"/>
                    </a:cubicBezTo>
                    <a:cubicBezTo>
                      <a:pt x="871" y="1808"/>
                      <a:pt x="871" y="1808"/>
                      <a:pt x="871" y="1808"/>
                    </a:cubicBezTo>
                    <a:cubicBezTo>
                      <a:pt x="871" y="1808"/>
                      <a:pt x="917" y="1710"/>
                      <a:pt x="959" y="1701"/>
                    </a:cubicBezTo>
                    <a:cubicBezTo>
                      <a:pt x="997" y="1691"/>
                      <a:pt x="1063" y="1717"/>
                      <a:pt x="1063" y="1717"/>
                    </a:cubicBezTo>
                    <a:cubicBezTo>
                      <a:pt x="1083" y="1672"/>
                      <a:pt x="1083" y="1672"/>
                      <a:pt x="1083" y="1672"/>
                    </a:cubicBezTo>
                    <a:cubicBezTo>
                      <a:pt x="1082" y="1619"/>
                      <a:pt x="1082" y="1619"/>
                      <a:pt x="1082" y="1619"/>
                    </a:cubicBezTo>
                    <a:cubicBezTo>
                      <a:pt x="1035" y="1582"/>
                      <a:pt x="1035" y="1582"/>
                      <a:pt x="1035" y="1582"/>
                    </a:cubicBezTo>
                    <a:cubicBezTo>
                      <a:pt x="1108" y="1471"/>
                      <a:pt x="1108" y="1471"/>
                      <a:pt x="1108" y="1471"/>
                    </a:cubicBezTo>
                    <a:cubicBezTo>
                      <a:pt x="1113" y="1437"/>
                      <a:pt x="1113" y="1437"/>
                      <a:pt x="1113" y="1437"/>
                    </a:cubicBezTo>
                    <a:cubicBezTo>
                      <a:pt x="1129" y="1418"/>
                      <a:pt x="1129" y="1418"/>
                      <a:pt x="1129" y="1418"/>
                    </a:cubicBezTo>
                    <a:cubicBezTo>
                      <a:pt x="1128" y="1346"/>
                      <a:pt x="1128" y="1346"/>
                      <a:pt x="1128" y="1346"/>
                    </a:cubicBezTo>
                    <a:cubicBezTo>
                      <a:pt x="1138" y="1304"/>
                      <a:pt x="1138" y="1304"/>
                      <a:pt x="1138" y="1304"/>
                    </a:cubicBezTo>
                    <a:cubicBezTo>
                      <a:pt x="1126" y="1231"/>
                      <a:pt x="1126" y="1231"/>
                      <a:pt x="1126" y="1231"/>
                    </a:cubicBezTo>
                    <a:cubicBezTo>
                      <a:pt x="1171" y="1225"/>
                      <a:pt x="1171" y="1225"/>
                      <a:pt x="1171" y="1225"/>
                    </a:cubicBezTo>
                    <a:cubicBezTo>
                      <a:pt x="1218" y="1193"/>
                      <a:pt x="1218" y="1193"/>
                      <a:pt x="1218" y="1193"/>
                    </a:cubicBezTo>
                    <a:cubicBezTo>
                      <a:pt x="1209" y="1147"/>
                      <a:pt x="1209" y="1147"/>
                      <a:pt x="1209" y="1147"/>
                    </a:cubicBezTo>
                    <a:cubicBezTo>
                      <a:pt x="1209" y="1147"/>
                      <a:pt x="1227" y="1144"/>
                      <a:pt x="1236" y="1121"/>
                    </a:cubicBezTo>
                    <a:cubicBezTo>
                      <a:pt x="1244" y="1099"/>
                      <a:pt x="1238" y="1079"/>
                      <a:pt x="1261" y="1057"/>
                    </a:cubicBezTo>
                    <a:cubicBezTo>
                      <a:pt x="1289" y="1032"/>
                      <a:pt x="1311" y="1025"/>
                      <a:pt x="1305" y="1002"/>
                    </a:cubicBezTo>
                    <a:cubicBezTo>
                      <a:pt x="1302" y="975"/>
                      <a:pt x="1278" y="936"/>
                      <a:pt x="1278" y="936"/>
                    </a:cubicBezTo>
                    <a:cubicBezTo>
                      <a:pt x="1279" y="909"/>
                      <a:pt x="1279" y="909"/>
                      <a:pt x="1279" y="909"/>
                    </a:cubicBezTo>
                    <a:cubicBezTo>
                      <a:pt x="1279" y="909"/>
                      <a:pt x="1309" y="918"/>
                      <a:pt x="1313" y="899"/>
                    </a:cubicBezTo>
                    <a:cubicBezTo>
                      <a:pt x="1314" y="884"/>
                      <a:pt x="1332" y="824"/>
                      <a:pt x="1332" y="824"/>
                    </a:cubicBezTo>
                    <a:cubicBezTo>
                      <a:pt x="1383" y="773"/>
                      <a:pt x="1383" y="773"/>
                      <a:pt x="1383" y="773"/>
                    </a:cubicBezTo>
                    <a:cubicBezTo>
                      <a:pt x="1438" y="802"/>
                      <a:pt x="1438" y="802"/>
                      <a:pt x="1438" y="802"/>
                    </a:cubicBezTo>
                    <a:cubicBezTo>
                      <a:pt x="1438" y="802"/>
                      <a:pt x="1451" y="764"/>
                      <a:pt x="1455" y="745"/>
                    </a:cubicBezTo>
                    <a:cubicBezTo>
                      <a:pt x="1460" y="726"/>
                      <a:pt x="1455" y="673"/>
                      <a:pt x="1455" y="673"/>
                    </a:cubicBezTo>
                    <a:cubicBezTo>
                      <a:pt x="1482" y="659"/>
                      <a:pt x="1482" y="659"/>
                      <a:pt x="1482" y="659"/>
                    </a:cubicBezTo>
                    <a:cubicBezTo>
                      <a:pt x="1496" y="675"/>
                      <a:pt x="1496" y="675"/>
                      <a:pt x="1496" y="675"/>
                    </a:cubicBezTo>
                    <a:cubicBezTo>
                      <a:pt x="1537" y="669"/>
                      <a:pt x="1537" y="669"/>
                      <a:pt x="1537" y="669"/>
                    </a:cubicBezTo>
                    <a:cubicBezTo>
                      <a:pt x="1614" y="707"/>
                      <a:pt x="1614" y="707"/>
                      <a:pt x="1614" y="707"/>
                    </a:cubicBezTo>
                    <a:cubicBezTo>
                      <a:pt x="1638" y="674"/>
                      <a:pt x="1638" y="674"/>
                      <a:pt x="1638" y="674"/>
                    </a:cubicBezTo>
                    <a:cubicBezTo>
                      <a:pt x="1613" y="657"/>
                      <a:pt x="1613" y="657"/>
                      <a:pt x="1613" y="657"/>
                    </a:cubicBezTo>
                    <a:cubicBezTo>
                      <a:pt x="1613" y="657"/>
                      <a:pt x="1640" y="624"/>
                      <a:pt x="1638" y="597"/>
                    </a:cubicBezTo>
                    <a:cubicBezTo>
                      <a:pt x="1635" y="574"/>
                      <a:pt x="1614" y="543"/>
                      <a:pt x="1614" y="543"/>
                    </a:cubicBezTo>
                    <a:cubicBezTo>
                      <a:pt x="1656" y="537"/>
                      <a:pt x="1656" y="537"/>
                      <a:pt x="1656" y="537"/>
                    </a:cubicBezTo>
                    <a:cubicBezTo>
                      <a:pt x="1664" y="526"/>
                      <a:pt x="1664" y="526"/>
                      <a:pt x="1664" y="526"/>
                    </a:cubicBezTo>
                    <a:cubicBezTo>
                      <a:pt x="1664" y="526"/>
                      <a:pt x="1693" y="546"/>
                      <a:pt x="1700" y="539"/>
                    </a:cubicBezTo>
                    <a:cubicBezTo>
                      <a:pt x="1704" y="532"/>
                      <a:pt x="1679" y="507"/>
                      <a:pt x="1699" y="493"/>
                    </a:cubicBezTo>
                    <a:cubicBezTo>
                      <a:pt x="1715" y="475"/>
                      <a:pt x="1748" y="488"/>
                      <a:pt x="1748" y="488"/>
                    </a:cubicBezTo>
                    <a:cubicBezTo>
                      <a:pt x="1748" y="488"/>
                      <a:pt x="1768" y="523"/>
                      <a:pt x="1786" y="543"/>
                    </a:cubicBezTo>
                    <a:cubicBezTo>
                      <a:pt x="1808" y="567"/>
                      <a:pt x="1814" y="598"/>
                      <a:pt x="1814" y="598"/>
                    </a:cubicBezTo>
                    <a:cubicBezTo>
                      <a:pt x="1833" y="595"/>
                      <a:pt x="1833" y="595"/>
                      <a:pt x="1833" y="595"/>
                    </a:cubicBezTo>
                    <a:cubicBezTo>
                      <a:pt x="1870" y="597"/>
                      <a:pt x="1870" y="597"/>
                      <a:pt x="1870" y="597"/>
                    </a:cubicBezTo>
                    <a:cubicBezTo>
                      <a:pt x="1895" y="613"/>
                      <a:pt x="1895" y="613"/>
                      <a:pt x="1895" y="613"/>
                    </a:cubicBezTo>
                    <a:cubicBezTo>
                      <a:pt x="1926" y="592"/>
                      <a:pt x="1926" y="592"/>
                      <a:pt x="1926" y="592"/>
                    </a:cubicBezTo>
                    <a:cubicBezTo>
                      <a:pt x="1926" y="592"/>
                      <a:pt x="1935" y="566"/>
                      <a:pt x="1957" y="567"/>
                    </a:cubicBezTo>
                    <a:cubicBezTo>
                      <a:pt x="1976" y="567"/>
                      <a:pt x="1979" y="583"/>
                      <a:pt x="1979" y="583"/>
                    </a:cubicBezTo>
                    <a:cubicBezTo>
                      <a:pt x="2024" y="589"/>
                      <a:pt x="2024" y="589"/>
                      <a:pt x="2024" y="589"/>
                    </a:cubicBezTo>
                    <a:cubicBezTo>
                      <a:pt x="2045" y="617"/>
                      <a:pt x="2045" y="617"/>
                      <a:pt x="2045" y="617"/>
                    </a:cubicBezTo>
                    <a:cubicBezTo>
                      <a:pt x="2045" y="617"/>
                      <a:pt x="2054" y="571"/>
                      <a:pt x="2066" y="556"/>
                    </a:cubicBezTo>
                    <a:cubicBezTo>
                      <a:pt x="2074" y="545"/>
                      <a:pt x="2086" y="531"/>
                      <a:pt x="2087" y="512"/>
                    </a:cubicBezTo>
                    <a:cubicBezTo>
                      <a:pt x="2084" y="492"/>
                      <a:pt x="2078" y="461"/>
                      <a:pt x="2078" y="461"/>
                    </a:cubicBezTo>
                    <a:cubicBezTo>
                      <a:pt x="2091" y="343"/>
                      <a:pt x="2091" y="343"/>
                      <a:pt x="2091" y="343"/>
                    </a:cubicBezTo>
                    <a:cubicBezTo>
                      <a:pt x="2103" y="329"/>
                      <a:pt x="2103" y="329"/>
                      <a:pt x="2103" y="329"/>
                    </a:cubicBezTo>
                    <a:cubicBezTo>
                      <a:pt x="2103" y="329"/>
                      <a:pt x="2101" y="287"/>
                      <a:pt x="2120" y="280"/>
                    </a:cubicBezTo>
                    <a:cubicBezTo>
                      <a:pt x="2143" y="269"/>
                      <a:pt x="2165" y="278"/>
                      <a:pt x="2165" y="278"/>
                    </a:cubicBezTo>
                    <a:cubicBezTo>
                      <a:pt x="2165" y="278"/>
                      <a:pt x="2201" y="238"/>
                      <a:pt x="2223" y="235"/>
                    </a:cubicBezTo>
                    <a:cubicBezTo>
                      <a:pt x="2242" y="232"/>
                      <a:pt x="2274" y="280"/>
                      <a:pt x="2274" y="280"/>
                    </a:cubicBezTo>
                    <a:cubicBezTo>
                      <a:pt x="2351" y="295"/>
                      <a:pt x="2351" y="295"/>
                      <a:pt x="2351" y="295"/>
                    </a:cubicBezTo>
                    <a:cubicBezTo>
                      <a:pt x="2376" y="334"/>
                      <a:pt x="2376" y="334"/>
                      <a:pt x="2376" y="334"/>
                    </a:cubicBezTo>
                    <a:cubicBezTo>
                      <a:pt x="2376" y="334"/>
                      <a:pt x="2344" y="382"/>
                      <a:pt x="2343" y="401"/>
                    </a:cubicBezTo>
                    <a:cubicBezTo>
                      <a:pt x="2342" y="424"/>
                      <a:pt x="2352" y="440"/>
                      <a:pt x="2352" y="440"/>
                    </a:cubicBezTo>
                    <a:cubicBezTo>
                      <a:pt x="2352" y="440"/>
                      <a:pt x="2367" y="456"/>
                      <a:pt x="2374" y="449"/>
                    </a:cubicBezTo>
                    <a:cubicBezTo>
                      <a:pt x="2386" y="442"/>
                      <a:pt x="2384" y="392"/>
                      <a:pt x="2384" y="392"/>
                    </a:cubicBezTo>
                    <a:cubicBezTo>
                      <a:pt x="2384" y="392"/>
                      <a:pt x="2373" y="395"/>
                      <a:pt x="2377" y="384"/>
                    </a:cubicBezTo>
                    <a:cubicBezTo>
                      <a:pt x="2382" y="373"/>
                      <a:pt x="2393" y="373"/>
                      <a:pt x="2400" y="370"/>
                    </a:cubicBezTo>
                    <a:cubicBezTo>
                      <a:pt x="2412" y="363"/>
                      <a:pt x="2409" y="343"/>
                      <a:pt x="2413" y="343"/>
                    </a:cubicBezTo>
                    <a:cubicBezTo>
                      <a:pt x="2421" y="340"/>
                      <a:pt x="2443" y="349"/>
                      <a:pt x="2443" y="333"/>
                    </a:cubicBezTo>
                    <a:cubicBezTo>
                      <a:pt x="2444" y="318"/>
                      <a:pt x="2426" y="291"/>
                      <a:pt x="2426" y="291"/>
                    </a:cubicBezTo>
                    <a:cubicBezTo>
                      <a:pt x="2426" y="291"/>
                      <a:pt x="2441" y="291"/>
                      <a:pt x="2449" y="296"/>
                    </a:cubicBezTo>
                    <a:cubicBezTo>
                      <a:pt x="2456" y="296"/>
                      <a:pt x="2481" y="324"/>
                      <a:pt x="2490" y="301"/>
                    </a:cubicBezTo>
                    <a:cubicBezTo>
                      <a:pt x="2502" y="279"/>
                      <a:pt x="2484" y="267"/>
                      <a:pt x="2484" y="267"/>
                    </a:cubicBezTo>
                    <a:cubicBezTo>
                      <a:pt x="2484" y="259"/>
                      <a:pt x="2484" y="259"/>
                      <a:pt x="2484" y="259"/>
                    </a:cubicBezTo>
                    <a:cubicBezTo>
                      <a:pt x="2469" y="258"/>
                      <a:pt x="2469" y="258"/>
                      <a:pt x="2469" y="258"/>
                    </a:cubicBezTo>
                    <a:cubicBezTo>
                      <a:pt x="2469" y="258"/>
                      <a:pt x="2469" y="251"/>
                      <a:pt x="2458" y="250"/>
                    </a:cubicBezTo>
                    <a:cubicBezTo>
                      <a:pt x="2443" y="249"/>
                      <a:pt x="2443" y="249"/>
                      <a:pt x="2443" y="249"/>
                    </a:cubicBezTo>
                    <a:cubicBezTo>
                      <a:pt x="2449" y="280"/>
                      <a:pt x="2449" y="280"/>
                      <a:pt x="2449" y="280"/>
                    </a:cubicBezTo>
                    <a:cubicBezTo>
                      <a:pt x="2442" y="284"/>
                      <a:pt x="2442" y="284"/>
                      <a:pt x="2442" y="284"/>
                    </a:cubicBezTo>
                    <a:cubicBezTo>
                      <a:pt x="2442" y="268"/>
                      <a:pt x="2442" y="268"/>
                      <a:pt x="2442" y="268"/>
                    </a:cubicBezTo>
                    <a:cubicBezTo>
                      <a:pt x="2425" y="241"/>
                      <a:pt x="2425" y="241"/>
                      <a:pt x="2425" y="241"/>
                    </a:cubicBezTo>
                    <a:cubicBezTo>
                      <a:pt x="2418" y="240"/>
                      <a:pt x="2418" y="240"/>
                      <a:pt x="2418" y="240"/>
                    </a:cubicBezTo>
                    <a:cubicBezTo>
                      <a:pt x="2424" y="268"/>
                      <a:pt x="2424" y="268"/>
                      <a:pt x="2424" y="268"/>
                    </a:cubicBezTo>
                    <a:cubicBezTo>
                      <a:pt x="2416" y="282"/>
                      <a:pt x="2416" y="282"/>
                      <a:pt x="2416" y="282"/>
                    </a:cubicBezTo>
                    <a:cubicBezTo>
                      <a:pt x="2409" y="271"/>
                      <a:pt x="2409" y="271"/>
                      <a:pt x="2409" y="271"/>
                    </a:cubicBezTo>
                    <a:cubicBezTo>
                      <a:pt x="2401" y="282"/>
                      <a:pt x="2401" y="282"/>
                      <a:pt x="2401" y="282"/>
                    </a:cubicBezTo>
                    <a:cubicBezTo>
                      <a:pt x="2393" y="285"/>
                      <a:pt x="2393" y="285"/>
                      <a:pt x="2393" y="285"/>
                    </a:cubicBezTo>
                    <a:cubicBezTo>
                      <a:pt x="2393" y="285"/>
                      <a:pt x="2381" y="300"/>
                      <a:pt x="2377" y="300"/>
                    </a:cubicBezTo>
                    <a:cubicBezTo>
                      <a:pt x="2374" y="296"/>
                      <a:pt x="2378" y="284"/>
                      <a:pt x="2382" y="277"/>
                    </a:cubicBezTo>
                    <a:cubicBezTo>
                      <a:pt x="2386" y="273"/>
                      <a:pt x="2387" y="250"/>
                      <a:pt x="2376" y="246"/>
                    </a:cubicBezTo>
                    <a:cubicBezTo>
                      <a:pt x="2369" y="238"/>
                      <a:pt x="2357" y="261"/>
                      <a:pt x="2357" y="261"/>
                    </a:cubicBezTo>
                    <a:cubicBezTo>
                      <a:pt x="2349" y="260"/>
                      <a:pt x="2349" y="260"/>
                      <a:pt x="2349" y="260"/>
                    </a:cubicBezTo>
                    <a:cubicBezTo>
                      <a:pt x="2349" y="260"/>
                      <a:pt x="2373" y="238"/>
                      <a:pt x="2358" y="230"/>
                    </a:cubicBezTo>
                    <a:cubicBezTo>
                      <a:pt x="2344" y="218"/>
                      <a:pt x="2332" y="229"/>
                      <a:pt x="2332" y="229"/>
                    </a:cubicBezTo>
                    <a:cubicBezTo>
                      <a:pt x="2318" y="217"/>
                      <a:pt x="2318" y="217"/>
                      <a:pt x="2318" y="217"/>
                    </a:cubicBezTo>
                    <a:cubicBezTo>
                      <a:pt x="2302" y="224"/>
                      <a:pt x="2302" y="224"/>
                      <a:pt x="2302" y="224"/>
                    </a:cubicBezTo>
                    <a:cubicBezTo>
                      <a:pt x="2299" y="216"/>
                      <a:pt x="2299" y="216"/>
                      <a:pt x="2299" y="216"/>
                    </a:cubicBezTo>
                    <a:cubicBezTo>
                      <a:pt x="2299" y="216"/>
                      <a:pt x="2287" y="227"/>
                      <a:pt x="2280" y="222"/>
                    </a:cubicBezTo>
                    <a:cubicBezTo>
                      <a:pt x="2273" y="218"/>
                      <a:pt x="2280" y="211"/>
                      <a:pt x="2280" y="211"/>
                    </a:cubicBezTo>
                    <a:cubicBezTo>
                      <a:pt x="2281" y="207"/>
                      <a:pt x="2273" y="203"/>
                      <a:pt x="2277" y="196"/>
                    </a:cubicBezTo>
                    <a:cubicBezTo>
                      <a:pt x="2278" y="188"/>
                      <a:pt x="2348" y="210"/>
                      <a:pt x="2348" y="210"/>
                    </a:cubicBezTo>
                    <a:cubicBezTo>
                      <a:pt x="2348" y="210"/>
                      <a:pt x="2381" y="212"/>
                      <a:pt x="2405" y="198"/>
                    </a:cubicBezTo>
                    <a:cubicBezTo>
                      <a:pt x="2428" y="180"/>
                      <a:pt x="2421" y="156"/>
                      <a:pt x="2421" y="156"/>
                    </a:cubicBezTo>
                    <a:cubicBezTo>
                      <a:pt x="2421" y="156"/>
                      <a:pt x="2463" y="139"/>
                      <a:pt x="2461" y="120"/>
                    </a:cubicBezTo>
                    <a:cubicBezTo>
                      <a:pt x="2457" y="105"/>
                      <a:pt x="2427" y="111"/>
                      <a:pt x="2427" y="111"/>
                    </a:cubicBezTo>
                    <a:cubicBezTo>
                      <a:pt x="2427" y="111"/>
                      <a:pt x="2417" y="95"/>
                      <a:pt x="2406" y="95"/>
                    </a:cubicBezTo>
                    <a:cubicBezTo>
                      <a:pt x="2391" y="94"/>
                      <a:pt x="2375" y="105"/>
                      <a:pt x="2375" y="105"/>
                    </a:cubicBezTo>
                    <a:cubicBezTo>
                      <a:pt x="2388" y="78"/>
                      <a:pt x="2388" y="78"/>
                      <a:pt x="2388" y="78"/>
                    </a:cubicBezTo>
                    <a:cubicBezTo>
                      <a:pt x="2373" y="78"/>
                      <a:pt x="2373" y="78"/>
                      <a:pt x="2373" y="78"/>
                    </a:cubicBezTo>
                    <a:cubicBezTo>
                      <a:pt x="2373" y="78"/>
                      <a:pt x="2377" y="66"/>
                      <a:pt x="2362" y="66"/>
                    </a:cubicBezTo>
                    <a:cubicBezTo>
                      <a:pt x="2347" y="61"/>
                      <a:pt x="2350" y="84"/>
                      <a:pt x="2342" y="84"/>
                    </a:cubicBezTo>
                    <a:cubicBezTo>
                      <a:pt x="2335" y="87"/>
                      <a:pt x="2343" y="65"/>
                      <a:pt x="2336" y="64"/>
                    </a:cubicBezTo>
                    <a:cubicBezTo>
                      <a:pt x="2332" y="64"/>
                      <a:pt x="2305" y="86"/>
                      <a:pt x="2305" y="86"/>
                    </a:cubicBezTo>
                    <a:cubicBezTo>
                      <a:pt x="2306" y="59"/>
                      <a:pt x="2306" y="59"/>
                      <a:pt x="2306" y="59"/>
                    </a:cubicBezTo>
                    <a:cubicBezTo>
                      <a:pt x="2306" y="59"/>
                      <a:pt x="2296" y="40"/>
                      <a:pt x="2273" y="42"/>
                    </a:cubicBezTo>
                    <a:cubicBezTo>
                      <a:pt x="2247" y="41"/>
                      <a:pt x="2249" y="83"/>
                      <a:pt x="2249" y="83"/>
                    </a:cubicBezTo>
                    <a:cubicBezTo>
                      <a:pt x="2252" y="91"/>
                      <a:pt x="2252" y="91"/>
                      <a:pt x="2252" y="91"/>
                    </a:cubicBezTo>
                    <a:cubicBezTo>
                      <a:pt x="2247" y="133"/>
                      <a:pt x="2247" y="133"/>
                      <a:pt x="2247" y="133"/>
                    </a:cubicBezTo>
                    <a:cubicBezTo>
                      <a:pt x="2258" y="133"/>
                      <a:pt x="2258" y="133"/>
                      <a:pt x="2258" y="133"/>
                    </a:cubicBezTo>
                    <a:cubicBezTo>
                      <a:pt x="2257" y="141"/>
                      <a:pt x="2257" y="141"/>
                      <a:pt x="2257" y="141"/>
                    </a:cubicBezTo>
                    <a:cubicBezTo>
                      <a:pt x="2239" y="140"/>
                      <a:pt x="2239" y="140"/>
                      <a:pt x="2239" y="140"/>
                    </a:cubicBezTo>
                    <a:cubicBezTo>
                      <a:pt x="2236" y="129"/>
                      <a:pt x="2236" y="129"/>
                      <a:pt x="2236" y="129"/>
                    </a:cubicBezTo>
                    <a:cubicBezTo>
                      <a:pt x="2220" y="143"/>
                      <a:pt x="2220" y="143"/>
                      <a:pt x="2220" y="143"/>
                    </a:cubicBezTo>
                    <a:cubicBezTo>
                      <a:pt x="2209" y="143"/>
                      <a:pt x="2209" y="143"/>
                      <a:pt x="2209" y="143"/>
                    </a:cubicBezTo>
                    <a:cubicBezTo>
                      <a:pt x="2208" y="150"/>
                      <a:pt x="2208" y="150"/>
                      <a:pt x="2208" y="150"/>
                    </a:cubicBezTo>
                    <a:cubicBezTo>
                      <a:pt x="2202" y="135"/>
                      <a:pt x="2202" y="135"/>
                      <a:pt x="2202" y="135"/>
                    </a:cubicBezTo>
                    <a:cubicBezTo>
                      <a:pt x="2202" y="135"/>
                      <a:pt x="2213" y="124"/>
                      <a:pt x="2221" y="120"/>
                    </a:cubicBezTo>
                    <a:cubicBezTo>
                      <a:pt x="2229" y="113"/>
                      <a:pt x="2234" y="90"/>
                      <a:pt x="2230" y="82"/>
                    </a:cubicBezTo>
                    <a:cubicBezTo>
                      <a:pt x="2227" y="78"/>
                      <a:pt x="2211" y="93"/>
                      <a:pt x="2207" y="100"/>
                    </a:cubicBezTo>
                    <a:cubicBezTo>
                      <a:pt x="2207" y="108"/>
                      <a:pt x="2188" y="115"/>
                      <a:pt x="2188" y="115"/>
                    </a:cubicBezTo>
                    <a:cubicBezTo>
                      <a:pt x="2188" y="115"/>
                      <a:pt x="2196" y="104"/>
                      <a:pt x="2200" y="100"/>
                    </a:cubicBezTo>
                    <a:cubicBezTo>
                      <a:pt x="2203" y="96"/>
                      <a:pt x="2215" y="78"/>
                      <a:pt x="2215" y="78"/>
                    </a:cubicBezTo>
                    <a:cubicBezTo>
                      <a:pt x="2201" y="77"/>
                      <a:pt x="2201" y="77"/>
                      <a:pt x="2201" y="77"/>
                    </a:cubicBezTo>
                    <a:cubicBezTo>
                      <a:pt x="2197" y="77"/>
                      <a:pt x="2185" y="88"/>
                      <a:pt x="2185" y="88"/>
                    </a:cubicBezTo>
                    <a:cubicBezTo>
                      <a:pt x="2185" y="88"/>
                      <a:pt x="2185" y="80"/>
                      <a:pt x="2189" y="77"/>
                    </a:cubicBezTo>
                    <a:cubicBezTo>
                      <a:pt x="2190" y="69"/>
                      <a:pt x="2208" y="70"/>
                      <a:pt x="2223" y="67"/>
                    </a:cubicBezTo>
                    <a:cubicBezTo>
                      <a:pt x="2239" y="64"/>
                      <a:pt x="2237" y="21"/>
                      <a:pt x="2237" y="21"/>
                    </a:cubicBezTo>
                    <a:cubicBezTo>
                      <a:pt x="2218" y="21"/>
                      <a:pt x="2218" y="21"/>
                      <a:pt x="2218" y="21"/>
                    </a:cubicBezTo>
                    <a:cubicBezTo>
                      <a:pt x="2218" y="21"/>
                      <a:pt x="2210" y="28"/>
                      <a:pt x="2207" y="24"/>
                    </a:cubicBezTo>
                    <a:cubicBezTo>
                      <a:pt x="2199" y="24"/>
                      <a:pt x="2211" y="9"/>
                      <a:pt x="2204" y="5"/>
                    </a:cubicBezTo>
                    <a:cubicBezTo>
                      <a:pt x="2197" y="0"/>
                      <a:pt x="2188" y="19"/>
                      <a:pt x="2181" y="19"/>
                    </a:cubicBezTo>
                    <a:cubicBezTo>
                      <a:pt x="2173" y="22"/>
                      <a:pt x="2167" y="3"/>
                      <a:pt x="2151" y="6"/>
                    </a:cubicBezTo>
                    <a:cubicBezTo>
                      <a:pt x="2140" y="13"/>
                      <a:pt x="2165" y="37"/>
                      <a:pt x="2157" y="37"/>
                    </a:cubicBezTo>
                    <a:cubicBezTo>
                      <a:pt x="2150" y="40"/>
                      <a:pt x="2143" y="29"/>
                      <a:pt x="2128" y="24"/>
                    </a:cubicBezTo>
                    <a:cubicBezTo>
                      <a:pt x="2117" y="23"/>
                      <a:pt x="2138" y="44"/>
                      <a:pt x="2138" y="44"/>
                    </a:cubicBezTo>
                    <a:cubicBezTo>
                      <a:pt x="2127" y="47"/>
                      <a:pt x="2127" y="47"/>
                      <a:pt x="2127" y="47"/>
                    </a:cubicBezTo>
                    <a:cubicBezTo>
                      <a:pt x="2134" y="59"/>
                      <a:pt x="2134" y="59"/>
                      <a:pt x="2134" y="59"/>
                    </a:cubicBezTo>
                    <a:cubicBezTo>
                      <a:pt x="2145" y="59"/>
                      <a:pt x="2145" y="59"/>
                      <a:pt x="2145" y="59"/>
                    </a:cubicBezTo>
                    <a:cubicBezTo>
                      <a:pt x="2171" y="76"/>
                      <a:pt x="2171" y="76"/>
                      <a:pt x="2171" y="76"/>
                    </a:cubicBezTo>
                    <a:cubicBezTo>
                      <a:pt x="2144" y="78"/>
                      <a:pt x="2144" y="78"/>
                      <a:pt x="2144" y="78"/>
                    </a:cubicBezTo>
                    <a:cubicBezTo>
                      <a:pt x="2147" y="94"/>
                      <a:pt x="2147" y="94"/>
                      <a:pt x="2147" y="94"/>
                    </a:cubicBezTo>
                    <a:cubicBezTo>
                      <a:pt x="2132" y="93"/>
                      <a:pt x="2132" y="93"/>
                      <a:pt x="2132" y="93"/>
                    </a:cubicBezTo>
                    <a:cubicBezTo>
                      <a:pt x="2132" y="104"/>
                      <a:pt x="2132" y="104"/>
                      <a:pt x="2132" y="104"/>
                    </a:cubicBezTo>
                    <a:cubicBezTo>
                      <a:pt x="2139" y="109"/>
                      <a:pt x="2139" y="109"/>
                      <a:pt x="2139" y="109"/>
                    </a:cubicBezTo>
                    <a:cubicBezTo>
                      <a:pt x="2139" y="124"/>
                      <a:pt x="2139" y="124"/>
                      <a:pt x="2139" y="124"/>
                    </a:cubicBezTo>
                    <a:cubicBezTo>
                      <a:pt x="2146" y="128"/>
                      <a:pt x="2146" y="128"/>
                      <a:pt x="2146" y="128"/>
                    </a:cubicBezTo>
                    <a:cubicBezTo>
                      <a:pt x="2127" y="131"/>
                      <a:pt x="2127" y="131"/>
                      <a:pt x="2127" y="131"/>
                    </a:cubicBezTo>
                    <a:cubicBezTo>
                      <a:pt x="2144" y="159"/>
                      <a:pt x="2144" y="159"/>
                      <a:pt x="2144" y="159"/>
                    </a:cubicBezTo>
                    <a:cubicBezTo>
                      <a:pt x="2118" y="157"/>
                      <a:pt x="2118" y="157"/>
                      <a:pt x="2118" y="157"/>
                    </a:cubicBezTo>
                    <a:cubicBezTo>
                      <a:pt x="2106" y="191"/>
                      <a:pt x="2106" y="191"/>
                      <a:pt x="2106" y="191"/>
                    </a:cubicBezTo>
                    <a:cubicBezTo>
                      <a:pt x="2101" y="122"/>
                      <a:pt x="2101" y="122"/>
                      <a:pt x="2101" y="122"/>
                    </a:cubicBezTo>
                    <a:cubicBezTo>
                      <a:pt x="2082" y="129"/>
                      <a:pt x="2082" y="129"/>
                      <a:pt x="2082" y="129"/>
                    </a:cubicBezTo>
                    <a:cubicBezTo>
                      <a:pt x="2106" y="88"/>
                      <a:pt x="2106" y="88"/>
                      <a:pt x="2106" y="88"/>
                    </a:cubicBezTo>
                    <a:cubicBezTo>
                      <a:pt x="2099" y="80"/>
                      <a:pt x="2099" y="80"/>
                      <a:pt x="2099" y="80"/>
                    </a:cubicBezTo>
                    <a:cubicBezTo>
                      <a:pt x="2099" y="80"/>
                      <a:pt x="2104" y="57"/>
                      <a:pt x="2086" y="56"/>
                    </a:cubicBezTo>
                    <a:cubicBezTo>
                      <a:pt x="2067" y="59"/>
                      <a:pt x="2064" y="109"/>
                      <a:pt x="2064" y="109"/>
                    </a:cubicBezTo>
                    <a:cubicBezTo>
                      <a:pt x="2053" y="112"/>
                      <a:pt x="2053" y="112"/>
                      <a:pt x="2053" y="112"/>
                    </a:cubicBezTo>
                    <a:cubicBezTo>
                      <a:pt x="2053" y="112"/>
                      <a:pt x="2056" y="139"/>
                      <a:pt x="2044" y="154"/>
                    </a:cubicBezTo>
                    <a:cubicBezTo>
                      <a:pt x="2035" y="173"/>
                      <a:pt x="2011" y="206"/>
                      <a:pt x="2011" y="206"/>
                    </a:cubicBezTo>
                    <a:cubicBezTo>
                      <a:pt x="2011" y="206"/>
                      <a:pt x="2030" y="214"/>
                      <a:pt x="2025" y="226"/>
                    </a:cubicBezTo>
                    <a:cubicBezTo>
                      <a:pt x="2021" y="237"/>
                      <a:pt x="2013" y="252"/>
                      <a:pt x="2013" y="252"/>
                    </a:cubicBezTo>
                    <a:cubicBezTo>
                      <a:pt x="2005" y="270"/>
                      <a:pt x="2005" y="270"/>
                      <a:pt x="2005" y="270"/>
                    </a:cubicBezTo>
                    <a:cubicBezTo>
                      <a:pt x="1994" y="255"/>
                      <a:pt x="1994" y="255"/>
                      <a:pt x="1994" y="255"/>
                    </a:cubicBezTo>
                    <a:cubicBezTo>
                      <a:pt x="1990" y="266"/>
                      <a:pt x="1990" y="266"/>
                      <a:pt x="1990" y="266"/>
                    </a:cubicBezTo>
                    <a:cubicBezTo>
                      <a:pt x="1980" y="243"/>
                      <a:pt x="1980" y="243"/>
                      <a:pt x="1980" y="243"/>
                    </a:cubicBezTo>
                    <a:cubicBezTo>
                      <a:pt x="2001" y="186"/>
                      <a:pt x="2001" y="186"/>
                      <a:pt x="2001" y="186"/>
                    </a:cubicBezTo>
                    <a:cubicBezTo>
                      <a:pt x="1986" y="185"/>
                      <a:pt x="1986" y="185"/>
                      <a:pt x="1986" y="185"/>
                    </a:cubicBezTo>
                    <a:cubicBezTo>
                      <a:pt x="1983" y="178"/>
                      <a:pt x="1983" y="178"/>
                      <a:pt x="1983" y="178"/>
                    </a:cubicBezTo>
                    <a:cubicBezTo>
                      <a:pt x="2027" y="115"/>
                      <a:pt x="2027" y="115"/>
                      <a:pt x="2027" y="115"/>
                    </a:cubicBezTo>
                    <a:cubicBezTo>
                      <a:pt x="2020" y="107"/>
                      <a:pt x="2020" y="107"/>
                      <a:pt x="2020" y="107"/>
                    </a:cubicBezTo>
                    <a:cubicBezTo>
                      <a:pt x="2020" y="107"/>
                      <a:pt x="2039" y="81"/>
                      <a:pt x="2032" y="77"/>
                    </a:cubicBezTo>
                    <a:cubicBezTo>
                      <a:pt x="2025" y="73"/>
                      <a:pt x="2001" y="94"/>
                      <a:pt x="2001" y="94"/>
                    </a:cubicBezTo>
                    <a:cubicBezTo>
                      <a:pt x="2002" y="72"/>
                      <a:pt x="2002" y="72"/>
                      <a:pt x="2002" y="72"/>
                    </a:cubicBezTo>
                    <a:cubicBezTo>
                      <a:pt x="1984" y="71"/>
                      <a:pt x="1984" y="71"/>
                      <a:pt x="1984" y="71"/>
                    </a:cubicBezTo>
                    <a:cubicBezTo>
                      <a:pt x="1991" y="82"/>
                      <a:pt x="1991" y="82"/>
                      <a:pt x="1991" y="82"/>
                    </a:cubicBezTo>
                    <a:cubicBezTo>
                      <a:pt x="1986" y="101"/>
                      <a:pt x="1986" y="101"/>
                      <a:pt x="1986" y="101"/>
                    </a:cubicBezTo>
                    <a:cubicBezTo>
                      <a:pt x="1972" y="82"/>
                      <a:pt x="1972" y="82"/>
                      <a:pt x="1972" y="82"/>
                    </a:cubicBezTo>
                    <a:cubicBezTo>
                      <a:pt x="1960" y="92"/>
                      <a:pt x="1960" y="92"/>
                      <a:pt x="1960" y="92"/>
                    </a:cubicBezTo>
                    <a:cubicBezTo>
                      <a:pt x="1965" y="74"/>
                      <a:pt x="1965" y="74"/>
                      <a:pt x="1965" y="74"/>
                    </a:cubicBezTo>
                    <a:cubicBezTo>
                      <a:pt x="1961" y="70"/>
                      <a:pt x="1961" y="70"/>
                      <a:pt x="1961" y="70"/>
                    </a:cubicBezTo>
                    <a:cubicBezTo>
                      <a:pt x="1953" y="81"/>
                      <a:pt x="1953" y="81"/>
                      <a:pt x="1953" y="81"/>
                    </a:cubicBezTo>
                    <a:cubicBezTo>
                      <a:pt x="1932" y="64"/>
                      <a:pt x="1932" y="64"/>
                      <a:pt x="1932" y="64"/>
                    </a:cubicBezTo>
                    <a:cubicBezTo>
                      <a:pt x="1923" y="83"/>
                      <a:pt x="1923" y="83"/>
                      <a:pt x="1923" y="83"/>
                    </a:cubicBezTo>
                    <a:cubicBezTo>
                      <a:pt x="1945" y="96"/>
                      <a:pt x="1945" y="96"/>
                      <a:pt x="1945" y="96"/>
                    </a:cubicBezTo>
                    <a:cubicBezTo>
                      <a:pt x="1934" y="99"/>
                      <a:pt x="1934" y="99"/>
                      <a:pt x="1934" y="99"/>
                    </a:cubicBezTo>
                    <a:cubicBezTo>
                      <a:pt x="1933" y="114"/>
                      <a:pt x="1933" y="114"/>
                      <a:pt x="1933" y="114"/>
                    </a:cubicBezTo>
                    <a:cubicBezTo>
                      <a:pt x="1922" y="110"/>
                      <a:pt x="1922" y="110"/>
                      <a:pt x="1922" y="110"/>
                    </a:cubicBezTo>
                    <a:cubicBezTo>
                      <a:pt x="1919" y="102"/>
                      <a:pt x="1919" y="102"/>
                      <a:pt x="1919" y="102"/>
                    </a:cubicBezTo>
                    <a:cubicBezTo>
                      <a:pt x="1908" y="101"/>
                      <a:pt x="1908" y="101"/>
                      <a:pt x="1908" y="101"/>
                    </a:cubicBezTo>
                    <a:cubicBezTo>
                      <a:pt x="1907" y="124"/>
                      <a:pt x="1907" y="124"/>
                      <a:pt x="1907" y="124"/>
                    </a:cubicBezTo>
                    <a:cubicBezTo>
                      <a:pt x="1932" y="129"/>
                      <a:pt x="1932" y="129"/>
                      <a:pt x="1932" y="129"/>
                    </a:cubicBezTo>
                    <a:cubicBezTo>
                      <a:pt x="1950" y="153"/>
                      <a:pt x="1950" y="153"/>
                      <a:pt x="1950" y="153"/>
                    </a:cubicBezTo>
                    <a:cubicBezTo>
                      <a:pt x="1950" y="161"/>
                      <a:pt x="1950" y="161"/>
                      <a:pt x="1950" y="161"/>
                    </a:cubicBezTo>
                    <a:cubicBezTo>
                      <a:pt x="1950" y="161"/>
                      <a:pt x="1943" y="153"/>
                      <a:pt x="1935" y="149"/>
                    </a:cubicBezTo>
                    <a:cubicBezTo>
                      <a:pt x="1928" y="141"/>
                      <a:pt x="1913" y="140"/>
                      <a:pt x="1913" y="140"/>
                    </a:cubicBezTo>
                    <a:cubicBezTo>
                      <a:pt x="1908" y="178"/>
                      <a:pt x="1908" y="178"/>
                      <a:pt x="1908" y="178"/>
                    </a:cubicBezTo>
                    <a:cubicBezTo>
                      <a:pt x="1915" y="174"/>
                      <a:pt x="1915" y="174"/>
                      <a:pt x="1915" y="174"/>
                    </a:cubicBezTo>
                    <a:cubicBezTo>
                      <a:pt x="1926" y="194"/>
                      <a:pt x="1926" y="194"/>
                      <a:pt x="1926" y="194"/>
                    </a:cubicBezTo>
                    <a:cubicBezTo>
                      <a:pt x="1926" y="194"/>
                      <a:pt x="1915" y="190"/>
                      <a:pt x="1904" y="185"/>
                    </a:cubicBezTo>
                    <a:cubicBezTo>
                      <a:pt x="1889" y="185"/>
                      <a:pt x="1885" y="196"/>
                      <a:pt x="1885" y="196"/>
                    </a:cubicBezTo>
                    <a:cubicBezTo>
                      <a:pt x="1852" y="252"/>
                      <a:pt x="1852" y="252"/>
                      <a:pt x="1852" y="252"/>
                    </a:cubicBezTo>
                    <a:cubicBezTo>
                      <a:pt x="1859" y="252"/>
                      <a:pt x="1859" y="252"/>
                      <a:pt x="1859" y="252"/>
                    </a:cubicBezTo>
                    <a:cubicBezTo>
                      <a:pt x="1848" y="263"/>
                      <a:pt x="1848" y="263"/>
                      <a:pt x="1848" y="263"/>
                    </a:cubicBezTo>
                    <a:cubicBezTo>
                      <a:pt x="1862" y="283"/>
                      <a:pt x="1862" y="283"/>
                      <a:pt x="1862" y="283"/>
                    </a:cubicBezTo>
                    <a:cubicBezTo>
                      <a:pt x="1850" y="290"/>
                      <a:pt x="1850" y="290"/>
                      <a:pt x="1850" y="290"/>
                    </a:cubicBezTo>
                    <a:cubicBezTo>
                      <a:pt x="1876" y="306"/>
                      <a:pt x="1876" y="306"/>
                      <a:pt x="1876" y="306"/>
                    </a:cubicBezTo>
                    <a:cubicBezTo>
                      <a:pt x="1845" y="313"/>
                      <a:pt x="1845" y="313"/>
                      <a:pt x="1845" y="313"/>
                    </a:cubicBezTo>
                    <a:cubicBezTo>
                      <a:pt x="1828" y="281"/>
                      <a:pt x="1828" y="281"/>
                      <a:pt x="1828" y="281"/>
                    </a:cubicBezTo>
                    <a:cubicBezTo>
                      <a:pt x="1782" y="306"/>
                      <a:pt x="1782" y="306"/>
                      <a:pt x="1782" y="306"/>
                    </a:cubicBezTo>
                    <a:cubicBezTo>
                      <a:pt x="1783" y="298"/>
                      <a:pt x="1783" y="298"/>
                      <a:pt x="1783" y="298"/>
                    </a:cubicBezTo>
                    <a:cubicBezTo>
                      <a:pt x="1783" y="298"/>
                      <a:pt x="1821" y="281"/>
                      <a:pt x="1825" y="266"/>
                    </a:cubicBezTo>
                    <a:cubicBezTo>
                      <a:pt x="1829" y="255"/>
                      <a:pt x="1795" y="261"/>
                      <a:pt x="1795" y="261"/>
                    </a:cubicBezTo>
                    <a:cubicBezTo>
                      <a:pt x="1795" y="261"/>
                      <a:pt x="1785" y="249"/>
                      <a:pt x="1777" y="260"/>
                    </a:cubicBezTo>
                    <a:cubicBezTo>
                      <a:pt x="1765" y="271"/>
                      <a:pt x="1787" y="283"/>
                      <a:pt x="1787" y="283"/>
                    </a:cubicBezTo>
                    <a:cubicBezTo>
                      <a:pt x="1772" y="282"/>
                      <a:pt x="1772" y="282"/>
                      <a:pt x="1772" y="282"/>
                    </a:cubicBezTo>
                    <a:cubicBezTo>
                      <a:pt x="1772" y="282"/>
                      <a:pt x="1766" y="251"/>
                      <a:pt x="1751" y="251"/>
                    </a:cubicBezTo>
                    <a:cubicBezTo>
                      <a:pt x="1736" y="250"/>
                      <a:pt x="1735" y="273"/>
                      <a:pt x="1735" y="273"/>
                    </a:cubicBezTo>
                    <a:cubicBezTo>
                      <a:pt x="1710" y="253"/>
                      <a:pt x="1710" y="253"/>
                      <a:pt x="1710" y="253"/>
                    </a:cubicBezTo>
                    <a:cubicBezTo>
                      <a:pt x="1706" y="264"/>
                      <a:pt x="1706" y="264"/>
                      <a:pt x="1706" y="264"/>
                    </a:cubicBezTo>
                    <a:cubicBezTo>
                      <a:pt x="1706" y="264"/>
                      <a:pt x="1694" y="260"/>
                      <a:pt x="1686" y="271"/>
                    </a:cubicBezTo>
                    <a:cubicBezTo>
                      <a:pt x="1678" y="286"/>
                      <a:pt x="1708" y="287"/>
                      <a:pt x="1708" y="287"/>
                    </a:cubicBezTo>
                    <a:cubicBezTo>
                      <a:pt x="1700" y="298"/>
                      <a:pt x="1700" y="298"/>
                      <a:pt x="1700" y="298"/>
                    </a:cubicBezTo>
                    <a:cubicBezTo>
                      <a:pt x="1733" y="307"/>
                      <a:pt x="1733" y="307"/>
                      <a:pt x="1733" y="307"/>
                    </a:cubicBezTo>
                    <a:cubicBezTo>
                      <a:pt x="1752" y="304"/>
                      <a:pt x="1752" y="304"/>
                      <a:pt x="1752" y="304"/>
                    </a:cubicBezTo>
                    <a:cubicBezTo>
                      <a:pt x="1737" y="315"/>
                      <a:pt x="1737" y="315"/>
                      <a:pt x="1737" y="315"/>
                    </a:cubicBezTo>
                    <a:cubicBezTo>
                      <a:pt x="1740" y="319"/>
                      <a:pt x="1740" y="319"/>
                      <a:pt x="1740" y="319"/>
                    </a:cubicBezTo>
                    <a:cubicBezTo>
                      <a:pt x="1756" y="316"/>
                      <a:pt x="1756" y="316"/>
                      <a:pt x="1756" y="316"/>
                    </a:cubicBezTo>
                    <a:cubicBezTo>
                      <a:pt x="1755" y="327"/>
                      <a:pt x="1755" y="327"/>
                      <a:pt x="1755" y="327"/>
                    </a:cubicBezTo>
                    <a:cubicBezTo>
                      <a:pt x="1744" y="327"/>
                      <a:pt x="1744" y="327"/>
                      <a:pt x="1744" y="327"/>
                    </a:cubicBezTo>
                    <a:cubicBezTo>
                      <a:pt x="1754" y="347"/>
                      <a:pt x="1754" y="347"/>
                      <a:pt x="1754" y="347"/>
                    </a:cubicBezTo>
                    <a:cubicBezTo>
                      <a:pt x="1754" y="358"/>
                      <a:pt x="1754" y="358"/>
                      <a:pt x="1754" y="358"/>
                    </a:cubicBezTo>
                    <a:cubicBezTo>
                      <a:pt x="1754" y="358"/>
                      <a:pt x="1772" y="374"/>
                      <a:pt x="1764" y="378"/>
                    </a:cubicBezTo>
                    <a:cubicBezTo>
                      <a:pt x="1756" y="381"/>
                      <a:pt x="1739" y="346"/>
                      <a:pt x="1739" y="346"/>
                    </a:cubicBezTo>
                    <a:cubicBezTo>
                      <a:pt x="1721" y="337"/>
                      <a:pt x="1721" y="337"/>
                      <a:pt x="1721" y="337"/>
                    </a:cubicBezTo>
                    <a:cubicBezTo>
                      <a:pt x="1721" y="337"/>
                      <a:pt x="1707" y="314"/>
                      <a:pt x="1692" y="313"/>
                    </a:cubicBezTo>
                    <a:cubicBezTo>
                      <a:pt x="1681" y="312"/>
                      <a:pt x="1687" y="336"/>
                      <a:pt x="1687" y="336"/>
                    </a:cubicBezTo>
                    <a:cubicBezTo>
                      <a:pt x="1694" y="348"/>
                      <a:pt x="1694" y="348"/>
                      <a:pt x="1694" y="348"/>
                    </a:cubicBezTo>
                    <a:cubicBezTo>
                      <a:pt x="1683" y="355"/>
                      <a:pt x="1683" y="355"/>
                      <a:pt x="1683" y="355"/>
                    </a:cubicBezTo>
                    <a:cubicBezTo>
                      <a:pt x="1674" y="373"/>
                      <a:pt x="1674" y="373"/>
                      <a:pt x="1674" y="373"/>
                    </a:cubicBezTo>
                    <a:cubicBezTo>
                      <a:pt x="1668" y="354"/>
                      <a:pt x="1668" y="354"/>
                      <a:pt x="1668" y="354"/>
                    </a:cubicBezTo>
                    <a:cubicBezTo>
                      <a:pt x="1680" y="339"/>
                      <a:pt x="1680" y="339"/>
                      <a:pt x="1680" y="339"/>
                    </a:cubicBezTo>
                    <a:cubicBezTo>
                      <a:pt x="1680" y="335"/>
                      <a:pt x="1680" y="335"/>
                      <a:pt x="1680" y="335"/>
                    </a:cubicBezTo>
                    <a:cubicBezTo>
                      <a:pt x="1657" y="353"/>
                      <a:pt x="1657" y="353"/>
                      <a:pt x="1657" y="353"/>
                    </a:cubicBezTo>
                    <a:cubicBezTo>
                      <a:pt x="1636" y="391"/>
                      <a:pt x="1636" y="391"/>
                      <a:pt x="1636" y="391"/>
                    </a:cubicBezTo>
                    <a:cubicBezTo>
                      <a:pt x="1642" y="418"/>
                      <a:pt x="1642" y="418"/>
                      <a:pt x="1642" y="418"/>
                    </a:cubicBezTo>
                    <a:cubicBezTo>
                      <a:pt x="1656" y="438"/>
                      <a:pt x="1656" y="438"/>
                      <a:pt x="1656" y="438"/>
                    </a:cubicBezTo>
                    <a:cubicBezTo>
                      <a:pt x="1631" y="425"/>
                      <a:pt x="1631" y="425"/>
                      <a:pt x="1631" y="425"/>
                    </a:cubicBezTo>
                    <a:cubicBezTo>
                      <a:pt x="1621" y="474"/>
                      <a:pt x="1621" y="474"/>
                      <a:pt x="1621" y="474"/>
                    </a:cubicBezTo>
                    <a:cubicBezTo>
                      <a:pt x="1614" y="474"/>
                      <a:pt x="1614" y="474"/>
                      <a:pt x="1614" y="474"/>
                    </a:cubicBezTo>
                    <a:cubicBezTo>
                      <a:pt x="1597" y="500"/>
                      <a:pt x="1597" y="500"/>
                      <a:pt x="1597" y="500"/>
                    </a:cubicBezTo>
                    <a:cubicBezTo>
                      <a:pt x="1590" y="488"/>
                      <a:pt x="1590" y="488"/>
                      <a:pt x="1590" y="488"/>
                    </a:cubicBezTo>
                    <a:cubicBezTo>
                      <a:pt x="1610" y="466"/>
                      <a:pt x="1610" y="466"/>
                      <a:pt x="1610" y="466"/>
                    </a:cubicBezTo>
                    <a:cubicBezTo>
                      <a:pt x="1619" y="436"/>
                      <a:pt x="1619" y="436"/>
                      <a:pt x="1619" y="436"/>
                    </a:cubicBezTo>
                    <a:cubicBezTo>
                      <a:pt x="1616" y="432"/>
                      <a:pt x="1616" y="432"/>
                      <a:pt x="1616" y="432"/>
                    </a:cubicBezTo>
                    <a:cubicBezTo>
                      <a:pt x="1627" y="421"/>
                      <a:pt x="1627" y="421"/>
                      <a:pt x="1627" y="421"/>
                    </a:cubicBezTo>
                    <a:cubicBezTo>
                      <a:pt x="1621" y="401"/>
                      <a:pt x="1621" y="401"/>
                      <a:pt x="1621" y="401"/>
                    </a:cubicBezTo>
                    <a:cubicBezTo>
                      <a:pt x="1622" y="375"/>
                      <a:pt x="1622" y="375"/>
                      <a:pt x="1622" y="375"/>
                    </a:cubicBezTo>
                    <a:cubicBezTo>
                      <a:pt x="1622" y="363"/>
                      <a:pt x="1616" y="336"/>
                      <a:pt x="1616" y="336"/>
                    </a:cubicBezTo>
                    <a:cubicBezTo>
                      <a:pt x="1597" y="351"/>
                      <a:pt x="1597" y="351"/>
                      <a:pt x="1597" y="351"/>
                    </a:cubicBezTo>
                    <a:cubicBezTo>
                      <a:pt x="1597" y="351"/>
                      <a:pt x="1599" y="374"/>
                      <a:pt x="1588" y="385"/>
                    </a:cubicBezTo>
                    <a:cubicBezTo>
                      <a:pt x="1576" y="392"/>
                      <a:pt x="1583" y="415"/>
                      <a:pt x="1583" y="415"/>
                    </a:cubicBezTo>
                    <a:cubicBezTo>
                      <a:pt x="1593" y="423"/>
                      <a:pt x="1593" y="423"/>
                      <a:pt x="1593" y="423"/>
                    </a:cubicBezTo>
                    <a:cubicBezTo>
                      <a:pt x="1578" y="430"/>
                      <a:pt x="1578" y="430"/>
                      <a:pt x="1578" y="430"/>
                    </a:cubicBezTo>
                    <a:cubicBezTo>
                      <a:pt x="1577" y="460"/>
                      <a:pt x="1577" y="460"/>
                      <a:pt x="1577" y="460"/>
                    </a:cubicBezTo>
                    <a:cubicBezTo>
                      <a:pt x="1558" y="463"/>
                      <a:pt x="1558" y="463"/>
                      <a:pt x="1558" y="463"/>
                    </a:cubicBezTo>
                    <a:cubicBezTo>
                      <a:pt x="1571" y="414"/>
                      <a:pt x="1571" y="414"/>
                      <a:pt x="1571" y="414"/>
                    </a:cubicBezTo>
                    <a:cubicBezTo>
                      <a:pt x="1568" y="414"/>
                      <a:pt x="1568" y="414"/>
                      <a:pt x="1568" y="414"/>
                    </a:cubicBezTo>
                    <a:cubicBezTo>
                      <a:pt x="1569" y="376"/>
                      <a:pt x="1569" y="376"/>
                      <a:pt x="1569" y="376"/>
                    </a:cubicBezTo>
                    <a:cubicBezTo>
                      <a:pt x="1569" y="376"/>
                      <a:pt x="1550" y="383"/>
                      <a:pt x="1524" y="393"/>
                    </a:cubicBezTo>
                    <a:cubicBezTo>
                      <a:pt x="1493" y="399"/>
                      <a:pt x="1510" y="442"/>
                      <a:pt x="1510" y="442"/>
                    </a:cubicBezTo>
                    <a:cubicBezTo>
                      <a:pt x="1521" y="443"/>
                      <a:pt x="1521" y="443"/>
                      <a:pt x="1521" y="443"/>
                    </a:cubicBezTo>
                    <a:cubicBezTo>
                      <a:pt x="1521" y="443"/>
                      <a:pt x="1521" y="446"/>
                      <a:pt x="1517" y="458"/>
                    </a:cubicBezTo>
                    <a:cubicBezTo>
                      <a:pt x="1513" y="465"/>
                      <a:pt x="1527" y="477"/>
                      <a:pt x="1542" y="478"/>
                    </a:cubicBezTo>
                    <a:cubicBezTo>
                      <a:pt x="1557" y="483"/>
                      <a:pt x="1556" y="505"/>
                      <a:pt x="1556" y="505"/>
                    </a:cubicBezTo>
                    <a:cubicBezTo>
                      <a:pt x="1567" y="510"/>
                      <a:pt x="1567" y="510"/>
                      <a:pt x="1567" y="510"/>
                    </a:cubicBezTo>
                    <a:cubicBezTo>
                      <a:pt x="1559" y="513"/>
                      <a:pt x="1559" y="513"/>
                      <a:pt x="1559" y="513"/>
                    </a:cubicBezTo>
                    <a:cubicBezTo>
                      <a:pt x="1559" y="513"/>
                      <a:pt x="1545" y="505"/>
                      <a:pt x="1545" y="497"/>
                    </a:cubicBezTo>
                    <a:cubicBezTo>
                      <a:pt x="1546" y="486"/>
                      <a:pt x="1527" y="485"/>
                      <a:pt x="1516" y="481"/>
                    </a:cubicBezTo>
                    <a:cubicBezTo>
                      <a:pt x="1509" y="480"/>
                      <a:pt x="1499" y="445"/>
                      <a:pt x="1499" y="445"/>
                    </a:cubicBezTo>
                    <a:cubicBezTo>
                      <a:pt x="1469" y="452"/>
                      <a:pt x="1469" y="452"/>
                      <a:pt x="1469" y="452"/>
                    </a:cubicBezTo>
                    <a:cubicBezTo>
                      <a:pt x="1469" y="452"/>
                      <a:pt x="1472" y="467"/>
                      <a:pt x="1479" y="479"/>
                    </a:cubicBezTo>
                    <a:cubicBezTo>
                      <a:pt x="1489" y="491"/>
                      <a:pt x="1504" y="495"/>
                      <a:pt x="1504" y="495"/>
                    </a:cubicBezTo>
                    <a:cubicBezTo>
                      <a:pt x="1504" y="495"/>
                      <a:pt x="1489" y="498"/>
                      <a:pt x="1478" y="490"/>
                    </a:cubicBezTo>
                    <a:cubicBezTo>
                      <a:pt x="1467" y="486"/>
                      <a:pt x="1453" y="458"/>
                      <a:pt x="1453" y="458"/>
                    </a:cubicBezTo>
                    <a:cubicBezTo>
                      <a:pt x="1438" y="462"/>
                      <a:pt x="1438" y="462"/>
                      <a:pt x="1438" y="462"/>
                    </a:cubicBezTo>
                    <a:cubicBezTo>
                      <a:pt x="1445" y="485"/>
                      <a:pt x="1445" y="485"/>
                      <a:pt x="1445" y="485"/>
                    </a:cubicBezTo>
                    <a:cubicBezTo>
                      <a:pt x="1429" y="503"/>
                      <a:pt x="1429" y="503"/>
                      <a:pt x="1429" y="503"/>
                    </a:cubicBezTo>
                    <a:cubicBezTo>
                      <a:pt x="1442" y="534"/>
                      <a:pt x="1442" y="534"/>
                      <a:pt x="1442" y="534"/>
                    </a:cubicBezTo>
                    <a:cubicBezTo>
                      <a:pt x="1401" y="536"/>
                      <a:pt x="1401" y="536"/>
                      <a:pt x="1401" y="536"/>
                    </a:cubicBezTo>
                    <a:cubicBezTo>
                      <a:pt x="1412" y="552"/>
                      <a:pt x="1412" y="552"/>
                      <a:pt x="1412" y="552"/>
                    </a:cubicBezTo>
                    <a:cubicBezTo>
                      <a:pt x="1396" y="567"/>
                      <a:pt x="1396" y="567"/>
                      <a:pt x="1396" y="567"/>
                    </a:cubicBezTo>
                    <a:cubicBezTo>
                      <a:pt x="1395" y="590"/>
                      <a:pt x="1395" y="590"/>
                      <a:pt x="1395" y="590"/>
                    </a:cubicBezTo>
                    <a:cubicBezTo>
                      <a:pt x="1410" y="586"/>
                      <a:pt x="1410" y="586"/>
                      <a:pt x="1410" y="586"/>
                    </a:cubicBezTo>
                    <a:cubicBezTo>
                      <a:pt x="1421" y="595"/>
                      <a:pt x="1421" y="595"/>
                      <a:pt x="1421" y="595"/>
                    </a:cubicBezTo>
                    <a:cubicBezTo>
                      <a:pt x="1406" y="594"/>
                      <a:pt x="1406" y="594"/>
                      <a:pt x="1406" y="594"/>
                    </a:cubicBezTo>
                    <a:cubicBezTo>
                      <a:pt x="1398" y="609"/>
                      <a:pt x="1398" y="609"/>
                      <a:pt x="1398" y="609"/>
                    </a:cubicBezTo>
                    <a:cubicBezTo>
                      <a:pt x="1412" y="617"/>
                      <a:pt x="1412" y="617"/>
                      <a:pt x="1412" y="617"/>
                    </a:cubicBezTo>
                    <a:cubicBezTo>
                      <a:pt x="1386" y="616"/>
                      <a:pt x="1386" y="616"/>
                      <a:pt x="1386" y="616"/>
                    </a:cubicBezTo>
                    <a:cubicBezTo>
                      <a:pt x="1364" y="619"/>
                      <a:pt x="1386" y="631"/>
                      <a:pt x="1386" y="631"/>
                    </a:cubicBezTo>
                    <a:cubicBezTo>
                      <a:pt x="1400" y="640"/>
                      <a:pt x="1400" y="640"/>
                      <a:pt x="1400" y="640"/>
                    </a:cubicBezTo>
                    <a:cubicBezTo>
                      <a:pt x="1400" y="640"/>
                      <a:pt x="1378" y="631"/>
                      <a:pt x="1367" y="634"/>
                    </a:cubicBezTo>
                    <a:cubicBezTo>
                      <a:pt x="1359" y="634"/>
                      <a:pt x="1363" y="642"/>
                      <a:pt x="1363" y="642"/>
                    </a:cubicBezTo>
                    <a:cubicBezTo>
                      <a:pt x="1377" y="646"/>
                      <a:pt x="1377" y="646"/>
                      <a:pt x="1377" y="646"/>
                    </a:cubicBezTo>
                    <a:cubicBezTo>
                      <a:pt x="1373" y="661"/>
                      <a:pt x="1373" y="661"/>
                      <a:pt x="1373" y="661"/>
                    </a:cubicBezTo>
                    <a:cubicBezTo>
                      <a:pt x="1374" y="650"/>
                      <a:pt x="1374" y="650"/>
                      <a:pt x="1374" y="650"/>
                    </a:cubicBezTo>
                    <a:cubicBezTo>
                      <a:pt x="1359" y="645"/>
                      <a:pt x="1359" y="645"/>
                      <a:pt x="1359" y="645"/>
                    </a:cubicBezTo>
                    <a:cubicBezTo>
                      <a:pt x="1352" y="633"/>
                      <a:pt x="1352" y="633"/>
                      <a:pt x="1352" y="633"/>
                    </a:cubicBezTo>
                    <a:cubicBezTo>
                      <a:pt x="1348" y="645"/>
                      <a:pt x="1348" y="645"/>
                      <a:pt x="1348" y="645"/>
                    </a:cubicBezTo>
                    <a:cubicBezTo>
                      <a:pt x="1348" y="645"/>
                      <a:pt x="1344" y="648"/>
                      <a:pt x="1329" y="648"/>
                    </a:cubicBezTo>
                    <a:cubicBezTo>
                      <a:pt x="1314" y="647"/>
                      <a:pt x="1313" y="674"/>
                      <a:pt x="1313" y="674"/>
                    </a:cubicBezTo>
                    <a:cubicBezTo>
                      <a:pt x="1305" y="681"/>
                      <a:pt x="1305" y="681"/>
                      <a:pt x="1305" y="681"/>
                    </a:cubicBezTo>
                    <a:cubicBezTo>
                      <a:pt x="1312" y="696"/>
                      <a:pt x="1312" y="696"/>
                      <a:pt x="1312" y="696"/>
                    </a:cubicBezTo>
                    <a:cubicBezTo>
                      <a:pt x="1349" y="687"/>
                      <a:pt x="1349" y="687"/>
                      <a:pt x="1349" y="687"/>
                    </a:cubicBezTo>
                    <a:cubicBezTo>
                      <a:pt x="1349" y="687"/>
                      <a:pt x="1353" y="695"/>
                      <a:pt x="1364" y="695"/>
                    </a:cubicBezTo>
                    <a:cubicBezTo>
                      <a:pt x="1375" y="696"/>
                      <a:pt x="1399" y="674"/>
                      <a:pt x="1399" y="674"/>
                    </a:cubicBezTo>
                    <a:cubicBezTo>
                      <a:pt x="1394" y="689"/>
                      <a:pt x="1394" y="689"/>
                      <a:pt x="1394" y="689"/>
                    </a:cubicBezTo>
                    <a:cubicBezTo>
                      <a:pt x="1409" y="693"/>
                      <a:pt x="1409" y="693"/>
                      <a:pt x="1409" y="693"/>
                    </a:cubicBezTo>
                    <a:cubicBezTo>
                      <a:pt x="1379" y="703"/>
                      <a:pt x="1379" y="703"/>
                      <a:pt x="1379" y="703"/>
                    </a:cubicBezTo>
                    <a:cubicBezTo>
                      <a:pt x="1378" y="723"/>
                      <a:pt x="1378" y="723"/>
                      <a:pt x="1378" y="723"/>
                    </a:cubicBezTo>
                    <a:cubicBezTo>
                      <a:pt x="1388" y="738"/>
                      <a:pt x="1388" y="738"/>
                      <a:pt x="1388" y="738"/>
                    </a:cubicBezTo>
                    <a:cubicBezTo>
                      <a:pt x="1384" y="742"/>
                      <a:pt x="1384" y="742"/>
                      <a:pt x="1384" y="742"/>
                    </a:cubicBezTo>
                    <a:cubicBezTo>
                      <a:pt x="1371" y="711"/>
                      <a:pt x="1371" y="711"/>
                      <a:pt x="1371" y="711"/>
                    </a:cubicBezTo>
                    <a:cubicBezTo>
                      <a:pt x="1344" y="717"/>
                      <a:pt x="1344" y="717"/>
                      <a:pt x="1344" y="717"/>
                    </a:cubicBezTo>
                    <a:cubicBezTo>
                      <a:pt x="1344" y="717"/>
                      <a:pt x="1337" y="705"/>
                      <a:pt x="1326" y="705"/>
                    </a:cubicBezTo>
                    <a:cubicBezTo>
                      <a:pt x="1315" y="700"/>
                      <a:pt x="1296" y="707"/>
                      <a:pt x="1288" y="718"/>
                    </a:cubicBezTo>
                    <a:cubicBezTo>
                      <a:pt x="1280" y="726"/>
                      <a:pt x="1303" y="727"/>
                      <a:pt x="1314" y="731"/>
                    </a:cubicBezTo>
                    <a:cubicBezTo>
                      <a:pt x="1328" y="736"/>
                      <a:pt x="1324" y="751"/>
                      <a:pt x="1324" y="751"/>
                    </a:cubicBezTo>
                    <a:cubicBezTo>
                      <a:pt x="1335" y="759"/>
                      <a:pt x="1335" y="759"/>
                      <a:pt x="1335" y="759"/>
                    </a:cubicBezTo>
                    <a:cubicBezTo>
                      <a:pt x="1331" y="762"/>
                      <a:pt x="1331" y="762"/>
                      <a:pt x="1331" y="762"/>
                    </a:cubicBezTo>
                    <a:cubicBezTo>
                      <a:pt x="1331" y="762"/>
                      <a:pt x="1317" y="750"/>
                      <a:pt x="1309" y="742"/>
                    </a:cubicBezTo>
                    <a:cubicBezTo>
                      <a:pt x="1302" y="734"/>
                      <a:pt x="1280" y="729"/>
                      <a:pt x="1280" y="729"/>
                    </a:cubicBezTo>
                    <a:cubicBezTo>
                      <a:pt x="1276" y="737"/>
                      <a:pt x="1276" y="737"/>
                      <a:pt x="1276" y="737"/>
                    </a:cubicBezTo>
                    <a:cubicBezTo>
                      <a:pt x="1294" y="742"/>
                      <a:pt x="1294" y="742"/>
                      <a:pt x="1294" y="742"/>
                    </a:cubicBezTo>
                    <a:cubicBezTo>
                      <a:pt x="1283" y="749"/>
                      <a:pt x="1283" y="749"/>
                      <a:pt x="1283" y="749"/>
                    </a:cubicBezTo>
                    <a:cubicBezTo>
                      <a:pt x="1290" y="757"/>
                      <a:pt x="1290" y="757"/>
                      <a:pt x="1290" y="757"/>
                    </a:cubicBezTo>
                    <a:cubicBezTo>
                      <a:pt x="1301" y="753"/>
                      <a:pt x="1301" y="753"/>
                      <a:pt x="1301" y="753"/>
                    </a:cubicBezTo>
                    <a:cubicBezTo>
                      <a:pt x="1312" y="758"/>
                      <a:pt x="1312" y="758"/>
                      <a:pt x="1312" y="758"/>
                    </a:cubicBezTo>
                    <a:cubicBezTo>
                      <a:pt x="1286" y="768"/>
                      <a:pt x="1286" y="768"/>
                      <a:pt x="1286" y="768"/>
                    </a:cubicBezTo>
                    <a:cubicBezTo>
                      <a:pt x="1289" y="780"/>
                      <a:pt x="1289" y="780"/>
                      <a:pt x="1289" y="780"/>
                    </a:cubicBezTo>
                    <a:cubicBezTo>
                      <a:pt x="1289" y="780"/>
                      <a:pt x="1297" y="776"/>
                      <a:pt x="1304" y="784"/>
                    </a:cubicBezTo>
                    <a:cubicBezTo>
                      <a:pt x="1307" y="792"/>
                      <a:pt x="1288" y="802"/>
                      <a:pt x="1277" y="798"/>
                    </a:cubicBezTo>
                    <a:cubicBezTo>
                      <a:pt x="1266" y="790"/>
                      <a:pt x="1272" y="748"/>
                      <a:pt x="1272" y="748"/>
                    </a:cubicBezTo>
                    <a:cubicBezTo>
                      <a:pt x="1261" y="748"/>
                      <a:pt x="1261" y="748"/>
                      <a:pt x="1261" y="748"/>
                    </a:cubicBezTo>
                    <a:cubicBezTo>
                      <a:pt x="1240" y="777"/>
                      <a:pt x="1240" y="777"/>
                      <a:pt x="1240" y="777"/>
                    </a:cubicBezTo>
                    <a:cubicBezTo>
                      <a:pt x="1238" y="758"/>
                      <a:pt x="1238" y="758"/>
                      <a:pt x="1238" y="758"/>
                    </a:cubicBezTo>
                    <a:cubicBezTo>
                      <a:pt x="1230" y="758"/>
                      <a:pt x="1230" y="758"/>
                      <a:pt x="1230" y="758"/>
                    </a:cubicBezTo>
                    <a:cubicBezTo>
                      <a:pt x="1226" y="773"/>
                      <a:pt x="1226" y="773"/>
                      <a:pt x="1226" y="773"/>
                    </a:cubicBezTo>
                    <a:cubicBezTo>
                      <a:pt x="1215" y="768"/>
                      <a:pt x="1215" y="768"/>
                      <a:pt x="1215" y="768"/>
                    </a:cubicBezTo>
                    <a:cubicBezTo>
                      <a:pt x="1202" y="795"/>
                      <a:pt x="1202" y="795"/>
                      <a:pt x="1202" y="795"/>
                    </a:cubicBezTo>
                    <a:cubicBezTo>
                      <a:pt x="1209" y="806"/>
                      <a:pt x="1209" y="806"/>
                      <a:pt x="1209" y="806"/>
                    </a:cubicBezTo>
                    <a:cubicBezTo>
                      <a:pt x="1217" y="803"/>
                      <a:pt x="1217" y="803"/>
                      <a:pt x="1217" y="803"/>
                    </a:cubicBezTo>
                    <a:cubicBezTo>
                      <a:pt x="1217" y="791"/>
                      <a:pt x="1217" y="791"/>
                      <a:pt x="1217" y="791"/>
                    </a:cubicBezTo>
                    <a:cubicBezTo>
                      <a:pt x="1229" y="784"/>
                      <a:pt x="1229" y="784"/>
                      <a:pt x="1229" y="784"/>
                    </a:cubicBezTo>
                    <a:cubicBezTo>
                      <a:pt x="1236" y="792"/>
                      <a:pt x="1236" y="792"/>
                      <a:pt x="1236" y="792"/>
                    </a:cubicBezTo>
                    <a:cubicBezTo>
                      <a:pt x="1221" y="803"/>
                      <a:pt x="1221" y="803"/>
                      <a:pt x="1221" y="803"/>
                    </a:cubicBezTo>
                    <a:cubicBezTo>
                      <a:pt x="1228" y="807"/>
                      <a:pt x="1228" y="807"/>
                      <a:pt x="1228" y="807"/>
                    </a:cubicBezTo>
                    <a:cubicBezTo>
                      <a:pt x="1228" y="807"/>
                      <a:pt x="1243" y="808"/>
                      <a:pt x="1250" y="812"/>
                    </a:cubicBezTo>
                    <a:cubicBezTo>
                      <a:pt x="1258" y="812"/>
                      <a:pt x="1247" y="800"/>
                      <a:pt x="1247" y="793"/>
                    </a:cubicBezTo>
                    <a:cubicBezTo>
                      <a:pt x="1247" y="789"/>
                      <a:pt x="1262" y="794"/>
                      <a:pt x="1266" y="801"/>
                    </a:cubicBezTo>
                    <a:cubicBezTo>
                      <a:pt x="1269" y="809"/>
                      <a:pt x="1261" y="824"/>
                      <a:pt x="1257" y="824"/>
                    </a:cubicBezTo>
                    <a:cubicBezTo>
                      <a:pt x="1249" y="827"/>
                      <a:pt x="1253" y="824"/>
                      <a:pt x="1242" y="816"/>
                    </a:cubicBezTo>
                    <a:cubicBezTo>
                      <a:pt x="1231" y="811"/>
                      <a:pt x="1223" y="826"/>
                      <a:pt x="1212" y="826"/>
                    </a:cubicBezTo>
                    <a:cubicBezTo>
                      <a:pt x="1201" y="825"/>
                      <a:pt x="1182" y="828"/>
                      <a:pt x="1182" y="828"/>
                    </a:cubicBezTo>
                    <a:cubicBezTo>
                      <a:pt x="1174" y="831"/>
                      <a:pt x="1174" y="831"/>
                      <a:pt x="1174" y="831"/>
                    </a:cubicBezTo>
                    <a:cubicBezTo>
                      <a:pt x="1181" y="839"/>
                      <a:pt x="1181" y="839"/>
                      <a:pt x="1181" y="839"/>
                    </a:cubicBezTo>
                    <a:cubicBezTo>
                      <a:pt x="1167" y="839"/>
                      <a:pt x="1167" y="839"/>
                      <a:pt x="1167" y="839"/>
                    </a:cubicBezTo>
                    <a:cubicBezTo>
                      <a:pt x="1158" y="854"/>
                      <a:pt x="1158" y="854"/>
                      <a:pt x="1158" y="854"/>
                    </a:cubicBezTo>
                    <a:cubicBezTo>
                      <a:pt x="1177" y="858"/>
                      <a:pt x="1177" y="858"/>
                      <a:pt x="1177" y="858"/>
                    </a:cubicBezTo>
                    <a:cubicBezTo>
                      <a:pt x="1158" y="869"/>
                      <a:pt x="1158" y="869"/>
                      <a:pt x="1158" y="869"/>
                    </a:cubicBezTo>
                    <a:cubicBezTo>
                      <a:pt x="1158" y="869"/>
                      <a:pt x="1165" y="881"/>
                      <a:pt x="1180" y="878"/>
                    </a:cubicBezTo>
                    <a:cubicBezTo>
                      <a:pt x="1199" y="871"/>
                      <a:pt x="1215" y="845"/>
                      <a:pt x="1215" y="845"/>
                    </a:cubicBezTo>
                    <a:cubicBezTo>
                      <a:pt x="1251" y="873"/>
                      <a:pt x="1251" y="873"/>
                      <a:pt x="1251" y="873"/>
                    </a:cubicBezTo>
                    <a:cubicBezTo>
                      <a:pt x="1222" y="860"/>
                      <a:pt x="1222" y="860"/>
                      <a:pt x="1222" y="860"/>
                    </a:cubicBezTo>
                    <a:cubicBezTo>
                      <a:pt x="1214" y="864"/>
                      <a:pt x="1214" y="864"/>
                      <a:pt x="1214" y="864"/>
                    </a:cubicBezTo>
                    <a:cubicBezTo>
                      <a:pt x="1232" y="876"/>
                      <a:pt x="1232" y="876"/>
                      <a:pt x="1232" y="876"/>
                    </a:cubicBezTo>
                    <a:cubicBezTo>
                      <a:pt x="1206" y="871"/>
                      <a:pt x="1206" y="871"/>
                      <a:pt x="1206" y="871"/>
                    </a:cubicBezTo>
                    <a:cubicBezTo>
                      <a:pt x="1194" y="890"/>
                      <a:pt x="1194" y="890"/>
                      <a:pt x="1194" y="890"/>
                    </a:cubicBezTo>
                    <a:cubicBezTo>
                      <a:pt x="1209" y="894"/>
                      <a:pt x="1209" y="894"/>
                      <a:pt x="1209" y="894"/>
                    </a:cubicBezTo>
                    <a:cubicBezTo>
                      <a:pt x="1201" y="909"/>
                      <a:pt x="1201" y="909"/>
                      <a:pt x="1201" y="909"/>
                    </a:cubicBezTo>
                    <a:cubicBezTo>
                      <a:pt x="1204" y="917"/>
                      <a:pt x="1223" y="910"/>
                      <a:pt x="1223" y="910"/>
                    </a:cubicBezTo>
                    <a:cubicBezTo>
                      <a:pt x="1238" y="903"/>
                      <a:pt x="1238" y="903"/>
                      <a:pt x="1238" y="903"/>
                    </a:cubicBezTo>
                    <a:cubicBezTo>
                      <a:pt x="1226" y="937"/>
                      <a:pt x="1226" y="937"/>
                      <a:pt x="1226" y="937"/>
                    </a:cubicBezTo>
                    <a:cubicBezTo>
                      <a:pt x="1240" y="946"/>
                      <a:pt x="1240" y="946"/>
                      <a:pt x="1240" y="946"/>
                    </a:cubicBezTo>
                    <a:cubicBezTo>
                      <a:pt x="1229" y="949"/>
                      <a:pt x="1229" y="949"/>
                      <a:pt x="1229" y="949"/>
                    </a:cubicBezTo>
                    <a:cubicBezTo>
                      <a:pt x="1240" y="961"/>
                      <a:pt x="1240" y="961"/>
                      <a:pt x="1240" y="961"/>
                    </a:cubicBezTo>
                    <a:cubicBezTo>
                      <a:pt x="1240" y="961"/>
                      <a:pt x="1236" y="961"/>
                      <a:pt x="1228" y="956"/>
                    </a:cubicBezTo>
                    <a:cubicBezTo>
                      <a:pt x="1221" y="956"/>
                      <a:pt x="1215" y="925"/>
                      <a:pt x="1211" y="921"/>
                    </a:cubicBezTo>
                    <a:cubicBezTo>
                      <a:pt x="1204" y="921"/>
                      <a:pt x="1196" y="924"/>
                      <a:pt x="1196" y="924"/>
                    </a:cubicBezTo>
                    <a:cubicBezTo>
                      <a:pt x="1196" y="924"/>
                      <a:pt x="1190" y="909"/>
                      <a:pt x="1179" y="904"/>
                    </a:cubicBezTo>
                    <a:cubicBezTo>
                      <a:pt x="1167" y="904"/>
                      <a:pt x="1147" y="930"/>
                      <a:pt x="1147" y="930"/>
                    </a:cubicBezTo>
                    <a:cubicBezTo>
                      <a:pt x="1173" y="935"/>
                      <a:pt x="1173" y="935"/>
                      <a:pt x="1173" y="935"/>
                    </a:cubicBezTo>
                    <a:cubicBezTo>
                      <a:pt x="1173" y="935"/>
                      <a:pt x="1162" y="938"/>
                      <a:pt x="1151" y="937"/>
                    </a:cubicBezTo>
                    <a:cubicBezTo>
                      <a:pt x="1143" y="937"/>
                      <a:pt x="1147" y="949"/>
                      <a:pt x="1142" y="956"/>
                    </a:cubicBezTo>
                    <a:cubicBezTo>
                      <a:pt x="1135" y="963"/>
                      <a:pt x="1119" y="970"/>
                      <a:pt x="1119" y="970"/>
                    </a:cubicBezTo>
                    <a:cubicBezTo>
                      <a:pt x="1157" y="972"/>
                      <a:pt x="1157" y="972"/>
                      <a:pt x="1157" y="972"/>
                    </a:cubicBezTo>
                    <a:cubicBezTo>
                      <a:pt x="1175" y="973"/>
                      <a:pt x="1195" y="962"/>
                      <a:pt x="1195" y="962"/>
                    </a:cubicBezTo>
                    <a:cubicBezTo>
                      <a:pt x="1186" y="977"/>
                      <a:pt x="1186" y="977"/>
                      <a:pt x="1186" y="977"/>
                    </a:cubicBezTo>
                    <a:cubicBezTo>
                      <a:pt x="1220" y="975"/>
                      <a:pt x="1220" y="975"/>
                      <a:pt x="1220" y="975"/>
                    </a:cubicBezTo>
                    <a:cubicBezTo>
                      <a:pt x="1215" y="1009"/>
                      <a:pt x="1215" y="1009"/>
                      <a:pt x="1215" y="1009"/>
                    </a:cubicBezTo>
                    <a:cubicBezTo>
                      <a:pt x="1208" y="994"/>
                      <a:pt x="1208" y="994"/>
                      <a:pt x="1208" y="994"/>
                    </a:cubicBezTo>
                    <a:cubicBezTo>
                      <a:pt x="1179" y="981"/>
                      <a:pt x="1179" y="981"/>
                      <a:pt x="1179" y="981"/>
                    </a:cubicBezTo>
                    <a:cubicBezTo>
                      <a:pt x="1159" y="1003"/>
                      <a:pt x="1159" y="1003"/>
                      <a:pt x="1159" y="1003"/>
                    </a:cubicBezTo>
                    <a:cubicBezTo>
                      <a:pt x="1171" y="980"/>
                      <a:pt x="1171" y="980"/>
                      <a:pt x="1171" y="980"/>
                    </a:cubicBezTo>
                    <a:cubicBezTo>
                      <a:pt x="1126" y="982"/>
                      <a:pt x="1126" y="982"/>
                      <a:pt x="1126" y="982"/>
                    </a:cubicBezTo>
                    <a:cubicBezTo>
                      <a:pt x="1105" y="1031"/>
                      <a:pt x="1105" y="1031"/>
                      <a:pt x="1105" y="1031"/>
                    </a:cubicBezTo>
                    <a:cubicBezTo>
                      <a:pt x="1087" y="1026"/>
                      <a:pt x="1087" y="1026"/>
                      <a:pt x="1087" y="1026"/>
                    </a:cubicBezTo>
                    <a:cubicBezTo>
                      <a:pt x="1083" y="1037"/>
                      <a:pt x="1083" y="1037"/>
                      <a:pt x="1083" y="1037"/>
                    </a:cubicBezTo>
                    <a:cubicBezTo>
                      <a:pt x="1083" y="1037"/>
                      <a:pt x="1079" y="1033"/>
                      <a:pt x="1060" y="1040"/>
                    </a:cubicBezTo>
                    <a:cubicBezTo>
                      <a:pt x="1037" y="1047"/>
                      <a:pt x="1037" y="1058"/>
                      <a:pt x="1037" y="1058"/>
                    </a:cubicBezTo>
                    <a:cubicBezTo>
                      <a:pt x="1069" y="1079"/>
                      <a:pt x="1069" y="1079"/>
                      <a:pt x="1069" y="1079"/>
                    </a:cubicBezTo>
                    <a:cubicBezTo>
                      <a:pt x="1043" y="1078"/>
                      <a:pt x="1043" y="1078"/>
                      <a:pt x="1043" y="1078"/>
                    </a:cubicBezTo>
                    <a:cubicBezTo>
                      <a:pt x="1028" y="1081"/>
                      <a:pt x="1028" y="1081"/>
                      <a:pt x="1028" y="1081"/>
                    </a:cubicBezTo>
                    <a:cubicBezTo>
                      <a:pt x="1050" y="1105"/>
                      <a:pt x="1050" y="1105"/>
                      <a:pt x="1050" y="1105"/>
                    </a:cubicBezTo>
                    <a:cubicBezTo>
                      <a:pt x="1020" y="1096"/>
                      <a:pt x="1020" y="1096"/>
                      <a:pt x="1020" y="1096"/>
                    </a:cubicBezTo>
                    <a:cubicBezTo>
                      <a:pt x="1009" y="1095"/>
                      <a:pt x="1009" y="1095"/>
                      <a:pt x="1009" y="1095"/>
                    </a:cubicBezTo>
                    <a:cubicBezTo>
                      <a:pt x="1030" y="1115"/>
                      <a:pt x="1030" y="1115"/>
                      <a:pt x="1030" y="1115"/>
                    </a:cubicBezTo>
                    <a:cubicBezTo>
                      <a:pt x="1004" y="1110"/>
                      <a:pt x="1004" y="1110"/>
                      <a:pt x="1004" y="1110"/>
                    </a:cubicBezTo>
                    <a:cubicBezTo>
                      <a:pt x="1004" y="1118"/>
                      <a:pt x="1004" y="1118"/>
                      <a:pt x="1004" y="1118"/>
                    </a:cubicBezTo>
                    <a:cubicBezTo>
                      <a:pt x="1015" y="1126"/>
                      <a:pt x="1015" y="1126"/>
                      <a:pt x="1015" y="1126"/>
                    </a:cubicBezTo>
                    <a:cubicBezTo>
                      <a:pt x="1004" y="1129"/>
                      <a:pt x="1004" y="1129"/>
                      <a:pt x="1004" y="1129"/>
                    </a:cubicBezTo>
                    <a:cubicBezTo>
                      <a:pt x="1011" y="1137"/>
                      <a:pt x="1011" y="1137"/>
                      <a:pt x="1011" y="1137"/>
                    </a:cubicBezTo>
                    <a:cubicBezTo>
                      <a:pt x="1026" y="1134"/>
                      <a:pt x="1026" y="1134"/>
                      <a:pt x="1026" y="1134"/>
                    </a:cubicBezTo>
                    <a:cubicBezTo>
                      <a:pt x="1044" y="1147"/>
                      <a:pt x="1044" y="1147"/>
                      <a:pt x="1044" y="1147"/>
                    </a:cubicBezTo>
                    <a:cubicBezTo>
                      <a:pt x="1044" y="1147"/>
                      <a:pt x="1029" y="1142"/>
                      <a:pt x="1018" y="1145"/>
                    </a:cubicBezTo>
                    <a:cubicBezTo>
                      <a:pt x="1006" y="1149"/>
                      <a:pt x="1014" y="1157"/>
                      <a:pt x="1014" y="1157"/>
                    </a:cubicBezTo>
                    <a:cubicBezTo>
                      <a:pt x="1002" y="1156"/>
                      <a:pt x="1002" y="1156"/>
                      <a:pt x="1002" y="1156"/>
                    </a:cubicBezTo>
                    <a:cubicBezTo>
                      <a:pt x="1003" y="1145"/>
                      <a:pt x="1003" y="1145"/>
                      <a:pt x="1003" y="1145"/>
                    </a:cubicBezTo>
                    <a:cubicBezTo>
                      <a:pt x="988" y="1140"/>
                      <a:pt x="988" y="1140"/>
                      <a:pt x="988" y="1140"/>
                    </a:cubicBezTo>
                    <a:cubicBezTo>
                      <a:pt x="984" y="1147"/>
                      <a:pt x="984" y="1147"/>
                      <a:pt x="984" y="1147"/>
                    </a:cubicBezTo>
                    <a:cubicBezTo>
                      <a:pt x="995" y="1159"/>
                      <a:pt x="995" y="1159"/>
                      <a:pt x="995" y="1159"/>
                    </a:cubicBezTo>
                    <a:cubicBezTo>
                      <a:pt x="995" y="1159"/>
                      <a:pt x="982" y="1182"/>
                      <a:pt x="990" y="1190"/>
                    </a:cubicBezTo>
                    <a:cubicBezTo>
                      <a:pt x="1000" y="1198"/>
                      <a:pt x="1031" y="1188"/>
                      <a:pt x="1031" y="1192"/>
                    </a:cubicBezTo>
                    <a:cubicBezTo>
                      <a:pt x="1030" y="1196"/>
                      <a:pt x="1000" y="1198"/>
                      <a:pt x="1000" y="1198"/>
                    </a:cubicBezTo>
                    <a:cubicBezTo>
                      <a:pt x="985" y="1216"/>
                      <a:pt x="985" y="1216"/>
                      <a:pt x="985" y="1216"/>
                    </a:cubicBezTo>
                    <a:cubicBezTo>
                      <a:pt x="992" y="1217"/>
                      <a:pt x="992" y="1217"/>
                      <a:pt x="992" y="1217"/>
                    </a:cubicBezTo>
                    <a:cubicBezTo>
                      <a:pt x="1004" y="1210"/>
                      <a:pt x="1004" y="1210"/>
                      <a:pt x="1004" y="1210"/>
                    </a:cubicBezTo>
                    <a:cubicBezTo>
                      <a:pt x="1034" y="1203"/>
                      <a:pt x="1034" y="1203"/>
                      <a:pt x="1034" y="1203"/>
                    </a:cubicBezTo>
                    <a:cubicBezTo>
                      <a:pt x="1041" y="1204"/>
                      <a:pt x="1041" y="1204"/>
                      <a:pt x="1041" y="1204"/>
                    </a:cubicBezTo>
                    <a:cubicBezTo>
                      <a:pt x="1087" y="1191"/>
                      <a:pt x="1087" y="1191"/>
                      <a:pt x="1087" y="1191"/>
                    </a:cubicBezTo>
                    <a:cubicBezTo>
                      <a:pt x="1060" y="1212"/>
                      <a:pt x="1060" y="1212"/>
                      <a:pt x="1060" y="1212"/>
                    </a:cubicBezTo>
                    <a:cubicBezTo>
                      <a:pt x="1052" y="1212"/>
                      <a:pt x="1052" y="1212"/>
                      <a:pt x="1052" y="1212"/>
                    </a:cubicBezTo>
                    <a:cubicBezTo>
                      <a:pt x="1045" y="1215"/>
                      <a:pt x="1045" y="1215"/>
                      <a:pt x="1045" y="1215"/>
                    </a:cubicBezTo>
                    <a:cubicBezTo>
                      <a:pt x="1059" y="1228"/>
                      <a:pt x="1059" y="1228"/>
                      <a:pt x="1059" y="1228"/>
                    </a:cubicBezTo>
                    <a:cubicBezTo>
                      <a:pt x="1032" y="1234"/>
                      <a:pt x="1032" y="1234"/>
                      <a:pt x="1032" y="1234"/>
                    </a:cubicBezTo>
                    <a:cubicBezTo>
                      <a:pt x="1032" y="1234"/>
                      <a:pt x="1037" y="1215"/>
                      <a:pt x="1033" y="1211"/>
                    </a:cubicBezTo>
                    <a:cubicBezTo>
                      <a:pt x="1026" y="1203"/>
                      <a:pt x="1007" y="1217"/>
                      <a:pt x="999" y="1221"/>
                    </a:cubicBezTo>
                    <a:cubicBezTo>
                      <a:pt x="992" y="1228"/>
                      <a:pt x="958" y="1230"/>
                      <a:pt x="953" y="1242"/>
                    </a:cubicBezTo>
                    <a:cubicBezTo>
                      <a:pt x="946" y="1253"/>
                      <a:pt x="976" y="1247"/>
                      <a:pt x="976" y="1247"/>
                    </a:cubicBezTo>
                    <a:cubicBezTo>
                      <a:pt x="971" y="1269"/>
                      <a:pt x="971" y="1269"/>
                      <a:pt x="971" y="1269"/>
                    </a:cubicBezTo>
                    <a:cubicBezTo>
                      <a:pt x="993" y="1286"/>
                      <a:pt x="993" y="1286"/>
                      <a:pt x="993" y="1286"/>
                    </a:cubicBezTo>
                    <a:cubicBezTo>
                      <a:pt x="993" y="1286"/>
                      <a:pt x="952" y="1272"/>
                      <a:pt x="948" y="1283"/>
                    </a:cubicBezTo>
                    <a:cubicBezTo>
                      <a:pt x="940" y="1295"/>
                      <a:pt x="947" y="1306"/>
                      <a:pt x="947" y="1306"/>
                    </a:cubicBezTo>
                    <a:cubicBezTo>
                      <a:pt x="939" y="1306"/>
                      <a:pt x="939" y="1306"/>
                      <a:pt x="939" y="1306"/>
                    </a:cubicBezTo>
                    <a:cubicBezTo>
                      <a:pt x="931" y="1313"/>
                      <a:pt x="931" y="1313"/>
                      <a:pt x="931" y="1313"/>
                    </a:cubicBezTo>
                    <a:cubicBezTo>
                      <a:pt x="938" y="1325"/>
                      <a:pt x="938" y="1325"/>
                      <a:pt x="938" y="1325"/>
                    </a:cubicBezTo>
                    <a:cubicBezTo>
                      <a:pt x="938" y="1325"/>
                      <a:pt x="927" y="1321"/>
                      <a:pt x="916" y="1332"/>
                    </a:cubicBezTo>
                    <a:cubicBezTo>
                      <a:pt x="904" y="1339"/>
                      <a:pt x="918" y="1366"/>
                      <a:pt x="918" y="1366"/>
                    </a:cubicBezTo>
                    <a:cubicBezTo>
                      <a:pt x="933" y="1371"/>
                      <a:pt x="933" y="1371"/>
                      <a:pt x="933" y="1371"/>
                    </a:cubicBezTo>
                    <a:cubicBezTo>
                      <a:pt x="935" y="1390"/>
                      <a:pt x="935" y="1390"/>
                      <a:pt x="935" y="1390"/>
                    </a:cubicBezTo>
                    <a:cubicBezTo>
                      <a:pt x="924" y="1393"/>
                      <a:pt x="924" y="1393"/>
                      <a:pt x="924" y="1393"/>
                    </a:cubicBezTo>
                    <a:cubicBezTo>
                      <a:pt x="903" y="1358"/>
                      <a:pt x="903" y="1358"/>
                      <a:pt x="903" y="1358"/>
                    </a:cubicBezTo>
                    <a:cubicBezTo>
                      <a:pt x="895" y="1384"/>
                      <a:pt x="895" y="1384"/>
                      <a:pt x="895" y="1384"/>
                    </a:cubicBezTo>
                    <a:cubicBezTo>
                      <a:pt x="910" y="1385"/>
                      <a:pt x="910" y="1385"/>
                      <a:pt x="910" y="1385"/>
                    </a:cubicBezTo>
                    <a:cubicBezTo>
                      <a:pt x="910" y="1385"/>
                      <a:pt x="898" y="1392"/>
                      <a:pt x="890" y="1403"/>
                    </a:cubicBezTo>
                    <a:cubicBezTo>
                      <a:pt x="882" y="1410"/>
                      <a:pt x="889" y="1430"/>
                      <a:pt x="889" y="1430"/>
                    </a:cubicBezTo>
                    <a:cubicBezTo>
                      <a:pt x="870" y="1433"/>
                      <a:pt x="870" y="1433"/>
                      <a:pt x="870" y="1433"/>
                    </a:cubicBezTo>
                    <a:cubicBezTo>
                      <a:pt x="877" y="1441"/>
                      <a:pt x="877" y="1441"/>
                      <a:pt x="877" y="1441"/>
                    </a:cubicBezTo>
                    <a:cubicBezTo>
                      <a:pt x="896" y="1430"/>
                      <a:pt x="896" y="1430"/>
                      <a:pt x="896" y="1430"/>
                    </a:cubicBezTo>
                    <a:cubicBezTo>
                      <a:pt x="897" y="1419"/>
                      <a:pt x="897" y="1419"/>
                      <a:pt x="897" y="1419"/>
                    </a:cubicBezTo>
                    <a:cubicBezTo>
                      <a:pt x="912" y="1412"/>
                      <a:pt x="912" y="1412"/>
                      <a:pt x="912" y="1412"/>
                    </a:cubicBezTo>
                    <a:cubicBezTo>
                      <a:pt x="900" y="1426"/>
                      <a:pt x="900" y="1426"/>
                      <a:pt x="900" y="1426"/>
                    </a:cubicBezTo>
                    <a:cubicBezTo>
                      <a:pt x="915" y="1439"/>
                      <a:pt x="915" y="1439"/>
                      <a:pt x="915" y="1439"/>
                    </a:cubicBezTo>
                    <a:cubicBezTo>
                      <a:pt x="910" y="1454"/>
                      <a:pt x="910" y="1454"/>
                      <a:pt x="910" y="1454"/>
                    </a:cubicBezTo>
                    <a:cubicBezTo>
                      <a:pt x="921" y="1462"/>
                      <a:pt x="921" y="1462"/>
                      <a:pt x="921" y="1462"/>
                    </a:cubicBezTo>
                    <a:cubicBezTo>
                      <a:pt x="964" y="1418"/>
                      <a:pt x="964" y="1418"/>
                      <a:pt x="964" y="1418"/>
                    </a:cubicBezTo>
                    <a:cubicBezTo>
                      <a:pt x="975" y="1426"/>
                      <a:pt x="975" y="1426"/>
                      <a:pt x="975" y="1426"/>
                    </a:cubicBezTo>
                    <a:cubicBezTo>
                      <a:pt x="921" y="1470"/>
                      <a:pt x="921" y="1470"/>
                      <a:pt x="921" y="1470"/>
                    </a:cubicBezTo>
                    <a:cubicBezTo>
                      <a:pt x="906" y="1473"/>
                      <a:pt x="906" y="1473"/>
                      <a:pt x="906" y="1473"/>
                    </a:cubicBezTo>
                    <a:cubicBezTo>
                      <a:pt x="899" y="1446"/>
                      <a:pt x="899" y="1446"/>
                      <a:pt x="899" y="1446"/>
                    </a:cubicBezTo>
                    <a:cubicBezTo>
                      <a:pt x="880" y="1449"/>
                      <a:pt x="880" y="1449"/>
                      <a:pt x="880" y="1449"/>
                    </a:cubicBezTo>
                    <a:cubicBezTo>
                      <a:pt x="876" y="1456"/>
                      <a:pt x="876" y="1456"/>
                      <a:pt x="876" y="1456"/>
                    </a:cubicBezTo>
                    <a:cubicBezTo>
                      <a:pt x="876" y="1456"/>
                      <a:pt x="861" y="1455"/>
                      <a:pt x="861" y="1463"/>
                    </a:cubicBezTo>
                    <a:cubicBezTo>
                      <a:pt x="861" y="1467"/>
                      <a:pt x="845" y="1493"/>
                      <a:pt x="833" y="1492"/>
                    </a:cubicBezTo>
                    <a:cubicBezTo>
                      <a:pt x="822" y="1495"/>
                      <a:pt x="799" y="1510"/>
                      <a:pt x="799" y="1510"/>
                    </a:cubicBezTo>
                    <a:cubicBezTo>
                      <a:pt x="806" y="1518"/>
                      <a:pt x="806" y="1518"/>
                      <a:pt x="806" y="1518"/>
                    </a:cubicBezTo>
                    <a:cubicBezTo>
                      <a:pt x="806" y="1518"/>
                      <a:pt x="779" y="1532"/>
                      <a:pt x="794" y="1544"/>
                    </a:cubicBezTo>
                    <a:cubicBezTo>
                      <a:pt x="805" y="1552"/>
                      <a:pt x="832" y="1515"/>
                      <a:pt x="832" y="1515"/>
                    </a:cubicBezTo>
                    <a:cubicBezTo>
                      <a:pt x="871" y="1498"/>
                      <a:pt x="871" y="1498"/>
                      <a:pt x="871" y="1498"/>
                    </a:cubicBezTo>
                    <a:cubicBezTo>
                      <a:pt x="840" y="1523"/>
                      <a:pt x="840" y="1523"/>
                      <a:pt x="840" y="1523"/>
                    </a:cubicBezTo>
                    <a:cubicBezTo>
                      <a:pt x="854" y="1535"/>
                      <a:pt x="854" y="1535"/>
                      <a:pt x="854" y="1535"/>
                    </a:cubicBezTo>
                    <a:cubicBezTo>
                      <a:pt x="854" y="1535"/>
                      <a:pt x="835" y="1538"/>
                      <a:pt x="820" y="1545"/>
                    </a:cubicBezTo>
                    <a:cubicBezTo>
                      <a:pt x="801" y="1552"/>
                      <a:pt x="811" y="1571"/>
                      <a:pt x="811" y="1571"/>
                    </a:cubicBezTo>
                    <a:cubicBezTo>
                      <a:pt x="800" y="1575"/>
                      <a:pt x="800" y="1575"/>
                      <a:pt x="800" y="1575"/>
                    </a:cubicBezTo>
                    <a:cubicBezTo>
                      <a:pt x="785" y="1563"/>
                      <a:pt x="785" y="1563"/>
                      <a:pt x="785" y="1563"/>
                    </a:cubicBezTo>
                    <a:cubicBezTo>
                      <a:pt x="774" y="1570"/>
                      <a:pt x="774" y="1570"/>
                      <a:pt x="774" y="1570"/>
                    </a:cubicBezTo>
                    <a:cubicBezTo>
                      <a:pt x="774" y="1570"/>
                      <a:pt x="784" y="1593"/>
                      <a:pt x="791" y="1597"/>
                    </a:cubicBezTo>
                    <a:cubicBezTo>
                      <a:pt x="795" y="1605"/>
                      <a:pt x="829" y="1580"/>
                      <a:pt x="829" y="1580"/>
                    </a:cubicBezTo>
                    <a:cubicBezTo>
                      <a:pt x="809" y="1610"/>
                      <a:pt x="809" y="1610"/>
                      <a:pt x="809" y="1610"/>
                    </a:cubicBezTo>
                    <a:cubicBezTo>
                      <a:pt x="790" y="1620"/>
                      <a:pt x="790" y="1620"/>
                      <a:pt x="790" y="1620"/>
                    </a:cubicBezTo>
                    <a:cubicBezTo>
                      <a:pt x="766" y="1577"/>
                      <a:pt x="766" y="1577"/>
                      <a:pt x="766" y="1577"/>
                    </a:cubicBezTo>
                    <a:cubicBezTo>
                      <a:pt x="731" y="1602"/>
                      <a:pt x="731" y="1602"/>
                      <a:pt x="731" y="1602"/>
                    </a:cubicBezTo>
                    <a:cubicBezTo>
                      <a:pt x="742" y="1614"/>
                      <a:pt x="742" y="1614"/>
                      <a:pt x="742" y="1614"/>
                    </a:cubicBezTo>
                    <a:cubicBezTo>
                      <a:pt x="720" y="1605"/>
                      <a:pt x="720" y="1605"/>
                      <a:pt x="720" y="1605"/>
                    </a:cubicBezTo>
                    <a:cubicBezTo>
                      <a:pt x="712" y="1616"/>
                      <a:pt x="712" y="1616"/>
                      <a:pt x="712" y="1616"/>
                    </a:cubicBezTo>
                    <a:cubicBezTo>
                      <a:pt x="726" y="1629"/>
                      <a:pt x="726" y="1629"/>
                      <a:pt x="726" y="1629"/>
                    </a:cubicBezTo>
                    <a:cubicBezTo>
                      <a:pt x="711" y="1632"/>
                      <a:pt x="711" y="1632"/>
                      <a:pt x="711" y="1632"/>
                    </a:cubicBezTo>
                    <a:cubicBezTo>
                      <a:pt x="711" y="1632"/>
                      <a:pt x="676" y="1664"/>
                      <a:pt x="672" y="1668"/>
                    </a:cubicBezTo>
                    <a:cubicBezTo>
                      <a:pt x="672" y="1672"/>
                      <a:pt x="683" y="1684"/>
                      <a:pt x="683" y="1684"/>
                    </a:cubicBezTo>
                    <a:cubicBezTo>
                      <a:pt x="660" y="1679"/>
                      <a:pt x="660" y="1679"/>
                      <a:pt x="660" y="1679"/>
                    </a:cubicBezTo>
                    <a:cubicBezTo>
                      <a:pt x="651" y="1709"/>
                      <a:pt x="651" y="1709"/>
                      <a:pt x="651" y="1709"/>
                    </a:cubicBezTo>
                    <a:cubicBezTo>
                      <a:pt x="651" y="1709"/>
                      <a:pt x="670" y="1710"/>
                      <a:pt x="670" y="1718"/>
                    </a:cubicBezTo>
                    <a:cubicBezTo>
                      <a:pt x="669" y="1725"/>
                      <a:pt x="639" y="1732"/>
                      <a:pt x="620" y="1734"/>
                    </a:cubicBezTo>
                    <a:cubicBezTo>
                      <a:pt x="601" y="1741"/>
                      <a:pt x="600" y="1776"/>
                      <a:pt x="600" y="1776"/>
                    </a:cubicBezTo>
                    <a:cubicBezTo>
                      <a:pt x="600" y="1776"/>
                      <a:pt x="657" y="1751"/>
                      <a:pt x="653" y="1767"/>
                    </a:cubicBezTo>
                    <a:cubicBezTo>
                      <a:pt x="652" y="1782"/>
                      <a:pt x="626" y="1777"/>
                      <a:pt x="626" y="1777"/>
                    </a:cubicBezTo>
                    <a:cubicBezTo>
                      <a:pt x="629" y="1788"/>
                      <a:pt x="629" y="1788"/>
                      <a:pt x="629" y="1788"/>
                    </a:cubicBezTo>
                    <a:cubicBezTo>
                      <a:pt x="647" y="1797"/>
                      <a:pt x="647" y="1797"/>
                      <a:pt x="647" y="1797"/>
                    </a:cubicBezTo>
                    <a:cubicBezTo>
                      <a:pt x="636" y="1808"/>
                      <a:pt x="636" y="1808"/>
                      <a:pt x="636" y="1808"/>
                    </a:cubicBezTo>
                    <a:cubicBezTo>
                      <a:pt x="643" y="1820"/>
                      <a:pt x="643" y="1820"/>
                      <a:pt x="643" y="1820"/>
                    </a:cubicBezTo>
                    <a:cubicBezTo>
                      <a:pt x="704" y="1792"/>
                      <a:pt x="704" y="1792"/>
                      <a:pt x="704" y="1792"/>
                    </a:cubicBezTo>
                    <a:cubicBezTo>
                      <a:pt x="704" y="1792"/>
                      <a:pt x="715" y="1781"/>
                      <a:pt x="719" y="1777"/>
                    </a:cubicBezTo>
                    <a:cubicBezTo>
                      <a:pt x="727" y="1774"/>
                      <a:pt x="731" y="1766"/>
                      <a:pt x="742" y="1763"/>
                    </a:cubicBezTo>
                    <a:cubicBezTo>
                      <a:pt x="750" y="1764"/>
                      <a:pt x="758" y="1752"/>
                      <a:pt x="758" y="1741"/>
                    </a:cubicBezTo>
                    <a:cubicBezTo>
                      <a:pt x="759" y="1730"/>
                      <a:pt x="717" y="1747"/>
                      <a:pt x="717" y="1747"/>
                    </a:cubicBezTo>
                    <a:cubicBezTo>
                      <a:pt x="717" y="1747"/>
                      <a:pt x="744" y="1729"/>
                      <a:pt x="756" y="1722"/>
                    </a:cubicBezTo>
                    <a:cubicBezTo>
                      <a:pt x="763" y="1718"/>
                      <a:pt x="768" y="1703"/>
                      <a:pt x="786" y="1704"/>
                    </a:cubicBezTo>
                    <a:cubicBezTo>
                      <a:pt x="801" y="1705"/>
                      <a:pt x="804" y="1716"/>
                      <a:pt x="804" y="1716"/>
                    </a:cubicBezTo>
                    <a:cubicBezTo>
                      <a:pt x="766" y="1734"/>
                      <a:pt x="766" y="1734"/>
                      <a:pt x="766" y="1734"/>
                    </a:cubicBezTo>
                    <a:cubicBezTo>
                      <a:pt x="762" y="1745"/>
                      <a:pt x="762" y="1745"/>
                      <a:pt x="762" y="1745"/>
                    </a:cubicBezTo>
                    <a:cubicBezTo>
                      <a:pt x="762" y="1745"/>
                      <a:pt x="792" y="1746"/>
                      <a:pt x="795" y="1758"/>
                    </a:cubicBezTo>
                    <a:cubicBezTo>
                      <a:pt x="795" y="1770"/>
                      <a:pt x="761" y="1776"/>
                      <a:pt x="749" y="1779"/>
                    </a:cubicBezTo>
                    <a:cubicBezTo>
                      <a:pt x="738" y="1778"/>
                      <a:pt x="719" y="1797"/>
                      <a:pt x="714" y="1808"/>
                    </a:cubicBezTo>
                    <a:cubicBezTo>
                      <a:pt x="714" y="1819"/>
                      <a:pt x="730" y="1801"/>
                      <a:pt x="737" y="1805"/>
                    </a:cubicBezTo>
                    <a:cubicBezTo>
                      <a:pt x="740" y="1813"/>
                      <a:pt x="729" y="1816"/>
                      <a:pt x="725" y="1820"/>
                    </a:cubicBezTo>
                    <a:cubicBezTo>
                      <a:pt x="717" y="1827"/>
                      <a:pt x="736" y="1832"/>
                      <a:pt x="736" y="1832"/>
                    </a:cubicBezTo>
                    <a:cubicBezTo>
                      <a:pt x="724" y="1839"/>
                      <a:pt x="724" y="1839"/>
                      <a:pt x="724" y="1839"/>
                    </a:cubicBezTo>
                    <a:cubicBezTo>
                      <a:pt x="724" y="1839"/>
                      <a:pt x="687" y="1826"/>
                      <a:pt x="665" y="1832"/>
                    </a:cubicBezTo>
                    <a:cubicBezTo>
                      <a:pt x="642" y="1839"/>
                      <a:pt x="660" y="1859"/>
                      <a:pt x="660" y="1859"/>
                    </a:cubicBezTo>
                    <a:cubicBezTo>
                      <a:pt x="637" y="1854"/>
                      <a:pt x="637" y="1854"/>
                      <a:pt x="637" y="1854"/>
                    </a:cubicBezTo>
                    <a:cubicBezTo>
                      <a:pt x="618" y="1861"/>
                      <a:pt x="618" y="1861"/>
                      <a:pt x="618" y="1861"/>
                    </a:cubicBezTo>
                    <a:cubicBezTo>
                      <a:pt x="638" y="1831"/>
                      <a:pt x="638" y="1831"/>
                      <a:pt x="638" y="1831"/>
                    </a:cubicBezTo>
                    <a:cubicBezTo>
                      <a:pt x="622" y="1780"/>
                      <a:pt x="622" y="1780"/>
                      <a:pt x="622" y="1780"/>
                    </a:cubicBezTo>
                    <a:cubicBezTo>
                      <a:pt x="595" y="1791"/>
                      <a:pt x="595" y="1791"/>
                      <a:pt x="595" y="1791"/>
                    </a:cubicBezTo>
                    <a:cubicBezTo>
                      <a:pt x="591" y="1798"/>
                      <a:pt x="591" y="1798"/>
                      <a:pt x="591" y="1798"/>
                    </a:cubicBezTo>
                    <a:cubicBezTo>
                      <a:pt x="561" y="1808"/>
                      <a:pt x="561" y="1808"/>
                      <a:pt x="561" y="1808"/>
                    </a:cubicBezTo>
                    <a:cubicBezTo>
                      <a:pt x="557" y="1819"/>
                      <a:pt x="557" y="1819"/>
                      <a:pt x="557" y="1819"/>
                    </a:cubicBezTo>
                    <a:cubicBezTo>
                      <a:pt x="583" y="1824"/>
                      <a:pt x="583" y="1824"/>
                      <a:pt x="583" y="1824"/>
                    </a:cubicBezTo>
                    <a:cubicBezTo>
                      <a:pt x="556" y="1827"/>
                      <a:pt x="556" y="1827"/>
                      <a:pt x="556" y="1827"/>
                    </a:cubicBezTo>
                    <a:cubicBezTo>
                      <a:pt x="552" y="1842"/>
                      <a:pt x="552" y="1842"/>
                      <a:pt x="552" y="1842"/>
                    </a:cubicBezTo>
                    <a:cubicBezTo>
                      <a:pt x="574" y="1847"/>
                      <a:pt x="574" y="1847"/>
                      <a:pt x="574" y="1847"/>
                    </a:cubicBezTo>
                    <a:cubicBezTo>
                      <a:pt x="533" y="1853"/>
                      <a:pt x="533" y="1853"/>
                      <a:pt x="533" y="1853"/>
                    </a:cubicBezTo>
                    <a:cubicBezTo>
                      <a:pt x="549" y="1827"/>
                      <a:pt x="549" y="1827"/>
                      <a:pt x="549" y="1827"/>
                    </a:cubicBezTo>
                    <a:cubicBezTo>
                      <a:pt x="542" y="1819"/>
                      <a:pt x="542" y="1819"/>
                      <a:pt x="542" y="1819"/>
                    </a:cubicBezTo>
                    <a:cubicBezTo>
                      <a:pt x="522" y="1833"/>
                      <a:pt x="522" y="1833"/>
                      <a:pt x="522" y="1833"/>
                    </a:cubicBezTo>
                    <a:cubicBezTo>
                      <a:pt x="515" y="1825"/>
                      <a:pt x="515" y="1825"/>
                      <a:pt x="515" y="1825"/>
                    </a:cubicBezTo>
                    <a:cubicBezTo>
                      <a:pt x="500" y="1832"/>
                      <a:pt x="500" y="1832"/>
                      <a:pt x="500" y="1832"/>
                    </a:cubicBezTo>
                    <a:cubicBezTo>
                      <a:pt x="514" y="1848"/>
                      <a:pt x="514" y="1848"/>
                      <a:pt x="514" y="1848"/>
                    </a:cubicBezTo>
                    <a:cubicBezTo>
                      <a:pt x="488" y="1847"/>
                      <a:pt x="488" y="1847"/>
                      <a:pt x="488" y="1847"/>
                    </a:cubicBezTo>
                    <a:cubicBezTo>
                      <a:pt x="476" y="1858"/>
                      <a:pt x="476" y="1858"/>
                      <a:pt x="476" y="1858"/>
                    </a:cubicBezTo>
                    <a:cubicBezTo>
                      <a:pt x="490" y="1877"/>
                      <a:pt x="490" y="1877"/>
                      <a:pt x="490" y="1877"/>
                    </a:cubicBezTo>
                    <a:cubicBezTo>
                      <a:pt x="505" y="1882"/>
                      <a:pt x="505" y="1882"/>
                      <a:pt x="505" y="1882"/>
                    </a:cubicBezTo>
                    <a:cubicBezTo>
                      <a:pt x="486" y="1885"/>
                      <a:pt x="486" y="1885"/>
                      <a:pt x="486" y="1885"/>
                    </a:cubicBezTo>
                    <a:cubicBezTo>
                      <a:pt x="478" y="1896"/>
                      <a:pt x="478" y="1896"/>
                      <a:pt x="478" y="1896"/>
                    </a:cubicBezTo>
                    <a:cubicBezTo>
                      <a:pt x="445" y="1891"/>
                      <a:pt x="445" y="1891"/>
                      <a:pt x="445" y="1891"/>
                    </a:cubicBezTo>
                    <a:cubicBezTo>
                      <a:pt x="444" y="1906"/>
                      <a:pt x="444" y="1906"/>
                      <a:pt x="444" y="1906"/>
                    </a:cubicBezTo>
                    <a:cubicBezTo>
                      <a:pt x="465" y="1934"/>
                      <a:pt x="465" y="1934"/>
                      <a:pt x="465" y="1934"/>
                    </a:cubicBezTo>
                    <a:cubicBezTo>
                      <a:pt x="484" y="1927"/>
                      <a:pt x="484" y="1927"/>
                      <a:pt x="484" y="1927"/>
                    </a:cubicBezTo>
                    <a:cubicBezTo>
                      <a:pt x="488" y="1931"/>
                      <a:pt x="488" y="1931"/>
                      <a:pt x="488" y="1931"/>
                    </a:cubicBezTo>
                    <a:cubicBezTo>
                      <a:pt x="465" y="1945"/>
                      <a:pt x="465" y="1945"/>
                      <a:pt x="465" y="1945"/>
                    </a:cubicBezTo>
                    <a:cubicBezTo>
                      <a:pt x="479" y="1953"/>
                      <a:pt x="479" y="1953"/>
                      <a:pt x="479" y="1953"/>
                    </a:cubicBezTo>
                    <a:cubicBezTo>
                      <a:pt x="475" y="1957"/>
                      <a:pt x="475" y="1957"/>
                      <a:pt x="475" y="1957"/>
                    </a:cubicBezTo>
                    <a:cubicBezTo>
                      <a:pt x="457" y="1949"/>
                      <a:pt x="457" y="1949"/>
                      <a:pt x="457" y="1949"/>
                    </a:cubicBezTo>
                    <a:cubicBezTo>
                      <a:pt x="454" y="1925"/>
                      <a:pt x="454" y="1925"/>
                      <a:pt x="454" y="1925"/>
                    </a:cubicBezTo>
                    <a:cubicBezTo>
                      <a:pt x="433" y="1894"/>
                      <a:pt x="433" y="1894"/>
                      <a:pt x="433" y="1894"/>
                    </a:cubicBezTo>
                    <a:cubicBezTo>
                      <a:pt x="403" y="1912"/>
                      <a:pt x="403" y="1912"/>
                      <a:pt x="403" y="1912"/>
                    </a:cubicBezTo>
                    <a:cubicBezTo>
                      <a:pt x="410" y="1916"/>
                      <a:pt x="410" y="1916"/>
                      <a:pt x="410" y="1916"/>
                    </a:cubicBezTo>
                    <a:cubicBezTo>
                      <a:pt x="417" y="1916"/>
                      <a:pt x="417" y="1916"/>
                      <a:pt x="417" y="1916"/>
                    </a:cubicBezTo>
                    <a:cubicBezTo>
                      <a:pt x="432" y="1932"/>
                      <a:pt x="432" y="1932"/>
                      <a:pt x="432" y="1932"/>
                    </a:cubicBezTo>
                    <a:cubicBezTo>
                      <a:pt x="430" y="1959"/>
                      <a:pt x="430" y="1959"/>
                      <a:pt x="430" y="1959"/>
                    </a:cubicBezTo>
                    <a:cubicBezTo>
                      <a:pt x="463" y="1983"/>
                      <a:pt x="463" y="1983"/>
                      <a:pt x="463" y="1983"/>
                    </a:cubicBezTo>
                    <a:cubicBezTo>
                      <a:pt x="466" y="1991"/>
                      <a:pt x="466" y="1991"/>
                      <a:pt x="466" y="1991"/>
                    </a:cubicBezTo>
                    <a:cubicBezTo>
                      <a:pt x="427" y="1962"/>
                      <a:pt x="427" y="1962"/>
                      <a:pt x="427" y="1962"/>
                    </a:cubicBezTo>
                    <a:cubicBezTo>
                      <a:pt x="428" y="1928"/>
                      <a:pt x="428" y="1928"/>
                      <a:pt x="428" y="1928"/>
                    </a:cubicBezTo>
                    <a:cubicBezTo>
                      <a:pt x="398" y="1927"/>
                      <a:pt x="398" y="1927"/>
                      <a:pt x="398" y="1927"/>
                    </a:cubicBezTo>
                    <a:cubicBezTo>
                      <a:pt x="390" y="1938"/>
                      <a:pt x="390" y="1938"/>
                      <a:pt x="390" y="1938"/>
                    </a:cubicBezTo>
                    <a:cubicBezTo>
                      <a:pt x="395" y="1919"/>
                      <a:pt x="395" y="1919"/>
                      <a:pt x="395" y="1919"/>
                    </a:cubicBezTo>
                    <a:cubicBezTo>
                      <a:pt x="380" y="1918"/>
                      <a:pt x="380" y="1918"/>
                      <a:pt x="380" y="1918"/>
                    </a:cubicBezTo>
                    <a:cubicBezTo>
                      <a:pt x="376" y="1929"/>
                      <a:pt x="376" y="1929"/>
                      <a:pt x="376" y="1929"/>
                    </a:cubicBezTo>
                    <a:cubicBezTo>
                      <a:pt x="357" y="1932"/>
                      <a:pt x="357" y="1932"/>
                      <a:pt x="357" y="1932"/>
                    </a:cubicBezTo>
                    <a:cubicBezTo>
                      <a:pt x="339" y="1908"/>
                      <a:pt x="339" y="1908"/>
                      <a:pt x="339" y="1908"/>
                    </a:cubicBezTo>
                    <a:cubicBezTo>
                      <a:pt x="339" y="1908"/>
                      <a:pt x="324" y="1908"/>
                      <a:pt x="301" y="1922"/>
                    </a:cubicBezTo>
                    <a:cubicBezTo>
                      <a:pt x="282" y="1940"/>
                      <a:pt x="326" y="1942"/>
                      <a:pt x="330" y="1950"/>
                    </a:cubicBezTo>
                    <a:cubicBezTo>
                      <a:pt x="329" y="1958"/>
                      <a:pt x="318" y="1953"/>
                      <a:pt x="307" y="1953"/>
                    </a:cubicBezTo>
                    <a:cubicBezTo>
                      <a:pt x="292" y="1956"/>
                      <a:pt x="302" y="1976"/>
                      <a:pt x="302" y="1976"/>
                    </a:cubicBezTo>
                    <a:cubicBezTo>
                      <a:pt x="302" y="1976"/>
                      <a:pt x="363" y="1959"/>
                      <a:pt x="366" y="1967"/>
                    </a:cubicBezTo>
                    <a:cubicBezTo>
                      <a:pt x="370" y="1971"/>
                      <a:pt x="348" y="1970"/>
                      <a:pt x="348" y="1970"/>
                    </a:cubicBezTo>
                    <a:cubicBezTo>
                      <a:pt x="347" y="1982"/>
                      <a:pt x="347" y="1982"/>
                      <a:pt x="347" y="1982"/>
                    </a:cubicBezTo>
                    <a:cubicBezTo>
                      <a:pt x="347" y="1982"/>
                      <a:pt x="377" y="1972"/>
                      <a:pt x="396" y="1969"/>
                    </a:cubicBezTo>
                    <a:cubicBezTo>
                      <a:pt x="415" y="1969"/>
                      <a:pt x="425" y="1989"/>
                      <a:pt x="425" y="1989"/>
                    </a:cubicBezTo>
                    <a:cubicBezTo>
                      <a:pt x="425" y="1989"/>
                      <a:pt x="411" y="1977"/>
                      <a:pt x="400" y="1973"/>
                    </a:cubicBezTo>
                    <a:cubicBezTo>
                      <a:pt x="392" y="1972"/>
                      <a:pt x="362" y="1982"/>
                      <a:pt x="362" y="1982"/>
                    </a:cubicBezTo>
                    <a:cubicBezTo>
                      <a:pt x="361" y="2001"/>
                      <a:pt x="361" y="2001"/>
                      <a:pt x="361" y="2001"/>
                    </a:cubicBezTo>
                    <a:cubicBezTo>
                      <a:pt x="358" y="1994"/>
                      <a:pt x="358" y="1994"/>
                      <a:pt x="358" y="1994"/>
                    </a:cubicBezTo>
                    <a:cubicBezTo>
                      <a:pt x="350" y="1997"/>
                      <a:pt x="350" y="1997"/>
                      <a:pt x="350" y="1997"/>
                    </a:cubicBezTo>
                    <a:cubicBezTo>
                      <a:pt x="357" y="2013"/>
                      <a:pt x="357" y="2013"/>
                      <a:pt x="357" y="2013"/>
                    </a:cubicBezTo>
                    <a:cubicBezTo>
                      <a:pt x="376" y="2013"/>
                      <a:pt x="376" y="2013"/>
                      <a:pt x="376" y="2013"/>
                    </a:cubicBezTo>
                    <a:cubicBezTo>
                      <a:pt x="360" y="2028"/>
                      <a:pt x="360" y="2028"/>
                      <a:pt x="360" y="2028"/>
                    </a:cubicBezTo>
                    <a:cubicBezTo>
                      <a:pt x="335" y="2004"/>
                      <a:pt x="335" y="2004"/>
                      <a:pt x="335" y="2004"/>
                    </a:cubicBezTo>
                    <a:cubicBezTo>
                      <a:pt x="320" y="1996"/>
                      <a:pt x="320" y="1996"/>
                      <a:pt x="320" y="1996"/>
                    </a:cubicBezTo>
                    <a:cubicBezTo>
                      <a:pt x="320" y="2007"/>
                      <a:pt x="320" y="2007"/>
                      <a:pt x="320" y="2007"/>
                    </a:cubicBezTo>
                    <a:cubicBezTo>
                      <a:pt x="320" y="2007"/>
                      <a:pt x="313" y="1991"/>
                      <a:pt x="302" y="1987"/>
                    </a:cubicBezTo>
                    <a:cubicBezTo>
                      <a:pt x="291" y="1983"/>
                      <a:pt x="290" y="1998"/>
                      <a:pt x="290" y="1998"/>
                    </a:cubicBezTo>
                    <a:cubicBezTo>
                      <a:pt x="290" y="1998"/>
                      <a:pt x="283" y="1990"/>
                      <a:pt x="280" y="1986"/>
                    </a:cubicBezTo>
                    <a:cubicBezTo>
                      <a:pt x="272" y="1986"/>
                      <a:pt x="257" y="1996"/>
                      <a:pt x="257" y="1996"/>
                    </a:cubicBezTo>
                    <a:cubicBezTo>
                      <a:pt x="257" y="1996"/>
                      <a:pt x="249" y="1992"/>
                      <a:pt x="242" y="1988"/>
                    </a:cubicBezTo>
                    <a:cubicBezTo>
                      <a:pt x="231" y="1987"/>
                      <a:pt x="227" y="1999"/>
                      <a:pt x="219" y="2010"/>
                    </a:cubicBezTo>
                    <a:cubicBezTo>
                      <a:pt x="214" y="2017"/>
                      <a:pt x="256" y="2008"/>
                      <a:pt x="256" y="2008"/>
                    </a:cubicBezTo>
                    <a:cubicBezTo>
                      <a:pt x="256" y="2008"/>
                      <a:pt x="285" y="2028"/>
                      <a:pt x="292" y="2036"/>
                    </a:cubicBezTo>
                    <a:cubicBezTo>
                      <a:pt x="296" y="2040"/>
                      <a:pt x="291" y="2059"/>
                      <a:pt x="291" y="2059"/>
                    </a:cubicBezTo>
                    <a:cubicBezTo>
                      <a:pt x="298" y="2071"/>
                      <a:pt x="298" y="2071"/>
                      <a:pt x="298" y="2071"/>
                    </a:cubicBezTo>
                    <a:cubicBezTo>
                      <a:pt x="317" y="2076"/>
                      <a:pt x="317" y="2076"/>
                      <a:pt x="317" y="2076"/>
                    </a:cubicBezTo>
                    <a:cubicBezTo>
                      <a:pt x="324" y="2072"/>
                      <a:pt x="324" y="2072"/>
                      <a:pt x="324" y="2072"/>
                    </a:cubicBezTo>
                    <a:cubicBezTo>
                      <a:pt x="320" y="2080"/>
                      <a:pt x="320" y="2080"/>
                      <a:pt x="320" y="2080"/>
                    </a:cubicBezTo>
                    <a:cubicBezTo>
                      <a:pt x="294" y="2078"/>
                      <a:pt x="294" y="2078"/>
                      <a:pt x="294" y="2078"/>
                    </a:cubicBezTo>
                    <a:cubicBezTo>
                      <a:pt x="297" y="2086"/>
                      <a:pt x="297" y="2086"/>
                      <a:pt x="297" y="2086"/>
                    </a:cubicBezTo>
                    <a:cubicBezTo>
                      <a:pt x="285" y="2109"/>
                      <a:pt x="285" y="2109"/>
                      <a:pt x="285" y="2109"/>
                    </a:cubicBezTo>
                    <a:cubicBezTo>
                      <a:pt x="292" y="2117"/>
                      <a:pt x="292" y="2117"/>
                      <a:pt x="292" y="2117"/>
                    </a:cubicBezTo>
                    <a:cubicBezTo>
                      <a:pt x="274" y="2112"/>
                      <a:pt x="274" y="2112"/>
                      <a:pt x="274" y="2112"/>
                    </a:cubicBezTo>
                    <a:cubicBezTo>
                      <a:pt x="290" y="2082"/>
                      <a:pt x="290" y="2082"/>
                      <a:pt x="290" y="2082"/>
                    </a:cubicBezTo>
                    <a:cubicBezTo>
                      <a:pt x="283" y="2066"/>
                      <a:pt x="283" y="2066"/>
                      <a:pt x="283" y="2066"/>
                    </a:cubicBezTo>
                    <a:cubicBezTo>
                      <a:pt x="285" y="2036"/>
                      <a:pt x="285" y="2036"/>
                      <a:pt x="285" y="2036"/>
                    </a:cubicBezTo>
                    <a:cubicBezTo>
                      <a:pt x="251" y="2031"/>
                      <a:pt x="251" y="2031"/>
                      <a:pt x="251" y="2031"/>
                    </a:cubicBezTo>
                    <a:cubicBezTo>
                      <a:pt x="251" y="2046"/>
                      <a:pt x="251" y="2046"/>
                      <a:pt x="251" y="2046"/>
                    </a:cubicBezTo>
                    <a:cubicBezTo>
                      <a:pt x="240" y="2038"/>
                      <a:pt x="240" y="2038"/>
                      <a:pt x="240" y="2038"/>
                    </a:cubicBezTo>
                    <a:cubicBezTo>
                      <a:pt x="229" y="2037"/>
                      <a:pt x="229" y="2037"/>
                      <a:pt x="229" y="2037"/>
                    </a:cubicBezTo>
                    <a:cubicBezTo>
                      <a:pt x="245" y="2095"/>
                      <a:pt x="245" y="2095"/>
                      <a:pt x="245" y="2095"/>
                    </a:cubicBezTo>
                    <a:cubicBezTo>
                      <a:pt x="240" y="2103"/>
                      <a:pt x="240" y="2103"/>
                      <a:pt x="240" y="2103"/>
                    </a:cubicBezTo>
                    <a:cubicBezTo>
                      <a:pt x="234" y="2079"/>
                      <a:pt x="234" y="2079"/>
                      <a:pt x="234" y="2079"/>
                    </a:cubicBezTo>
                    <a:cubicBezTo>
                      <a:pt x="224" y="2064"/>
                      <a:pt x="224" y="2064"/>
                      <a:pt x="224" y="2064"/>
                    </a:cubicBezTo>
                    <a:cubicBezTo>
                      <a:pt x="224" y="2064"/>
                      <a:pt x="228" y="2049"/>
                      <a:pt x="217" y="2044"/>
                    </a:cubicBezTo>
                    <a:cubicBezTo>
                      <a:pt x="210" y="2040"/>
                      <a:pt x="179" y="2065"/>
                      <a:pt x="179" y="2065"/>
                    </a:cubicBezTo>
                    <a:cubicBezTo>
                      <a:pt x="189" y="2077"/>
                      <a:pt x="189" y="2077"/>
                      <a:pt x="189" y="2077"/>
                    </a:cubicBezTo>
                    <a:cubicBezTo>
                      <a:pt x="171" y="2076"/>
                      <a:pt x="171" y="2076"/>
                      <a:pt x="171" y="2076"/>
                    </a:cubicBezTo>
                    <a:cubicBezTo>
                      <a:pt x="171" y="2076"/>
                      <a:pt x="178" y="2081"/>
                      <a:pt x="185" y="2089"/>
                    </a:cubicBezTo>
                    <a:cubicBezTo>
                      <a:pt x="192" y="2100"/>
                      <a:pt x="206" y="2112"/>
                      <a:pt x="206" y="2112"/>
                    </a:cubicBezTo>
                    <a:cubicBezTo>
                      <a:pt x="184" y="2108"/>
                      <a:pt x="184" y="2108"/>
                      <a:pt x="184" y="2108"/>
                    </a:cubicBezTo>
                    <a:cubicBezTo>
                      <a:pt x="177" y="2100"/>
                      <a:pt x="177" y="2100"/>
                      <a:pt x="177" y="2100"/>
                    </a:cubicBezTo>
                    <a:cubicBezTo>
                      <a:pt x="161" y="2114"/>
                      <a:pt x="161" y="2114"/>
                      <a:pt x="161" y="2114"/>
                    </a:cubicBezTo>
                    <a:cubicBezTo>
                      <a:pt x="174" y="2088"/>
                      <a:pt x="174" y="2088"/>
                      <a:pt x="174" y="2088"/>
                    </a:cubicBezTo>
                    <a:cubicBezTo>
                      <a:pt x="174" y="2088"/>
                      <a:pt x="170" y="2080"/>
                      <a:pt x="155" y="2080"/>
                    </a:cubicBezTo>
                    <a:cubicBezTo>
                      <a:pt x="141" y="2079"/>
                      <a:pt x="144" y="2094"/>
                      <a:pt x="144" y="2094"/>
                    </a:cubicBezTo>
                    <a:cubicBezTo>
                      <a:pt x="144" y="2094"/>
                      <a:pt x="133" y="2078"/>
                      <a:pt x="126" y="2078"/>
                    </a:cubicBezTo>
                    <a:cubicBezTo>
                      <a:pt x="114" y="2078"/>
                      <a:pt x="110" y="2093"/>
                      <a:pt x="110" y="2093"/>
                    </a:cubicBezTo>
                    <a:cubicBezTo>
                      <a:pt x="128" y="2105"/>
                      <a:pt x="128" y="2105"/>
                      <a:pt x="128" y="2105"/>
                    </a:cubicBezTo>
                    <a:cubicBezTo>
                      <a:pt x="124" y="2109"/>
                      <a:pt x="124" y="2109"/>
                      <a:pt x="124" y="2109"/>
                    </a:cubicBezTo>
                    <a:cubicBezTo>
                      <a:pt x="103" y="2088"/>
                      <a:pt x="103" y="2088"/>
                      <a:pt x="103" y="2088"/>
                    </a:cubicBezTo>
                    <a:cubicBezTo>
                      <a:pt x="107" y="2081"/>
                      <a:pt x="107" y="2081"/>
                      <a:pt x="107" y="2081"/>
                    </a:cubicBezTo>
                    <a:cubicBezTo>
                      <a:pt x="92" y="2069"/>
                      <a:pt x="92" y="2069"/>
                      <a:pt x="92" y="2069"/>
                    </a:cubicBezTo>
                    <a:cubicBezTo>
                      <a:pt x="81" y="2080"/>
                      <a:pt x="81" y="2080"/>
                      <a:pt x="81" y="2080"/>
                    </a:cubicBezTo>
                    <a:cubicBezTo>
                      <a:pt x="84" y="2088"/>
                      <a:pt x="84" y="2088"/>
                      <a:pt x="84" y="2088"/>
                    </a:cubicBezTo>
                    <a:cubicBezTo>
                      <a:pt x="84" y="2088"/>
                      <a:pt x="106" y="2108"/>
                      <a:pt x="105" y="2115"/>
                    </a:cubicBezTo>
                    <a:cubicBezTo>
                      <a:pt x="101" y="2127"/>
                      <a:pt x="79" y="2122"/>
                      <a:pt x="78" y="2133"/>
                    </a:cubicBezTo>
                    <a:cubicBezTo>
                      <a:pt x="78" y="2145"/>
                      <a:pt x="112" y="2131"/>
                      <a:pt x="112" y="2131"/>
                    </a:cubicBezTo>
                    <a:cubicBezTo>
                      <a:pt x="167" y="2149"/>
                      <a:pt x="167" y="2149"/>
                      <a:pt x="167" y="2149"/>
                    </a:cubicBezTo>
                    <a:cubicBezTo>
                      <a:pt x="163" y="2153"/>
                      <a:pt x="163" y="2153"/>
                      <a:pt x="163" y="2153"/>
                    </a:cubicBezTo>
                    <a:cubicBezTo>
                      <a:pt x="215" y="2170"/>
                      <a:pt x="215" y="2170"/>
                      <a:pt x="215" y="2170"/>
                    </a:cubicBezTo>
                    <a:cubicBezTo>
                      <a:pt x="238" y="2160"/>
                      <a:pt x="238" y="2160"/>
                      <a:pt x="238" y="2160"/>
                    </a:cubicBezTo>
                    <a:cubicBezTo>
                      <a:pt x="264" y="2169"/>
                      <a:pt x="264" y="2169"/>
                      <a:pt x="264" y="2169"/>
                    </a:cubicBezTo>
                    <a:cubicBezTo>
                      <a:pt x="263" y="2173"/>
                      <a:pt x="263" y="2173"/>
                      <a:pt x="263" y="2173"/>
                    </a:cubicBezTo>
                    <a:cubicBezTo>
                      <a:pt x="241" y="2168"/>
                      <a:pt x="241" y="2168"/>
                      <a:pt x="241" y="2168"/>
                    </a:cubicBezTo>
                    <a:cubicBezTo>
                      <a:pt x="219" y="2174"/>
                      <a:pt x="219" y="2174"/>
                      <a:pt x="219" y="2174"/>
                    </a:cubicBezTo>
                    <a:cubicBezTo>
                      <a:pt x="185" y="2165"/>
                      <a:pt x="185" y="2165"/>
                      <a:pt x="185" y="2165"/>
                    </a:cubicBezTo>
                    <a:cubicBezTo>
                      <a:pt x="181" y="2172"/>
                      <a:pt x="181" y="2172"/>
                      <a:pt x="181" y="2172"/>
                    </a:cubicBezTo>
                    <a:cubicBezTo>
                      <a:pt x="181" y="2172"/>
                      <a:pt x="138" y="2144"/>
                      <a:pt x="115" y="2143"/>
                    </a:cubicBezTo>
                    <a:cubicBezTo>
                      <a:pt x="89" y="2141"/>
                      <a:pt x="92" y="2153"/>
                      <a:pt x="92" y="2153"/>
                    </a:cubicBezTo>
                    <a:cubicBezTo>
                      <a:pt x="92" y="2153"/>
                      <a:pt x="89" y="2153"/>
                      <a:pt x="77" y="2160"/>
                    </a:cubicBezTo>
                    <a:cubicBezTo>
                      <a:pt x="69" y="2163"/>
                      <a:pt x="76" y="2175"/>
                      <a:pt x="76" y="2175"/>
                    </a:cubicBezTo>
                    <a:cubicBezTo>
                      <a:pt x="76" y="2175"/>
                      <a:pt x="58" y="2170"/>
                      <a:pt x="50" y="2182"/>
                    </a:cubicBezTo>
                    <a:cubicBezTo>
                      <a:pt x="45" y="2193"/>
                      <a:pt x="57" y="2197"/>
                      <a:pt x="57" y="2197"/>
                    </a:cubicBezTo>
                    <a:cubicBezTo>
                      <a:pt x="83" y="2198"/>
                      <a:pt x="83" y="2198"/>
                      <a:pt x="83" y="2198"/>
                    </a:cubicBezTo>
                    <a:cubicBezTo>
                      <a:pt x="101" y="2215"/>
                      <a:pt x="101" y="2215"/>
                      <a:pt x="101" y="2215"/>
                    </a:cubicBezTo>
                    <a:cubicBezTo>
                      <a:pt x="79" y="2206"/>
                      <a:pt x="79" y="2206"/>
                      <a:pt x="79" y="2206"/>
                    </a:cubicBezTo>
                    <a:cubicBezTo>
                      <a:pt x="71" y="2213"/>
                      <a:pt x="71" y="2213"/>
                      <a:pt x="71" y="2213"/>
                    </a:cubicBezTo>
                    <a:cubicBezTo>
                      <a:pt x="85" y="2221"/>
                      <a:pt x="85" y="2221"/>
                      <a:pt x="85" y="2221"/>
                    </a:cubicBezTo>
                    <a:cubicBezTo>
                      <a:pt x="67" y="2221"/>
                      <a:pt x="67" y="2221"/>
                      <a:pt x="67" y="2221"/>
                    </a:cubicBezTo>
                    <a:cubicBezTo>
                      <a:pt x="66" y="2228"/>
                      <a:pt x="66" y="2228"/>
                      <a:pt x="66" y="2228"/>
                    </a:cubicBezTo>
                    <a:cubicBezTo>
                      <a:pt x="100" y="2237"/>
                      <a:pt x="100" y="2237"/>
                      <a:pt x="100" y="2237"/>
                    </a:cubicBezTo>
                    <a:cubicBezTo>
                      <a:pt x="47" y="2243"/>
                      <a:pt x="47" y="2243"/>
                      <a:pt x="47" y="2243"/>
                    </a:cubicBezTo>
                    <a:cubicBezTo>
                      <a:pt x="47" y="2250"/>
                      <a:pt x="47" y="2250"/>
                      <a:pt x="47" y="2250"/>
                    </a:cubicBezTo>
                    <a:cubicBezTo>
                      <a:pt x="58" y="2251"/>
                      <a:pt x="58" y="2251"/>
                      <a:pt x="58" y="2251"/>
                    </a:cubicBezTo>
                    <a:cubicBezTo>
                      <a:pt x="57" y="2262"/>
                      <a:pt x="57" y="2262"/>
                      <a:pt x="57" y="2262"/>
                    </a:cubicBezTo>
                    <a:cubicBezTo>
                      <a:pt x="91" y="2264"/>
                      <a:pt x="91" y="2264"/>
                      <a:pt x="91" y="2264"/>
                    </a:cubicBezTo>
                    <a:cubicBezTo>
                      <a:pt x="46" y="2273"/>
                      <a:pt x="46" y="2273"/>
                      <a:pt x="46" y="2273"/>
                    </a:cubicBezTo>
                    <a:cubicBezTo>
                      <a:pt x="37" y="2288"/>
                      <a:pt x="37" y="2288"/>
                      <a:pt x="37" y="2288"/>
                    </a:cubicBezTo>
                    <a:cubicBezTo>
                      <a:pt x="59" y="2297"/>
                      <a:pt x="59" y="2297"/>
                      <a:pt x="59" y="2297"/>
                    </a:cubicBezTo>
                    <a:cubicBezTo>
                      <a:pt x="48" y="2296"/>
                      <a:pt x="48" y="2296"/>
                      <a:pt x="48" y="2296"/>
                    </a:cubicBezTo>
                    <a:cubicBezTo>
                      <a:pt x="62" y="2316"/>
                      <a:pt x="62" y="2316"/>
                      <a:pt x="62" y="2316"/>
                    </a:cubicBezTo>
                    <a:cubicBezTo>
                      <a:pt x="74" y="2317"/>
                      <a:pt x="74" y="2317"/>
                      <a:pt x="74" y="2317"/>
                    </a:cubicBezTo>
                    <a:cubicBezTo>
                      <a:pt x="81" y="2325"/>
                      <a:pt x="81" y="2325"/>
                      <a:pt x="81" y="2325"/>
                    </a:cubicBezTo>
                    <a:cubicBezTo>
                      <a:pt x="152" y="2309"/>
                      <a:pt x="152" y="2309"/>
                      <a:pt x="152" y="2309"/>
                    </a:cubicBezTo>
                    <a:cubicBezTo>
                      <a:pt x="144" y="2320"/>
                      <a:pt x="144" y="2320"/>
                      <a:pt x="144" y="2320"/>
                    </a:cubicBezTo>
                    <a:cubicBezTo>
                      <a:pt x="174" y="2318"/>
                      <a:pt x="174" y="2318"/>
                      <a:pt x="174" y="2318"/>
                    </a:cubicBezTo>
                    <a:cubicBezTo>
                      <a:pt x="174" y="2318"/>
                      <a:pt x="178" y="2329"/>
                      <a:pt x="196" y="2330"/>
                    </a:cubicBezTo>
                    <a:cubicBezTo>
                      <a:pt x="211" y="2331"/>
                      <a:pt x="205" y="2300"/>
                      <a:pt x="205" y="2300"/>
                    </a:cubicBezTo>
                    <a:cubicBezTo>
                      <a:pt x="217" y="2297"/>
                      <a:pt x="217" y="2297"/>
                      <a:pt x="217" y="2297"/>
                    </a:cubicBezTo>
                    <a:cubicBezTo>
                      <a:pt x="233" y="2274"/>
                      <a:pt x="233" y="2274"/>
                      <a:pt x="233" y="2274"/>
                    </a:cubicBezTo>
                    <a:cubicBezTo>
                      <a:pt x="236" y="2278"/>
                      <a:pt x="236" y="2278"/>
                      <a:pt x="236" y="2278"/>
                    </a:cubicBezTo>
                    <a:cubicBezTo>
                      <a:pt x="220" y="2304"/>
                      <a:pt x="220" y="2304"/>
                      <a:pt x="220" y="2304"/>
                    </a:cubicBezTo>
                    <a:cubicBezTo>
                      <a:pt x="227" y="2320"/>
                      <a:pt x="227" y="2320"/>
                      <a:pt x="227" y="2320"/>
                    </a:cubicBezTo>
                    <a:cubicBezTo>
                      <a:pt x="260" y="2325"/>
                      <a:pt x="260" y="2325"/>
                      <a:pt x="260" y="2325"/>
                    </a:cubicBezTo>
                    <a:cubicBezTo>
                      <a:pt x="276" y="2311"/>
                      <a:pt x="276" y="2311"/>
                      <a:pt x="276" y="2311"/>
                    </a:cubicBezTo>
                    <a:cubicBezTo>
                      <a:pt x="275" y="2326"/>
                      <a:pt x="275" y="2326"/>
                      <a:pt x="275" y="2326"/>
                    </a:cubicBezTo>
                    <a:cubicBezTo>
                      <a:pt x="249" y="2333"/>
                      <a:pt x="249" y="2333"/>
                      <a:pt x="249" y="2333"/>
                    </a:cubicBezTo>
                    <a:cubicBezTo>
                      <a:pt x="256" y="2341"/>
                      <a:pt x="256" y="2341"/>
                      <a:pt x="256" y="2341"/>
                    </a:cubicBezTo>
                    <a:cubicBezTo>
                      <a:pt x="298" y="2327"/>
                      <a:pt x="298" y="2327"/>
                      <a:pt x="298" y="2327"/>
                    </a:cubicBezTo>
                    <a:cubicBezTo>
                      <a:pt x="295" y="2304"/>
                      <a:pt x="295" y="2304"/>
                      <a:pt x="295" y="2304"/>
                    </a:cubicBezTo>
                    <a:cubicBezTo>
                      <a:pt x="295" y="2304"/>
                      <a:pt x="303" y="2289"/>
                      <a:pt x="311" y="2278"/>
                    </a:cubicBezTo>
                    <a:cubicBezTo>
                      <a:pt x="315" y="2271"/>
                      <a:pt x="331" y="2260"/>
                      <a:pt x="331" y="2260"/>
                    </a:cubicBezTo>
                    <a:cubicBezTo>
                      <a:pt x="334" y="2268"/>
                      <a:pt x="334" y="2268"/>
                      <a:pt x="334" y="2268"/>
                    </a:cubicBezTo>
                    <a:cubicBezTo>
                      <a:pt x="334" y="2268"/>
                      <a:pt x="326" y="2275"/>
                      <a:pt x="318" y="2282"/>
                    </a:cubicBezTo>
                    <a:cubicBezTo>
                      <a:pt x="311" y="2286"/>
                      <a:pt x="299" y="2304"/>
                      <a:pt x="299" y="2304"/>
                    </a:cubicBezTo>
                    <a:cubicBezTo>
                      <a:pt x="306" y="2312"/>
                      <a:pt x="306" y="2312"/>
                      <a:pt x="306" y="2312"/>
                    </a:cubicBezTo>
                    <a:cubicBezTo>
                      <a:pt x="309" y="2328"/>
                      <a:pt x="309" y="2328"/>
                      <a:pt x="309" y="2328"/>
                    </a:cubicBezTo>
                    <a:cubicBezTo>
                      <a:pt x="343" y="2322"/>
                      <a:pt x="343" y="2322"/>
                      <a:pt x="343" y="2322"/>
                    </a:cubicBezTo>
                    <a:cubicBezTo>
                      <a:pt x="327" y="2332"/>
                      <a:pt x="327" y="2332"/>
                      <a:pt x="327" y="2332"/>
                    </a:cubicBezTo>
                    <a:cubicBezTo>
                      <a:pt x="320" y="2332"/>
                      <a:pt x="320" y="2332"/>
                      <a:pt x="320" y="2332"/>
                    </a:cubicBezTo>
                    <a:cubicBezTo>
                      <a:pt x="305" y="2335"/>
                      <a:pt x="305" y="2335"/>
                      <a:pt x="305" y="2335"/>
                    </a:cubicBezTo>
                    <a:cubicBezTo>
                      <a:pt x="304" y="2347"/>
                      <a:pt x="304" y="2347"/>
                      <a:pt x="304" y="2347"/>
                    </a:cubicBezTo>
                    <a:cubicBezTo>
                      <a:pt x="290" y="2338"/>
                      <a:pt x="290" y="2338"/>
                      <a:pt x="290" y="2338"/>
                    </a:cubicBezTo>
                    <a:cubicBezTo>
                      <a:pt x="263" y="2345"/>
                      <a:pt x="263" y="2345"/>
                      <a:pt x="263" y="2345"/>
                    </a:cubicBezTo>
                    <a:cubicBezTo>
                      <a:pt x="262" y="2364"/>
                      <a:pt x="262" y="2364"/>
                      <a:pt x="262" y="2364"/>
                    </a:cubicBezTo>
                    <a:cubicBezTo>
                      <a:pt x="269" y="2383"/>
                      <a:pt x="269" y="2383"/>
                      <a:pt x="269" y="2383"/>
                    </a:cubicBezTo>
                    <a:cubicBezTo>
                      <a:pt x="258" y="2371"/>
                      <a:pt x="258" y="2371"/>
                      <a:pt x="258" y="2371"/>
                    </a:cubicBezTo>
                    <a:cubicBezTo>
                      <a:pt x="247" y="2378"/>
                      <a:pt x="247" y="2378"/>
                      <a:pt x="247" y="2378"/>
                    </a:cubicBezTo>
                    <a:cubicBezTo>
                      <a:pt x="255" y="2363"/>
                      <a:pt x="255" y="2363"/>
                      <a:pt x="255" y="2363"/>
                    </a:cubicBezTo>
                    <a:cubicBezTo>
                      <a:pt x="252" y="2348"/>
                      <a:pt x="252" y="2348"/>
                      <a:pt x="252" y="2348"/>
                    </a:cubicBezTo>
                    <a:cubicBezTo>
                      <a:pt x="244" y="2348"/>
                      <a:pt x="244" y="2348"/>
                      <a:pt x="244" y="2348"/>
                    </a:cubicBezTo>
                    <a:cubicBezTo>
                      <a:pt x="241" y="2336"/>
                      <a:pt x="241" y="2336"/>
                      <a:pt x="241" y="2336"/>
                    </a:cubicBezTo>
                    <a:cubicBezTo>
                      <a:pt x="241" y="2336"/>
                      <a:pt x="219" y="2327"/>
                      <a:pt x="215" y="2323"/>
                    </a:cubicBezTo>
                    <a:cubicBezTo>
                      <a:pt x="212" y="2323"/>
                      <a:pt x="207" y="2338"/>
                      <a:pt x="207" y="2338"/>
                    </a:cubicBezTo>
                    <a:cubicBezTo>
                      <a:pt x="177" y="2341"/>
                      <a:pt x="177" y="2341"/>
                      <a:pt x="177" y="2341"/>
                    </a:cubicBezTo>
                    <a:cubicBezTo>
                      <a:pt x="178" y="2333"/>
                      <a:pt x="178" y="2333"/>
                      <a:pt x="178" y="2333"/>
                    </a:cubicBezTo>
                    <a:cubicBezTo>
                      <a:pt x="129" y="2323"/>
                      <a:pt x="129" y="2323"/>
                      <a:pt x="129" y="2323"/>
                    </a:cubicBezTo>
                    <a:cubicBezTo>
                      <a:pt x="125" y="2330"/>
                      <a:pt x="125" y="2330"/>
                      <a:pt x="125" y="2330"/>
                    </a:cubicBezTo>
                    <a:cubicBezTo>
                      <a:pt x="118" y="2323"/>
                      <a:pt x="118" y="2323"/>
                      <a:pt x="118" y="2323"/>
                    </a:cubicBezTo>
                    <a:cubicBezTo>
                      <a:pt x="99" y="2329"/>
                      <a:pt x="99" y="2329"/>
                      <a:pt x="99" y="2329"/>
                    </a:cubicBezTo>
                    <a:cubicBezTo>
                      <a:pt x="91" y="2340"/>
                      <a:pt x="91" y="2340"/>
                      <a:pt x="91" y="2340"/>
                    </a:cubicBezTo>
                    <a:cubicBezTo>
                      <a:pt x="65" y="2335"/>
                      <a:pt x="65" y="2335"/>
                      <a:pt x="65" y="2335"/>
                    </a:cubicBezTo>
                    <a:cubicBezTo>
                      <a:pt x="65" y="2335"/>
                      <a:pt x="62" y="2327"/>
                      <a:pt x="51" y="2327"/>
                    </a:cubicBezTo>
                    <a:cubicBezTo>
                      <a:pt x="39" y="2326"/>
                      <a:pt x="35" y="2341"/>
                      <a:pt x="35" y="2341"/>
                    </a:cubicBezTo>
                    <a:cubicBezTo>
                      <a:pt x="46" y="2353"/>
                      <a:pt x="46" y="2353"/>
                      <a:pt x="46" y="2353"/>
                    </a:cubicBezTo>
                    <a:cubicBezTo>
                      <a:pt x="31" y="2357"/>
                      <a:pt x="31" y="2357"/>
                      <a:pt x="31" y="2357"/>
                    </a:cubicBezTo>
                    <a:cubicBezTo>
                      <a:pt x="31" y="2357"/>
                      <a:pt x="30" y="2376"/>
                      <a:pt x="44" y="2380"/>
                    </a:cubicBezTo>
                    <a:cubicBezTo>
                      <a:pt x="55" y="2388"/>
                      <a:pt x="63" y="2373"/>
                      <a:pt x="63" y="2373"/>
                    </a:cubicBezTo>
                    <a:cubicBezTo>
                      <a:pt x="78" y="2374"/>
                      <a:pt x="78" y="2374"/>
                      <a:pt x="78" y="2374"/>
                    </a:cubicBezTo>
                    <a:cubicBezTo>
                      <a:pt x="74" y="2378"/>
                      <a:pt x="74" y="2378"/>
                      <a:pt x="74" y="2378"/>
                    </a:cubicBezTo>
                    <a:cubicBezTo>
                      <a:pt x="74" y="2378"/>
                      <a:pt x="60" y="2377"/>
                      <a:pt x="55" y="2396"/>
                    </a:cubicBezTo>
                    <a:cubicBezTo>
                      <a:pt x="50" y="2415"/>
                      <a:pt x="73" y="2420"/>
                      <a:pt x="73" y="2420"/>
                    </a:cubicBezTo>
                    <a:cubicBezTo>
                      <a:pt x="65" y="2423"/>
                      <a:pt x="65" y="2423"/>
                      <a:pt x="65" y="2423"/>
                    </a:cubicBezTo>
                    <a:cubicBezTo>
                      <a:pt x="72" y="2431"/>
                      <a:pt x="72" y="2431"/>
                      <a:pt x="72" y="2431"/>
                    </a:cubicBezTo>
                    <a:cubicBezTo>
                      <a:pt x="83" y="2432"/>
                      <a:pt x="83" y="2432"/>
                      <a:pt x="83" y="2432"/>
                    </a:cubicBezTo>
                    <a:cubicBezTo>
                      <a:pt x="83" y="2432"/>
                      <a:pt x="80" y="2424"/>
                      <a:pt x="80" y="2416"/>
                    </a:cubicBezTo>
                    <a:cubicBezTo>
                      <a:pt x="80" y="2412"/>
                      <a:pt x="92" y="2409"/>
                      <a:pt x="92" y="2409"/>
                    </a:cubicBezTo>
                    <a:cubicBezTo>
                      <a:pt x="110" y="2422"/>
                      <a:pt x="110" y="2422"/>
                      <a:pt x="110" y="2422"/>
                    </a:cubicBezTo>
                    <a:cubicBezTo>
                      <a:pt x="110" y="2422"/>
                      <a:pt x="105" y="2437"/>
                      <a:pt x="101" y="2448"/>
                    </a:cubicBezTo>
                    <a:cubicBezTo>
                      <a:pt x="97" y="2459"/>
                      <a:pt x="96" y="2474"/>
                      <a:pt x="96" y="2474"/>
                    </a:cubicBezTo>
                    <a:cubicBezTo>
                      <a:pt x="62" y="2477"/>
                      <a:pt x="62" y="2477"/>
                      <a:pt x="62" y="2477"/>
                    </a:cubicBezTo>
                    <a:cubicBezTo>
                      <a:pt x="62" y="2477"/>
                      <a:pt x="60" y="2454"/>
                      <a:pt x="45" y="2457"/>
                    </a:cubicBezTo>
                    <a:cubicBezTo>
                      <a:pt x="30" y="2460"/>
                      <a:pt x="43" y="2487"/>
                      <a:pt x="43" y="2487"/>
                    </a:cubicBezTo>
                    <a:cubicBezTo>
                      <a:pt x="43" y="2487"/>
                      <a:pt x="28" y="2487"/>
                      <a:pt x="28" y="2502"/>
                    </a:cubicBezTo>
                    <a:cubicBezTo>
                      <a:pt x="27" y="2517"/>
                      <a:pt x="38" y="2514"/>
                      <a:pt x="38" y="2514"/>
                    </a:cubicBezTo>
                    <a:cubicBezTo>
                      <a:pt x="34" y="2521"/>
                      <a:pt x="34" y="2521"/>
                      <a:pt x="34" y="2521"/>
                    </a:cubicBezTo>
                    <a:cubicBezTo>
                      <a:pt x="48" y="2541"/>
                      <a:pt x="48" y="2541"/>
                      <a:pt x="48" y="2541"/>
                    </a:cubicBezTo>
                    <a:cubicBezTo>
                      <a:pt x="64" y="2530"/>
                      <a:pt x="64" y="2530"/>
                      <a:pt x="64" y="2530"/>
                    </a:cubicBezTo>
                    <a:cubicBezTo>
                      <a:pt x="76" y="2504"/>
                      <a:pt x="76" y="2504"/>
                      <a:pt x="76" y="2504"/>
                    </a:cubicBezTo>
                    <a:cubicBezTo>
                      <a:pt x="68" y="2527"/>
                      <a:pt x="68" y="2527"/>
                      <a:pt x="68" y="2527"/>
                    </a:cubicBezTo>
                    <a:cubicBezTo>
                      <a:pt x="67" y="2542"/>
                      <a:pt x="67" y="2542"/>
                      <a:pt x="67" y="2542"/>
                    </a:cubicBezTo>
                    <a:cubicBezTo>
                      <a:pt x="86" y="2543"/>
                      <a:pt x="86" y="2543"/>
                      <a:pt x="86" y="2543"/>
                    </a:cubicBezTo>
                    <a:cubicBezTo>
                      <a:pt x="89" y="2547"/>
                      <a:pt x="81" y="2562"/>
                      <a:pt x="81" y="2562"/>
                    </a:cubicBezTo>
                    <a:cubicBezTo>
                      <a:pt x="85" y="2566"/>
                      <a:pt x="85" y="2566"/>
                      <a:pt x="85" y="2566"/>
                    </a:cubicBezTo>
                    <a:cubicBezTo>
                      <a:pt x="77" y="2565"/>
                      <a:pt x="77" y="2565"/>
                      <a:pt x="77" y="2565"/>
                    </a:cubicBezTo>
                    <a:cubicBezTo>
                      <a:pt x="77" y="2573"/>
                      <a:pt x="77" y="2573"/>
                      <a:pt x="77" y="2573"/>
                    </a:cubicBezTo>
                    <a:cubicBezTo>
                      <a:pt x="91" y="2585"/>
                      <a:pt x="91" y="2585"/>
                      <a:pt x="91" y="2585"/>
                    </a:cubicBezTo>
                    <a:cubicBezTo>
                      <a:pt x="103" y="2570"/>
                      <a:pt x="103" y="2570"/>
                      <a:pt x="103" y="2570"/>
                    </a:cubicBezTo>
                    <a:cubicBezTo>
                      <a:pt x="104" y="2544"/>
                      <a:pt x="104" y="2544"/>
                      <a:pt x="104" y="2544"/>
                    </a:cubicBezTo>
                    <a:cubicBezTo>
                      <a:pt x="112" y="2540"/>
                      <a:pt x="112" y="2540"/>
                      <a:pt x="112" y="2540"/>
                    </a:cubicBezTo>
                    <a:cubicBezTo>
                      <a:pt x="120" y="2521"/>
                      <a:pt x="120" y="2521"/>
                      <a:pt x="120" y="2521"/>
                    </a:cubicBezTo>
                    <a:cubicBezTo>
                      <a:pt x="120" y="2521"/>
                      <a:pt x="131" y="2530"/>
                      <a:pt x="139" y="2522"/>
                    </a:cubicBezTo>
                    <a:cubicBezTo>
                      <a:pt x="143" y="2519"/>
                      <a:pt x="140" y="2503"/>
                      <a:pt x="140" y="2503"/>
                    </a:cubicBezTo>
                    <a:cubicBezTo>
                      <a:pt x="140" y="2503"/>
                      <a:pt x="147" y="2500"/>
                      <a:pt x="166" y="2493"/>
                    </a:cubicBezTo>
                    <a:cubicBezTo>
                      <a:pt x="182" y="2482"/>
                      <a:pt x="201" y="2483"/>
                      <a:pt x="201" y="2483"/>
                    </a:cubicBezTo>
                    <a:cubicBezTo>
                      <a:pt x="200" y="2491"/>
                      <a:pt x="200" y="2491"/>
                      <a:pt x="200" y="2491"/>
                    </a:cubicBezTo>
                    <a:cubicBezTo>
                      <a:pt x="223" y="2480"/>
                      <a:pt x="223" y="2480"/>
                      <a:pt x="223" y="2480"/>
                    </a:cubicBezTo>
                    <a:cubicBezTo>
                      <a:pt x="227" y="2469"/>
                      <a:pt x="227" y="2469"/>
                      <a:pt x="227" y="2469"/>
                    </a:cubicBezTo>
                    <a:cubicBezTo>
                      <a:pt x="235" y="2470"/>
                      <a:pt x="235" y="2470"/>
                      <a:pt x="235" y="2470"/>
                    </a:cubicBezTo>
                    <a:cubicBezTo>
                      <a:pt x="231" y="2481"/>
                      <a:pt x="231" y="2481"/>
                      <a:pt x="231" y="2481"/>
                    </a:cubicBezTo>
                    <a:cubicBezTo>
                      <a:pt x="245" y="2485"/>
                      <a:pt x="245" y="2485"/>
                      <a:pt x="245" y="2485"/>
                    </a:cubicBezTo>
                    <a:cubicBezTo>
                      <a:pt x="245" y="2485"/>
                      <a:pt x="215" y="2488"/>
                      <a:pt x="203" y="2506"/>
                    </a:cubicBezTo>
                    <a:cubicBezTo>
                      <a:pt x="191" y="2525"/>
                      <a:pt x="194" y="2537"/>
                      <a:pt x="190" y="2548"/>
                    </a:cubicBezTo>
                    <a:cubicBezTo>
                      <a:pt x="190" y="2555"/>
                      <a:pt x="174" y="2566"/>
                      <a:pt x="174" y="2566"/>
                    </a:cubicBezTo>
                    <a:cubicBezTo>
                      <a:pt x="192" y="2506"/>
                      <a:pt x="192" y="2506"/>
                      <a:pt x="192" y="2506"/>
                    </a:cubicBezTo>
                    <a:cubicBezTo>
                      <a:pt x="193" y="2494"/>
                      <a:pt x="193" y="2494"/>
                      <a:pt x="193" y="2494"/>
                    </a:cubicBezTo>
                    <a:cubicBezTo>
                      <a:pt x="193" y="2494"/>
                      <a:pt x="178" y="2497"/>
                      <a:pt x="170" y="2505"/>
                    </a:cubicBezTo>
                    <a:cubicBezTo>
                      <a:pt x="158" y="2508"/>
                      <a:pt x="138" y="2534"/>
                      <a:pt x="138" y="2534"/>
                    </a:cubicBezTo>
                    <a:cubicBezTo>
                      <a:pt x="138" y="2534"/>
                      <a:pt x="127" y="2537"/>
                      <a:pt x="126" y="2549"/>
                    </a:cubicBezTo>
                    <a:cubicBezTo>
                      <a:pt x="130" y="2560"/>
                      <a:pt x="149" y="2553"/>
                      <a:pt x="141" y="2561"/>
                    </a:cubicBezTo>
                    <a:cubicBezTo>
                      <a:pt x="137" y="2564"/>
                      <a:pt x="122" y="2564"/>
                      <a:pt x="114" y="2571"/>
                    </a:cubicBezTo>
                    <a:cubicBezTo>
                      <a:pt x="106" y="2578"/>
                      <a:pt x="106" y="2593"/>
                      <a:pt x="106" y="2593"/>
                    </a:cubicBezTo>
                    <a:cubicBezTo>
                      <a:pt x="83" y="2592"/>
                      <a:pt x="83" y="2592"/>
                      <a:pt x="83" y="2592"/>
                    </a:cubicBezTo>
                    <a:cubicBezTo>
                      <a:pt x="68" y="2611"/>
                      <a:pt x="68" y="2611"/>
                      <a:pt x="68" y="2611"/>
                    </a:cubicBezTo>
                    <a:cubicBezTo>
                      <a:pt x="85" y="2631"/>
                      <a:pt x="85" y="2631"/>
                      <a:pt x="85" y="2631"/>
                    </a:cubicBezTo>
                    <a:cubicBezTo>
                      <a:pt x="105" y="2620"/>
                      <a:pt x="105" y="2620"/>
                      <a:pt x="105" y="2620"/>
                    </a:cubicBezTo>
                    <a:cubicBezTo>
                      <a:pt x="100" y="2635"/>
                      <a:pt x="100" y="2635"/>
                      <a:pt x="100" y="2635"/>
                    </a:cubicBezTo>
                    <a:cubicBezTo>
                      <a:pt x="107" y="2639"/>
                      <a:pt x="107" y="2639"/>
                      <a:pt x="107" y="2639"/>
                    </a:cubicBezTo>
                    <a:cubicBezTo>
                      <a:pt x="130" y="2625"/>
                      <a:pt x="130" y="2625"/>
                      <a:pt x="130" y="2625"/>
                    </a:cubicBezTo>
                    <a:cubicBezTo>
                      <a:pt x="115" y="2644"/>
                      <a:pt x="115" y="2644"/>
                      <a:pt x="115" y="2644"/>
                    </a:cubicBezTo>
                    <a:cubicBezTo>
                      <a:pt x="122" y="2652"/>
                      <a:pt x="122" y="2652"/>
                      <a:pt x="122" y="2652"/>
                    </a:cubicBezTo>
                    <a:cubicBezTo>
                      <a:pt x="89" y="2639"/>
                      <a:pt x="89" y="2639"/>
                      <a:pt x="89" y="2639"/>
                    </a:cubicBezTo>
                    <a:cubicBezTo>
                      <a:pt x="77" y="2653"/>
                      <a:pt x="77" y="2653"/>
                      <a:pt x="77" y="2653"/>
                    </a:cubicBezTo>
                    <a:cubicBezTo>
                      <a:pt x="87" y="2665"/>
                      <a:pt x="87" y="2665"/>
                      <a:pt x="87" y="2665"/>
                    </a:cubicBezTo>
                    <a:cubicBezTo>
                      <a:pt x="58" y="2649"/>
                      <a:pt x="58" y="2649"/>
                      <a:pt x="58" y="2649"/>
                    </a:cubicBezTo>
                    <a:cubicBezTo>
                      <a:pt x="47" y="2656"/>
                      <a:pt x="47" y="2656"/>
                      <a:pt x="47" y="2656"/>
                    </a:cubicBezTo>
                    <a:cubicBezTo>
                      <a:pt x="38" y="2686"/>
                      <a:pt x="38" y="2686"/>
                      <a:pt x="38" y="2686"/>
                    </a:cubicBezTo>
                    <a:cubicBezTo>
                      <a:pt x="30" y="2689"/>
                      <a:pt x="30" y="2689"/>
                      <a:pt x="30" y="2689"/>
                    </a:cubicBezTo>
                    <a:cubicBezTo>
                      <a:pt x="44" y="2640"/>
                      <a:pt x="44" y="2640"/>
                      <a:pt x="44" y="2640"/>
                    </a:cubicBezTo>
                    <a:cubicBezTo>
                      <a:pt x="36" y="2644"/>
                      <a:pt x="36" y="2644"/>
                      <a:pt x="36" y="2644"/>
                    </a:cubicBezTo>
                    <a:cubicBezTo>
                      <a:pt x="32" y="2659"/>
                      <a:pt x="32" y="2659"/>
                      <a:pt x="32" y="2659"/>
                    </a:cubicBezTo>
                    <a:cubicBezTo>
                      <a:pt x="20" y="2658"/>
                      <a:pt x="20" y="2658"/>
                      <a:pt x="20" y="2658"/>
                    </a:cubicBezTo>
                    <a:cubicBezTo>
                      <a:pt x="0" y="2688"/>
                      <a:pt x="0" y="2688"/>
                      <a:pt x="0" y="2688"/>
                    </a:cubicBezTo>
                    <a:cubicBezTo>
                      <a:pt x="9" y="2738"/>
                      <a:pt x="9" y="2738"/>
                      <a:pt x="9" y="2738"/>
                    </a:cubicBezTo>
                    <a:cubicBezTo>
                      <a:pt x="13" y="2734"/>
                      <a:pt x="13" y="2734"/>
                      <a:pt x="13" y="2734"/>
                    </a:cubicBezTo>
                    <a:cubicBezTo>
                      <a:pt x="12" y="2761"/>
                      <a:pt x="12" y="2761"/>
                      <a:pt x="12" y="2761"/>
                    </a:cubicBezTo>
                    <a:cubicBezTo>
                      <a:pt x="23" y="2762"/>
                      <a:pt x="23" y="2762"/>
                      <a:pt x="23" y="2762"/>
                    </a:cubicBezTo>
                    <a:cubicBezTo>
                      <a:pt x="24" y="2739"/>
                      <a:pt x="24" y="2739"/>
                      <a:pt x="24" y="2739"/>
                    </a:cubicBezTo>
                    <a:cubicBezTo>
                      <a:pt x="39" y="2736"/>
                      <a:pt x="39" y="2736"/>
                      <a:pt x="39" y="2736"/>
                    </a:cubicBezTo>
                    <a:cubicBezTo>
                      <a:pt x="40" y="2724"/>
                      <a:pt x="40" y="2724"/>
                      <a:pt x="40" y="2724"/>
                    </a:cubicBezTo>
                    <a:cubicBezTo>
                      <a:pt x="51" y="2732"/>
                      <a:pt x="51" y="2732"/>
                      <a:pt x="51" y="2732"/>
                    </a:cubicBezTo>
                    <a:cubicBezTo>
                      <a:pt x="43" y="2743"/>
                      <a:pt x="43" y="2743"/>
                      <a:pt x="43" y="2743"/>
                    </a:cubicBezTo>
                    <a:cubicBezTo>
                      <a:pt x="46" y="2747"/>
                      <a:pt x="46" y="2747"/>
                      <a:pt x="46" y="2747"/>
                    </a:cubicBezTo>
                    <a:cubicBezTo>
                      <a:pt x="77" y="2722"/>
                      <a:pt x="77" y="2722"/>
                      <a:pt x="77" y="2722"/>
                    </a:cubicBezTo>
                    <a:cubicBezTo>
                      <a:pt x="71" y="2707"/>
                      <a:pt x="71" y="2707"/>
                      <a:pt x="71" y="2707"/>
                    </a:cubicBezTo>
                    <a:cubicBezTo>
                      <a:pt x="56" y="2710"/>
                      <a:pt x="56" y="2710"/>
                      <a:pt x="56" y="2710"/>
                    </a:cubicBezTo>
                    <a:cubicBezTo>
                      <a:pt x="75" y="2699"/>
                      <a:pt x="75" y="2699"/>
                      <a:pt x="75" y="2699"/>
                    </a:cubicBezTo>
                    <a:cubicBezTo>
                      <a:pt x="79" y="2688"/>
                      <a:pt x="79" y="2688"/>
                      <a:pt x="79" y="2688"/>
                    </a:cubicBezTo>
                    <a:cubicBezTo>
                      <a:pt x="86" y="2703"/>
                      <a:pt x="86" y="2703"/>
                      <a:pt x="86" y="2703"/>
                    </a:cubicBezTo>
                    <a:cubicBezTo>
                      <a:pt x="100" y="2708"/>
                      <a:pt x="100" y="2708"/>
                      <a:pt x="100" y="2708"/>
                    </a:cubicBezTo>
                    <a:cubicBezTo>
                      <a:pt x="89" y="2711"/>
                      <a:pt x="89" y="2711"/>
                      <a:pt x="89" y="2711"/>
                    </a:cubicBezTo>
                    <a:cubicBezTo>
                      <a:pt x="92" y="2723"/>
                      <a:pt x="92" y="2723"/>
                      <a:pt x="92" y="2723"/>
                    </a:cubicBezTo>
                    <a:cubicBezTo>
                      <a:pt x="108" y="2716"/>
                      <a:pt x="108" y="2716"/>
                      <a:pt x="108" y="2716"/>
                    </a:cubicBezTo>
                    <a:cubicBezTo>
                      <a:pt x="116" y="2693"/>
                      <a:pt x="116" y="2693"/>
                      <a:pt x="116" y="2693"/>
                    </a:cubicBezTo>
                    <a:cubicBezTo>
                      <a:pt x="124" y="2690"/>
                      <a:pt x="124" y="2690"/>
                      <a:pt x="124" y="2690"/>
                    </a:cubicBezTo>
                    <a:cubicBezTo>
                      <a:pt x="132" y="2671"/>
                      <a:pt x="132" y="2671"/>
                      <a:pt x="132" y="2671"/>
                    </a:cubicBezTo>
                    <a:cubicBezTo>
                      <a:pt x="136" y="2675"/>
                      <a:pt x="136" y="2675"/>
                      <a:pt x="136" y="2675"/>
                    </a:cubicBezTo>
                    <a:cubicBezTo>
                      <a:pt x="131" y="2694"/>
                      <a:pt x="131" y="2694"/>
                      <a:pt x="131" y="2694"/>
                    </a:cubicBezTo>
                    <a:cubicBezTo>
                      <a:pt x="150" y="2687"/>
                      <a:pt x="150" y="2687"/>
                      <a:pt x="150" y="2687"/>
                    </a:cubicBezTo>
                    <a:cubicBezTo>
                      <a:pt x="150" y="2691"/>
                      <a:pt x="150" y="2691"/>
                      <a:pt x="150" y="2691"/>
                    </a:cubicBezTo>
                    <a:cubicBezTo>
                      <a:pt x="123" y="2701"/>
                      <a:pt x="123" y="2701"/>
                      <a:pt x="123" y="2701"/>
                    </a:cubicBezTo>
                    <a:cubicBezTo>
                      <a:pt x="118" y="2724"/>
                      <a:pt x="118" y="2724"/>
                      <a:pt x="118" y="2724"/>
                    </a:cubicBezTo>
                    <a:cubicBezTo>
                      <a:pt x="96" y="2731"/>
                      <a:pt x="96" y="2731"/>
                      <a:pt x="96" y="2731"/>
                    </a:cubicBezTo>
                    <a:cubicBezTo>
                      <a:pt x="103" y="2739"/>
                      <a:pt x="103" y="2739"/>
                      <a:pt x="103" y="2739"/>
                    </a:cubicBezTo>
                    <a:cubicBezTo>
                      <a:pt x="103" y="2739"/>
                      <a:pt x="107" y="2731"/>
                      <a:pt x="118" y="2736"/>
                    </a:cubicBezTo>
                    <a:cubicBezTo>
                      <a:pt x="125" y="2740"/>
                      <a:pt x="106" y="2750"/>
                      <a:pt x="106" y="2750"/>
                    </a:cubicBezTo>
                    <a:cubicBezTo>
                      <a:pt x="136" y="2744"/>
                      <a:pt x="136" y="2744"/>
                      <a:pt x="136" y="2744"/>
                    </a:cubicBezTo>
                    <a:cubicBezTo>
                      <a:pt x="136" y="2744"/>
                      <a:pt x="110" y="2754"/>
                      <a:pt x="106" y="2758"/>
                    </a:cubicBezTo>
                    <a:cubicBezTo>
                      <a:pt x="98" y="2761"/>
                      <a:pt x="90" y="2776"/>
                      <a:pt x="90" y="2776"/>
                    </a:cubicBezTo>
                    <a:cubicBezTo>
                      <a:pt x="93" y="2784"/>
                      <a:pt x="93" y="2784"/>
                      <a:pt x="93" y="2784"/>
                    </a:cubicBezTo>
                    <a:cubicBezTo>
                      <a:pt x="70" y="2791"/>
                      <a:pt x="70" y="2791"/>
                      <a:pt x="70" y="2791"/>
                    </a:cubicBezTo>
                    <a:cubicBezTo>
                      <a:pt x="81" y="2810"/>
                      <a:pt x="81" y="2810"/>
                      <a:pt x="81" y="2810"/>
                    </a:cubicBezTo>
                    <a:cubicBezTo>
                      <a:pt x="84" y="2826"/>
                      <a:pt x="84" y="2826"/>
                      <a:pt x="84" y="2826"/>
                    </a:cubicBezTo>
                    <a:cubicBezTo>
                      <a:pt x="111" y="2812"/>
                      <a:pt x="111" y="2812"/>
                      <a:pt x="111" y="2812"/>
                    </a:cubicBezTo>
                    <a:cubicBezTo>
                      <a:pt x="137" y="2817"/>
                      <a:pt x="137" y="2817"/>
                      <a:pt x="137" y="2817"/>
                    </a:cubicBezTo>
                    <a:cubicBezTo>
                      <a:pt x="114" y="2820"/>
                      <a:pt x="114" y="2820"/>
                      <a:pt x="114" y="2820"/>
                    </a:cubicBezTo>
                    <a:cubicBezTo>
                      <a:pt x="91" y="2834"/>
                      <a:pt x="91" y="2834"/>
                      <a:pt x="91" y="2834"/>
                    </a:cubicBezTo>
                    <a:cubicBezTo>
                      <a:pt x="90" y="2845"/>
                      <a:pt x="90" y="2845"/>
                      <a:pt x="90" y="2845"/>
                    </a:cubicBezTo>
                    <a:cubicBezTo>
                      <a:pt x="65" y="2821"/>
                      <a:pt x="65" y="2821"/>
                      <a:pt x="65" y="2821"/>
                    </a:cubicBezTo>
                    <a:cubicBezTo>
                      <a:pt x="46" y="2835"/>
                      <a:pt x="46" y="2835"/>
                      <a:pt x="46" y="2835"/>
                    </a:cubicBezTo>
                    <a:cubicBezTo>
                      <a:pt x="47" y="2813"/>
                      <a:pt x="47" y="2813"/>
                      <a:pt x="47" y="2813"/>
                    </a:cubicBezTo>
                    <a:cubicBezTo>
                      <a:pt x="29" y="2804"/>
                      <a:pt x="29" y="2804"/>
                      <a:pt x="29" y="2804"/>
                    </a:cubicBezTo>
                    <a:cubicBezTo>
                      <a:pt x="31" y="2835"/>
                      <a:pt x="31" y="2835"/>
                      <a:pt x="31" y="2835"/>
                    </a:cubicBezTo>
                    <a:cubicBezTo>
                      <a:pt x="23" y="2838"/>
                      <a:pt x="23" y="2838"/>
                      <a:pt x="23" y="2838"/>
                    </a:cubicBezTo>
                    <a:cubicBezTo>
                      <a:pt x="19" y="2849"/>
                      <a:pt x="19" y="2849"/>
                      <a:pt x="19" y="2849"/>
                    </a:cubicBezTo>
                    <a:cubicBezTo>
                      <a:pt x="7" y="2864"/>
                      <a:pt x="7" y="2864"/>
                      <a:pt x="7" y="2864"/>
                    </a:cubicBezTo>
                    <a:cubicBezTo>
                      <a:pt x="7" y="2864"/>
                      <a:pt x="20" y="2911"/>
                      <a:pt x="35" y="2919"/>
                    </a:cubicBezTo>
                    <a:cubicBezTo>
                      <a:pt x="45" y="2931"/>
                      <a:pt x="56" y="2939"/>
                      <a:pt x="63" y="2955"/>
                    </a:cubicBezTo>
                    <a:cubicBezTo>
                      <a:pt x="70" y="2970"/>
                      <a:pt x="125" y="2992"/>
                      <a:pt x="125" y="2992"/>
                    </a:cubicBezTo>
                    <a:cubicBezTo>
                      <a:pt x="128" y="3004"/>
                      <a:pt x="128" y="3004"/>
                      <a:pt x="128" y="3004"/>
                    </a:cubicBezTo>
                    <a:cubicBezTo>
                      <a:pt x="140" y="2989"/>
                      <a:pt x="140" y="2989"/>
                      <a:pt x="140" y="2989"/>
                    </a:cubicBezTo>
                    <a:cubicBezTo>
                      <a:pt x="154" y="3001"/>
                      <a:pt x="154" y="3001"/>
                      <a:pt x="154" y="3001"/>
                    </a:cubicBezTo>
                    <a:cubicBezTo>
                      <a:pt x="120" y="3026"/>
                      <a:pt x="120" y="3026"/>
                      <a:pt x="120" y="3026"/>
                    </a:cubicBezTo>
                    <a:cubicBezTo>
                      <a:pt x="127" y="3038"/>
                      <a:pt x="127" y="3038"/>
                      <a:pt x="127" y="3038"/>
                    </a:cubicBezTo>
                    <a:cubicBezTo>
                      <a:pt x="153" y="3039"/>
                      <a:pt x="153" y="3039"/>
                      <a:pt x="153" y="3039"/>
                    </a:cubicBezTo>
                    <a:cubicBezTo>
                      <a:pt x="146" y="3031"/>
                      <a:pt x="146" y="3031"/>
                      <a:pt x="146" y="3031"/>
                    </a:cubicBezTo>
                    <a:cubicBezTo>
                      <a:pt x="161" y="3024"/>
                      <a:pt x="161" y="3024"/>
                      <a:pt x="161" y="3024"/>
                    </a:cubicBezTo>
                    <a:cubicBezTo>
                      <a:pt x="179" y="3033"/>
                      <a:pt x="179" y="3033"/>
                      <a:pt x="179" y="3033"/>
                    </a:cubicBezTo>
                    <a:cubicBezTo>
                      <a:pt x="160" y="3036"/>
                      <a:pt x="160" y="3036"/>
                      <a:pt x="160" y="3036"/>
                    </a:cubicBezTo>
                    <a:cubicBezTo>
                      <a:pt x="175" y="3052"/>
                      <a:pt x="175" y="3052"/>
                      <a:pt x="175" y="3052"/>
                    </a:cubicBezTo>
                    <a:cubicBezTo>
                      <a:pt x="190" y="3045"/>
                      <a:pt x="190" y="3045"/>
                      <a:pt x="190" y="3045"/>
                    </a:cubicBezTo>
                    <a:cubicBezTo>
                      <a:pt x="190" y="3045"/>
                      <a:pt x="208" y="3057"/>
                      <a:pt x="230" y="3058"/>
                    </a:cubicBezTo>
                    <a:cubicBezTo>
                      <a:pt x="249" y="3059"/>
                      <a:pt x="257" y="3052"/>
                      <a:pt x="272" y="3049"/>
                    </a:cubicBezTo>
                    <a:cubicBezTo>
                      <a:pt x="287" y="3046"/>
                      <a:pt x="307" y="3028"/>
                      <a:pt x="307" y="3028"/>
                    </a:cubicBezTo>
                    <a:cubicBezTo>
                      <a:pt x="306" y="3050"/>
                      <a:pt x="306" y="3050"/>
                      <a:pt x="306" y="3050"/>
                    </a:cubicBezTo>
                    <a:cubicBezTo>
                      <a:pt x="387" y="2986"/>
                      <a:pt x="387" y="2986"/>
                      <a:pt x="387" y="2986"/>
                    </a:cubicBezTo>
                    <a:cubicBezTo>
                      <a:pt x="388" y="2970"/>
                      <a:pt x="388" y="2970"/>
                      <a:pt x="388" y="2970"/>
                    </a:cubicBezTo>
                    <a:cubicBezTo>
                      <a:pt x="454" y="2924"/>
                      <a:pt x="454" y="2924"/>
                      <a:pt x="454" y="2924"/>
                    </a:cubicBezTo>
                    <a:cubicBezTo>
                      <a:pt x="451" y="2908"/>
                      <a:pt x="451" y="2908"/>
                      <a:pt x="451" y="2908"/>
                    </a:cubicBezTo>
                    <a:cubicBezTo>
                      <a:pt x="465" y="2913"/>
                      <a:pt x="465" y="2913"/>
                      <a:pt x="465" y="2913"/>
                    </a:cubicBezTo>
                    <a:cubicBezTo>
                      <a:pt x="485" y="2891"/>
                      <a:pt x="485" y="2891"/>
                      <a:pt x="485" y="2891"/>
                    </a:cubicBezTo>
                    <a:cubicBezTo>
                      <a:pt x="470" y="2882"/>
                      <a:pt x="470" y="2882"/>
                      <a:pt x="470" y="2882"/>
                    </a:cubicBezTo>
                    <a:cubicBezTo>
                      <a:pt x="524" y="2847"/>
                      <a:pt x="524" y="2847"/>
                      <a:pt x="524" y="2847"/>
                    </a:cubicBezTo>
                    <a:cubicBezTo>
                      <a:pt x="507" y="2823"/>
                      <a:pt x="507" y="2823"/>
                      <a:pt x="507" y="2823"/>
                    </a:cubicBezTo>
                    <a:cubicBezTo>
                      <a:pt x="518" y="2827"/>
                      <a:pt x="518" y="2827"/>
                      <a:pt x="518" y="2827"/>
                    </a:cubicBezTo>
                    <a:cubicBezTo>
                      <a:pt x="546" y="2863"/>
                      <a:pt x="546" y="2863"/>
                      <a:pt x="546" y="2863"/>
                    </a:cubicBezTo>
                    <a:cubicBezTo>
                      <a:pt x="592" y="2850"/>
                      <a:pt x="592" y="2850"/>
                      <a:pt x="592" y="2850"/>
                    </a:cubicBezTo>
                    <a:cubicBezTo>
                      <a:pt x="597" y="2808"/>
                      <a:pt x="597" y="2808"/>
                      <a:pt x="597" y="2808"/>
                    </a:cubicBezTo>
                    <a:cubicBezTo>
                      <a:pt x="608" y="2820"/>
                      <a:pt x="608" y="2820"/>
                      <a:pt x="608" y="2820"/>
                    </a:cubicBezTo>
                    <a:cubicBezTo>
                      <a:pt x="620" y="2813"/>
                      <a:pt x="620" y="2813"/>
                      <a:pt x="620" y="2813"/>
                    </a:cubicBezTo>
                    <a:cubicBezTo>
                      <a:pt x="613" y="2801"/>
                      <a:pt x="613" y="2801"/>
                      <a:pt x="613" y="2801"/>
                    </a:cubicBezTo>
                    <a:cubicBezTo>
                      <a:pt x="624" y="2802"/>
                      <a:pt x="624" y="2802"/>
                      <a:pt x="624" y="2802"/>
                    </a:cubicBezTo>
                    <a:cubicBezTo>
                      <a:pt x="622" y="2760"/>
                      <a:pt x="622" y="2760"/>
                      <a:pt x="622" y="2760"/>
                    </a:cubicBezTo>
                    <a:cubicBezTo>
                      <a:pt x="604" y="2751"/>
                      <a:pt x="604" y="2751"/>
                      <a:pt x="604" y="2751"/>
                    </a:cubicBezTo>
                    <a:cubicBezTo>
                      <a:pt x="594" y="2724"/>
                      <a:pt x="594" y="2724"/>
                      <a:pt x="594" y="2724"/>
                    </a:cubicBezTo>
                    <a:cubicBezTo>
                      <a:pt x="608" y="2736"/>
                      <a:pt x="608" y="2736"/>
                      <a:pt x="608" y="2736"/>
                    </a:cubicBezTo>
                    <a:cubicBezTo>
                      <a:pt x="610" y="2705"/>
                      <a:pt x="610" y="2705"/>
                      <a:pt x="610" y="2705"/>
                    </a:cubicBezTo>
                    <a:cubicBezTo>
                      <a:pt x="592" y="2685"/>
                      <a:pt x="592" y="2685"/>
                      <a:pt x="592" y="2685"/>
                    </a:cubicBezTo>
                    <a:cubicBezTo>
                      <a:pt x="603" y="2682"/>
                      <a:pt x="603" y="2682"/>
                      <a:pt x="603" y="2682"/>
                    </a:cubicBezTo>
                    <a:cubicBezTo>
                      <a:pt x="618" y="2694"/>
                      <a:pt x="618" y="2694"/>
                      <a:pt x="618" y="2694"/>
                    </a:cubicBezTo>
                    <a:cubicBezTo>
                      <a:pt x="616" y="2736"/>
                      <a:pt x="616" y="2736"/>
                      <a:pt x="616" y="2736"/>
                    </a:cubicBezTo>
                    <a:cubicBezTo>
                      <a:pt x="616" y="2736"/>
                      <a:pt x="634" y="2733"/>
                      <a:pt x="639" y="2722"/>
                    </a:cubicBezTo>
                    <a:cubicBezTo>
                      <a:pt x="639" y="2707"/>
                      <a:pt x="629" y="2695"/>
                      <a:pt x="629" y="2695"/>
                    </a:cubicBezTo>
                    <a:cubicBezTo>
                      <a:pt x="629" y="2695"/>
                      <a:pt x="630" y="2672"/>
                      <a:pt x="634" y="2657"/>
                    </a:cubicBezTo>
                    <a:cubicBezTo>
                      <a:pt x="635" y="2642"/>
                      <a:pt x="661" y="2647"/>
                      <a:pt x="668" y="2658"/>
                    </a:cubicBezTo>
                    <a:cubicBezTo>
                      <a:pt x="671" y="2666"/>
                      <a:pt x="659" y="2681"/>
                      <a:pt x="659" y="2681"/>
                    </a:cubicBezTo>
                    <a:cubicBezTo>
                      <a:pt x="653" y="2662"/>
                      <a:pt x="653" y="2662"/>
                      <a:pt x="653" y="2662"/>
                    </a:cubicBezTo>
                    <a:cubicBezTo>
                      <a:pt x="644" y="2680"/>
                      <a:pt x="644" y="2680"/>
                      <a:pt x="644" y="2680"/>
                    </a:cubicBezTo>
                    <a:cubicBezTo>
                      <a:pt x="647" y="2707"/>
                      <a:pt x="647" y="2707"/>
                      <a:pt x="647" y="2707"/>
                    </a:cubicBezTo>
                    <a:cubicBezTo>
                      <a:pt x="645" y="2749"/>
                      <a:pt x="645" y="2749"/>
                      <a:pt x="645" y="2749"/>
                    </a:cubicBezTo>
                    <a:cubicBezTo>
                      <a:pt x="637" y="2753"/>
                      <a:pt x="637" y="2753"/>
                      <a:pt x="637" y="2753"/>
                    </a:cubicBezTo>
                    <a:cubicBezTo>
                      <a:pt x="647" y="2791"/>
                      <a:pt x="647" y="2791"/>
                      <a:pt x="647" y="2791"/>
                    </a:cubicBezTo>
                    <a:cubicBezTo>
                      <a:pt x="658" y="2784"/>
                      <a:pt x="658" y="2784"/>
                      <a:pt x="658" y="2784"/>
                    </a:cubicBezTo>
                    <a:cubicBezTo>
                      <a:pt x="660" y="2826"/>
                      <a:pt x="660" y="2826"/>
                      <a:pt x="660" y="2826"/>
                    </a:cubicBezTo>
                    <a:cubicBezTo>
                      <a:pt x="690" y="2832"/>
                      <a:pt x="690" y="2832"/>
                      <a:pt x="690" y="2832"/>
                    </a:cubicBezTo>
                    <a:cubicBezTo>
                      <a:pt x="701" y="2825"/>
                      <a:pt x="701" y="2825"/>
                      <a:pt x="701" y="2825"/>
                    </a:cubicBezTo>
                    <a:cubicBezTo>
                      <a:pt x="704" y="2844"/>
                      <a:pt x="704" y="2844"/>
                      <a:pt x="704" y="2844"/>
                    </a:cubicBezTo>
                    <a:cubicBezTo>
                      <a:pt x="704" y="2844"/>
                      <a:pt x="731" y="2830"/>
                      <a:pt x="734" y="2845"/>
                    </a:cubicBezTo>
                    <a:close/>
                  </a:path>
                </a:pathLst>
              </a:custGeom>
              <a:solidFill>
                <a:srgbClr val="D9D9D9"/>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72" name="Freeform 447">
                <a:extLst>
                  <a:ext uri="{FF2B5EF4-FFF2-40B4-BE49-F238E27FC236}">
                    <a16:creationId xmlns:a16="http://schemas.microsoft.com/office/drawing/2014/main" id="{A4085B82-1577-1E0F-CB1A-A56577046433}"/>
                  </a:ext>
                </a:extLst>
              </p:cNvPr>
              <p:cNvSpPr>
                <a:spLocks/>
              </p:cNvSpPr>
              <p:nvPr/>
            </p:nvSpPr>
            <p:spPr bwMode="gray">
              <a:xfrm>
                <a:off x="14379756" y="3296289"/>
                <a:ext cx="14414" cy="17298"/>
              </a:xfrm>
              <a:custGeom>
                <a:avLst/>
                <a:gdLst>
                  <a:gd name="T0" fmla="*/ 10 w 30"/>
                  <a:gd name="T1" fmla="*/ 39 h 39"/>
                  <a:gd name="T2" fmla="*/ 30 w 30"/>
                  <a:gd name="T3" fmla="*/ 17 h 39"/>
                  <a:gd name="T4" fmla="*/ 23 w 30"/>
                  <a:gd name="T5" fmla="*/ 5 h 39"/>
                  <a:gd name="T6" fmla="*/ 3 w 30"/>
                  <a:gd name="T7" fmla="*/ 20 h 39"/>
                  <a:gd name="T8" fmla="*/ 10 w 30"/>
                  <a:gd name="T9" fmla="*/ 39 h 39"/>
                </a:gdLst>
                <a:ahLst/>
                <a:cxnLst>
                  <a:cxn ang="0">
                    <a:pos x="T0" y="T1"/>
                  </a:cxn>
                  <a:cxn ang="0">
                    <a:pos x="T2" y="T3"/>
                  </a:cxn>
                  <a:cxn ang="0">
                    <a:pos x="T4" y="T5"/>
                  </a:cxn>
                  <a:cxn ang="0">
                    <a:pos x="T6" y="T7"/>
                  </a:cxn>
                  <a:cxn ang="0">
                    <a:pos x="T8" y="T9"/>
                  </a:cxn>
                </a:cxnLst>
                <a:rect l="0" t="0" r="r" b="b"/>
                <a:pathLst>
                  <a:path w="30" h="39">
                    <a:moveTo>
                      <a:pt x="10" y="39"/>
                    </a:moveTo>
                    <a:cubicBezTo>
                      <a:pt x="30" y="17"/>
                      <a:pt x="30" y="17"/>
                      <a:pt x="30" y="17"/>
                    </a:cubicBezTo>
                    <a:cubicBezTo>
                      <a:pt x="23" y="5"/>
                      <a:pt x="23" y="5"/>
                      <a:pt x="23" y="5"/>
                    </a:cubicBezTo>
                    <a:cubicBezTo>
                      <a:pt x="23" y="5"/>
                      <a:pt x="0" y="0"/>
                      <a:pt x="3" y="20"/>
                    </a:cubicBezTo>
                    <a:cubicBezTo>
                      <a:pt x="2" y="39"/>
                      <a:pt x="10" y="39"/>
                      <a:pt x="10" y="39"/>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73" name="Freeform 448">
                <a:extLst>
                  <a:ext uri="{FF2B5EF4-FFF2-40B4-BE49-F238E27FC236}">
                    <a16:creationId xmlns:a16="http://schemas.microsoft.com/office/drawing/2014/main" id="{F04FD49B-D1BD-FBB8-A730-EE989A445242}"/>
                  </a:ext>
                </a:extLst>
              </p:cNvPr>
              <p:cNvSpPr>
                <a:spLocks/>
              </p:cNvSpPr>
              <p:nvPr/>
            </p:nvSpPr>
            <p:spPr bwMode="gray">
              <a:xfrm>
                <a:off x="14169305" y="3558633"/>
                <a:ext cx="21623" cy="10090"/>
              </a:xfrm>
              <a:custGeom>
                <a:avLst/>
                <a:gdLst>
                  <a:gd name="T0" fmla="*/ 22 w 45"/>
                  <a:gd name="T1" fmla="*/ 1 h 21"/>
                  <a:gd name="T2" fmla="*/ 18 w 45"/>
                  <a:gd name="T3" fmla="*/ 16 h 21"/>
                  <a:gd name="T4" fmla="*/ 22 w 45"/>
                  <a:gd name="T5" fmla="*/ 1 h 21"/>
                </a:gdLst>
                <a:ahLst/>
                <a:cxnLst>
                  <a:cxn ang="0">
                    <a:pos x="T0" y="T1"/>
                  </a:cxn>
                  <a:cxn ang="0">
                    <a:pos x="T2" y="T3"/>
                  </a:cxn>
                  <a:cxn ang="0">
                    <a:pos x="T4" y="T5"/>
                  </a:cxn>
                </a:cxnLst>
                <a:rect l="0" t="0" r="r" b="b"/>
                <a:pathLst>
                  <a:path w="45" h="21">
                    <a:moveTo>
                      <a:pt x="22" y="1"/>
                    </a:moveTo>
                    <a:cubicBezTo>
                      <a:pt x="0" y="0"/>
                      <a:pt x="10" y="16"/>
                      <a:pt x="18" y="16"/>
                    </a:cubicBezTo>
                    <a:cubicBezTo>
                      <a:pt x="29" y="21"/>
                      <a:pt x="45" y="2"/>
                      <a:pt x="22" y="1"/>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74" name="Freeform 449">
                <a:extLst>
                  <a:ext uri="{FF2B5EF4-FFF2-40B4-BE49-F238E27FC236}">
                    <a16:creationId xmlns:a16="http://schemas.microsoft.com/office/drawing/2014/main" id="{AF761916-E565-6849-396A-5BF851835072}"/>
                  </a:ext>
                </a:extLst>
              </p:cNvPr>
              <p:cNvSpPr>
                <a:spLocks/>
              </p:cNvSpPr>
              <p:nvPr/>
            </p:nvSpPr>
            <p:spPr bwMode="gray">
              <a:xfrm>
                <a:off x="14247143" y="3511065"/>
                <a:ext cx="7208" cy="10090"/>
              </a:xfrm>
              <a:custGeom>
                <a:avLst/>
                <a:gdLst>
                  <a:gd name="T0" fmla="*/ 0 w 5"/>
                  <a:gd name="T1" fmla="*/ 0 h 7"/>
                  <a:gd name="T2" fmla="*/ 0 w 5"/>
                  <a:gd name="T3" fmla="*/ 7 h 7"/>
                  <a:gd name="T4" fmla="*/ 5 w 5"/>
                  <a:gd name="T5" fmla="*/ 5 h 7"/>
                  <a:gd name="T6" fmla="*/ 0 w 5"/>
                  <a:gd name="T7" fmla="*/ 0 h 7"/>
                </a:gdLst>
                <a:ahLst/>
                <a:cxnLst>
                  <a:cxn ang="0">
                    <a:pos x="T0" y="T1"/>
                  </a:cxn>
                  <a:cxn ang="0">
                    <a:pos x="T2" y="T3"/>
                  </a:cxn>
                  <a:cxn ang="0">
                    <a:pos x="T4" y="T5"/>
                  </a:cxn>
                  <a:cxn ang="0">
                    <a:pos x="T6" y="T7"/>
                  </a:cxn>
                </a:cxnLst>
                <a:rect l="0" t="0" r="r" b="b"/>
                <a:pathLst>
                  <a:path w="5" h="7">
                    <a:moveTo>
                      <a:pt x="0" y="0"/>
                    </a:moveTo>
                    <a:lnTo>
                      <a:pt x="0" y="7"/>
                    </a:lnTo>
                    <a:lnTo>
                      <a:pt x="5" y="5"/>
                    </a:lnTo>
                    <a:lnTo>
                      <a:pt x="0"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75" name="Freeform 450">
                <a:extLst>
                  <a:ext uri="{FF2B5EF4-FFF2-40B4-BE49-F238E27FC236}">
                    <a16:creationId xmlns:a16="http://schemas.microsoft.com/office/drawing/2014/main" id="{C4909C59-6D4C-21A6-2BC9-7E1C9D8ACAEA}"/>
                  </a:ext>
                </a:extLst>
              </p:cNvPr>
              <p:cNvSpPr>
                <a:spLocks/>
              </p:cNvSpPr>
              <p:nvPr/>
            </p:nvSpPr>
            <p:spPr bwMode="gray">
              <a:xfrm>
                <a:off x="14195250" y="3498092"/>
                <a:ext cx="27388" cy="12974"/>
              </a:xfrm>
              <a:custGeom>
                <a:avLst/>
                <a:gdLst>
                  <a:gd name="T0" fmla="*/ 26 w 57"/>
                  <a:gd name="T1" fmla="*/ 26 h 26"/>
                  <a:gd name="T2" fmla="*/ 57 w 57"/>
                  <a:gd name="T3" fmla="*/ 20 h 26"/>
                  <a:gd name="T4" fmla="*/ 54 w 57"/>
                  <a:gd name="T5" fmla="*/ 0 h 26"/>
                  <a:gd name="T6" fmla="*/ 27 w 57"/>
                  <a:gd name="T7" fmla="*/ 14 h 26"/>
                  <a:gd name="T8" fmla="*/ 0 w 57"/>
                  <a:gd name="T9" fmla="*/ 21 h 26"/>
                  <a:gd name="T10" fmla="*/ 4 w 57"/>
                  <a:gd name="T11" fmla="*/ 25 h 26"/>
                  <a:gd name="T12" fmla="*/ 26 w 57"/>
                  <a:gd name="T13" fmla="*/ 26 h 26"/>
                </a:gdLst>
                <a:ahLst/>
                <a:cxnLst>
                  <a:cxn ang="0">
                    <a:pos x="T0" y="T1"/>
                  </a:cxn>
                  <a:cxn ang="0">
                    <a:pos x="T2" y="T3"/>
                  </a:cxn>
                  <a:cxn ang="0">
                    <a:pos x="T4" y="T5"/>
                  </a:cxn>
                  <a:cxn ang="0">
                    <a:pos x="T6" y="T7"/>
                  </a:cxn>
                  <a:cxn ang="0">
                    <a:pos x="T8" y="T9"/>
                  </a:cxn>
                  <a:cxn ang="0">
                    <a:pos x="T10" y="T11"/>
                  </a:cxn>
                  <a:cxn ang="0">
                    <a:pos x="T12" y="T13"/>
                  </a:cxn>
                </a:cxnLst>
                <a:rect l="0" t="0" r="r" b="b"/>
                <a:pathLst>
                  <a:path w="57" h="26">
                    <a:moveTo>
                      <a:pt x="26" y="26"/>
                    </a:moveTo>
                    <a:cubicBezTo>
                      <a:pt x="57" y="20"/>
                      <a:pt x="57" y="20"/>
                      <a:pt x="57" y="20"/>
                    </a:cubicBezTo>
                    <a:cubicBezTo>
                      <a:pt x="54" y="0"/>
                      <a:pt x="54" y="0"/>
                      <a:pt x="54" y="0"/>
                    </a:cubicBezTo>
                    <a:cubicBezTo>
                      <a:pt x="54" y="0"/>
                      <a:pt x="38" y="15"/>
                      <a:pt x="27" y="14"/>
                    </a:cubicBezTo>
                    <a:cubicBezTo>
                      <a:pt x="19" y="18"/>
                      <a:pt x="0" y="21"/>
                      <a:pt x="0" y="21"/>
                    </a:cubicBezTo>
                    <a:cubicBezTo>
                      <a:pt x="4" y="25"/>
                      <a:pt x="4" y="25"/>
                      <a:pt x="4" y="25"/>
                    </a:cubicBezTo>
                    <a:lnTo>
                      <a:pt x="26" y="26"/>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76" name="Freeform 451">
                <a:extLst>
                  <a:ext uri="{FF2B5EF4-FFF2-40B4-BE49-F238E27FC236}">
                    <a16:creationId xmlns:a16="http://schemas.microsoft.com/office/drawing/2014/main" id="{52DCF62B-1563-083A-BB97-7C00B359523E}"/>
                  </a:ext>
                </a:extLst>
              </p:cNvPr>
              <p:cNvSpPr>
                <a:spLocks/>
              </p:cNvSpPr>
              <p:nvPr/>
            </p:nvSpPr>
            <p:spPr bwMode="gray">
              <a:xfrm>
                <a:off x="14663722" y="5072153"/>
                <a:ext cx="418019" cy="213335"/>
              </a:xfrm>
              <a:custGeom>
                <a:avLst/>
                <a:gdLst>
                  <a:gd name="T0" fmla="*/ 743 w 875"/>
                  <a:gd name="T1" fmla="*/ 25 h 446"/>
                  <a:gd name="T2" fmla="*/ 687 w 875"/>
                  <a:gd name="T3" fmla="*/ 11 h 446"/>
                  <a:gd name="T4" fmla="*/ 618 w 875"/>
                  <a:gd name="T5" fmla="*/ 54 h 446"/>
                  <a:gd name="T6" fmla="*/ 552 w 875"/>
                  <a:gd name="T7" fmla="*/ 32 h 446"/>
                  <a:gd name="T8" fmla="*/ 493 w 875"/>
                  <a:gd name="T9" fmla="*/ 90 h 446"/>
                  <a:gd name="T10" fmla="*/ 444 w 875"/>
                  <a:gd name="T11" fmla="*/ 88 h 446"/>
                  <a:gd name="T12" fmla="*/ 439 w 875"/>
                  <a:gd name="T13" fmla="*/ 38 h 446"/>
                  <a:gd name="T14" fmla="*/ 424 w 875"/>
                  <a:gd name="T15" fmla="*/ 33 h 446"/>
                  <a:gd name="T16" fmla="*/ 392 w 875"/>
                  <a:gd name="T17" fmla="*/ 1 h 446"/>
                  <a:gd name="T18" fmla="*/ 361 w 875"/>
                  <a:gd name="T19" fmla="*/ 23 h 446"/>
                  <a:gd name="T20" fmla="*/ 315 w 875"/>
                  <a:gd name="T21" fmla="*/ 51 h 446"/>
                  <a:gd name="T22" fmla="*/ 305 w 875"/>
                  <a:gd name="T23" fmla="*/ 24 h 446"/>
                  <a:gd name="T24" fmla="*/ 256 w 875"/>
                  <a:gd name="T25" fmla="*/ 29 h 446"/>
                  <a:gd name="T26" fmla="*/ 202 w 875"/>
                  <a:gd name="T27" fmla="*/ 80 h 446"/>
                  <a:gd name="T28" fmla="*/ 161 w 875"/>
                  <a:gd name="T29" fmla="*/ 147 h 446"/>
                  <a:gd name="T30" fmla="*/ 110 w 875"/>
                  <a:gd name="T31" fmla="*/ 198 h 446"/>
                  <a:gd name="T32" fmla="*/ 19 w 875"/>
                  <a:gd name="T33" fmla="*/ 232 h 446"/>
                  <a:gd name="T34" fmla="*/ 17 w 875"/>
                  <a:gd name="T35" fmla="*/ 270 h 446"/>
                  <a:gd name="T36" fmla="*/ 22 w 875"/>
                  <a:gd name="T37" fmla="*/ 328 h 446"/>
                  <a:gd name="T38" fmla="*/ 46 w 875"/>
                  <a:gd name="T39" fmla="*/ 378 h 446"/>
                  <a:gd name="T40" fmla="*/ 47 w 875"/>
                  <a:gd name="T41" fmla="*/ 390 h 446"/>
                  <a:gd name="T42" fmla="*/ 82 w 875"/>
                  <a:gd name="T43" fmla="*/ 396 h 446"/>
                  <a:gd name="T44" fmla="*/ 155 w 875"/>
                  <a:gd name="T45" fmla="*/ 445 h 446"/>
                  <a:gd name="T46" fmla="*/ 215 w 875"/>
                  <a:gd name="T47" fmla="*/ 444 h 446"/>
                  <a:gd name="T48" fmla="*/ 298 w 875"/>
                  <a:gd name="T49" fmla="*/ 436 h 446"/>
                  <a:gd name="T50" fmla="*/ 312 w 875"/>
                  <a:gd name="T51" fmla="*/ 368 h 446"/>
                  <a:gd name="T52" fmla="*/ 418 w 875"/>
                  <a:gd name="T53" fmla="*/ 343 h 446"/>
                  <a:gd name="T54" fmla="*/ 482 w 875"/>
                  <a:gd name="T55" fmla="*/ 334 h 446"/>
                  <a:gd name="T56" fmla="*/ 576 w 875"/>
                  <a:gd name="T57" fmla="*/ 235 h 446"/>
                  <a:gd name="T58" fmla="*/ 712 w 875"/>
                  <a:gd name="T59" fmla="*/ 215 h 446"/>
                  <a:gd name="T60" fmla="*/ 762 w 875"/>
                  <a:gd name="T61" fmla="*/ 267 h 446"/>
                  <a:gd name="T62" fmla="*/ 826 w 875"/>
                  <a:gd name="T63" fmla="*/ 247 h 446"/>
                  <a:gd name="T64" fmla="*/ 849 w 875"/>
                  <a:gd name="T65" fmla="*/ 168 h 446"/>
                  <a:gd name="T66" fmla="*/ 875 w 875"/>
                  <a:gd name="T67" fmla="*/ 78 h 446"/>
                  <a:gd name="T68" fmla="*/ 787 w 875"/>
                  <a:gd name="T69" fmla="*/ 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75" h="446">
                    <a:moveTo>
                      <a:pt x="787" y="35"/>
                    </a:moveTo>
                    <a:cubicBezTo>
                      <a:pt x="784" y="27"/>
                      <a:pt x="743" y="25"/>
                      <a:pt x="743" y="25"/>
                    </a:cubicBezTo>
                    <a:cubicBezTo>
                      <a:pt x="725" y="13"/>
                      <a:pt x="725" y="13"/>
                      <a:pt x="725" y="13"/>
                    </a:cubicBezTo>
                    <a:cubicBezTo>
                      <a:pt x="725" y="13"/>
                      <a:pt x="714" y="9"/>
                      <a:pt x="687" y="11"/>
                    </a:cubicBezTo>
                    <a:cubicBezTo>
                      <a:pt x="661" y="14"/>
                      <a:pt x="642" y="28"/>
                      <a:pt x="642" y="28"/>
                    </a:cubicBezTo>
                    <a:cubicBezTo>
                      <a:pt x="642" y="28"/>
                      <a:pt x="637" y="51"/>
                      <a:pt x="618" y="54"/>
                    </a:cubicBezTo>
                    <a:cubicBezTo>
                      <a:pt x="596" y="57"/>
                      <a:pt x="593" y="34"/>
                      <a:pt x="593" y="34"/>
                    </a:cubicBezTo>
                    <a:cubicBezTo>
                      <a:pt x="552" y="32"/>
                      <a:pt x="552" y="32"/>
                      <a:pt x="552" y="32"/>
                    </a:cubicBezTo>
                    <a:cubicBezTo>
                      <a:pt x="525" y="34"/>
                      <a:pt x="506" y="56"/>
                      <a:pt x="506" y="56"/>
                    </a:cubicBezTo>
                    <a:cubicBezTo>
                      <a:pt x="493" y="90"/>
                      <a:pt x="493" y="90"/>
                      <a:pt x="493" y="90"/>
                    </a:cubicBezTo>
                    <a:cubicBezTo>
                      <a:pt x="467" y="77"/>
                      <a:pt x="467" y="77"/>
                      <a:pt x="467" y="77"/>
                    </a:cubicBezTo>
                    <a:cubicBezTo>
                      <a:pt x="467" y="77"/>
                      <a:pt x="452" y="88"/>
                      <a:pt x="444" y="88"/>
                    </a:cubicBezTo>
                    <a:cubicBezTo>
                      <a:pt x="433" y="87"/>
                      <a:pt x="449" y="61"/>
                      <a:pt x="449" y="61"/>
                    </a:cubicBezTo>
                    <a:cubicBezTo>
                      <a:pt x="439" y="38"/>
                      <a:pt x="439" y="38"/>
                      <a:pt x="439" y="38"/>
                    </a:cubicBezTo>
                    <a:cubicBezTo>
                      <a:pt x="420" y="44"/>
                      <a:pt x="420" y="44"/>
                      <a:pt x="420" y="44"/>
                    </a:cubicBezTo>
                    <a:cubicBezTo>
                      <a:pt x="424" y="33"/>
                      <a:pt x="424" y="33"/>
                      <a:pt x="424" y="33"/>
                    </a:cubicBezTo>
                    <a:cubicBezTo>
                      <a:pt x="410" y="32"/>
                      <a:pt x="410" y="32"/>
                      <a:pt x="410" y="32"/>
                    </a:cubicBezTo>
                    <a:cubicBezTo>
                      <a:pt x="410" y="32"/>
                      <a:pt x="407" y="6"/>
                      <a:pt x="392" y="1"/>
                    </a:cubicBezTo>
                    <a:cubicBezTo>
                      <a:pt x="377" y="0"/>
                      <a:pt x="373" y="23"/>
                      <a:pt x="373" y="23"/>
                    </a:cubicBezTo>
                    <a:cubicBezTo>
                      <a:pt x="361" y="23"/>
                      <a:pt x="361" y="23"/>
                      <a:pt x="361" y="23"/>
                    </a:cubicBezTo>
                    <a:cubicBezTo>
                      <a:pt x="349" y="49"/>
                      <a:pt x="349" y="49"/>
                      <a:pt x="349" y="49"/>
                    </a:cubicBezTo>
                    <a:cubicBezTo>
                      <a:pt x="315" y="51"/>
                      <a:pt x="315" y="51"/>
                      <a:pt x="315" y="51"/>
                    </a:cubicBezTo>
                    <a:cubicBezTo>
                      <a:pt x="316" y="24"/>
                      <a:pt x="316" y="24"/>
                      <a:pt x="316" y="24"/>
                    </a:cubicBezTo>
                    <a:cubicBezTo>
                      <a:pt x="305" y="24"/>
                      <a:pt x="305" y="24"/>
                      <a:pt x="305" y="24"/>
                    </a:cubicBezTo>
                    <a:cubicBezTo>
                      <a:pt x="279" y="34"/>
                      <a:pt x="279" y="34"/>
                      <a:pt x="279" y="34"/>
                    </a:cubicBezTo>
                    <a:cubicBezTo>
                      <a:pt x="256" y="29"/>
                      <a:pt x="256" y="29"/>
                      <a:pt x="256" y="29"/>
                    </a:cubicBezTo>
                    <a:cubicBezTo>
                      <a:pt x="256" y="29"/>
                      <a:pt x="251" y="56"/>
                      <a:pt x="236" y="66"/>
                    </a:cubicBezTo>
                    <a:cubicBezTo>
                      <a:pt x="220" y="77"/>
                      <a:pt x="213" y="69"/>
                      <a:pt x="202" y="80"/>
                    </a:cubicBezTo>
                    <a:cubicBezTo>
                      <a:pt x="193" y="95"/>
                      <a:pt x="200" y="122"/>
                      <a:pt x="188" y="137"/>
                    </a:cubicBezTo>
                    <a:cubicBezTo>
                      <a:pt x="180" y="152"/>
                      <a:pt x="173" y="136"/>
                      <a:pt x="161" y="147"/>
                    </a:cubicBezTo>
                    <a:cubicBezTo>
                      <a:pt x="149" y="158"/>
                      <a:pt x="156" y="170"/>
                      <a:pt x="156" y="170"/>
                    </a:cubicBezTo>
                    <a:cubicBezTo>
                      <a:pt x="110" y="198"/>
                      <a:pt x="110" y="198"/>
                      <a:pt x="110" y="198"/>
                    </a:cubicBezTo>
                    <a:cubicBezTo>
                      <a:pt x="110" y="198"/>
                      <a:pt x="70" y="181"/>
                      <a:pt x="54" y="188"/>
                    </a:cubicBezTo>
                    <a:cubicBezTo>
                      <a:pt x="39" y="195"/>
                      <a:pt x="23" y="221"/>
                      <a:pt x="19" y="232"/>
                    </a:cubicBezTo>
                    <a:cubicBezTo>
                      <a:pt x="19" y="236"/>
                      <a:pt x="19" y="236"/>
                      <a:pt x="19" y="236"/>
                    </a:cubicBezTo>
                    <a:cubicBezTo>
                      <a:pt x="17" y="270"/>
                      <a:pt x="17" y="270"/>
                      <a:pt x="17" y="270"/>
                    </a:cubicBezTo>
                    <a:cubicBezTo>
                      <a:pt x="17" y="270"/>
                      <a:pt x="5" y="277"/>
                      <a:pt x="1" y="296"/>
                    </a:cubicBezTo>
                    <a:cubicBezTo>
                      <a:pt x="0" y="315"/>
                      <a:pt x="22" y="328"/>
                      <a:pt x="22" y="328"/>
                    </a:cubicBezTo>
                    <a:cubicBezTo>
                      <a:pt x="28" y="351"/>
                      <a:pt x="28" y="351"/>
                      <a:pt x="28" y="351"/>
                    </a:cubicBezTo>
                    <a:cubicBezTo>
                      <a:pt x="28" y="351"/>
                      <a:pt x="39" y="367"/>
                      <a:pt x="46" y="378"/>
                    </a:cubicBezTo>
                    <a:cubicBezTo>
                      <a:pt x="46" y="381"/>
                      <a:pt x="47" y="383"/>
                      <a:pt x="47" y="386"/>
                    </a:cubicBezTo>
                    <a:cubicBezTo>
                      <a:pt x="47" y="387"/>
                      <a:pt x="47" y="389"/>
                      <a:pt x="47" y="390"/>
                    </a:cubicBezTo>
                    <a:cubicBezTo>
                      <a:pt x="47" y="391"/>
                      <a:pt x="47" y="392"/>
                      <a:pt x="47" y="393"/>
                    </a:cubicBezTo>
                    <a:cubicBezTo>
                      <a:pt x="61" y="391"/>
                      <a:pt x="75" y="392"/>
                      <a:pt x="82" y="396"/>
                    </a:cubicBezTo>
                    <a:cubicBezTo>
                      <a:pt x="101" y="400"/>
                      <a:pt x="126" y="432"/>
                      <a:pt x="126" y="432"/>
                    </a:cubicBezTo>
                    <a:cubicBezTo>
                      <a:pt x="126" y="432"/>
                      <a:pt x="136" y="444"/>
                      <a:pt x="155" y="445"/>
                    </a:cubicBezTo>
                    <a:cubicBezTo>
                      <a:pt x="170" y="446"/>
                      <a:pt x="189" y="443"/>
                      <a:pt x="189" y="443"/>
                    </a:cubicBezTo>
                    <a:cubicBezTo>
                      <a:pt x="215" y="444"/>
                      <a:pt x="215" y="444"/>
                      <a:pt x="215" y="444"/>
                    </a:cubicBezTo>
                    <a:cubicBezTo>
                      <a:pt x="260" y="438"/>
                      <a:pt x="260" y="438"/>
                      <a:pt x="260" y="438"/>
                    </a:cubicBezTo>
                    <a:cubicBezTo>
                      <a:pt x="298" y="436"/>
                      <a:pt x="298" y="436"/>
                      <a:pt x="298" y="436"/>
                    </a:cubicBezTo>
                    <a:cubicBezTo>
                      <a:pt x="321" y="411"/>
                      <a:pt x="321" y="411"/>
                      <a:pt x="321" y="411"/>
                    </a:cubicBezTo>
                    <a:cubicBezTo>
                      <a:pt x="321" y="411"/>
                      <a:pt x="300" y="391"/>
                      <a:pt x="312" y="368"/>
                    </a:cubicBezTo>
                    <a:cubicBezTo>
                      <a:pt x="324" y="350"/>
                      <a:pt x="357" y="363"/>
                      <a:pt x="357" y="363"/>
                    </a:cubicBezTo>
                    <a:cubicBezTo>
                      <a:pt x="418" y="343"/>
                      <a:pt x="418" y="343"/>
                      <a:pt x="418" y="343"/>
                    </a:cubicBezTo>
                    <a:cubicBezTo>
                      <a:pt x="418" y="343"/>
                      <a:pt x="415" y="316"/>
                      <a:pt x="430" y="313"/>
                    </a:cubicBezTo>
                    <a:cubicBezTo>
                      <a:pt x="446" y="310"/>
                      <a:pt x="482" y="334"/>
                      <a:pt x="482" y="334"/>
                    </a:cubicBezTo>
                    <a:cubicBezTo>
                      <a:pt x="482" y="334"/>
                      <a:pt x="528" y="310"/>
                      <a:pt x="543" y="295"/>
                    </a:cubicBezTo>
                    <a:cubicBezTo>
                      <a:pt x="559" y="284"/>
                      <a:pt x="557" y="246"/>
                      <a:pt x="576" y="235"/>
                    </a:cubicBezTo>
                    <a:cubicBezTo>
                      <a:pt x="595" y="225"/>
                      <a:pt x="622" y="222"/>
                      <a:pt x="655" y="232"/>
                    </a:cubicBezTo>
                    <a:cubicBezTo>
                      <a:pt x="684" y="244"/>
                      <a:pt x="712" y="215"/>
                      <a:pt x="712" y="215"/>
                    </a:cubicBezTo>
                    <a:cubicBezTo>
                      <a:pt x="741" y="236"/>
                      <a:pt x="741" y="236"/>
                      <a:pt x="741" y="236"/>
                    </a:cubicBezTo>
                    <a:cubicBezTo>
                      <a:pt x="741" y="236"/>
                      <a:pt x="743" y="263"/>
                      <a:pt x="762" y="267"/>
                    </a:cubicBezTo>
                    <a:cubicBezTo>
                      <a:pt x="780" y="272"/>
                      <a:pt x="781" y="257"/>
                      <a:pt x="793" y="250"/>
                    </a:cubicBezTo>
                    <a:cubicBezTo>
                      <a:pt x="804" y="242"/>
                      <a:pt x="826" y="247"/>
                      <a:pt x="826" y="247"/>
                    </a:cubicBezTo>
                    <a:cubicBezTo>
                      <a:pt x="826" y="247"/>
                      <a:pt x="820" y="224"/>
                      <a:pt x="821" y="209"/>
                    </a:cubicBezTo>
                    <a:cubicBezTo>
                      <a:pt x="821" y="194"/>
                      <a:pt x="849" y="168"/>
                      <a:pt x="849" y="168"/>
                    </a:cubicBezTo>
                    <a:cubicBezTo>
                      <a:pt x="854" y="123"/>
                      <a:pt x="854" y="123"/>
                      <a:pt x="854" y="123"/>
                    </a:cubicBezTo>
                    <a:cubicBezTo>
                      <a:pt x="875" y="78"/>
                      <a:pt x="875" y="78"/>
                      <a:pt x="875" y="78"/>
                    </a:cubicBezTo>
                    <a:cubicBezTo>
                      <a:pt x="790" y="62"/>
                      <a:pt x="790" y="62"/>
                      <a:pt x="790" y="62"/>
                    </a:cubicBezTo>
                    <a:cubicBezTo>
                      <a:pt x="790" y="62"/>
                      <a:pt x="791" y="43"/>
                      <a:pt x="787" y="35"/>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77" name="Freeform 452">
                <a:extLst>
                  <a:ext uri="{FF2B5EF4-FFF2-40B4-BE49-F238E27FC236}">
                    <a16:creationId xmlns:a16="http://schemas.microsoft.com/office/drawing/2014/main" id="{F6C1F41E-45BF-03EC-54A0-2F079315E755}"/>
                  </a:ext>
                </a:extLst>
              </p:cNvPr>
              <p:cNvSpPr>
                <a:spLocks/>
              </p:cNvSpPr>
              <p:nvPr/>
            </p:nvSpPr>
            <p:spPr bwMode="gray">
              <a:xfrm>
                <a:off x="14685343" y="5259542"/>
                <a:ext cx="1442" cy="1442"/>
              </a:xfrm>
              <a:custGeom>
                <a:avLst/>
                <a:gdLst>
                  <a:gd name="T0" fmla="*/ 2 w 2"/>
                  <a:gd name="T1" fmla="*/ 3 h 4"/>
                  <a:gd name="T2" fmla="*/ 2 w 2"/>
                  <a:gd name="T3" fmla="*/ 0 h 4"/>
                  <a:gd name="T4" fmla="*/ 0 w 2"/>
                  <a:gd name="T5" fmla="*/ 4 h 4"/>
                  <a:gd name="T6" fmla="*/ 2 w 2"/>
                  <a:gd name="T7" fmla="*/ 3 h 4"/>
                </a:gdLst>
                <a:ahLst/>
                <a:cxnLst>
                  <a:cxn ang="0">
                    <a:pos x="T0" y="T1"/>
                  </a:cxn>
                  <a:cxn ang="0">
                    <a:pos x="T2" y="T3"/>
                  </a:cxn>
                  <a:cxn ang="0">
                    <a:pos x="T4" y="T5"/>
                  </a:cxn>
                  <a:cxn ang="0">
                    <a:pos x="T6" y="T7"/>
                  </a:cxn>
                </a:cxnLst>
                <a:rect l="0" t="0" r="r" b="b"/>
                <a:pathLst>
                  <a:path w="2" h="4">
                    <a:moveTo>
                      <a:pt x="2" y="3"/>
                    </a:moveTo>
                    <a:cubicBezTo>
                      <a:pt x="2" y="2"/>
                      <a:pt x="2" y="1"/>
                      <a:pt x="2" y="0"/>
                    </a:cubicBezTo>
                    <a:cubicBezTo>
                      <a:pt x="2" y="1"/>
                      <a:pt x="1" y="3"/>
                      <a:pt x="0" y="4"/>
                    </a:cubicBezTo>
                    <a:cubicBezTo>
                      <a:pt x="1" y="4"/>
                      <a:pt x="1" y="4"/>
                      <a:pt x="2" y="3"/>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78" name="Freeform 453">
                <a:extLst>
                  <a:ext uri="{FF2B5EF4-FFF2-40B4-BE49-F238E27FC236}">
                    <a16:creationId xmlns:a16="http://schemas.microsoft.com/office/drawing/2014/main" id="{A96B5961-A762-8195-2763-7B38EBE21CD3}"/>
                  </a:ext>
                </a:extLst>
              </p:cNvPr>
              <p:cNvSpPr>
                <a:spLocks/>
              </p:cNvSpPr>
              <p:nvPr/>
            </p:nvSpPr>
            <p:spPr bwMode="gray">
              <a:xfrm>
                <a:off x="14685343" y="5253775"/>
                <a:ext cx="1442" cy="2883"/>
              </a:xfrm>
              <a:custGeom>
                <a:avLst/>
                <a:gdLst>
                  <a:gd name="T0" fmla="*/ 0 w 1"/>
                  <a:gd name="T1" fmla="*/ 0 h 8"/>
                  <a:gd name="T2" fmla="*/ 1 w 1"/>
                  <a:gd name="T3" fmla="*/ 8 h 8"/>
                  <a:gd name="T4" fmla="*/ 0 w 1"/>
                  <a:gd name="T5" fmla="*/ 0 h 8"/>
                </a:gdLst>
                <a:ahLst/>
                <a:cxnLst>
                  <a:cxn ang="0">
                    <a:pos x="T0" y="T1"/>
                  </a:cxn>
                  <a:cxn ang="0">
                    <a:pos x="T2" y="T3"/>
                  </a:cxn>
                  <a:cxn ang="0">
                    <a:pos x="T4" y="T5"/>
                  </a:cxn>
                </a:cxnLst>
                <a:rect l="0" t="0" r="r" b="b"/>
                <a:pathLst>
                  <a:path w="1" h="8">
                    <a:moveTo>
                      <a:pt x="0" y="0"/>
                    </a:moveTo>
                    <a:cubicBezTo>
                      <a:pt x="0" y="2"/>
                      <a:pt x="0" y="5"/>
                      <a:pt x="1" y="8"/>
                    </a:cubicBezTo>
                    <a:cubicBezTo>
                      <a:pt x="1" y="5"/>
                      <a:pt x="0" y="3"/>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79" name="Freeform 454">
                <a:extLst>
                  <a:ext uri="{FF2B5EF4-FFF2-40B4-BE49-F238E27FC236}">
                    <a16:creationId xmlns:a16="http://schemas.microsoft.com/office/drawing/2014/main" id="{66613D12-74DB-8F83-A920-F922431F10FE}"/>
                  </a:ext>
                </a:extLst>
              </p:cNvPr>
              <p:cNvSpPr>
                <a:spLocks/>
              </p:cNvSpPr>
              <p:nvPr/>
            </p:nvSpPr>
            <p:spPr bwMode="gray">
              <a:xfrm>
                <a:off x="14613271" y="5175938"/>
                <a:ext cx="511714" cy="330092"/>
              </a:xfrm>
              <a:custGeom>
                <a:avLst/>
                <a:gdLst>
                  <a:gd name="T0" fmla="*/ 867 w 1070"/>
                  <a:gd name="T1" fmla="*/ 52 h 693"/>
                  <a:gd name="T2" fmla="*/ 817 w 1070"/>
                  <a:gd name="T3" fmla="*/ 0 h 693"/>
                  <a:gd name="T4" fmla="*/ 681 w 1070"/>
                  <a:gd name="T5" fmla="*/ 20 h 693"/>
                  <a:gd name="T6" fmla="*/ 587 w 1070"/>
                  <a:gd name="T7" fmla="*/ 119 h 693"/>
                  <a:gd name="T8" fmla="*/ 523 w 1070"/>
                  <a:gd name="T9" fmla="*/ 128 h 693"/>
                  <a:gd name="T10" fmla="*/ 417 w 1070"/>
                  <a:gd name="T11" fmla="*/ 153 h 693"/>
                  <a:gd name="T12" fmla="*/ 403 w 1070"/>
                  <a:gd name="T13" fmla="*/ 221 h 693"/>
                  <a:gd name="T14" fmla="*/ 320 w 1070"/>
                  <a:gd name="T15" fmla="*/ 229 h 693"/>
                  <a:gd name="T16" fmla="*/ 260 w 1070"/>
                  <a:gd name="T17" fmla="*/ 230 h 693"/>
                  <a:gd name="T18" fmla="*/ 187 w 1070"/>
                  <a:gd name="T19" fmla="*/ 181 h 693"/>
                  <a:gd name="T20" fmla="*/ 149 w 1070"/>
                  <a:gd name="T21" fmla="*/ 202 h 693"/>
                  <a:gd name="T22" fmla="*/ 145 w 1070"/>
                  <a:gd name="T23" fmla="*/ 213 h 693"/>
                  <a:gd name="T24" fmla="*/ 98 w 1070"/>
                  <a:gd name="T25" fmla="*/ 253 h 693"/>
                  <a:gd name="T26" fmla="*/ 49 w 1070"/>
                  <a:gd name="T27" fmla="*/ 254 h 693"/>
                  <a:gd name="T28" fmla="*/ 75 w 1070"/>
                  <a:gd name="T29" fmla="*/ 263 h 693"/>
                  <a:gd name="T30" fmla="*/ 42 w 1070"/>
                  <a:gd name="T31" fmla="*/ 327 h 693"/>
                  <a:gd name="T32" fmla="*/ 48 w 1070"/>
                  <a:gd name="T33" fmla="*/ 369 h 693"/>
                  <a:gd name="T34" fmla="*/ 57 w 1070"/>
                  <a:gd name="T35" fmla="*/ 411 h 693"/>
                  <a:gd name="T36" fmla="*/ 0 w 1070"/>
                  <a:gd name="T37" fmla="*/ 435 h 693"/>
                  <a:gd name="T38" fmla="*/ 32 w 1070"/>
                  <a:gd name="T39" fmla="*/ 468 h 693"/>
                  <a:gd name="T40" fmla="*/ 46 w 1070"/>
                  <a:gd name="T41" fmla="*/ 499 h 693"/>
                  <a:gd name="T42" fmla="*/ 70 w 1070"/>
                  <a:gd name="T43" fmla="*/ 527 h 693"/>
                  <a:gd name="T44" fmla="*/ 99 w 1070"/>
                  <a:gd name="T45" fmla="*/ 555 h 693"/>
                  <a:gd name="T46" fmla="*/ 142 w 1070"/>
                  <a:gd name="T47" fmla="*/ 591 h 693"/>
                  <a:gd name="T48" fmla="*/ 240 w 1070"/>
                  <a:gd name="T49" fmla="*/ 653 h 693"/>
                  <a:gd name="T50" fmla="*/ 336 w 1070"/>
                  <a:gd name="T51" fmla="*/ 692 h 693"/>
                  <a:gd name="T52" fmla="*/ 420 w 1070"/>
                  <a:gd name="T53" fmla="*/ 658 h 693"/>
                  <a:gd name="T54" fmla="*/ 481 w 1070"/>
                  <a:gd name="T55" fmla="*/ 638 h 693"/>
                  <a:gd name="T56" fmla="*/ 503 w 1070"/>
                  <a:gd name="T57" fmla="*/ 632 h 693"/>
                  <a:gd name="T58" fmla="*/ 577 w 1070"/>
                  <a:gd name="T59" fmla="*/ 578 h 693"/>
                  <a:gd name="T60" fmla="*/ 641 w 1070"/>
                  <a:gd name="T61" fmla="*/ 577 h 693"/>
                  <a:gd name="T62" fmla="*/ 704 w 1070"/>
                  <a:gd name="T63" fmla="*/ 580 h 693"/>
                  <a:gd name="T64" fmla="*/ 742 w 1070"/>
                  <a:gd name="T65" fmla="*/ 578 h 693"/>
                  <a:gd name="T66" fmla="*/ 818 w 1070"/>
                  <a:gd name="T67" fmla="*/ 543 h 693"/>
                  <a:gd name="T68" fmla="*/ 839 w 1070"/>
                  <a:gd name="T69" fmla="*/ 502 h 693"/>
                  <a:gd name="T70" fmla="*/ 848 w 1070"/>
                  <a:gd name="T71" fmla="*/ 457 h 693"/>
                  <a:gd name="T72" fmla="*/ 862 w 1070"/>
                  <a:gd name="T73" fmla="*/ 412 h 693"/>
                  <a:gd name="T74" fmla="*/ 883 w 1070"/>
                  <a:gd name="T75" fmla="*/ 355 h 693"/>
                  <a:gd name="T76" fmla="*/ 920 w 1070"/>
                  <a:gd name="T77" fmla="*/ 277 h 693"/>
                  <a:gd name="T78" fmla="*/ 929 w 1070"/>
                  <a:gd name="T79" fmla="*/ 243 h 693"/>
                  <a:gd name="T80" fmla="*/ 985 w 1070"/>
                  <a:gd name="T81" fmla="*/ 173 h 693"/>
                  <a:gd name="T82" fmla="*/ 1058 w 1070"/>
                  <a:gd name="T83" fmla="*/ 123 h 693"/>
                  <a:gd name="T84" fmla="*/ 1045 w 1070"/>
                  <a:gd name="T85" fmla="*/ 91 h 693"/>
                  <a:gd name="T86" fmla="*/ 990 w 1070"/>
                  <a:gd name="T87" fmla="*/ 62 h 693"/>
                  <a:gd name="T88" fmla="*/ 950 w 1070"/>
                  <a:gd name="T89" fmla="*/ 41 h 693"/>
                  <a:gd name="T90" fmla="*/ 898 w 1070"/>
                  <a:gd name="T91" fmla="*/ 35 h 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70" h="693">
                    <a:moveTo>
                      <a:pt x="898" y="35"/>
                    </a:moveTo>
                    <a:cubicBezTo>
                      <a:pt x="886" y="42"/>
                      <a:pt x="885" y="57"/>
                      <a:pt x="867" y="52"/>
                    </a:cubicBezTo>
                    <a:cubicBezTo>
                      <a:pt x="848" y="48"/>
                      <a:pt x="846" y="21"/>
                      <a:pt x="846" y="21"/>
                    </a:cubicBezTo>
                    <a:cubicBezTo>
                      <a:pt x="817" y="0"/>
                      <a:pt x="817" y="0"/>
                      <a:pt x="817" y="0"/>
                    </a:cubicBezTo>
                    <a:cubicBezTo>
                      <a:pt x="817" y="0"/>
                      <a:pt x="789" y="29"/>
                      <a:pt x="760" y="17"/>
                    </a:cubicBezTo>
                    <a:cubicBezTo>
                      <a:pt x="727" y="7"/>
                      <a:pt x="700" y="10"/>
                      <a:pt x="681" y="20"/>
                    </a:cubicBezTo>
                    <a:cubicBezTo>
                      <a:pt x="662" y="31"/>
                      <a:pt x="664" y="69"/>
                      <a:pt x="648" y="80"/>
                    </a:cubicBezTo>
                    <a:cubicBezTo>
                      <a:pt x="633" y="95"/>
                      <a:pt x="587" y="119"/>
                      <a:pt x="587" y="119"/>
                    </a:cubicBezTo>
                    <a:cubicBezTo>
                      <a:pt x="587" y="119"/>
                      <a:pt x="551" y="95"/>
                      <a:pt x="535" y="98"/>
                    </a:cubicBezTo>
                    <a:cubicBezTo>
                      <a:pt x="520" y="101"/>
                      <a:pt x="523" y="128"/>
                      <a:pt x="523" y="128"/>
                    </a:cubicBezTo>
                    <a:cubicBezTo>
                      <a:pt x="462" y="148"/>
                      <a:pt x="462" y="148"/>
                      <a:pt x="462" y="148"/>
                    </a:cubicBezTo>
                    <a:cubicBezTo>
                      <a:pt x="462" y="148"/>
                      <a:pt x="429" y="135"/>
                      <a:pt x="417" y="153"/>
                    </a:cubicBezTo>
                    <a:cubicBezTo>
                      <a:pt x="405" y="176"/>
                      <a:pt x="426" y="196"/>
                      <a:pt x="426" y="196"/>
                    </a:cubicBezTo>
                    <a:cubicBezTo>
                      <a:pt x="403" y="221"/>
                      <a:pt x="403" y="221"/>
                      <a:pt x="403" y="221"/>
                    </a:cubicBezTo>
                    <a:cubicBezTo>
                      <a:pt x="365" y="223"/>
                      <a:pt x="365" y="223"/>
                      <a:pt x="365" y="223"/>
                    </a:cubicBezTo>
                    <a:cubicBezTo>
                      <a:pt x="320" y="229"/>
                      <a:pt x="320" y="229"/>
                      <a:pt x="320" y="229"/>
                    </a:cubicBezTo>
                    <a:cubicBezTo>
                      <a:pt x="294" y="228"/>
                      <a:pt x="294" y="228"/>
                      <a:pt x="294" y="228"/>
                    </a:cubicBezTo>
                    <a:cubicBezTo>
                      <a:pt x="294" y="228"/>
                      <a:pt x="275" y="231"/>
                      <a:pt x="260" y="230"/>
                    </a:cubicBezTo>
                    <a:cubicBezTo>
                      <a:pt x="241" y="229"/>
                      <a:pt x="231" y="217"/>
                      <a:pt x="231" y="217"/>
                    </a:cubicBezTo>
                    <a:cubicBezTo>
                      <a:pt x="231" y="217"/>
                      <a:pt x="206" y="185"/>
                      <a:pt x="187" y="181"/>
                    </a:cubicBezTo>
                    <a:cubicBezTo>
                      <a:pt x="180" y="177"/>
                      <a:pt x="166" y="176"/>
                      <a:pt x="152" y="178"/>
                    </a:cubicBezTo>
                    <a:cubicBezTo>
                      <a:pt x="151" y="190"/>
                      <a:pt x="149" y="202"/>
                      <a:pt x="149" y="202"/>
                    </a:cubicBezTo>
                    <a:cubicBezTo>
                      <a:pt x="137" y="209"/>
                      <a:pt x="137" y="209"/>
                      <a:pt x="137" y="209"/>
                    </a:cubicBezTo>
                    <a:cubicBezTo>
                      <a:pt x="145" y="213"/>
                      <a:pt x="145" y="213"/>
                      <a:pt x="145" y="213"/>
                    </a:cubicBezTo>
                    <a:cubicBezTo>
                      <a:pt x="143" y="240"/>
                      <a:pt x="143" y="240"/>
                      <a:pt x="143" y="240"/>
                    </a:cubicBezTo>
                    <a:cubicBezTo>
                      <a:pt x="98" y="253"/>
                      <a:pt x="98" y="253"/>
                      <a:pt x="98" y="253"/>
                    </a:cubicBezTo>
                    <a:cubicBezTo>
                      <a:pt x="98" y="253"/>
                      <a:pt x="84" y="233"/>
                      <a:pt x="76" y="233"/>
                    </a:cubicBezTo>
                    <a:cubicBezTo>
                      <a:pt x="69" y="236"/>
                      <a:pt x="54" y="239"/>
                      <a:pt x="49" y="254"/>
                    </a:cubicBezTo>
                    <a:cubicBezTo>
                      <a:pt x="41" y="269"/>
                      <a:pt x="60" y="266"/>
                      <a:pt x="60" y="266"/>
                    </a:cubicBezTo>
                    <a:cubicBezTo>
                      <a:pt x="75" y="263"/>
                      <a:pt x="75" y="263"/>
                      <a:pt x="75" y="263"/>
                    </a:cubicBezTo>
                    <a:cubicBezTo>
                      <a:pt x="75" y="263"/>
                      <a:pt x="83" y="264"/>
                      <a:pt x="89" y="287"/>
                    </a:cubicBezTo>
                    <a:cubicBezTo>
                      <a:pt x="95" y="310"/>
                      <a:pt x="46" y="319"/>
                      <a:pt x="42" y="327"/>
                    </a:cubicBezTo>
                    <a:cubicBezTo>
                      <a:pt x="42" y="338"/>
                      <a:pt x="57" y="339"/>
                      <a:pt x="56" y="346"/>
                    </a:cubicBezTo>
                    <a:cubicBezTo>
                      <a:pt x="56" y="350"/>
                      <a:pt x="45" y="357"/>
                      <a:pt x="48" y="369"/>
                    </a:cubicBezTo>
                    <a:cubicBezTo>
                      <a:pt x="47" y="377"/>
                      <a:pt x="62" y="381"/>
                      <a:pt x="62" y="381"/>
                    </a:cubicBezTo>
                    <a:cubicBezTo>
                      <a:pt x="57" y="411"/>
                      <a:pt x="57" y="411"/>
                      <a:pt x="57" y="411"/>
                    </a:cubicBezTo>
                    <a:cubicBezTo>
                      <a:pt x="23" y="414"/>
                      <a:pt x="23" y="414"/>
                      <a:pt x="23" y="414"/>
                    </a:cubicBezTo>
                    <a:cubicBezTo>
                      <a:pt x="0" y="435"/>
                      <a:pt x="0" y="435"/>
                      <a:pt x="0" y="435"/>
                    </a:cubicBezTo>
                    <a:cubicBezTo>
                      <a:pt x="15" y="440"/>
                      <a:pt x="29" y="445"/>
                      <a:pt x="33" y="445"/>
                    </a:cubicBezTo>
                    <a:cubicBezTo>
                      <a:pt x="48" y="453"/>
                      <a:pt x="36" y="460"/>
                      <a:pt x="32" y="468"/>
                    </a:cubicBezTo>
                    <a:cubicBezTo>
                      <a:pt x="31" y="479"/>
                      <a:pt x="47" y="476"/>
                      <a:pt x="47" y="476"/>
                    </a:cubicBezTo>
                    <a:cubicBezTo>
                      <a:pt x="46" y="499"/>
                      <a:pt x="46" y="499"/>
                      <a:pt x="46" y="499"/>
                    </a:cubicBezTo>
                    <a:cubicBezTo>
                      <a:pt x="45" y="510"/>
                      <a:pt x="71" y="508"/>
                      <a:pt x="71" y="508"/>
                    </a:cubicBezTo>
                    <a:cubicBezTo>
                      <a:pt x="70" y="527"/>
                      <a:pt x="70" y="527"/>
                      <a:pt x="70" y="527"/>
                    </a:cubicBezTo>
                    <a:cubicBezTo>
                      <a:pt x="92" y="539"/>
                      <a:pt x="92" y="539"/>
                      <a:pt x="92" y="539"/>
                    </a:cubicBezTo>
                    <a:cubicBezTo>
                      <a:pt x="99" y="555"/>
                      <a:pt x="99" y="555"/>
                      <a:pt x="99" y="555"/>
                    </a:cubicBezTo>
                    <a:cubicBezTo>
                      <a:pt x="99" y="555"/>
                      <a:pt x="122" y="552"/>
                      <a:pt x="129" y="560"/>
                    </a:cubicBezTo>
                    <a:cubicBezTo>
                      <a:pt x="136" y="572"/>
                      <a:pt x="142" y="591"/>
                      <a:pt x="142" y="591"/>
                    </a:cubicBezTo>
                    <a:cubicBezTo>
                      <a:pt x="203" y="648"/>
                      <a:pt x="203" y="648"/>
                      <a:pt x="203" y="648"/>
                    </a:cubicBezTo>
                    <a:cubicBezTo>
                      <a:pt x="203" y="648"/>
                      <a:pt x="226" y="645"/>
                      <a:pt x="240" y="653"/>
                    </a:cubicBezTo>
                    <a:cubicBezTo>
                      <a:pt x="255" y="662"/>
                      <a:pt x="258" y="681"/>
                      <a:pt x="258" y="681"/>
                    </a:cubicBezTo>
                    <a:cubicBezTo>
                      <a:pt x="258" y="681"/>
                      <a:pt x="321" y="692"/>
                      <a:pt x="336" y="692"/>
                    </a:cubicBezTo>
                    <a:cubicBezTo>
                      <a:pt x="355" y="693"/>
                      <a:pt x="392" y="691"/>
                      <a:pt x="392" y="691"/>
                    </a:cubicBezTo>
                    <a:cubicBezTo>
                      <a:pt x="420" y="658"/>
                      <a:pt x="420" y="658"/>
                      <a:pt x="420" y="658"/>
                    </a:cubicBezTo>
                    <a:cubicBezTo>
                      <a:pt x="446" y="656"/>
                      <a:pt x="446" y="656"/>
                      <a:pt x="446" y="656"/>
                    </a:cubicBezTo>
                    <a:cubicBezTo>
                      <a:pt x="481" y="638"/>
                      <a:pt x="481" y="638"/>
                      <a:pt x="481" y="638"/>
                    </a:cubicBezTo>
                    <a:cubicBezTo>
                      <a:pt x="485" y="627"/>
                      <a:pt x="485" y="627"/>
                      <a:pt x="485" y="627"/>
                    </a:cubicBezTo>
                    <a:cubicBezTo>
                      <a:pt x="503" y="632"/>
                      <a:pt x="503" y="632"/>
                      <a:pt x="503" y="632"/>
                    </a:cubicBezTo>
                    <a:cubicBezTo>
                      <a:pt x="503" y="632"/>
                      <a:pt x="534" y="618"/>
                      <a:pt x="546" y="607"/>
                    </a:cubicBezTo>
                    <a:cubicBezTo>
                      <a:pt x="554" y="596"/>
                      <a:pt x="570" y="577"/>
                      <a:pt x="577" y="578"/>
                    </a:cubicBezTo>
                    <a:cubicBezTo>
                      <a:pt x="588" y="578"/>
                      <a:pt x="603" y="590"/>
                      <a:pt x="603" y="590"/>
                    </a:cubicBezTo>
                    <a:cubicBezTo>
                      <a:pt x="603" y="590"/>
                      <a:pt x="611" y="572"/>
                      <a:pt x="641" y="577"/>
                    </a:cubicBezTo>
                    <a:cubicBezTo>
                      <a:pt x="671" y="578"/>
                      <a:pt x="671" y="578"/>
                      <a:pt x="671" y="578"/>
                    </a:cubicBezTo>
                    <a:cubicBezTo>
                      <a:pt x="704" y="580"/>
                      <a:pt x="704" y="580"/>
                      <a:pt x="704" y="580"/>
                    </a:cubicBezTo>
                    <a:cubicBezTo>
                      <a:pt x="712" y="569"/>
                      <a:pt x="712" y="569"/>
                      <a:pt x="712" y="569"/>
                    </a:cubicBezTo>
                    <a:cubicBezTo>
                      <a:pt x="712" y="569"/>
                      <a:pt x="730" y="581"/>
                      <a:pt x="742" y="578"/>
                    </a:cubicBezTo>
                    <a:cubicBezTo>
                      <a:pt x="753" y="575"/>
                      <a:pt x="747" y="548"/>
                      <a:pt x="766" y="545"/>
                    </a:cubicBezTo>
                    <a:cubicBezTo>
                      <a:pt x="788" y="542"/>
                      <a:pt x="806" y="558"/>
                      <a:pt x="818" y="543"/>
                    </a:cubicBezTo>
                    <a:cubicBezTo>
                      <a:pt x="830" y="532"/>
                      <a:pt x="823" y="513"/>
                      <a:pt x="823" y="513"/>
                    </a:cubicBezTo>
                    <a:cubicBezTo>
                      <a:pt x="839" y="502"/>
                      <a:pt x="839" y="502"/>
                      <a:pt x="839" y="502"/>
                    </a:cubicBezTo>
                    <a:cubicBezTo>
                      <a:pt x="833" y="456"/>
                      <a:pt x="833" y="456"/>
                      <a:pt x="833" y="456"/>
                    </a:cubicBezTo>
                    <a:cubicBezTo>
                      <a:pt x="848" y="457"/>
                      <a:pt x="848" y="457"/>
                      <a:pt x="848" y="457"/>
                    </a:cubicBezTo>
                    <a:cubicBezTo>
                      <a:pt x="868" y="427"/>
                      <a:pt x="868" y="427"/>
                      <a:pt x="868" y="427"/>
                    </a:cubicBezTo>
                    <a:cubicBezTo>
                      <a:pt x="862" y="412"/>
                      <a:pt x="862" y="412"/>
                      <a:pt x="862" y="412"/>
                    </a:cubicBezTo>
                    <a:cubicBezTo>
                      <a:pt x="886" y="374"/>
                      <a:pt x="886" y="374"/>
                      <a:pt x="886" y="374"/>
                    </a:cubicBezTo>
                    <a:cubicBezTo>
                      <a:pt x="883" y="355"/>
                      <a:pt x="883" y="355"/>
                      <a:pt x="883" y="355"/>
                    </a:cubicBezTo>
                    <a:cubicBezTo>
                      <a:pt x="911" y="314"/>
                      <a:pt x="911" y="314"/>
                      <a:pt x="911" y="314"/>
                    </a:cubicBezTo>
                    <a:cubicBezTo>
                      <a:pt x="920" y="277"/>
                      <a:pt x="920" y="277"/>
                      <a:pt x="920" y="277"/>
                    </a:cubicBezTo>
                    <a:cubicBezTo>
                      <a:pt x="932" y="266"/>
                      <a:pt x="932" y="266"/>
                      <a:pt x="932" y="266"/>
                    </a:cubicBezTo>
                    <a:cubicBezTo>
                      <a:pt x="929" y="243"/>
                      <a:pt x="929" y="243"/>
                      <a:pt x="929" y="243"/>
                    </a:cubicBezTo>
                    <a:cubicBezTo>
                      <a:pt x="973" y="184"/>
                      <a:pt x="973" y="184"/>
                      <a:pt x="973" y="184"/>
                    </a:cubicBezTo>
                    <a:cubicBezTo>
                      <a:pt x="985" y="173"/>
                      <a:pt x="985" y="173"/>
                      <a:pt x="985" y="173"/>
                    </a:cubicBezTo>
                    <a:cubicBezTo>
                      <a:pt x="1015" y="174"/>
                      <a:pt x="1015" y="174"/>
                      <a:pt x="1015" y="174"/>
                    </a:cubicBezTo>
                    <a:cubicBezTo>
                      <a:pt x="1058" y="123"/>
                      <a:pt x="1058" y="123"/>
                      <a:pt x="1058" y="123"/>
                    </a:cubicBezTo>
                    <a:cubicBezTo>
                      <a:pt x="1047" y="118"/>
                      <a:pt x="1047" y="118"/>
                      <a:pt x="1047" y="118"/>
                    </a:cubicBezTo>
                    <a:cubicBezTo>
                      <a:pt x="1047" y="118"/>
                      <a:pt x="1070" y="100"/>
                      <a:pt x="1045" y="91"/>
                    </a:cubicBezTo>
                    <a:cubicBezTo>
                      <a:pt x="1019" y="86"/>
                      <a:pt x="1011" y="97"/>
                      <a:pt x="1004" y="86"/>
                    </a:cubicBezTo>
                    <a:cubicBezTo>
                      <a:pt x="997" y="78"/>
                      <a:pt x="997" y="66"/>
                      <a:pt x="990" y="62"/>
                    </a:cubicBezTo>
                    <a:cubicBezTo>
                      <a:pt x="979" y="61"/>
                      <a:pt x="967" y="65"/>
                      <a:pt x="967" y="65"/>
                    </a:cubicBezTo>
                    <a:cubicBezTo>
                      <a:pt x="967" y="65"/>
                      <a:pt x="957" y="45"/>
                      <a:pt x="950" y="41"/>
                    </a:cubicBezTo>
                    <a:cubicBezTo>
                      <a:pt x="942" y="33"/>
                      <a:pt x="931" y="32"/>
                      <a:pt x="931" y="32"/>
                    </a:cubicBezTo>
                    <a:cubicBezTo>
                      <a:pt x="931" y="32"/>
                      <a:pt x="909" y="27"/>
                      <a:pt x="898" y="35"/>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80" name="Freeform 455">
                <a:extLst>
                  <a:ext uri="{FF2B5EF4-FFF2-40B4-BE49-F238E27FC236}">
                    <a16:creationId xmlns:a16="http://schemas.microsoft.com/office/drawing/2014/main" id="{7694344D-38C5-F30D-82B2-CB38A9B653FC}"/>
                  </a:ext>
                </a:extLst>
              </p:cNvPr>
              <p:cNvSpPr>
                <a:spLocks/>
              </p:cNvSpPr>
              <p:nvPr/>
            </p:nvSpPr>
            <p:spPr bwMode="gray">
              <a:xfrm>
                <a:off x="14613271" y="5373415"/>
                <a:ext cx="11531" cy="10090"/>
              </a:xfrm>
              <a:custGeom>
                <a:avLst/>
                <a:gdLst>
                  <a:gd name="T0" fmla="*/ 0 w 23"/>
                  <a:gd name="T1" fmla="*/ 21 h 21"/>
                  <a:gd name="T2" fmla="*/ 0 w 23"/>
                  <a:gd name="T3" fmla="*/ 21 h 21"/>
                  <a:gd name="T4" fmla="*/ 23 w 23"/>
                  <a:gd name="T5" fmla="*/ 0 h 21"/>
                  <a:gd name="T6" fmla="*/ 0 w 23"/>
                  <a:gd name="T7" fmla="*/ 21 h 21"/>
                </a:gdLst>
                <a:ahLst/>
                <a:cxnLst>
                  <a:cxn ang="0">
                    <a:pos x="T0" y="T1"/>
                  </a:cxn>
                  <a:cxn ang="0">
                    <a:pos x="T2" y="T3"/>
                  </a:cxn>
                  <a:cxn ang="0">
                    <a:pos x="T4" y="T5"/>
                  </a:cxn>
                  <a:cxn ang="0">
                    <a:pos x="T6" y="T7"/>
                  </a:cxn>
                </a:cxnLst>
                <a:rect l="0" t="0" r="r" b="b"/>
                <a:pathLst>
                  <a:path w="23" h="21">
                    <a:moveTo>
                      <a:pt x="0" y="21"/>
                    </a:moveTo>
                    <a:cubicBezTo>
                      <a:pt x="0" y="21"/>
                      <a:pt x="0" y="21"/>
                      <a:pt x="0" y="21"/>
                    </a:cubicBezTo>
                    <a:cubicBezTo>
                      <a:pt x="23" y="0"/>
                      <a:pt x="23" y="0"/>
                      <a:pt x="23" y="0"/>
                    </a:cubicBezTo>
                    <a:lnTo>
                      <a:pt x="0" y="21"/>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81" name="Freeform 456">
                <a:extLst>
                  <a:ext uri="{FF2B5EF4-FFF2-40B4-BE49-F238E27FC236}">
                    <a16:creationId xmlns:a16="http://schemas.microsoft.com/office/drawing/2014/main" id="{2C8045ED-4278-8282-8899-27580B20F8BD}"/>
                  </a:ext>
                </a:extLst>
              </p:cNvPr>
              <p:cNvSpPr>
                <a:spLocks/>
              </p:cNvSpPr>
              <p:nvPr/>
            </p:nvSpPr>
            <p:spPr bwMode="gray">
              <a:xfrm>
                <a:off x="14685343" y="5260983"/>
                <a:ext cx="1442" cy="11531"/>
              </a:xfrm>
              <a:custGeom>
                <a:avLst/>
                <a:gdLst>
                  <a:gd name="T0" fmla="*/ 0 w 3"/>
                  <a:gd name="T1" fmla="*/ 24 h 24"/>
                  <a:gd name="T2" fmla="*/ 3 w 3"/>
                  <a:gd name="T3" fmla="*/ 0 h 24"/>
                  <a:gd name="T4" fmla="*/ 1 w 3"/>
                  <a:gd name="T5" fmla="*/ 1 h 24"/>
                  <a:gd name="T6" fmla="*/ 0 w 3"/>
                  <a:gd name="T7" fmla="*/ 24 h 24"/>
                </a:gdLst>
                <a:ahLst/>
                <a:cxnLst>
                  <a:cxn ang="0">
                    <a:pos x="T0" y="T1"/>
                  </a:cxn>
                  <a:cxn ang="0">
                    <a:pos x="T2" y="T3"/>
                  </a:cxn>
                  <a:cxn ang="0">
                    <a:pos x="T4" y="T5"/>
                  </a:cxn>
                  <a:cxn ang="0">
                    <a:pos x="T6" y="T7"/>
                  </a:cxn>
                </a:cxnLst>
                <a:rect l="0" t="0" r="r" b="b"/>
                <a:pathLst>
                  <a:path w="3" h="24">
                    <a:moveTo>
                      <a:pt x="0" y="24"/>
                    </a:moveTo>
                    <a:cubicBezTo>
                      <a:pt x="0" y="24"/>
                      <a:pt x="2" y="12"/>
                      <a:pt x="3" y="0"/>
                    </a:cubicBezTo>
                    <a:cubicBezTo>
                      <a:pt x="2" y="1"/>
                      <a:pt x="2" y="1"/>
                      <a:pt x="1" y="1"/>
                    </a:cubicBezTo>
                    <a:lnTo>
                      <a:pt x="0" y="24"/>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82" name="Freeform 457">
                <a:extLst>
                  <a:ext uri="{FF2B5EF4-FFF2-40B4-BE49-F238E27FC236}">
                    <a16:creationId xmlns:a16="http://schemas.microsoft.com/office/drawing/2014/main" id="{0E4181DD-24D9-3515-A497-48E7F897EDD9}"/>
                  </a:ext>
                </a:extLst>
              </p:cNvPr>
              <p:cNvSpPr>
                <a:spLocks/>
              </p:cNvSpPr>
              <p:nvPr/>
            </p:nvSpPr>
            <p:spPr bwMode="gray">
              <a:xfrm>
                <a:off x="15013993" y="3920436"/>
                <a:ext cx="275317" cy="227749"/>
              </a:xfrm>
              <a:custGeom>
                <a:avLst/>
                <a:gdLst>
                  <a:gd name="T0" fmla="*/ 177 w 575"/>
                  <a:gd name="T1" fmla="*/ 410 h 476"/>
                  <a:gd name="T2" fmla="*/ 200 w 575"/>
                  <a:gd name="T3" fmla="*/ 399 h 476"/>
                  <a:gd name="T4" fmla="*/ 238 w 575"/>
                  <a:gd name="T5" fmla="*/ 374 h 476"/>
                  <a:gd name="T6" fmla="*/ 260 w 575"/>
                  <a:gd name="T7" fmla="*/ 394 h 476"/>
                  <a:gd name="T8" fmla="*/ 286 w 575"/>
                  <a:gd name="T9" fmla="*/ 392 h 476"/>
                  <a:gd name="T10" fmla="*/ 311 w 575"/>
                  <a:gd name="T11" fmla="*/ 408 h 476"/>
                  <a:gd name="T12" fmla="*/ 337 w 575"/>
                  <a:gd name="T13" fmla="*/ 417 h 476"/>
                  <a:gd name="T14" fmla="*/ 359 w 575"/>
                  <a:gd name="T15" fmla="*/ 426 h 476"/>
                  <a:gd name="T16" fmla="*/ 391 w 575"/>
                  <a:gd name="T17" fmla="*/ 466 h 476"/>
                  <a:gd name="T18" fmla="*/ 436 w 575"/>
                  <a:gd name="T19" fmla="*/ 476 h 476"/>
                  <a:gd name="T20" fmla="*/ 515 w 575"/>
                  <a:gd name="T21" fmla="*/ 460 h 476"/>
                  <a:gd name="T22" fmla="*/ 530 w 575"/>
                  <a:gd name="T23" fmla="*/ 457 h 476"/>
                  <a:gd name="T24" fmla="*/ 532 w 575"/>
                  <a:gd name="T25" fmla="*/ 419 h 476"/>
                  <a:gd name="T26" fmla="*/ 541 w 575"/>
                  <a:gd name="T27" fmla="*/ 389 h 476"/>
                  <a:gd name="T28" fmla="*/ 542 w 575"/>
                  <a:gd name="T29" fmla="*/ 347 h 476"/>
                  <a:gd name="T30" fmla="*/ 522 w 575"/>
                  <a:gd name="T31" fmla="*/ 296 h 476"/>
                  <a:gd name="T32" fmla="*/ 483 w 575"/>
                  <a:gd name="T33" fmla="*/ 168 h 476"/>
                  <a:gd name="T34" fmla="*/ 523 w 575"/>
                  <a:gd name="T35" fmla="*/ 109 h 476"/>
                  <a:gd name="T36" fmla="*/ 530 w 575"/>
                  <a:gd name="T37" fmla="*/ 40 h 476"/>
                  <a:gd name="T38" fmla="*/ 532 w 575"/>
                  <a:gd name="T39" fmla="*/ 2 h 476"/>
                  <a:gd name="T40" fmla="*/ 460 w 575"/>
                  <a:gd name="T41" fmla="*/ 18 h 476"/>
                  <a:gd name="T42" fmla="*/ 363 w 575"/>
                  <a:gd name="T43" fmla="*/ 13 h 476"/>
                  <a:gd name="T44" fmla="*/ 326 w 575"/>
                  <a:gd name="T45" fmla="*/ 11 h 476"/>
                  <a:gd name="T46" fmla="*/ 296 w 575"/>
                  <a:gd name="T47" fmla="*/ 2 h 476"/>
                  <a:gd name="T48" fmla="*/ 288 w 575"/>
                  <a:gd name="T49" fmla="*/ 17 h 476"/>
                  <a:gd name="T50" fmla="*/ 277 w 575"/>
                  <a:gd name="T51" fmla="*/ 13 h 476"/>
                  <a:gd name="T52" fmla="*/ 273 w 575"/>
                  <a:gd name="T53" fmla="*/ 24 h 476"/>
                  <a:gd name="T54" fmla="*/ 252 w 575"/>
                  <a:gd name="T55" fmla="*/ 0 h 476"/>
                  <a:gd name="T56" fmla="*/ 250 w 575"/>
                  <a:gd name="T57" fmla="*/ 27 h 476"/>
                  <a:gd name="T58" fmla="*/ 235 w 575"/>
                  <a:gd name="T59" fmla="*/ 38 h 476"/>
                  <a:gd name="T60" fmla="*/ 197 w 575"/>
                  <a:gd name="T61" fmla="*/ 47 h 476"/>
                  <a:gd name="T62" fmla="*/ 149 w 575"/>
                  <a:gd name="T63" fmla="*/ 41 h 476"/>
                  <a:gd name="T64" fmla="*/ 140 w 575"/>
                  <a:gd name="T65" fmla="*/ 75 h 476"/>
                  <a:gd name="T66" fmla="*/ 98 w 575"/>
                  <a:gd name="T67" fmla="*/ 88 h 476"/>
                  <a:gd name="T68" fmla="*/ 90 w 575"/>
                  <a:gd name="T69" fmla="*/ 100 h 476"/>
                  <a:gd name="T70" fmla="*/ 64 w 575"/>
                  <a:gd name="T71" fmla="*/ 98 h 476"/>
                  <a:gd name="T72" fmla="*/ 67 w 575"/>
                  <a:gd name="T73" fmla="*/ 118 h 476"/>
                  <a:gd name="T74" fmla="*/ 33 w 575"/>
                  <a:gd name="T75" fmla="*/ 124 h 476"/>
                  <a:gd name="T76" fmla="*/ 25 w 575"/>
                  <a:gd name="T77" fmla="*/ 135 h 476"/>
                  <a:gd name="T78" fmla="*/ 9 w 575"/>
                  <a:gd name="T79" fmla="*/ 138 h 476"/>
                  <a:gd name="T80" fmla="*/ 5 w 575"/>
                  <a:gd name="T81" fmla="*/ 149 h 476"/>
                  <a:gd name="T82" fmla="*/ 8 w 575"/>
                  <a:gd name="T83" fmla="*/ 172 h 476"/>
                  <a:gd name="T84" fmla="*/ 11 w 575"/>
                  <a:gd name="T85" fmla="*/ 195 h 476"/>
                  <a:gd name="T86" fmla="*/ 26 w 575"/>
                  <a:gd name="T87" fmla="*/ 192 h 476"/>
                  <a:gd name="T88" fmla="*/ 16 w 575"/>
                  <a:gd name="T89" fmla="*/ 230 h 476"/>
                  <a:gd name="T90" fmla="*/ 31 w 575"/>
                  <a:gd name="T91" fmla="*/ 234 h 476"/>
                  <a:gd name="T92" fmla="*/ 45 w 575"/>
                  <a:gd name="T93" fmla="*/ 250 h 476"/>
                  <a:gd name="T94" fmla="*/ 26 w 575"/>
                  <a:gd name="T95" fmla="*/ 257 h 476"/>
                  <a:gd name="T96" fmla="*/ 25 w 575"/>
                  <a:gd name="T97" fmla="*/ 291 h 476"/>
                  <a:gd name="T98" fmla="*/ 57 w 575"/>
                  <a:gd name="T99" fmla="*/ 324 h 476"/>
                  <a:gd name="T100" fmla="*/ 72 w 575"/>
                  <a:gd name="T101" fmla="*/ 336 h 476"/>
                  <a:gd name="T102" fmla="*/ 94 w 575"/>
                  <a:gd name="T103" fmla="*/ 337 h 476"/>
                  <a:gd name="T104" fmla="*/ 124 w 575"/>
                  <a:gd name="T105" fmla="*/ 342 h 476"/>
                  <a:gd name="T106" fmla="*/ 158 w 575"/>
                  <a:gd name="T107" fmla="*/ 328 h 476"/>
                  <a:gd name="T108" fmla="*/ 159 w 575"/>
                  <a:gd name="T109" fmla="*/ 386 h 476"/>
                  <a:gd name="T110" fmla="*/ 153 w 575"/>
                  <a:gd name="T111" fmla="*/ 435 h 476"/>
                  <a:gd name="T112" fmla="*/ 165 w 575"/>
                  <a:gd name="T113" fmla="*/ 42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75" h="476">
                    <a:moveTo>
                      <a:pt x="165" y="421"/>
                    </a:moveTo>
                    <a:cubicBezTo>
                      <a:pt x="177" y="410"/>
                      <a:pt x="177" y="410"/>
                      <a:pt x="177" y="410"/>
                    </a:cubicBezTo>
                    <a:cubicBezTo>
                      <a:pt x="187" y="422"/>
                      <a:pt x="187" y="422"/>
                      <a:pt x="187" y="422"/>
                    </a:cubicBezTo>
                    <a:cubicBezTo>
                      <a:pt x="200" y="399"/>
                      <a:pt x="200" y="399"/>
                      <a:pt x="200" y="399"/>
                    </a:cubicBezTo>
                    <a:cubicBezTo>
                      <a:pt x="218" y="404"/>
                      <a:pt x="218" y="404"/>
                      <a:pt x="218" y="404"/>
                    </a:cubicBezTo>
                    <a:cubicBezTo>
                      <a:pt x="238" y="374"/>
                      <a:pt x="238" y="374"/>
                      <a:pt x="238" y="374"/>
                    </a:cubicBezTo>
                    <a:cubicBezTo>
                      <a:pt x="249" y="375"/>
                      <a:pt x="249" y="375"/>
                      <a:pt x="249" y="375"/>
                    </a:cubicBezTo>
                    <a:cubicBezTo>
                      <a:pt x="260" y="394"/>
                      <a:pt x="260" y="394"/>
                      <a:pt x="260" y="394"/>
                    </a:cubicBezTo>
                    <a:cubicBezTo>
                      <a:pt x="264" y="376"/>
                      <a:pt x="264" y="376"/>
                      <a:pt x="264" y="376"/>
                    </a:cubicBezTo>
                    <a:cubicBezTo>
                      <a:pt x="286" y="392"/>
                      <a:pt x="286" y="392"/>
                      <a:pt x="286" y="392"/>
                    </a:cubicBezTo>
                    <a:cubicBezTo>
                      <a:pt x="301" y="393"/>
                      <a:pt x="301" y="393"/>
                      <a:pt x="301" y="393"/>
                    </a:cubicBezTo>
                    <a:cubicBezTo>
                      <a:pt x="311" y="408"/>
                      <a:pt x="311" y="408"/>
                      <a:pt x="311" y="408"/>
                    </a:cubicBezTo>
                    <a:cubicBezTo>
                      <a:pt x="323" y="401"/>
                      <a:pt x="323" y="401"/>
                      <a:pt x="323" y="401"/>
                    </a:cubicBezTo>
                    <a:cubicBezTo>
                      <a:pt x="323" y="401"/>
                      <a:pt x="330" y="417"/>
                      <a:pt x="337" y="417"/>
                    </a:cubicBezTo>
                    <a:cubicBezTo>
                      <a:pt x="345" y="418"/>
                      <a:pt x="360" y="411"/>
                      <a:pt x="360" y="411"/>
                    </a:cubicBezTo>
                    <a:cubicBezTo>
                      <a:pt x="359" y="426"/>
                      <a:pt x="359" y="426"/>
                      <a:pt x="359" y="426"/>
                    </a:cubicBezTo>
                    <a:cubicBezTo>
                      <a:pt x="359" y="426"/>
                      <a:pt x="374" y="434"/>
                      <a:pt x="381" y="438"/>
                    </a:cubicBezTo>
                    <a:cubicBezTo>
                      <a:pt x="388" y="446"/>
                      <a:pt x="384" y="465"/>
                      <a:pt x="391" y="466"/>
                    </a:cubicBezTo>
                    <a:cubicBezTo>
                      <a:pt x="425" y="467"/>
                      <a:pt x="425" y="467"/>
                      <a:pt x="425" y="467"/>
                    </a:cubicBezTo>
                    <a:cubicBezTo>
                      <a:pt x="436" y="476"/>
                      <a:pt x="436" y="476"/>
                      <a:pt x="436" y="476"/>
                    </a:cubicBezTo>
                    <a:cubicBezTo>
                      <a:pt x="478" y="451"/>
                      <a:pt x="478" y="451"/>
                      <a:pt x="478" y="451"/>
                    </a:cubicBezTo>
                    <a:cubicBezTo>
                      <a:pt x="478" y="451"/>
                      <a:pt x="503" y="463"/>
                      <a:pt x="515" y="460"/>
                    </a:cubicBezTo>
                    <a:cubicBezTo>
                      <a:pt x="518" y="460"/>
                      <a:pt x="521" y="460"/>
                      <a:pt x="525" y="460"/>
                    </a:cubicBezTo>
                    <a:cubicBezTo>
                      <a:pt x="527" y="459"/>
                      <a:pt x="529" y="458"/>
                      <a:pt x="530" y="457"/>
                    </a:cubicBezTo>
                    <a:cubicBezTo>
                      <a:pt x="527" y="442"/>
                      <a:pt x="527" y="442"/>
                      <a:pt x="527" y="442"/>
                    </a:cubicBezTo>
                    <a:cubicBezTo>
                      <a:pt x="532" y="419"/>
                      <a:pt x="532" y="419"/>
                      <a:pt x="532" y="419"/>
                    </a:cubicBezTo>
                    <a:cubicBezTo>
                      <a:pt x="532" y="419"/>
                      <a:pt x="543" y="419"/>
                      <a:pt x="547" y="412"/>
                    </a:cubicBezTo>
                    <a:cubicBezTo>
                      <a:pt x="547" y="404"/>
                      <a:pt x="541" y="389"/>
                      <a:pt x="541" y="389"/>
                    </a:cubicBezTo>
                    <a:cubicBezTo>
                      <a:pt x="541" y="389"/>
                      <a:pt x="571" y="383"/>
                      <a:pt x="575" y="375"/>
                    </a:cubicBezTo>
                    <a:cubicBezTo>
                      <a:pt x="575" y="367"/>
                      <a:pt x="542" y="347"/>
                      <a:pt x="542" y="347"/>
                    </a:cubicBezTo>
                    <a:cubicBezTo>
                      <a:pt x="542" y="347"/>
                      <a:pt x="543" y="335"/>
                      <a:pt x="540" y="320"/>
                    </a:cubicBezTo>
                    <a:cubicBezTo>
                      <a:pt x="541" y="308"/>
                      <a:pt x="522" y="296"/>
                      <a:pt x="522" y="296"/>
                    </a:cubicBezTo>
                    <a:cubicBezTo>
                      <a:pt x="522" y="296"/>
                      <a:pt x="520" y="258"/>
                      <a:pt x="510" y="234"/>
                    </a:cubicBezTo>
                    <a:cubicBezTo>
                      <a:pt x="500" y="211"/>
                      <a:pt x="483" y="168"/>
                      <a:pt x="483" y="168"/>
                    </a:cubicBezTo>
                    <a:cubicBezTo>
                      <a:pt x="483" y="168"/>
                      <a:pt x="495" y="157"/>
                      <a:pt x="503" y="150"/>
                    </a:cubicBezTo>
                    <a:cubicBezTo>
                      <a:pt x="507" y="142"/>
                      <a:pt x="523" y="109"/>
                      <a:pt x="523" y="109"/>
                    </a:cubicBezTo>
                    <a:cubicBezTo>
                      <a:pt x="537" y="52"/>
                      <a:pt x="537" y="52"/>
                      <a:pt x="537" y="52"/>
                    </a:cubicBezTo>
                    <a:cubicBezTo>
                      <a:pt x="537" y="52"/>
                      <a:pt x="530" y="44"/>
                      <a:pt x="530" y="40"/>
                    </a:cubicBezTo>
                    <a:cubicBezTo>
                      <a:pt x="531" y="33"/>
                      <a:pt x="554" y="22"/>
                      <a:pt x="554" y="22"/>
                    </a:cubicBezTo>
                    <a:cubicBezTo>
                      <a:pt x="532" y="2"/>
                      <a:pt x="532" y="2"/>
                      <a:pt x="532" y="2"/>
                    </a:cubicBezTo>
                    <a:cubicBezTo>
                      <a:pt x="532" y="2"/>
                      <a:pt x="528" y="17"/>
                      <a:pt x="516" y="20"/>
                    </a:cubicBezTo>
                    <a:cubicBezTo>
                      <a:pt x="505" y="27"/>
                      <a:pt x="483" y="15"/>
                      <a:pt x="460" y="18"/>
                    </a:cubicBezTo>
                    <a:cubicBezTo>
                      <a:pt x="438" y="20"/>
                      <a:pt x="448" y="32"/>
                      <a:pt x="422" y="31"/>
                    </a:cubicBezTo>
                    <a:cubicBezTo>
                      <a:pt x="392" y="30"/>
                      <a:pt x="363" y="13"/>
                      <a:pt x="363" y="13"/>
                    </a:cubicBezTo>
                    <a:cubicBezTo>
                      <a:pt x="352" y="20"/>
                      <a:pt x="352" y="20"/>
                      <a:pt x="352" y="20"/>
                    </a:cubicBezTo>
                    <a:cubicBezTo>
                      <a:pt x="326" y="11"/>
                      <a:pt x="326" y="11"/>
                      <a:pt x="326" y="11"/>
                    </a:cubicBezTo>
                    <a:cubicBezTo>
                      <a:pt x="303" y="14"/>
                      <a:pt x="303" y="14"/>
                      <a:pt x="303" y="14"/>
                    </a:cubicBezTo>
                    <a:cubicBezTo>
                      <a:pt x="296" y="2"/>
                      <a:pt x="296" y="2"/>
                      <a:pt x="296" y="2"/>
                    </a:cubicBezTo>
                    <a:cubicBezTo>
                      <a:pt x="285" y="6"/>
                      <a:pt x="285" y="6"/>
                      <a:pt x="285" y="6"/>
                    </a:cubicBezTo>
                    <a:cubicBezTo>
                      <a:pt x="288" y="17"/>
                      <a:pt x="288" y="17"/>
                      <a:pt x="288" y="17"/>
                    </a:cubicBezTo>
                    <a:cubicBezTo>
                      <a:pt x="277" y="17"/>
                      <a:pt x="277" y="17"/>
                      <a:pt x="277" y="17"/>
                    </a:cubicBezTo>
                    <a:cubicBezTo>
                      <a:pt x="277" y="13"/>
                      <a:pt x="277" y="13"/>
                      <a:pt x="277" y="13"/>
                    </a:cubicBezTo>
                    <a:cubicBezTo>
                      <a:pt x="273" y="13"/>
                      <a:pt x="273" y="13"/>
                      <a:pt x="273" y="13"/>
                    </a:cubicBezTo>
                    <a:cubicBezTo>
                      <a:pt x="273" y="24"/>
                      <a:pt x="273" y="24"/>
                      <a:pt x="273" y="24"/>
                    </a:cubicBezTo>
                    <a:cubicBezTo>
                      <a:pt x="265" y="24"/>
                      <a:pt x="265" y="24"/>
                      <a:pt x="265" y="24"/>
                    </a:cubicBezTo>
                    <a:cubicBezTo>
                      <a:pt x="252" y="0"/>
                      <a:pt x="252" y="0"/>
                      <a:pt x="252" y="0"/>
                    </a:cubicBezTo>
                    <a:cubicBezTo>
                      <a:pt x="248" y="4"/>
                      <a:pt x="248" y="4"/>
                      <a:pt x="248" y="4"/>
                    </a:cubicBezTo>
                    <a:cubicBezTo>
                      <a:pt x="248" y="4"/>
                      <a:pt x="254" y="23"/>
                      <a:pt x="250" y="27"/>
                    </a:cubicBezTo>
                    <a:cubicBezTo>
                      <a:pt x="247" y="27"/>
                      <a:pt x="236" y="15"/>
                      <a:pt x="236" y="15"/>
                    </a:cubicBezTo>
                    <a:cubicBezTo>
                      <a:pt x="235" y="38"/>
                      <a:pt x="235" y="38"/>
                      <a:pt x="235" y="38"/>
                    </a:cubicBezTo>
                    <a:cubicBezTo>
                      <a:pt x="235" y="38"/>
                      <a:pt x="235" y="41"/>
                      <a:pt x="227" y="45"/>
                    </a:cubicBezTo>
                    <a:cubicBezTo>
                      <a:pt x="219" y="48"/>
                      <a:pt x="197" y="47"/>
                      <a:pt x="197" y="47"/>
                    </a:cubicBezTo>
                    <a:cubicBezTo>
                      <a:pt x="197" y="47"/>
                      <a:pt x="178" y="58"/>
                      <a:pt x="174" y="58"/>
                    </a:cubicBezTo>
                    <a:cubicBezTo>
                      <a:pt x="170" y="57"/>
                      <a:pt x="153" y="37"/>
                      <a:pt x="149" y="41"/>
                    </a:cubicBezTo>
                    <a:cubicBezTo>
                      <a:pt x="145" y="45"/>
                      <a:pt x="155" y="68"/>
                      <a:pt x="155" y="68"/>
                    </a:cubicBezTo>
                    <a:cubicBezTo>
                      <a:pt x="140" y="75"/>
                      <a:pt x="140" y="75"/>
                      <a:pt x="140" y="75"/>
                    </a:cubicBezTo>
                    <a:cubicBezTo>
                      <a:pt x="140" y="75"/>
                      <a:pt x="114" y="66"/>
                      <a:pt x="106" y="70"/>
                    </a:cubicBezTo>
                    <a:cubicBezTo>
                      <a:pt x="99" y="73"/>
                      <a:pt x="98" y="88"/>
                      <a:pt x="98" y="88"/>
                    </a:cubicBezTo>
                    <a:cubicBezTo>
                      <a:pt x="87" y="88"/>
                      <a:pt x="87" y="88"/>
                      <a:pt x="87" y="88"/>
                    </a:cubicBezTo>
                    <a:cubicBezTo>
                      <a:pt x="90" y="100"/>
                      <a:pt x="90" y="100"/>
                      <a:pt x="90" y="100"/>
                    </a:cubicBezTo>
                    <a:cubicBezTo>
                      <a:pt x="64" y="91"/>
                      <a:pt x="64" y="91"/>
                      <a:pt x="64" y="91"/>
                    </a:cubicBezTo>
                    <a:cubicBezTo>
                      <a:pt x="64" y="98"/>
                      <a:pt x="64" y="98"/>
                      <a:pt x="64" y="98"/>
                    </a:cubicBezTo>
                    <a:cubicBezTo>
                      <a:pt x="64" y="98"/>
                      <a:pt x="78" y="118"/>
                      <a:pt x="74" y="122"/>
                    </a:cubicBezTo>
                    <a:cubicBezTo>
                      <a:pt x="70" y="125"/>
                      <a:pt x="67" y="118"/>
                      <a:pt x="67" y="118"/>
                    </a:cubicBezTo>
                    <a:cubicBezTo>
                      <a:pt x="40" y="120"/>
                      <a:pt x="40" y="120"/>
                      <a:pt x="40" y="120"/>
                    </a:cubicBezTo>
                    <a:cubicBezTo>
                      <a:pt x="33" y="124"/>
                      <a:pt x="33" y="124"/>
                      <a:pt x="33" y="124"/>
                    </a:cubicBezTo>
                    <a:cubicBezTo>
                      <a:pt x="28" y="135"/>
                      <a:pt x="28" y="135"/>
                      <a:pt x="28" y="135"/>
                    </a:cubicBezTo>
                    <a:cubicBezTo>
                      <a:pt x="25" y="135"/>
                      <a:pt x="25" y="135"/>
                      <a:pt x="25" y="135"/>
                    </a:cubicBezTo>
                    <a:cubicBezTo>
                      <a:pt x="9" y="142"/>
                      <a:pt x="9" y="142"/>
                      <a:pt x="9" y="142"/>
                    </a:cubicBezTo>
                    <a:cubicBezTo>
                      <a:pt x="9" y="138"/>
                      <a:pt x="9" y="138"/>
                      <a:pt x="9" y="138"/>
                    </a:cubicBezTo>
                    <a:cubicBezTo>
                      <a:pt x="6" y="138"/>
                      <a:pt x="6" y="138"/>
                      <a:pt x="6" y="138"/>
                    </a:cubicBezTo>
                    <a:cubicBezTo>
                      <a:pt x="5" y="149"/>
                      <a:pt x="5" y="149"/>
                      <a:pt x="5" y="149"/>
                    </a:cubicBezTo>
                    <a:cubicBezTo>
                      <a:pt x="12" y="157"/>
                      <a:pt x="12" y="157"/>
                      <a:pt x="12" y="157"/>
                    </a:cubicBezTo>
                    <a:cubicBezTo>
                      <a:pt x="8" y="172"/>
                      <a:pt x="8" y="172"/>
                      <a:pt x="8" y="172"/>
                    </a:cubicBezTo>
                    <a:cubicBezTo>
                      <a:pt x="8" y="172"/>
                      <a:pt x="0" y="172"/>
                      <a:pt x="0" y="179"/>
                    </a:cubicBezTo>
                    <a:cubicBezTo>
                      <a:pt x="0" y="187"/>
                      <a:pt x="7" y="195"/>
                      <a:pt x="11" y="195"/>
                    </a:cubicBezTo>
                    <a:cubicBezTo>
                      <a:pt x="18" y="196"/>
                      <a:pt x="22" y="188"/>
                      <a:pt x="22" y="188"/>
                    </a:cubicBezTo>
                    <a:cubicBezTo>
                      <a:pt x="26" y="192"/>
                      <a:pt x="26" y="192"/>
                      <a:pt x="26" y="192"/>
                    </a:cubicBezTo>
                    <a:cubicBezTo>
                      <a:pt x="26" y="192"/>
                      <a:pt x="7" y="203"/>
                      <a:pt x="6" y="210"/>
                    </a:cubicBezTo>
                    <a:cubicBezTo>
                      <a:pt x="2" y="218"/>
                      <a:pt x="16" y="230"/>
                      <a:pt x="16" y="230"/>
                    </a:cubicBezTo>
                    <a:cubicBezTo>
                      <a:pt x="12" y="245"/>
                      <a:pt x="12" y="245"/>
                      <a:pt x="12" y="245"/>
                    </a:cubicBezTo>
                    <a:cubicBezTo>
                      <a:pt x="31" y="234"/>
                      <a:pt x="31" y="234"/>
                      <a:pt x="31" y="234"/>
                    </a:cubicBezTo>
                    <a:cubicBezTo>
                      <a:pt x="50" y="239"/>
                      <a:pt x="50" y="239"/>
                      <a:pt x="50" y="239"/>
                    </a:cubicBezTo>
                    <a:cubicBezTo>
                      <a:pt x="45" y="250"/>
                      <a:pt x="45" y="250"/>
                      <a:pt x="45" y="250"/>
                    </a:cubicBezTo>
                    <a:cubicBezTo>
                      <a:pt x="23" y="253"/>
                      <a:pt x="23" y="253"/>
                      <a:pt x="23" y="253"/>
                    </a:cubicBezTo>
                    <a:cubicBezTo>
                      <a:pt x="26" y="257"/>
                      <a:pt x="26" y="257"/>
                      <a:pt x="26" y="257"/>
                    </a:cubicBezTo>
                    <a:cubicBezTo>
                      <a:pt x="19" y="261"/>
                      <a:pt x="19" y="261"/>
                      <a:pt x="19" y="261"/>
                    </a:cubicBezTo>
                    <a:cubicBezTo>
                      <a:pt x="25" y="291"/>
                      <a:pt x="25" y="291"/>
                      <a:pt x="25" y="291"/>
                    </a:cubicBezTo>
                    <a:cubicBezTo>
                      <a:pt x="25" y="291"/>
                      <a:pt x="36" y="288"/>
                      <a:pt x="43" y="296"/>
                    </a:cubicBezTo>
                    <a:cubicBezTo>
                      <a:pt x="51" y="304"/>
                      <a:pt x="54" y="316"/>
                      <a:pt x="57" y="324"/>
                    </a:cubicBezTo>
                    <a:cubicBezTo>
                      <a:pt x="60" y="331"/>
                      <a:pt x="64" y="339"/>
                      <a:pt x="64" y="339"/>
                    </a:cubicBezTo>
                    <a:cubicBezTo>
                      <a:pt x="72" y="336"/>
                      <a:pt x="72" y="336"/>
                      <a:pt x="72" y="336"/>
                    </a:cubicBezTo>
                    <a:cubicBezTo>
                      <a:pt x="79" y="344"/>
                      <a:pt x="79" y="344"/>
                      <a:pt x="79" y="344"/>
                    </a:cubicBezTo>
                    <a:cubicBezTo>
                      <a:pt x="94" y="337"/>
                      <a:pt x="94" y="337"/>
                      <a:pt x="94" y="337"/>
                    </a:cubicBezTo>
                    <a:cubicBezTo>
                      <a:pt x="112" y="353"/>
                      <a:pt x="112" y="353"/>
                      <a:pt x="112" y="353"/>
                    </a:cubicBezTo>
                    <a:cubicBezTo>
                      <a:pt x="124" y="342"/>
                      <a:pt x="124" y="342"/>
                      <a:pt x="124" y="342"/>
                    </a:cubicBezTo>
                    <a:cubicBezTo>
                      <a:pt x="124" y="342"/>
                      <a:pt x="124" y="323"/>
                      <a:pt x="128" y="319"/>
                    </a:cubicBezTo>
                    <a:cubicBezTo>
                      <a:pt x="136" y="316"/>
                      <a:pt x="155" y="321"/>
                      <a:pt x="158" y="328"/>
                    </a:cubicBezTo>
                    <a:cubicBezTo>
                      <a:pt x="165" y="333"/>
                      <a:pt x="149" y="351"/>
                      <a:pt x="149" y="351"/>
                    </a:cubicBezTo>
                    <a:cubicBezTo>
                      <a:pt x="159" y="386"/>
                      <a:pt x="159" y="386"/>
                      <a:pt x="159" y="386"/>
                    </a:cubicBezTo>
                    <a:cubicBezTo>
                      <a:pt x="150" y="412"/>
                      <a:pt x="150" y="412"/>
                      <a:pt x="150" y="412"/>
                    </a:cubicBezTo>
                    <a:cubicBezTo>
                      <a:pt x="153" y="435"/>
                      <a:pt x="153" y="435"/>
                      <a:pt x="153" y="435"/>
                    </a:cubicBezTo>
                    <a:cubicBezTo>
                      <a:pt x="160" y="436"/>
                      <a:pt x="160" y="436"/>
                      <a:pt x="160" y="436"/>
                    </a:cubicBezTo>
                    <a:lnTo>
                      <a:pt x="165" y="421"/>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83" name="Freeform 458">
                <a:extLst>
                  <a:ext uri="{FF2B5EF4-FFF2-40B4-BE49-F238E27FC236}">
                    <a16:creationId xmlns:a16="http://schemas.microsoft.com/office/drawing/2014/main" id="{CA5A0797-05A0-C00E-FE9D-E0BEDB2FCB8B}"/>
                  </a:ext>
                </a:extLst>
              </p:cNvPr>
              <p:cNvSpPr>
                <a:spLocks/>
              </p:cNvSpPr>
              <p:nvPr/>
            </p:nvSpPr>
            <p:spPr bwMode="gray">
              <a:xfrm>
                <a:off x="14934714" y="4004040"/>
                <a:ext cx="60541" cy="46126"/>
              </a:xfrm>
              <a:custGeom>
                <a:avLst/>
                <a:gdLst>
                  <a:gd name="T0" fmla="*/ 41 w 127"/>
                  <a:gd name="T1" fmla="*/ 53 h 97"/>
                  <a:gd name="T2" fmla="*/ 60 w 127"/>
                  <a:gd name="T3" fmla="*/ 65 h 97"/>
                  <a:gd name="T4" fmla="*/ 56 w 127"/>
                  <a:gd name="T5" fmla="*/ 73 h 97"/>
                  <a:gd name="T6" fmla="*/ 66 w 127"/>
                  <a:gd name="T7" fmla="*/ 96 h 97"/>
                  <a:gd name="T8" fmla="*/ 77 w 127"/>
                  <a:gd name="T9" fmla="*/ 97 h 97"/>
                  <a:gd name="T10" fmla="*/ 85 w 127"/>
                  <a:gd name="T11" fmla="*/ 86 h 97"/>
                  <a:gd name="T12" fmla="*/ 89 w 127"/>
                  <a:gd name="T13" fmla="*/ 78 h 97"/>
                  <a:gd name="T14" fmla="*/ 96 w 127"/>
                  <a:gd name="T15" fmla="*/ 79 h 97"/>
                  <a:gd name="T16" fmla="*/ 104 w 127"/>
                  <a:gd name="T17" fmla="*/ 71 h 97"/>
                  <a:gd name="T18" fmla="*/ 101 w 127"/>
                  <a:gd name="T19" fmla="*/ 60 h 97"/>
                  <a:gd name="T20" fmla="*/ 127 w 127"/>
                  <a:gd name="T21" fmla="*/ 57 h 97"/>
                  <a:gd name="T22" fmla="*/ 106 w 127"/>
                  <a:gd name="T23" fmla="*/ 33 h 97"/>
                  <a:gd name="T24" fmla="*/ 88 w 127"/>
                  <a:gd name="T25" fmla="*/ 25 h 97"/>
                  <a:gd name="T26" fmla="*/ 73 w 127"/>
                  <a:gd name="T27" fmla="*/ 9 h 97"/>
                  <a:gd name="T28" fmla="*/ 63 w 127"/>
                  <a:gd name="T29" fmla="*/ 0 h 97"/>
                  <a:gd name="T30" fmla="*/ 65 w 127"/>
                  <a:gd name="T31" fmla="*/ 20 h 97"/>
                  <a:gd name="T32" fmla="*/ 49 w 127"/>
                  <a:gd name="T33" fmla="*/ 42 h 97"/>
                  <a:gd name="T34" fmla="*/ 23 w 127"/>
                  <a:gd name="T35" fmla="*/ 48 h 97"/>
                  <a:gd name="T36" fmla="*/ 16 w 127"/>
                  <a:gd name="T37" fmla="*/ 44 h 97"/>
                  <a:gd name="T38" fmla="*/ 0 w 127"/>
                  <a:gd name="T39" fmla="*/ 51 h 97"/>
                  <a:gd name="T40" fmla="*/ 26 w 127"/>
                  <a:gd name="T41" fmla="*/ 64 h 97"/>
                  <a:gd name="T42" fmla="*/ 41 w 127"/>
                  <a:gd name="T43" fmla="*/ 53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7" h="97">
                    <a:moveTo>
                      <a:pt x="41" y="53"/>
                    </a:moveTo>
                    <a:cubicBezTo>
                      <a:pt x="60" y="65"/>
                      <a:pt x="60" y="65"/>
                      <a:pt x="60" y="65"/>
                    </a:cubicBezTo>
                    <a:cubicBezTo>
                      <a:pt x="56" y="73"/>
                      <a:pt x="56" y="73"/>
                      <a:pt x="56" y="73"/>
                    </a:cubicBezTo>
                    <a:cubicBezTo>
                      <a:pt x="66" y="96"/>
                      <a:pt x="66" y="96"/>
                      <a:pt x="66" y="96"/>
                    </a:cubicBezTo>
                    <a:cubicBezTo>
                      <a:pt x="77" y="97"/>
                      <a:pt x="77" y="97"/>
                      <a:pt x="77" y="97"/>
                    </a:cubicBezTo>
                    <a:cubicBezTo>
                      <a:pt x="85" y="86"/>
                      <a:pt x="85" y="86"/>
                      <a:pt x="85" y="86"/>
                    </a:cubicBezTo>
                    <a:cubicBezTo>
                      <a:pt x="89" y="78"/>
                      <a:pt x="89" y="78"/>
                      <a:pt x="89" y="78"/>
                    </a:cubicBezTo>
                    <a:cubicBezTo>
                      <a:pt x="96" y="79"/>
                      <a:pt x="96" y="79"/>
                      <a:pt x="96" y="79"/>
                    </a:cubicBezTo>
                    <a:cubicBezTo>
                      <a:pt x="104" y="71"/>
                      <a:pt x="104" y="71"/>
                      <a:pt x="104" y="71"/>
                    </a:cubicBezTo>
                    <a:cubicBezTo>
                      <a:pt x="101" y="60"/>
                      <a:pt x="101" y="60"/>
                      <a:pt x="101" y="60"/>
                    </a:cubicBezTo>
                    <a:cubicBezTo>
                      <a:pt x="127" y="57"/>
                      <a:pt x="127" y="57"/>
                      <a:pt x="127" y="57"/>
                    </a:cubicBezTo>
                    <a:cubicBezTo>
                      <a:pt x="127" y="57"/>
                      <a:pt x="113" y="41"/>
                      <a:pt x="106" y="33"/>
                    </a:cubicBezTo>
                    <a:cubicBezTo>
                      <a:pt x="95" y="25"/>
                      <a:pt x="88" y="25"/>
                      <a:pt x="88" y="25"/>
                    </a:cubicBezTo>
                    <a:cubicBezTo>
                      <a:pt x="73" y="9"/>
                      <a:pt x="73" y="9"/>
                      <a:pt x="73" y="9"/>
                    </a:cubicBezTo>
                    <a:cubicBezTo>
                      <a:pt x="63" y="0"/>
                      <a:pt x="63" y="0"/>
                      <a:pt x="63" y="0"/>
                    </a:cubicBezTo>
                    <a:cubicBezTo>
                      <a:pt x="65" y="20"/>
                      <a:pt x="65" y="20"/>
                      <a:pt x="65" y="20"/>
                    </a:cubicBezTo>
                    <a:cubicBezTo>
                      <a:pt x="49" y="42"/>
                      <a:pt x="49" y="42"/>
                      <a:pt x="49" y="42"/>
                    </a:cubicBezTo>
                    <a:cubicBezTo>
                      <a:pt x="23" y="48"/>
                      <a:pt x="23" y="48"/>
                      <a:pt x="23" y="48"/>
                    </a:cubicBezTo>
                    <a:cubicBezTo>
                      <a:pt x="16" y="44"/>
                      <a:pt x="16" y="44"/>
                      <a:pt x="16" y="44"/>
                    </a:cubicBezTo>
                    <a:cubicBezTo>
                      <a:pt x="0" y="51"/>
                      <a:pt x="0" y="51"/>
                      <a:pt x="0" y="51"/>
                    </a:cubicBezTo>
                    <a:cubicBezTo>
                      <a:pt x="26" y="64"/>
                      <a:pt x="26" y="64"/>
                      <a:pt x="26" y="64"/>
                    </a:cubicBezTo>
                    <a:lnTo>
                      <a:pt x="41" y="53"/>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84" name="Freeform 459">
                <a:extLst>
                  <a:ext uri="{FF2B5EF4-FFF2-40B4-BE49-F238E27FC236}">
                    <a16:creationId xmlns:a16="http://schemas.microsoft.com/office/drawing/2014/main" id="{559E7974-A01F-919F-A39E-ADB11097427C}"/>
                  </a:ext>
                </a:extLst>
              </p:cNvPr>
              <p:cNvSpPr>
                <a:spLocks/>
              </p:cNvSpPr>
              <p:nvPr/>
            </p:nvSpPr>
            <p:spPr bwMode="gray">
              <a:xfrm>
                <a:off x="14990930" y="4006923"/>
                <a:ext cx="30270" cy="14414"/>
              </a:xfrm>
              <a:custGeom>
                <a:avLst/>
                <a:gdLst>
                  <a:gd name="T0" fmla="*/ 26 w 63"/>
                  <a:gd name="T1" fmla="*/ 15 h 29"/>
                  <a:gd name="T2" fmla="*/ 34 w 63"/>
                  <a:gd name="T3" fmla="*/ 1 h 29"/>
                  <a:gd name="T4" fmla="*/ 26 w 63"/>
                  <a:gd name="T5" fmla="*/ 15 h 29"/>
                </a:gdLst>
                <a:ahLst/>
                <a:cxnLst>
                  <a:cxn ang="0">
                    <a:pos x="T0" y="T1"/>
                  </a:cxn>
                  <a:cxn ang="0">
                    <a:pos x="T2" y="T3"/>
                  </a:cxn>
                  <a:cxn ang="0">
                    <a:pos x="T4" y="T5"/>
                  </a:cxn>
                </a:cxnLst>
                <a:rect l="0" t="0" r="r" b="b"/>
                <a:pathLst>
                  <a:path w="63" h="29">
                    <a:moveTo>
                      <a:pt x="26" y="15"/>
                    </a:moveTo>
                    <a:cubicBezTo>
                      <a:pt x="63" y="29"/>
                      <a:pt x="45" y="1"/>
                      <a:pt x="34" y="1"/>
                    </a:cubicBezTo>
                    <a:cubicBezTo>
                      <a:pt x="23" y="0"/>
                      <a:pt x="0" y="7"/>
                      <a:pt x="26" y="15"/>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85" name="Freeform 460">
                <a:extLst>
                  <a:ext uri="{FF2B5EF4-FFF2-40B4-BE49-F238E27FC236}">
                    <a16:creationId xmlns:a16="http://schemas.microsoft.com/office/drawing/2014/main" id="{3C647CEF-6857-8FC3-2405-6DB6C9858CC2}"/>
                  </a:ext>
                </a:extLst>
              </p:cNvPr>
              <p:cNvSpPr>
                <a:spLocks/>
              </p:cNvSpPr>
              <p:nvPr/>
            </p:nvSpPr>
            <p:spPr bwMode="gray">
              <a:xfrm>
                <a:off x="14999578" y="4045843"/>
                <a:ext cx="20180" cy="18739"/>
              </a:xfrm>
              <a:custGeom>
                <a:avLst/>
                <a:gdLst>
                  <a:gd name="T0" fmla="*/ 4 w 14"/>
                  <a:gd name="T1" fmla="*/ 4 h 13"/>
                  <a:gd name="T2" fmla="*/ 0 w 14"/>
                  <a:gd name="T3" fmla="*/ 6 h 13"/>
                  <a:gd name="T4" fmla="*/ 3 w 14"/>
                  <a:gd name="T5" fmla="*/ 9 h 13"/>
                  <a:gd name="T6" fmla="*/ 4 w 14"/>
                  <a:gd name="T7" fmla="*/ 9 h 13"/>
                  <a:gd name="T8" fmla="*/ 7 w 14"/>
                  <a:gd name="T9" fmla="*/ 13 h 13"/>
                  <a:gd name="T10" fmla="*/ 14 w 14"/>
                  <a:gd name="T11" fmla="*/ 11 h 13"/>
                  <a:gd name="T12" fmla="*/ 11 w 14"/>
                  <a:gd name="T13" fmla="*/ 4 h 13"/>
                  <a:gd name="T14" fmla="*/ 4 w 14"/>
                  <a:gd name="T15" fmla="*/ 0 h 13"/>
                  <a:gd name="T16" fmla="*/ 4 w 14"/>
                  <a:gd name="T17" fmla="*/ 4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3">
                    <a:moveTo>
                      <a:pt x="4" y="4"/>
                    </a:moveTo>
                    <a:lnTo>
                      <a:pt x="0" y="6"/>
                    </a:lnTo>
                    <a:lnTo>
                      <a:pt x="3" y="9"/>
                    </a:lnTo>
                    <a:lnTo>
                      <a:pt x="4" y="9"/>
                    </a:lnTo>
                    <a:lnTo>
                      <a:pt x="7" y="13"/>
                    </a:lnTo>
                    <a:lnTo>
                      <a:pt x="14" y="11"/>
                    </a:lnTo>
                    <a:lnTo>
                      <a:pt x="11" y="4"/>
                    </a:lnTo>
                    <a:lnTo>
                      <a:pt x="4" y="0"/>
                    </a:lnTo>
                    <a:lnTo>
                      <a:pt x="4" y="4"/>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86" name="Freeform 461">
                <a:extLst>
                  <a:ext uri="{FF2B5EF4-FFF2-40B4-BE49-F238E27FC236}">
                    <a16:creationId xmlns:a16="http://schemas.microsoft.com/office/drawing/2014/main" id="{12398747-F068-5C08-F834-1D7F235E517E}"/>
                  </a:ext>
                </a:extLst>
              </p:cNvPr>
              <p:cNvSpPr>
                <a:spLocks/>
              </p:cNvSpPr>
              <p:nvPr/>
            </p:nvSpPr>
            <p:spPr bwMode="gray">
              <a:xfrm>
                <a:off x="14928948" y="4055932"/>
                <a:ext cx="80721" cy="83604"/>
              </a:xfrm>
              <a:custGeom>
                <a:avLst/>
                <a:gdLst>
                  <a:gd name="T0" fmla="*/ 21 w 169"/>
                  <a:gd name="T1" fmla="*/ 72 h 177"/>
                  <a:gd name="T2" fmla="*/ 5 w 169"/>
                  <a:gd name="T3" fmla="*/ 95 h 177"/>
                  <a:gd name="T4" fmla="*/ 31 w 169"/>
                  <a:gd name="T5" fmla="*/ 107 h 177"/>
                  <a:gd name="T6" fmla="*/ 53 w 169"/>
                  <a:gd name="T7" fmla="*/ 112 h 177"/>
                  <a:gd name="T8" fmla="*/ 56 w 169"/>
                  <a:gd name="T9" fmla="*/ 128 h 177"/>
                  <a:gd name="T10" fmla="*/ 52 w 169"/>
                  <a:gd name="T11" fmla="*/ 139 h 177"/>
                  <a:gd name="T12" fmla="*/ 41 w 169"/>
                  <a:gd name="T13" fmla="*/ 135 h 177"/>
                  <a:gd name="T14" fmla="*/ 40 w 169"/>
                  <a:gd name="T15" fmla="*/ 150 h 177"/>
                  <a:gd name="T16" fmla="*/ 28 w 169"/>
                  <a:gd name="T17" fmla="*/ 165 h 177"/>
                  <a:gd name="T18" fmla="*/ 39 w 169"/>
                  <a:gd name="T19" fmla="*/ 177 h 177"/>
                  <a:gd name="T20" fmla="*/ 59 w 169"/>
                  <a:gd name="T21" fmla="*/ 155 h 177"/>
                  <a:gd name="T22" fmla="*/ 68 w 169"/>
                  <a:gd name="T23" fmla="*/ 109 h 177"/>
                  <a:gd name="T24" fmla="*/ 84 w 169"/>
                  <a:gd name="T25" fmla="*/ 98 h 177"/>
                  <a:gd name="T26" fmla="*/ 110 w 169"/>
                  <a:gd name="T27" fmla="*/ 92 h 177"/>
                  <a:gd name="T28" fmla="*/ 145 w 169"/>
                  <a:gd name="T29" fmla="*/ 59 h 177"/>
                  <a:gd name="T30" fmla="*/ 153 w 169"/>
                  <a:gd name="T31" fmla="*/ 48 h 177"/>
                  <a:gd name="T32" fmla="*/ 169 w 169"/>
                  <a:gd name="T33" fmla="*/ 26 h 177"/>
                  <a:gd name="T34" fmla="*/ 122 w 169"/>
                  <a:gd name="T35" fmla="*/ 1 h 177"/>
                  <a:gd name="T36" fmla="*/ 99 w 169"/>
                  <a:gd name="T37" fmla="*/ 15 h 177"/>
                  <a:gd name="T38" fmla="*/ 88 w 169"/>
                  <a:gd name="T39" fmla="*/ 3 h 177"/>
                  <a:gd name="T40" fmla="*/ 76 w 169"/>
                  <a:gd name="T41" fmla="*/ 14 h 177"/>
                  <a:gd name="T42" fmla="*/ 54 w 169"/>
                  <a:gd name="T43" fmla="*/ 20 h 177"/>
                  <a:gd name="T44" fmla="*/ 56 w 169"/>
                  <a:gd name="T45" fmla="*/ 44 h 177"/>
                  <a:gd name="T46" fmla="*/ 42 w 169"/>
                  <a:gd name="T47" fmla="*/ 24 h 177"/>
                  <a:gd name="T48" fmla="*/ 37 w 169"/>
                  <a:gd name="T49" fmla="*/ 58 h 177"/>
                  <a:gd name="T50" fmla="*/ 22 w 169"/>
                  <a:gd name="T51" fmla="*/ 50 h 177"/>
                  <a:gd name="T52" fmla="*/ 23 w 169"/>
                  <a:gd name="T53" fmla="*/ 42 h 177"/>
                  <a:gd name="T54" fmla="*/ 0 w 169"/>
                  <a:gd name="T55" fmla="*/ 41 h 177"/>
                  <a:gd name="T56" fmla="*/ 0 w 169"/>
                  <a:gd name="T57" fmla="*/ 49 h 177"/>
                  <a:gd name="T58" fmla="*/ 14 w 169"/>
                  <a:gd name="T59" fmla="*/ 61 h 177"/>
                  <a:gd name="T60" fmla="*/ 21 w 169"/>
                  <a:gd name="T61" fmla="*/ 72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69" h="177">
                    <a:moveTo>
                      <a:pt x="21" y="72"/>
                    </a:moveTo>
                    <a:cubicBezTo>
                      <a:pt x="5" y="95"/>
                      <a:pt x="5" y="95"/>
                      <a:pt x="5" y="95"/>
                    </a:cubicBezTo>
                    <a:cubicBezTo>
                      <a:pt x="5" y="95"/>
                      <a:pt x="24" y="103"/>
                      <a:pt x="31" y="107"/>
                    </a:cubicBezTo>
                    <a:cubicBezTo>
                      <a:pt x="38" y="115"/>
                      <a:pt x="53" y="112"/>
                      <a:pt x="53" y="112"/>
                    </a:cubicBezTo>
                    <a:cubicBezTo>
                      <a:pt x="53" y="112"/>
                      <a:pt x="57" y="116"/>
                      <a:pt x="56" y="128"/>
                    </a:cubicBezTo>
                    <a:cubicBezTo>
                      <a:pt x="56" y="135"/>
                      <a:pt x="52" y="139"/>
                      <a:pt x="52" y="139"/>
                    </a:cubicBezTo>
                    <a:cubicBezTo>
                      <a:pt x="41" y="135"/>
                      <a:pt x="41" y="135"/>
                      <a:pt x="41" y="135"/>
                    </a:cubicBezTo>
                    <a:cubicBezTo>
                      <a:pt x="40" y="150"/>
                      <a:pt x="40" y="150"/>
                      <a:pt x="40" y="150"/>
                    </a:cubicBezTo>
                    <a:cubicBezTo>
                      <a:pt x="40" y="158"/>
                      <a:pt x="28" y="165"/>
                      <a:pt x="28" y="165"/>
                    </a:cubicBezTo>
                    <a:cubicBezTo>
                      <a:pt x="39" y="177"/>
                      <a:pt x="39" y="177"/>
                      <a:pt x="39" y="177"/>
                    </a:cubicBezTo>
                    <a:cubicBezTo>
                      <a:pt x="39" y="177"/>
                      <a:pt x="51" y="166"/>
                      <a:pt x="59" y="155"/>
                    </a:cubicBezTo>
                    <a:cubicBezTo>
                      <a:pt x="67" y="140"/>
                      <a:pt x="68" y="109"/>
                      <a:pt x="68" y="109"/>
                    </a:cubicBezTo>
                    <a:cubicBezTo>
                      <a:pt x="68" y="109"/>
                      <a:pt x="80" y="102"/>
                      <a:pt x="84" y="98"/>
                    </a:cubicBezTo>
                    <a:cubicBezTo>
                      <a:pt x="88" y="99"/>
                      <a:pt x="110" y="92"/>
                      <a:pt x="110" y="92"/>
                    </a:cubicBezTo>
                    <a:cubicBezTo>
                      <a:pt x="145" y="59"/>
                      <a:pt x="145" y="59"/>
                      <a:pt x="145" y="59"/>
                    </a:cubicBezTo>
                    <a:cubicBezTo>
                      <a:pt x="153" y="48"/>
                      <a:pt x="153" y="48"/>
                      <a:pt x="153" y="48"/>
                    </a:cubicBezTo>
                    <a:cubicBezTo>
                      <a:pt x="169" y="26"/>
                      <a:pt x="169" y="26"/>
                      <a:pt x="169" y="26"/>
                    </a:cubicBezTo>
                    <a:cubicBezTo>
                      <a:pt x="169" y="26"/>
                      <a:pt x="141" y="2"/>
                      <a:pt x="122" y="1"/>
                    </a:cubicBezTo>
                    <a:cubicBezTo>
                      <a:pt x="107" y="0"/>
                      <a:pt x="99" y="15"/>
                      <a:pt x="99" y="15"/>
                    </a:cubicBezTo>
                    <a:cubicBezTo>
                      <a:pt x="88" y="3"/>
                      <a:pt x="88" y="3"/>
                      <a:pt x="88" y="3"/>
                    </a:cubicBezTo>
                    <a:cubicBezTo>
                      <a:pt x="88" y="3"/>
                      <a:pt x="80" y="10"/>
                      <a:pt x="76" y="14"/>
                    </a:cubicBezTo>
                    <a:cubicBezTo>
                      <a:pt x="73" y="18"/>
                      <a:pt x="54" y="20"/>
                      <a:pt x="54" y="20"/>
                    </a:cubicBezTo>
                    <a:cubicBezTo>
                      <a:pt x="54" y="20"/>
                      <a:pt x="64" y="40"/>
                      <a:pt x="56" y="44"/>
                    </a:cubicBezTo>
                    <a:cubicBezTo>
                      <a:pt x="49" y="43"/>
                      <a:pt x="42" y="24"/>
                      <a:pt x="42" y="24"/>
                    </a:cubicBezTo>
                    <a:cubicBezTo>
                      <a:pt x="37" y="58"/>
                      <a:pt x="37" y="58"/>
                      <a:pt x="37" y="58"/>
                    </a:cubicBezTo>
                    <a:cubicBezTo>
                      <a:pt x="22" y="50"/>
                      <a:pt x="22" y="50"/>
                      <a:pt x="22" y="50"/>
                    </a:cubicBezTo>
                    <a:cubicBezTo>
                      <a:pt x="23" y="42"/>
                      <a:pt x="23" y="42"/>
                      <a:pt x="23" y="42"/>
                    </a:cubicBezTo>
                    <a:cubicBezTo>
                      <a:pt x="0" y="41"/>
                      <a:pt x="0" y="41"/>
                      <a:pt x="0" y="41"/>
                    </a:cubicBezTo>
                    <a:cubicBezTo>
                      <a:pt x="0" y="49"/>
                      <a:pt x="0" y="49"/>
                      <a:pt x="0" y="49"/>
                    </a:cubicBezTo>
                    <a:cubicBezTo>
                      <a:pt x="14" y="61"/>
                      <a:pt x="14" y="61"/>
                      <a:pt x="14" y="61"/>
                    </a:cubicBezTo>
                    <a:lnTo>
                      <a:pt x="21" y="72"/>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87" name="Freeform 462">
                <a:extLst>
                  <a:ext uri="{FF2B5EF4-FFF2-40B4-BE49-F238E27FC236}">
                    <a16:creationId xmlns:a16="http://schemas.microsoft.com/office/drawing/2014/main" id="{47E0B01F-783D-B5FE-17AC-0B95E621616F}"/>
                  </a:ext>
                </a:extLst>
              </p:cNvPr>
              <p:cNvSpPr>
                <a:spLocks/>
              </p:cNvSpPr>
              <p:nvPr/>
            </p:nvSpPr>
            <p:spPr bwMode="gray">
              <a:xfrm>
                <a:off x="15084625" y="4280798"/>
                <a:ext cx="614056" cy="553516"/>
              </a:xfrm>
              <a:custGeom>
                <a:avLst/>
                <a:gdLst>
                  <a:gd name="T0" fmla="*/ 524 w 1287"/>
                  <a:gd name="T1" fmla="*/ 16 h 1158"/>
                  <a:gd name="T2" fmla="*/ 490 w 1287"/>
                  <a:gd name="T3" fmla="*/ 98 h 1158"/>
                  <a:gd name="T4" fmla="*/ 445 w 1287"/>
                  <a:gd name="T5" fmla="*/ 104 h 1158"/>
                  <a:gd name="T6" fmla="*/ 408 w 1287"/>
                  <a:gd name="T7" fmla="*/ 98 h 1158"/>
                  <a:gd name="T8" fmla="*/ 376 w 1287"/>
                  <a:gd name="T9" fmla="*/ 135 h 1158"/>
                  <a:gd name="T10" fmla="*/ 360 w 1287"/>
                  <a:gd name="T11" fmla="*/ 169 h 1158"/>
                  <a:gd name="T12" fmla="*/ 346 w 1287"/>
                  <a:gd name="T13" fmla="*/ 225 h 1158"/>
                  <a:gd name="T14" fmla="*/ 382 w 1287"/>
                  <a:gd name="T15" fmla="*/ 250 h 1158"/>
                  <a:gd name="T16" fmla="*/ 328 w 1287"/>
                  <a:gd name="T17" fmla="*/ 282 h 1158"/>
                  <a:gd name="T18" fmla="*/ 273 w 1287"/>
                  <a:gd name="T19" fmla="*/ 356 h 1158"/>
                  <a:gd name="T20" fmla="*/ 267 w 1287"/>
                  <a:gd name="T21" fmla="*/ 474 h 1158"/>
                  <a:gd name="T22" fmla="*/ 269 w 1287"/>
                  <a:gd name="T23" fmla="*/ 520 h 1158"/>
                  <a:gd name="T24" fmla="*/ 221 w 1287"/>
                  <a:gd name="T25" fmla="*/ 498 h 1158"/>
                  <a:gd name="T26" fmla="*/ 171 w 1287"/>
                  <a:gd name="T27" fmla="*/ 530 h 1158"/>
                  <a:gd name="T28" fmla="*/ 147 w 1287"/>
                  <a:gd name="T29" fmla="*/ 571 h 1158"/>
                  <a:gd name="T30" fmla="*/ 97 w 1287"/>
                  <a:gd name="T31" fmla="*/ 588 h 1158"/>
                  <a:gd name="T32" fmla="*/ 49 w 1287"/>
                  <a:gd name="T33" fmla="*/ 586 h 1158"/>
                  <a:gd name="T34" fmla="*/ 3 w 1287"/>
                  <a:gd name="T35" fmla="*/ 603 h 1158"/>
                  <a:gd name="T36" fmla="*/ 37 w 1287"/>
                  <a:gd name="T37" fmla="*/ 692 h 1158"/>
                  <a:gd name="T38" fmla="*/ 81 w 1287"/>
                  <a:gd name="T39" fmla="*/ 794 h 1158"/>
                  <a:gd name="T40" fmla="*/ 90 w 1287"/>
                  <a:gd name="T41" fmla="*/ 829 h 1158"/>
                  <a:gd name="T42" fmla="*/ 30 w 1287"/>
                  <a:gd name="T43" fmla="*/ 922 h 1158"/>
                  <a:gd name="T44" fmla="*/ 59 w 1287"/>
                  <a:gd name="T45" fmla="*/ 1015 h 1158"/>
                  <a:gd name="T46" fmla="*/ 75 w 1287"/>
                  <a:gd name="T47" fmla="*/ 1073 h 1158"/>
                  <a:gd name="T48" fmla="*/ 70 w 1287"/>
                  <a:gd name="T49" fmla="*/ 1111 h 1158"/>
                  <a:gd name="T50" fmla="*/ 86 w 1287"/>
                  <a:gd name="T51" fmla="*/ 1158 h 1158"/>
                  <a:gd name="T52" fmla="*/ 155 w 1287"/>
                  <a:gd name="T53" fmla="*/ 1123 h 1158"/>
                  <a:gd name="T54" fmla="*/ 264 w 1287"/>
                  <a:gd name="T55" fmla="*/ 1044 h 1158"/>
                  <a:gd name="T56" fmla="*/ 388 w 1287"/>
                  <a:gd name="T57" fmla="*/ 1019 h 1158"/>
                  <a:gd name="T58" fmla="*/ 470 w 1287"/>
                  <a:gd name="T59" fmla="*/ 1023 h 1158"/>
                  <a:gd name="T60" fmla="*/ 515 w 1287"/>
                  <a:gd name="T61" fmla="*/ 1025 h 1158"/>
                  <a:gd name="T62" fmla="*/ 594 w 1287"/>
                  <a:gd name="T63" fmla="*/ 1029 h 1158"/>
                  <a:gd name="T64" fmla="*/ 671 w 1287"/>
                  <a:gd name="T65" fmla="*/ 1059 h 1158"/>
                  <a:gd name="T66" fmla="*/ 686 w 1287"/>
                  <a:gd name="T67" fmla="*/ 1052 h 1158"/>
                  <a:gd name="T68" fmla="*/ 747 w 1287"/>
                  <a:gd name="T69" fmla="*/ 1028 h 1158"/>
                  <a:gd name="T70" fmla="*/ 777 w 1287"/>
                  <a:gd name="T71" fmla="*/ 1037 h 1158"/>
                  <a:gd name="T72" fmla="*/ 817 w 1287"/>
                  <a:gd name="T73" fmla="*/ 1062 h 1158"/>
                  <a:gd name="T74" fmla="*/ 863 w 1287"/>
                  <a:gd name="T75" fmla="*/ 1026 h 1158"/>
                  <a:gd name="T76" fmla="*/ 894 w 1287"/>
                  <a:gd name="T77" fmla="*/ 1016 h 1158"/>
                  <a:gd name="T78" fmla="*/ 930 w 1287"/>
                  <a:gd name="T79" fmla="*/ 1033 h 1158"/>
                  <a:gd name="T80" fmla="*/ 971 w 1287"/>
                  <a:gd name="T81" fmla="*/ 1031 h 1158"/>
                  <a:gd name="T82" fmla="*/ 1094 w 1287"/>
                  <a:gd name="T83" fmla="*/ 1049 h 1158"/>
                  <a:gd name="T84" fmla="*/ 1129 w 1287"/>
                  <a:gd name="T85" fmla="*/ 855 h 1158"/>
                  <a:gd name="T86" fmla="*/ 1209 w 1287"/>
                  <a:gd name="T87" fmla="*/ 832 h 1158"/>
                  <a:gd name="T88" fmla="*/ 1185 w 1287"/>
                  <a:gd name="T89" fmla="*/ 785 h 1158"/>
                  <a:gd name="T90" fmla="*/ 1158 w 1287"/>
                  <a:gd name="T91" fmla="*/ 711 h 1158"/>
                  <a:gd name="T92" fmla="*/ 1101 w 1287"/>
                  <a:gd name="T93" fmla="*/ 644 h 1158"/>
                  <a:gd name="T94" fmla="*/ 1108 w 1287"/>
                  <a:gd name="T95" fmla="*/ 590 h 1158"/>
                  <a:gd name="T96" fmla="*/ 1212 w 1287"/>
                  <a:gd name="T97" fmla="*/ 592 h 1158"/>
                  <a:gd name="T98" fmla="*/ 1249 w 1287"/>
                  <a:gd name="T99" fmla="*/ 532 h 1158"/>
                  <a:gd name="T100" fmla="*/ 1284 w 1287"/>
                  <a:gd name="T101" fmla="*/ 499 h 1158"/>
                  <a:gd name="T102" fmla="*/ 1234 w 1287"/>
                  <a:gd name="T103" fmla="*/ 440 h 1158"/>
                  <a:gd name="T104" fmla="*/ 1133 w 1287"/>
                  <a:gd name="T105" fmla="*/ 442 h 1158"/>
                  <a:gd name="T106" fmla="*/ 1103 w 1287"/>
                  <a:gd name="T107" fmla="*/ 368 h 1158"/>
                  <a:gd name="T108" fmla="*/ 1027 w 1287"/>
                  <a:gd name="T109" fmla="*/ 315 h 1158"/>
                  <a:gd name="T110" fmla="*/ 1010 w 1287"/>
                  <a:gd name="T111" fmla="*/ 268 h 1158"/>
                  <a:gd name="T112" fmla="*/ 958 w 1287"/>
                  <a:gd name="T113" fmla="*/ 182 h 1158"/>
                  <a:gd name="T114" fmla="*/ 926 w 1287"/>
                  <a:gd name="T115" fmla="*/ 65 h 1158"/>
                  <a:gd name="T116" fmla="*/ 796 w 1287"/>
                  <a:gd name="T117" fmla="*/ 32 h 1158"/>
                  <a:gd name="T118" fmla="*/ 735 w 1287"/>
                  <a:gd name="T119" fmla="*/ 75 h 1158"/>
                  <a:gd name="T120" fmla="*/ 651 w 1287"/>
                  <a:gd name="T121" fmla="*/ 18 h 1158"/>
                  <a:gd name="T122" fmla="*/ 614 w 1287"/>
                  <a:gd name="T123" fmla="*/ 5 h 1158"/>
                  <a:gd name="T124" fmla="*/ 539 w 1287"/>
                  <a:gd name="T125" fmla="*/ 9 h 1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87" h="1158">
                    <a:moveTo>
                      <a:pt x="524" y="16"/>
                    </a:moveTo>
                    <a:cubicBezTo>
                      <a:pt x="524" y="16"/>
                      <a:pt x="524" y="16"/>
                      <a:pt x="524" y="16"/>
                    </a:cubicBezTo>
                    <a:cubicBezTo>
                      <a:pt x="492" y="64"/>
                      <a:pt x="492" y="64"/>
                      <a:pt x="492" y="64"/>
                    </a:cubicBezTo>
                    <a:cubicBezTo>
                      <a:pt x="492" y="64"/>
                      <a:pt x="498" y="87"/>
                      <a:pt x="490" y="98"/>
                    </a:cubicBezTo>
                    <a:cubicBezTo>
                      <a:pt x="479" y="105"/>
                      <a:pt x="464" y="101"/>
                      <a:pt x="464" y="101"/>
                    </a:cubicBezTo>
                    <a:cubicBezTo>
                      <a:pt x="464" y="101"/>
                      <a:pt x="453" y="104"/>
                      <a:pt x="445" y="104"/>
                    </a:cubicBezTo>
                    <a:cubicBezTo>
                      <a:pt x="438" y="103"/>
                      <a:pt x="423" y="91"/>
                      <a:pt x="423" y="91"/>
                    </a:cubicBezTo>
                    <a:cubicBezTo>
                      <a:pt x="408" y="98"/>
                      <a:pt x="408" y="98"/>
                      <a:pt x="408" y="98"/>
                    </a:cubicBezTo>
                    <a:cubicBezTo>
                      <a:pt x="408" y="98"/>
                      <a:pt x="407" y="121"/>
                      <a:pt x="395" y="128"/>
                    </a:cubicBezTo>
                    <a:cubicBezTo>
                      <a:pt x="387" y="139"/>
                      <a:pt x="376" y="135"/>
                      <a:pt x="376" y="135"/>
                    </a:cubicBezTo>
                    <a:cubicBezTo>
                      <a:pt x="361" y="146"/>
                      <a:pt x="361" y="146"/>
                      <a:pt x="361" y="146"/>
                    </a:cubicBezTo>
                    <a:cubicBezTo>
                      <a:pt x="360" y="169"/>
                      <a:pt x="360" y="169"/>
                      <a:pt x="360" y="169"/>
                    </a:cubicBezTo>
                    <a:cubicBezTo>
                      <a:pt x="352" y="187"/>
                      <a:pt x="352" y="187"/>
                      <a:pt x="352" y="187"/>
                    </a:cubicBezTo>
                    <a:cubicBezTo>
                      <a:pt x="346" y="225"/>
                      <a:pt x="346" y="225"/>
                      <a:pt x="346" y="225"/>
                    </a:cubicBezTo>
                    <a:cubicBezTo>
                      <a:pt x="346" y="225"/>
                      <a:pt x="392" y="208"/>
                      <a:pt x="395" y="220"/>
                    </a:cubicBezTo>
                    <a:cubicBezTo>
                      <a:pt x="398" y="232"/>
                      <a:pt x="382" y="250"/>
                      <a:pt x="382" y="250"/>
                    </a:cubicBezTo>
                    <a:cubicBezTo>
                      <a:pt x="381" y="269"/>
                      <a:pt x="381" y="269"/>
                      <a:pt x="381" y="269"/>
                    </a:cubicBezTo>
                    <a:cubicBezTo>
                      <a:pt x="328" y="282"/>
                      <a:pt x="328" y="282"/>
                      <a:pt x="328" y="282"/>
                    </a:cubicBezTo>
                    <a:cubicBezTo>
                      <a:pt x="328" y="282"/>
                      <a:pt x="331" y="316"/>
                      <a:pt x="315" y="323"/>
                    </a:cubicBezTo>
                    <a:cubicBezTo>
                      <a:pt x="300" y="326"/>
                      <a:pt x="273" y="340"/>
                      <a:pt x="273" y="356"/>
                    </a:cubicBezTo>
                    <a:cubicBezTo>
                      <a:pt x="272" y="375"/>
                      <a:pt x="281" y="417"/>
                      <a:pt x="281" y="417"/>
                    </a:cubicBezTo>
                    <a:cubicBezTo>
                      <a:pt x="267" y="474"/>
                      <a:pt x="267" y="474"/>
                      <a:pt x="267" y="474"/>
                    </a:cubicBezTo>
                    <a:cubicBezTo>
                      <a:pt x="267" y="474"/>
                      <a:pt x="301" y="472"/>
                      <a:pt x="300" y="491"/>
                    </a:cubicBezTo>
                    <a:cubicBezTo>
                      <a:pt x="303" y="514"/>
                      <a:pt x="280" y="532"/>
                      <a:pt x="269" y="520"/>
                    </a:cubicBezTo>
                    <a:cubicBezTo>
                      <a:pt x="258" y="508"/>
                      <a:pt x="274" y="490"/>
                      <a:pt x="259" y="493"/>
                    </a:cubicBezTo>
                    <a:cubicBezTo>
                      <a:pt x="244" y="492"/>
                      <a:pt x="221" y="498"/>
                      <a:pt x="221" y="498"/>
                    </a:cubicBezTo>
                    <a:cubicBezTo>
                      <a:pt x="205" y="532"/>
                      <a:pt x="205" y="532"/>
                      <a:pt x="205" y="532"/>
                    </a:cubicBezTo>
                    <a:cubicBezTo>
                      <a:pt x="205" y="532"/>
                      <a:pt x="179" y="519"/>
                      <a:pt x="171" y="530"/>
                    </a:cubicBezTo>
                    <a:cubicBezTo>
                      <a:pt x="167" y="538"/>
                      <a:pt x="188" y="570"/>
                      <a:pt x="177" y="573"/>
                    </a:cubicBezTo>
                    <a:cubicBezTo>
                      <a:pt x="161" y="580"/>
                      <a:pt x="147" y="571"/>
                      <a:pt x="147" y="571"/>
                    </a:cubicBezTo>
                    <a:cubicBezTo>
                      <a:pt x="123" y="601"/>
                      <a:pt x="123" y="601"/>
                      <a:pt x="123" y="601"/>
                    </a:cubicBezTo>
                    <a:cubicBezTo>
                      <a:pt x="97" y="588"/>
                      <a:pt x="97" y="588"/>
                      <a:pt x="97" y="588"/>
                    </a:cubicBezTo>
                    <a:cubicBezTo>
                      <a:pt x="71" y="595"/>
                      <a:pt x="71" y="595"/>
                      <a:pt x="71" y="595"/>
                    </a:cubicBezTo>
                    <a:cubicBezTo>
                      <a:pt x="49" y="586"/>
                      <a:pt x="49" y="586"/>
                      <a:pt x="49" y="586"/>
                    </a:cubicBezTo>
                    <a:cubicBezTo>
                      <a:pt x="44" y="601"/>
                      <a:pt x="44" y="601"/>
                      <a:pt x="44" y="601"/>
                    </a:cubicBezTo>
                    <a:cubicBezTo>
                      <a:pt x="3" y="603"/>
                      <a:pt x="3" y="603"/>
                      <a:pt x="3" y="603"/>
                    </a:cubicBezTo>
                    <a:cubicBezTo>
                      <a:pt x="27" y="650"/>
                      <a:pt x="27" y="650"/>
                      <a:pt x="27" y="650"/>
                    </a:cubicBezTo>
                    <a:cubicBezTo>
                      <a:pt x="27" y="650"/>
                      <a:pt x="30" y="669"/>
                      <a:pt x="37" y="692"/>
                    </a:cubicBezTo>
                    <a:cubicBezTo>
                      <a:pt x="39" y="715"/>
                      <a:pt x="89" y="779"/>
                      <a:pt x="89" y="779"/>
                    </a:cubicBezTo>
                    <a:cubicBezTo>
                      <a:pt x="81" y="794"/>
                      <a:pt x="81" y="794"/>
                      <a:pt x="81" y="794"/>
                    </a:cubicBezTo>
                    <a:cubicBezTo>
                      <a:pt x="98" y="825"/>
                      <a:pt x="98" y="825"/>
                      <a:pt x="98" y="825"/>
                    </a:cubicBezTo>
                    <a:cubicBezTo>
                      <a:pt x="90" y="829"/>
                      <a:pt x="90" y="829"/>
                      <a:pt x="90" y="829"/>
                    </a:cubicBezTo>
                    <a:cubicBezTo>
                      <a:pt x="95" y="894"/>
                      <a:pt x="95" y="894"/>
                      <a:pt x="95" y="894"/>
                    </a:cubicBezTo>
                    <a:cubicBezTo>
                      <a:pt x="95" y="894"/>
                      <a:pt x="53" y="904"/>
                      <a:pt x="30" y="922"/>
                    </a:cubicBezTo>
                    <a:cubicBezTo>
                      <a:pt x="6" y="943"/>
                      <a:pt x="0" y="997"/>
                      <a:pt x="0" y="997"/>
                    </a:cubicBezTo>
                    <a:cubicBezTo>
                      <a:pt x="0" y="997"/>
                      <a:pt x="26" y="998"/>
                      <a:pt x="59" y="1015"/>
                    </a:cubicBezTo>
                    <a:cubicBezTo>
                      <a:pt x="92" y="1028"/>
                      <a:pt x="84" y="1047"/>
                      <a:pt x="84" y="1047"/>
                    </a:cubicBezTo>
                    <a:cubicBezTo>
                      <a:pt x="75" y="1073"/>
                      <a:pt x="75" y="1073"/>
                      <a:pt x="75" y="1073"/>
                    </a:cubicBezTo>
                    <a:cubicBezTo>
                      <a:pt x="85" y="1096"/>
                      <a:pt x="85" y="1096"/>
                      <a:pt x="85" y="1096"/>
                    </a:cubicBezTo>
                    <a:cubicBezTo>
                      <a:pt x="70" y="1111"/>
                      <a:pt x="70" y="1111"/>
                      <a:pt x="70" y="1111"/>
                    </a:cubicBezTo>
                    <a:cubicBezTo>
                      <a:pt x="70" y="1111"/>
                      <a:pt x="69" y="1130"/>
                      <a:pt x="76" y="1142"/>
                    </a:cubicBezTo>
                    <a:cubicBezTo>
                      <a:pt x="79" y="1146"/>
                      <a:pt x="83" y="1154"/>
                      <a:pt x="86" y="1158"/>
                    </a:cubicBezTo>
                    <a:cubicBezTo>
                      <a:pt x="87" y="1150"/>
                      <a:pt x="88" y="1123"/>
                      <a:pt x="103" y="1124"/>
                    </a:cubicBezTo>
                    <a:cubicBezTo>
                      <a:pt x="121" y="1125"/>
                      <a:pt x="124" y="1144"/>
                      <a:pt x="155" y="1123"/>
                    </a:cubicBezTo>
                    <a:cubicBezTo>
                      <a:pt x="186" y="1105"/>
                      <a:pt x="161" y="1077"/>
                      <a:pt x="188" y="1063"/>
                    </a:cubicBezTo>
                    <a:cubicBezTo>
                      <a:pt x="215" y="1045"/>
                      <a:pt x="233" y="1057"/>
                      <a:pt x="264" y="1044"/>
                    </a:cubicBezTo>
                    <a:cubicBezTo>
                      <a:pt x="294" y="1030"/>
                      <a:pt x="298" y="1026"/>
                      <a:pt x="328" y="1031"/>
                    </a:cubicBezTo>
                    <a:cubicBezTo>
                      <a:pt x="358" y="1037"/>
                      <a:pt x="369" y="1026"/>
                      <a:pt x="388" y="1019"/>
                    </a:cubicBezTo>
                    <a:cubicBezTo>
                      <a:pt x="407" y="1016"/>
                      <a:pt x="437" y="1021"/>
                      <a:pt x="437" y="1021"/>
                    </a:cubicBezTo>
                    <a:cubicBezTo>
                      <a:pt x="470" y="1023"/>
                      <a:pt x="470" y="1023"/>
                      <a:pt x="470" y="1023"/>
                    </a:cubicBezTo>
                    <a:cubicBezTo>
                      <a:pt x="492" y="1039"/>
                      <a:pt x="492" y="1039"/>
                      <a:pt x="492" y="1039"/>
                    </a:cubicBezTo>
                    <a:cubicBezTo>
                      <a:pt x="515" y="1025"/>
                      <a:pt x="515" y="1025"/>
                      <a:pt x="515" y="1025"/>
                    </a:cubicBezTo>
                    <a:cubicBezTo>
                      <a:pt x="555" y="1046"/>
                      <a:pt x="555" y="1046"/>
                      <a:pt x="555" y="1046"/>
                    </a:cubicBezTo>
                    <a:cubicBezTo>
                      <a:pt x="555" y="1046"/>
                      <a:pt x="576" y="1005"/>
                      <a:pt x="594" y="1029"/>
                    </a:cubicBezTo>
                    <a:cubicBezTo>
                      <a:pt x="611" y="1049"/>
                      <a:pt x="599" y="1067"/>
                      <a:pt x="626" y="1061"/>
                    </a:cubicBezTo>
                    <a:cubicBezTo>
                      <a:pt x="656" y="1055"/>
                      <a:pt x="671" y="1059"/>
                      <a:pt x="671" y="1059"/>
                    </a:cubicBezTo>
                    <a:cubicBezTo>
                      <a:pt x="671" y="1059"/>
                      <a:pt x="673" y="1082"/>
                      <a:pt x="685" y="1083"/>
                    </a:cubicBezTo>
                    <a:cubicBezTo>
                      <a:pt x="696" y="1083"/>
                      <a:pt x="686" y="1052"/>
                      <a:pt x="686" y="1052"/>
                    </a:cubicBezTo>
                    <a:cubicBezTo>
                      <a:pt x="716" y="1054"/>
                      <a:pt x="716" y="1054"/>
                      <a:pt x="716" y="1054"/>
                    </a:cubicBezTo>
                    <a:cubicBezTo>
                      <a:pt x="747" y="1028"/>
                      <a:pt x="747" y="1028"/>
                      <a:pt x="747" y="1028"/>
                    </a:cubicBezTo>
                    <a:cubicBezTo>
                      <a:pt x="765" y="1056"/>
                      <a:pt x="765" y="1056"/>
                      <a:pt x="765" y="1056"/>
                    </a:cubicBezTo>
                    <a:cubicBezTo>
                      <a:pt x="777" y="1037"/>
                      <a:pt x="777" y="1037"/>
                      <a:pt x="777" y="1037"/>
                    </a:cubicBezTo>
                    <a:cubicBezTo>
                      <a:pt x="807" y="1035"/>
                      <a:pt x="807" y="1035"/>
                      <a:pt x="807" y="1035"/>
                    </a:cubicBezTo>
                    <a:cubicBezTo>
                      <a:pt x="807" y="1035"/>
                      <a:pt x="798" y="1065"/>
                      <a:pt x="817" y="1062"/>
                    </a:cubicBezTo>
                    <a:cubicBezTo>
                      <a:pt x="835" y="1059"/>
                      <a:pt x="833" y="1032"/>
                      <a:pt x="833" y="1032"/>
                    </a:cubicBezTo>
                    <a:cubicBezTo>
                      <a:pt x="863" y="1026"/>
                      <a:pt x="863" y="1026"/>
                      <a:pt x="863" y="1026"/>
                    </a:cubicBezTo>
                    <a:cubicBezTo>
                      <a:pt x="872" y="1004"/>
                      <a:pt x="872" y="1004"/>
                      <a:pt x="872" y="1004"/>
                    </a:cubicBezTo>
                    <a:cubicBezTo>
                      <a:pt x="894" y="1016"/>
                      <a:pt x="894" y="1016"/>
                      <a:pt x="894" y="1016"/>
                    </a:cubicBezTo>
                    <a:cubicBezTo>
                      <a:pt x="894" y="1016"/>
                      <a:pt x="891" y="1062"/>
                      <a:pt x="910" y="1059"/>
                    </a:cubicBezTo>
                    <a:cubicBezTo>
                      <a:pt x="929" y="1060"/>
                      <a:pt x="930" y="1033"/>
                      <a:pt x="930" y="1033"/>
                    </a:cubicBezTo>
                    <a:cubicBezTo>
                      <a:pt x="964" y="1020"/>
                      <a:pt x="964" y="1020"/>
                      <a:pt x="964" y="1020"/>
                    </a:cubicBezTo>
                    <a:cubicBezTo>
                      <a:pt x="971" y="1031"/>
                      <a:pt x="971" y="1031"/>
                      <a:pt x="971" y="1031"/>
                    </a:cubicBezTo>
                    <a:cubicBezTo>
                      <a:pt x="971" y="1031"/>
                      <a:pt x="1022" y="984"/>
                      <a:pt x="1044" y="1008"/>
                    </a:cubicBezTo>
                    <a:cubicBezTo>
                      <a:pt x="1061" y="1028"/>
                      <a:pt x="1082" y="1063"/>
                      <a:pt x="1094" y="1049"/>
                    </a:cubicBezTo>
                    <a:cubicBezTo>
                      <a:pt x="1106" y="1030"/>
                      <a:pt x="1073" y="1021"/>
                      <a:pt x="1079" y="972"/>
                    </a:cubicBezTo>
                    <a:cubicBezTo>
                      <a:pt x="1085" y="926"/>
                      <a:pt x="1092" y="857"/>
                      <a:pt x="1129" y="855"/>
                    </a:cubicBezTo>
                    <a:cubicBezTo>
                      <a:pt x="1167" y="853"/>
                      <a:pt x="1175" y="831"/>
                      <a:pt x="1175" y="831"/>
                    </a:cubicBezTo>
                    <a:cubicBezTo>
                      <a:pt x="1209" y="832"/>
                      <a:pt x="1209" y="832"/>
                      <a:pt x="1209" y="832"/>
                    </a:cubicBezTo>
                    <a:cubicBezTo>
                      <a:pt x="1224" y="822"/>
                      <a:pt x="1224" y="822"/>
                      <a:pt x="1224" y="822"/>
                    </a:cubicBezTo>
                    <a:cubicBezTo>
                      <a:pt x="1185" y="785"/>
                      <a:pt x="1185" y="785"/>
                      <a:pt x="1185" y="785"/>
                    </a:cubicBezTo>
                    <a:cubicBezTo>
                      <a:pt x="1185" y="785"/>
                      <a:pt x="1183" y="743"/>
                      <a:pt x="1172" y="727"/>
                    </a:cubicBezTo>
                    <a:cubicBezTo>
                      <a:pt x="1166" y="716"/>
                      <a:pt x="1158" y="711"/>
                      <a:pt x="1158" y="711"/>
                    </a:cubicBezTo>
                    <a:cubicBezTo>
                      <a:pt x="1158" y="711"/>
                      <a:pt x="1167" y="689"/>
                      <a:pt x="1145" y="669"/>
                    </a:cubicBezTo>
                    <a:cubicBezTo>
                      <a:pt x="1127" y="653"/>
                      <a:pt x="1101" y="644"/>
                      <a:pt x="1101" y="644"/>
                    </a:cubicBezTo>
                    <a:cubicBezTo>
                      <a:pt x="1110" y="617"/>
                      <a:pt x="1110" y="617"/>
                      <a:pt x="1110" y="617"/>
                    </a:cubicBezTo>
                    <a:cubicBezTo>
                      <a:pt x="1108" y="590"/>
                      <a:pt x="1108" y="590"/>
                      <a:pt x="1108" y="590"/>
                    </a:cubicBezTo>
                    <a:cubicBezTo>
                      <a:pt x="1149" y="581"/>
                      <a:pt x="1149" y="581"/>
                      <a:pt x="1149" y="581"/>
                    </a:cubicBezTo>
                    <a:cubicBezTo>
                      <a:pt x="1149" y="581"/>
                      <a:pt x="1178" y="609"/>
                      <a:pt x="1212" y="592"/>
                    </a:cubicBezTo>
                    <a:cubicBezTo>
                      <a:pt x="1243" y="578"/>
                      <a:pt x="1255" y="552"/>
                      <a:pt x="1255" y="552"/>
                    </a:cubicBezTo>
                    <a:cubicBezTo>
                      <a:pt x="1249" y="532"/>
                      <a:pt x="1249" y="532"/>
                      <a:pt x="1249" y="532"/>
                    </a:cubicBezTo>
                    <a:cubicBezTo>
                      <a:pt x="1287" y="519"/>
                      <a:pt x="1287" y="519"/>
                      <a:pt x="1287" y="519"/>
                    </a:cubicBezTo>
                    <a:cubicBezTo>
                      <a:pt x="1284" y="499"/>
                      <a:pt x="1284" y="499"/>
                      <a:pt x="1284" y="499"/>
                    </a:cubicBezTo>
                    <a:cubicBezTo>
                      <a:pt x="1218" y="466"/>
                      <a:pt x="1218" y="466"/>
                      <a:pt x="1218" y="466"/>
                    </a:cubicBezTo>
                    <a:cubicBezTo>
                      <a:pt x="1234" y="440"/>
                      <a:pt x="1234" y="440"/>
                      <a:pt x="1234" y="440"/>
                    </a:cubicBezTo>
                    <a:cubicBezTo>
                      <a:pt x="1178" y="433"/>
                      <a:pt x="1178" y="433"/>
                      <a:pt x="1178" y="433"/>
                    </a:cubicBezTo>
                    <a:cubicBezTo>
                      <a:pt x="1133" y="442"/>
                      <a:pt x="1133" y="442"/>
                      <a:pt x="1133" y="442"/>
                    </a:cubicBezTo>
                    <a:cubicBezTo>
                      <a:pt x="1133" y="442"/>
                      <a:pt x="1143" y="397"/>
                      <a:pt x="1132" y="385"/>
                    </a:cubicBezTo>
                    <a:cubicBezTo>
                      <a:pt x="1121" y="373"/>
                      <a:pt x="1103" y="368"/>
                      <a:pt x="1103" y="368"/>
                    </a:cubicBezTo>
                    <a:cubicBezTo>
                      <a:pt x="1103" y="368"/>
                      <a:pt x="1040" y="362"/>
                      <a:pt x="1037" y="346"/>
                    </a:cubicBezTo>
                    <a:cubicBezTo>
                      <a:pt x="1030" y="330"/>
                      <a:pt x="1027" y="315"/>
                      <a:pt x="1027" y="315"/>
                    </a:cubicBezTo>
                    <a:cubicBezTo>
                      <a:pt x="1001" y="306"/>
                      <a:pt x="1001" y="306"/>
                      <a:pt x="1001" y="306"/>
                    </a:cubicBezTo>
                    <a:cubicBezTo>
                      <a:pt x="1001" y="306"/>
                      <a:pt x="1032" y="281"/>
                      <a:pt x="1010" y="268"/>
                    </a:cubicBezTo>
                    <a:cubicBezTo>
                      <a:pt x="988" y="256"/>
                      <a:pt x="948" y="246"/>
                      <a:pt x="948" y="246"/>
                    </a:cubicBezTo>
                    <a:cubicBezTo>
                      <a:pt x="958" y="182"/>
                      <a:pt x="958" y="182"/>
                      <a:pt x="958" y="182"/>
                    </a:cubicBezTo>
                    <a:cubicBezTo>
                      <a:pt x="920" y="122"/>
                      <a:pt x="920" y="122"/>
                      <a:pt x="920" y="122"/>
                    </a:cubicBezTo>
                    <a:cubicBezTo>
                      <a:pt x="920" y="122"/>
                      <a:pt x="951" y="90"/>
                      <a:pt x="926" y="65"/>
                    </a:cubicBezTo>
                    <a:cubicBezTo>
                      <a:pt x="905" y="41"/>
                      <a:pt x="885" y="52"/>
                      <a:pt x="863" y="40"/>
                    </a:cubicBezTo>
                    <a:cubicBezTo>
                      <a:pt x="845" y="23"/>
                      <a:pt x="819" y="22"/>
                      <a:pt x="796" y="32"/>
                    </a:cubicBezTo>
                    <a:cubicBezTo>
                      <a:pt x="770" y="43"/>
                      <a:pt x="747" y="49"/>
                      <a:pt x="747" y="49"/>
                    </a:cubicBezTo>
                    <a:cubicBezTo>
                      <a:pt x="747" y="49"/>
                      <a:pt x="768" y="77"/>
                      <a:pt x="735" y="75"/>
                    </a:cubicBezTo>
                    <a:cubicBezTo>
                      <a:pt x="697" y="70"/>
                      <a:pt x="740" y="37"/>
                      <a:pt x="722" y="21"/>
                    </a:cubicBezTo>
                    <a:cubicBezTo>
                      <a:pt x="704" y="5"/>
                      <a:pt x="655" y="10"/>
                      <a:pt x="651" y="18"/>
                    </a:cubicBezTo>
                    <a:cubicBezTo>
                      <a:pt x="644" y="21"/>
                      <a:pt x="646" y="44"/>
                      <a:pt x="628" y="40"/>
                    </a:cubicBezTo>
                    <a:cubicBezTo>
                      <a:pt x="605" y="35"/>
                      <a:pt x="633" y="9"/>
                      <a:pt x="614" y="5"/>
                    </a:cubicBezTo>
                    <a:cubicBezTo>
                      <a:pt x="596" y="0"/>
                      <a:pt x="573" y="14"/>
                      <a:pt x="562" y="14"/>
                    </a:cubicBezTo>
                    <a:cubicBezTo>
                      <a:pt x="554" y="13"/>
                      <a:pt x="547" y="9"/>
                      <a:pt x="539" y="9"/>
                    </a:cubicBezTo>
                    <a:cubicBezTo>
                      <a:pt x="532" y="16"/>
                      <a:pt x="525" y="16"/>
                      <a:pt x="524" y="16"/>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88" name="Freeform 463">
                <a:extLst>
                  <a:ext uri="{FF2B5EF4-FFF2-40B4-BE49-F238E27FC236}">
                    <a16:creationId xmlns:a16="http://schemas.microsoft.com/office/drawing/2014/main" id="{1383BE0C-1911-32F8-8492-43F805A88BA3}"/>
                  </a:ext>
                </a:extLst>
              </p:cNvPr>
              <p:cNvSpPr>
                <a:spLocks/>
              </p:cNvSpPr>
              <p:nvPr/>
            </p:nvSpPr>
            <p:spPr bwMode="gray">
              <a:xfrm>
                <a:off x="14897236" y="4099175"/>
                <a:ext cx="449731" cy="250812"/>
              </a:xfrm>
              <a:custGeom>
                <a:avLst/>
                <a:gdLst>
                  <a:gd name="T0" fmla="*/ 39 w 943"/>
                  <a:gd name="T1" fmla="*/ 507 h 526"/>
                  <a:gd name="T2" fmla="*/ 98 w 943"/>
                  <a:gd name="T3" fmla="*/ 452 h 526"/>
                  <a:gd name="T4" fmla="*/ 128 w 943"/>
                  <a:gd name="T5" fmla="*/ 442 h 526"/>
                  <a:gd name="T6" fmla="*/ 208 w 943"/>
                  <a:gd name="T7" fmla="*/ 423 h 526"/>
                  <a:gd name="T8" fmla="*/ 253 w 943"/>
                  <a:gd name="T9" fmla="*/ 418 h 526"/>
                  <a:gd name="T10" fmla="*/ 267 w 943"/>
                  <a:gd name="T11" fmla="*/ 437 h 526"/>
                  <a:gd name="T12" fmla="*/ 290 w 943"/>
                  <a:gd name="T13" fmla="*/ 419 h 526"/>
                  <a:gd name="T14" fmla="*/ 335 w 943"/>
                  <a:gd name="T15" fmla="*/ 429 h 526"/>
                  <a:gd name="T16" fmla="*/ 395 w 943"/>
                  <a:gd name="T17" fmla="*/ 417 h 526"/>
                  <a:gd name="T18" fmla="*/ 440 w 943"/>
                  <a:gd name="T19" fmla="*/ 423 h 526"/>
                  <a:gd name="T20" fmla="*/ 466 w 943"/>
                  <a:gd name="T21" fmla="*/ 424 h 526"/>
                  <a:gd name="T22" fmla="*/ 501 w 943"/>
                  <a:gd name="T23" fmla="*/ 384 h 526"/>
                  <a:gd name="T24" fmla="*/ 540 w 943"/>
                  <a:gd name="T25" fmla="*/ 435 h 526"/>
                  <a:gd name="T26" fmla="*/ 611 w 943"/>
                  <a:gd name="T27" fmla="*/ 442 h 526"/>
                  <a:gd name="T28" fmla="*/ 687 w 943"/>
                  <a:gd name="T29" fmla="*/ 496 h 526"/>
                  <a:gd name="T30" fmla="*/ 709 w 943"/>
                  <a:gd name="T31" fmla="*/ 512 h 526"/>
                  <a:gd name="T32" fmla="*/ 768 w 943"/>
                  <a:gd name="T33" fmla="*/ 515 h 526"/>
                  <a:gd name="T34" fmla="*/ 800 w 943"/>
                  <a:gd name="T35" fmla="*/ 478 h 526"/>
                  <a:gd name="T36" fmla="*/ 837 w 943"/>
                  <a:gd name="T37" fmla="*/ 484 h 526"/>
                  <a:gd name="T38" fmla="*/ 882 w 943"/>
                  <a:gd name="T39" fmla="*/ 478 h 526"/>
                  <a:gd name="T40" fmla="*/ 916 w 943"/>
                  <a:gd name="T41" fmla="*/ 396 h 526"/>
                  <a:gd name="T42" fmla="*/ 931 w 943"/>
                  <a:gd name="T43" fmla="*/ 388 h 526"/>
                  <a:gd name="T44" fmla="*/ 941 w 943"/>
                  <a:gd name="T45" fmla="*/ 343 h 526"/>
                  <a:gd name="T46" fmla="*/ 927 w 943"/>
                  <a:gd name="T47" fmla="*/ 320 h 526"/>
                  <a:gd name="T48" fmla="*/ 906 w 943"/>
                  <a:gd name="T49" fmla="*/ 280 h 526"/>
                  <a:gd name="T50" fmla="*/ 878 w 943"/>
                  <a:gd name="T51" fmla="*/ 256 h 526"/>
                  <a:gd name="T52" fmla="*/ 871 w 943"/>
                  <a:gd name="T53" fmla="*/ 225 h 526"/>
                  <a:gd name="T54" fmla="*/ 850 w 943"/>
                  <a:gd name="T55" fmla="*/ 197 h 526"/>
                  <a:gd name="T56" fmla="*/ 855 w 943"/>
                  <a:gd name="T57" fmla="*/ 167 h 526"/>
                  <a:gd name="T58" fmla="*/ 839 w 943"/>
                  <a:gd name="T59" fmla="*/ 113 h 526"/>
                  <a:gd name="T60" fmla="*/ 800 w 943"/>
                  <a:gd name="T61" fmla="*/ 80 h 526"/>
                  <a:gd name="T62" fmla="*/ 762 w 943"/>
                  <a:gd name="T63" fmla="*/ 86 h 526"/>
                  <a:gd name="T64" fmla="*/ 683 w 943"/>
                  <a:gd name="T65" fmla="*/ 102 h 526"/>
                  <a:gd name="T66" fmla="*/ 638 w 943"/>
                  <a:gd name="T67" fmla="*/ 92 h 526"/>
                  <a:gd name="T68" fmla="*/ 606 w 943"/>
                  <a:gd name="T69" fmla="*/ 52 h 526"/>
                  <a:gd name="T70" fmla="*/ 584 w 943"/>
                  <a:gd name="T71" fmla="*/ 43 h 526"/>
                  <a:gd name="T72" fmla="*/ 558 w 943"/>
                  <a:gd name="T73" fmla="*/ 34 h 526"/>
                  <a:gd name="T74" fmla="*/ 533 w 943"/>
                  <a:gd name="T75" fmla="*/ 18 h 526"/>
                  <a:gd name="T76" fmla="*/ 507 w 943"/>
                  <a:gd name="T77" fmla="*/ 20 h 526"/>
                  <a:gd name="T78" fmla="*/ 485 w 943"/>
                  <a:gd name="T79" fmla="*/ 0 h 526"/>
                  <a:gd name="T80" fmla="*/ 447 w 943"/>
                  <a:gd name="T81" fmla="*/ 25 h 526"/>
                  <a:gd name="T82" fmla="*/ 424 w 943"/>
                  <a:gd name="T83" fmla="*/ 36 h 526"/>
                  <a:gd name="T84" fmla="*/ 407 w 943"/>
                  <a:gd name="T85" fmla="*/ 62 h 526"/>
                  <a:gd name="T86" fmla="*/ 399 w 943"/>
                  <a:gd name="T87" fmla="*/ 80 h 526"/>
                  <a:gd name="T88" fmla="*/ 423 w 943"/>
                  <a:gd name="T89" fmla="*/ 212 h 526"/>
                  <a:gd name="T90" fmla="*/ 342 w 943"/>
                  <a:gd name="T91" fmla="*/ 277 h 526"/>
                  <a:gd name="T92" fmla="*/ 282 w 943"/>
                  <a:gd name="T93" fmla="*/ 258 h 526"/>
                  <a:gd name="T94" fmla="*/ 266 w 943"/>
                  <a:gd name="T95" fmla="*/ 212 h 526"/>
                  <a:gd name="T96" fmla="*/ 241 w 943"/>
                  <a:gd name="T97" fmla="*/ 188 h 526"/>
                  <a:gd name="T98" fmla="*/ 194 w 943"/>
                  <a:gd name="T99" fmla="*/ 151 h 526"/>
                  <a:gd name="T100" fmla="*/ 77 w 943"/>
                  <a:gd name="T101" fmla="*/ 176 h 526"/>
                  <a:gd name="T102" fmla="*/ 49 w 943"/>
                  <a:gd name="T103" fmla="*/ 293 h 526"/>
                  <a:gd name="T104" fmla="*/ 11 w 943"/>
                  <a:gd name="T105" fmla="*/ 395 h 526"/>
                  <a:gd name="T106" fmla="*/ 9 w 943"/>
                  <a:gd name="T107" fmla="*/ 433 h 526"/>
                  <a:gd name="T108" fmla="*/ 17 w 943"/>
                  <a:gd name="T109" fmla="*/ 418 h 526"/>
                  <a:gd name="T110" fmla="*/ 12 w 943"/>
                  <a:gd name="T111" fmla="*/ 452 h 526"/>
                  <a:gd name="T112" fmla="*/ 0 w 943"/>
                  <a:gd name="T113" fmla="*/ 459 h 526"/>
                  <a:gd name="T114" fmla="*/ 16 w 943"/>
                  <a:gd name="T115" fmla="*/ 517 h 526"/>
                  <a:gd name="T116" fmla="*/ 31 w 943"/>
                  <a:gd name="T117" fmla="*/ 514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43" h="526">
                    <a:moveTo>
                      <a:pt x="31" y="514"/>
                    </a:moveTo>
                    <a:cubicBezTo>
                      <a:pt x="39" y="507"/>
                      <a:pt x="39" y="507"/>
                      <a:pt x="39" y="507"/>
                    </a:cubicBezTo>
                    <a:cubicBezTo>
                      <a:pt x="39" y="507"/>
                      <a:pt x="59" y="473"/>
                      <a:pt x="75" y="459"/>
                    </a:cubicBezTo>
                    <a:cubicBezTo>
                      <a:pt x="87" y="444"/>
                      <a:pt x="98" y="452"/>
                      <a:pt x="98" y="452"/>
                    </a:cubicBezTo>
                    <a:cubicBezTo>
                      <a:pt x="117" y="438"/>
                      <a:pt x="117" y="438"/>
                      <a:pt x="117" y="438"/>
                    </a:cubicBezTo>
                    <a:cubicBezTo>
                      <a:pt x="128" y="442"/>
                      <a:pt x="128" y="442"/>
                      <a:pt x="128" y="442"/>
                    </a:cubicBezTo>
                    <a:cubicBezTo>
                      <a:pt x="144" y="424"/>
                      <a:pt x="144" y="424"/>
                      <a:pt x="144" y="424"/>
                    </a:cubicBezTo>
                    <a:cubicBezTo>
                      <a:pt x="208" y="423"/>
                      <a:pt x="208" y="423"/>
                      <a:pt x="208" y="423"/>
                    </a:cubicBezTo>
                    <a:cubicBezTo>
                      <a:pt x="222" y="435"/>
                      <a:pt x="222" y="435"/>
                      <a:pt x="222" y="435"/>
                    </a:cubicBezTo>
                    <a:cubicBezTo>
                      <a:pt x="253" y="418"/>
                      <a:pt x="253" y="418"/>
                      <a:pt x="253" y="418"/>
                    </a:cubicBezTo>
                    <a:cubicBezTo>
                      <a:pt x="264" y="414"/>
                      <a:pt x="264" y="414"/>
                      <a:pt x="264" y="414"/>
                    </a:cubicBezTo>
                    <a:cubicBezTo>
                      <a:pt x="267" y="437"/>
                      <a:pt x="267" y="437"/>
                      <a:pt x="267" y="437"/>
                    </a:cubicBezTo>
                    <a:cubicBezTo>
                      <a:pt x="282" y="438"/>
                      <a:pt x="282" y="438"/>
                      <a:pt x="282" y="438"/>
                    </a:cubicBezTo>
                    <a:cubicBezTo>
                      <a:pt x="290" y="419"/>
                      <a:pt x="290" y="419"/>
                      <a:pt x="290" y="419"/>
                    </a:cubicBezTo>
                    <a:cubicBezTo>
                      <a:pt x="313" y="417"/>
                      <a:pt x="313" y="417"/>
                      <a:pt x="313" y="417"/>
                    </a:cubicBezTo>
                    <a:cubicBezTo>
                      <a:pt x="335" y="429"/>
                      <a:pt x="335" y="429"/>
                      <a:pt x="335" y="429"/>
                    </a:cubicBezTo>
                    <a:cubicBezTo>
                      <a:pt x="350" y="415"/>
                      <a:pt x="350" y="415"/>
                      <a:pt x="350" y="415"/>
                    </a:cubicBezTo>
                    <a:cubicBezTo>
                      <a:pt x="395" y="417"/>
                      <a:pt x="395" y="417"/>
                      <a:pt x="395" y="417"/>
                    </a:cubicBezTo>
                    <a:cubicBezTo>
                      <a:pt x="417" y="433"/>
                      <a:pt x="417" y="433"/>
                      <a:pt x="417" y="433"/>
                    </a:cubicBezTo>
                    <a:cubicBezTo>
                      <a:pt x="440" y="423"/>
                      <a:pt x="440" y="423"/>
                      <a:pt x="440" y="423"/>
                    </a:cubicBezTo>
                    <a:cubicBezTo>
                      <a:pt x="454" y="427"/>
                      <a:pt x="454" y="427"/>
                      <a:pt x="454" y="427"/>
                    </a:cubicBezTo>
                    <a:cubicBezTo>
                      <a:pt x="466" y="424"/>
                      <a:pt x="466" y="424"/>
                      <a:pt x="466" y="424"/>
                    </a:cubicBezTo>
                    <a:cubicBezTo>
                      <a:pt x="478" y="402"/>
                      <a:pt x="478" y="402"/>
                      <a:pt x="478" y="402"/>
                    </a:cubicBezTo>
                    <a:cubicBezTo>
                      <a:pt x="501" y="384"/>
                      <a:pt x="501" y="384"/>
                      <a:pt x="501" y="384"/>
                    </a:cubicBezTo>
                    <a:cubicBezTo>
                      <a:pt x="520" y="392"/>
                      <a:pt x="520" y="392"/>
                      <a:pt x="520" y="392"/>
                    </a:cubicBezTo>
                    <a:cubicBezTo>
                      <a:pt x="540" y="435"/>
                      <a:pt x="540" y="435"/>
                      <a:pt x="540" y="435"/>
                    </a:cubicBezTo>
                    <a:cubicBezTo>
                      <a:pt x="611" y="431"/>
                      <a:pt x="611" y="431"/>
                      <a:pt x="611" y="431"/>
                    </a:cubicBezTo>
                    <a:cubicBezTo>
                      <a:pt x="611" y="442"/>
                      <a:pt x="611" y="442"/>
                      <a:pt x="611" y="442"/>
                    </a:cubicBezTo>
                    <a:cubicBezTo>
                      <a:pt x="611" y="442"/>
                      <a:pt x="659" y="448"/>
                      <a:pt x="670" y="460"/>
                    </a:cubicBezTo>
                    <a:cubicBezTo>
                      <a:pt x="677" y="472"/>
                      <a:pt x="687" y="496"/>
                      <a:pt x="687" y="496"/>
                    </a:cubicBezTo>
                    <a:cubicBezTo>
                      <a:pt x="706" y="497"/>
                      <a:pt x="706" y="497"/>
                      <a:pt x="706" y="497"/>
                    </a:cubicBezTo>
                    <a:cubicBezTo>
                      <a:pt x="709" y="512"/>
                      <a:pt x="709" y="512"/>
                      <a:pt x="709" y="512"/>
                    </a:cubicBezTo>
                    <a:cubicBezTo>
                      <a:pt x="753" y="526"/>
                      <a:pt x="753" y="526"/>
                      <a:pt x="753" y="526"/>
                    </a:cubicBezTo>
                    <a:cubicBezTo>
                      <a:pt x="768" y="515"/>
                      <a:pt x="768" y="515"/>
                      <a:pt x="768" y="515"/>
                    </a:cubicBezTo>
                    <a:cubicBezTo>
                      <a:pt x="768" y="515"/>
                      <a:pt x="779" y="519"/>
                      <a:pt x="787" y="508"/>
                    </a:cubicBezTo>
                    <a:cubicBezTo>
                      <a:pt x="799" y="501"/>
                      <a:pt x="800" y="478"/>
                      <a:pt x="800" y="478"/>
                    </a:cubicBezTo>
                    <a:cubicBezTo>
                      <a:pt x="815" y="471"/>
                      <a:pt x="815" y="471"/>
                      <a:pt x="815" y="471"/>
                    </a:cubicBezTo>
                    <a:cubicBezTo>
                      <a:pt x="815" y="471"/>
                      <a:pt x="830" y="483"/>
                      <a:pt x="837" y="484"/>
                    </a:cubicBezTo>
                    <a:cubicBezTo>
                      <a:pt x="845" y="484"/>
                      <a:pt x="856" y="481"/>
                      <a:pt x="856" y="481"/>
                    </a:cubicBezTo>
                    <a:cubicBezTo>
                      <a:pt x="856" y="481"/>
                      <a:pt x="871" y="485"/>
                      <a:pt x="882" y="478"/>
                    </a:cubicBezTo>
                    <a:cubicBezTo>
                      <a:pt x="890" y="467"/>
                      <a:pt x="884" y="444"/>
                      <a:pt x="884" y="444"/>
                    </a:cubicBezTo>
                    <a:cubicBezTo>
                      <a:pt x="916" y="396"/>
                      <a:pt x="916" y="396"/>
                      <a:pt x="916" y="396"/>
                    </a:cubicBezTo>
                    <a:cubicBezTo>
                      <a:pt x="916" y="396"/>
                      <a:pt x="916" y="396"/>
                      <a:pt x="916" y="396"/>
                    </a:cubicBezTo>
                    <a:cubicBezTo>
                      <a:pt x="917" y="396"/>
                      <a:pt x="923" y="395"/>
                      <a:pt x="931" y="388"/>
                    </a:cubicBezTo>
                    <a:cubicBezTo>
                      <a:pt x="931" y="385"/>
                      <a:pt x="932" y="385"/>
                      <a:pt x="935" y="385"/>
                    </a:cubicBezTo>
                    <a:cubicBezTo>
                      <a:pt x="943" y="370"/>
                      <a:pt x="941" y="343"/>
                      <a:pt x="941" y="343"/>
                    </a:cubicBezTo>
                    <a:cubicBezTo>
                      <a:pt x="934" y="339"/>
                      <a:pt x="934" y="339"/>
                      <a:pt x="934" y="339"/>
                    </a:cubicBezTo>
                    <a:cubicBezTo>
                      <a:pt x="927" y="320"/>
                      <a:pt x="927" y="320"/>
                      <a:pt x="927" y="320"/>
                    </a:cubicBezTo>
                    <a:cubicBezTo>
                      <a:pt x="917" y="285"/>
                      <a:pt x="917" y="285"/>
                      <a:pt x="917" y="285"/>
                    </a:cubicBezTo>
                    <a:cubicBezTo>
                      <a:pt x="906" y="280"/>
                      <a:pt x="906" y="280"/>
                      <a:pt x="906" y="280"/>
                    </a:cubicBezTo>
                    <a:cubicBezTo>
                      <a:pt x="903" y="265"/>
                      <a:pt x="903" y="265"/>
                      <a:pt x="903" y="265"/>
                    </a:cubicBezTo>
                    <a:cubicBezTo>
                      <a:pt x="878" y="256"/>
                      <a:pt x="878" y="256"/>
                      <a:pt x="878" y="256"/>
                    </a:cubicBezTo>
                    <a:cubicBezTo>
                      <a:pt x="886" y="237"/>
                      <a:pt x="886" y="237"/>
                      <a:pt x="886" y="237"/>
                    </a:cubicBezTo>
                    <a:cubicBezTo>
                      <a:pt x="886" y="237"/>
                      <a:pt x="879" y="226"/>
                      <a:pt x="871" y="225"/>
                    </a:cubicBezTo>
                    <a:cubicBezTo>
                      <a:pt x="860" y="225"/>
                      <a:pt x="841" y="235"/>
                      <a:pt x="841" y="235"/>
                    </a:cubicBezTo>
                    <a:cubicBezTo>
                      <a:pt x="850" y="197"/>
                      <a:pt x="850" y="197"/>
                      <a:pt x="850" y="197"/>
                    </a:cubicBezTo>
                    <a:cubicBezTo>
                      <a:pt x="844" y="182"/>
                      <a:pt x="844" y="182"/>
                      <a:pt x="844" y="182"/>
                    </a:cubicBezTo>
                    <a:cubicBezTo>
                      <a:pt x="855" y="167"/>
                      <a:pt x="855" y="167"/>
                      <a:pt x="855" y="167"/>
                    </a:cubicBezTo>
                    <a:cubicBezTo>
                      <a:pt x="857" y="129"/>
                      <a:pt x="857" y="129"/>
                      <a:pt x="857" y="129"/>
                    </a:cubicBezTo>
                    <a:cubicBezTo>
                      <a:pt x="857" y="129"/>
                      <a:pt x="847" y="117"/>
                      <a:pt x="839" y="113"/>
                    </a:cubicBezTo>
                    <a:cubicBezTo>
                      <a:pt x="832" y="109"/>
                      <a:pt x="806" y="104"/>
                      <a:pt x="806" y="104"/>
                    </a:cubicBezTo>
                    <a:cubicBezTo>
                      <a:pt x="800" y="80"/>
                      <a:pt x="800" y="80"/>
                      <a:pt x="800" y="80"/>
                    </a:cubicBezTo>
                    <a:cubicBezTo>
                      <a:pt x="800" y="80"/>
                      <a:pt x="784" y="84"/>
                      <a:pt x="772" y="86"/>
                    </a:cubicBezTo>
                    <a:cubicBezTo>
                      <a:pt x="768" y="86"/>
                      <a:pt x="764" y="86"/>
                      <a:pt x="762" y="86"/>
                    </a:cubicBezTo>
                    <a:cubicBezTo>
                      <a:pt x="750" y="89"/>
                      <a:pt x="725" y="77"/>
                      <a:pt x="725" y="77"/>
                    </a:cubicBezTo>
                    <a:cubicBezTo>
                      <a:pt x="683" y="102"/>
                      <a:pt x="683" y="102"/>
                      <a:pt x="683" y="102"/>
                    </a:cubicBezTo>
                    <a:cubicBezTo>
                      <a:pt x="672" y="93"/>
                      <a:pt x="672" y="93"/>
                      <a:pt x="672" y="93"/>
                    </a:cubicBezTo>
                    <a:cubicBezTo>
                      <a:pt x="638" y="92"/>
                      <a:pt x="638" y="92"/>
                      <a:pt x="638" y="92"/>
                    </a:cubicBezTo>
                    <a:cubicBezTo>
                      <a:pt x="631" y="91"/>
                      <a:pt x="635" y="72"/>
                      <a:pt x="628" y="64"/>
                    </a:cubicBezTo>
                    <a:cubicBezTo>
                      <a:pt x="621" y="60"/>
                      <a:pt x="606" y="52"/>
                      <a:pt x="606" y="52"/>
                    </a:cubicBezTo>
                    <a:cubicBezTo>
                      <a:pt x="607" y="37"/>
                      <a:pt x="607" y="37"/>
                      <a:pt x="607" y="37"/>
                    </a:cubicBezTo>
                    <a:cubicBezTo>
                      <a:pt x="607" y="37"/>
                      <a:pt x="592" y="44"/>
                      <a:pt x="584" y="43"/>
                    </a:cubicBezTo>
                    <a:cubicBezTo>
                      <a:pt x="577" y="43"/>
                      <a:pt x="570" y="27"/>
                      <a:pt x="570" y="27"/>
                    </a:cubicBezTo>
                    <a:cubicBezTo>
                      <a:pt x="558" y="34"/>
                      <a:pt x="558" y="34"/>
                      <a:pt x="558" y="34"/>
                    </a:cubicBezTo>
                    <a:cubicBezTo>
                      <a:pt x="548" y="19"/>
                      <a:pt x="548" y="19"/>
                      <a:pt x="548" y="19"/>
                    </a:cubicBezTo>
                    <a:cubicBezTo>
                      <a:pt x="533" y="18"/>
                      <a:pt x="533" y="18"/>
                      <a:pt x="533" y="18"/>
                    </a:cubicBezTo>
                    <a:cubicBezTo>
                      <a:pt x="511" y="2"/>
                      <a:pt x="511" y="2"/>
                      <a:pt x="511" y="2"/>
                    </a:cubicBezTo>
                    <a:cubicBezTo>
                      <a:pt x="507" y="20"/>
                      <a:pt x="507" y="20"/>
                      <a:pt x="507" y="20"/>
                    </a:cubicBezTo>
                    <a:cubicBezTo>
                      <a:pt x="496" y="1"/>
                      <a:pt x="496" y="1"/>
                      <a:pt x="496" y="1"/>
                    </a:cubicBezTo>
                    <a:cubicBezTo>
                      <a:pt x="485" y="0"/>
                      <a:pt x="485" y="0"/>
                      <a:pt x="485" y="0"/>
                    </a:cubicBezTo>
                    <a:cubicBezTo>
                      <a:pt x="465" y="30"/>
                      <a:pt x="465" y="30"/>
                      <a:pt x="465" y="30"/>
                    </a:cubicBezTo>
                    <a:cubicBezTo>
                      <a:pt x="447" y="25"/>
                      <a:pt x="447" y="25"/>
                      <a:pt x="447" y="25"/>
                    </a:cubicBezTo>
                    <a:cubicBezTo>
                      <a:pt x="434" y="48"/>
                      <a:pt x="434" y="48"/>
                      <a:pt x="434" y="48"/>
                    </a:cubicBezTo>
                    <a:cubicBezTo>
                      <a:pt x="424" y="36"/>
                      <a:pt x="424" y="36"/>
                      <a:pt x="424" y="36"/>
                    </a:cubicBezTo>
                    <a:cubicBezTo>
                      <a:pt x="412" y="47"/>
                      <a:pt x="412" y="47"/>
                      <a:pt x="412" y="47"/>
                    </a:cubicBezTo>
                    <a:cubicBezTo>
                      <a:pt x="407" y="62"/>
                      <a:pt x="407" y="62"/>
                      <a:pt x="407" y="62"/>
                    </a:cubicBezTo>
                    <a:cubicBezTo>
                      <a:pt x="400" y="61"/>
                      <a:pt x="400" y="61"/>
                      <a:pt x="400" y="61"/>
                    </a:cubicBezTo>
                    <a:cubicBezTo>
                      <a:pt x="399" y="80"/>
                      <a:pt x="399" y="80"/>
                      <a:pt x="399" y="80"/>
                    </a:cubicBezTo>
                    <a:cubicBezTo>
                      <a:pt x="415" y="154"/>
                      <a:pt x="415" y="154"/>
                      <a:pt x="415" y="154"/>
                    </a:cubicBezTo>
                    <a:cubicBezTo>
                      <a:pt x="415" y="154"/>
                      <a:pt x="424" y="192"/>
                      <a:pt x="423" y="212"/>
                    </a:cubicBezTo>
                    <a:cubicBezTo>
                      <a:pt x="419" y="227"/>
                      <a:pt x="396" y="237"/>
                      <a:pt x="388" y="240"/>
                    </a:cubicBezTo>
                    <a:cubicBezTo>
                      <a:pt x="380" y="244"/>
                      <a:pt x="372" y="266"/>
                      <a:pt x="342" y="277"/>
                    </a:cubicBezTo>
                    <a:cubicBezTo>
                      <a:pt x="315" y="291"/>
                      <a:pt x="312" y="260"/>
                      <a:pt x="312" y="260"/>
                    </a:cubicBezTo>
                    <a:cubicBezTo>
                      <a:pt x="282" y="258"/>
                      <a:pt x="282" y="258"/>
                      <a:pt x="282" y="258"/>
                    </a:cubicBezTo>
                    <a:cubicBezTo>
                      <a:pt x="275" y="258"/>
                      <a:pt x="276" y="235"/>
                      <a:pt x="276" y="227"/>
                    </a:cubicBezTo>
                    <a:cubicBezTo>
                      <a:pt x="273" y="224"/>
                      <a:pt x="266" y="212"/>
                      <a:pt x="266" y="212"/>
                    </a:cubicBezTo>
                    <a:cubicBezTo>
                      <a:pt x="266" y="200"/>
                      <a:pt x="266" y="200"/>
                      <a:pt x="266" y="200"/>
                    </a:cubicBezTo>
                    <a:cubicBezTo>
                      <a:pt x="241" y="188"/>
                      <a:pt x="241" y="188"/>
                      <a:pt x="241" y="188"/>
                    </a:cubicBezTo>
                    <a:cubicBezTo>
                      <a:pt x="241" y="188"/>
                      <a:pt x="238" y="172"/>
                      <a:pt x="227" y="168"/>
                    </a:cubicBezTo>
                    <a:cubicBezTo>
                      <a:pt x="216" y="163"/>
                      <a:pt x="194" y="151"/>
                      <a:pt x="194" y="151"/>
                    </a:cubicBezTo>
                    <a:cubicBezTo>
                      <a:pt x="184" y="116"/>
                      <a:pt x="184" y="116"/>
                      <a:pt x="184" y="116"/>
                    </a:cubicBezTo>
                    <a:cubicBezTo>
                      <a:pt x="77" y="176"/>
                      <a:pt x="77" y="176"/>
                      <a:pt x="77" y="176"/>
                    </a:cubicBezTo>
                    <a:cubicBezTo>
                      <a:pt x="47" y="247"/>
                      <a:pt x="47" y="247"/>
                      <a:pt x="47" y="247"/>
                    </a:cubicBezTo>
                    <a:cubicBezTo>
                      <a:pt x="49" y="293"/>
                      <a:pt x="49" y="293"/>
                      <a:pt x="49" y="293"/>
                    </a:cubicBezTo>
                    <a:cubicBezTo>
                      <a:pt x="5" y="352"/>
                      <a:pt x="5" y="352"/>
                      <a:pt x="5" y="352"/>
                    </a:cubicBezTo>
                    <a:cubicBezTo>
                      <a:pt x="11" y="395"/>
                      <a:pt x="11" y="395"/>
                      <a:pt x="11" y="395"/>
                    </a:cubicBezTo>
                    <a:cubicBezTo>
                      <a:pt x="5" y="433"/>
                      <a:pt x="5" y="433"/>
                      <a:pt x="5" y="433"/>
                    </a:cubicBezTo>
                    <a:cubicBezTo>
                      <a:pt x="9" y="433"/>
                      <a:pt x="9" y="433"/>
                      <a:pt x="9" y="433"/>
                    </a:cubicBezTo>
                    <a:cubicBezTo>
                      <a:pt x="10" y="418"/>
                      <a:pt x="10" y="418"/>
                      <a:pt x="10" y="418"/>
                    </a:cubicBezTo>
                    <a:cubicBezTo>
                      <a:pt x="17" y="418"/>
                      <a:pt x="17" y="418"/>
                      <a:pt x="17" y="418"/>
                    </a:cubicBezTo>
                    <a:cubicBezTo>
                      <a:pt x="16" y="448"/>
                      <a:pt x="16" y="448"/>
                      <a:pt x="16" y="448"/>
                    </a:cubicBezTo>
                    <a:cubicBezTo>
                      <a:pt x="12" y="452"/>
                      <a:pt x="12" y="452"/>
                      <a:pt x="12" y="452"/>
                    </a:cubicBezTo>
                    <a:cubicBezTo>
                      <a:pt x="5" y="440"/>
                      <a:pt x="5" y="440"/>
                      <a:pt x="5" y="440"/>
                    </a:cubicBezTo>
                    <a:cubicBezTo>
                      <a:pt x="0" y="459"/>
                      <a:pt x="0" y="459"/>
                      <a:pt x="0" y="459"/>
                    </a:cubicBezTo>
                    <a:cubicBezTo>
                      <a:pt x="6" y="498"/>
                      <a:pt x="6" y="498"/>
                      <a:pt x="6" y="498"/>
                    </a:cubicBezTo>
                    <a:cubicBezTo>
                      <a:pt x="16" y="517"/>
                      <a:pt x="16" y="517"/>
                      <a:pt x="16" y="517"/>
                    </a:cubicBezTo>
                    <a:cubicBezTo>
                      <a:pt x="28" y="506"/>
                      <a:pt x="28" y="506"/>
                      <a:pt x="28" y="506"/>
                    </a:cubicBezTo>
                    <a:lnTo>
                      <a:pt x="31" y="514"/>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89" name="Freeform 464">
                <a:extLst>
                  <a:ext uri="{FF2B5EF4-FFF2-40B4-BE49-F238E27FC236}">
                    <a16:creationId xmlns:a16="http://schemas.microsoft.com/office/drawing/2014/main" id="{D1829C98-1379-CE1C-F142-87339BC0E43C}"/>
                  </a:ext>
                </a:extLst>
              </p:cNvPr>
              <p:cNvSpPr>
                <a:spLocks/>
              </p:cNvSpPr>
              <p:nvPr/>
            </p:nvSpPr>
            <p:spPr bwMode="gray">
              <a:xfrm>
                <a:off x="15260481" y="4139536"/>
                <a:ext cx="5766" cy="0"/>
              </a:xfrm>
              <a:custGeom>
                <a:avLst/>
                <a:gdLst>
                  <a:gd name="T0" fmla="*/ 0 w 10"/>
                  <a:gd name="T1" fmla="*/ 10 w 10"/>
                  <a:gd name="T2" fmla="*/ 0 w 10"/>
                </a:gdLst>
                <a:ahLst/>
                <a:cxnLst>
                  <a:cxn ang="0">
                    <a:pos x="T0" y="0"/>
                  </a:cxn>
                  <a:cxn ang="0">
                    <a:pos x="T1" y="0"/>
                  </a:cxn>
                  <a:cxn ang="0">
                    <a:pos x="T2" y="0"/>
                  </a:cxn>
                </a:cxnLst>
                <a:rect l="0" t="0" r="r" b="b"/>
                <a:pathLst>
                  <a:path w="10">
                    <a:moveTo>
                      <a:pt x="0" y="0"/>
                    </a:moveTo>
                    <a:cubicBezTo>
                      <a:pt x="2" y="0"/>
                      <a:pt x="6" y="0"/>
                      <a:pt x="10" y="0"/>
                    </a:cubicBezTo>
                    <a:cubicBezTo>
                      <a:pt x="6" y="0"/>
                      <a:pt x="3" y="0"/>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90" name="Freeform 465">
                <a:extLst>
                  <a:ext uri="{FF2B5EF4-FFF2-40B4-BE49-F238E27FC236}">
                    <a16:creationId xmlns:a16="http://schemas.microsoft.com/office/drawing/2014/main" id="{4D3C607D-BA39-7E20-DBA6-9895F6C91F36}"/>
                  </a:ext>
                </a:extLst>
              </p:cNvPr>
              <p:cNvSpPr>
                <a:spLocks/>
              </p:cNvSpPr>
              <p:nvPr/>
            </p:nvSpPr>
            <p:spPr bwMode="gray">
              <a:xfrm>
                <a:off x="15333994" y="428800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91" name="Freeform 466">
                <a:extLst>
                  <a:ext uri="{FF2B5EF4-FFF2-40B4-BE49-F238E27FC236}">
                    <a16:creationId xmlns:a16="http://schemas.microsoft.com/office/drawing/2014/main" id="{9B968D6D-4558-7E3A-5057-F7D80FFA3EA9}"/>
                  </a:ext>
                </a:extLst>
              </p:cNvPr>
              <p:cNvSpPr>
                <a:spLocks/>
              </p:cNvSpPr>
              <p:nvPr/>
            </p:nvSpPr>
            <p:spPr bwMode="gray">
              <a:xfrm>
                <a:off x="15390211" y="5121163"/>
                <a:ext cx="294055" cy="327209"/>
              </a:xfrm>
              <a:custGeom>
                <a:avLst/>
                <a:gdLst>
                  <a:gd name="T0" fmla="*/ 93 w 616"/>
                  <a:gd name="T1" fmla="*/ 145 h 685"/>
                  <a:gd name="T2" fmla="*/ 157 w 616"/>
                  <a:gd name="T3" fmla="*/ 228 h 685"/>
                  <a:gd name="T4" fmla="*/ 227 w 616"/>
                  <a:gd name="T5" fmla="*/ 319 h 685"/>
                  <a:gd name="T6" fmla="*/ 279 w 616"/>
                  <a:gd name="T7" fmla="*/ 345 h 685"/>
                  <a:gd name="T8" fmla="*/ 288 w 616"/>
                  <a:gd name="T9" fmla="*/ 387 h 685"/>
                  <a:gd name="T10" fmla="*/ 323 w 616"/>
                  <a:gd name="T11" fmla="*/ 427 h 685"/>
                  <a:gd name="T12" fmla="*/ 323 w 616"/>
                  <a:gd name="T13" fmla="*/ 507 h 685"/>
                  <a:gd name="T14" fmla="*/ 308 w 616"/>
                  <a:gd name="T15" fmla="*/ 518 h 685"/>
                  <a:gd name="T16" fmla="*/ 320 w 616"/>
                  <a:gd name="T17" fmla="*/ 580 h 685"/>
                  <a:gd name="T18" fmla="*/ 339 w 616"/>
                  <a:gd name="T19" fmla="*/ 650 h 685"/>
                  <a:gd name="T20" fmla="*/ 327 w 616"/>
                  <a:gd name="T21" fmla="*/ 672 h 685"/>
                  <a:gd name="T22" fmla="*/ 353 w 616"/>
                  <a:gd name="T23" fmla="*/ 685 h 685"/>
                  <a:gd name="T24" fmla="*/ 364 w 616"/>
                  <a:gd name="T25" fmla="*/ 674 h 685"/>
                  <a:gd name="T26" fmla="*/ 406 w 616"/>
                  <a:gd name="T27" fmla="*/ 668 h 685"/>
                  <a:gd name="T28" fmla="*/ 389 w 616"/>
                  <a:gd name="T29" fmla="*/ 625 h 685"/>
                  <a:gd name="T30" fmla="*/ 432 w 616"/>
                  <a:gd name="T31" fmla="*/ 585 h 685"/>
                  <a:gd name="T32" fmla="*/ 422 w 616"/>
                  <a:gd name="T33" fmla="*/ 566 h 685"/>
                  <a:gd name="T34" fmla="*/ 453 w 616"/>
                  <a:gd name="T35" fmla="*/ 544 h 685"/>
                  <a:gd name="T36" fmla="*/ 455 w 616"/>
                  <a:gd name="T37" fmla="*/ 495 h 685"/>
                  <a:gd name="T38" fmla="*/ 432 w 616"/>
                  <a:gd name="T39" fmla="*/ 428 h 685"/>
                  <a:gd name="T40" fmla="*/ 480 w 616"/>
                  <a:gd name="T41" fmla="*/ 450 h 685"/>
                  <a:gd name="T42" fmla="*/ 503 w 616"/>
                  <a:gd name="T43" fmla="*/ 420 h 685"/>
                  <a:gd name="T44" fmla="*/ 544 w 616"/>
                  <a:gd name="T45" fmla="*/ 441 h 685"/>
                  <a:gd name="T46" fmla="*/ 560 w 616"/>
                  <a:gd name="T47" fmla="*/ 415 h 685"/>
                  <a:gd name="T48" fmla="*/ 574 w 616"/>
                  <a:gd name="T49" fmla="*/ 435 h 685"/>
                  <a:gd name="T50" fmla="*/ 616 w 616"/>
                  <a:gd name="T51" fmla="*/ 418 h 685"/>
                  <a:gd name="T52" fmla="*/ 575 w 616"/>
                  <a:gd name="T53" fmla="*/ 401 h 685"/>
                  <a:gd name="T54" fmla="*/ 564 w 616"/>
                  <a:gd name="T55" fmla="*/ 320 h 685"/>
                  <a:gd name="T56" fmla="*/ 516 w 616"/>
                  <a:gd name="T57" fmla="*/ 306 h 685"/>
                  <a:gd name="T58" fmla="*/ 500 w 616"/>
                  <a:gd name="T59" fmla="*/ 244 h 685"/>
                  <a:gd name="T60" fmla="*/ 487 w 616"/>
                  <a:gd name="T61" fmla="*/ 213 h 685"/>
                  <a:gd name="T62" fmla="*/ 475 w 616"/>
                  <a:gd name="T63" fmla="*/ 232 h 685"/>
                  <a:gd name="T64" fmla="*/ 446 w 616"/>
                  <a:gd name="T65" fmla="*/ 207 h 685"/>
                  <a:gd name="T66" fmla="*/ 427 w 616"/>
                  <a:gd name="T67" fmla="*/ 206 h 685"/>
                  <a:gd name="T68" fmla="*/ 413 w 616"/>
                  <a:gd name="T69" fmla="*/ 183 h 685"/>
                  <a:gd name="T70" fmla="*/ 423 w 616"/>
                  <a:gd name="T71" fmla="*/ 137 h 685"/>
                  <a:gd name="T72" fmla="*/ 396 w 616"/>
                  <a:gd name="T73" fmla="*/ 79 h 685"/>
                  <a:gd name="T74" fmla="*/ 384 w 616"/>
                  <a:gd name="T75" fmla="*/ 93 h 685"/>
                  <a:gd name="T76" fmla="*/ 357 w 616"/>
                  <a:gd name="T77" fmla="*/ 96 h 685"/>
                  <a:gd name="T78" fmla="*/ 340 w 616"/>
                  <a:gd name="T79" fmla="*/ 65 h 685"/>
                  <a:gd name="T80" fmla="*/ 292 w 616"/>
                  <a:gd name="T81" fmla="*/ 58 h 685"/>
                  <a:gd name="T82" fmla="*/ 291 w 616"/>
                  <a:gd name="T83" fmla="*/ 81 h 685"/>
                  <a:gd name="T84" fmla="*/ 273 w 616"/>
                  <a:gd name="T85" fmla="*/ 65 h 685"/>
                  <a:gd name="T86" fmla="*/ 258 w 616"/>
                  <a:gd name="T87" fmla="*/ 68 h 685"/>
                  <a:gd name="T88" fmla="*/ 262 w 616"/>
                  <a:gd name="T89" fmla="*/ 46 h 685"/>
                  <a:gd name="T90" fmla="*/ 221 w 616"/>
                  <a:gd name="T91" fmla="*/ 59 h 685"/>
                  <a:gd name="T92" fmla="*/ 214 w 616"/>
                  <a:gd name="T93" fmla="*/ 39 h 685"/>
                  <a:gd name="T94" fmla="*/ 192 w 616"/>
                  <a:gd name="T95" fmla="*/ 38 h 685"/>
                  <a:gd name="T96" fmla="*/ 148 w 616"/>
                  <a:gd name="T97" fmla="*/ 13 h 685"/>
                  <a:gd name="T98" fmla="*/ 125 w 616"/>
                  <a:gd name="T99" fmla="*/ 31 h 685"/>
                  <a:gd name="T100" fmla="*/ 99 w 616"/>
                  <a:gd name="T101" fmla="*/ 26 h 685"/>
                  <a:gd name="T102" fmla="*/ 83 w 616"/>
                  <a:gd name="T103" fmla="*/ 45 h 685"/>
                  <a:gd name="T104" fmla="*/ 61 w 616"/>
                  <a:gd name="T105" fmla="*/ 32 h 685"/>
                  <a:gd name="T106" fmla="*/ 56 w 616"/>
                  <a:gd name="T107" fmla="*/ 55 h 685"/>
                  <a:gd name="T108" fmla="*/ 19 w 616"/>
                  <a:gd name="T109" fmla="*/ 45 h 685"/>
                  <a:gd name="T110" fmla="*/ 22 w 616"/>
                  <a:gd name="T111" fmla="*/ 72 h 685"/>
                  <a:gd name="T112" fmla="*/ 10 w 616"/>
                  <a:gd name="T113" fmla="*/ 72 h 685"/>
                  <a:gd name="T114" fmla="*/ 10 w 616"/>
                  <a:gd name="T115" fmla="*/ 83 h 685"/>
                  <a:gd name="T116" fmla="*/ 21 w 616"/>
                  <a:gd name="T117" fmla="*/ 84 h 685"/>
                  <a:gd name="T118" fmla="*/ 93 w 616"/>
                  <a:gd name="T119" fmla="*/ 145 h 6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16" h="685">
                    <a:moveTo>
                      <a:pt x="93" y="145"/>
                    </a:moveTo>
                    <a:cubicBezTo>
                      <a:pt x="117" y="199"/>
                      <a:pt x="135" y="212"/>
                      <a:pt x="157" y="228"/>
                    </a:cubicBezTo>
                    <a:cubicBezTo>
                      <a:pt x="174" y="248"/>
                      <a:pt x="227" y="319"/>
                      <a:pt x="227" y="319"/>
                    </a:cubicBezTo>
                    <a:cubicBezTo>
                      <a:pt x="227" y="319"/>
                      <a:pt x="276" y="329"/>
                      <a:pt x="279" y="345"/>
                    </a:cubicBezTo>
                    <a:cubicBezTo>
                      <a:pt x="285" y="360"/>
                      <a:pt x="288" y="387"/>
                      <a:pt x="288" y="387"/>
                    </a:cubicBezTo>
                    <a:cubicBezTo>
                      <a:pt x="288" y="387"/>
                      <a:pt x="317" y="396"/>
                      <a:pt x="323" y="427"/>
                    </a:cubicBezTo>
                    <a:cubicBezTo>
                      <a:pt x="326" y="458"/>
                      <a:pt x="323" y="507"/>
                      <a:pt x="323" y="507"/>
                    </a:cubicBezTo>
                    <a:cubicBezTo>
                      <a:pt x="308" y="518"/>
                      <a:pt x="308" y="518"/>
                      <a:pt x="308" y="518"/>
                    </a:cubicBezTo>
                    <a:cubicBezTo>
                      <a:pt x="320" y="580"/>
                      <a:pt x="320" y="580"/>
                      <a:pt x="320" y="580"/>
                    </a:cubicBezTo>
                    <a:cubicBezTo>
                      <a:pt x="339" y="650"/>
                      <a:pt x="339" y="650"/>
                      <a:pt x="339" y="650"/>
                    </a:cubicBezTo>
                    <a:cubicBezTo>
                      <a:pt x="327" y="672"/>
                      <a:pt x="327" y="672"/>
                      <a:pt x="327" y="672"/>
                    </a:cubicBezTo>
                    <a:cubicBezTo>
                      <a:pt x="353" y="685"/>
                      <a:pt x="353" y="685"/>
                      <a:pt x="353" y="685"/>
                    </a:cubicBezTo>
                    <a:cubicBezTo>
                      <a:pt x="364" y="674"/>
                      <a:pt x="364" y="674"/>
                      <a:pt x="364" y="674"/>
                    </a:cubicBezTo>
                    <a:cubicBezTo>
                      <a:pt x="364" y="674"/>
                      <a:pt x="394" y="683"/>
                      <a:pt x="406" y="668"/>
                    </a:cubicBezTo>
                    <a:cubicBezTo>
                      <a:pt x="418" y="657"/>
                      <a:pt x="389" y="625"/>
                      <a:pt x="389" y="625"/>
                    </a:cubicBezTo>
                    <a:cubicBezTo>
                      <a:pt x="432" y="585"/>
                      <a:pt x="432" y="585"/>
                      <a:pt x="432" y="585"/>
                    </a:cubicBezTo>
                    <a:cubicBezTo>
                      <a:pt x="422" y="566"/>
                      <a:pt x="422" y="566"/>
                      <a:pt x="422" y="566"/>
                    </a:cubicBezTo>
                    <a:cubicBezTo>
                      <a:pt x="453" y="544"/>
                      <a:pt x="453" y="544"/>
                      <a:pt x="453" y="544"/>
                    </a:cubicBezTo>
                    <a:cubicBezTo>
                      <a:pt x="455" y="495"/>
                      <a:pt x="455" y="495"/>
                      <a:pt x="455" y="495"/>
                    </a:cubicBezTo>
                    <a:cubicBezTo>
                      <a:pt x="455" y="495"/>
                      <a:pt x="412" y="447"/>
                      <a:pt x="432" y="428"/>
                    </a:cubicBezTo>
                    <a:cubicBezTo>
                      <a:pt x="490" y="385"/>
                      <a:pt x="468" y="449"/>
                      <a:pt x="480" y="450"/>
                    </a:cubicBezTo>
                    <a:cubicBezTo>
                      <a:pt x="491" y="450"/>
                      <a:pt x="503" y="420"/>
                      <a:pt x="503" y="420"/>
                    </a:cubicBezTo>
                    <a:cubicBezTo>
                      <a:pt x="503" y="420"/>
                      <a:pt x="528" y="445"/>
                      <a:pt x="544" y="441"/>
                    </a:cubicBezTo>
                    <a:cubicBezTo>
                      <a:pt x="559" y="438"/>
                      <a:pt x="552" y="415"/>
                      <a:pt x="560" y="415"/>
                    </a:cubicBezTo>
                    <a:cubicBezTo>
                      <a:pt x="567" y="416"/>
                      <a:pt x="574" y="435"/>
                      <a:pt x="574" y="435"/>
                    </a:cubicBezTo>
                    <a:cubicBezTo>
                      <a:pt x="616" y="418"/>
                      <a:pt x="616" y="418"/>
                      <a:pt x="616" y="418"/>
                    </a:cubicBezTo>
                    <a:cubicBezTo>
                      <a:pt x="616" y="418"/>
                      <a:pt x="590" y="405"/>
                      <a:pt x="575" y="401"/>
                    </a:cubicBezTo>
                    <a:cubicBezTo>
                      <a:pt x="561" y="396"/>
                      <a:pt x="578" y="340"/>
                      <a:pt x="564" y="320"/>
                    </a:cubicBezTo>
                    <a:cubicBezTo>
                      <a:pt x="554" y="297"/>
                      <a:pt x="538" y="311"/>
                      <a:pt x="516" y="306"/>
                    </a:cubicBezTo>
                    <a:cubicBezTo>
                      <a:pt x="490" y="301"/>
                      <a:pt x="500" y="244"/>
                      <a:pt x="500" y="244"/>
                    </a:cubicBezTo>
                    <a:cubicBezTo>
                      <a:pt x="487" y="213"/>
                      <a:pt x="487" y="213"/>
                      <a:pt x="487" y="213"/>
                    </a:cubicBezTo>
                    <a:cubicBezTo>
                      <a:pt x="475" y="232"/>
                      <a:pt x="475" y="232"/>
                      <a:pt x="475" y="232"/>
                    </a:cubicBezTo>
                    <a:cubicBezTo>
                      <a:pt x="475" y="232"/>
                      <a:pt x="449" y="211"/>
                      <a:pt x="446" y="207"/>
                    </a:cubicBezTo>
                    <a:cubicBezTo>
                      <a:pt x="442" y="203"/>
                      <a:pt x="427" y="206"/>
                      <a:pt x="427" y="206"/>
                    </a:cubicBezTo>
                    <a:cubicBezTo>
                      <a:pt x="413" y="183"/>
                      <a:pt x="413" y="183"/>
                      <a:pt x="413" y="183"/>
                    </a:cubicBezTo>
                    <a:cubicBezTo>
                      <a:pt x="413" y="183"/>
                      <a:pt x="422" y="160"/>
                      <a:pt x="423" y="137"/>
                    </a:cubicBezTo>
                    <a:cubicBezTo>
                      <a:pt x="424" y="118"/>
                      <a:pt x="396" y="79"/>
                      <a:pt x="396" y="79"/>
                    </a:cubicBezTo>
                    <a:cubicBezTo>
                      <a:pt x="384" y="93"/>
                      <a:pt x="384" y="93"/>
                      <a:pt x="384" y="93"/>
                    </a:cubicBezTo>
                    <a:cubicBezTo>
                      <a:pt x="357" y="96"/>
                      <a:pt x="357" y="96"/>
                      <a:pt x="357" y="96"/>
                    </a:cubicBezTo>
                    <a:cubicBezTo>
                      <a:pt x="340" y="65"/>
                      <a:pt x="340" y="65"/>
                      <a:pt x="340" y="65"/>
                    </a:cubicBezTo>
                    <a:cubicBezTo>
                      <a:pt x="340" y="65"/>
                      <a:pt x="303" y="59"/>
                      <a:pt x="292" y="58"/>
                    </a:cubicBezTo>
                    <a:cubicBezTo>
                      <a:pt x="280" y="58"/>
                      <a:pt x="291" y="81"/>
                      <a:pt x="291" y="81"/>
                    </a:cubicBezTo>
                    <a:cubicBezTo>
                      <a:pt x="273" y="65"/>
                      <a:pt x="273" y="65"/>
                      <a:pt x="273" y="65"/>
                    </a:cubicBezTo>
                    <a:cubicBezTo>
                      <a:pt x="258" y="68"/>
                      <a:pt x="258" y="68"/>
                      <a:pt x="258" y="68"/>
                    </a:cubicBezTo>
                    <a:cubicBezTo>
                      <a:pt x="262" y="46"/>
                      <a:pt x="262" y="46"/>
                      <a:pt x="262" y="46"/>
                    </a:cubicBezTo>
                    <a:cubicBezTo>
                      <a:pt x="221" y="59"/>
                      <a:pt x="221" y="59"/>
                      <a:pt x="221" y="59"/>
                    </a:cubicBezTo>
                    <a:cubicBezTo>
                      <a:pt x="214" y="39"/>
                      <a:pt x="214" y="39"/>
                      <a:pt x="214" y="39"/>
                    </a:cubicBezTo>
                    <a:cubicBezTo>
                      <a:pt x="192" y="38"/>
                      <a:pt x="192" y="38"/>
                      <a:pt x="192" y="38"/>
                    </a:cubicBezTo>
                    <a:cubicBezTo>
                      <a:pt x="192" y="38"/>
                      <a:pt x="174" y="22"/>
                      <a:pt x="148" y="13"/>
                    </a:cubicBezTo>
                    <a:cubicBezTo>
                      <a:pt x="118" y="0"/>
                      <a:pt x="125" y="31"/>
                      <a:pt x="125" y="31"/>
                    </a:cubicBezTo>
                    <a:cubicBezTo>
                      <a:pt x="99" y="26"/>
                      <a:pt x="99" y="26"/>
                      <a:pt x="99" y="26"/>
                    </a:cubicBezTo>
                    <a:cubicBezTo>
                      <a:pt x="83" y="45"/>
                      <a:pt x="83" y="45"/>
                      <a:pt x="83" y="45"/>
                    </a:cubicBezTo>
                    <a:cubicBezTo>
                      <a:pt x="61" y="32"/>
                      <a:pt x="61" y="32"/>
                      <a:pt x="61" y="32"/>
                    </a:cubicBezTo>
                    <a:cubicBezTo>
                      <a:pt x="61" y="32"/>
                      <a:pt x="64" y="55"/>
                      <a:pt x="56" y="55"/>
                    </a:cubicBezTo>
                    <a:cubicBezTo>
                      <a:pt x="45" y="54"/>
                      <a:pt x="42" y="39"/>
                      <a:pt x="19" y="45"/>
                    </a:cubicBezTo>
                    <a:cubicBezTo>
                      <a:pt x="0" y="48"/>
                      <a:pt x="22" y="72"/>
                      <a:pt x="22" y="72"/>
                    </a:cubicBezTo>
                    <a:cubicBezTo>
                      <a:pt x="10" y="72"/>
                      <a:pt x="10" y="72"/>
                      <a:pt x="10" y="72"/>
                    </a:cubicBezTo>
                    <a:cubicBezTo>
                      <a:pt x="10" y="83"/>
                      <a:pt x="10" y="83"/>
                      <a:pt x="10" y="83"/>
                    </a:cubicBezTo>
                    <a:cubicBezTo>
                      <a:pt x="13" y="83"/>
                      <a:pt x="17" y="83"/>
                      <a:pt x="21" y="84"/>
                    </a:cubicBezTo>
                    <a:cubicBezTo>
                      <a:pt x="21" y="84"/>
                      <a:pt x="73" y="94"/>
                      <a:pt x="93" y="145"/>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92" name="Freeform 467">
                <a:extLst>
                  <a:ext uri="{FF2B5EF4-FFF2-40B4-BE49-F238E27FC236}">
                    <a16:creationId xmlns:a16="http://schemas.microsoft.com/office/drawing/2014/main" id="{E9A60290-2103-4264-29A0-E0E5367CA61D}"/>
                  </a:ext>
                </a:extLst>
              </p:cNvPr>
              <p:cNvSpPr>
                <a:spLocks/>
              </p:cNvSpPr>
              <p:nvPr/>
            </p:nvSpPr>
            <p:spPr bwMode="gray">
              <a:xfrm>
                <a:off x="14934714" y="5161523"/>
                <a:ext cx="748112" cy="536219"/>
              </a:xfrm>
              <a:custGeom>
                <a:avLst/>
                <a:gdLst>
                  <a:gd name="T0" fmla="*/ 1428 w 1565"/>
                  <a:gd name="T1" fmla="*/ 623 h 1122"/>
                  <a:gd name="T2" fmla="*/ 1356 w 1565"/>
                  <a:gd name="T3" fmla="*/ 639 h 1122"/>
                  <a:gd name="T4" fmla="*/ 1280 w 1565"/>
                  <a:gd name="T5" fmla="*/ 589 h 1122"/>
                  <a:gd name="T6" fmla="*/ 1261 w 1565"/>
                  <a:gd name="T7" fmla="*/ 435 h 1122"/>
                  <a:gd name="T8" fmla="*/ 1241 w 1565"/>
                  <a:gd name="T9" fmla="*/ 304 h 1122"/>
                  <a:gd name="T10" fmla="*/ 1110 w 1565"/>
                  <a:gd name="T11" fmla="*/ 145 h 1122"/>
                  <a:gd name="T12" fmla="*/ 963 w 1565"/>
                  <a:gd name="T13" fmla="*/ 0 h 1122"/>
                  <a:gd name="T14" fmla="*/ 778 w 1565"/>
                  <a:gd name="T15" fmla="*/ 118 h 1122"/>
                  <a:gd name="T16" fmla="*/ 598 w 1565"/>
                  <a:gd name="T17" fmla="*/ 132 h 1122"/>
                  <a:gd name="T18" fmla="*/ 410 w 1565"/>
                  <a:gd name="T19" fmla="*/ 138 h 1122"/>
                  <a:gd name="T20" fmla="*/ 344 w 1565"/>
                  <a:gd name="T21" fmla="*/ 204 h 1122"/>
                  <a:gd name="T22" fmla="*/ 258 w 1565"/>
                  <a:gd name="T23" fmla="*/ 273 h 1122"/>
                  <a:gd name="T24" fmla="*/ 240 w 1565"/>
                  <a:gd name="T25" fmla="*/ 344 h 1122"/>
                  <a:gd name="T26" fmla="*/ 191 w 1565"/>
                  <a:gd name="T27" fmla="*/ 442 h 1122"/>
                  <a:gd name="T28" fmla="*/ 162 w 1565"/>
                  <a:gd name="T29" fmla="*/ 486 h 1122"/>
                  <a:gd name="T30" fmla="*/ 147 w 1565"/>
                  <a:gd name="T31" fmla="*/ 573 h 1122"/>
                  <a:gd name="T32" fmla="*/ 41 w 1565"/>
                  <a:gd name="T33" fmla="*/ 599 h 1122"/>
                  <a:gd name="T34" fmla="*/ 20 w 1565"/>
                  <a:gd name="T35" fmla="*/ 648 h 1122"/>
                  <a:gd name="T36" fmla="*/ 57 w 1565"/>
                  <a:gd name="T37" fmla="*/ 657 h 1122"/>
                  <a:gd name="T38" fmla="*/ 91 w 1565"/>
                  <a:gd name="T39" fmla="*/ 727 h 1122"/>
                  <a:gd name="T40" fmla="*/ 148 w 1565"/>
                  <a:gd name="T41" fmla="*/ 795 h 1122"/>
                  <a:gd name="T42" fmla="*/ 230 w 1565"/>
                  <a:gd name="T43" fmla="*/ 814 h 1122"/>
                  <a:gd name="T44" fmla="*/ 234 w 1565"/>
                  <a:gd name="T45" fmla="*/ 891 h 1122"/>
                  <a:gd name="T46" fmla="*/ 276 w 1565"/>
                  <a:gd name="T47" fmla="*/ 939 h 1122"/>
                  <a:gd name="T48" fmla="*/ 390 w 1565"/>
                  <a:gd name="T49" fmla="*/ 910 h 1122"/>
                  <a:gd name="T50" fmla="*/ 422 w 1565"/>
                  <a:gd name="T51" fmla="*/ 942 h 1122"/>
                  <a:gd name="T52" fmla="*/ 412 w 1565"/>
                  <a:gd name="T53" fmla="*/ 1007 h 1122"/>
                  <a:gd name="T54" fmla="*/ 434 w 1565"/>
                  <a:gd name="T55" fmla="*/ 1023 h 1122"/>
                  <a:gd name="T56" fmla="*/ 472 w 1565"/>
                  <a:gd name="T57" fmla="*/ 1086 h 1122"/>
                  <a:gd name="T58" fmla="*/ 606 w 1565"/>
                  <a:gd name="T59" fmla="*/ 1100 h 1122"/>
                  <a:gd name="T60" fmla="*/ 752 w 1565"/>
                  <a:gd name="T61" fmla="*/ 1092 h 1122"/>
                  <a:gd name="T62" fmla="*/ 853 w 1565"/>
                  <a:gd name="T63" fmla="*/ 1100 h 1122"/>
                  <a:gd name="T64" fmla="*/ 997 w 1565"/>
                  <a:gd name="T65" fmla="*/ 1042 h 1122"/>
                  <a:gd name="T66" fmla="*/ 1229 w 1565"/>
                  <a:gd name="T67" fmla="*/ 965 h 1122"/>
                  <a:gd name="T68" fmla="*/ 1320 w 1565"/>
                  <a:gd name="T69" fmla="*/ 950 h 1122"/>
                  <a:gd name="T70" fmla="*/ 1430 w 1565"/>
                  <a:gd name="T71" fmla="*/ 994 h 1122"/>
                  <a:gd name="T72" fmla="*/ 1462 w 1565"/>
                  <a:gd name="T73" fmla="*/ 785 h 1122"/>
                  <a:gd name="T74" fmla="*/ 1422 w 1565"/>
                  <a:gd name="T75" fmla="*/ 756 h 1122"/>
                  <a:gd name="T76" fmla="*/ 1474 w 1565"/>
                  <a:gd name="T77" fmla="*/ 694 h 1122"/>
                  <a:gd name="T78" fmla="*/ 1484 w 1565"/>
                  <a:gd name="T79" fmla="*/ 717 h 1122"/>
                  <a:gd name="T80" fmla="*/ 1478 w 1565"/>
                  <a:gd name="T81" fmla="*/ 759 h 1122"/>
                  <a:gd name="T82" fmla="*/ 1556 w 1565"/>
                  <a:gd name="T83" fmla="*/ 624 h 1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65" h="1122">
                    <a:moveTo>
                      <a:pt x="1556" y="621"/>
                    </a:moveTo>
                    <a:cubicBezTo>
                      <a:pt x="1556" y="621"/>
                      <a:pt x="1542" y="586"/>
                      <a:pt x="1505" y="577"/>
                    </a:cubicBezTo>
                    <a:cubicBezTo>
                      <a:pt x="1472" y="571"/>
                      <a:pt x="1428" y="623"/>
                      <a:pt x="1428" y="623"/>
                    </a:cubicBezTo>
                    <a:cubicBezTo>
                      <a:pt x="1410" y="622"/>
                      <a:pt x="1410" y="622"/>
                      <a:pt x="1410" y="622"/>
                    </a:cubicBezTo>
                    <a:cubicBezTo>
                      <a:pt x="1408" y="649"/>
                      <a:pt x="1408" y="649"/>
                      <a:pt x="1408" y="649"/>
                    </a:cubicBezTo>
                    <a:cubicBezTo>
                      <a:pt x="1408" y="649"/>
                      <a:pt x="1397" y="652"/>
                      <a:pt x="1356" y="639"/>
                    </a:cubicBezTo>
                    <a:cubicBezTo>
                      <a:pt x="1319" y="629"/>
                      <a:pt x="1324" y="610"/>
                      <a:pt x="1324" y="610"/>
                    </a:cubicBezTo>
                    <a:cubicBezTo>
                      <a:pt x="1306" y="602"/>
                      <a:pt x="1306" y="602"/>
                      <a:pt x="1306" y="602"/>
                    </a:cubicBezTo>
                    <a:cubicBezTo>
                      <a:pt x="1280" y="589"/>
                      <a:pt x="1280" y="589"/>
                      <a:pt x="1280" y="589"/>
                    </a:cubicBezTo>
                    <a:cubicBezTo>
                      <a:pt x="1292" y="567"/>
                      <a:pt x="1292" y="567"/>
                      <a:pt x="1292" y="567"/>
                    </a:cubicBezTo>
                    <a:cubicBezTo>
                      <a:pt x="1273" y="497"/>
                      <a:pt x="1273" y="497"/>
                      <a:pt x="1273" y="497"/>
                    </a:cubicBezTo>
                    <a:cubicBezTo>
                      <a:pt x="1261" y="435"/>
                      <a:pt x="1261" y="435"/>
                      <a:pt x="1261" y="435"/>
                    </a:cubicBezTo>
                    <a:cubicBezTo>
                      <a:pt x="1276" y="424"/>
                      <a:pt x="1276" y="424"/>
                      <a:pt x="1276" y="424"/>
                    </a:cubicBezTo>
                    <a:cubicBezTo>
                      <a:pt x="1276" y="424"/>
                      <a:pt x="1279" y="375"/>
                      <a:pt x="1276" y="344"/>
                    </a:cubicBezTo>
                    <a:cubicBezTo>
                      <a:pt x="1270" y="313"/>
                      <a:pt x="1241" y="304"/>
                      <a:pt x="1241" y="304"/>
                    </a:cubicBezTo>
                    <a:cubicBezTo>
                      <a:pt x="1241" y="304"/>
                      <a:pt x="1238" y="277"/>
                      <a:pt x="1232" y="262"/>
                    </a:cubicBezTo>
                    <a:cubicBezTo>
                      <a:pt x="1229" y="246"/>
                      <a:pt x="1180" y="236"/>
                      <a:pt x="1180" y="236"/>
                    </a:cubicBezTo>
                    <a:cubicBezTo>
                      <a:pt x="1180" y="236"/>
                      <a:pt x="1127" y="165"/>
                      <a:pt x="1110" y="145"/>
                    </a:cubicBezTo>
                    <a:cubicBezTo>
                      <a:pt x="1088" y="129"/>
                      <a:pt x="1070" y="116"/>
                      <a:pt x="1046" y="62"/>
                    </a:cubicBezTo>
                    <a:cubicBezTo>
                      <a:pt x="1026" y="11"/>
                      <a:pt x="974" y="1"/>
                      <a:pt x="974" y="1"/>
                    </a:cubicBezTo>
                    <a:cubicBezTo>
                      <a:pt x="963" y="0"/>
                      <a:pt x="963" y="0"/>
                      <a:pt x="963" y="0"/>
                    </a:cubicBezTo>
                    <a:cubicBezTo>
                      <a:pt x="951" y="0"/>
                      <a:pt x="941" y="4"/>
                      <a:pt x="933" y="9"/>
                    </a:cubicBezTo>
                    <a:cubicBezTo>
                      <a:pt x="902" y="30"/>
                      <a:pt x="892" y="77"/>
                      <a:pt x="892" y="77"/>
                    </a:cubicBezTo>
                    <a:cubicBezTo>
                      <a:pt x="892" y="77"/>
                      <a:pt x="831" y="105"/>
                      <a:pt x="778" y="118"/>
                    </a:cubicBezTo>
                    <a:cubicBezTo>
                      <a:pt x="721" y="130"/>
                      <a:pt x="761" y="155"/>
                      <a:pt x="727" y="165"/>
                    </a:cubicBezTo>
                    <a:cubicBezTo>
                      <a:pt x="693" y="171"/>
                      <a:pt x="662" y="124"/>
                      <a:pt x="647" y="119"/>
                    </a:cubicBezTo>
                    <a:cubicBezTo>
                      <a:pt x="629" y="111"/>
                      <a:pt x="598" y="132"/>
                      <a:pt x="598" y="132"/>
                    </a:cubicBezTo>
                    <a:cubicBezTo>
                      <a:pt x="598" y="132"/>
                      <a:pt x="515" y="132"/>
                      <a:pt x="474" y="134"/>
                    </a:cubicBezTo>
                    <a:cubicBezTo>
                      <a:pt x="429" y="135"/>
                      <a:pt x="449" y="102"/>
                      <a:pt x="427" y="101"/>
                    </a:cubicBezTo>
                    <a:cubicBezTo>
                      <a:pt x="408" y="100"/>
                      <a:pt x="410" y="138"/>
                      <a:pt x="410" y="138"/>
                    </a:cubicBezTo>
                    <a:cubicBezTo>
                      <a:pt x="395" y="134"/>
                      <a:pt x="395" y="134"/>
                      <a:pt x="395" y="134"/>
                    </a:cubicBezTo>
                    <a:cubicBezTo>
                      <a:pt x="387" y="153"/>
                      <a:pt x="387" y="153"/>
                      <a:pt x="387" y="153"/>
                    </a:cubicBezTo>
                    <a:cubicBezTo>
                      <a:pt x="344" y="204"/>
                      <a:pt x="344" y="204"/>
                      <a:pt x="344" y="204"/>
                    </a:cubicBezTo>
                    <a:cubicBezTo>
                      <a:pt x="314" y="203"/>
                      <a:pt x="314" y="203"/>
                      <a:pt x="314" y="203"/>
                    </a:cubicBezTo>
                    <a:cubicBezTo>
                      <a:pt x="302" y="214"/>
                      <a:pt x="302" y="214"/>
                      <a:pt x="302" y="214"/>
                    </a:cubicBezTo>
                    <a:cubicBezTo>
                      <a:pt x="258" y="273"/>
                      <a:pt x="258" y="273"/>
                      <a:pt x="258" y="273"/>
                    </a:cubicBezTo>
                    <a:cubicBezTo>
                      <a:pt x="261" y="296"/>
                      <a:pt x="261" y="296"/>
                      <a:pt x="261" y="296"/>
                    </a:cubicBezTo>
                    <a:cubicBezTo>
                      <a:pt x="249" y="307"/>
                      <a:pt x="249" y="307"/>
                      <a:pt x="249" y="307"/>
                    </a:cubicBezTo>
                    <a:cubicBezTo>
                      <a:pt x="240" y="344"/>
                      <a:pt x="240" y="344"/>
                      <a:pt x="240" y="344"/>
                    </a:cubicBezTo>
                    <a:cubicBezTo>
                      <a:pt x="212" y="385"/>
                      <a:pt x="212" y="385"/>
                      <a:pt x="212" y="385"/>
                    </a:cubicBezTo>
                    <a:cubicBezTo>
                      <a:pt x="215" y="404"/>
                      <a:pt x="215" y="404"/>
                      <a:pt x="215" y="404"/>
                    </a:cubicBezTo>
                    <a:cubicBezTo>
                      <a:pt x="191" y="442"/>
                      <a:pt x="191" y="442"/>
                      <a:pt x="191" y="442"/>
                    </a:cubicBezTo>
                    <a:cubicBezTo>
                      <a:pt x="197" y="457"/>
                      <a:pt x="197" y="457"/>
                      <a:pt x="197" y="457"/>
                    </a:cubicBezTo>
                    <a:cubicBezTo>
                      <a:pt x="177" y="487"/>
                      <a:pt x="177" y="487"/>
                      <a:pt x="177" y="487"/>
                    </a:cubicBezTo>
                    <a:cubicBezTo>
                      <a:pt x="162" y="486"/>
                      <a:pt x="162" y="486"/>
                      <a:pt x="162" y="486"/>
                    </a:cubicBezTo>
                    <a:cubicBezTo>
                      <a:pt x="168" y="532"/>
                      <a:pt x="168" y="532"/>
                      <a:pt x="168" y="532"/>
                    </a:cubicBezTo>
                    <a:cubicBezTo>
                      <a:pt x="152" y="543"/>
                      <a:pt x="152" y="543"/>
                      <a:pt x="152" y="543"/>
                    </a:cubicBezTo>
                    <a:cubicBezTo>
                      <a:pt x="152" y="543"/>
                      <a:pt x="159" y="562"/>
                      <a:pt x="147" y="573"/>
                    </a:cubicBezTo>
                    <a:cubicBezTo>
                      <a:pt x="135" y="588"/>
                      <a:pt x="117" y="572"/>
                      <a:pt x="95" y="575"/>
                    </a:cubicBezTo>
                    <a:cubicBezTo>
                      <a:pt x="76" y="578"/>
                      <a:pt x="82" y="605"/>
                      <a:pt x="71" y="608"/>
                    </a:cubicBezTo>
                    <a:cubicBezTo>
                      <a:pt x="59" y="611"/>
                      <a:pt x="41" y="599"/>
                      <a:pt x="41" y="599"/>
                    </a:cubicBezTo>
                    <a:cubicBezTo>
                      <a:pt x="33" y="610"/>
                      <a:pt x="33" y="610"/>
                      <a:pt x="33" y="610"/>
                    </a:cubicBezTo>
                    <a:cubicBezTo>
                      <a:pt x="0" y="608"/>
                      <a:pt x="0" y="608"/>
                      <a:pt x="0" y="608"/>
                    </a:cubicBezTo>
                    <a:cubicBezTo>
                      <a:pt x="20" y="648"/>
                      <a:pt x="20" y="648"/>
                      <a:pt x="20" y="648"/>
                    </a:cubicBezTo>
                    <a:cubicBezTo>
                      <a:pt x="39" y="645"/>
                      <a:pt x="39" y="645"/>
                      <a:pt x="39" y="645"/>
                    </a:cubicBezTo>
                    <a:cubicBezTo>
                      <a:pt x="50" y="657"/>
                      <a:pt x="50" y="657"/>
                      <a:pt x="50" y="657"/>
                    </a:cubicBezTo>
                    <a:cubicBezTo>
                      <a:pt x="57" y="657"/>
                      <a:pt x="57" y="657"/>
                      <a:pt x="57" y="657"/>
                    </a:cubicBezTo>
                    <a:cubicBezTo>
                      <a:pt x="57" y="657"/>
                      <a:pt x="59" y="695"/>
                      <a:pt x="70" y="696"/>
                    </a:cubicBezTo>
                    <a:cubicBezTo>
                      <a:pt x="82" y="696"/>
                      <a:pt x="104" y="686"/>
                      <a:pt x="104" y="686"/>
                    </a:cubicBezTo>
                    <a:cubicBezTo>
                      <a:pt x="91" y="727"/>
                      <a:pt x="91" y="727"/>
                      <a:pt x="91" y="727"/>
                    </a:cubicBezTo>
                    <a:cubicBezTo>
                      <a:pt x="110" y="736"/>
                      <a:pt x="110" y="736"/>
                      <a:pt x="110" y="736"/>
                    </a:cubicBezTo>
                    <a:cubicBezTo>
                      <a:pt x="98" y="755"/>
                      <a:pt x="98" y="755"/>
                      <a:pt x="98" y="755"/>
                    </a:cubicBezTo>
                    <a:cubicBezTo>
                      <a:pt x="148" y="795"/>
                      <a:pt x="148" y="795"/>
                      <a:pt x="148" y="795"/>
                    </a:cubicBezTo>
                    <a:cubicBezTo>
                      <a:pt x="167" y="788"/>
                      <a:pt x="167" y="788"/>
                      <a:pt x="167" y="788"/>
                    </a:cubicBezTo>
                    <a:cubicBezTo>
                      <a:pt x="181" y="804"/>
                      <a:pt x="181" y="804"/>
                      <a:pt x="181" y="804"/>
                    </a:cubicBezTo>
                    <a:cubicBezTo>
                      <a:pt x="181" y="804"/>
                      <a:pt x="227" y="787"/>
                      <a:pt x="230" y="814"/>
                    </a:cubicBezTo>
                    <a:cubicBezTo>
                      <a:pt x="228" y="845"/>
                      <a:pt x="208" y="867"/>
                      <a:pt x="208" y="867"/>
                    </a:cubicBezTo>
                    <a:cubicBezTo>
                      <a:pt x="238" y="876"/>
                      <a:pt x="238" y="876"/>
                      <a:pt x="238" y="876"/>
                    </a:cubicBezTo>
                    <a:cubicBezTo>
                      <a:pt x="234" y="891"/>
                      <a:pt x="234" y="891"/>
                      <a:pt x="234" y="891"/>
                    </a:cubicBezTo>
                    <a:cubicBezTo>
                      <a:pt x="207" y="901"/>
                      <a:pt x="207" y="901"/>
                      <a:pt x="207" y="901"/>
                    </a:cubicBezTo>
                    <a:cubicBezTo>
                      <a:pt x="207" y="901"/>
                      <a:pt x="237" y="907"/>
                      <a:pt x="248" y="911"/>
                    </a:cubicBezTo>
                    <a:cubicBezTo>
                      <a:pt x="255" y="915"/>
                      <a:pt x="261" y="935"/>
                      <a:pt x="276" y="939"/>
                    </a:cubicBezTo>
                    <a:cubicBezTo>
                      <a:pt x="291" y="947"/>
                      <a:pt x="307" y="921"/>
                      <a:pt x="318" y="933"/>
                    </a:cubicBezTo>
                    <a:cubicBezTo>
                      <a:pt x="332" y="942"/>
                      <a:pt x="331" y="972"/>
                      <a:pt x="342" y="969"/>
                    </a:cubicBezTo>
                    <a:cubicBezTo>
                      <a:pt x="357" y="970"/>
                      <a:pt x="364" y="909"/>
                      <a:pt x="390" y="910"/>
                    </a:cubicBezTo>
                    <a:cubicBezTo>
                      <a:pt x="420" y="915"/>
                      <a:pt x="441" y="935"/>
                      <a:pt x="441" y="935"/>
                    </a:cubicBezTo>
                    <a:cubicBezTo>
                      <a:pt x="437" y="950"/>
                      <a:pt x="437" y="950"/>
                      <a:pt x="437" y="950"/>
                    </a:cubicBezTo>
                    <a:cubicBezTo>
                      <a:pt x="422" y="942"/>
                      <a:pt x="422" y="942"/>
                      <a:pt x="422" y="942"/>
                    </a:cubicBezTo>
                    <a:cubicBezTo>
                      <a:pt x="414" y="965"/>
                      <a:pt x="414" y="965"/>
                      <a:pt x="414" y="965"/>
                    </a:cubicBezTo>
                    <a:cubicBezTo>
                      <a:pt x="402" y="964"/>
                      <a:pt x="402" y="964"/>
                      <a:pt x="402" y="964"/>
                    </a:cubicBezTo>
                    <a:cubicBezTo>
                      <a:pt x="412" y="1007"/>
                      <a:pt x="412" y="1007"/>
                      <a:pt x="412" y="1007"/>
                    </a:cubicBezTo>
                    <a:cubicBezTo>
                      <a:pt x="412" y="1007"/>
                      <a:pt x="435" y="992"/>
                      <a:pt x="438" y="1008"/>
                    </a:cubicBezTo>
                    <a:cubicBezTo>
                      <a:pt x="441" y="1011"/>
                      <a:pt x="439" y="1016"/>
                      <a:pt x="436" y="1020"/>
                    </a:cubicBezTo>
                    <a:cubicBezTo>
                      <a:pt x="435" y="1021"/>
                      <a:pt x="435" y="1022"/>
                      <a:pt x="434" y="1023"/>
                    </a:cubicBezTo>
                    <a:cubicBezTo>
                      <a:pt x="449" y="1028"/>
                      <a:pt x="466" y="1040"/>
                      <a:pt x="474" y="1040"/>
                    </a:cubicBezTo>
                    <a:cubicBezTo>
                      <a:pt x="488" y="1045"/>
                      <a:pt x="500" y="1038"/>
                      <a:pt x="499" y="1053"/>
                    </a:cubicBezTo>
                    <a:cubicBezTo>
                      <a:pt x="502" y="1072"/>
                      <a:pt x="476" y="1067"/>
                      <a:pt x="472" y="1086"/>
                    </a:cubicBezTo>
                    <a:cubicBezTo>
                      <a:pt x="471" y="1105"/>
                      <a:pt x="485" y="1110"/>
                      <a:pt x="504" y="1111"/>
                    </a:cubicBezTo>
                    <a:cubicBezTo>
                      <a:pt x="523" y="1115"/>
                      <a:pt x="561" y="1086"/>
                      <a:pt x="573" y="1087"/>
                    </a:cubicBezTo>
                    <a:cubicBezTo>
                      <a:pt x="584" y="1088"/>
                      <a:pt x="606" y="1100"/>
                      <a:pt x="606" y="1100"/>
                    </a:cubicBezTo>
                    <a:cubicBezTo>
                      <a:pt x="632" y="1101"/>
                      <a:pt x="632" y="1101"/>
                      <a:pt x="632" y="1101"/>
                    </a:cubicBezTo>
                    <a:cubicBezTo>
                      <a:pt x="632" y="1101"/>
                      <a:pt x="664" y="1122"/>
                      <a:pt x="698" y="1120"/>
                    </a:cubicBezTo>
                    <a:cubicBezTo>
                      <a:pt x="736" y="1118"/>
                      <a:pt x="740" y="1099"/>
                      <a:pt x="752" y="1092"/>
                    </a:cubicBezTo>
                    <a:cubicBezTo>
                      <a:pt x="767" y="1089"/>
                      <a:pt x="770" y="1096"/>
                      <a:pt x="782" y="1097"/>
                    </a:cubicBezTo>
                    <a:cubicBezTo>
                      <a:pt x="796" y="1102"/>
                      <a:pt x="831" y="1088"/>
                      <a:pt x="831" y="1088"/>
                    </a:cubicBezTo>
                    <a:cubicBezTo>
                      <a:pt x="853" y="1100"/>
                      <a:pt x="853" y="1100"/>
                      <a:pt x="853" y="1100"/>
                    </a:cubicBezTo>
                    <a:cubicBezTo>
                      <a:pt x="876" y="1090"/>
                      <a:pt x="876" y="1090"/>
                      <a:pt x="876" y="1090"/>
                    </a:cubicBezTo>
                    <a:cubicBezTo>
                      <a:pt x="876" y="1090"/>
                      <a:pt x="882" y="1106"/>
                      <a:pt x="927" y="1100"/>
                    </a:cubicBezTo>
                    <a:cubicBezTo>
                      <a:pt x="969" y="1091"/>
                      <a:pt x="982" y="1061"/>
                      <a:pt x="997" y="1042"/>
                    </a:cubicBezTo>
                    <a:cubicBezTo>
                      <a:pt x="1013" y="1020"/>
                      <a:pt x="1041" y="987"/>
                      <a:pt x="1064" y="984"/>
                    </a:cubicBezTo>
                    <a:cubicBezTo>
                      <a:pt x="1083" y="981"/>
                      <a:pt x="1136" y="949"/>
                      <a:pt x="1167" y="943"/>
                    </a:cubicBezTo>
                    <a:cubicBezTo>
                      <a:pt x="1197" y="933"/>
                      <a:pt x="1214" y="961"/>
                      <a:pt x="1229" y="965"/>
                    </a:cubicBezTo>
                    <a:cubicBezTo>
                      <a:pt x="1244" y="970"/>
                      <a:pt x="1264" y="948"/>
                      <a:pt x="1271" y="948"/>
                    </a:cubicBezTo>
                    <a:cubicBezTo>
                      <a:pt x="1279" y="949"/>
                      <a:pt x="1278" y="964"/>
                      <a:pt x="1289" y="968"/>
                    </a:cubicBezTo>
                    <a:cubicBezTo>
                      <a:pt x="1300" y="972"/>
                      <a:pt x="1320" y="950"/>
                      <a:pt x="1320" y="950"/>
                    </a:cubicBezTo>
                    <a:cubicBezTo>
                      <a:pt x="1333" y="986"/>
                      <a:pt x="1333" y="986"/>
                      <a:pt x="1333" y="986"/>
                    </a:cubicBezTo>
                    <a:cubicBezTo>
                      <a:pt x="1333" y="986"/>
                      <a:pt x="1363" y="995"/>
                      <a:pt x="1374" y="995"/>
                    </a:cubicBezTo>
                    <a:cubicBezTo>
                      <a:pt x="1389" y="1000"/>
                      <a:pt x="1430" y="994"/>
                      <a:pt x="1430" y="994"/>
                    </a:cubicBezTo>
                    <a:cubicBezTo>
                      <a:pt x="1430" y="994"/>
                      <a:pt x="1439" y="964"/>
                      <a:pt x="1436" y="937"/>
                    </a:cubicBezTo>
                    <a:cubicBezTo>
                      <a:pt x="1438" y="906"/>
                      <a:pt x="1421" y="871"/>
                      <a:pt x="1421" y="871"/>
                    </a:cubicBezTo>
                    <a:cubicBezTo>
                      <a:pt x="1462" y="785"/>
                      <a:pt x="1462" y="785"/>
                      <a:pt x="1462" y="785"/>
                    </a:cubicBezTo>
                    <a:cubicBezTo>
                      <a:pt x="1435" y="807"/>
                      <a:pt x="1435" y="807"/>
                      <a:pt x="1435" y="807"/>
                    </a:cubicBezTo>
                    <a:cubicBezTo>
                      <a:pt x="1437" y="765"/>
                      <a:pt x="1437" y="765"/>
                      <a:pt x="1437" y="765"/>
                    </a:cubicBezTo>
                    <a:cubicBezTo>
                      <a:pt x="1422" y="756"/>
                      <a:pt x="1422" y="756"/>
                      <a:pt x="1422" y="756"/>
                    </a:cubicBezTo>
                    <a:cubicBezTo>
                      <a:pt x="1449" y="742"/>
                      <a:pt x="1449" y="742"/>
                      <a:pt x="1449" y="742"/>
                    </a:cubicBezTo>
                    <a:cubicBezTo>
                      <a:pt x="1449" y="742"/>
                      <a:pt x="1439" y="723"/>
                      <a:pt x="1443" y="700"/>
                    </a:cubicBezTo>
                    <a:cubicBezTo>
                      <a:pt x="1448" y="677"/>
                      <a:pt x="1474" y="694"/>
                      <a:pt x="1474" y="694"/>
                    </a:cubicBezTo>
                    <a:cubicBezTo>
                      <a:pt x="1469" y="709"/>
                      <a:pt x="1469" y="709"/>
                      <a:pt x="1469" y="709"/>
                    </a:cubicBezTo>
                    <a:cubicBezTo>
                      <a:pt x="1476" y="728"/>
                      <a:pt x="1476" y="728"/>
                      <a:pt x="1476" y="728"/>
                    </a:cubicBezTo>
                    <a:cubicBezTo>
                      <a:pt x="1484" y="717"/>
                      <a:pt x="1484" y="717"/>
                      <a:pt x="1484" y="717"/>
                    </a:cubicBezTo>
                    <a:cubicBezTo>
                      <a:pt x="1491" y="729"/>
                      <a:pt x="1491" y="729"/>
                      <a:pt x="1491" y="729"/>
                    </a:cubicBezTo>
                    <a:cubicBezTo>
                      <a:pt x="1464" y="747"/>
                      <a:pt x="1464" y="747"/>
                      <a:pt x="1464" y="747"/>
                    </a:cubicBezTo>
                    <a:cubicBezTo>
                      <a:pt x="1478" y="759"/>
                      <a:pt x="1478" y="759"/>
                      <a:pt x="1478" y="759"/>
                    </a:cubicBezTo>
                    <a:cubicBezTo>
                      <a:pt x="1478" y="759"/>
                      <a:pt x="1498" y="741"/>
                      <a:pt x="1505" y="734"/>
                    </a:cubicBezTo>
                    <a:cubicBezTo>
                      <a:pt x="1517" y="730"/>
                      <a:pt x="1536" y="731"/>
                      <a:pt x="1552" y="709"/>
                    </a:cubicBezTo>
                    <a:cubicBezTo>
                      <a:pt x="1565" y="693"/>
                      <a:pt x="1558" y="637"/>
                      <a:pt x="1556" y="624"/>
                    </a:cubicBezTo>
                    <a:cubicBezTo>
                      <a:pt x="1556" y="624"/>
                      <a:pt x="1556" y="625"/>
                      <a:pt x="1555" y="625"/>
                    </a:cubicBezTo>
                    <a:lnTo>
                      <a:pt x="1556" y="621"/>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93" name="Freeform 468">
                <a:extLst>
                  <a:ext uri="{FF2B5EF4-FFF2-40B4-BE49-F238E27FC236}">
                    <a16:creationId xmlns:a16="http://schemas.microsoft.com/office/drawing/2014/main" id="{A385369B-DFD3-9219-B863-BE6DC7FE4EBB}"/>
                  </a:ext>
                </a:extLst>
              </p:cNvPr>
              <p:cNvSpPr>
                <a:spLocks/>
              </p:cNvSpPr>
              <p:nvPr/>
            </p:nvSpPr>
            <p:spPr bwMode="gray">
              <a:xfrm>
                <a:off x="15626608" y="5523326"/>
                <a:ext cx="8649" cy="8649"/>
              </a:xfrm>
              <a:custGeom>
                <a:avLst/>
                <a:gdLst>
                  <a:gd name="T0" fmla="*/ 0 w 6"/>
                  <a:gd name="T1" fmla="*/ 5 h 6"/>
                  <a:gd name="T2" fmla="*/ 4 w 6"/>
                  <a:gd name="T3" fmla="*/ 6 h 6"/>
                  <a:gd name="T4" fmla="*/ 6 w 6"/>
                  <a:gd name="T5" fmla="*/ 3 h 6"/>
                  <a:gd name="T6" fmla="*/ 4 w 6"/>
                  <a:gd name="T7" fmla="*/ 0 h 6"/>
                  <a:gd name="T8" fmla="*/ 0 w 6"/>
                  <a:gd name="T9" fmla="*/ 5 h 6"/>
                </a:gdLst>
                <a:ahLst/>
                <a:cxnLst>
                  <a:cxn ang="0">
                    <a:pos x="T0" y="T1"/>
                  </a:cxn>
                  <a:cxn ang="0">
                    <a:pos x="T2" y="T3"/>
                  </a:cxn>
                  <a:cxn ang="0">
                    <a:pos x="T4" y="T5"/>
                  </a:cxn>
                  <a:cxn ang="0">
                    <a:pos x="T6" y="T7"/>
                  </a:cxn>
                  <a:cxn ang="0">
                    <a:pos x="T8" y="T9"/>
                  </a:cxn>
                </a:cxnLst>
                <a:rect l="0" t="0" r="r" b="b"/>
                <a:pathLst>
                  <a:path w="6" h="6">
                    <a:moveTo>
                      <a:pt x="0" y="5"/>
                    </a:moveTo>
                    <a:lnTo>
                      <a:pt x="4" y="6"/>
                    </a:lnTo>
                    <a:lnTo>
                      <a:pt x="6" y="3"/>
                    </a:lnTo>
                    <a:lnTo>
                      <a:pt x="4" y="0"/>
                    </a:lnTo>
                    <a:lnTo>
                      <a:pt x="0" y="5"/>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94" name="Freeform 469">
                <a:extLst>
                  <a:ext uri="{FF2B5EF4-FFF2-40B4-BE49-F238E27FC236}">
                    <a16:creationId xmlns:a16="http://schemas.microsoft.com/office/drawing/2014/main" id="{5741ADC3-F21D-8C10-8D95-7C38CC92B7DD}"/>
                  </a:ext>
                </a:extLst>
              </p:cNvPr>
              <p:cNvSpPr>
                <a:spLocks/>
              </p:cNvSpPr>
              <p:nvPr/>
            </p:nvSpPr>
            <p:spPr bwMode="gray">
              <a:xfrm>
                <a:off x="14934714" y="5451254"/>
                <a:ext cx="15856" cy="1442"/>
              </a:xfrm>
              <a:custGeom>
                <a:avLst/>
                <a:gdLst>
                  <a:gd name="T0" fmla="*/ 0 w 11"/>
                  <a:gd name="T1" fmla="*/ 0 h 1"/>
                  <a:gd name="T2" fmla="*/ 11 w 11"/>
                  <a:gd name="T3" fmla="*/ 1 h 1"/>
                  <a:gd name="T4" fmla="*/ 0 w 11"/>
                  <a:gd name="T5" fmla="*/ 0 h 1"/>
                  <a:gd name="T6" fmla="*/ 0 w 11"/>
                  <a:gd name="T7" fmla="*/ 0 h 1"/>
                </a:gdLst>
                <a:ahLst/>
                <a:cxnLst>
                  <a:cxn ang="0">
                    <a:pos x="T0" y="T1"/>
                  </a:cxn>
                  <a:cxn ang="0">
                    <a:pos x="T2" y="T3"/>
                  </a:cxn>
                  <a:cxn ang="0">
                    <a:pos x="T4" y="T5"/>
                  </a:cxn>
                  <a:cxn ang="0">
                    <a:pos x="T6" y="T7"/>
                  </a:cxn>
                </a:cxnLst>
                <a:rect l="0" t="0" r="r" b="b"/>
                <a:pathLst>
                  <a:path w="11" h="1">
                    <a:moveTo>
                      <a:pt x="0" y="0"/>
                    </a:moveTo>
                    <a:lnTo>
                      <a:pt x="11" y="1"/>
                    </a:lnTo>
                    <a:lnTo>
                      <a:pt x="0" y="0"/>
                    </a:lnTo>
                    <a:lnTo>
                      <a:pt x="0"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95" name="Freeform 470">
                <a:extLst>
                  <a:ext uri="{FF2B5EF4-FFF2-40B4-BE49-F238E27FC236}">
                    <a16:creationId xmlns:a16="http://schemas.microsoft.com/office/drawing/2014/main" id="{C05C7950-3F3C-D05D-FCE1-A0AF10B6049E}"/>
                  </a:ext>
                </a:extLst>
              </p:cNvPr>
              <p:cNvSpPr>
                <a:spLocks/>
              </p:cNvSpPr>
              <p:nvPr/>
            </p:nvSpPr>
            <p:spPr bwMode="gray">
              <a:xfrm>
                <a:off x="15394535" y="5161523"/>
                <a:ext cx="5766" cy="0"/>
              </a:xfrm>
              <a:custGeom>
                <a:avLst/>
                <a:gdLst>
                  <a:gd name="T0" fmla="*/ 11 w 11"/>
                  <a:gd name="T1" fmla="*/ 1 h 1"/>
                  <a:gd name="T2" fmla="*/ 0 w 11"/>
                  <a:gd name="T3" fmla="*/ 0 h 1"/>
                  <a:gd name="T4" fmla="*/ 0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cubicBezTo>
                      <a:pt x="7" y="0"/>
                      <a:pt x="3" y="0"/>
                      <a:pt x="0" y="0"/>
                    </a:cubicBezTo>
                    <a:cubicBezTo>
                      <a:pt x="0" y="0"/>
                      <a:pt x="0" y="0"/>
                      <a:pt x="0" y="0"/>
                    </a:cubicBezTo>
                    <a:lnTo>
                      <a:pt x="11" y="1"/>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96" name="Freeform 471">
                <a:extLst>
                  <a:ext uri="{FF2B5EF4-FFF2-40B4-BE49-F238E27FC236}">
                    <a16:creationId xmlns:a16="http://schemas.microsoft.com/office/drawing/2014/main" id="{6DBF1F0A-9A1F-E9AC-8DFC-136C55B882A5}"/>
                  </a:ext>
                </a:extLst>
              </p:cNvPr>
              <p:cNvSpPr>
                <a:spLocks/>
              </p:cNvSpPr>
              <p:nvPr/>
            </p:nvSpPr>
            <p:spPr bwMode="gray">
              <a:xfrm>
                <a:off x="15545887" y="5442605"/>
                <a:ext cx="12974" cy="5766"/>
              </a:xfrm>
              <a:custGeom>
                <a:avLst/>
                <a:gdLst>
                  <a:gd name="T0" fmla="*/ 9 w 9"/>
                  <a:gd name="T1" fmla="*/ 4 h 4"/>
                  <a:gd name="T2" fmla="*/ 9 w 9"/>
                  <a:gd name="T3" fmla="*/ 4 h 4"/>
                  <a:gd name="T4" fmla="*/ 0 w 9"/>
                  <a:gd name="T5" fmla="*/ 0 h 4"/>
                  <a:gd name="T6" fmla="*/ 9 w 9"/>
                  <a:gd name="T7" fmla="*/ 4 h 4"/>
                </a:gdLst>
                <a:ahLst/>
                <a:cxnLst>
                  <a:cxn ang="0">
                    <a:pos x="T0" y="T1"/>
                  </a:cxn>
                  <a:cxn ang="0">
                    <a:pos x="T2" y="T3"/>
                  </a:cxn>
                  <a:cxn ang="0">
                    <a:pos x="T4" y="T5"/>
                  </a:cxn>
                  <a:cxn ang="0">
                    <a:pos x="T6" y="T7"/>
                  </a:cxn>
                </a:cxnLst>
                <a:rect l="0" t="0" r="r" b="b"/>
                <a:pathLst>
                  <a:path w="9" h="4">
                    <a:moveTo>
                      <a:pt x="9" y="4"/>
                    </a:moveTo>
                    <a:lnTo>
                      <a:pt x="9" y="4"/>
                    </a:lnTo>
                    <a:lnTo>
                      <a:pt x="0" y="0"/>
                    </a:lnTo>
                    <a:lnTo>
                      <a:pt x="9" y="4"/>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97" name="Freeform 472">
                <a:extLst>
                  <a:ext uri="{FF2B5EF4-FFF2-40B4-BE49-F238E27FC236}">
                    <a16:creationId xmlns:a16="http://schemas.microsoft.com/office/drawing/2014/main" id="{B6931C1A-B5F2-BB56-94A1-AE355F84EE32}"/>
                  </a:ext>
                </a:extLst>
              </p:cNvPr>
              <p:cNvSpPr>
                <a:spLocks/>
              </p:cNvSpPr>
              <p:nvPr/>
            </p:nvSpPr>
            <p:spPr bwMode="gray">
              <a:xfrm>
                <a:off x="14903002" y="3861337"/>
                <a:ext cx="14414" cy="11531"/>
              </a:xfrm>
              <a:custGeom>
                <a:avLst/>
                <a:gdLst>
                  <a:gd name="T0" fmla="*/ 5 w 10"/>
                  <a:gd name="T1" fmla="*/ 6 h 8"/>
                  <a:gd name="T2" fmla="*/ 9 w 10"/>
                  <a:gd name="T3" fmla="*/ 8 h 8"/>
                  <a:gd name="T4" fmla="*/ 10 w 10"/>
                  <a:gd name="T5" fmla="*/ 4 h 8"/>
                  <a:gd name="T6" fmla="*/ 4 w 10"/>
                  <a:gd name="T7" fmla="*/ 0 h 8"/>
                  <a:gd name="T8" fmla="*/ 2 w 10"/>
                  <a:gd name="T9" fmla="*/ 2 h 8"/>
                  <a:gd name="T10" fmla="*/ 3 w 10"/>
                  <a:gd name="T11" fmla="*/ 3 h 8"/>
                  <a:gd name="T12" fmla="*/ 0 w 10"/>
                  <a:gd name="T13" fmla="*/ 7 h 8"/>
                  <a:gd name="T14" fmla="*/ 3 w 10"/>
                  <a:gd name="T15" fmla="*/ 7 h 8"/>
                  <a:gd name="T16" fmla="*/ 5 w 10"/>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8">
                    <a:moveTo>
                      <a:pt x="5" y="6"/>
                    </a:moveTo>
                    <a:lnTo>
                      <a:pt x="9" y="8"/>
                    </a:lnTo>
                    <a:lnTo>
                      <a:pt x="10" y="4"/>
                    </a:lnTo>
                    <a:lnTo>
                      <a:pt x="4" y="0"/>
                    </a:lnTo>
                    <a:lnTo>
                      <a:pt x="2" y="2"/>
                    </a:lnTo>
                    <a:lnTo>
                      <a:pt x="3" y="3"/>
                    </a:lnTo>
                    <a:lnTo>
                      <a:pt x="0" y="7"/>
                    </a:lnTo>
                    <a:lnTo>
                      <a:pt x="3" y="7"/>
                    </a:lnTo>
                    <a:lnTo>
                      <a:pt x="5" y="6"/>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98" name="Freeform 473">
                <a:extLst>
                  <a:ext uri="{FF2B5EF4-FFF2-40B4-BE49-F238E27FC236}">
                    <a16:creationId xmlns:a16="http://schemas.microsoft.com/office/drawing/2014/main" id="{EE403A51-4091-913E-37F4-283598D57DF4}"/>
                  </a:ext>
                </a:extLst>
              </p:cNvPr>
              <p:cNvSpPr>
                <a:spLocks/>
              </p:cNvSpPr>
              <p:nvPr/>
            </p:nvSpPr>
            <p:spPr bwMode="gray">
              <a:xfrm>
                <a:off x="14836696" y="3554308"/>
                <a:ext cx="21623" cy="15856"/>
              </a:xfrm>
              <a:custGeom>
                <a:avLst/>
                <a:gdLst>
                  <a:gd name="T0" fmla="*/ 44 w 44"/>
                  <a:gd name="T1" fmla="*/ 24 h 35"/>
                  <a:gd name="T2" fmla="*/ 37 w 44"/>
                  <a:gd name="T3" fmla="*/ 12 h 35"/>
                  <a:gd name="T4" fmla="*/ 22 w 44"/>
                  <a:gd name="T5" fmla="*/ 16 h 35"/>
                  <a:gd name="T6" fmla="*/ 18 w 44"/>
                  <a:gd name="T7" fmla="*/ 8 h 35"/>
                  <a:gd name="T8" fmla="*/ 15 w 44"/>
                  <a:gd name="T9" fmla="*/ 0 h 35"/>
                  <a:gd name="T10" fmla="*/ 0 w 44"/>
                  <a:gd name="T11" fmla="*/ 7 h 35"/>
                  <a:gd name="T12" fmla="*/ 14 w 44"/>
                  <a:gd name="T13" fmla="*/ 31 h 35"/>
                  <a:gd name="T14" fmla="*/ 44 w 44"/>
                  <a:gd name="T15" fmla="*/ 24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 h="35">
                    <a:moveTo>
                      <a:pt x="44" y="24"/>
                    </a:moveTo>
                    <a:cubicBezTo>
                      <a:pt x="37" y="12"/>
                      <a:pt x="37" y="12"/>
                      <a:pt x="37" y="12"/>
                    </a:cubicBezTo>
                    <a:cubicBezTo>
                      <a:pt x="37" y="12"/>
                      <a:pt x="26" y="16"/>
                      <a:pt x="22" y="16"/>
                    </a:cubicBezTo>
                    <a:cubicBezTo>
                      <a:pt x="14" y="15"/>
                      <a:pt x="18" y="8"/>
                      <a:pt x="18" y="8"/>
                    </a:cubicBezTo>
                    <a:cubicBezTo>
                      <a:pt x="15" y="0"/>
                      <a:pt x="15" y="0"/>
                      <a:pt x="15" y="0"/>
                    </a:cubicBezTo>
                    <a:cubicBezTo>
                      <a:pt x="0" y="7"/>
                      <a:pt x="0" y="7"/>
                      <a:pt x="0" y="7"/>
                    </a:cubicBezTo>
                    <a:cubicBezTo>
                      <a:pt x="14" y="31"/>
                      <a:pt x="14" y="31"/>
                      <a:pt x="14" y="31"/>
                    </a:cubicBezTo>
                    <a:cubicBezTo>
                      <a:pt x="32" y="35"/>
                      <a:pt x="44" y="24"/>
                      <a:pt x="44" y="24"/>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99" name="Freeform 474">
                <a:extLst>
                  <a:ext uri="{FF2B5EF4-FFF2-40B4-BE49-F238E27FC236}">
                    <a16:creationId xmlns:a16="http://schemas.microsoft.com/office/drawing/2014/main" id="{80692CDF-CCC5-EB61-1464-DE60612B7AE3}"/>
                  </a:ext>
                </a:extLst>
              </p:cNvPr>
              <p:cNvSpPr>
                <a:spLocks/>
              </p:cNvSpPr>
              <p:nvPr/>
            </p:nvSpPr>
            <p:spPr bwMode="gray">
              <a:xfrm>
                <a:off x="14809308" y="3908904"/>
                <a:ext cx="12974" cy="11531"/>
              </a:xfrm>
              <a:custGeom>
                <a:avLst/>
                <a:gdLst>
                  <a:gd name="T0" fmla="*/ 0 w 9"/>
                  <a:gd name="T1" fmla="*/ 2 h 8"/>
                  <a:gd name="T2" fmla="*/ 6 w 9"/>
                  <a:gd name="T3" fmla="*/ 8 h 8"/>
                  <a:gd name="T4" fmla="*/ 9 w 9"/>
                  <a:gd name="T5" fmla="*/ 4 h 8"/>
                  <a:gd name="T6" fmla="*/ 2 w 9"/>
                  <a:gd name="T7" fmla="*/ 0 h 8"/>
                  <a:gd name="T8" fmla="*/ 0 w 9"/>
                  <a:gd name="T9" fmla="*/ 2 h 8"/>
                </a:gdLst>
                <a:ahLst/>
                <a:cxnLst>
                  <a:cxn ang="0">
                    <a:pos x="T0" y="T1"/>
                  </a:cxn>
                  <a:cxn ang="0">
                    <a:pos x="T2" y="T3"/>
                  </a:cxn>
                  <a:cxn ang="0">
                    <a:pos x="T4" y="T5"/>
                  </a:cxn>
                  <a:cxn ang="0">
                    <a:pos x="T6" y="T7"/>
                  </a:cxn>
                  <a:cxn ang="0">
                    <a:pos x="T8" y="T9"/>
                  </a:cxn>
                </a:cxnLst>
                <a:rect l="0" t="0" r="r" b="b"/>
                <a:pathLst>
                  <a:path w="9" h="8">
                    <a:moveTo>
                      <a:pt x="0" y="2"/>
                    </a:moveTo>
                    <a:lnTo>
                      <a:pt x="6" y="8"/>
                    </a:lnTo>
                    <a:lnTo>
                      <a:pt x="9" y="4"/>
                    </a:lnTo>
                    <a:lnTo>
                      <a:pt x="2" y="0"/>
                    </a:lnTo>
                    <a:lnTo>
                      <a:pt x="0" y="2"/>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00" name="Freeform 475">
                <a:extLst>
                  <a:ext uri="{FF2B5EF4-FFF2-40B4-BE49-F238E27FC236}">
                    <a16:creationId xmlns:a16="http://schemas.microsoft.com/office/drawing/2014/main" id="{FB6725FB-695E-15E2-7B38-6D8530282536}"/>
                  </a:ext>
                </a:extLst>
              </p:cNvPr>
              <p:cNvSpPr>
                <a:spLocks/>
              </p:cNvSpPr>
              <p:nvPr/>
            </p:nvSpPr>
            <p:spPr bwMode="gray">
              <a:xfrm>
                <a:off x="15002461" y="3913229"/>
                <a:ext cx="7208" cy="4325"/>
              </a:xfrm>
              <a:custGeom>
                <a:avLst/>
                <a:gdLst>
                  <a:gd name="T0" fmla="*/ 5 w 5"/>
                  <a:gd name="T1" fmla="*/ 0 h 3"/>
                  <a:gd name="T2" fmla="*/ 0 w 5"/>
                  <a:gd name="T3" fmla="*/ 2 h 3"/>
                  <a:gd name="T4" fmla="*/ 5 w 5"/>
                  <a:gd name="T5" fmla="*/ 3 h 3"/>
                  <a:gd name="T6" fmla="*/ 5 w 5"/>
                  <a:gd name="T7" fmla="*/ 0 h 3"/>
                </a:gdLst>
                <a:ahLst/>
                <a:cxnLst>
                  <a:cxn ang="0">
                    <a:pos x="T0" y="T1"/>
                  </a:cxn>
                  <a:cxn ang="0">
                    <a:pos x="T2" y="T3"/>
                  </a:cxn>
                  <a:cxn ang="0">
                    <a:pos x="T4" y="T5"/>
                  </a:cxn>
                  <a:cxn ang="0">
                    <a:pos x="T6" y="T7"/>
                  </a:cxn>
                </a:cxnLst>
                <a:rect l="0" t="0" r="r" b="b"/>
                <a:pathLst>
                  <a:path w="5" h="3">
                    <a:moveTo>
                      <a:pt x="5" y="0"/>
                    </a:moveTo>
                    <a:lnTo>
                      <a:pt x="0" y="2"/>
                    </a:lnTo>
                    <a:lnTo>
                      <a:pt x="5" y="3"/>
                    </a:lnTo>
                    <a:lnTo>
                      <a:pt x="5"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01" name="Freeform 476">
                <a:extLst>
                  <a:ext uri="{FF2B5EF4-FFF2-40B4-BE49-F238E27FC236}">
                    <a16:creationId xmlns:a16="http://schemas.microsoft.com/office/drawing/2014/main" id="{C6CF424B-783D-8501-851F-DBDC674B969C}"/>
                  </a:ext>
                </a:extLst>
              </p:cNvPr>
              <p:cNvSpPr>
                <a:spLocks/>
              </p:cNvSpPr>
              <p:nvPr/>
            </p:nvSpPr>
            <p:spPr bwMode="gray">
              <a:xfrm>
                <a:off x="14845344" y="3548542"/>
                <a:ext cx="10090" cy="7208"/>
              </a:xfrm>
              <a:custGeom>
                <a:avLst/>
                <a:gdLst>
                  <a:gd name="T0" fmla="*/ 7 w 7"/>
                  <a:gd name="T1" fmla="*/ 0 h 5"/>
                  <a:gd name="T2" fmla="*/ 0 w 7"/>
                  <a:gd name="T3" fmla="*/ 1 h 5"/>
                  <a:gd name="T4" fmla="*/ 4 w 7"/>
                  <a:gd name="T5" fmla="*/ 5 h 5"/>
                  <a:gd name="T6" fmla="*/ 7 w 7"/>
                  <a:gd name="T7" fmla="*/ 0 h 5"/>
                </a:gdLst>
                <a:ahLst/>
                <a:cxnLst>
                  <a:cxn ang="0">
                    <a:pos x="T0" y="T1"/>
                  </a:cxn>
                  <a:cxn ang="0">
                    <a:pos x="T2" y="T3"/>
                  </a:cxn>
                  <a:cxn ang="0">
                    <a:pos x="T4" y="T5"/>
                  </a:cxn>
                  <a:cxn ang="0">
                    <a:pos x="T6" y="T7"/>
                  </a:cxn>
                </a:cxnLst>
                <a:rect l="0" t="0" r="r" b="b"/>
                <a:pathLst>
                  <a:path w="7" h="5">
                    <a:moveTo>
                      <a:pt x="7" y="0"/>
                    </a:moveTo>
                    <a:lnTo>
                      <a:pt x="0" y="1"/>
                    </a:lnTo>
                    <a:lnTo>
                      <a:pt x="4" y="5"/>
                    </a:lnTo>
                    <a:lnTo>
                      <a:pt x="7"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02" name="Freeform 477">
                <a:extLst>
                  <a:ext uri="{FF2B5EF4-FFF2-40B4-BE49-F238E27FC236}">
                    <a16:creationId xmlns:a16="http://schemas.microsoft.com/office/drawing/2014/main" id="{104437A4-7613-9F4B-31B5-962981977E0A}"/>
                  </a:ext>
                </a:extLst>
              </p:cNvPr>
              <p:cNvSpPr>
                <a:spLocks/>
              </p:cNvSpPr>
              <p:nvPr/>
            </p:nvSpPr>
            <p:spPr bwMode="gray">
              <a:xfrm>
                <a:off x="14885705" y="3542777"/>
                <a:ext cx="10090" cy="7208"/>
              </a:xfrm>
              <a:custGeom>
                <a:avLst/>
                <a:gdLst>
                  <a:gd name="T0" fmla="*/ 4 w 7"/>
                  <a:gd name="T1" fmla="*/ 5 h 5"/>
                  <a:gd name="T2" fmla="*/ 7 w 7"/>
                  <a:gd name="T3" fmla="*/ 3 h 5"/>
                  <a:gd name="T4" fmla="*/ 3 w 7"/>
                  <a:gd name="T5" fmla="*/ 0 h 5"/>
                  <a:gd name="T6" fmla="*/ 0 w 7"/>
                  <a:gd name="T7" fmla="*/ 5 h 5"/>
                  <a:gd name="T8" fmla="*/ 4 w 7"/>
                  <a:gd name="T9" fmla="*/ 5 h 5"/>
                </a:gdLst>
                <a:ahLst/>
                <a:cxnLst>
                  <a:cxn ang="0">
                    <a:pos x="T0" y="T1"/>
                  </a:cxn>
                  <a:cxn ang="0">
                    <a:pos x="T2" y="T3"/>
                  </a:cxn>
                  <a:cxn ang="0">
                    <a:pos x="T4" y="T5"/>
                  </a:cxn>
                  <a:cxn ang="0">
                    <a:pos x="T6" y="T7"/>
                  </a:cxn>
                  <a:cxn ang="0">
                    <a:pos x="T8" y="T9"/>
                  </a:cxn>
                </a:cxnLst>
                <a:rect l="0" t="0" r="r" b="b"/>
                <a:pathLst>
                  <a:path w="7" h="5">
                    <a:moveTo>
                      <a:pt x="4" y="5"/>
                    </a:moveTo>
                    <a:lnTo>
                      <a:pt x="7" y="3"/>
                    </a:lnTo>
                    <a:lnTo>
                      <a:pt x="3" y="0"/>
                    </a:lnTo>
                    <a:lnTo>
                      <a:pt x="0" y="5"/>
                    </a:lnTo>
                    <a:lnTo>
                      <a:pt x="4" y="5"/>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03" name="Freeform 478">
                <a:extLst>
                  <a:ext uri="{FF2B5EF4-FFF2-40B4-BE49-F238E27FC236}">
                    <a16:creationId xmlns:a16="http://schemas.microsoft.com/office/drawing/2014/main" id="{800DDEC8-45FA-563B-A2B5-A56A5B1EE56F}"/>
                  </a:ext>
                </a:extLst>
              </p:cNvPr>
              <p:cNvSpPr>
                <a:spLocks/>
              </p:cNvSpPr>
              <p:nvPr/>
            </p:nvSpPr>
            <p:spPr bwMode="gray">
              <a:xfrm>
                <a:off x="14787686" y="3867102"/>
                <a:ext cx="31712" cy="44686"/>
              </a:xfrm>
              <a:custGeom>
                <a:avLst/>
                <a:gdLst>
                  <a:gd name="T0" fmla="*/ 28 w 67"/>
                  <a:gd name="T1" fmla="*/ 92 h 92"/>
                  <a:gd name="T2" fmla="*/ 43 w 67"/>
                  <a:gd name="T3" fmla="*/ 81 h 92"/>
                  <a:gd name="T4" fmla="*/ 44 w 67"/>
                  <a:gd name="T5" fmla="*/ 66 h 92"/>
                  <a:gd name="T6" fmla="*/ 36 w 67"/>
                  <a:gd name="T7" fmla="*/ 66 h 92"/>
                  <a:gd name="T8" fmla="*/ 37 w 67"/>
                  <a:gd name="T9" fmla="*/ 51 h 92"/>
                  <a:gd name="T10" fmla="*/ 45 w 67"/>
                  <a:gd name="T11" fmla="*/ 47 h 92"/>
                  <a:gd name="T12" fmla="*/ 48 w 67"/>
                  <a:gd name="T13" fmla="*/ 63 h 92"/>
                  <a:gd name="T14" fmla="*/ 67 w 67"/>
                  <a:gd name="T15" fmla="*/ 60 h 92"/>
                  <a:gd name="T16" fmla="*/ 64 w 67"/>
                  <a:gd name="T17" fmla="*/ 33 h 92"/>
                  <a:gd name="T18" fmla="*/ 49 w 67"/>
                  <a:gd name="T19" fmla="*/ 32 h 92"/>
                  <a:gd name="T20" fmla="*/ 49 w 67"/>
                  <a:gd name="T21" fmla="*/ 24 h 92"/>
                  <a:gd name="T22" fmla="*/ 34 w 67"/>
                  <a:gd name="T23" fmla="*/ 27 h 92"/>
                  <a:gd name="T24" fmla="*/ 31 w 67"/>
                  <a:gd name="T25" fmla="*/ 12 h 92"/>
                  <a:gd name="T26" fmla="*/ 12 w 67"/>
                  <a:gd name="T27" fmla="*/ 15 h 92"/>
                  <a:gd name="T28" fmla="*/ 12 w 67"/>
                  <a:gd name="T29" fmla="*/ 26 h 92"/>
                  <a:gd name="T30" fmla="*/ 22 w 67"/>
                  <a:gd name="T31" fmla="*/ 46 h 92"/>
                  <a:gd name="T32" fmla="*/ 11 w 67"/>
                  <a:gd name="T33" fmla="*/ 53 h 92"/>
                  <a:gd name="T34" fmla="*/ 8 w 67"/>
                  <a:gd name="T35" fmla="*/ 38 h 92"/>
                  <a:gd name="T36" fmla="*/ 0 w 67"/>
                  <a:gd name="T37" fmla="*/ 49 h 92"/>
                  <a:gd name="T38" fmla="*/ 13 w 67"/>
                  <a:gd name="T39" fmla="*/ 88 h 92"/>
                  <a:gd name="T40" fmla="*/ 28 w 67"/>
                  <a:gd name="T41" fmla="*/ 9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7" h="92">
                    <a:moveTo>
                      <a:pt x="28" y="92"/>
                    </a:moveTo>
                    <a:cubicBezTo>
                      <a:pt x="43" y="81"/>
                      <a:pt x="43" y="81"/>
                      <a:pt x="43" y="81"/>
                    </a:cubicBezTo>
                    <a:cubicBezTo>
                      <a:pt x="44" y="66"/>
                      <a:pt x="44" y="66"/>
                      <a:pt x="44" y="66"/>
                    </a:cubicBezTo>
                    <a:cubicBezTo>
                      <a:pt x="36" y="66"/>
                      <a:pt x="36" y="66"/>
                      <a:pt x="36" y="66"/>
                    </a:cubicBezTo>
                    <a:cubicBezTo>
                      <a:pt x="37" y="51"/>
                      <a:pt x="37" y="51"/>
                      <a:pt x="37" y="51"/>
                    </a:cubicBezTo>
                    <a:cubicBezTo>
                      <a:pt x="45" y="47"/>
                      <a:pt x="45" y="47"/>
                      <a:pt x="45" y="47"/>
                    </a:cubicBezTo>
                    <a:cubicBezTo>
                      <a:pt x="45" y="47"/>
                      <a:pt x="44" y="55"/>
                      <a:pt x="48" y="63"/>
                    </a:cubicBezTo>
                    <a:cubicBezTo>
                      <a:pt x="51" y="66"/>
                      <a:pt x="67" y="60"/>
                      <a:pt x="67" y="60"/>
                    </a:cubicBezTo>
                    <a:cubicBezTo>
                      <a:pt x="64" y="33"/>
                      <a:pt x="64" y="33"/>
                      <a:pt x="64" y="33"/>
                    </a:cubicBezTo>
                    <a:cubicBezTo>
                      <a:pt x="49" y="32"/>
                      <a:pt x="49" y="32"/>
                      <a:pt x="49" y="32"/>
                    </a:cubicBezTo>
                    <a:cubicBezTo>
                      <a:pt x="49" y="24"/>
                      <a:pt x="49" y="24"/>
                      <a:pt x="49" y="24"/>
                    </a:cubicBezTo>
                    <a:cubicBezTo>
                      <a:pt x="34" y="27"/>
                      <a:pt x="34" y="27"/>
                      <a:pt x="34" y="27"/>
                    </a:cubicBezTo>
                    <a:cubicBezTo>
                      <a:pt x="34" y="27"/>
                      <a:pt x="31" y="20"/>
                      <a:pt x="31" y="12"/>
                    </a:cubicBezTo>
                    <a:cubicBezTo>
                      <a:pt x="31" y="8"/>
                      <a:pt x="21" y="0"/>
                      <a:pt x="12" y="15"/>
                    </a:cubicBezTo>
                    <a:cubicBezTo>
                      <a:pt x="12" y="26"/>
                      <a:pt x="12" y="26"/>
                      <a:pt x="12" y="26"/>
                    </a:cubicBezTo>
                    <a:cubicBezTo>
                      <a:pt x="22" y="46"/>
                      <a:pt x="22" y="46"/>
                      <a:pt x="22" y="46"/>
                    </a:cubicBezTo>
                    <a:cubicBezTo>
                      <a:pt x="11" y="53"/>
                      <a:pt x="11" y="53"/>
                      <a:pt x="11" y="53"/>
                    </a:cubicBezTo>
                    <a:cubicBezTo>
                      <a:pt x="8" y="38"/>
                      <a:pt x="8" y="38"/>
                      <a:pt x="8" y="38"/>
                    </a:cubicBezTo>
                    <a:cubicBezTo>
                      <a:pt x="0" y="49"/>
                      <a:pt x="0" y="49"/>
                      <a:pt x="0" y="49"/>
                    </a:cubicBezTo>
                    <a:cubicBezTo>
                      <a:pt x="13" y="88"/>
                      <a:pt x="13" y="88"/>
                      <a:pt x="13" y="88"/>
                    </a:cubicBezTo>
                    <a:lnTo>
                      <a:pt x="28" y="92"/>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04" name="Freeform 479">
                <a:extLst>
                  <a:ext uri="{FF2B5EF4-FFF2-40B4-BE49-F238E27FC236}">
                    <a16:creationId xmlns:a16="http://schemas.microsoft.com/office/drawing/2014/main" id="{B49131D0-5C8C-C493-235D-21E603B62134}"/>
                  </a:ext>
                </a:extLst>
              </p:cNvPr>
              <p:cNvSpPr>
                <a:spLocks/>
              </p:cNvSpPr>
              <p:nvPr/>
            </p:nvSpPr>
            <p:spPr bwMode="gray">
              <a:xfrm>
                <a:off x="14819398" y="3900255"/>
                <a:ext cx="8649" cy="8649"/>
              </a:xfrm>
              <a:custGeom>
                <a:avLst/>
                <a:gdLst>
                  <a:gd name="T0" fmla="*/ 8 w 20"/>
                  <a:gd name="T1" fmla="*/ 3 h 19"/>
                  <a:gd name="T2" fmla="*/ 12 w 20"/>
                  <a:gd name="T3" fmla="*/ 19 h 19"/>
                  <a:gd name="T4" fmla="*/ 8 w 20"/>
                  <a:gd name="T5" fmla="*/ 3 h 19"/>
                </a:gdLst>
                <a:ahLst/>
                <a:cxnLst>
                  <a:cxn ang="0">
                    <a:pos x="T0" y="T1"/>
                  </a:cxn>
                  <a:cxn ang="0">
                    <a:pos x="T2" y="T3"/>
                  </a:cxn>
                  <a:cxn ang="0">
                    <a:pos x="T4" y="T5"/>
                  </a:cxn>
                </a:cxnLst>
                <a:rect l="0" t="0" r="r" b="b"/>
                <a:pathLst>
                  <a:path w="20" h="19">
                    <a:moveTo>
                      <a:pt x="8" y="3"/>
                    </a:moveTo>
                    <a:cubicBezTo>
                      <a:pt x="1" y="7"/>
                      <a:pt x="0" y="18"/>
                      <a:pt x="12" y="19"/>
                    </a:cubicBezTo>
                    <a:cubicBezTo>
                      <a:pt x="19" y="15"/>
                      <a:pt x="20" y="0"/>
                      <a:pt x="8" y="3"/>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05" name="Freeform 480">
                <a:extLst>
                  <a:ext uri="{FF2B5EF4-FFF2-40B4-BE49-F238E27FC236}">
                    <a16:creationId xmlns:a16="http://schemas.microsoft.com/office/drawing/2014/main" id="{58436BAF-5F77-88F2-20B7-C1B2D4FBD348}"/>
                  </a:ext>
                </a:extLst>
              </p:cNvPr>
              <p:cNvSpPr>
                <a:spLocks/>
              </p:cNvSpPr>
              <p:nvPr/>
            </p:nvSpPr>
            <p:spPr bwMode="gray">
              <a:xfrm>
                <a:off x="14761741" y="2777368"/>
                <a:ext cx="615499" cy="1150275"/>
              </a:xfrm>
              <a:custGeom>
                <a:avLst/>
                <a:gdLst>
                  <a:gd name="T0" fmla="*/ 1075 w 1288"/>
                  <a:gd name="T1" fmla="*/ 2008 h 2406"/>
                  <a:gd name="T2" fmla="*/ 1255 w 1288"/>
                  <a:gd name="T3" fmla="*/ 1680 h 2406"/>
                  <a:gd name="T4" fmla="*/ 1234 w 1288"/>
                  <a:gd name="T5" fmla="*/ 1477 h 2406"/>
                  <a:gd name="T6" fmla="*/ 1101 w 1288"/>
                  <a:gd name="T7" fmla="*/ 1363 h 2406"/>
                  <a:gd name="T8" fmla="*/ 1039 w 1288"/>
                  <a:gd name="T9" fmla="*/ 1169 h 2406"/>
                  <a:gd name="T10" fmla="*/ 990 w 1288"/>
                  <a:gd name="T11" fmla="*/ 1079 h 2406"/>
                  <a:gd name="T12" fmla="*/ 953 w 1288"/>
                  <a:gd name="T13" fmla="*/ 993 h 2406"/>
                  <a:gd name="T14" fmla="*/ 962 w 1288"/>
                  <a:gd name="T15" fmla="*/ 879 h 2406"/>
                  <a:gd name="T16" fmla="*/ 874 w 1288"/>
                  <a:gd name="T17" fmla="*/ 522 h 2406"/>
                  <a:gd name="T18" fmla="*/ 688 w 1288"/>
                  <a:gd name="T19" fmla="*/ 326 h 2406"/>
                  <a:gd name="T20" fmla="*/ 688 w 1288"/>
                  <a:gd name="T21" fmla="*/ 169 h 2406"/>
                  <a:gd name="T22" fmla="*/ 568 w 1288"/>
                  <a:gd name="T23" fmla="*/ 3 h 2406"/>
                  <a:gd name="T24" fmla="*/ 436 w 1288"/>
                  <a:gd name="T25" fmla="*/ 111 h 2406"/>
                  <a:gd name="T26" fmla="*/ 390 w 1288"/>
                  <a:gd name="T27" fmla="*/ 385 h 2406"/>
                  <a:gd name="T28" fmla="*/ 271 w 1288"/>
                  <a:gd name="T29" fmla="*/ 360 h 2406"/>
                  <a:gd name="T30" fmla="*/ 159 w 1288"/>
                  <a:gd name="T31" fmla="*/ 366 h 2406"/>
                  <a:gd name="T32" fmla="*/ 45 w 1288"/>
                  <a:gd name="T33" fmla="*/ 307 h 2406"/>
                  <a:gd name="T34" fmla="*/ 30 w 1288"/>
                  <a:gd name="T35" fmla="*/ 325 h 2406"/>
                  <a:gd name="T36" fmla="*/ 87 w 1288"/>
                  <a:gd name="T37" fmla="*/ 389 h 2406"/>
                  <a:gd name="T38" fmla="*/ 137 w 1288"/>
                  <a:gd name="T39" fmla="*/ 422 h 2406"/>
                  <a:gd name="T40" fmla="*/ 300 w 1288"/>
                  <a:gd name="T41" fmla="*/ 541 h 2406"/>
                  <a:gd name="T42" fmla="*/ 325 w 1288"/>
                  <a:gd name="T43" fmla="*/ 661 h 2406"/>
                  <a:gd name="T44" fmla="*/ 350 w 1288"/>
                  <a:gd name="T45" fmla="*/ 769 h 2406"/>
                  <a:gd name="T46" fmla="*/ 348 w 1288"/>
                  <a:gd name="T47" fmla="*/ 895 h 2406"/>
                  <a:gd name="T48" fmla="*/ 399 w 1288"/>
                  <a:gd name="T49" fmla="*/ 997 h 2406"/>
                  <a:gd name="T50" fmla="*/ 457 w 1288"/>
                  <a:gd name="T51" fmla="*/ 1050 h 2406"/>
                  <a:gd name="T52" fmla="*/ 530 w 1288"/>
                  <a:gd name="T53" fmla="*/ 1156 h 2406"/>
                  <a:gd name="T54" fmla="*/ 529 w 1288"/>
                  <a:gd name="T55" fmla="*/ 1194 h 2406"/>
                  <a:gd name="T56" fmla="*/ 474 w 1288"/>
                  <a:gd name="T57" fmla="*/ 1234 h 2406"/>
                  <a:gd name="T58" fmla="*/ 452 w 1288"/>
                  <a:gd name="T59" fmla="*/ 1309 h 2406"/>
                  <a:gd name="T60" fmla="*/ 384 w 1288"/>
                  <a:gd name="T61" fmla="*/ 1421 h 2406"/>
                  <a:gd name="T62" fmla="*/ 340 w 1288"/>
                  <a:gd name="T63" fmla="*/ 1469 h 2406"/>
                  <a:gd name="T64" fmla="*/ 317 w 1288"/>
                  <a:gd name="T65" fmla="*/ 1494 h 2406"/>
                  <a:gd name="T66" fmla="*/ 312 w 1288"/>
                  <a:gd name="T67" fmla="*/ 1521 h 2406"/>
                  <a:gd name="T68" fmla="*/ 284 w 1288"/>
                  <a:gd name="T69" fmla="*/ 1550 h 2406"/>
                  <a:gd name="T70" fmla="*/ 284 w 1288"/>
                  <a:gd name="T71" fmla="*/ 1623 h 2406"/>
                  <a:gd name="T72" fmla="*/ 209 w 1288"/>
                  <a:gd name="T73" fmla="*/ 1627 h 2406"/>
                  <a:gd name="T74" fmla="*/ 202 w 1288"/>
                  <a:gd name="T75" fmla="*/ 1707 h 2406"/>
                  <a:gd name="T76" fmla="*/ 172 w 1288"/>
                  <a:gd name="T77" fmla="*/ 1786 h 2406"/>
                  <a:gd name="T78" fmla="*/ 208 w 1288"/>
                  <a:gd name="T79" fmla="*/ 1894 h 2406"/>
                  <a:gd name="T80" fmla="*/ 232 w 1288"/>
                  <a:gd name="T81" fmla="*/ 1961 h 2406"/>
                  <a:gd name="T82" fmla="*/ 255 w 1288"/>
                  <a:gd name="T83" fmla="*/ 2015 h 2406"/>
                  <a:gd name="T84" fmla="*/ 236 w 1288"/>
                  <a:gd name="T85" fmla="*/ 2033 h 2406"/>
                  <a:gd name="T86" fmla="*/ 248 w 1288"/>
                  <a:gd name="T87" fmla="*/ 2099 h 2406"/>
                  <a:gd name="T88" fmla="*/ 237 w 1288"/>
                  <a:gd name="T89" fmla="*/ 2167 h 2406"/>
                  <a:gd name="T90" fmla="*/ 240 w 1288"/>
                  <a:gd name="T91" fmla="*/ 2183 h 2406"/>
                  <a:gd name="T92" fmla="*/ 267 w 1288"/>
                  <a:gd name="T93" fmla="*/ 2249 h 2406"/>
                  <a:gd name="T94" fmla="*/ 296 w 1288"/>
                  <a:gd name="T95" fmla="*/ 2262 h 2406"/>
                  <a:gd name="T96" fmla="*/ 349 w 1288"/>
                  <a:gd name="T97" fmla="*/ 2264 h 2406"/>
                  <a:gd name="T98" fmla="*/ 391 w 1288"/>
                  <a:gd name="T99" fmla="*/ 2312 h 2406"/>
                  <a:gd name="T100" fmla="*/ 432 w 1288"/>
                  <a:gd name="T101" fmla="*/ 2318 h 2406"/>
                  <a:gd name="T102" fmla="*/ 461 w 1288"/>
                  <a:gd name="T103" fmla="*/ 2350 h 2406"/>
                  <a:gd name="T104" fmla="*/ 464 w 1288"/>
                  <a:gd name="T105" fmla="*/ 2366 h 2406"/>
                  <a:gd name="T106" fmla="*/ 510 w 1288"/>
                  <a:gd name="T107" fmla="*/ 2341 h 2406"/>
                  <a:gd name="T108" fmla="*/ 581 w 1288"/>
                  <a:gd name="T109" fmla="*/ 2341 h 2406"/>
                  <a:gd name="T110" fmla="*/ 633 w 1288"/>
                  <a:gd name="T111" fmla="*/ 2339 h 2406"/>
                  <a:gd name="T112" fmla="*/ 738 w 1288"/>
                  <a:gd name="T113" fmla="*/ 2260 h 2406"/>
                  <a:gd name="T114" fmla="*/ 772 w 1288"/>
                  <a:gd name="T115" fmla="*/ 2243 h 2406"/>
                  <a:gd name="T116" fmla="*/ 774 w 1288"/>
                  <a:gd name="T117" fmla="*/ 2204 h 2406"/>
                  <a:gd name="T118" fmla="*/ 872 w 1288"/>
                  <a:gd name="T119" fmla="*/ 2190 h 2406"/>
                  <a:gd name="T120" fmla="*/ 986 w 1288"/>
                  <a:gd name="T121" fmla="*/ 2161 h 2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88" h="2406">
                    <a:moveTo>
                      <a:pt x="1015" y="2101"/>
                    </a:moveTo>
                    <a:cubicBezTo>
                      <a:pt x="1054" y="2049"/>
                      <a:pt x="1054" y="2049"/>
                      <a:pt x="1054" y="2049"/>
                    </a:cubicBezTo>
                    <a:cubicBezTo>
                      <a:pt x="1070" y="2039"/>
                      <a:pt x="1070" y="2039"/>
                      <a:pt x="1070" y="2039"/>
                    </a:cubicBezTo>
                    <a:cubicBezTo>
                      <a:pt x="1075" y="2008"/>
                      <a:pt x="1075" y="2008"/>
                      <a:pt x="1075" y="2008"/>
                    </a:cubicBezTo>
                    <a:cubicBezTo>
                      <a:pt x="1122" y="1961"/>
                      <a:pt x="1122" y="1961"/>
                      <a:pt x="1122" y="1961"/>
                    </a:cubicBezTo>
                    <a:cubicBezTo>
                      <a:pt x="1122" y="1961"/>
                      <a:pt x="1143" y="1912"/>
                      <a:pt x="1155" y="1894"/>
                    </a:cubicBezTo>
                    <a:cubicBezTo>
                      <a:pt x="1167" y="1875"/>
                      <a:pt x="1197" y="1804"/>
                      <a:pt x="1210" y="1766"/>
                    </a:cubicBezTo>
                    <a:cubicBezTo>
                      <a:pt x="1223" y="1725"/>
                      <a:pt x="1255" y="1680"/>
                      <a:pt x="1255" y="1680"/>
                    </a:cubicBezTo>
                    <a:cubicBezTo>
                      <a:pt x="1267" y="1650"/>
                      <a:pt x="1267" y="1650"/>
                      <a:pt x="1267" y="1650"/>
                    </a:cubicBezTo>
                    <a:cubicBezTo>
                      <a:pt x="1275" y="1635"/>
                      <a:pt x="1287" y="1552"/>
                      <a:pt x="1288" y="1529"/>
                    </a:cubicBezTo>
                    <a:cubicBezTo>
                      <a:pt x="1285" y="1510"/>
                      <a:pt x="1244" y="1508"/>
                      <a:pt x="1244" y="1508"/>
                    </a:cubicBezTo>
                    <a:cubicBezTo>
                      <a:pt x="1234" y="1477"/>
                      <a:pt x="1234" y="1477"/>
                      <a:pt x="1234" y="1477"/>
                    </a:cubicBezTo>
                    <a:cubicBezTo>
                      <a:pt x="1179" y="1447"/>
                      <a:pt x="1179" y="1447"/>
                      <a:pt x="1179" y="1447"/>
                    </a:cubicBezTo>
                    <a:cubicBezTo>
                      <a:pt x="1139" y="1438"/>
                      <a:pt x="1139" y="1438"/>
                      <a:pt x="1139" y="1438"/>
                    </a:cubicBezTo>
                    <a:cubicBezTo>
                      <a:pt x="1070" y="1385"/>
                      <a:pt x="1070" y="1385"/>
                      <a:pt x="1070" y="1385"/>
                    </a:cubicBezTo>
                    <a:cubicBezTo>
                      <a:pt x="1101" y="1363"/>
                      <a:pt x="1101" y="1363"/>
                      <a:pt x="1101" y="1363"/>
                    </a:cubicBezTo>
                    <a:cubicBezTo>
                      <a:pt x="1098" y="1348"/>
                      <a:pt x="1098" y="1348"/>
                      <a:pt x="1098" y="1348"/>
                    </a:cubicBezTo>
                    <a:cubicBezTo>
                      <a:pt x="1098" y="1348"/>
                      <a:pt x="1119" y="1295"/>
                      <a:pt x="1105" y="1264"/>
                    </a:cubicBezTo>
                    <a:cubicBezTo>
                      <a:pt x="1092" y="1233"/>
                      <a:pt x="1057" y="1254"/>
                      <a:pt x="1040" y="1223"/>
                    </a:cubicBezTo>
                    <a:cubicBezTo>
                      <a:pt x="1019" y="1187"/>
                      <a:pt x="1039" y="1169"/>
                      <a:pt x="1039" y="1169"/>
                    </a:cubicBezTo>
                    <a:cubicBezTo>
                      <a:pt x="1025" y="1138"/>
                      <a:pt x="1025" y="1138"/>
                      <a:pt x="1025" y="1138"/>
                    </a:cubicBezTo>
                    <a:cubicBezTo>
                      <a:pt x="987" y="1155"/>
                      <a:pt x="987" y="1155"/>
                      <a:pt x="987" y="1155"/>
                    </a:cubicBezTo>
                    <a:cubicBezTo>
                      <a:pt x="967" y="1097"/>
                      <a:pt x="967" y="1097"/>
                      <a:pt x="967" y="1097"/>
                    </a:cubicBezTo>
                    <a:cubicBezTo>
                      <a:pt x="990" y="1079"/>
                      <a:pt x="990" y="1079"/>
                      <a:pt x="990" y="1079"/>
                    </a:cubicBezTo>
                    <a:cubicBezTo>
                      <a:pt x="988" y="1060"/>
                      <a:pt x="988" y="1060"/>
                      <a:pt x="988" y="1060"/>
                    </a:cubicBezTo>
                    <a:cubicBezTo>
                      <a:pt x="950" y="1065"/>
                      <a:pt x="950" y="1065"/>
                      <a:pt x="950" y="1065"/>
                    </a:cubicBezTo>
                    <a:cubicBezTo>
                      <a:pt x="963" y="1024"/>
                      <a:pt x="963" y="1024"/>
                      <a:pt x="963" y="1024"/>
                    </a:cubicBezTo>
                    <a:cubicBezTo>
                      <a:pt x="953" y="993"/>
                      <a:pt x="953" y="993"/>
                      <a:pt x="953" y="993"/>
                    </a:cubicBezTo>
                    <a:cubicBezTo>
                      <a:pt x="969" y="974"/>
                      <a:pt x="969" y="974"/>
                      <a:pt x="969" y="974"/>
                    </a:cubicBezTo>
                    <a:cubicBezTo>
                      <a:pt x="943" y="966"/>
                      <a:pt x="943" y="966"/>
                      <a:pt x="943" y="966"/>
                    </a:cubicBezTo>
                    <a:cubicBezTo>
                      <a:pt x="985" y="945"/>
                      <a:pt x="985" y="945"/>
                      <a:pt x="985" y="945"/>
                    </a:cubicBezTo>
                    <a:cubicBezTo>
                      <a:pt x="985" y="945"/>
                      <a:pt x="979" y="910"/>
                      <a:pt x="962" y="879"/>
                    </a:cubicBezTo>
                    <a:cubicBezTo>
                      <a:pt x="949" y="847"/>
                      <a:pt x="905" y="822"/>
                      <a:pt x="905" y="822"/>
                    </a:cubicBezTo>
                    <a:cubicBezTo>
                      <a:pt x="894" y="814"/>
                      <a:pt x="899" y="780"/>
                      <a:pt x="874" y="760"/>
                    </a:cubicBezTo>
                    <a:cubicBezTo>
                      <a:pt x="852" y="743"/>
                      <a:pt x="818" y="680"/>
                      <a:pt x="818" y="680"/>
                    </a:cubicBezTo>
                    <a:cubicBezTo>
                      <a:pt x="818" y="680"/>
                      <a:pt x="876" y="557"/>
                      <a:pt x="874" y="522"/>
                    </a:cubicBezTo>
                    <a:cubicBezTo>
                      <a:pt x="872" y="488"/>
                      <a:pt x="830" y="486"/>
                      <a:pt x="830" y="486"/>
                    </a:cubicBezTo>
                    <a:cubicBezTo>
                      <a:pt x="788" y="427"/>
                      <a:pt x="788" y="427"/>
                      <a:pt x="788" y="427"/>
                    </a:cubicBezTo>
                    <a:cubicBezTo>
                      <a:pt x="718" y="412"/>
                      <a:pt x="718" y="412"/>
                      <a:pt x="718" y="412"/>
                    </a:cubicBezTo>
                    <a:cubicBezTo>
                      <a:pt x="688" y="326"/>
                      <a:pt x="688" y="326"/>
                      <a:pt x="688" y="326"/>
                    </a:cubicBezTo>
                    <a:cubicBezTo>
                      <a:pt x="703" y="254"/>
                      <a:pt x="703" y="254"/>
                      <a:pt x="703" y="254"/>
                    </a:cubicBezTo>
                    <a:cubicBezTo>
                      <a:pt x="666" y="249"/>
                      <a:pt x="666" y="249"/>
                      <a:pt x="666" y="249"/>
                    </a:cubicBezTo>
                    <a:cubicBezTo>
                      <a:pt x="697" y="208"/>
                      <a:pt x="697" y="208"/>
                      <a:pt x="697" y="208"/>
                    </a:cubicBezTo>
                    <a:cubicBezTo>
                      <a:pt x="697" y="208"/>
                      <a:pt x="687" y="192"/>
                      <a:pt x="688" y="169"/>
                    </a:cubicBezTo>
                    <a:cubicBezTo>
                      <a:pt x="689" y="150"/>
                      <a:pt x="721" y="102"/>
                      <a:pt x="721" y="102"/>
                    </a:cubicBezTo>
                    <a:cubicBezTo>
                      <a:pt x="696" y="63"/>
                      <a:pt x="696" y="63"/>
                      <a:pt x="696" y="63"/>
                    </a:cubicBezTo>
                    <a:cubicBezTo>
                      <a:pt x="619" y="48"/>
                      <a:pt x="619" y="48"/>
                      <a:pt x="619" y="48"/>
                    </a:cubicBezTo>
                    <a:cubicBezTo>
                      <a:pt x="619" y="48"/>
                      <a:pt x="587" y="0"/>
                      <a:pt x="568" y="3"/>
                    </a:cubicBezTo>
                    <a:cubicBezTo>
                      <a:pt x="546" y="6"/>
                      <a:pt x="510" y="46"/>
                      <a:pt x="510" y="46"/>
                    </a:cubicBezTo>
                    <a:cubicBezTo>
                      <a:pt x="510" y="46"/>
                      <a:pt x="488" y="37"/>
                      <a:pt x="465" y="48"/>
                    </a:cubicBezTo>
                    <a:cubicBezTo>
                      <a:pt x="446" y="55"/>
                      <a:pt x="448" y="97"/>
                      <a:pt x="448" y="97"/>
                    </a:cubicBezTo>
                    <a:cubicBezTo>
                      <a:pt x="436" y="111"/>
                      <a:pt x="436" y="111"/>
                      <a:pt x="436" y="111"/>
                    </a:cubicBezTo>
                    <a:cubicBezTo>
                      <a:pt x="423" y="229"/>
                      <a:pt x="423" y="229"/>
                      <a:pt x="423" y="229"/>
                    </a:cubicBezTo>
                    <a:cubicBezTo>
                      <a:pt x="423" y="229"/>
                      <a:pt x="429" y="260"/>
                      <a:pt x="432" y="280"/>
                    </a:cubicBezTo>
                    <a:cubicBezTo>
                      <a:pt x="431" y="299"/>
                      <a:pt x="419" y="313"/>
                      <a:pt x="411" y="324"/>
                    </a:cubicBezTo>
                    <a:cubicBezTo>
                      <a:pt x="399" y="339"/>
                      <a:pt x="390" y="385"/>
                      <a:pt x="390" y="385"/>
                    </a:cubicBezTo>
                    <a:cubicBezTo>
                      <a:pt x="369" y="357"/>
                      <a:pt x="369" y="357"/>
                      <a:pt x="369" y="357"/>
                    </a:cubicBezTo>
                    <a:cubicBezTo>
                      <a:pt x="324" y="351"/>
                      <a:pt x="324" y="351"/>
                      <a:pt x="324" y="351"/>
                    </a:cubicBezTo>
                    <a:cubicBezTo>
                      <a:pt x="324" y="351"/>
                      <a:pt x="321" y="335"/>
                      <a:pt x="302" y="335"/>
                    </a:cubicBezTo>
                    <a:cubicBezTo>
                      <a:pt x="280" y="334"/>
                      <a:pt x="271" y="360"/>
                      <a:pt x="271" y="360"/>
                    </a:cubicBezTo>
                    <a:cubicBezTo>
                      <a:pt x="240" y="381"/>
                      <a:pt x="240" y="381"/>
                      <a:pt x="240" y="381"/>
                    </a:cubicBezTo>
                    <a:cubicBezTo>
                      <a:pt x="215" y="365"/>
                      <a:pt x="215" y="365"/>
                      <a:pt x="215" y="365"/>
                    </a:cubicBezTo>
                    <a:cubicBezTo>
                      <a:pt x="178" y="363"/>
                      <a:pt x="178" y="363"/>
                      <a:pt x="178" y="363"/>
                    </a:cubicBezTo>
                    <a:cubicBezTo>
                      <a:pt x="159" y="366"/>
                      <a:pt x="159" y="366"/>
                      <a:pt x="159" y="366"/>
                    </a:cubicBezTo>
                    <a:cubicBezTo>
                      <a:pt x="159" y="366"/>
                      <a:pt x="153" y="335"/>
                      <a:pt x="131" y="311"/>
                    </a:cubicBezTo>
                    <a:cubicBezTo>
                      <a:pt x="113" y="291"/>
                      <a:pt x="93" y="256"/>
                      <a:pt x="93" y="256"/>
                    </a:cubicBezTo>
                    <a:cubicBezTo>
                      <a:pt x="93" y="256"/>
                      <a:pt x="60" y="243"/>
                      <a:pt x="44" y="261"/>
                    </a:cubicBezTo>
                    <a:cubicBezTo>
                      <a:pt x="24" y="275"/>
                      <a:pt x="49" y="300"/>
                      <a:pt x="45" y="307"/>
                    </a:cubicBezTo>
                    <a:cubicBezTo>
                      <a:pt x="38" y="314"/>
                      <a:pt x="9" y="294"/>
                      <a:pt x="9" y="294"/>
                    </a:cubicBezTo>
                    <a:cubicBezTo>
                      <a:pt x="0" y="313"/>
                      <a:pt x="0" y="313"/>
                      <a:pt x="0" y="313"/>
                    </a:cubicBezTo>
                    <a:cubicBezTo>
                      <a:pt x="19" y="313"/>
                      <a:pt x="19" y="313"/>
                      <a:pt x="19" y="313"/>
                    </a:cubicBezTo>
                    <a:cubicBezTo>
                      <a:pt x="30" y="325"/>
                      <a:pt x="30" y="325"/>
                      <a:pt x="30" y="325"/>
                    </a:cubicBezTo>
                    <a:cubicBezTo>
                      <a:pt x="32" y="345"/>
                      <a:pt x="32" y="345"/>
                      <a:pt x="32" y="345"/>
                    </a:cubicBezTo>
                    <a:cubicBezTo>
                      <a:pt x="65" y="362"/>
                      <a:pt x="65" y="362"/>
                      <a:pt x="65" y="362"/>
                    </a:cubicBezTo>
                    <a:cubicBezTo>
                      <a:pt x="80" y="362"/>
                      <a:pt x="80" y="362"/>
                      <a:pt x="80" y="362"/>
                    </a:cubicBezTo>
                    <a:cubicBezTo>
                      <a:pt x="87" y="389"/>
                      <a:pt x="87" y="389"/>
                      <a:pt x="87" y="389"/>
                    </a:cubicBezTo>
                    <a:cubicBezTo>
                      <a:pt x="101" y="394"/>
                      <a:pt x="101" y="394"/>
                      <a:pt x="101" y="394"/>
                    </a:cubicBezTo>
                    <a:cubicBezTo>
                      <a:pt x="108" y="406"/>
                      <a:pt x="108" y="406"/>
                      <a:pt x="108" y="406"/>
                    </a:cubicBezTo>
                    <a:cubicBezTo>
                      <a:pt x="123" y="406"/>
                      <a:pt x="123" y="406"/>
                      <a:pt x="123" y="406"/>
                    </a:cubicBezTo>
                    <a:cubicBezTo>
                      <a:pt x="137" y="422"/>
                      <a:pt x="137" y="422"/>
                      <a:pt x="137" y="422"/>
                    </a:cubicBezTo>
                    <a:cubicBezTo>
                      <a:pt x="137" y="422"/>
                      <a:pt x="182" y="432"/>
                      <a:pt x="215" y="453"/>
                    </a:cubicBezTo>
                    <a:cubicBezTo>
                      <a:pt x="247" y="470"/>
                      <a:pt x="249" y="508"/>
                      <a:pt x="249" y="508"/>
                    </a:cubicBezTo>
                    <a:cubicBezTo>
                      <a:pt x="261" y="497"/>
                      <a:pt x="261" y="497"/>
                      <a:pt x="261" y="497"/>
                    </a:cubicBezTo>
                    <a:cubicBezTo>
                      <a:pt x="261" y="497"/>
                      <a:pt x="293" y="529"/>
                      <a:pt x="300" y="541"/>
                    </a:cubicBezTo>
                    <a:cubicBezTo>
                      <a:pt x="307" y="553"/>
                      <a:pt x="289" y="552"/>
                      <a:pt x="284" y="567"/>
                    </a:cubicBezTo>
                    <a:cubicBezTo>
                      <a:pt x="280" y="582"/>
                      <a:pt x="287" y="594"/>
                      <a:pt x="290" y="609"/>
                    </a:cubicBezTo>
                    <a:cubicBezTo>
                      <a:pt x="296" y="629"/>
                      <a:pt x="288" y="651"/>
                      <a:pt x="288" y="651"/>
                    </a:cubicBezTo>
                    <a:cubicBezTo>
                      <a:pt x="325" y="661"/>
                      <a:pt x="325" y="661"/>
                      <a:pt x="325" y="661"/>
                    </a:cubicBezTo>
                    <a:cubicBezTo>
                      <a:pt x="328" y="684"/>
                      <a:pt x="328" y="684"/>
                      <a:pt x="328" y="684"/>
                    </a:cubicBezTo>
                    <a:cubicBezTo>
                      <a:pt x="316" y="691"/>
                      <a:pt x="316" y="691"/>
                      <a:pt x="316" y="691"/>
                    </a:cubicBezTo>
                    <a:cubicBezTo>
                      <a:pt x="316" y="691"/>
                      <a:pt x="312" y="698"/>
                      <a:pt x="311" y="717"/>
                    </a:cubicBezTo>
                    <a:cubicBezTo>
                      <a:pt x="310" y="740"/>
                      <a:pt x="343" y="757"/>
                      <a:pt x="350" y="769"/>
                    </a:cubicBezTo>
                    <a:cubicBezTo>
                      <a:pt x="357" y="785"/>
                      <a:pt x="352" y="807"/>
                      <a:pt x="352" y="807"/>
                    </a:cubicBezTo>
                    <a:cubicBezTo>
                      <a:pt x="352" y="807"/>
                      <a:pt x="359" y="823"/>
                      <a:pt x="362" y="838"/>
                    </a:cubicBezTo>
                    <a:cubicBezTo>
                      <a:pt x="365" y="850"/>
                      <a:pt x="349" y="857"/>
                      <a:pt x="337" y="876"/>
                    </a:cubicBezTo>
                    <a:cubicBezTo>
                      <a:pt x="329" y="890"/>
                      <a:pt x="348" y="895"/>
                      <a:pt x="348" y="895"/>
                    </a:cubicBezTo>
                    <a:cubicBezTo>
                      <a:pt x="348" y="895"/>
                      <a:pt x="348" y="899"/>
                      <a:pt x="343" y="918"/>
                    </a:cubicBezTo>
                    <a:cubicBezTo>
                      <a:pt x="342" y="933"/>
                      <a:pt x="364" y="938"/>
                      <a:pt x="372" y="942"/>
                    </a:cubicBezTo>
                    <a:cubicBezTo>
                      <a:pt x="379" y="950"/>
                      <a:pt x="375" y="961"/>
                      <a:pt x="378" y="973"/>
                    </a:cubicBezTo>
                    <a:cubicBezTo>
                      <a:pt x="381" y="989"/>
                      <a:pt x="399" y="997"/>
                      <a:pt x="399" y="997"/>
                    </a:cubicBezTo>
                    <a:cubicBezTo>
                      <a:pt x="402" y="1024"/>
                      <a:pt x="402" y="1024"/>
                      <a:pt x="402" y="1024"/>
                    </a:cubicBezTo>
                    <a:cubicBezTo>
                      <a:pt x="417" y="1017"/>
                      <a:pt x="417" y="1017"/>
                      <a:pt x="417" y="1017"/>
                    </a:cubicBezTo>
                    <a:cubicBezTo>
                      <a:pt x="457" y="1042"/>
                      <a:pt x="457" y="1042"/>
                      <a:pt x="457" y="1042"/>
                    </a:cubicBezTo>
                    <a:cubicBezTo>
                      <a:pt x="457" y="1050"/>
                      <a:pt x="457" y="1050"/>
                      <a:pt x="457" y="1050"/>
                    </a:cubicBezTo>
                    <a:cubicBezTo>
                      <a:pt x="483" y="1047"/>
                      <a:pt x="483" y="1047"/>
                      <a:pt x="483" y="1047"/>
                    </a:cubicBezTo>
                    <a:cubicBezTo>
                      <a:pt x="509" y="1060"/>
                      <a:pt x="509" y="1060"/>
                      <a:pt x="509" y="1060"/>
                    </a:cubicBezTo>
                    <a:cubicBezTo>
                      <a:pt x="509" y="1060"/>
                      <a:pt x="523" y="1076"/>
                      <a:pt x="533" y="1099"/>
                    </a:cubicBezTo>
                    <a:cubicBezTo>
                      <a:pt x="547" y="1123"/>
                      <a:pt x="530" y="1156"/>
                      <a:pt x="530" y="1156"/>
                    </a:cubicBezTo>
                    <a:cubicBezTo>
                      <a:pt x="545" y="1161"/>
                      <a:pt x="545" y="1161"/>
                      <a:pt x="545" y="1161"/>
                    </a:cubicBezTo>
                    <a:cubicBezTo>
                      <a:pt x="555" y="1196"/>
                      <a:pt x="555" y="1196"/>
                      <a:pt x="555" y="1196"/>
                    </a:cubicBezTo>
                    <a:cubicBezTo>
                      <a:pt x="533" y="1183"/>
                      <a:pt x="533" y="1183"/>
                      <a:pt x="533" y="1183"/>
                    </a:cubicBezTo>
                    <a:cubicBezTo>
                      <a:pt x="529" y="1194"/>
                      <a:pt x="529" y="1194"/>
                      <a:pt x="529" y="1194"/>
                    </a:cubicBezTo>
                    <a:cubicBezTo>
                      <a:pt x="558" y="1211"/>
                      <a:pt x="558" y="1211"/>
                      <a:pt x="558" y="1211"/>
                    </a:cubicBezTo>
                    <a:cubicBezTo>
                      <a:pt x="546" y="1222"/>
                      <a:pt x="546" y="1222"/>
                      <a:pt x="546" y="1222"/>
                    </a:cubicBezTo>
                    <a:cubicBezTo>
                      <a:pt x="546" y="1222"/>
                      <a:pt x="520" y="1213"/>
                      <a:pt x="501" y="1216"/>
                    </a:cubicBezTo>
                    <a:cubicBezTo>
                      <a:pt x="486" y="1219"/>
                      <a:pt x="474" y="1234"/>
                      <a:pt x="474" y="1234"/>
                    </a:cubicBezTo>
                    <a:cubicBezTo>
                      <a:pt x="473" y="1264"/>
                      <a:pt x="473" y="1264"/>
                      <a:pt x="473" y="1264"/>
                    </a:cubicBezTo>
                    <a:cubicBezTo>
                      <a:pt x="465" y="1272"/>
                      <a:pt x="465" y="1272"/>
                      <a:pt x="465" y="1272"/>
                    </a:cubicBezTo>
                    <a:cubicBezTo>
                      <a:pt x="464" y="1306"/>
                      <a:pt x="464" y="1306"/>
                      <a:pt x="464" y="1306"/>
                    </a:cubicBezTo>
                    <a:cubicBezTo>
                      <a:pt x="452" y="1309"/>
                      <a:pt x="452" y="1309"/>
                      <a:pt x="452" y="1309"/>
                    </a:cubicBezTo>
                    <a:cubicBezTo>
                      <a:pt x="436" y="1339"/>
                      <a:pt x="436" y="1339"/>
                      <a:pt x="436" y="1339"/>
                    </a:cubicBezTo>
                    <a:cubicBezTo>
                      <a:pt x="403" y="1406"/>
                      <a:pt x="403" y="1406"/>
                      <a:pt x="403" y="1406"/>
                    </a:cubicBezTo>
                    <a:cubicBezTo>
                      <a:pt x="410" y="1426"/>
                      <a:pt x="410" y="1426"/>
                      <a:pt x="410" y="1426"/>
                    </a:cubicBezTo>
                    <a:cubicBezTo>
                      <a:pt x="384" y="1421"/>
                      <a:pt x="384" y="1421"/>
                      <a:pt x="384" y="1421"/>
                    </a:cubicBezTo>
                    <a:cubicBezTo>
                      <a:pt x="386" y="1455"/>
                      <a:pt x="386" y="1455"/>
                      <a:pt x="386" y="1455"/>
                    </a:cubicBezTo>
                    <a:cubicBezTo>
                      <a:pt x="359" y="1469"/>
                      <a:pt x="359" y="1469"/>
                      <a:pt x="359" y="1469"/>
                    </a:cubicBezTo>
                    <a:cubicBezTo>
                      <a:pt x="347" y="1484"/>
                      <a:pt x="347" y="1484"/>
                      <a:pt x="347" y="1484"/>
                    </a:cubicBezTo>
                    <a:cubicBezTo>
                      <a:pt x="340" y="1469"/>
                      <a:pt x="340" y="1469"/>
                      <a:pt x="340" y="1469"/>
                    </a:cubicBezTo>
                    <a:cubicBezTo>
                      <a:pt x="329" y="1472"/>
                      <a:pt x="329" y="1472"/>
                      <a:pt x="329" y="1472"/>
                    </a:cubicBezTo>
                    <a:cubicBezTo>
                      <a:pt x="328" y="1479"/>
                      <a:pt x="328" y="1479"/>
                      <a:pt x="328" y="1479"/>
                    </a:cubicBezTo>
                    <a:cubicBezTo>
                      <a:pt x="321" y="1483"/>
                      <a:pt x="321" y="1483"/>
                      <a:pt x="321" y="1483"/>
                    </a:cubicBezTo>
                    <a:cubicBezTo>
                      <a:pt x="317" y="1494"/>
                      <a:pt x="317" y="1494"/>
                      <a:pt x="317" y="1494"/>
                    </a:cubicBezTo>
                    <a:cubicBezTo>
                      <a:pt x="335" y="1495"/>
                      <a:pt x="335" y="1495"/>
                      <a:pt x="335" y="1495"/>
                    </a:cubicBezTo>
                    <a:cubicBezTo>
                      <a:pt x="342" y="1499"/>
                      <a:pt x="342" y="1499"/>
                      <a:pt x="342" y="1499"/>
                    </a:cubicBezTo>
                    <a:cubicBezTo>
                      <a:pt x="334" y="1529"/>
                      <a:pt x="334" y="1529"/>
                      <a:pt x="334" y="1529"/>
                    </a:cubicBezTo>
                    <a:cubicBezTo>
                      <a:pt x="334" y="1529"/>
                      <a:pt x="323" y="1514"/>
                      <a:pt x="312" y="1521"/>
                    </a:cubicBezTo>
                    <a:cubicBezTo>
                      <a:pt x="296" y="1528"/>
                      <a:pt x="303" y="1547"/>
                      <a:pt x="303" y="1547"/>
                    </a:cubicBezTo>
                    <a:cubicBezTo>
                      <a:pt x="302" y="1559"/>
                      <a:pt x="302" y="1559"/>
                      <a:pt x="302" y="1559"/>
                    </a:cubicBezTo>
                    <a:cubicBezTo>
                      <a:pt x="298" y="1566"/>
                      <a:pt x="294" y="1570"/>
                      <a:pt x="294" y="1570"/>
                    </a:cubicBezTo>
                    <a:cubicBezTo>
                      <a:pt x="284" y="1550"/>
                      <a:pt x="284" y="1550"/>
                      <a:pt x="284" y="1550"/>
                    </a:cubicBezTo>
                    <a:cubicBezTo>
                      <a:pt x="280" y="1554"/>
                      <a:pt x="280" y="1554"/>
                      <a:pt x="280" y="1554"/>
                    </a:cubicBezTo>
                    <a:cubicBezTo>
                      <a:pt x="287" y="1577"/>
                      <a:pt x="287" y="1577"/>
                      <a:pt x="287" y="1577"/>
                    </a:cubicBezTo>
                    <a:cubicBezTo>
                      <a:pt x="275" y="1576"/>
                      <a:pt x="275" y="1576"/>
                      <a:pt x="275" y="1576"/>
                    </a:cubicBezTo>
                    <a:cubicBezTo>
                      <a:pt x="275" y="1576"/>
                      <a:pt x="289" y="1615"/>
                      <a:pt x="284" y="1623"/>
                    </a:cubicBezTo>
                    <a:cubicBezTo>
                      <a:pt x="280" y="1634"/>
                      <a:pt x="262" y="1625"/>
                      <a:pt x="254" y="1625"/>
                    </a:cubicBezTo>
                    <a:cubicBezTo>
                      <a:pt x="228" y="1624"/>
                      <a:pt x="228" y="1624"/>
                      <a:pt x="228" y="1624"/>
                    </a:cubicBezTo>
                    <a:cubicBezTo>
                      <a:pt x="228" y="1624"/>
                      <a:pt x="228" y="1639"/>
                      <a:pt x="220" y="1639"/>
                    </a:cubicBezTo>
                    <a:cubicBezTo>
                      <a:pt x="216" y="1639"/>
                      <a:pt x="209" y="1627"/>
                      <a:pt x="209" y="1627"/>
                    </a:cubicBezTo>
                    <a:cubicBezTo>
                      <a:pt x="204" y="1653"/>
                      <a:pt x="204" y="1653"/>
                      <a:pt x="204" y="1653"/>
                    </a:cubicBezTo>
                    <a:cubicBezTo>
                      <a:pt x="229" y="1685"/>
                      <a:pt x="229" y="1685"/>
                      <a:pt x="229" y="1685"/>
                    </a:cubicBezTo>
                    <a:cubicBezTo>
                      <a:pt x="207" y="1680"/>
                      <a:pt x="207" y="1680"/>
                      <a:pt x="207" y="1680"/>
                    </a:cubicBezTo>
                    <a:cubicBezTo>
                      <a:pt x="202" y="1707"/>
                      <a:pt x="202" y="1707"/>
                      <a:pt x="202" y="1707"/>
                    </a:cubicBezTo>
                    <a:cubicBezTo>
                      <a:pt x="202" y="1707"/>
                      <a:pt x="205" y="1715"/>
                      <a:pt x="205" y="1722"/>
                    </a:cubicBezTo>
                    <a:cubicBezTo>
                      <a:pt x="205" y="1726"/>
                      <a:pt x="190" y="1725"/>
                      <a:pt x="190" y="1725"/>
                    </a:cubicBezTo>
                    <a:cubicBezTo>
                      <a:pt x="178" y="1744"/>
                      <a:pt x="178" y="1744"/>
                      <a:pt x="178" y="1744"/>
                    </a:cubicBezTo>
                    <a:cubicBezTo>
                      <a:pt x="172" y="1786"/>
                      <a:pt x="172" y="1786"/>
                      <a:pt x="172" y="1786"/>
                    </a:cubicBezTo>
                    <a:cubicBezTo>
                      <a:pt x="187" y="1786"/>
                      <a:pt x="187" y="1786"/>
                      <a:pt x="187" y="1786"/>
                    </a:cubicBezTo>
                    <a:cubicBezTo>
                      <a:pt x="187" y="1786"/>
                      <a:pt x="175" y="1801"/>
                      <a:pt x="178" y="1816"/>
                    </a:cubicBezTo>
                    <a:cubicBezTo>
                      <a:pt x="178" y="1832"/>
                      <a:pt x="203" y="1841"/>
                      <a:pt x="210" y="1856"/>
                    </a:cubicBezTo>
                    <a:cubicBezTo>
                      <a:pt x="221" y="1872"/>
                      <a:pt x="208" y="1894"/>
                      <a:pt x="208" y="1894"/>
                    </a:cubicBezTo>
                    <a:cubicBezTo>
                      <a:pt x="207" y="1925"/>
                      <a:pt x="207" y="1925"/>
                      <a:pt x="207" y="1925"/>
                    </a:cubicBezTo>
                    <a:cubicBezTo>
                      <a:pt x="218" y="1937"/>
                      <a:pt x="218" y="1937"/>
                      <a:pt x="218" y="1937"/>
                    </a:cubicBezTo>
                    <a:cubicBezTo>
                      <a:pt x="229" y="1930"/>
                      <a:pt x="229" y="1930"/>
                      <a:pt x="229" y="1930"/>
                    </a:cubicBezTo>
                    <a:cubicBezTo>
                      <a:pt x="229" y="1930"/>
                      <a:pt x="228" y="1953"/>
                      <a:pt x="232" y="1961"/>
                    </a:cubicBezTo>
                    <a:cubicBezTo>
                      <a:pt x="235" y="1972"/>
                      <a:pt x="245" y="1984"/>
                      <a:pt x="245" y="1984"/>
                    </a:cubicBezTo>
                    <a:cubicBezTo>
                      <a:pt x="241" y="1992"/>
                      <a:pt x="241" y="1992"/>
                      <a:pt x="241" y="1992"/>
                    </a:cubicBezTo>
                    <a:cubicBezTo>
                      <a:pt x="252" y="1996"/>
                      <a:pt x="252" y="1996"/>
                      <a:pt x="252" y="1996"/>
                    </a:cubicBezTo>
                    <a:cubicBezTo>
                      <a:pt x="255" y="2015"/>
                      <a:pt x="255" y="2015"/>
                      <a:pt x="255" y="2015"/>
                    </a:cubicBezTo>
                    <a:cubicBezTo>
                      <a:pt x="241" y="2011"/>
                      <a:pt x="241" y="2011"/>
                      <a:pt x="241" y="2011"/>
                    </a:cubicBezTo>
                    <a:cubicBezTo>
                      <a:pt x="240" y="2022"/>
                      <a:pt x="240" y="2022"/>
                      <a:pt x="240" y="2022"/>
                    </a:cubicBezTo>
                    <a:cubicBezTo>
                      <a:pt x="247" y="2034"/>
                      <a:pt x="247" y="2034"/>
                      <a:pt x="247" y="2034"/>
                    </a:cubicBezTo>
                    <a:cubicBezTo>
                      <a:pt x="236" y="2033"/>
                      <a:pt x="236" y="2033"/>
                      <a:pt x="236" y="2033"/>
                    </a:cubicBezTo>
                    <a:cubicBezTo>
                      <a:pt x="246" y="2049"/>
                      <a:pt x="246" y="2049"/>
                      <a:pt x="246" y="2049"/>
                    </a:cubicBezTo>
                    <a:cubicBezTo>
                      <a:pt x="239" y="2053"/>
                      <a:pt x="239" y="2053"/>
                      <a:pt x="239" y="2053"/>
                    </a:cubicBezTo>
                    <a:cubicBezTo>
                      <a:pt x="252" y="2076"/>
                      <a:pt x="252" y="2076"/>
                      <a:pt x="252" y="2076"/>
                    </a:cubicBezTo>
                    <a:cubicBezTo>
                      <a:pt x="252" y="2076"/>
                      <a:pt x="255" y="2092"/>
                      <a:pt x="248" y="2099"/>
                    </a:cubicBezTo>
                    <a:cubicBezTo>
                      <a:pt x="240" y="2106"/>
                      <a:pt x="250" y="2126"/>
                      <a:pt x="250" y="2126"/>
                    </a:cubicBezTo>
                    <a:cubicBezTo>
                      <a:pt x="250" y="2126"/>
                      <a:pt x="235" y="2129"/>
                      <a:pt x="234" y="2144"/>
                    </a:cubicBezTo>
                    <a:cubicBezTo>
                      <a:pt x="238" y="2156"/>
                      <a:pt x="245" y="2168"/>
                      <a:pt x="245" y="2168"/>
                    </a:cubicBezTo>
                    <a:cubicBezTo>
                      <a:pt x="237" y="2167"/>
                      <a:pt x="237" y="2167"/>
                      <a:pt x="237" y="2167"/>
                    </a:cubicBezTo>
                    <a:cubicBezTo>
                      <a:pt x="226" y="2155"/>
                      <a:pt x="226" y="2155"/>
                      <a:pt x="226" y="2155"/>
                    </a:cubicBezTo>
                    <a:cubicBezTo>
                      <a:pt x="222" y="2178"/>
                      <a:pt x="222" y="2178"/>
                      <a:pt x="222" y="2178"/>
                    </a:cubicBezTo>
                    <a:cubicBezTo>
                      <a:pt x="248" y="2179"/>
                      <a:pt x="248" y="2179"/>
                      <a:pt x="248" y="2179"/>
                    </a:cubicBezTo>
                    <a:cubicBezTo>
                      <a:pt x="240" y="2183"/>
                      <a:pt x="240" y="2183"/>
                      <a:pt x="240" y="2183"/>
                    </a:cubicBezTo>
                    <a:cubicBezTo>
                      <a:pt x="243" y="2202"/>
                      <a:pt x="243" y="2202"/>
                      <a:pt x="243" y="2202"/>
                    </a:cubicBezTo>
                    <a:cubicBezTo>
                      <a:pt x="254" y="2210"/>
                      <a:pt x="254" y="2210"/>
                      <a:pt x="254" y="2210"/>
                    </a:cubicBezTo>
                    <a:cubicBezTo>
                      <a:pt x="254" y="2210"/>
                      <a:pt x="246" y="2217"/>
                      <a:pt x="253" y="2233"/>
                    </a:cubicBezTo>
                    <a:cubicBezTo>
                      <a:pt x="260" y="2249"/>
                      <a:pt x="267" y="2249"/>
                      <a:pt x="267" y="2249"/>
                    </a:cubicBezTo>
                    <a:cubicBezTo>
                      <a:pt x="278" y="2261"/>
                      <a:pt x="278" y="2261"/>
                      <a:pt x="278" y="2261"/>
                    </a:cubicBezTo>
                    <a:cubicBezTo>
                      <a:pt x="279" y="2242"/>
                      <a:pt x="279" y="2242"/>
                      <a:pt x="279" y="2242"/>
                    </a:cubicBezTo>
                    <a:cubicBezTo>
                      <a:pt x="298" y="2228"/>
                      <a:pt x="298" y="2228"/>
                      <a:pt x="298" y="2228"/>
                    </a:cubicBezTo>
                    <a:cubicBezTo>
                      <a:pt x="296" y="2262"/>
                      <a:pt x="296" y="2262"/>
                      <a:pt x="296" y="2262"/>
                    </a:cubicBezTo>
                    <a:cubicBezTo>
                      <a:pt x="304" y="2262"/>
                      <a:pt x="304" y="2262"/>
                      <a:pt x="304" y="2262"/>
                    </a:cubicBezTo>
                    <a:cubicBezTo>
                      <a:pt x="308" y="2247"/>
                      <a:pt x="308" y="2247"/>
                      <a:pt x="308" y="2247"/>
                    </a:cubicBezTo>
                    <a:cubicBezTo>
                      <a:pt x="326" y="2263"/>
                      <a:pt x="326" y="2263"/>
                      <a:pt x="326" y="2263"/>
                    </a:cubicBezTo>
                    <a:cubicBezTo>
                      <a:pt x="349" y="2264"/>
                      <a:pt x="349" y="2264"/>
                      <a:pt x="349" y="2264"/>
                    </a:cubicBezTo>
                    <a:cubicBezTo>
                      <a:pt x="371" y="2273"/>
                      <a:pt x="371" y="2273"/>
                      <a:pt x="371" y="2273"/>
                    </a:cubicBezTo>
                    <a:cubicBezTo>
                      <a:pt x="393" y="2274"/>
                      <a:pt x="393" y="2274"/>
                      <a:pt x="393" y="2274"/>
                    </a:cubicBezTo>
                    <a:cubicBezTo>
                      <a:pt x="384" y="2304"/>
                      <a:pt x="384" y="2304"/>
                      <a:pt x="384" y="2304"/>
                    </a:cubicBezTo>
                    <a:cubicBezTo>
                      <a:pt x="391" y="2312"/>
                      <a:pt x="391" y="2312"/>
                      <a:pt x="391" y="2312"/>
                    </a:cubicBezTo>
                    <a:cubicBezTo>
                      <a:pt x="414" y="2302"/>
                      <a:pt x="414" y="2302"/>
                      <a:pt x="414" y="2302"/>
                    </a:cubicBezTo>
                    <a:cubicBezTo>
                      <a:pt x="441" y="2280"/>
                      <a:pt x="441" y="2280"/>
                      <a:pt x="441" y="2280"/>
                    </a:cubicBezTo>
                    <a:cubicBezTo>
                      <a:pt x="445" y="2284"/>
                      <a:pt x="445" y="2284"/>
                      <a:pt x="445" y="2284"/>
                    </a:cubicBezTo>
                    <a:cubicBezTo>
                      <a:pt x="432" y="2318"/>
                      <a:pt x="432" y="2318"/>
                      <a:pt x="432" y="2318"/>
                    </a:cubicBezTo>
                    <a:cubicBezTo>
                      <a:pt x="450" y="2331"/>
                      <a:pt x="450" y="2331"/>
                      <a:pt x="450" y="2331"/>
                    </a:cubicBezTo>
                    <a:cubicBezTo>
                      <a:pt x="446" y="2346"/>
                      <a:pt x="446" y="2346"/>
                      <a:pt x="446" y="2346"/>
                    </a:cubicBezTo>
                    <a:cubicBezTo>
                      <a:pt x="461" y="2342"/>
                      <a:pt x="461" y="2342"/>
                      <a:pt x="461" y="2342"/>
                    </a:cubicBezTo>
                    <a:cubicBezTo>
                      <a:pt x="461" y="2350"/>
                      <a:pt x="461" y="2350"/>
                      <a:pt x="461" y="2350"/>
                    </a:cubicBezTo>
                    <a:cubicBezTo>
                      <a:pt x="433" y="2372"/>
                      <a:pt x="433" y="2372"/>
                      <a:pt x="433" y="2372"/>
                    </a:cubicBezTo>
                    <a:cubicBezTo>
                      <a:pt x="437" y="2380"/>
                      <a:pt x="437" y="2380"/>
                      <a:pt x="437" y="2380"/>
                    </a:cubicBezTo>
                    <a:cubicBezTo>
                      <a:pt x="456" y="2380"/>
                      <a:pt x="456" y="2380"/>
                      <a:pt x="456" y="2380"/>
                    </a:cubicBezTo>
                    <a:cubicBezTo>
                      <a:pt x="464" y="2366"/>
                      <a:pt x="464" y="2366"/>
                      <a:pt x="464" y="2366"/>
                    </a:cubicBezTo>
                    <a:cubicBezTo>
                      <a:pt x="464" y="2366"/>
                      <a:pt x="471" y="2374"/>
                      <a:pt x="470" y="2381"/>
                    </a:cubicBezTo>
                    <a:cubicBezTo>
                      <a:pt x="474" y="2389"/>
                      <a:pt x="439" y="2406"/>
                      <a:pt x="439" y="2406"/>
                    </a:cubicBezTo>
                    <a:cubicBezTo>
                      <a:pt x="477" y="2397"/>
                      <a:pt x="477" y="2397"/>
                      <a:pt x="477" y="2397"/>
                    </a:cubicBezTo>
                    <a:cubicBezTo>
                      <a:pt x="510" y="2341"/>
                      <a:pt x="510" y="2341"/>
                      <a:pt x="510" y="2341"/>
                    </a:cubicBezTo>
                    <a:cubicBezTo>
                      <a:pt x="501" y="2371"/>
                      <a:pt x="501" y="2371"/>
                      <a:pt x="501" y="2371"/>
                    </a:cubicBezTo>
                    <a:cubicBezTo>
                      <a:pt x="542" y="2362"/>
                      <a:pt x="542" y="2362"/>
                      <a:pt x="542" y="2362"/>
                    </a:cubicBezTo>
                    <a:cubicBezTo>
                      <a:pt x="573" y="2340"/>
                      <a:pt x="573" y="2340"/>
                      <a:pt x="573" y="2340"/>
                    </a:cubicBezTo>
                    <a:cubicBezTo>
                      <a:pt x="581" y="2341"/>
                      <a:pt x="581" y="2341"/>
                      <a:pt x="581" y="2341"/>
                    </a:cubicBezTo>
                    <a:cubicBezTo>
                      <a:pt x="604" y="2326"/>
                      <a:pt x="604" y="2326"/>
                      <a:pt x="604" y="2326"/>
                    </a:cubicBezTo>
                    <a:cubicBezTo>
                      <a:pt x="615" y="2331"/>
                      <a:pt x="615" y="2331"/>
                      <a:pt x="615" y="2331"/>
                    </a:cubicBezTo>
                    <a:cubicBezTo>
                      <a:pt x="622" y="2346"/>
                      <a:pt x="622" y="2346"/>
                      <a:pt x="622" y="2346"/>
                    </a:cubicBezTo>
                    <a:cubicBezTo>
                      <a:pt x="633" y="2339"/>
                      <a:pt x="633" y="2339"/>
                      <a:pt x="633" y="2339"/>
                    </a:cubicBezTo>
                    <a:cubicBezTo>
                      <a:pt x="635" y="2313"/>
                      <a:pt x="635" y="2313"/>
                      <a:pt x="635" y="2313"/>
                    </a:cubicBezTo>
                    <a:cubicBezTo>
                      <a:pt x="688" y="2288"/>
                      <a:pt x="688" y="2288"/>
                      <a:pt x="688" y="2288"/>
                    </a:cubicBezTo>
                    <a:cubicBezTo>
                      <a:pt x="692" y="2281"/>
                      <a:pt x="692" y="2281"/>
                      <a:pt x="692" y="2281"/>
                    </a:cubicBezTo>
                    <a:cubicBezTo>
                      <a:pt x="738" y="2260"/>
                      <a:pt x="738" y="2260"/>
                      <a:pt x="738" y="2260"/>
                    </a:cubicBezTo>
                    <a:cubicBezTo>
                      <a:pt x="739" y="2233"/>
                      <a:pt x="739" y="2233"/>
                      <a:pt x="739" y="2233"/>
                    </a:cubicBezTo>
                    <a:cubicBezTo>
                      <a:pt x="739" y="2233"/>
                      <a:pt x="746" y="2257"/>
                      <a:pt x="757" y="2257"/>
                    </a:cubicBezTo>
                    <a:cubicBezTo>
                      <a:pt x="768" y="2258"/>
                      <a:pt x="783" y="2251"/>
                      <a:pt x="783" y="2251"/>
                    </a:cubicBezTo>
                    <a:cubicBezTo>
                      <a:pt x="772" y="2243"/>
                      <a:pt x="772" y="2243"/>
                      <a:pt x="772" y="2243"/>
                    </a:cubicBezTo>
                    <a:cubicBezTo>
                      <a:pt x="777" y="2231"/>
                      <a:pt x="777" y="2231"/>
                      <a:pt x="777" y="2231"/>
                    </a:cubicBezTo>
                    <a:cubicBezTo>
                      <a:pt x="795" y="2244"/>
                      <a:pt x="795" y="2244"/>
                      <a:pt x="795" y="2244"/>
                    </a:cubicBezTo>
                    <a:cubicBezTo>
                      <a:pt x="795" y="2236"/>
                      <a:pt x="795" y="2236"/>
                      <a:pt x="795" y="2236"/>
                    </a:cubicBezTo>
                    <a:cubicBezTo>
                      <a:pt x="774" y="2204"/>
                      <a:pt x="774" y="2204"/>
                      <a:pt x="774" y="2204"/>
                    </a:cubicBezTo>
                    <a:cubicBezTo>
                      <a:pt x="774" y="2204"/>
                      <a:pt x="807" y="2229"/>
                      <a:pt x="826" y="2222"/>
                    </a:cubicBezTo>
                    <a:cubicBezTo>
                      <a:pt x="841" y="2211"/>
                      <a:pt x="834" y="2200"/>
                      <a:pt x="834" y="2200"/>
                    </a:cubicBezTo>
                    <a:cubicBezTo>
                      <a:pt x="857" y="2197"/>
                      <a:pt x="857" y="2197"/>
                      <a:pt x="857" y="2197"/>
                    </a:cubicBezTo>
                    <a:cubicBezTo>
                      <a:pt x="872" y="2190"/>
                      <a:pt x="872" y="2190"/>
                      <a:pt x="872" y="2190"/>
                    </a:cubicBezTo>
                    <a:cubicBezTo>
                      <a:pt x="895" y="2191"/>
                      <a:pt x="895" y="2191"/>
                      <a:pt x="895" y="2191"/>
                    </a:cubicBezTo>
                    <a:cubicBezTo>
                      <a:pt x="910" y="2173"/>
                      <a:pt x="910" y="2173"/>
                      <a:pt x="910" y="2173"/>
                    </a:cubicBezTo>
                    <a:cubicBezTo>
                      <a:pt x="944" y="2178"/>
                      <a:pt x="944" y="2178"/>
                      <a:pt x="944" y="2178"/>
                    </a:cubicBezTo>
                    <a:cubicBezTo>
                      <a:pt x="986" y="2161"/>
                      <a:pt x="986" y="2161"/>
                      <a:pt x="986" y="2161"/>
                    </a:cubicBezTo>
                    <a:cubicBezTo>
                      <a:pt x="986" y="2157"/>
                      <a:pt x="986" y="2157"/>
                      <a:pt x="986" y="2157"/>
                    </a:cubicBezTo>
                    <a:lnTo>
                      <a:pt x="1015" y="2101"/>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06" name="Freeform 481">
                <a:extLst>
                  <a:ext uri="{FF2B5EF4-FFF2-40B4-BE49-F238E27FC236}">
                    <a16:creationId xmlns:a16="http://schemas.microsoft.com/office/drawing/2014/main" id="{18C09378-D94D-2479-A713-93287B62A27B}"/>
                  </a:ext>
                </a:extLst>
              </p:cNvPr>
              <p:cNvSpPr>
                <a:spLocks/>
              </p:cNvSpPr>
              <p:nvPr/>
            </p:nvSpPr>
            <p:spPr bwMode="gray">
              <a:xfrm>
                <a:off x="14779037" y="3890166"/>
                <a:ext cx="8649" cy="15856"/>
              </a:xfrm>
              <a:custGeom>
                <a:avLst/>
                <a:gdLst>
                  <a:gd name="T0" fmla="*/ 3 w 6"/>
                  <a:gd name="T1" fmla="*/ 0 h 11"/>
                  <a:gd name="T2" fmla="*/ 0 w 6"/>
                  <a:gd name="T3" fmla="*/ 11 h 11"/>
                  <a:gd name="T4" fmla="*/ 6 w 6"/>
                  <a:gd name="T5" fmla="*/ 8 h 11"/>
                  <a:gd name="T6" fmla="*/ 3 w 6"/>
                  <a:gd name="T7" fmla="*/ 0 h 11"/>
                </a:gdLst>
                <a:ahLst/>
                <a:cxnLst>
                  <a:cxn ang="0">
                    <a:pos x="T0" y="T1"/>
                  </a:cxn>
                  <a:cxn ang="0">
                    <a:pos x="T2" y="T3"/>
                  </a:cxn>
                  <a:cxn ang="0">
                    <a:pos x="T4" y="T5"/>
                  </a:cxn>
                  <a:cxn ang="0">
                    <a:pos x="T6" y="T7"/>
                  </a:cxn>
                </a:cxnLst>
                <a:rect l="0" t="0" r="r" b="b"/>
                <a:pathLst>
                  <a:path w="6" h="11">
                    <a:moveTo>
                      <a:pt x="3" y="0"/>
                    </a:moveTo>
                    <a:lnTo>
                      <a:pt x="0" y="11"/>
                    </a:lnTo>
                    <a:lnTo>
                      <a:pt x="6" y="8"/>
                    </a:lnTo>
                    <a:lnTo>
                      <a:pt x="3"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07" name="Freeform 482">
                <a:extLst>
                  <a:ext uri="{FF2B5EF4-FFF2-40B4-BE49-F238E27FC236}">
                    <a16:creationId xmlns:a16="http://schemas.microsoft.com/office/drawing/2014/main" id="{38864339-C766-BC2F-C5D1-253B1A5A4907}"/>
                  </a:ext>
                </a:extLst>
              </p:cNvPr>
              <p:cNvSpPr>
                <a:spLocks/>
              </p:cNvSpPr>
              <p:nvPr/>
            </p:nvSpPr>
            <p:spPr bwMode="gray">
              <a:xfrm>
                <a:off x="14986606" y="3336650"/>
                <a:ext cx="21623" cy="15856"/>
              </a:xfrm>
              <a:custGeom>
                <a:avLst/>
                <a:gdLst>
                  <a:gd name="T0" fmla="*/ 7 w 46"/>
                  <a:gd name="T1" fmla="*/ 33 h 33"/>
                  <a:gd name="T2" fmla="*/ 29 w 46"/>
                  <a:gd name="T3" fmla="*/ 31 h 33"/>
                  <a:gd name="T4" fmla="*/ 26 w 46"/>
                  <a:gd name="T5" fmla="*/ 15 h 33"/>
                  <a:gd name="T6" fmla="*/ 45 w 46"/>
                  <a:gd name="T7" fmla="*/ 12 h 33"/>
                  <a:gd name="T8" fmla="*/ 46 w 46"/>
                  <a:gd name="T9" fmla="*/ 5 h 33"/>
                  <a:gd name="T10" fmla="*/ 30 w 46"/>
                  <a:gd name="T11" fmla="*/ 12 h 33"/>
                  <a:gd name="T12" fmla="*/ 27 w 46"/>
                  <a:gd name="T13" fmla="*/ 0 h 33"/>
                  <a:gd name="T14" fmla="*/ 0 w 46"/>
                  <a:gd name="T15" fmla="*/ 10 h 33"/>
                  <a:gd name="T16" fmla="*/ 0 w 46"/>
                  <a:gd name="T17" fmla="*/ 25 h 33"/>
                  <a:gd name="T18" fmla="*/ 7 w 46"/>
                  <a:gd name="T19"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33">
                    <a:moveTo>
                      <a:pt x="7" y="33"/>
                    </a:moveTo>
                    <a:cubicBezTo>
                      <a:pt x="29" y="31"/>
                      <a:pt x="29" y="31"/>
                      <a:pt x="29" y="31"/>
                    </a:cubicBezTo>
                    <a:cubicBezTo>
                      <a:pt x="26" y="15"/>
                      <a:pt x="26" y="15"/>
                      <a:pt x="26" y="15"/>
                    </a:cubicBezTo>
                    <a:cubicBezTo>
                      <a:pt x="45" y="12"/>
                      <a:pt x="45" y="12"/>
                      <a:pt x="45" y="12"/>
                    </a:cubicBezTo>
                    <a:cubicBezTo>
                      <a:pt x="46" y="5"/>
                      <a:pt x="46" y="5"/>
                      <a:pt x="46" y="5"/>
                    </a:cubicBezTo>
                    <a:cubicBezTo>
                      <a:pt x="30" y="12"/>
                      <a:pt x="30" y="12"/>
                      <a:pt x="30" y="12"/>
                    </a:cubicBezTo>
                    <a:cubicBezTo>
                      <a:pt x="27" y="0"/>
                      <a:pt x="27" y="0"/>
                      <a:pt x="27" y="0"/>
                    </a:cubicBezTo>
                    <a:cubicBezTo>
                      <a:pt x="0" y="10"/>
                      <a:pt x="0" y="10"/>
                      <a:pt x="0" y="10"/>
                    </a:cubicBezTo>
                    <a:cubicBezTo>
                      <a:pt x="0" y="25"/>
                      <a:pt x="0" y="25"/>
                      <a:pt x="0" y="25"/>
                    </a:cubicBezTo>
                    <a:cubicBezTo>
                      <a:pt x="0" y="29"/>
                      <a:pt x="7" y="33"/>
                      <a:pt x="7" y="33"/>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08" name="Freeform 483">
                <a:extLst>
                  <a:ext uri="{FF2B5EF4-FFF2-40B4-BE49-F238E27FC236}">
                    <a16:creationId xmlns:a16="http://schemas.microsoft.com/office/drawing/2014/main" id="{C5D5D322-CED2-54E6-3CF3-D6E4EA5C11D4}"/>
                  </a:ext>
                </a:extLst>
              </p:cNvPr>
              <p:cNvSpPr>
                <a:spLocks/>
              </p:cNvSpPr>
              <p:nvPr/>
            </p:nvSpPr>
            <p:spPr bwMode="gray">
              <a:xfrm>
                <a:off x="14885705" y="3894490"/>
                <a:ext cx="18739" cy="8649"/>
              </a:xfrm>
              <a:custGeom>
                <a:avLst/>
                <a:gdLst>
                  <a:gd name="T0" fmla="*/ 23 w 39"/>
                  <a:gd name="T1" fmla="*/ 16 h 19"/>
                  <a:gd name="T2" fmla="*/ 27 w 39"/>
                  <a:gd name="T3" fmla="*/ 1 h 19"/>
                  <a:gd name="T4" fmla="*/ 23 w 39"/>
                  <a:gd name="T5" fmla="*/ 16 h 19"/>
                </a:gdLst>
                <a:ahLst/>
                <a:cxnLst>
                  <a:cxn ang="0">
                    <a:pos x="T0" y="T1"/>
                  </a:cxn>
                  <a:cxn ang="0">
                    <a:pos x="T2" y="T3"/>
                  </a:cxn>
                  <a:cxn ang="0">
                    <a:pos x="T4" y="T5"/>
                  </a:cxn>
                </a:cxnLst>
                <a:rect l="0" t="0" r="r" b="b"/>
                <a:pathLst>
                  <a:path w="39" h="19">
                    <a:moveTo>
                      <a:pt x="23" y="16"/>
                    </a:moveTo>
                    <a:cubicBezTo>
                      <a:pt x="23" y="16"/>
                      <a:pt x="39" y="1"/>
                      <a:pt x="27" y="1"/>
                    </a:cubicBezTo>
                    <a:cubicBezTo>
                      <a:pt x="16" y="0"/>
                      <a:pt x="0" y="19"/>
                      <a:pt x="23" y="16"/>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09" name="Freeform 484">
                <a:extLst>
                  <a:ext uri="{FF2B5EF4-FFF2-40B4-BE49-F238E27FC236}">
                    <a16:creationId xmlns:a16="http://schemas.microsoft.com/office/drawing/2014/main" id="{DEE591DB-0A6C-DC9F-80D0-A4A25778D152}"/>
                  </a:ext>
                </a:extLst>
              </p:cNvPr>
              <p:cNvSpPr>
                <a:spLocks/>
              </p:cNvSpPr>
              <p:nvPr/>
            </p:nvSpPr>
            <p:spPr bwMode="gray">
              <a:xfrm>
                <a:off x="14901560" y="3887283"/>
                <a:ext cx="12974" cy="12974"/>
              </a:xfrm>
              <a:custGeom>
                <a:avLst/>
                <a:gdLst>
                  <a:gd name="T0" fmla="*/ 27 w 27"/>
                  <a:gd name="T1" fmla="*/ 8 h 26"/>
                  <a:gd name="T2" fmla="*/ 13 w 27"/>
                  <a:gd name="T3" fmla="*/ 3 h 26"/>
                  <a:gd name="T4" fmla="*/ 8 w 27"/>
                  <a:gd name="T5" fmla="*/ 15 h 26"/>
                  <a:gd name="T6" fmla="*/ 0 w 27"/>
                  <a:gd name="T7" fmla="*/ 22 h 26"/>
                  <a:gd name="T8" fmla="*/ 4 w 27"/>
                  <a:gd name="T9" fmla="*/ 26 h 26"/>
                  <a:gd name="T10" fmla="*/ 27 w 27"/>
                  <a:gd name="T11" fmla="*/ 8 h 26"/>
                </a:gdLst>
                <a:ahLst/>
                <a:cxnLst>
                  <a:cxn ang="0">
                    <a:pos x="T0" y="T1"/>
                  </a:cxn>
                  <a:cxn ang="0">
                    <a:pos x="T2" y="T3"/>
                  </a:cxn>
                  <a:cxn ang="0">
                    <a:pos x="T4" y="T5"/>
                  </a:cxn>
                  <a:cxn ang="0">
                    <a:pos x="T6" y="T7"/>
                  </a:cxn>
                  <a:cxn ang="0">
                    <a:pos x="T8" y="T9"/>
                  </a:cxn>
                  <a:cxn ang="0">
                    <a:pos x="T10" y="T11"/>
                  </a:cxn>
                </a:cxnLst>
                <a:rect l="0" t="0" r="r" b="b"/>
                <a:pathLst>
                  <a:path w="27" h="26">
                    <a:moveTo>
                      <a:pt x="27" y="8"/>
                    </a:moveTo>
                    <a:cubicBezTo>
                      <a:pt x="27" y="8"/>
                      <a:pt x="20" y="0"/>
                      <a:pt x="13" y="3"/>
                    </a:cubicBezTo>
                    <a:cubicBezTo>
                      <a:pt x="5" y="7"/>
                      <a:pt x="8" y="15"/>
                      <a:pt x="8" y="15"/>
                    </a:cubicBezTo>
                    <a:cubicBezTo>
                      <a:pt x="0" y="22"/>
                      <a:pt x="0" y="22"/>
                      <a:pt x="0" y="22"/>
                    </a:cubicBezTo>
                    <a:cubicBezTo>
                      <a:pt x="4" y="26"/>
                      <a:pt x="4" y="26"/>
                      <a:pt x="4" y="26"/>
                    </a:cubicBezTo>
                    <a:lnTo>
                      <a:pt x="27" y="8"/>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10" name="Freeform 485">
                <a:extLst>
                  <a:ext uri="{FF2B5EF4-FFF2-40B4-BE49-F238E27FC236}">
                    <a16:creationId xmlns:a16="http://schemas.microsoft.com/office/drawing/2014/main" id="{64830FA6-28B9-84DC-1D5C-E09967234AC9}"/>
                  </a:ext>
                </a:extLst>
              </p:cNvPr>
              <p:cNvSpPr>
                <a:spLocks/>
              </p:cNvSpPr>
              <p:nvPr/>
            </p:nvSpPr>
            <p:spPr bwMode="gray">
              <a:xfrm>
                <a:off x="14918857" y="3890166"/>
                <a:ext cx="4325" cy="5766"/>
              </a:xfrm>
              <a:custGeom>
                <a:avLst/>
                <a:gdLst>
                  <a:gd name="T0" fmla="*/ 3 w 3"/>
                  <a:gd name="T1" fmla="*/ 3 h 4"/>
                  <a:gd name="T2" fmla="*/ 3 w 3"/>
                  <a:gd name="T3" fmla="*/ 0 h 4"/>
                  <a:gd name="T4" fmla="*/ 0 w 3"/>
                  <a:gd name="T5" fmla="*/ 0 h 4"/>
                  <a:gd name="T6" fmla="*/ 0 w 3"/>
                  <a:gd name="T7" fmla="*/ 4 h 4"/>
                  <a:gd name="T8" fmla="*/ 3 w 3"/>
                  <a:gd name="T9" fmla="*/ 3 h 4"/>
                </a:gdLst>
                <a:ahLst/>
                <a:cxnLst>
                  <a:cxn ang="0">
                    <a:pos x="T0" y="T1"/>
                  </a:cxn>
                  <a:cxn ang="0">
                    <a:pos x="T2" y="T3"/>
                  </a:cxn>
                  <a:cxn ang="0">
                    <a:pos x="T4" y="T5"/>
                  </a:cxn>
                  <a:cxn ang="0">
                    <a:pos x="T6" y="T7"/>
                  </a:cxn>
                  <a:cxn ang="0">
                    <a:pos x="T8" y="T9"/>
                  </a:cxn>
                </a:cxnLst>
                <a:rect l="0" t="0" r="r" b="b"/>
                <a:pathLst>
                  <a:path w="3" h="4">
                    <a:moveTo>
                      <a:pt x="3" y="3"/>
                    </a:moveTo>
                    <a:lnTo>
                      <a:pt x="3" y="0"/>
                    </a:lnTo>
                    <a:lnTo>
                      <a:pt x="0" y="0"/>
                    </a:lnTo>
                    <a:lnTo>
                      <a:pt x="0" y="4"/>
                    </a:lnTo>
                    <a:lnTo>
                      <a:pt x="3" y="3"/>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11" name="Freeform 486">
                <a:extLst>
                  <a:ext uri="{FF2B5EF4-FFF2-40B4-BE49-F238E27FC236}">
                    <a16:creationId xmlns:a16="http://schemas.microsoft.com/office/drawing/2014/main" id="{3102E3BA-3C09-AF3D-02DA-7CE6FE1FCBE2}"/>
                  </a:ext>
                </a:extLst>
              </p:cNvPr>
              <p:cNvSpPr>
                <a:spLocks/>
              </p:cNvSpPr>
              <p:nvPr/>
            </p:nvSpPr>
            <p:spPr bwMode="gray">
              <a:xfrm>
                <a:off x="14871290" y="3842598"/>
                <a:ext cx="5766" cy="7208"/>
              </a:xfrm>
              <a:custGeom>
                <a:avLst/>
                <a:gdLst>
                  <a:gd name="T0" fmla="*/ 4 w 4"/>
                  <a:gd name="T1" fmla="*/ 1 h 5"/>
                  <a:gd name="T2" fmla="*/ 2 w 4"/>
                  <a:gd name="T3" fmla="*/ 0 h 5"/>
                  <a:gd name="T4" fmla="*/ 0 w 4"/>
                  <a:gd name="T5" fmla="*/ 1 h 5"/>
                  <a:gd name="T6" fmla="*/ 3 w 4"/>
                  <a:gd name="T7" fmla="*/ 5 h 5"/>
                  <a:gd name="T8" fmla="*/ 4 w 4"/>
                  <a:gd name="T9" fmla="*/ 1 h 5"/>
                </a:gdLst>
                <a:ahLst/>
                <a:cxnLst>
                  <a:cxn ang="0">
                    <a:pos x="T0" y="T1"/>
                  </a:cxn>
                  <a:cxn ang="0">
                    <a:pos x="T2" y="T3"/>
                  </a:cxn>
                  <a:cxn ang="0">
                    <a:pos x="T4" y="T5"/>
                  </a:cxn>
                  <a:cxn ang="0">
                    <a:pos x="T6" y="T7"/>
                  </a:cxn>
                  <a:cxn ang="0">
                    <a:pos x="T8" y="T9"/>
                  </a:cxn>
                </a:cxnLst>
                <a:rect l="0" t="0" r="r" b="b"/>
                <a:pathLst>
                  <a:path w="4" h="5">
                    <a:moveTo>
                      <a:pt x="4" y="1"/>
                    </a:moveTo>
                    <a:lnTo>
                      <a:pt x="2" y="0"/>
                    </a:lnTo>
                    <a:lnTo>
                      <a:pt x="0" y="1"/>
                    </a:lnTo>
                    <a:lnTo>
                      <a:pt x="3" y="5"/>
                    </a:lnTo>
                    <a:lnTo>
                      <a:pt x="4" y="1"/>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12" name="Freeform 487">
                <a:extLst>
                  <a:ext uri="{FF2B5EF4-FFF2-40B4-BE49-F238E27FC236}">
                    <a16:creationId xmlns:a16="http://schemas.microsoft.com/office/drawing/2014/main" id="{C342C481-192D-A47A-6DB3-42EFF5B773FF}"/>
                  </a:ext>
                </a:extLst>
              </p:cNvPr>
              <p:cNvSpPr>
                <a:spLocks/>
              </p:cNvSpPr>
              <p:nvPr/>
            </p:nvSpPr>
            <p:spPr bwMode="gray">
              <a:xfrm>
                <a:off x="14940480" y="3874310"/>
                <a:ext cx="28829" cy="34594"/>
              </a:xfrm>
              <a:custGeom>
                <a:avLst/>
                <a:gdLst>
                  <a:gd name="T0" fmla="*/ 14 w 20"/>
                  <a:gd name="T1" fmla="*/ 21 h 24"/>
                  <a:gd name="T2" fmla="*/ 19 w 20"/>
                  <a:gd name="T3" fmla="*/ 12 h 24"/>
                  <a:gd name="T4" fmla="*/ 17 w 20"/>
                  <a:gd name="T5" fmla="*/ 7 h 24"/>
                  <a:gd name="T6" fmla="*/ 20 w 20"/>
                  <a:gd name="T7" fmla="*/ 1 h 24"/>
                  <a:gd name="T8" fmla="*/ 18 w 20"/>
                  <a:gd name="T9" fmla="*/ 0 h 24"/>
                  <a:gd name="T10" fmla="*/ 16 w 20"/>
                  <a:gd name="T11" fmla="*/ 5 h 24"/>
                  <a:gd name="T12" fmla="*/ 11 w 20"/>
                  <a:gd name="T13" fmla="*/ 6 h 24"/>
                  <a:gd name="T14" fmla="*/ 8 w 20"/>
                  <a:gd name="T15" fmla="*/ 8 h 24"/>
                  <a:gd name="T16" fmla="*/ 2 w 20"/>
                  <a:gd name="T17" fmla="*/ 9 h 24"/>
                  <a:gd name="T18" fmla="*/ 0 w 20"/>
                  <a:gd name="T19" fmla="*/ 13 h 24"/>
                  <a:gd name="T20" fmla="*/ 4 w 20"/>
                  <a:gd name="T21" fmla="*/ 13 h 24"/>
                  <a:gd name="T22" fmla="*/ 0 w 20"/>
                  <a:gd name="T23" fmla="*/ 18 h 24"/>
                  <a:gd name="T24" fmla="*/ 0 w 20"/>
                  <a:gd name="T25" fmla="*/ 24 h 24"/>
                  <a:gd name="T26" fmla="*/ 8 w 20"/>
                  <a:gd name="T27" fmla="*/ 21 h 24"/>
                  <a:gd name="T28" fmla="*/ 14 w 20"/>
                  <a:gd name="T29" fmla="*/ 2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4">
                    <a:moveTo>
                      <a:pt x="14" y="21"/>
                    </a:moveTo>
                    <a:lnTo>
                      <a:pt x="19" y="12"/>
                    </a:lnTo>
                    <a:lnTo>
                      <a:pt x="17" y="7"/>
                    </a:lnTo>
                    <a:lnTo>
                      <a:pt x="20" y="1"/>
                    </a:lnTo>
                    <a:lnTo>
                      <a:pt x="18" y="0"/>
                    </a:lnTo>
                    <a:lnTo>
                      <a:pt x="16" y="5"/>
                    </a:lnTo>
                    <a:lnTo>
                      <a:pt x="11" y="6"/>
                    </a:lnTo>
                    <a:lnTo>
                      <a:pt x="8" y="8"/>
                    </a:lnTo>
                    <a:lnTo>
                      <a:pt x="2" y="9"/>
                    </a:lnTo>
                    <a:lnTo>
                      <a:pt x="0" y="13"/>
                    </a:lnTo>
                    <a:lnTo>
                      <a:pt x="4" y="13"/>
                    </a:lnTo>
                    <a:lnTo>
                      <a:pt x="0" y="18"/>
                    </a:lnTo>
                    <a:lnTo>
                      <a:pt x="0" y="24"/>
                    </a:lnTo>
                    <a:lnTo>
                      <a:pt x="8" y="21"/>
                    </a:lnTo>
                    <a:lnTo>
                      <a:pt x="14" y="21"/>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13" name="Freeform 488">
                <a:extLst>
                  <a:ext uri="{FF2B5EF4-FFF2-40B4-BE49-F238E27FC236}">
                    <a16:creationId xmlns:a16="http://schemas.microsoft.com/office/drawing/2014/main" id="{67440D7B-9895-A314-BDE2-DF23F68ACA88}"/>
                  </a:ext>
                </a:extLst>
              </p:cNvPr>
              <p:cNvSpPr>
                <a:spLocks/>
              </p:cNvSpPr>
              <p:nvPr/>
            </p:nvSpPr>
            <p:spPr bwMode="gray">
              <a:xfrm>
                <a:off x="15126426" y="3859895"/>
                <a:ext cx="7208" cy="7208"/>
              </a:xfrm>
              <a:custGeom>
                <a:avLst/>
                <a:gdLst>
                  <a:gd name="T0" fmla="*/ 5 w 5"/>
                  <a:gd name="T1" fmla="*/ 0 h 5"/>
                  <a:gd name="T2" fmla="*/ 0 w 5"/>
                  <a:gd name="T3" fmla="*/ 1 h 5"/>
                  <a:gd name="T4" fmla="*/ 1 w 5"/>
                  <a:gd name="T5" fmla="*/ 5 h 5"/>
                  <a:gd name="T6" fmla="*/ 5 w 5"/>
                  <a:gd name="T7" fmla="*/ 0 h 5"/>
                </a:gdLst>
                <a:ahLst/>
                <a:cxnLst>
                  <a:cxn ang="0">
                    <a:pos x="T0" y="T1"/>
                  </a:cxn>
                  <a:cxn ang="0">
                    <a:pos x="T2" y="T3"/>
                  </a:cxn>
                  <a:cxn ang="0">
                    <a:pos x="T4" y="T5"/>
                  </a:cxn>
                  <a:cxn ang="0">
                    <a:pos x="T6" y="T7"/>
                  </a:cxn>
                </a:cxnLst>
                <a:rect l="0" t="0" r="r" b="b"/>
                <a:pathLst>
                  <a:path w="5" h="5">
                    <a:moveTo>
                      <a:pt x="5" y="0"/>
                    </a:moveTo>
                    <a:lnTo>
                      <a:pt x="0" y="1"/>
                    </a:lnTo>
                    <a:lnTo>
                      <a:pt x="1" y="5"/>
                    </a:lnTo>
                    <a:lnTo>
                      <a:pt x="5"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14" name="Freeform 489">
                <a:extLst>
                  <a:ext uri="{FF2B5EF4-FFF2-40B4-BE49-F238E27FC236}">
                    <a16:creationId xmlns:a16="http://schemas.microsoft.com/office/drawing/2014/main" id="{8363893D-80DC-368E-4BEF-9AD4D0609900}"/>
                  </a:ext>
                </a:extLst>
              </p:cNvPr>
              <p:cNvSpPr>
                <a:spLocks/>
              </p:cNvSpPr>
              <p:nvPr/>
            </p:nvSpPr>
            <p:spPr bwMode="gray">
              <a:xfrm>
                <a:off x="15165346" y="3832508"/>
                <a:ext cx="11531" cy="7208"/>
              </a:xfrm>
              <a:custGeom>
                <a:avLst/>
                <a:gdLst>
                  <a:gd name="T0" fmla="*/ 8 w 8"/>
                  <a:gd name="T1" fmla="*/ 3 h 5"/>
                  <a:gd name="T2" fmla="*/ 7 w 8"/>
                  <a:gd name="T3" fmla="*/ 0 h 5"/>
                  <a:gd name="T4" fmla="*/ 0 w 8"/>
                  <a:gd name="T5" fmla="*/ 1 h 5"/>
                  <a:gd name="T6" fmla="*/ 3 w 8"/>
                  <a:gd name="T7" fmla="*/ 5 h 5"/>
                  <a:gd name="T8" fmla="*/ 8 w 8"/>
                  <a:gd name="T9" fmla="*/ 3 h 5"/>
                </a:gdLst>
                <a:ahLst/>
                <a:cxnLst>
                  <a:cxn ang="0">
                    <a:pos x="T0" y="T1"/>
                  </a:cxn>
                  <a:cxn ang="0">
                    <a:pos x="T2" y="T3"/>
                  </a:cxn>
                  <a:cxn ang="0">
                    <a:pos x="T4" y="T5"/>
                  </a:cxn>
                  <a:cxn ang="0">
                    <a:pos x="T6" y="T7"/>
                  </a:cxn>
                  <a:cxn ang="0">
                    <a:pos x="T8" y="T9"/>
                  </a:cxn>
                </a:cxnLst>
                <a:rect l="0" t="0" r="r" b="b"/>
                <a:pathLst>
                  <a:path w="8" h="5">
                    <a:moveTo>
                      <a:pt x="8" y="3"/>
                    </a:moveTo>
                    <a:lnTo>
                      <a:pt x="7" y="0"/>
                    </a:lnTo>
                    <a:lnTo>
                      <a:pt x="0" y="1"/>
                    </a:lnTo>
                    <a:lnTo>
                      <a:pt x="3" y="5"/>
                    </a:lnTo>
                    <a:lnTo>
                      <a:pt x="8" y="3"/>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15" name="Freeform 490">
                <a:extLst>
                  <a:ext uri="{FF2B5EF4-FFF2-40B4-BE49-F238E27FC236}">
                    <a16:creationId xmlns:a16="http://schemas.microsoft.com/office/drawing/2014/main" id="{D1D4FCA1-16E3-3B10-DD74-ED3BD43A921E}"/>
                  </a:ext>
                </a:extLst>
              </p:cNvPr>
              <p:cNvSpPr>
                <a:spLocks/>
              </p:cNvSpPr>
              <p:nvPr/>
            </p:nvSpPr>
            <p:spPr bwMode="gray">
              <a:xfrm>
                <a:off x="14877056" y="3848363"/>
                <a:ext cx="14414" cy="11531"/>
              </a:xfrm>
              <a:custGeom>
                <a:avLst/>
                <a:gdLst>
                  <a:gd name="T0" fmla="*/ 10 w 29"/>
                  <a:gd name="T1" fmla="*/ 24 h 25"/>
                  <a:gd name="T2" fmla="*/ 18 w 29"/>
                  <a:gd name="T3" fmla="*/ 16 h 25"/>
                  <a:gd name="T4" fmla="*/ 4 w 29"/>
                  <a:gd name="T5" fmla="*/ 8 h 25"/>
                  <a:gd name="T6" fmla="*/ 10 w 29"/>
                  <a:gd name="T7" fmla="*/ 24 h 25"/>
                </a:gdLst>
                <a:ahLst/>
                <a:cxnLst>
                  <a:cxn ang="0">
                    <a:pos x="T0" y="T1"/>
                  </a:cxn>
                  <a:cxn ang="0">
                    <a:pos x="T2" y="T3"/>
                  </a:cxn>
                  <a:cxn ang="0">
                    <a:pos x="T4" y="T5"/>
                  </a:cxn>
                  <a:cxn ang="0">
                    <a:pos x="T6" y="T7"/>
                  </a:cxn>
                </a:cxnLst>
                <a:rect l="0" t="0" r="r" b="b"/>
                <a:pathLst>
                  <a:path w="29" h="25">
                    <a:moveTo>
                      <a:pt x="10" y="24"/>
                    </a:moveTo>
                    <a:cubicBezTo>
                      <a:pt x="29" y="25"/>
                      <a:pt x="29" y="25"/>
                      <a:pt x="18" y="16"/>
                    </a:cubicBezTo>
                    <a:cubicBezTo>
                      <a:pt x="4" y="4"/>
                      <a:pt x="0" y="0"/>
                      <a:pt x="4" y="8"/>
                    </a:cubicBezTo>
                    <a:lnTo>
                      <a:pt x="10" y="24"/>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16" name="Freeform 491">
                <a:extLst>
                  <a:ext uri="{FF2B5EF4-FFF2-40B4-BE49-F238E27FC236}">
                    <a16:creationId xmlns:a16="http://schemas.microsoft.com/office/drawing/2014/main" id="{1393351A-E833-BCAA-BE51-B0DCA8F79A25}"/>
                  </a:ext>
                </a:extLst>
              </p:cNvPr>
              <p:cNvSpPr>
                <a:spLocks/>
              </p:cNvSpPr>
              <p:nvPr/>
            </p:nvSpPr>
            <p:spPr bwMode="gray">
              <a:xfrm>
                <a:off x="15156697" y="3838274"/>
                <a:ext cx="8649" cy="5766"/>
              </a:xfrm>
              <a:custGeom>
                <a:avLst/>
                <a:gdLst>
                  <a:gd name="T0" fmla="*/ 4 w 6"/>
                  <a:gd name="T1" fmla="*/ 0 h 4"/>
                  <a:gd name="T2" fmla="*/ 0 w 6"/>
                  <a:gd name="T3" fmla="*/ 2 h 4"/>
                  <a:gd name="T4" fmla="*/ 6 w 6"/>
                  <a:gd name="T5" fmla="*/ 4 h 4"/>
                  <a:gd name="T6" fmla="*/ 4 w 6"/>
                  <a:gd name="T7" fmla="*/ 0 h 4"/>
                </a:gdLst>
                <a:ahLst/>
                <a:cxnLst>
                  <a:cxn ang="0">
                    <a:pos x="T0" y="T1"/>
                  </a:cxn>
                  <a:cxn ang="0">
                    <a:pos x="T2" y="T3"/>
                  </a:cxn>
                  <a:cxn ang="0">
                    <a:pos x="T4" y="T5"/>
                  </a:cxn>
                  <a:cxn ang="0">
                    <a:pos x="T6" y="T7"/>
                  </a:cxn>
                </a:cxnLst>
                <a:rect l="0" t="0" r="r" b="b"/>
                <a:pathLst>
                  <a:path w="6" h="4">
                    <a:moveTo>
                      <a:pt x="4" y="0"/>
                    </a:moveTo>
                    <a:lnTo>
                      <a:pt x="0" y="2"/>
                    </a:lnTo>
                    <a:lnTo>
                      <a:pt x="6" y="4"/>
                    </a:lnTo>
                    <a:lnTo>
                      <a:pt x="4"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17" name="Freeform 492">
                <a:extLst>
                  <a:ext uri="{FF2B5EF4-FFF2-40B4-BE49-F238E27FC236}">
                    <a16:creationId xmlns:a16="http://schemas.microsoft.com/office/drawing/2014/main" id="{199C9A7C-8113-7A24-ACE5-09642BEEB5D2}"/>
                  </a:ext>
                </a:extLst>
              </p:cNvPr>
              <p:cNvSpPr>
                <a:spLocks/>
              </p:cNvSpPr>
              <p:nvPr/>
            </p:nvSpPr>
            <p:spPr bwMode="gray">
              <a:xfrm>
                <a:off x="15120660" y="5606930"/>
                <a:ext cx="507390" cy="360362"/>
              </a:xfrm>
              <a:custGeom>
                <a:avLst/>
                <a:gdLst>
                  <a:gd name="T0" fmla="*/ 942 w 1059"/>
                  <a:gd name="T1" fmla="*/ 53 h 754"/>
                  <a:gd name="T2" fmla="*/ 898 w 1059"/>
                  <a:gd name="T3" fmla="*/ 35 h 754"/>
                  <a:gd name="T4" fmla="*/ 838 w 1059"/>
                  <a:gd name="T5" fmla="*/ 32 h 754"/>
                  <a:gd name="T6" fmla="*/ 673 w 1059"/>
                  <a:gd name="T7" fmla="*/ 51 h 754"/>
                  <a:gd name="T8" fmla="*/ 536 w 1059"/>
                  <a:gd name="T9" fmla="*/ 167 h 754"/>
                  <a:gd name="T10" fmla="*/ 462 w 1059"/>
                  <a:gd name="T11" fmla="*/ 167 h 754"/>
                  <a:gd name="T12" fmla="*/ 391 w 1059"/>
                  <a:gd name="T13" fmla="*/ 164 h 754"/>
                  <a:gd name="T14" fmla="*/ 307 w 1059"/>
                  <a:gd name="T15" fmla="*/ 187 h 754"/>
                  <a:gd name="T16" fmla="*/ 215 w 1059"/>
                  <a:gd name="T17" fmla="*/ 167 h 754"/>
                  <a:gd name="T18" fmla="*/ 113 w 1059"/>
                  <a:gd name="T19" fmla="*/ 178 h 754"/>
                  <a:gd name="T20" fmla="*/ 108 w 1059"/>
                  <a:gd name="T21" fmla="*/ 120 h 754"/>
                  <a:gd name="T22" fmla="*/ 43 w 1059"/>
                  <a:gd name="T23" fmla="*/ 90 h 754"/>
                  <a:gd name="T24" fmla="*/ 29 w 1059"/>
                  <a:gd name="T25" fmla="*/ 131 h 754"/>
                  <a:gd name="T26" fmla="*/ 0 w 1059"/>
                  <a:gd name="T27" fmla="*/ 195 h 754"/>
                  <a:gd name="T28" fmla="*/ 38 w 1059"/>
                  <a:gd name="T29" fmla="*/ 262 h 754"/>
                  <a:gd name="T30" fmla="*/ 129 w 1059"/>
                  <a:gd name="T31" fmla="*/ 327 h 754"/>
                  <a:gd name="T32" fmla="*/ 84 w 1059"/>
                  <a:gd name="T33" fmla="*/ 398 h 754"/>
                  <a:gd name="T34" fmla="*/ 30 w 1059"/>
                  <a:gd name="T35" fmla="*/ 430 h 754"/>
                  <a:gd name="T36" fmla="*/ 36 w 1059"/>
                  <a:gd name="T37" fmla="*/ 468 h 754"/>
                  <a:gd name="T38" fmla="*/ 33 w 1059"/>
                  <a:gd name="T39" fmla="*/ 537 h 754"/>
                  <a:gd name="T40" fmla="*/ 94 w 1059"/>
                  <a:gd name="T41" fmla="*/ 586 h 754"/>
                  <a:gd name="T42" fmla="*/ 133 w 1059"/>
                  <a:gd name="T43" fmla="*/ 634 h 754"/>
                  <a:gd name="T44" fmla="*/ 150 w 1059"/>
                  <a:gd name="T45" fmla="*/ 680 h 754"/>
                  <a:gd name="T46" fmla="*/ 199 w 1059"/>
                  <a:gd name="T47" fmla="*/ 751 h 754"/>
                  <a:gd name="T48" fmla="*/ 233 w 1059"/>
                  <a:gd name="T49" fmla="*/ 742 h 754"/>
                  <a:gd name="T50" fmla="*/ 282 w 1059"/>
                  <a:gd name="T51" fmla="*/ 729 h 754"/>
                  <a:gd name="T52" fmla="*/ 302 w 1059"/>
                  <a:gd name="T53" fmla="*/ 718 h 754"/>
                  <a:gd name="T54" fmla="*/ 332 w 1059"/>
                  <a:gd name="T55" fmla="*/ 712 h 754"/>
                  <a:gd name="T56" fmla="*/ 348 w 1059"/>
                  <a:gd name="T57" fmla="*/ 678 h 754"/>
                  <a:gd name="T58" fmla="*/ 379 w 1059"/>
                  <a:gd name="T59" fmla="*/ 668 h 754"/>
                  <a:gd name="T60" fmla="*/ 431 w 1059"/>
                  <a:gd name="T61" fmla="*/ 667 h 754"/>
                  <a:gd name="T62" fmla="*/ 464 w 1059"/>
                  <a:gd name="T63" fmla="*/ 688 h 754"/>
                  <a:gd name="T64" fmla="*/ 501 w 1059"/>
                  <a:gd name="T65" fmla="*/ 693 h 754"/>
                  <a:gd name="T66" fmla="*/ 567 w 1059"/>
                  <a:gd name="T67" fmla="*/ 727 h 754"/>
                  <a:gd name="T68" fmla="*/ 677 w 1059"/>
                  <a:gd name="T69" fmla="*/ 694 h 754"/>
                  <a:gd name="T70" fmla="*/ 689 w 1059"/>
                  <a:gd name="T71" fmla="*/ 595 h 754"/>
                  <a:gd name="T72" fmla="*/ 743 w 1059"/>
                  <a:gd name="T73" fmla="*/ 563 h 754"/>
                  <a:gd name="T74" fmla="*/ 775 w 1059"/>
                  <a:gd name="T75" fmla="*/ 519 h 754"/>
                  <a:gd name="T76" fmla="*/ 855 w 1059"/>
                  <a:gd name="T77" fmla="*/ 481 h 754"/>
                  <a:gd name="T78" fmla="*/ 889 w 1059"/>
                  <a:gd name="T79" fmla="*/ 471 h 754"/>
                  <a:gd name="T80" fmla="*/ 963 w 1059"/>
                  <a:gd name="T81" fmla="*/ 490 h 754"/>
                  <a:gd name="T82" fmla="*/ 990 w 1059"/>
                  <a:gd name="T83" fmla="*/ 483 h 754"/>
                  <a:gd name="T84" fmla="*/ 1020 w 1059"/>
                  <a:gd name="T85" fmla="*/ 477 h 754"/>
                  <a:gd name="T86" fmla="*/ 966 w 1059"/>
                  <a:gd name="T87" fmla="*/ 425 h 754"/>
                  <a:gd name="T88" fmla="*/ 931 w 1059"/>
                  <a:gd name="T89" fmla="*/ 373 h 754"/>
                  <a:gd name="T90" fmla="*/ 893 w 1059"/>
                  <a:gd name="T91" fmla="*/ 391 h 754"/>
                  <a:gd name="T92" fmla="*/ 936 w 1059"/>
                  <a:gd name="T93" fmla="*/ 354 h 754"/>
                  <a:gd name="T94" fmla="*/ 971 w 1059"/>
                  <a:gd name="T95" fmla="*/ 310 h 754"/>
                  <a:gd name="T96" fmla="*/ 957 w 1059"/>
                  <a:gd name="T97" fmla="*/ 206 h 754"/>
                  <a:gd name="T98" fmla="*/ 969 w 1059"/>
                  <a:gd name="T99" fmla="*/ 192 h 754"/>
                  <a:gd name="T100" fmla="*/ 1035 w 1059"/>
                  <a:gd name="T101" fmla="*/ 145 h 754"/>
                  <a:gd name="T102" fmla="*/ 1046 w 1059"/>
                  <a:gd name="T103" fmla="*/ 80 h 754"/>
                  <a:gd name="T104" fmla="*/ 983 w 1059"/>
                  <a:gd name="T105" fmla="*/ 62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59" h="754">
                    <a:moveTo>
                      <a:pt x="983" y="62"/>
                    </a:moveTo>
                    <a:cubicBezTo>
                      <a:pt x="972" y="62"/>
                      <a:pt x="942" y="53"/>
                      <a:pt x="942" y="53"/>
                    </a:cubicBezTo>
                    <a:cubicBezTo>
                      <a:pt x="929" y="17"/>
                      <a:pt x="929" y="17"/>
                      <a:pt x="929" y="17"/>
                    </a:cubicBezTo>
                    <a:cubicBezTo>
                      <a:pt x="929" y="17"/>
                      <a:pt x="909" y="39"/>
                      <a:pt x="898" y="35"/>
                    </a:cubicBezTo>
                    <a:cubicBezTo>
                      <a:pt x="887" y="31"/>
                      <a:pt x="888" y="16"/>
                      <a:pt x="880" y="15"/>
                    </a:cubicBezTo>
                    <a:cubicBezTo>
                      <a:pt x="873" y="15"/>
                      <a:pt x="853" y="37"/>
                      <a:pt x="838" y="32"/>
                    </a:cubicBezTo>
                    <a:cubicBezTo>
                      <a:pt x="823" y="28"/>
                      <a:pt x="806" y="0"/>
                      <a:pt x="776" y="10"/>
                    </a:cubicBezTo>
                    <a:cubicBezTo>
                      <a:pt x="745" y="16"/>
                      <a:pt x="692" y="48"/>
                      <a:pt x="673" y="51"/>
                    </a:cubicBezTo>
                    <a:cubicBezTo>
                      <a:pt x="650" y="54"/>
                      <a:pt x="622" y="87"/>
                      <a:pt x="606" y="109"/>
                    </a:cubicBezTo>
                    <a:cubicBezTo>
                      <a:pt x="591" y="128"/>
                      <a:pt x="578" y="158"/>
                      <a:pt x="536" y="167"/>
                    </a:cubicBezTo>
                    <a:cubicBezTo>
                      <a:pt x="491" y="173"/>
                      <a:pt x="485" y="157"/>
                      <a:pt x="485" y="157"/>
                    </a:cubicBezTo>
                    <a:cubicBezTo>
                      <a:pt x="462" y="167"/>
                      <a:pt x="462" y="167"/>
                      <a:pt x="462" y="167"/>
                    </a:cubicBezTo>
                    <a:cubicBezTo>
                      <a:pt x="440" y="155"/>
                      <a:pt x="440" y="155"/>
                      <a:pt x="440" y="155"/>
                    </a:cubicBezTo>
                    <a:cubicBezTo>
                      <a:pt x="440" y="155"/>
                      <a:pt x="405" y="169"/>
                      <a:pt x="391" y="164"/>
                    </a:cubicBezTo>
                    <a:cubicBezTo>
                      <a:pt x="379" y="163"/>
                      <a:pt x="376" y="156"/>
                      <a:pt x="361" y="159"/>
                    </a:cubicBezTo>
                    <a:cubicBezTo>
                      <a:pt x="349" y="166"/>
                      <a:pt x="345" y="185"/>
                      <a:pt x="307" y="187"/>
                    </a:cubicBezTo>
                    <a:cubicBezTo>
                      <a:pt x="273" y="189"/>
                      <a:pt x="241" y="168"/>
                      <a:pt x="241" y="168"/>
                    </a:cubicBezTo>
                    <a:cubicBezTo>
                      <a:pt x="215" y="167"/>
                      <a:pt x="215" y="167"/>
                      <a:pt x="215" y="167"/>
                    </a:cubicBezTo>
                    <a:cubicBezTo>
                      <a:pt x="215" y="167"/>
                      <a:pt x="193" y="155"/>
                      <a:pt x="182" y="154"/>
                    </a:cubicBezTo>
                    <a:cubicBezTo>
                      <a:pt x="170" y="153"/>
                      <a:pt x="132" y="182"/>
                      <a:pt x="113" y="178"/>
                    </a:cubicBezTo>
                    <a:cubicBezTo>
                      <a:pt x="94" y="177"/>
                      <a:pt x="80" y="172"/>
                      <a:pt x="81" y="153"/>
                    </a:cubicBezTo>
                    <a:cubicBezTo>
                      <a:pt x="85" y="134"/>
                      <a:pt x="111" y="139"/>
                      <a:pt x="108" y="120"/>
                    </a:cubicBezTo>
                    <a:cubicBezTo>
                      <a:pt x="109" y="105"/>
                      <a:pt x="97" y="112"/>
                      <a:pt x="83" y="107"/>
                    </a:cubicBezTo>
                    <a:cubicBezTo>
                      <a:pt x="75" y="107"/>
                      <a:pt x="58" y="95"/>
                      <a:pt x="43" y="90"/>
                    </a:cubicBezTo>
                    <a:cubicBezTo>
                      <a:pt x="39" y="96"/>
                      <a:pt x="34" y="101"/>
                      <a:pt x="34" y="101"/>
                    </a:cubicBezTo>
                    <a:cubicBezTo>
                      <a:pt x="34" y="101"/>
                      <a:pt x="37" y="120"/>
                      <a:pt x="29" y="131"/>
                    </a:cubicBezTo>
                    <a:cubicBezTo>
                      <a:pt x="21" y="139"/>
                      <a:pt x="10" y="142"/>
                      <a:pt x="10" y="142"/>
                    </a:cubicBezTo>
                    <a:cubicBezTo>
                      <a:pt x="0" y="195"/>
                      <a:pt x="0" y="195"/>
                      <a:pt x="0" y="195"/>
                    </a:cubicBezTo>
                    <a:cubicBezTo>
                      <a:pt x="28" y="227"/>
                      <a:pt x="28" y="227"/>
                      <a:pt x="28" y="227"/>
                    </a:cubicBezTo>
                    <a:cubicBezTo>
                      <a:pt x="38" y="262"/>
                      <a:pt x="38" y="262"/>
                      <a:pt x="38" y="262"/>
                    </a:cubicBezTo>
                    <a:cubicBezTo>
                      <a:pt x="38" y="262"/>
                      <a:pt x="79" y="271"/>
                      <a:pt x="93" y="284"/>
                    </a:cubicBezTo>
                    <a:cubicBezTo>
                      <a:pt x="111" y="296"/>
                      <a:pt x="129" y="327"/>
                      <a:pt x="129" y="327"/>
                    </a:cubicBezTo>
                    <a:cubicBezTo>
                      <a:pt x="96" y="379"/>
                      <a:pt x="96" y="379"/>
                      <a:pt x="96" y="379"/>
                    </a:cubicBezTo>
                    <a:cubicBezTo>
                      <a:pt x="96" y="379"/>
                      <a:pt x="92" y="394"/>
                      <a:pt x="84" y="398"/>
                    </a:cubicBezTo>
                    <a:cubicBezTo>
                      <a:pt x="73" y="401"/>
                      <a:pt x="58" y="393"/>
                      <a:pt x="47" y="404"/>
                    </a:cubicBezTo>
                    <a:cubicBezTo>
                      <a:pt x="31" y="415"/>
                      <a:pt x="30" y="430"/>
                      <a:pt x="30" y="430"/>
                    </a:cubicBezTo>
                    <a:cubicBezTo>
                      <a:pt x="49" y="435"/>
                      <a:pt x="49" y="435"/>
                      <a:pt x="49" y="435"/>
                    </a:cubicBezTo>
                    <a:cubicBezTo>
                      <a:pt x="36" y="468"/>
                      <a:pt x="36" y="468"/>
                      <a:pt x="36" y="468"/>
                    </a:cubicBezTo>
                    <a:cubicBezTo>
                      <a:pt x="61" y="496"/>
                      <a:pt x="61" y="496"/>
                      <a:pt x="61" y="496"/>
                    </a:cubicBezTo>
                    <a:cubicBezTo>
                      <a:pt x="33" y="537"/>
                      <a:pt x="33" y="537"/>
                      <a:pt x="33" y="537"/>
                    </a:cubicBezTo>
                    <a:cubicBezTo>
                      <a:pt x="33" y="537"/>
                      <a:pt x="55" y="550"/>
                      <a:pt x="62" y="558"/>
                    </a:cubicBezTo>
                    <a:cubicBezTo>
                      <a:pt x="69" y="569"/>
                      <a:pt x="79" y="589"/>
                      <a:pt x="94" y="586"/>
                    </a:cubicBezTo>
                    <a:cubicBezTo>
                      <a:pt x="132" y="588"/>
                      <a:pt x="132" y="588"/>
                      <a:pt x="132" y="588"/>
                    </a:cubicBezTo>
                    <a:cubicBezTo>
                      <a:pt x="133" y="634"/>
                      <a:pt x="133" y="634"/>
                      <a:pt x="133" y="634"/>
                    </a:cubicBezTo>
                    <a:cubicBezTo>
                      <a:pt x="163" y="650"/>
                      <a:pt x="163" y="650"/>
                      <a:pt x="163" y="650"/>
                    </a:cubicBezTo>
                    <a:cubicBezTo>
                      <a:pt x="150" y="680"/>
                      <a:pt x="150" y="680"/>
                      <a:pt x="150" y="680"/>
                    </a:cubicBezTo>
                    <a:cubicBezTo>
                      <a:pt x="162" y="754"/>
                      <a:pt x="162" y="754"/>
                      <a:pt x="162" y="754"/>
                    </a:cubicBezTo>
                    <a:cubicBezTo>
                      <a:pt x="199" y="751"/>
                      <a:pt x="199" y="751"/>
                      <a:pt x="199" y="751"/>
                    </a:cubicBezTo>
                    <a:cubicBezTo>
                      <a:pt x="215" y="733"/>
                      <a:pt x="215" y="733"/>
                      <a:pt x="215" y="733"/>
                    </a:cubicBezTo>
                    <a:cubicBezTo>
                      <a:pt x="233" y="742"/>
                      <a:pt x="233" y="742"/>
                      <a:pt x="233" y="742"/>
                    </a:cubicBezTo>
                    <a:cubicBezTo>
                      <a:pt x="241" y="727"/>
                      <a:pt x="241" y="727"/>
                      <a:pt x="241" y="727"/>
                    </a:cubicBezTo>
                    <a:cubicBezTo>
                      <a:pt x="282" y="729"/>
                      <a:pt x="282" y="729"/>
                      <a:pt x="282" y="729"/>
                    </a:cubicBezTo>
                    <a:cubicBezTo>
                      <a:pt x="290" y="721"/>
                      <a:pt x="290" y="721"/>
                      <a:pt x="290" y="721"/>
                    </a:cubicBezTo>
                    <a:cubicBezTo>
                      <a:pt x="302" y="718"/>
                      <a:pt x="302" y="718"/>
                      <a:pt x="302" y="718"/>
                    </a:cubicBezTo>
                    <a:cubicBezTo>
                      <a:pt x="325" y="700"/>
                      <a:pt x="325" y="700"/>
                      <a:pt x="325" y="700"/>
                    </a:cubicBezTo>
                    <a:cubicBezTo>
                      <a:pt x="332" y="712"/>
                      <a:pt x="332" y="712"/>
                      <a:pt x="332" y="712"/>
                    </a:cubicBezTo>
                    <a:cubicBezTo>
                      <a:pt x="351" y="698"/>
                      <a:pt x="351" y="698"/>
                      <a:pt x="351" y="698"/>
                    </a:cubicBezTo>
                    <a:cubicBezTo>
                      <a:pt x="348" y="678"/>
                      <a:pt x="348" y="678"/>
                      <a:pt x="348" y="678"/>
                    </a:cubicBezTo>
                    <a:cubicBezTo>
                      <a:pt x="371" y="679"/>
                      <a:pt x="371" y="679"/>
                      <a:pt x="371" y="679"/>
                    </a:cubicBezTo>
                    <a:cubicBezTo>
                      <a:pt x="379" y="668"/>
                      <a:pt x="379" y="668"/>
                      <a:pt x="379" y="668"/>
                    </a:cubicBezTo>
                    <a:cubicBezTo>
                      <a:pt x="379" y="668"/>
                      <a:pt x="389" y="688"/>
                      <a:pt x="397" y="684"/>
                    </a:cubicBezTo>
                    <a:cubicBezTo>
                      <a:pt x="405" y="677"/>
                      <a:pt x="431" y="667"/>
                      <a:pt x="431" y="667"/>
                    </a:cubicBezTo>
                    <a:cubicBezTo>
                      <a:pt x="449" y="691"/>
                      <a:pt x="449" y="691"/>
                      <a:pt x="449" y="691"/>
                    </a:cubicBezTo>
                    <a:cubicBezTo>
                      <a:pt x="464" y="688"/>
                      <a:pt x="464" y="688"/>
                      <a:pt x="464" y="688"/>
                    </a:cubicBezTo>
                    <a:cubicBezTo>
                      <a:pt x="482" y="711"/>
                      <a:pt x="482" y="711"/>
                      <a:pt x="482" y="711"/>
                    </a:cubicBezTo>
                    <a:cubicBezTo>
                      <a:pt x="501" y="693"/>
                      <a:pt x="501" y="693"/>
                      <a:pt x="501" y="693"/>
                    </a:cubicBezTo>
                    <a:cubicBezTo>
                      <a:pt x="549" y="711"/>
                      <a:pt x="549" y="711"/>
                      <a:pt x="549" y="711"/>
                    </a:cubicBezTo>
                    <a:cubicBezTo>
                      <a:pt x="549" y="711"/>
                      <a:pt x="559" y="730"/>
                      <a:pt x="567" y="727"/>
                    </a:cubicBezTo>
                    <a:cubicBezTo>
                      <a:pt x="571" y="727"/>
                      <a:pt x="655" y="689"/>
                      <a:pt x="655" y="689"/>
                    </a:cubicBezTo>
                    <a:cubicBezTo>
                      <a:pt x="677" y="694"/>
                      <a:pt x="677" y="694"/>
                      <a:pt x="677" y="694"/>
                    </a:cubicBezTo>
                    <a:cubicBezTo>
                      <a:pt x="677" y="694"/>
                      <a:pt x="711" y="684"/>
                      <a:pt x="716" y="658"/>
                    </a:cubicBezTo>
                    <a:cubicBezTo>
                      <a:pt x="717" y="627"/>
                      <a:pt x="681" y="606"/>
                      <a:pt x="689" y="595"/>
                    </a:cubicBezTo>
                    <a:cubicBezTo>
                      <a:pt x="700" y="588"/>
                      <a:pt x="738" y="586"/>
                      <a:pt x="738" y="586"/>
                    </a:cubicBezTo>
                    <a:cubicBezTo>
                      <a:pt x="738" y="586"/>
                      <a:pt x="731" y="570"/>
                      <a:pt x="743" y="563"/>
                    </a:cubicBezTo>
                    <a:cubicBezTo>
                      <a:pt x="751" y="556"/>
                      <a:pt x="769" y="568"/>
                      <a:pt x="777" y="557"/>
                    </a:cubicBezTo>
                    <a:cubicBezTo>
                      <a:pt x="781" y="542"/>
                      <a:pt x="763" y="526"/>
                      <a:pt x="775" y="519"/>
                    </a:cubicBezTo>
                    <a:cubicBezTo>
                      <a:pt x="790" y="516"/>
                      <a:pt x="812" y="528"/>
                      <a:pt x="827" y="514"/>
                    </a:cubicBezTo>
                    <a:cubicBezTo>
                      <a:pt x="847" y="499"/>
                      <a:pt x="847" y="488"/>
                      <a:pt x="855" y="481"/>
                    </a:cubicBezTo>
                    <a:cubicBezTo>
                      <a:pt x="863" y="477"/>
                      <a:pt x="866" y="489"/>
                      <a:pt x="866" y="489"/>
                    </a:cubicBezTo>
                    <a:cubicBezTo>
                      <a:pt x="866" y="489"/>
                      <a:pt x="874" y="470"/>
                      <a:pt x="889" y="471"/>
                    </a:cubicBezTo>
                    <a:cubicBezTo>
                      <a:pt x="900" y="475"/>
                      <a:pt x="914" y="499"/>
                      <a:pt x="929" y="503"/>
                    </a:cubicBezTo>
                    <a:cubicBezTo>
                      <a:pt x="948" y="504"/>
                      <a:pt x="963" y="490"/>
                      <a:pt x="963" y="490"/>
                    </a:cubicBezTo>
                    <a:cubicBezTo>
                      <a:pt x="989" y="502"/>
                      <a:pt x="989" y="502"/>
                      <a:pt x="989" y="502"/>
                    </a:cubicBezTo>
                    <a:cubicBezTo>
                      <a:pt x="990" y="483"/>
                      <a:pt x="990" y="483"/>
                      <a:pt x="990" y="483"/>
                    </a:cubicBezTo>
                    <a:cubicBezTo>
                      <a:pt x="1001" y="484"/>
                      <a:pt x="1001" y="484"/>
                      <a:pt x="1001" y="484"/>
                    </a:cubicBezTo>
                    <a:cubicBezTo>
                      <a:pt x="1020" y="477"/>
                      <a:pt x="1020" y="477"/>
                      <a:pt x="1020" y="477"/>
                    </a:cubicBezTo>
                    <a:cubicBezTo>
                      <a:pt x="988" y="441"/>
                      <a:pt x="988" y="441"/>
                      <a:pt x="988" y="441"/>
                    </a:cubicBezTo>
                    <a:cubicBezTo>
                      <a:pt x="966" y="425"/>
                      <a:pt x="966" y="425"/>
                      <a:pt x="966" y="425"/>
                    </a:cubicBezTo>
                    <a:cubicBezTo>
                      <a:pt x="963" y="405"/>
                      <a:pt x="963" y="405"/>
                      <a:pt x="963" y="405"/>
                    </a:cubicBezTo>
                    <a:cubicBezTo>
                      <a:pt x="931" y="373"/>
                      <a:pt x="931" y="373"/>
                      <a:pt x="931" y="373"/>
                    </a:cubicBezTo>
                    <a:cubicBezTo>
                      <a:pt x="931" y="373"/>
                      <a:pt x="927" y="385"/>
                      <a:pt x="919" y="392"/>
                    </a:cubicBezTo>
                    <a:cubicBezTo>
                      <a:pt x="911" y="399"/>
                      <a:pt x="893" y="391"/>
                      <a:pt x="893" y="391"/>
                    </a:cubicBezTo>
                    <a:cubicBezTo>
                      <a:pt x="909" y="357"/>
                      <a:pt x="909" y="357"/>
                      <a:pt x="909" y="357"/>
                    </a:cubicBezTo>
                    <a:cubicBezTo>
                      <a:pt x="936" y="354"/>
                      <a:pt x="936" y="354"/>
                      <a:pt x="936" y="354"/>
                    </a:cubicBezTo>
                    <a:cubicBezTo>
                      <a:pt x="937" y="320"/>
                      <a:pt x="937" y="320"/>
                      <a:pt x="937" y="320"/>
                    </a:cubicBezTo>
                    <a:cubicBezTo>
                      <a:pt x="971" y="310"/>
                      <a:pt x="971" y="310"/>
                      <a:pt x="971" y="310"/>
                    </a:cubicBezTo>
                    <a:cubicBezTo>
                      <a:pt x="971" y="310"/>
                      <a:pt x="961" y="294"/>
                      <a:pt x="958" y="268"/>
                    </a:cubicBezTo>
                    <a:cubicBezTo>
                      <a:pt x="959" y="245"/>
                      <a:pt x="957" y="206"/>
                      <a:pt x="957" y="206"/>
                    </a:cubicBezTo>
                    <a:cubicBezTo>
                      <a:pt x="928" y="205"/>
                      <a:pt x="928" y="205"/>
                      <a:pt x="928" y="205"/>
                    </a:cubicBezTo>
                    <a:cubicBezTo>
                      <a:pt x="928" y="205"/>
                      <a:pt x="965" y="199"/>
                      <a:pt x="969" y="192"/>
                    </a:cubicBezTo>
                    <a:cubicBezTo>
                      <a:pt x="973" y="184"/>
                      <a:pt x="956" y="164"/>
                      <a:pt x="982" y="150"/>
                    </a:cubicBezTo>
                    <a:cubicBezTo>
                      <a:pt x="1010" y="132"/>
                      <a:pt x="1035" y="145"/>
                      <a:pt x="1035" y="145"/>
                    </a:cubicBezTo>
                    <a:cubicBezTo>
                      <a:pt x="1059" y="104"/>
                      <a:pt x="1059" y="104"/>
                      <a:pt x="1059" y="104"/>
                    </a:cubicBezTo>
                    <a:cubicBezTo>
                      <a:pt x="1059" y="104"/>
                      <a:pt x="1049" y="92"/>
                      <a:pt x="1046" y="80"/>
                    </a:cubicBezTo>
                    <a:cubicBezTo>
                      <a:pt x="1042" y="73"/>
                      <a:pt x="1039" y="61"/>
                      <a:pt x="1039" y="61"/>
                    </a:cubicBezTo>
                    <a:cubicBezTo>
                      <a:pt x="1039" y="61"/>
                      <a:pt x="998" y="67"/>
                      <a:pt x="983" y="62"/>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18" name="Freeform 493">
                <a:extLst>
                  <a:ext uri="{FF2B5EF4-FFF2-40B4-BE49-F238E27FC236}">
                    <a16:creationId xmlns:a16="http://schemas.microsoft.com/office/drawing/2014/main" id="{C6BABE8C-52F5-49D7-2F5C-63C46A0E0B9B}"/>
                  </a:ext>
                </a:extLst>
              </p:cNvPr>
              <p:cNvSpPr>
                <a:spLocks/>
              </p:cNvSpPr>
              <p:nvPr/>
            </p:nvSpPr>
            <p:spPr bwMode="gray">
              <a:xfrm>
                <a:off x="15276337" y="6329096"/>
                <a:ext cx="10090" cy="14414"/>
              </a:xfrm>
              <a:custGeom>
                <a:avLst/>
                <a:gdLst>
                  <a:gd name="T0" fmla="*/ 7 w 7"/>
                  <a:gd name="T1" fmla="*/ 7 h 10"/>
                  <a:gd name="T2" fmla="*/ 5 w 7"/>
                  <a:gd name="T3" fmla="*/ 0 h 10"/>
                  <a:gd name="T4" fmla="*/ 0 w 7"/>
                  <a:gd name="T5" fmla="*/ 5 h 10"/>
                  <a:gd name="T6" fmla="*/ 2 w 7"/>
                  <a:gd name="T7" fmla="*/ 10 h 10"/>
                  <a:gd name="T8" fmla="*/ 7 w 7"/>
                  <a:gd name="T9" fmla="*/ 7 h 10"/>
                </a:gdLst>
                <a:ahLst/>
                <a:cxnLst>
                  <a:cxn ang="0">
                    <a:pos x="T0" y="T1"/>
                  </a:cxn>
                  <a:cxn ang="0">
                    <a:pos x="T2" y="T3"/>
                  </a:cxn>
                  <a:cxn ang="0">
                    <a:pos x="T4" y="T5"/>
                  </a:cxn>
                  <a:cxn ang="0">
                    <a:pos x="T6" y="T7"/>
                  </a:cxn>
                  <a:cxn ang="0">
                    <a:pos x="T8" y="T9"/>
                  </a:cxn>
                </a:cxnLst>
                <a:rect l="0" t="0" r="r" b="b"/>
                <a:pathLst>
                  <a:path w="7" h="10">
                    <a:moveTo>
                      <a:pt x="7" y="7"/>
                    </a:moveTo>
                    <a:lnTo>
                      <a:pt x="5" y="0"/>
                    </a:lnTo>
                    <a:lnTo>
                      <a:pt x="0" y="5"/>
                    </a:lnTo>
                    <a:lnTo>
                      <a:pt x="2" y="10"/>
                    </a:lnTo>
                    <a:lnTo>
                      <a:pt x="7" y="7"/>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19" name="Freeform 494">
                <a:extLst>
                  <a:ext uri="{FF2B5EF4-FFF2-40B4-BE49-F238E27FC236}">
                    <a16:creationId xmlns:a16="http://schemas.microsoft.com/office/drawing/2014/main" id="{F3C0FCE0-B9BF-888D-CEC7-72730561EC11}"/>
                  </a:ext>
                </a:extLst>
              </p:cNvPr>
              <p:cNvSpPr>
                <a:spLocks/>
              </p:cNvSpPr>
              <p:nvPr/>
            </p:nvSpPr>
            <p:spPr bwMode="gray">
              <a:xfrm>
                <a:off x="15247507" y="6513601"/>
                <a:ext cx="18739" cy="24505"/>
              </a:xfrm>
              <a:custGeom>
                <a:avLst/>
                <a:gdLst>
                  <a:gd name="T0" fmla="*/ 0 w 13"/>
                  <a:gd name="T1" fmla="*/ 12 h 17"/>
                  <a:gd name="T2" fmla="*/ 11 w 13"/>
                  <a:gd name="T3" fmla="*/ 17 h 17"/>
                  <a:gd name="T4" fmla="*/ 13 w 13"/>
                  <a:gd name="T5" fmla="*/ 9 h 17"/>
                  <a:gd name="T6" fmla="*/ 2 w 13"/>
                  <a:gd name="T7" fmla="*/ 0 h 17"/>
                  <a:gd name="T8" fmla="*/ 0 w 13"/>
                  <a:gd name="T9" fmla="*/ 12 h 17"/>
                </a:gdLst>
                <a:ahLst/>
                <a:cxnLst>
                  <a:cxn ang="0">
                    <a:pos x="T0" y="T1"/>
                  </a:cxn>
                  <a:cxn ang="0">
                    <a:pos x="T2" y="T3"/>
                  </a:cxn>
                  <a:cxn ang="0">
                    <a:pos x="T4" y="T5"/>
                  </a:cxn>
                  <a:cxn ang="0">
                    <a:pos x="T6" y="T7"/>
                  </a:cxn>
                  <a:cxn ang="0">
                    <a:pos x="T8" y="T9"/>
                  </a:cxn>
                </a:cxnLst>
                <a:rect l="0" t="0" r="r" b="b"/>
                <a:pathLst>
                  <a:path w="13" h="17">
                    <a:moveTo>
                      <a:pt x="0" y="12"/>
                    </a:moveTo>
                    <a:lnTo>
                      <a:pt x="11" y="17"/>
                    </a:lnTo>
                    <a:lnTo>
                      <a:pt x="13" y="9"/>
                    </a:lnTo>
                    <a:lnTo>
                      <a:pt x="2" y="0"/>
                    </a:lnTo>
                    <a:lnTo>
                      <a:pt x="0" y="12"/>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20" name="Freeform 495">
                <a:extLst>
                  <a:ext uri="{FF2B5EF4-FFF2-40B4-BE49-F238E27FC236}">
                    <a16:creationId xmlns:a16="http://schemas.microsoft.com/office/drawing/2014/main" id="{4188B391-F01D-3CE5-467F-4833AA325A10}"/>
                  </a:ext>
                </a:extLst>
              </p:cNvPr>
              <p:cNvSpPr>
                <a:spLocks/>
              </p:cNvSpPr>
              <p:nvPr/>
            </p:nvSpPr>
            <p:spPr bwMode="gray">
              <a:xfrm>
                <a:off x="15279219" y="6355042"/>
                <a:ext cx="14414" cy="12974"/>
              </a:xfrm>
              <a:custGeom>
                <a:avLst/>
                <a:gdLst>
                  <a:gd name="T0" fmla="*/ 3 w 10"/>
                  <a:gd name="T1" fmla="*/ 9 h 9"/>
                  <a:gd name="T2" fmla="*/ 10 w 10"/>
                  <a:gd name="T3" fmla="*/ 0 h 9"/>
                  <a:gd name="T4" fmla="*/ 0 w 10"/>
                  <a:gd name="T5" fmla="*/ 0 h 9"/>
                  <a:gd name="T6" fmla="*/ 3 w 10"/>
                  <a:gd name="T7" fmla="*/ 9 h 9"/>
                </a:gdLst>
                <a:ahLst/>
                <a:cxnLst>
                  <a:cxn ang="0">
                    <a:pos x="T0" y="T1"/>
                  </a:cxn>
                  <a:cxn ang="0">
                    <a:pos x="T2" y="T3"/>
                  </a:cxn>
                  <a:cxn ang="0">
                    <a:pos x="T4" y="T5"/>
                  </a:cxn>
                  <a:cxn ang="0">
                    <a:pos x="T6" y="T7"/>
                  </a:cxn>
                </a:cxnLst>
                <a:rect l="0" t="0" r="r" b="b"/>
                <a:pathLst>
                  <a:path w="10" h="9">
                    <a:moveTo>
                      <a:pt x="3" y="9"/>
                    </a:moveTo>
                    <a:lnTo>
                      <a:pt x="10" y="0"/>
                    </a:lnTo>
                    <a:lnTo>
                      <a:pt x="0" y="0"/>
                    </a:lnTo>
                    <a:lnTo>
                      <a:pt x="3" y="9"/>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21" name="Freeform 496">
                <a:extLst>
                  <a:ext uri="{FF2B5EF4-FFF2-40B4-BE49-F238E27FC236}">
                    <a16:creationId xmlns:a16="http://schemas.microsoft.com/office/drawing/2014/main" id="{EBB64BD8-4AE9-DD64-E55E-B9C63953FCD3}"/>
                  </a:ext>
                </a:extLst>
              </p:cNvPr>
              <p:cNvSpPr>
                <a:spLocks/>
              </p:cNvSpPr>
              <p:nvPr/>
            </p:nvSpPr>
            <p:spPr bwMode="gray">
              <a:xfrm>
                <a:off x="15570391" y="6365131"/>
                <a:ext cx="14414" cy="4325"/>
              </a:xfrm>
              <a:custGeom>
                <a:avLst/>
                <a:gdLst>
                  <a:gd name="T0" fmla="*/ 0 w 10"/>
                  <a:gd name="T1" fmla="*/ 3 h 3"/>
                  <a:gd name="T2" fmla="*/ 7 w 10"/>
                  <a:gd name="T3" fmla="*/ 3 h 3"/>
                  <a:gd name="T4" fmla="*/ 10 w 10"/>
                  <a:gd name="T5" fmla="*/ 1 h 3"/>
                  <a:gd name="T6" fmla="*/ 0 w 10"/>
                  <a:gd name="T7" fmla="*/ 0 h 3"/>
                  <a:gd name="T8" fmla="*/ 0 w 10"/>
                  <a:gd name="T9" fmla="*/ 3 h 3"/>
                </a:gdLst>
                <a:ahLst/>
                <a:cxnLst>
                  <a:cxn ang="0">
                    <a:pos x="T0" y="T1"/>
                  </a:cxn>
                  <a:cxn ang="0">
                    <a:pos x="T2" y="T3"/>
                  </a:cxn>
                  <a:cxn ang="0">
                    <a:pos x="T4" y="T5"/>
                  </a:cxn>
                  <a:cxn ang="0">
                    <a:pos x="T6" y="T7"/>
                  </a:cxn>
                  <a:cxn ang="0">
                    <a:pos x="T8" y="T9"/>
                  </a:cxn>
                </a:cxnLst>
                <a:rect l="0" t="0" r="r" b="b"/>
                <a:pathLst>
                  <a:path w="10" h="3">
                    <a:moveTo>
                      <a:pt x="0" y="3"/>
                    </a:moveTo>
                    <a:lnTo>
                      <a:pt x="7" y="3"/>
                    </a:lnTo>
                    <a:lnTo>
                      <a:pt x="10" y="1"/>
                    </a:lnTo>
                    <a:lnTo>
                      <a:pt x="0" y="0"/>
                    </a:lnTo>
                    <a:lnTo>
                      <a:pt x="0" y="3"/>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22" name="Freeform 497">
                <a:extLst>
                  <a:ext uri="{FF2B5EF4-FFF2-40B4-BE49-F238E27FC236}">
                    <a16:creationId xmlns:a16="http://schemas.microsoft.com/office/drawing/2014/main" id="{ABF12F9E-3199-74CC-4502-D30AB646172E}"/>
                  </a:ext>
                </a:extLst>
              </p:cNvPr>
              <p:cNvSpPr>
                <a:spLocks/>
              </p:cNvSpPr>
              <p:nvPr/>
            </p:nvSpPr>
            <p:spPr bwMode="gray">
              <a:xfrm>
                <a:off x="15589131" y="6346393"/>
                <a:ext cx="11531" cy="7208"/>
              </a:xfrm>
              <a:custGeom>
                <a:avLst/>
                <a:gdLst>
                  <a:gd name="T0" fmla="*/ 5 w 8"/>
                  <a:gd name="T1" fmla="*/ 5 h 5"/>
                  <a:gd name="T2" fmla="*/ 8 w 8"/>
                  <a:gd name="T3" fmla="*/ 3 h 5"/>
                  <a:gd name="T4" fmla="*/ 0 w 8"/>
                  <a:gd name="T5" fmla="*/ 0 h 5"/>
                  <a:gd name="T6" fmla="*/ 5 w 8"/>
                  <a:gd name="T7" fmla="*/ 5 h 5"/>
                </a:gdLst>
                <a:ahLst/>
                <a:cxnLst>
                  <a:cxn ang="0">
                    <a:pos x="T0" y="T1"/>
                  </a:cxn>
                  <a:cxn ang="0">
                    <a:pos x="T2" y="T3"/>
                  </a:cxn>
                  <a:cxn ang="0">
                    <a:pos x="T4" y="T5"/>
                  </a:cxn>
                  <a:cxn ang="0">
                    <a:pos x="T6" y="T7"/>
                  </a:cxn>
                </a:cxnLst>
                <a:rect l="0" t="0" r="r" b="b"/>
                <a:pathLst>
                  <a:path w="8" h="5">
                    <a:moveTo>
                      <a:pt x="5" y="5"/>
                    </a:moveTo>
                    <a:lnTo>
                      <a:pt x="8" y="3"/>
                    </a:lnTo>
                    <a:lnTo>
                      <a:pt x="0" y="0"/>
                    </a:lnTo>
                    <a:lnTo>
                      <a:pt x="5" y="5"/>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23" name="Freeform 498">
                <a:extLst>
                  <a:ext uri="{FF2B5EF4-FFF2-40B4-BE49-F238E27FC236}">
                    <a16:creationId xmlns:a16="http://schemas.microsoft.com/office/drawing/2014/main" id="{B6A6D50C-6311-EAA5-F933-F7CAB201A53D}"/>
                  </a:ext>
                </a:extLst>
              </p:cNvPr>
              <p:cNvSpPr>
                <a:spLocks/>
              </p:cNvSpPr>
              <p:nvPr/>
            </p:nvSpPr>
            <p:spPr bwMode="gray">
              <a:xfrm>
                <a:off x="15026966" y="6357925"/>
                <a:ext cx="36037" cy="34594"/>
              </a:xfrm>
              <a:custGeom>
                <a:avLst/>
                <a:gdLst>
                  <a:gd name="T0" fmla="*/ 0 w 25"/>
                  <a:gd name="T1" fmla="*/ 5 h 24"/>
                  <a:gd name="T2" fmla="*/ 4 w 25"/>
                  <a:gd name="T3" fmla="*/ 15 h 24"/>
                  <a:gd name="T4" fmla="*/ 19 w 25"/>
                  <a:gd name="T5" fmla="*/ 24 h 24"/>
                  <a:gd name="T6" fmla="*/ 19 w 25"/>
                  <a:gd name="T7" fmla="*/ 16 h 24"/>
                  <a:gd name="T8" fmla="*/ 25 w 25"/>
                  <a:gd name="T9" fmla="*/ 12 h 24"/>
                  <a:gd name="T10" fmla="*/ 6 w 25"/>
                  <a:gd name="T11" fmla="*/ 0 h 24"/>
                  <a:gd name="T12" fmla="*/ 0 w 25"/>
                  <a:gd name="T13" fmla="*/ 5 h 24"/>
                </a:gdLst>
                <a:ahLst/>
                <a:cxnLst>
                  <a:cxn ang="0">
                    <a:pos x="T0" y="T1"/>
                  </a:cxn>
                  <a:cxn ang="0">
                    <a:pos x="T2" y="T3"/>
                  </a:cxn>
                  <a:cxn ang="0">
                    <a:pos x="T4" y="T5"/>
                  </a:cxn>
                  <a:cxn ang="0">
                    <a:pos x="T6" y="T7"/>
                  </a:cxn>
                  <a:cxn ang="0">
                    <a:pos x="T8" y="T9"/>
                  </a:cxn>
                  <a:cxn ang="0">
                    <a:pos x="T10" y="T11"/>
                  </a:cxn>
                  <a:cxn ang="0">
                    <a:pos x="T12" y="T13"/>
                  </a:cxn>
                </a:cxnLst>
                <a:rect l="0" t="0" r="r" b="b"/>
                <a:pathLst>
                  <a:path w="25" h="24">
                    <a:moveTo>
                      <a:pt x="0" y="5"/>
                    </a:moveTo>
                    <a:lnTo>
                      <a:pt x="4" y="15"/>
                    </a:lnTo>
                    <a:lnTo>
                      <a:pt x="19" y="24"/>
                    </a:lnTo>
                    <a:lnTo>
                      <a:pt x="19" y="16"/>
                    </a:lnTo>
                    <a:lnTo>
                      <a:pt x="25" y="12"/>
                    </a:lnTo>
                    <a:lnTo>
                      <a:pt x="6" y="0"/>
                    </a:lnTo>
                    <a:lnTo>
                      <a:pt x="0" y="5"/>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24" name="Freeform 499">
                <a:extLst>
                  <a:ext uri="{FF2B5EF4-FFF2-40B4-BE49-F238E27FC236}">
                    <a16:creationId xmlns:a16="http://schemas.microsoft.com/office/drawing/2014/main" id="{A8CFBF2D-C8D8-1CAA-897C-74143DF79FE8}"/>
                  </a:ext>
                </a:extLst>
              </p:cNvPr>
              <p:cNvSpPr>
                <a:spLocks/>
              </p:cNvSpPr>
              <p:nvPr/>
            </p:nvSpPr>
            <p:spPr bwMode="gray">
              <a:xfrm>
                <a:off x="15554536" y="6307474"/>
                <a:ext cx="43243" cy="27388"/>
              </a:xfrm>
              <a:custGeom>
                <a:avLst/>
                <a:gdLst>
                  <a:gd name="T0" fmla="*/ 14 w 91"/>
                  <a:gd name="T1" fmla="*/ 44 h 57"/>
                  <a:gd name="T2" fmla="*/ 26 w 91"/>
                  <a:gd name="T3" fmla="*/ 37 h 57"/>
                  <a:gd name="T4" fmla="*/ 59 w 91"/>
                  <a:gd name="T5" fmla="*/ 53 h 57"/>
                  <a:gd name="T6" fmla="*/ 86 w 91"/>
                  <a:gd name="T7" fmla="*/ 28 h 57"/>
                  <a:gd name="T8" fmla="*/ 91 w 91"/>
                  <a:gd name="T9" fmla="*/ 9 h 57"/>
                  <a:gd name="T10" fmla="*/ 76 w 91"/>
                  <a:gd name="T11" fmla="*/ 8 h 57"/>
                  <a:gd name="T12" fmla="*/ 75 w 91"/>
                  <a:gd name="T13" fmla="*/ 16 h 57"/>
                  <a:gd name="T14" fmla="*/ 38 w 91"/>
                  <a:gd name="T15" fmla="*/ 10 h 57"/>
                  <a:gd name="T16" fmla="*/ 0 w 91"/>
                  <a:gd name="T17" fmla="*/ 32 h 57"/>
                  <a:gd name="T18" fmla="*/ 3 w 91"/>
                  <a:gd name="T19" fmla="*/ 51 h 57"/>
                  <a:gd name="T20" fmla="*/ 14 w 91"/>
                  <a:gd name="T21" fmla="*/ 4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1" h="57">
                    <a:moveTo>
                      <a:pt x="14" y="44"/>
                    </a:moveTo>
                    <a:cubicBezTo>
                      <a:pt x="26" y="37"/>
                      <a:pt x="26" y="37"/>
                      <a:pt x="26" y="37"/>
                    </a:cubicBezTo>
                    <a:cubicBezTo>
                      <a:pt x="26" y="37"/>
                      <a:pt x="47" y="57"/>
                      <a:pt x="59" y="53"/>
                    </a:cubicBezTo>
                    <a:cubicBezTo>
                      <a:pt x="66" y="50"/>
                      <a:pt x="86" y="28"/>
                      <a:pt x="86" y="28"/>
                    </a:cubicBezTo>
                    <a:cubicBezTo>
                      <a:pt x="91" y="9"/>
                      <a:pt x="91" y="9"/>
                      <a:pt x="91" y="9"/>
                    </a:cubicBezTo>
                    <a:cubicBezTo>
                      <a:pt x="76" y="8"/>
                      <a:pt x="76" y="8"/>
                      <a:pt x="76" y="8"/>
                    </a:cubicBezTo>
                    <a:cubicBezTo>
                      <a:pt x="75" y="16"/>
                      <a:pt x="75" y="16"/>
                      <a:pt x="75" y="16"/>
                    </a:cubicBezTo>
                    <a:cubicBezTo>
                      <a:pt x="75" y="16"/>
                      <a:pt x="61" y="0"/>
                      <a:pt x="38" y="10"/>
                    </a:cubicBezTo>
                    <a:cubicBezTo>
                      <a:pt x="15" y="21"/>
                      <a:pt x="0" y="32"/>
                      <a:pt x="0" y="32"/>
                    </a:cubicBezTo>
                    <a:cubicBezTo>
                      <a:pt x="3" y="51"/>
                      <a:pt x="3" y="51"/>
                      <a:pt x="3" y="51"/>
                    </a:cubicBezTo>
                    <a:lnTo>
                      <a:pt x="14" y="44"/>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25" name="Freeform 500">
                <a:extLst>
                  <a:ext uri="{FF2B5EF4-FFF2-40B4-BE49-F238E27FC236}">
                    <a16:creationId xmlns:a16="http://schemas.microsoft.com/office/drawing/2014/main" id="{29A095B2-4A7F-5FAE-673D-EC73EC38BC39}"/>
                  </a:ext>
                </a:extLst>
              </p:cNvPr>
              <p:cNvSpPr>
                <a:spLocks/>
              </p:cNvSpPr>
              <p:nvPr/>
            </p:nvSpPr>
            <p:spPr bwMode="gray">
              <a:xfrm>
                <a:off x="15675618" y="6441529"/>
                <a:ext cx="50451" cy="70631"/>
              </a:xfrm>
              <a:custGeom>
                <a:avLst/>
                <a:gdLst>
                  <a:gd name="T0" fmla="*/ 59 w 104"/>
                  <a:gd name="T1" fmla="*/ 21 h 146"/>
                  <a:gd name="T2" fmla="*/ 35 w 104"/>
                  <a:gd name="T3" fmla="*/ 50 h 146"/>
                  <a:gd name="T4" fmla="*/ 20 w 104"/>
                  <a:gd name="T5" fmla="*/ 61 h 146"/>
                  <a:gd name="T6" fmla="*/ 19 w 104"/>
                  <a:gd name="T7" fmla="*/ 72 h 146"/>
                  <a:gd name="T8" fmla="*/ 7 w 104"/>
                  <a:gd name="T9" fmla="*/ 87 h 146"/>
                  <a:gd name="T10" fmla="*/ 22 w 104"/>
                  <a:gd name="T11" fmla="*/ 99 h 146"/>
                  <a:gd name="T12" fmla="*/ 21 w 104"/>
                  <a:gd name="T13" fmla="*/ 122 h 146"/>
                  <a:gd name="T14" fmla="*/ 27 w 104"/>
                  <a:gd name="T15" fmla="*/ 145 h 146"/>
                  <a:gd name="T16" fmla="*/ 58 w 104"/>
                  <a:gd name="T17" fmla="*/ 113 h 146"/>
                  <a:gd name="T18" fmla="*/ 74 w 104"/>
                  <a:gd name="T19" fmla="*/ 94 h 146"/>
                  <a:gd name="T20" fmla="*/ 85 w 104"/>
                  <a:gd name="T21" fmla="*/ 95 h 146"/>
                  <a:gd name="T22" fmla="*/ 90 w 104"/>
                  <a:gd name="T23" fmla="*/ 83 h 146"/>
                  <a:gd name="T24" fmla="*/ 83 w 104"/>
                  <a:gd name="T25" fmla="*/ 75 h 146"/>
                  <a:gd name="T26" fmla="*/ 95 w 104"/>
                  <a:gd name="T27" fmla="*/ 57 h 146"/>
                  <a:gd name="T28" fmla="*/ 104 w 104"/>
                  <a:gd name="T29" fmla="*/ 19 h 146"/>
                  <a:gd name="T30" fmla="*/ 97 w 104"/>
                  <a:gd name="T31" fmla="*/ 0 h 146"/>
                  <a:gd name="T32" fmla="*/ 59 w 104"/>
                  <a:gd name="T33" fmla="*/ 2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4" h="146">
                    <a:moveTo>
                      <a:pt x="59" y="21"/>
                    </a:moveTo>
                    <a:cubicBezTo>
                      <a:pt x="43" y="31"/>
                      <a:pt x="35" y="50"/>
                      <a:pt x="35" y="50"/>
                    </a:cubicBezTo>
                    <a:cubicBezTo>
                      <a:pt x="35" y="50"/>
                      <a:pt x="20" y="57"/>
                      <a:pt x="20" y="61"/>
                    </a:cubicBezTo>
                    <a:cubicBezTo>
                      <a:pt x="19" y="72"/>
                      <a:pt x="19" y="72"/>
                      <a:pt x="19" y="72"/>
                    </a:cubicBezTo>
                    <a:cubicBezTo>
                      <a:pt x="19" y="72"/>
                      <a:pt x="0" y="79"/>
                      <a:pt x="7" y="87"/>
                    </a:cubicBezTo>
                    <a:cubicBezTo>
                      <a:pt x="15" y="91"/>
                      <a:pt x="22" y="99"/>
                      <a:pt x="22" y="99"/>
                    </a:cubicBezTo>
                    <a:cubicBezTo>
                      <a:pt x="21" y="122"/>
                      <a:pt x="21" y="122"/>
                      <a:pt x="21" y="122"/>
                    </a:cubicBezTo>
                    <a:cubicBezTo>
                      <a:pt x="20" y="130"/>
                      <a:pt x="27" y="145"/>
                      <a:pt x="27" y="145"/>
                    </a:cubicBezTo>
                    <a:cubicBezTo>
                      <a:pt x="38" y="146"/>
                      <a:pt x="54" y="120"/>
                      <a:pt x="58" y="113"/>
                    </a:cubicBezTo>
                    <a:cubicBezTo>
                      <a:pt x="63" y="105"/>
                      <a:pt x="74" y="94"/>
                      <a:pt x="74" y="94"/>
                    </a:cubicBezTo>
                    <a:cubicBezTo>
                      <a:pt x="85" y="95"/>
                      <a:pt x="85" y="95"/>
                      <a:pt x="85" y="95"/>
                    </a:cubicBezTo>
                    <a:cubicBezTo>
                      <a:pt x="90" y="83"/>
                      <a:pt x="90" y="83"/>
                      <a:pt x="90" y="83"/>
                    </a:cubicBezTo>
                    <a:cubicBezTo>
                      <a:pt x="90" y="83"/>
                      <a:pt x="82" y="83"/>
                      <a:pt x="83" y="75"/>
                    </a:cubicBezTo>
                    <a:cubicBezTo>
                      <a:pt x="87" y="64"/>
                      <a:pt x="95" y="57"/>
                      <a:pt x="95" y="57"/>
                    </a:cubicBezTo>
                    <a:cubicBezTo>
                      <a:pt x="95" y="57"/>
                      <a:pt x="103" y="31"/>
                      <a:pt x="104" y="19"/>
                    </a:cubicBezTo>
                    <a:cubicBezTo>
                      <a:pt x="104" y="8"/>
                      <a:pt x="97" y="0"/>
                      <a:pt x="97" y="0"/>
                    </a:cubicBezTo>
                    <a:cubicBezTo>
                      <a:pt x="97" y="0"/>
                      <a:pt x="71" y="10"/>
                      <a:pt x="59" y="21"/>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26" name="Freeform 501">
                <a:extLst>
                  <a:ext uri="{FF2B5EF4-FFF2-40B4-BE49-F238E27FC236}">
                    <a16:creationId xmlns:a16="http://schemas.microsoft.com/office/drawing/2014/main" id="{9C48826F-437D-ADB7-5637-B92A50D1263C}"/>
                  </a:ext>
                </a:extLst>
              </p:cNvPr>
              <p:cNvSpPr>
                <a:spLocks/>
              </p:cNvSpPr>
              <p:nvPr/>
            </p:nvSpPr>
            <p:spPr bwMode="gray">
              <a:xfrm>
                <a:off x="14928948" y="6153239"/>
                <a:ext cx="47568" cy="51892"/>
              </a:xfrm>
              <a:custGeom>
                <a:avLst/>
                <a:gdLst>
                  <a:gd name="T0" fmla="*/ 62 w 98"/>
                  <a:gd name="T1" fmla="*/ 73 h 110"/>
                  <a:gd name="T2" fmla="*/ 63 w 98"/>
                  <a:gd name="T3" fmla="*/ 51 h 110"/>
                  <a:gd name="T4" fmla="*/ 42 w 98"/>
                  <a:gd name="T5" fmla="*/ 34 h 110"/>
                  <a:gd name="T6" fmla="*/ 57 w 98"/>
                  <a:gd name="T7" fmla="*/ 27 h 110"/>
                  <a:gd name="T8" fmla="*/ 20 w 98"/>
                  <a:gd name="T9" fmla="*/ 10 h 110"/>
                  <a:gd name="T10" fmla="*/ 15 w 98"/>
                  <a:gd name="T11" fmla="*/ 48 h 110"/>
                  <a:gd name="T12" fmla="*/ 40 w 98"/>
                  <a:gd name="T13" fmla="*/ 69 h 110"/>
                  <a:gd name="T14" fmla="*/ 47 w 98"/>
                  <a:gd name="T15" fmla="*/ 92 h 110"/>
                  <a:gd name="T16" fmla="*/ 98 w 98"/>
                  <a:gd name="T17" fmla="*/ 110 h 110"/>
                  <a:gd name="T18" fmla="*/ 84 w 98"/>
                  <a:gd name="T19" fmla="*/ 86 h 110"/>
                  <a:gd name="T20" fmla="*/ 62 w 98"/>
                  <a:gd name="T21" fmla="*/ 7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8" h="110">
                    <a:moveTo>
                      <a:pt x="62" y="73"/>
                    </a:moveTo>
                    <a:cubicBezTo>
                      <a:pt x="56" y="58"/>
                      <a:pt x="63" y="51"/>
                      <a:pt x="63" y="51"/>
                    </a:cubicBezTo>
                    <a:cubicBezTo>
                      <a:pt x="42" y="34"/>
                      <a:pt x="42" y="34"/>
                      <a:pt x="42" y="34"/>
                    </a:cubicBezTo>
                    <a:cubicBezTo>
                      <a:pt x="42" y="34"/>
                      <a:pt x="57" y="39"/>
                      <a:pt x="57" y="27"/>
                    </a:cubicBezTo>
                    <a:cubicBezTo>
                      <a:pt x="58" y="12"/>
                      <a:pt x="43" y="0"/>
                      <a:pt x="20" y="10"/>
                    </a:cubicBezTo>
                    <a:cubicBezTo>
                      <a:pt x="1" y="21"/>
                      <a:pt x="0" y="40"/>
                      <a:pt x="15" y="48"/>
                    </a:cubicBezTo>
                    <a:cubicBezTo>
                      <a:pt x="26" y="56"/>
                      <a:pt x="40" y="69"/>
                      <a:pt x="40" y="69"/>
                    </a:cubicBezTo>
                    <a:cubicBezTo>
                      <a:pt x="40" y="69"/>
                      <a:pt x="32" y="83"/>
                      <a:pt x="47" y="92"/>
                    </a:cubicBezTo>
                    <a:cubicBezTo>
                      <a:pt x="98" y="110"/>
                      <a:pt x="98" y="110"/>
                      <a:pt x="98" y="110"/>
                    </a:cubicBezTo>
                    <a:cubicBezTo>
                      <a:pt x="84" y="86"/>
                      <a:pt x="84" y="86"/>
                      <a:pt x="84" y="86"/>
                    </a:cubicBezTo>
                    <a:cubicBezTo>
                      <a:pt x="84" y="86"/>
                      <a:pt x="69" y="89"/>
                      <a:pt x="62" y="73"/>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27" name="Freeform 502">
                <a:extLst>
                  <a:ext uri="{FF2B5EF4-FFF2-40B4-BE49-F238E27FC236}">
                    <a16:creationId xmlns:a16="http://schemas.microsoft.com/office/drawing/2014/main" id="{994DC76F-B81A-8503-3CD3-F125A0150DA9}"/>
                  </a:ext>
                </a:extLst>
              </p:cNvPr>
              <p:cNvSpPr>
                <a:spLocks/>
              </p:cNvSpPr>
              <p:nvPr/>
            </p:nvSpPr>
            <p:spPr bwMode="gray">
              <a:xfrm>
                <a:off x="15003903" y="6300267"/>
                <a:ext cx="37478" cy="46126"/>
              </a:xfrm>
              <a:custGeom>
                <a:avLst/>
                <a:gdLst>
                  <a:gd name="T0" fmla="*/ 67 w 79"/>
                  <a:gd name="T1" fmla="*/ 93 h 96"/>
                  <a:gd name="T2" fmla="*/ 62 w 79"/>
                  <a:gd name="T3" fmla="*/ 47 h 96"/>
                  <a:gd name="T4" fmla="*/ 30 w 79"/>
                  <a:gd name="T5" fmla="*/ 0 h 96"/>
                  <a:gd name="T6" fmla="*/ 23 w 79"/>
                  <a:gd name="T7" fmla="*/ 3 h 96"/>
                  <a:gd name="T8" fmla="*/ 22 w 79"/>
                  <a:gd name="T9" fmla="*/ 22 h 96"/>
                  <a:gd name="T10" fmla="*/ 10 w 79"/>
                  <a:gd name="T11" fmla="*/ 29 h 96"/>
                  <a:gd name="T12" fmla="*/ 19 w 79"/>
                  <a:gd name="T13" fmla="*/ 83 h 96"/>
                  <a:gd name="T14" fmla="*/ 53 w 79"/>
                  <a:gd name="T15" fmla="*/ 81 h 96"/>
                  <a:gd name="T16" fmla="*/ 67 w 79"/>
                  <a:gd name="T17" fmla="*/ 9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 h="96">
                    <a:moveTo>
                      <a:pt x="67" y="93"/>
                    </a:moveTo>
                    <a:cubicBezTo>
                      <a:pt x="79" y="86"/>
                      <a:pt x="76" y="67"/>
                      <a:pt x="62" y="47"/>
                    </a:cubicBezTo>
                    <a:cubicBezTo>
                      <a:pt x="48" y="27"/>
                      <a:pt x="30" y="0"/>
                      <a:pt x="30" y="0"/>
                    </a:cubicBezTo>
                    <a:cubicBezTo>
                      <a:pt x="23" y="3"/>
                      <a:pt x="23" y="3"/>
                      <a:pt x="23" y="3"/>
                    </a:cubicBezTo>
                    <a:cubicBezTo>
                      <a:pt x="22" y="22"/>
                      <a:pt x="22" y="22"/>
                      <a:pt x="22" y="22"/>
                    </a:cubicBezTo>
                    <a:cubicBezTo>
                      <a:pt x="10" y="29"/>
                      <a:pt x="10" y="29"/>
                      <a:pt x="10" y="29"/>
                    </a:cubicBezTo>
                    <a:cubicBezTo>
                      <a:pt x="10" y="29"/>
                      <a:pt x="0" y="83"/>
                      <a:pt x="19" y="83"/>
                    </a:cubicBezTo>
                    <a:cubicBezTo>
                      <a:pt x="34" y="84"/>
                      <a:pt x="53" y="81"/>
                      <a:pt x="53" y="81"/>
                    </a:cubicBezTo>
                    <a:cubicBezTo>
                      <a:pt x="53" y="81"/>
                      <a:pt x="52" y="96"/>
                      <a:pt x="67" y="93"/>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28" name="Freeform 503">
                <a:extLst>
                  <a:ext uri="{FF2B5EF4-FFF2-40B4-BE49-F238E27FC236}">
                    <a16:creationId xmlns:a16="http://schemas.microsoft.com/office/drawing/2014/main" id="{578FBF23-163F-C3BD-FA79-0177C9F763FF}"/>
                  </a:ext>
                </a:extLst>
              </p:cNvPr>
              <p:cNvSpPr>
                <a:spLocks/>
              </p:cNvSpPr>
              <p:nvPr/>
            </p:nvSpPr>
            <p:spPr bwMode="gray">
              <a:xfrm>
                <a:off x="14995254" y="6310357"/>
                <a:ext cx="8649" cy="24505"/>
              </a:xfrm>
              <a:custGeom>
                <a:avLst/>
                <a:gdLst>
                  <a:gd name="T0" fmla="*/ 0 w 6"/>
                  <a:gd name="T1" fmla="*/ 9 h 17"/>
                  <a:gd name="T2" fmla="*/ 0 w 6"/>
                  <a:gd name="T3" fmla="*/ 15 h 17"/>
                  <a:gd name="T4" fmla="*/ 4 w 6"/>
                  <a:gd name="T5" fmla="*/ 17 h 17"/>
                  <a:gd name="T6" fmla="*/ 6 w 6"/>
                  <a:gd name="T7" fmla="*/ 4 h 17"/>
                  <a:gd name="T8" fmla="*/ 5 w 6"/>
                  <a:gd name="T9" fmla="*/ 0 h 17"/>
                  <a:gd name="T10" fmla="*/ 0 w 6"/>
                  <a:gd name="T11" fmla="*/ 9 h 17"/>
                </a:gdLst>
                <a:ahLst/>
                <a:cxnLst>
                  <a:cxn ang="0">
                    <a:pos x="T0" y="T1"/>
                  </a:cxn>
                  <a:cxn ang="0">
                    <a:pos x="T2" y="T3"/>
                  </a:cxn>
                  <a:cxn ang="0">
                    <a:pos x="T4" y="T5"/>
                  </a:cxn>
                  <a:cxn ang="0">
                    <a:pos x="T6" y="T7"/>
                  </a:cxn>
                  <a:cxn ang="0">
                    <a:pos x="T8" y="T9"/>
                  </a:cxn>
                  <a:cxn ang="0">
                    <a:pos x="T10" y="T11"/>
                  </a:cxn>
                </a:cxnLst>
                <a:rect l="0" t="0" r="r" b="b"/>
                <a:pathLst>
                  <a:path w="6" h="17">
                    <a:moveTo>
                      <a:pt x="0" y="9"/>
                    </a:moveTo>
                    <a:lnTo>
                      <a:pt x="0" y="15"/>
                    </a:lnTo>
                    <a:lnTo>
                      <a:pt x="4" y="17"/>
                    </a:lnTo>
                    <a:lnTo>
                      <a:pt x="6" y="4"/>
                    </a:lnTo>
                    <a:lnTo>
                      <a:pt x="5" y="0"/>
                    </a:lnTo>
                    <a:lnTo>
                      <a:pt x="0" y="9"/>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29" name="Freeform 504">
                <a:extLst>
                  <a:ext uri="{FF2B5EF4-FFF2-40B4-BE49-F238E27FC236}">
                    <a16:creationId xmlns:a16="http://schemas.microsoft.com/office/drawing/2014/main" id="{AA21356B-2150-BF96-0B4A-1136926E5A66}"/>
                  </a:ext>
                </a:extLst>
              </p:cNvPr>
              <p:cNvSpPr>
                <a:spLocks/>
              </p:cNvSpPr>
              <p:nvPr/>
            </p:nvSpPr>
            <p:spPr bwMode="gray">
              <a:xfrm>
                <a:off x="15026966" y="6295942"/>
                <a:ext cx="23063" cy="27388"/>
              </a:xfrm>
              <a:custGeom>
                <a:avLst/>
                <a:gdLst>
                  <a:gd name="T0" fmla="*/ 17 w 47"/>
                  <a:gd name="T1" fmla="*/ 46 h 58"/>
                  <a:gd name="T2" fmla="*/ 39 w 47"/>
                  <a:gd name="T3" fmla="*/ 58 h 58"/>
                  <a:gd name="T4" fmla="*/ 33 w 47"/>
                  <a:gd name="T5" fmla="*/ 35 h 58"/>
                  <a:gd name="T6" fmla="*/ 15 w 47"/>
                  <a:gd name="T7" fmla="*/ 0 h 58"/>
                  <a:gd name="T8" fmla="*/ 0 w 47"/>
                  <a:gd name="T9" fmla="*/ 3 h 58"/>
                  <a:gd name="T10" fmla="*/ 17 w 47"/>
                  <a:gd name="T11" fmla="*/ 46 h 58"/>
                </a:gdLst>
                <a:ahLst/>
                <a:cxnLst>
                  <a:cxn ang="0">
                    <a:pos x="T0" y="T1"/>
                  </a:cxn>
                  <a:cxn ang="0">
                    <a:pos x="T2" y="T3"/>
                  </a:cxn>
                  <a:cxn ang="0">
                    <a:pos x="T4" y="T5"/>
                  </a:cxn>
                  <a:cxn ang="0">
                    <a:pos x="T6" y="T7"/>
                  </a:cxn>
                  <a:cxn ang="0">
                    <a:pos x="T8" y="T9"/>
                  </a:cxn>
                  <a:cxn ang="0">
                    <a:pos x="T10" y="T11"/>
                  </a:cxn>
                </a:cxnLst>
                <a:rect l="0" t="0" r="r" b="b"/>
                <a:pathLst>
                  <a:path w="47" h="58">
                    <a:moveTo>
                      <a:pt x="17" y="46"/>
                    </a:moveTo>
                    <a:cubicBezTo>
                      <a:pt x="28" y="50"/>
                      <a:pt x="39" y="58"/>
                      <a:pt x="39" y="58"/>
                    </a:cubicBezTo>
                    <a:cubicBezTo>
                      <a:pt x="39" y="58"/>
                      <a:pt x="47" y="51"/>
                      <a:pt x="33" y="35"/>
                    </a:cubicBezTo>
                    <a:cubicBezTo>
                      <a:pt x="22" y="23"/>
                      <a:pt x="15" y="0"/>
                      <a:pt x="15" y="0"/>
                    </a:cubicBezTo>
                    <a:cubicBezTo>
                      <a:pt x="0" y="3"/>
                      <a:pt x="0" y="3"/>
                      <a:pt x="0" y="3"/>
                    </a:cubicBezTo>
                    <a:cubicBezTo>
                      <a:pt x="0" y="3"/>
                      <a:pt x="6" y="38"/>
                      <a:pt x="17" y="46"/>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30" name="Freeform 505">
                <a:extLst>
                  <a:ext uri="{FF2B5EF4-FFF2-40B4-BE49-F238E27FC236}">
                    <a16:creationId xmlns:a16="http://schemas.microsoft.com/office/drawing/2014/main" id="{5046BB85-DF77-AE45-7BF0-B552F73A7217}"/>
                  </a:ext>
                </a:extLst>
              </p:cNvPr>
              <p:cNvSpPr>
                <a:spLocks/>
              </p:cNvSpPr>
              <p:nvPr/>
            </p:nvSpPr>
            <p:spPr bwMode="gray">
              <a:xfrm>
                <a:off x="15509851" y="6239726"/>
                <a:ext cx="11531" cy="5766"/>
              </a:xfrm>
              <a:custGeom>
                <a:avLst/>
                <a:gdLst>
                  <a:gd name="T0" fmla="*/ 2 w 8"/>
                  <a:gd name="T1" fmla="*/ 4 h 4"/>
                  <a:gd name="T2" fmla="*/ 8 w 8"/>
                  <a:gd name="T3" fmla="*/ 3 h 4"/>
                  <a:gd name="T4" fmla="*/ 0 w 8"/>
                  <a:gd name="T5" fmla="*/ 0 h 4"/>
                  <a:gd name="T6" fmla="*/ 2 w 8"/>
                  <a:gd name="T7" fmla="*/ 4 h 4"/>
                </a:gdLst>
                <a:ahLst/>
                <a:cxnLst>
                  <a:cxn ang="0">
                    <a:pos x="T0" y="T1"/>
                  </a:cxn>
                  <a:cxn ang="0">
                    <a:pos x="T2" y="T3"/>
                  </a:cxn>
                  <a:cxn ang="0">
                    <a:pos x="T4" y="T5"/>
                  </a:cxn>
                  <a:cxn ang="0">
                    <a:pos x="T6" y="T7"/>
                  </a:cxn>
                </a:cxnLst>
                <a:rect l="0" t="0" r="r" b="b"/>
                <a:pathLst>
                  <a:path w="8" h="4">
                    <a:moveTo>
                      <a:pt x="2" y="4"/>
                    </a:moveTo>
                    <a:lnTo>
                      <a:pt x="8" y="3"/>
                    </a:lnTo>
                    <a:lnTo>
                      <a:pt x="0" y="0"/>
                    </a:lnTo>
                    <a:lnTo>
                      <a:pt x="2" y="4"/>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31" name="Freeform 506">
                <a:extLst>
                  <a:ext uri="{FF2B5EF4-FFF2-40B4-BE49-F238E27FC236}">
                    <a16:creationId xmlns:a16="http://schemas.microsoft.com/office/drawing/2014/main" id="{1C14576E-5167-C930-0B6C-70FBD335702C}"/>
                  </a:ext>
                </a:extLst>
              </p:cNvPr>
              <p:cNvSpPr>
                <a:spLocks/>
              </p:cNvSpPr>
              <p:nvPr/>
            </p:nvSpPr>
            <p:spPr bwMode="gray">
              <a:xfrm>
                <a:off x="15417599" y="6349276"/>
                <a:ext cx="23063" cy="12974"/>
              </a:xfrm>
              <a:custGeom>
                <a:avLst/>
                <a:gdLst>
                  <a:gd name="T0" fmla="*/ 1 w 16"/>
                  <a:gd name="T1" fmla="*/ 0 h 9"/>
                  <a:gd name="T2" fmla="*/ 0 w 16"/>
                  <a:gd name="T3" fmla="*/ 2 h 9"/>
                  <a:gd name="T4" fmla="*/ 6 w 16"/>
                  <a:gd name="T5" fmla="*/ 6 h 9"/>
                  <a:gd name="T6" fmla="*/ 7 w 16"/>
                  <a:gd name="T7" fmla="*/ 9 h 9"/>
                  <a:gd name="T8" fmla="*/ 16 w 16"/>
                  <a:gd name="T9" fmla="*/ 5 h 9"/>
                  <a:gd name="T10" fmla="*/ 15 w 16"/>
                  <a:gd name="T11" fmla="*/ 0 h 9"/>
                  <a:gd name="T12" fmla="*/ 1 w 16"/>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16" h="9">
                    <a:moveTo>
                      <a:pt x="1" y="0"/>
                    </a:moveTo>
                    <a:lnTo>
                      <a:pt x="0" y="2"/>
                    </a:lnTo>
                    <a:lnTo>
                      <a:pt x="6" y="6"/>
                    </a:lnTo>
                    <a:lnTo>
                      <a:pt x="7" y="9"/>
                    </a:lnTo>
                    <a:lnTo>
                      <a:pt x="16" y="5"/>
                    </a:lnTo>
                    <a:lnTo>
                      <a:pt x="15" y="0"/>
                    </a:lnTo>
                    <a:lnTo>
                      <a:pt x="1"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32" name="Freeform 507">
                <a:extLst>
                  <a:ext uri="{FF2B5EF4-FFF2-40B4-BE49-F238E27FC236}">
                    <a16:creationId xmlns:a16="http://schemas.microsoft.com/office/drawing/2014/main" id="{39AAB5A9-9A47-EAA0-EEAA-2CB023726294}"/>
                  </a:ext>
                </a:extLst>
              </p:cNvPr>
              <p:cNvSpPr>
                <a:spLocks/>
              </p:cNvSpPr>
              <p:nvPr/>
            </p:nvSpPr>
            <p:spPr bwMode="gray">
              <a:xfrm>
                <a:off x="15419040" y="6020626"/>
                <a:ext cx="24505" cy="28829"/>
              </a:xfrm>
              <a:custGeom>
                <a:avLst/>
                <a:gdLst>
                  <a:gd name="T0" fmla="*/ 35 w 53"/>
                  <a:gd name="T1" fmla="*/ 20 h 63"/>
                  <a:gd name="T2" fmla="*/ 0 w 53"/>
                  <a:gd name="T3" fmla="*/ 38 h 63"/>
                  <a:gd name="T4" fmla="*/ 30 w 53"/>
                  <a:gd name="T5" fmla="*/ 54 h 63"/>
                  <a:gd name="T6" fmla="*/ 35 w 53"/>
                  <a:gd name="T7" fmla="*/ 20 h 63"/>
                </a:gdLst>
                <a:ahLst/>
                <a:cxnLst>
                  <a:cxn ang="0">
                    <a:pos x="T0" y="T1"/>
                  </a:cxn>
                  <a:cxn ang="0">
                    <a:pos x="T2" y="T3"/>
                  </a:cxn>
                  <a:cxn ang="0">
                    <a:pos x="T4" y="T5"/>
                  </a:cxn>
                  <a:cxn ang="0">
                    <a:pos x="T6" y="T7"/>
                  </a:cxn>
                </a:cxnLst>
                <a:rect l="0" t="0" r="r" b="b"/>
                <a:pathLst>
                  <a:path w="53" h="63">
                    <a:moveTo>
                      <a:pt x="35" y="20"/>
                    </a:moveTo>
                    <a:cubicBezTo>
                      <a:pt x="17" y="0"/>
                      <a:pt x="0" y="38"/>
                      <a:pt x="0" y="38"/>
                    </a:cubicBezTo>
                    <a:cubicBezTo>
                      <a:pt x="0" y="38"/>
                      <a:pt x="19" y="46"/>
                      <a:pt x="30" y="54"/>
                    </a:cubicBezTo>
                    <a:cubicBezTo>
                      <a:pt x="41" y="63"/>
                      <a:pt x="53" y="40"/>
                      <a:pt x="35" y="2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33" name="Freeform 508">
                <a:extLst>
                  <a:ext uri="{FF2B5EF4-FFF2-40B4-BE49-F238E27FC236}">
                    <a16:creationId xmlns:a16="http://schemas.microsoft.com/office/drawing/2014/main" id="{4CBC0F64-D90C-E17A-A0B0-66D0A2E6E28F}"/>
                  </a:ext>
                </a:extLst>
              </p:cNvPr>
              <p:cNvSpPr>
                <a:spLocks/>
              </p:cNvSpPr>
              <p:nvPr/>
            </p:nvSpPr>
            <p:spPr bwMode="gray">
              <a:xfrm>
                <a:off x="15390211" y="6138825"/>
                <a:ext cx="11531" cy="21623"/>
              </a:xfrm>
              <a:custGeom>
                <a:avLst/>
                <a:gdLst>
                  <a:gd name="T0" fmla="*/ 20 w 25"/>
                  <a:gd name="T1" fmla="*/ 24 h 46"/>
                  <a:gd name="T2" fmla="*/ 1 w 25"/>
                  <a:gd name="T3" fmla="*/ 19 h 46"/>
                  <a:gd name="T4" fmla="*/ 20 w 25"/>
                  <a:gd name="T5" fmla="*/ 24 h 46"/>
                </a:gdLst>
                <a:ahLst/>
                <a:cxnLst>
                  <a:cxn ang="0">
                    <a:pos x="T0" y="T1"/>
                  </a:cxn>
                  <a:cxn ang="0">
                    <a:pos x="T2" y="T3"/>
                  </a:cxn>
                  <a:cxn ang="0">
                    <a:pos x="T4" y="T5"/>
                  </a:cxn>
                </a:cxnLst>
                <a:rect l="0" t="0" r="r" b="b"/>
                <a:pathLst>
                  <a:path w="25" h="46">
                    <a:moveTo>
                      <a:pt x="20" y="24"/>
                    </a:moveTo>
                    <a:cubicBezTo>
                      <a:pt x="25" y="1"/>
                      <a:pt x="6" y="0"/>
                      <a:pt x="1" y="19"/>
                    </a:cubicBezTo>
                    <a:cubicBezTo>
                      <a:pt x="0" y="46"/>
                      <a:pt x="11" y="43"/>
                      <a:pt x="20" y="24"/>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34" name="Freeform 509">
                <a:extLst>
                  <a:ext uri="{FF2B5EF4-FFF2-40B4-BE49-F238E27FC236}">
                    <a16:creationId xmlns:a16="http://schemas.microsoft.com/office/drawing/2014/main" id="{8B54FF2A-ACD8-A0C9-14A9-03D3AB6F53C5}"/>
                  </a:ext>
                </a:extLst>
              </p:cNvPr>
              <p:cNvSpPr>
                <a:spLocks/>
              </p:cNvSpPr>
              <p:nvPr/>
            </p:nvSpPr>
            <p:spPr bwMode="gray">
              <a:xfrm>
                <a:off x="15393095" y="6084050"/>
                <a:ext cx="33154" cy="33154"/>
              </a:xfrm>
              <a:custGeom>
                <a:avLst/>
                <a:gdLst>
                  <a:gd name="T0" fmla="*/ 36 w 69"/>
                  <a:gd name="T1" fmla="*/ 63 h 69"/>
                  <a:gd name="T2" fmla="*/ 37 w 69"/>
                  <a:gd name="T3" fmla="*/ 44 h 69"/>
                  <a:gd name="T4" fmla="*/ 58 w 69"/>
                  <a:gd name="T5" fmla="*/ 65 h 69"/>
                  <a:gd name="T6" fmla="*/ 56 w 69"/>
                  <a:gd name="T7" fmla="*/ 38 h 69"/>
                  <a:gd name="T8" fmla="*/ 69 w 69"/>
                  <a:gd name="T9" fmla="*/ 0 h 69"/>
                  <a:gd name="T10" fmla="*/ 61 w 69"/>
                  <a:gd name="T11" fmla="*/ 0 h 69"/>
                  <a:gd name="T12" fmla="*/ 45 w 69"/>
                  <a:gd name="T13" fmla="*/ 22 h 69"/>
                  <a:gd name="T14" fmla="*/ 0 w 69"/>
                  <a:gd name="T15" fmla="*/ 27 h 69"/>
                  <a:gd name="T16" fmla="*/ 6 w 69"/>
                  <a:gd name="T17" fmla="*/ 58 h 69"/>
                  <a:gd name="T18" fmla="*/ 36 w 69"/>
                  <a:gd name="T19" fmla="*/ 6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69">
                    <a:moveTo>
                      <a:pt x="36" y="63"/>
                    </a:moveTo>
                    <a:cubicBezTo>
                      <a:pt x="37" y="44"/>
                      <a:pt x="37" y="44"/>
                      <a:pt x="37" y="44"/>
                    </a:cubicBezTo>
                    <a:cubicBezTo>
                      <a:pt x="37" y="44"/>
                      <a:pt x="47" y="64"/>
                      <a:pt x="58" y="65"/>
                    </a:cubicBezTo>
                    <a:cubicBezTo>
                      <a:pt x="69" y="69"/>
                      <a:pt x="56" y="38"/>
                      <a:pt x="56" y="38"/>
                    </a:cubicBezTo>
                    <a:cubicBezTo>
                      <a:pt x="69" y="0"/>
                      <a:pt x="69" y="0"/>
                      <a:pt x="69" y="0"/>
                    </a:cubicBezTo>
                    <a:cubicBezTo>
                      <a:pt x="61" y="0"/>
                      <a:pt x="61" y="0"/>
                      <a:pt x="61" y="0"/>
                    </a:cubicBezTo>
                    <a:cubicBezTo>
                      <a:pt x="45" y="22"/>
                      <a:pt x="45" y="22"/>
                      <a:pt x="45" y="22"/>
                    </a:cubicBezTo>
                    <a:cubicBezTo>
                      <a:pt x="45" y="22"/>
                      <a:pt x="16" y="5"/>
                      <a:pt x="0" y="27"/>
                    </a:cubicBezTo>
                    <a:cubicBezTo>
                      <a:pt x="6" y="58"/>
                      <a:pt x="6" y="58"/>
                      <a:pt x="6" y="58"/>
                    </a:cubicBezTo>
                    <a:lnTo>
                      <a:pt x="36" y="63"/>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35" name="Freeform 510">
                <a:extLst>
                  <a:ext uri="{FF2B5EF4-FFF2-40B4-BE49-F238E27FC236}">
                    <a16:creationId xmlns:a16="http://schemas.microsoft.com/office/drawing/2014/main" id="{DF91136E-FD1D-C8F0-E961-932BD479531D}"/>
                  </a:ext>
                </a:extLst>
              </p:cNvPr>
              <p:cNvSpPr>
                <a:spLocks/>
              </p:cNvSpPr>
              <p:nvPr/>
            </p:nvSpPr>
            <p:spPr bwMode="gray">
              <a:xfrm>
                <a:off x="15372914" y="6404051"/>
                <a:ext cx="10090" cy="11531"/>
              </a:xfrm>
              <a:custGeom>
                <a:avLst/>
                <a:gdLst>
                  <a:gd name="T0" fmla="*/ 4 w 7"/>
                  <a:gd name="T1" fmla="*/ 8 h 8"/>
                  <a:gd name="T2" fmla="*/ 7 w 7"/>
                  <a:gd name="T3" fmla="*/ 3 h 8"/>
                  <a:gd name="T4" fmla="*/ 5 w 7"/>
                  <a:gd name="T5" fmla="*/ 0 h 8"/>
                  <a:gd name="T6" fmla="*/ 1 w 7"/>
                  <a:gd name="T7" fmla="*/ 2 h 8"/>
                  <a:gd name="T8" fmla="*/ 0 w 7"/>
                  <a:gd name="T9" fmla="*/ 8 h 8"/>
                  <a:gd name="T10" fmla="*/ 4 w 7"/>
                  <a:gd name="T11" fmla="*/ 8 h 8"/>
                </a:gdLst>
                <a:ahLst/>
                <a:cxnLst>
                  <a:cxn ang="0">
                    <a:pos x="T0" y="T1"/>
                  </a:cxn>
                  <a:cxn ang="0">
                    <a:pos x="T2" y="T3"/>
                  </a:cxn>
                  <a:cxn ang="0">
                    <a:pos x="T4" y="T5"/>
                  </a:cxn>
                  <a:cxn ang="0">
                    <a:pos x="T6" y="T7"/>
                  </a:cxn>
                  <a:cxn ang="0">
                    <a:pos x="T8" y="T9"/>
                  </a:cxn>
                  <a:cxn ang="0">
                    <a:pos x="T10" y="T11"/>
                  </a:cxn>
                </a:cxnLst>
                <a:rect l="0" t="0" r="r" b="b"/>
                <a:pathLst>
                  <a:path w="7" h="8">
                    <a:moveTo>
                      <a:pt x="4" y="8"/>
                    </a:moveTo>
                    <a:lnTo>
                      <a:pt x="7" y="3"/>
                    </a:lnTo>
                    <a:lnTo>
                      <a:pt x="5" y="0"/>
                    </a:lnTo>
                    <a:lnTo>
                      <a:pt x="1" y="2"/>
                    </a:lnTo>
                    <a:lnTo>
                      <a:pt x="0" y="8"/>
                    </a:lnTo>
                    <a:lnTo>
                      <a:pt x="4" y="8"/>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36" name="Freeform 511">
                <a:extLst>
                  <a:ext uri="{FF2B5EF4-FFF2-40B4-BE49-F238E27FC236}">
                    <a16:creationId xmlns:a16="http://schemas.microsoft.com/office/drawing/2014/main" id="{73EC29AE-A6C8-C9D7-DD16-DB6F96C21668}"/>
                  </a:ext>
                </a:extLst>
              </p:cNvPr>
              <p:cNvSpPr>
                <a:spLocks/>
              </p:cNvSpPr>
              <p:nvPr/>
            </p:nvSpPr>
            <p:spPr bwMode="gray">
              <a:xfrm>
                <a:off x="15453635" y="6393960"/>
                <a:ext cx="27388" cy="33154"/>
              </a:xfrm>
              <a:custGeom>
                <a:avLst/>
                <a:gdLst>
                  <a:gd name="T0" fmla="*/ 28 w 57"/>
                  <a:gd name="T1" fmla="*/ 0 h 72"/>
                  <a:gd name="T2" fmla="*/ 4 w 57"/>
                  <a:gd name="T3" fmla="*/ 33 h 72"/>
                  <a:gd name="T4" fmla="*/ 11 w 57"/>
                  <a:gd name="T5" fmla="*/ 52 h 72"/>
                  <a:gd name="T6" fmla="*/ 29 w 57"/>
                  <a:gd name="T7" fmla="*/ 72 h 72"/>
                  <a:gd name="T8" fmla="*/ 49 w 57"/>
                  <a:gd name="T9" fmla="*/ 43 h 72"/>
                  <a:gd name="T10" fmla="*/ 57 w 57"/>
                  <a:gd name="T11" fmla="*/ 16 h 72"/>
                  <a:gd name="T12" fmla="*/ 28 w 57"/>
                  <a:gd name="T13" fmla="*/ 0 h 72"/>
                </a:gdLst>
                <a:ahLst/>
                <a:cxnLst>
                  <a:cxn ang="0">
                    <a:pos x="T0" y="T1"/>
                  </a:cxn>
                  <a:cxn ang="0">
                    <a:pos x="T2" y="T3"/>
                  </a:cxn>
                  <a:cxn ang="0">
                    <a:pos x="T4" y="T5"/>
                  </a:cxn>
                  <a:cxn ang="0">
                    <a:pos x="T6" y="T7"/>
                  </a:cxn>
                  <a:cxn ang="0">
                    <a:pos x="T8" y="T9"/>
                  </a:cxn>
                  <a:cxn ang="0">
                    <a:pos x="T10" y="T11"/>
                  </a:cxn>
                  <a:cxn ang="0">
                    <a:pos x="T12" y="T13"/>
                  </a:cxn>
                </a:cxnLst>
                <a:rect l="0" t="0" r="r" b="b"/>
                <a:pathLst>
                  <a:path w="57" h="72">
                    <a:moveTo>
                      <a:pt x="28" y="0"/>
                    </a:moveTo>
                    <a:cubicBezTo>
                      <a:pt x="4" y="33"/>
                      <a:pt x="4" y="33"/>
                      <a:pt x="4" y="33"/>
                    </a:cubicBezTo>
                    <a:cubicBezTo>
                      <a:pt x="4" y="33"/>
                      <a:pt x="0" y="40"/>
                      <a:pt x="11" y="52"/>
                    </a:cubicBezTo>
                    <a:cubicBezTo>
                      <a:pt x="18" y="64"/>
                      <a:pt x="29" y="72"/>
                      <a:pt x="29" y="72"/>
                    </a:cubicBezTo>
                    <a:cubicBezTo>
                      <a:pt x="49" y="43"/>
                      <a:pt x="49" y="43"/>
                      <a:pt x="49" y="43"/>
                    </a:cubicBezTo>
                    <a:cubicBezTo>
                      <a:pt x="57" y="16"/>
                      <a:pt x="57" y="16"/>
                      <a:pt x="57" y="16"/>
                    </a:cubicBezTo>
                    <a:lnTo>
                      <a:pt x="28"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37" name="Freeform 512">
                <a:extLst>
                  <a:ext uri="{FF2B5EF4-FFF2-40B4-BE49-F238E27FC236}">
                    <a16:creationId xmlns:a16="http://schemas.microsoft.com/office/drawing/2014/main" id="{22CF2937-3FAB-562D-A553-921DB5AF2A2B}"/>
                  </a:ext>
                </a:extLst>
              </p:cNvPr>
              <p:cNvSpPr>
                <a:spLocks/>
              </p:cNvSpPr>
              <p:nvPr/>
            </p:nvSpPr>
            <p:spPr bwMode="gray">
              <a:xfrm>
                <a:off x="15462283" y="6470358"/>
                <a:ext cx="18739" cy="20180"/>
              </a:xfrm>
              <a:custGeom>
                <a:avLst/>
                <a:gdLst>
                  <a:gd name="T0" fmla="*/ 13 w 13"/>
                  <a:gd name="T1" fmla="*/ 12 h 14"/>
                  <a:gd name="T2" fmla="*/ 6 w 13"/>
                  <a:gd name="T3" fmla="*/ 0 h 14"/>
                  <a:gd name="T4" fmla="*/ 0 w 13"/>
                  <a:gd name="T5" fmla="*/ 3 h 14"/>
                  <a:gd name="T6" fmla="*/ 4 w 13"/>
                  <a:gd name="T7" fmla="*/ 14 h 14"/>
                  <a:gd name="T8" fmla="*/ 13 w 13"/>
                  <a:gd name="T9" fmla="*/ 12 h 14"/>
                </a:gdLst>
                <a:ahLst/>
                <a:cxnLst>
                  <a:cxn ang="0">
                    <a:pos x="T0" y="T1"/>
                  </a:cxn>
                  <a:cxn ang="0">
                    <a:pos x="T2" y="T3"/>
                  </a:cxn>
                  <a:cxn ang="0">
                    <a:pos x="T4" y="T5"/>
                  </a:cxn>
                  <a:cxn ang="0">
                    <a:pos x="T6" y="T7"/>
                  </a:cxn>
                  <a:cxn ang="0">
                    <a:pos x="T8" y="T9"/>
                  </a:cxn>
                </a:cxnLst>
                <a:rect l="0" t="0" r="r" b="b"/>
                <a:pathLst>
                  <a:path w="13" h="14">
                    <a:moveTo>
                      <a:pt x="13" y="12"/>
                    </a:moveTo>
                    <a:lnTo>
                      <a:pt x="6" y="0"/>
                    </a:lnTo>
                    <a:lnTo>
                      <a:pt x="0" y="3"/>
                    </a:lnTo>
                    <a:lnTo>
                      <a:pt x="4" y="14"/>
                    </a:lnTo>
                    <a:lnTo>
                      <a:pt x="13" y="12"/>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38" name="Freeform 513">
                <a:extLst>
                  <a:ext uri="{FF2B5EF4-FFF2-40B4-BE49-F238E27FC236}">
                    <a16:creationId xmlns:a16="http://schemas.microsoft.com/office/drawing/2014/main" id="{1C3CDC14-560D-A2A3-DD4B-2000BD1C4429}"/>
                  </a:ext>
                </a:extLst>
              </p:cNvPr>
              <p:cNvSpPr>
                <a:spLocks/>
              </p:cNvSpPr>
              <p:nvPr/>
            </p:nvSpPr>
            <p:spPr bwMode="gray">
              <a:xfrm>
                <a:off x="15469491" y="6146031"/>
                <a:ext cx="66306" cy="46126"/>
              </a:xfrm>
              <a:custGeom>
                <a:avLst/>
                <a:gdLst>
                  <a:gd name="T0" fmla="*/ 0 w 139"/>
                  <a:gd name="T1" fmla="*/ 61 h 94"/>
                  <a:gd name="T2" fmla="*/ 40 w 139"/>
                  <a:gd name="T3" fmla="*/ 78 h 94"/>
                  <a:gd name="T4" fmla="*/ 60 w 139"/>
                  <a:gd name="T5" fmla="*/ 64 h 94"/>
                  <a:gd name="T6" fmla="*/ 52 w 139"/>
                  <a:gd name="T7" fmla="*/ 75 h 94"/>
                  <a:gd name="T8" fmla="*/ 62 w 139"/>
                  <a:gd name="T9" fmla="*/ 94 h 94"/>
                  <a:gd name="T10" fmla="*/ 107 w 139"/>
                  <a:gd name="T11" fmla="*/ 93 h 94"/>
                  <a:gd name="T12" fmla="*/ 139 w 139"/>
                  <a:gd name="T13" fmla="*/ 60 h 94"/>
                  <a:gd name="T14" fmla="*/ 99 w 139"/>
                  <a:gd name="T15" fmla="*/ 23 h 94"/>
                  <a:gd name="T16" fmla="*/ 78 w 139"/>
                  <a:gd name="T17" fmla="*/ 3 h 94"/>
                  <a:gd name="T18" fmla="*/ 51 w 139"/>
                  <a:gd name="T19" fmla="*/ 21 h 94"/>
                  <a:gd name="T20" fmla="*/ 1 w 139"/>
                  <a:gd name="T21" fmla="*/ 30 h 94"/>
                  <a:gd name="T22" fmla="*/ 0 w 139"/>
                  <a:gd name="T23" fmla="*/ 6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9" h="94">
                    <a:moveTo>
                      <a:pt x="0" y="61"/>
                    </a:moveTo>
                    <a:cubicBezTo>
                      <a:pt x="40" y="78"/>
                      <a:pt x="40" y="78"/>
                      <a:pt x="40" y="78"/>
                    </a:cubicBezTo>
                    <a:cubicBezTo>
                      <a:pt x="60" y="64"/>
                      <a:pt x="60" y="64"/>
                      <a:pt x="60" y="64"/>
                    </a:cubicBezTo>
                    <a:cubicBezTo>
                      <a:pt x="52" y="75"/>
                      <a:pt x="52" y="75"/>
                      <a:pt x="52" y="75"/>
                    </a:cubicBezTo>
                    <a:cubicBezTo>
                      <a:pt x="62" y="94"/>
                      <a:pt x="62" y="94"/>
                      <a:pt x="62" y="94"/>
                    </a:cubicBezTo>
                    <a:cubicBezTo>
                      <a:pt x="107" y="93"/>
                      <a:pt x="107" y="93"/>
                      <a:pt x="107" y="93"/>
                    </a:cubicBezTo>
                    <a:cubicBezTo>
                      <a:pt x="107" y="93"/>
                      <a:pt x="138" y="79"/>
                      <a:pt x="139" y="60"/>
                    </a:cubicBezTo>
                    <a:cubicBezTo>
                      <a:pt x="139" y="41"/>
                      <a:pt x="99" y="23"/>
                      <a:pt x="99" y="23"/>
                    </a:cubicBezTo>
                    <a:cubicBezTo>
                      <a:pt x="99" y="23"/>
                      <a:pt x="93" y="0"/>
                      <a:pt x="78" y="3"/>
                    </a:cubicBezTo>
                    <a:cubicBezTo>
                      <a:pt x="59" y="6"/>
                      <a:pt x="51" y="21"/>
                      <a:pt x="51" y="21"/>
                    </a:cubicBezTo>
                    <a:cubicBezTo>
                      <a:pt x="1" y="30"/>
                      <a:pt x="1" y="30"/>
                      <a:pt x="1" y="30"/>
                    </a:cubicBezTo>
                    <a:lnTo>
                      <a:pt x="0" y="61"/>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39" name="Freeform 514">
                <a:extLst>
                  <a:ext uri="{FF2B5EF4-FFF2-40B4-BE49-F238E27FC236}">
                    <a16:creationId xmlns:a16="http://schemas.microsoft.com/office/drawing/2014/main" id="{C2A217C4-F5C0-09CF-3DE1-8EEB89882285}"/>
                  </a:ext>
                </a:extLst>
              </p:cNvPr>
              <p:cNvSpPr>
                <a:spLocks/>
              </p:cNvSpPr>
              <p:nvPr/>
            </p:nvSpPr>
            <p:spPr bwMode="gray">
              <a:xfrm>
                <a:off x="15385886" y="6311799"/>
                <a:ext cx="31712" cy="36037"/>
              </a:xfrm>
              <a:custGeom>
                <a:avLst/>
                <a:gdLst>
                  <a:gd name="T0" fmla="*/ 22 w 22"/>
                  <a:gd name="T1" fmla="*/ 20 h 25"/>
                  <a:gd name="T2" fmla="*/ 18 w 22"/>
                  <a:gd name="T3" fmla="*/ 16 h 25"/>
                  <a:gd name="T4" fmla="*/ 21 w 22"/>
                  <a:gd name="T5" fmla="*/ 15 h 25"/>
                  <a:gd name="T6" fmla="*/ 16 w 22"/>
                  <a:gd name="T7" fmla="*/ 6 h 25"/>
                  <a:gd name="T8" fmla="*/ 11 w 22"/>
                  <a:gd name="T9" fmla="*/ 6 h 25"/>
                  <a:gd name="T10" fmla="*/ 7 w 22"/>
                  <a:gd name="T11" fmla="*/ 0 h 25"/>
                  <a:gd name="T12" fmla="*/ 0 w 22"/>
                  <a:gd name="T13" fmla="*/ 8 h 25"/>
                  <a:gd name="T14" fmla="*/ 18 w 22"/>
                  <a:gd name="T15" fmla="*/ 25 h 25"/>
                  <a:gd name="T16" fmla="*/ 22 w 22"/>
                  <a:gd name="T17" fmla="*/ 2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25">
                    <a:moveTo>
                      <a:pt x="22" y="20"/>
                    </a:moveTo>
                    <a:lnTo>
                      <a:pt x="18" y="16"/>
                    </a:lnTo>
                    <a:lnTo>
                      <a:pt x="21" y="15"/>
                    </a:lnTo>
                    <a:lnTo>
                      <a:pt x="16" y="6"/>
                    </a:lnTo>
                    <a:lnTo>
                      <a:pt x="11" y="6"/>
                    </a:lnTo>
                    <a:lnTo>
                      <a:pt x="7" y="0"/>
                    </a:lnTo>
                    <a:lnTo>
                      <a:pt x="0" y="8"/>
                    </a:lnTo>
                    <a:lnTo>
                      <a:pt x="18" y="25"/>
                    </a:lnTo>
                    <a:lnTo>
                      <a:pt x="22" y="2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40" name="Freeform 515">
                <a:extLst>
                  <a:ext uri="{FF2B5EF4-FFF2-40B4-BE49-F238E27FC236}">
                    <a16:creationId xmlns:a16="http://schemas.microsoft.com/office/drawing/2014/main" id="{61432C7F-20CE-22B5-474C-94B3C78B1549}"/>
                  </a:ext>
                </a:extLst>
              </p:cNvPr>
              <p:cNvSpPr>
                <a:spLocks/>
              </p:cNvSpPr>
              <p:nvPr/>
            </p:nvSpPr>
            <p:spPr bwMode="gray">
              <a:xfrm>
                <a:off x="15329670" y="6004769"/>
                <a:ext cx="47568" cy="28829"/>
              </a:xfrm>
              <a:custGeom>
                <a:avLst/>
                <a:gdLst>
                  <a:gd name="T0" fmla="*/ 48 w 101"/>
                  <a:gd name="T1" fmla="*/ 2 h 61"/>
                  <a:gd name="T2" fmla="*/ 46 w 101"/>
                  <a:gd name="T3" fmla="*/ 55 h 61"/>
                  <a:gd name="T4" fmla="*/ 48 w 101"/>
                  <a:gd name="T5" fmla="*/ 2 h 61"/>
                </a:gdLst>
                <a:ahLst/>
                <a:cxnLst>
                  <a:cxn ang="0">
                    <a:pos x="T0" y="T1"/>
                  </a:cxn>
                  <a:cxn ang="0">
                    <a:pos x="T2" y="T3"/>
                  </a:cxn>
                  <a:cxn ang="0">
                    <a:pos x="T4" y="T5"/>
                  </a:cxn>
                </a:cxnLst>
                <a:rect l="0" t="0" r="r" b="b"/>
                <a:pathLst>
                  <a:path w="101" h="61">
                    <a:moveTo>
                      <a:pt x="48" y="2"/>
                    </a:moveTo>
                    <a:cubicBezTo>
                      <a:pt x="0" y="0"/>
                      <a:pt x="13" y="50"/>
                      <a:pt x="46" y="55"/>
                    </a:cubicBezTo>
                    <a:cubicBezTo>
                      <a:pt x="83" y="61"/>
                      <a:pt x="101" y="4"/>
                      <a:pt x="48" y="2"/>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41" name="Freeform 516">
                <a:extLst>
                  <a:ext uri="{FF2B5EF4-FFF2-40B4-BE49-F238E27FC236}">
                    <a16:creationId xmlns:a16="http://schemas.microsoft.com/office/drawing/2014/main" id="{48DF8EDC-2624-028F-CAFF-88CED4777668}"/>
                  </a:ext>
                </a:extLst>
              </p:cNvPr>
              <p:cNvSpPr>
                <a:spLocks/>
              </p:cNvSpPr>
              <p:nvPr/>
            </p:nvSpPr>
            <p:spPr bwMode="gray">
              <a:xfrm>
                <a:off x="15349850" y="6209455"/>
                <a:ext cx="25946" cy="24505"/>
              </a:xfrm>
              <a:custGeom>
                <a:avLst/>
                <a:gdLst>
                  <a:gd name="T0" fmla="*/ 12 w 18"/>
                  <a:gd name="T1" fmla="*/ 11 h 17"/>
                  <a:gd name="T2" fmla="*/ 4 w 18"/>
                  <a:gd name="T3" fmla="*/ 0 h 17"/>
                  <a:gd name="T4" fmla="*/ 0 w 18"/>
                  <a:gd name="T5" fmla="*/ 8 h 17"/>
                  <a:gd name="T6" fmla="*/ 9 w 18"/>
                  <a:gd name="T7" fmla="*/ 17 h 17"/>
                  <a:gd name="T8" fmla="*/ 18 w 18"/>
                  <a:gd name="T9" fmla="*/ 9 h 17"/>
                  <a:gd name="T10" fmla="*/ 12 w 18"/>
                  <a:gd name="T11" fmla="*/ 11 h 17"/>
                </a:gdLst>
                <a:ahLst/>
                <a:cxnLst>
                  <a:cxn ang="0">
                    <a:pos x="T0" y="T1"/>
                  </a:cxn>
                  <a:cxn ang="0">
                    <a:pos x="T2" y="T3"/>
                  </a:cxn>
                  <a:cxn ang="0">
                    <a:pos x="T4" y="T5"/>
                  </a:cxn>
                  <a:cxn ang="0">
                    <a:pos x="T6" y="T7"/>
                  </a:cxn>
                  <a:cxn ang="0">
                    <a:pos x="T8" y="T9"/>
                  </a:cxn>
                  <a:cxn ang="0">
                    <a:pos x="T10" y="T11"/>
                  </a:cxn>
                </a:cxnLst>
                <a:rect l="0" t="0" r="r" b="b"/>
                <a:pathLst>
                  <a:path w="18" h="17">
                    <a:moveTo>
                      <a:pt x="12" y="11"/>
                    </a:moveTo>
                    <a:lnTo>
                      <a:pt x="4" y="0"/>
                    </a:lnTo>
                    <a:lnTo>
                      <a:pt x="0" y="8"/>
                    </a:lnTo>
                    <a:lnTo>
                      <a:pt x="9" y="17"/>
                    </a:lnTo>
                    <a:lnTo>
                      <a:pt x="18" y="9"/>
                    </a:lnTo>
                    <a:lnTo>
                      <a:pt x="12" y="11"/>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42" name="Freeform 517">
                <a:extLst>
                  <a:ext uri="{FF2B5EF4-FFF2-40B4-BE49-F238E27FC236}">
                    <a16:creationId xmlns:a16="http://schemas.microsoft.com/office/drawing/2014/main" id="{4AEADD60-5DD5-5393-C60E-70F9783CF1A0}"/>
                  </a:ext>
                </a:extLst>
              </p:cNvPr>
              <p:cNvSpPr>
                <a:spLocks/>
              </p:cNvSpPr>
              <p:nvPr/>
            </p:nvSpPr>
            <p:spPr bwMode="gray">
              <a:xfrm>
                <a:off x="15367148" y="6451619"/>
                <a:ext cx="23063" cy="21623"/>
              </a:xfrm>
              <a:custGeom>
                <a:avLst/>
                <a:gdLst>
                  <a:gd name="T0" fmla="*/ 9 w 16"/>
                  <a:gd name="T1" fmla="*/ 6 h 15"/>
                  <a:gd name="T2" fmla="*/ 5 w 16"/>
                  <a:gd name="T3" fmla="*/ 2 h 15"/>
                  <a:gd name="T4" fmla="*/ 2 w 16"/>
                  <a:gd name="T5" fmla="*/ 3 h 15"/>
                  <a:gd name="T6" fmla="*/ 0 w 16"/>
                  <a:gd name="T7" fmla="*/ 15 h 15"/>
                  <a:gd name="T8" fmla="*/ 16 w 16"/>
                  <a:gd name="T9" fmla="*/ 11 h 15"/>
                  <a:gd name="T10" fmla="*/ 16 w 16"/>
                  <a:gd name="T11" fmla="*/ 1 h 15"/>
                  <a:gd name="T12" fmla="*/ 9 w 16"/>
                  <a:gd name="T13" fmla="*/ 0 h 15"/>
                  <a:gd name="T14" fmla="*/ 9 w 16"/>
                  <a:gd name="T15" fmla="*/ 6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5">
                    <a:moveTo>
                      <a:pt x="9" y="6"/>
                    </a:moveTo>
                    <a:lnTo>
                      <a:pt x="5" y="2"/>
                    </a:lnTo>
                    <a:lnTo>
                      <a:pt x="2" y="3"/>
                    </a:lnTo>
                    <a:lnTo>
                      <a:pt x="0" y="15"/>
                    </a:lnTo>
                    <a:lnTo>
                      <a:pt x="16" y="11"/>
                    </a:lnTo>
                    <a:lnTo>
                      <a:pt x="16" y="1"/>
                    </a:lnTo>
                    <a:lnTo>
                      <a:pt x="9" y="0"/>
                    </a:lnTo>
                    <a:lnTo>
                      <a:pt x="9" y="6"/>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43" name="Freeform 518">
                <a:extLst>
                  <a:ext uri="{FF2B5EF4-FFF2-40B4-BE49-F238E27FC236}">
                    <a16:creationId xmlns:a16="http://schemas.microsoft.com/office/drawing/2014/main" id="{025E6500-2EE8-CA65-A299-2F23DC05A151}"/>
                  </a:ext>
                </a:extLst>
              </p:cNvPr>
              <p:cNvSpPr>
                <a:spLocks/>
              </p:cNvSpPr>
              <p:nvPr/>
            </p:nvSpPr>
            <p:spPr bwMode="gray">
              <a:xfrm>
                <a:off x="15391652" y="6421348"/>
                <a:ext cx="12974" cy="15856"/>
              </a:xfrm>
              <a:custGeom>
                <a:avLst/>
                <a:gdLst>
                  <a:gd name="T0" fmla="*/ 25 w 26"/>
                  <a:gd name="T1" fmla="*/ 23 h 35"/>
                  <a:gd name="T2" fmla="*/ 18 w 26"/>
                  <a:gd name="T3" fmla="*/ 8 h 35"/>
                  <a:gd name="T4" fmla="*/ 0 w 26"/>
                  <a:gd name="T5" fmla="*/ 7 h 35"/>
                  <a:gd name="T6" fmla="*/ 17 w 26"/>
                  <a:gd name="T7" fmla="*/ 35 h 35"/>
                  <a:gd name="T8" fmla="*/ 25 w 26"/>
                  <a:gd name="T9" fmla="*/ 23 h 35"/>
                </a:gdLst>
                <a:ahLst/>
                <a:cxnLst>
                  <a:cxn ang="0">
                    <a:pos x="T0" y="T1"/>
                  </a:cxn>
                  <a:cxn ang="0">
                    <a:pos x="T2" y="T3"/>
                  </a:cxn>
                  <a:cxn ang="0">
                    <a:pos x="T4" y="T5"/>
                  </a:cxn>
                  <a:cxn ang="0">
                    <a:pos x="T6" y="T7"/>
                  </a:cxn>
                  <a:cxn ang="0">
                    <a:pos x="T8" y="T9"/>
                  </a:cxn>
                </a:cxnLst>
                <a:rect l="0" t="0" r="r" b="b"/>
                <a:pathLst>
                  <a:path w="26" h="35">
                    <a:moveTo>
                      <a:pt x="25" y="23"/>
                    </a:moveTo>
                    <a:cubicBezTo>
                      <a:pt x="25" y="23"/>
                      <a:pt x="26" y="16"/>
                      <a:pt x="18" y="8"/>
                    </a:cubicBezTo>
                    <a:cubicBezTo>
                      <a:pt x="8" y="0"/>
                      <a:pt x="0" y="7"/>
                      <a:pt x="0" y="7"/>
                    </a:cubicBezTo>
                    <a:cubicBezTo>
                      <a:pt x="17" y="35"/>
                      <a:pt x="17" y="35"/>
                      <a:pt x="17" y="35"/>
                    </a:cubicBezTo>
                    <a:lnTo>
                      <a:pt x="25" y="23"/>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44" name="Freeform 519">
                <a:extLst>
                  <a:ext uri="{FF2B5EF4-FFF2-40B4-BE49-F238E27FC236}">
                    <a16:creationId xmlns:a16="http://schemas.microsoft.com/office/drawing/2014/main" id="{3F9A0E7A-283C-434C-13EF-1C3ACCED0BC7}"/>
                  </a:ext>
                </a:extLst>
              </p:cNvPr>
              <p:cNvSpPr>
                <a:spLocks/>
              </p:cNvSpPr>
              <p:nvPr/>
            </p:nvSpPr>
            <p:spPr bwMode="gray">
              <a:xfrm>
                <a:off x="15387328" y="6350717"/>
                <a:ext cx="11531" cy="11531"/>
              </a:xfrm>
              <a:custGeom>
                <a:avLst/>
                <a:gdLst>
                  <a:gd name="T0" fmla="*/ 7 w 8"/>
                  <a:gd name="T1" fmla="*/ 0 h 8"/>
                  <a:gd name="T2" fmla="*/ 0 w 8"/>
                  <a:gd name="T3" fmla="*/ 7 h 8"/>
                  <a:gd name="T4" fmla="*/ 8 w 8"/>
                  <a:gd name="T5" fmla="*/ 8 h 8"/>
                  <a:gd name="T6" fmla="*/ 7 w 8"/>
                  <a:gd name="T7" fmla="*/ 0 h 8"/>
                </a:gdLst>
                <a:ahLst/>
                <a:cxnLst>
                  <a:cxn ang="0">
                    <a:pos x="T0" y="T1"/>
                  </a:cxn>
                  <a:cxn ang="0">
                    <a:pos x="T2" y="T3"/>
                  </a:cxn>
                  <a:cxn ang="0">
                    <a:pos x="T4" y="T5"/>
                  </a:cxn>
                  <a:cxn ang="0">
                    <a:pos x="T6" y="T7"/>
                  </a:cxn>
                </a:cxnLst>
                <a:rect l="0" t="0" r="r" b="b"/>
                <a:pathLst>
                  <a:path w="8" h="8">
                    <a:moveTo>
                      <a:pt x="7" y="0"/>
                    </a:moveTo>
                    <a:lnTo>
                      <a:pt x="0" y="7"/>
                    </a:lnTo>
                    <a:lnTo>
                      <a:pt x="8" y="8"/>
                    </a:lnTo>
                    <a:lnTo>
                      <a:pt x="7"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45" name="Freeform 520">
                <a:extLst>
                  <a:ext uri="{FF2B5EF4-FFF2-40B4-BE49-F238E27FC236}">
                    <a16:creationId xmlns:a16="http://schemas.microsoft.com/office/drawing/2014/main" id="{A3C51B93-7A31-0458-7394-8C97A4E1FA3B}"/>
                  </a:ext>
                </a:extLst>
              </p:cNvPr>
              <p:cNvSpPr>
                <a:spLocks/>
              </p:cNvSpPr>
              <p:nvPr/>
            </p:nvSpPr>
            <p:spPr bwMode="gray">
              <a:xfrm>
                <a:off x="15479581" y="6235402"/>
                <a:ext cx="33154" cy="53334"/>
              </a:xfrm>
              <a:custGeom>
                <a:avLst/>
                <a:gdLst>
                  <a:gd name="T0" fmla="*/ 12 w 70"/>
                  <a:gd name="T1" fmla="*/ 86 h 110"/>
                  <a:gd name="T2" fmla="*/ 44 w 70"/>
                  <a:gd name="T3" fmla="*/ 110 h 110"/>
                  <a:gd name="T4" fmla="*/ 69 w 70"/>
                  <a:gd name="T5" fmla="*/ 62 h 110"/>
                  <a:gd name="T6" fmla="*/ 49 w 70"/>
                  <a:gd name="T7" fmla="*/ 0 h 110"/>
                  <a:gd name="T8" fmla="*/ 0 w 70"/>
                  <a:gd name="T9" fmla="*/ 16 h 110"/>
                  <a:gd name="T10" fmla="*/ 10 w 70"/>
                  <a:gd name="T11" fmla="*/ 36 h 110"/>
                  <a:gd name="T12" fmla="*/ 31 w 70"/>
                  <a:gd name="T13" fmla="*/ 60 h 110"/>
                  <a:gd name="T14" fmla="*/ 12 w 70"/>
                  <a:gd name="T15" fmla="*/ 86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 h="110">
                    <a:moveTo>
                      <a:pt x="12" y="86"/>
                    </a:moveTo>
                    <a:cubicBezTo>
                      <a:pt x="44" y="110"/>
                      <a:pt x="44" y="110"/>
                      <a:pt x="44" y="110"/>
                    </a:cubicBezTo>
                    <a:cubicBezTo>
                      <a:pt x="44" y="110"/>
                      <a:pt x="68" y="81"/>
                      <a:pt x="69" y="62"/>
                    </a:cubicBezTo>
                    <a:cubicBezTo>
                      <a:pt x="70" y="39"/>
                      <a:pt x="49" y="0"/>
                      <a:pt x="49" y="0"/>
                    </a:cubicBezTo>
                    <a:cubicBezTo>
                      <a:pt x="0" y="16"/>
                      <a:pt x="0" y="16"/>
                      <a:pt x="0" y="16"/>
                    </a:cubicBezTo>
                    <a:cubicBezTo>
                      <a:pt x="10" y="36"/>
                      <a:pt x="10" y="36"/>
                      <a:pt x="10" y="36"/>
                    </a:cubicBezTo>
                    <a:cubicBezTo>
                      <a:pt x="10" y="36"/>
                      <a:pt x="24" y="48"/>
                      <a:pt x="31" y="60"/>
                    </a:cubicBezTo>
                    <a:cubicBezTo>
                      <a:pt x="39" y="68"/>
                      <a:pt x="12" y="86"/>
                      <a:pt x="12" y="86"/>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46" name="Freeform 521">
                <a:extLst>
                  <a:ext uri="{FF2B5EF4-FFF2-40B4-BE49-F238E27FC236}">
                    <a16:creationId xmlns:a16="http://schemas.microsoft.com/office/drawing/2014/main" id="{E391CD20-F10A-F9A4-8780-CB3AFB1D3466}"/>
                  </a:ext>
                </a:extLst>
              </p:cNvPr>
              <p:cNvSpPr>
                <a:spLocks/>
              </p:cNvSpPr>
              <p:nvPr/>
            </p:nvSpPr>
            <p:spPr bwMode="gray">
              <a:xfrm>
                <a:off x="15495436" y="6412699"/>
                <a:ext cx="27388" cy="25946"/>
              </a:xfrm>
              <a:custGeom>
                <a:avLst/>
                <a:gdLst>
                  <a:gd name="T0" fmla="*/ 19 w 19"/>
                  <a:gd name="T1" fmla="*/ 3 h 18"/>
                  <a:gd name="T2" fmla="*/ 12 w 19"/>
                  <a:gd name="T3" fmla="*/ 0 h 18"/>
                  <a:gd name="T4" fmla="*/ 0 w 19"/>
                  <a:gd name="T5" fmla="*/ 18 h 18"/>
                  <a:gd name="T6" fmla="*/ 9 w 19"/>
                  <a:gd name="T7" fmla="*/ 16 h 18"/>
                  <a:gd name="T8" fmla="*/ 13 w 19"/>
                  <a:gd name="T9" fmla="*/ 7 h 18"/>
                  <a:gd name="T10" fmla="*/ 19 w 19"/>
                  <a:gd name="T11" fmla="*/ 3 h 18"/>
                </a:gdLst>
                <a:ahLst/>
                <a:cxnLst>
                  <a:cxn ang="0">
                    <a:pos x="T0" y="T1"/>
                  </a:cxn>
                  <a:cxn ang="0">
                    <a:pos x="T2" y="T3"/>
                  </a:cxn>
                  <a:cxn ang="0">
                    <a:pos x="T4" y="T5"/>
                  </a:cxn>
                  <a:cxn ang="0">
                    <a:pos x="T6" y="T7"/>
                  </a:cxn>
                  <a:cxn ang="0">
                    <a:pos x="T8" y="T9"/>
                  </a:cxn>
                  <a:cxn ang="0">
                    <a:pos x="T10" y="T11"/>
                  </a:cxn>
                </a:cxnLst>
                <a:rect l="0" t="0" r="r" b="b"/>
                <a:pathLst>
                  <a:path w="19" h="18">
                    <a:moveTo>
                      <a:pt x="19" y="3"/>
                    </a:moveTo>
                    <a:lnTo>
                      <a:pt x="12" y="0"/>
                    </a:lnTo>
                    <a:lnTo>
                      <a:pt x="0" y="18"/>
                    </a:lnTo>
                    <a:lnTo>
                      <a:pt x="9" y="16"/>
                    </a:lnTo>
                    <a:lnTo>
                      <a:pt x="13" y="7"/>
                    </a:lnTo>
                    <a:lnTo>
                      <a:pt x="19" y="3"/>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47" name="Freeform 522">
                <a:extLst>
                  <a:ext uri="{FF2B5EF4-FFF2-40B4-BE49-F238E27FC236}">
                    <a16:creationId xmlns:a16="http://schemas.microsoft.com/office/drawing/2014/main" id="{A983C741-EEE7-E515-8088-374276CD79C0}"/>
                  </a:ext>
                </a:extLst>
              </p:cNvPr>
              <p:cNvSpPr>
                <a:spLocks/>
              </p:cNvSpPr>
              <p:nvPr/>
            </p:nvSpPr>
            <p:spPr bwMode="gray">
              <a:xfrm>
                <a:off x="15504085" y="6329096"/>
                <a:ext cx="33154" cy="28829"/>
              </a:xfrm>
              <a:custGeom>
                <a:avLst/>
                <a:gdLst>
                  <a:gd name="T0" fmla="*/ 16 w 69"/>
                  <a:gd name="T1" fmla="*/ 19 h 60"/>
                  <a:gd name="T2" fmla="*/ 11 w 69"/>
                  <a:gd name="T3" fmla="*/ 60 h 60"/>
                  <a:gd name="T4" fmla="*/ 38 w 69"/>
                  <a:gd name="T5" fmla="*/ 43 h 60"/>
                  <a:gd name="T6" fmla="*/ 52 w 69"/>
                  <a:gd name="T7" fmla="*/ 43 h 60"/>
                  <a:gd name="T8" fmla="*/ 65 w 69"/>
                  <a:gd name="T9" fmla="*/ 17 h 60"/>
                  <a:gd name="T10" fmla="*/ 69 w 69"/>
                  <a:gd name="T11" fmla="*/ 6 h 60"/>
                  <a:gd name="T12" fmla="*/ 42 w 69"/>
                  <a:gd name="T13" fmla="*/ 20 h 60"/>
                  <a:gd name="T14" fmla="*/ 16 w 69"/>
                  <a:gd name="T15" fmla="*/ 19 h 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60">
                    <a:moveTo>
                      <a:pt x="16" y="19"/>
                    </a:moveTo>
                    <a:cubicBezTo>
                      <a:pt x="0" y="41"/>
                      <a:pt x="11" y="60"/>
                      <a:pt x="11" y="60"/>
                    </a:cubicBezTo>
                    <a:cubicBezTo>
                      <a:pt x="38" y="43"/>
                      <a:pt x="38" y="43"/>
                      <a:pt x="38" y="43"/>
                    </a:cubicBezTo>
                    <a:cubicBezTo>
                      <a:pt x="52" y="43"/>
                      <a:pt x="52" y="43"/>
                      <a:pt x="52" y="43"/>
                    </a:cubicBezTo>
                    <a:cubicBezTo>
                      <a:pt x="65" y="17"/>
                      <a:pt x="65" y="17"/>
                      <a:pt x="65" y="17"/>
                    </a:cubicBezTo>
                    <a:cubicBezTo>
                      <a:pt x="69" y="6"/>
                      <a:pt x="69" y="6"/>
                      <a:pt x="69" y="6"/>
                    </a:cubicBezTo>
                    <a:cubicBezTo>
                      <a:pt x="42" y="20"/>
                      <a:pt x="42" y="20"/>
                      <a:pt x="42" y="20"/>
                    </a:cubicBezTo>
                    <a:cubicBezTo>
                      <a:pt x="42" y="20"/>
                      <a:pt x="32" y="0"/>
                      <a:pt x="16" y="19"/>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48" name="Freeform 523">
                <a:extLst>
                  <a:ext uri="{FF2B5EF4-FFF2-40B4-BE49-F238E27FC236}">
                    <a16:creationId xmlns:a16="http://schemas.microsoft.com/office/drawing/2014/main" id="{8DE19734-0EA9-61CD-492A-91C25E42FDF6}"/>
                  </a:ext>
                </a:extLst>
              </p:cNvPr>
              <p:cNvSpPr>
                <a:spLocks/>
              </p:cNvSpPr>
              <p:nvPr/>
            </p:nvSpPr>
            <p:spPr bwMode="gray">
              <a:xfrm>
                <a:off x="15554536" y="6360807"/>
                <a:ext cx="7208" cy="17298"/>
              </a:xfrm>
              <a:custGeom>
                <a:avLst/>
                <a:gdLst>
                  <a:gd name="T0" fmla="*/ 5 w 5"/>
                  <a:gd name="T1" fmla="*/ 0 h 12"/>
                  <a:gd name="T2" fmla="*/ 0 w 5"/>
                  <a:gd name="T3" fmla="*/ 3 h 12"/>
                  <a:gd name="T4" fmla="*/ 4 w 5"/>
                  <a:gd name="T5" fmla="*/ 12 h 12"/>
                  <a:gd name="T6" fmla="*/ 5 w 5"/>
                  <a:gd name="T7" fmla="*/ 0 h 12"/>
                </a:gdLst>
                <a:ahLst/>
                <a:cxnLst>
                  <a:cxn ang="0">
                    <a:pos x="T0" y="T1"/>
                  </a:cxn>
                  <a:cxn ang="0">
                    <a:pos x="T2" y="T3"/>
                  </a:cxn>
                  <a:cxn ang="0">
                    <a:pos x="T4" y="T5"/>
                  </a:cxn>
                  <a:cxn ang="0">
                    <a:pos x="T6" y="T7"/>
                  </a:cxn>
                </a:cxnLst>
                <a:rect l="0" t="0" r="r" b="b"/>
                <a:pathLst>
                  <a:path w="5" h="12">
                    <a:moveTo>
                      <a:pt x="5" y="0"/>
                    </a:moveTo>
                    <a:lnTo>
                      <a:pt x="0" y="3"/>
                    </a:lnTo>
                    <a:lnTo>
                      <a:pt x="4" y="12"/>
                    </a:lnTo>
                    <a:lnTo>
                      <a:pt x="5"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49" name="Freeform 524">
                <a:extLst>
                  <a:ext uri="{FF2B5EF4-FFF2-40B4-BE49-F238E27FC236}">
                    <a16:creationId xmlns:a16="http://schemas.microsoft.com/office/drawing/2014/main" id="{4A5AC951-1BC0-F804-7C3B-F583AF61EFBA}"/>
                  </a:ext>
                </a:extLst>
              </p:cNvPr>
              <p:cNvSpPr>
                <a:spLocks/>
              </p:cNvSpPr>
              <p:nvPr/>
            </p:nvSpPr>
            <p:spPr bwMode="gray">
              <a:xfrm>
                <a:off x="15499761" y="6473240"/>
                <a:ext cx="12974" cy="12974"/>
              </a:xfrm>
              <a:custGeom>
                <a:avLst/>
                <a:gdLst>
                  <a:gd name="T0" fmla="*/ 0 w 9"/>
                  <a:gd name="T1" fmla="*/ 9 h 9"/>
                  <a:gd name="T2" fmla="*/ 9 w 9"/>
                  <a:gd name="T3" fmla="*/ 6 h 9"/>
                  <a:gd name="T4" fmla="*/ 3 w 9"/>
                  <a:gd name="T5" fmla="*/ 0 h 9"/>
                  <a:gd name="T6" fmla="*/ 0 w 9"/>
                  <a:gd name="T7" fmla="*/ 9 h 9"/>
                </a:gdLst>
                <a:ahLst/>
                <a:cxnLst>
                  <a:cxn ang="0">
                    <a:pos x="T0" y="T1"/>
                  </a:cxn>
                  <a:cxn ang="0">
                    <a:pos x="T2" y="T3"/>
                  </a:cxn>
                  <a:cxn ang="0">
                    <a:pos x="T4" y="T5"/>
                  </a:cxn>
                  <a:cxn ang="0">
                    <a:pos x="T6" y="T7"/>
                  </a:cxn>
                </a:cxnLst>
                <a:rect l="0" t="0" r="r" b="b"/>
                <a:pathLst>
                  <a:path w="9" h="9">
                    <a:moveTo>
                      <a:pt x="0" y="9"/>
                    </a:moveTo>
                    <a:lnTo>
                      <a:pt x="9" y="6"/>
                    </a:lnTo>
                    <a:lnTo>
                      <a:pt x="3" y="0"/>
                    </a:lnTo>
                    <a:lnTo>
                      <a:pt x="0" y="9"/>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50" name="Freeform 525">
                <a:extLst>
                  <a:ext uri="{FF2B5EF4-FFF2-40B4-BE49-F238E27FC236}">
                    <a16:creationId xmlns:a16="http://schemas.microsoft.com/office/drawing/2014/main" id="{A983F2D3-7FBA-5E8A-68A9-AD4F14346EB7}"/>
                  </a:ext>
                </a:extLst>
              </p:cNvPr>
              <p:cNvSpPr>
                <a:spLocks/>
              </p:cNvSpPr>
              <p:nvPr/>
            </p:nvSpPr>
            <p:spPr bwMode="gray">
              <a:xfrm>
                <a:off x="15547329" y="6441529"/>
                <a:ext cx="17298" cy="20180"/>
              </a:xfrm>
              <a:custGeom>
                <a:avLst/>
                <a:gdLst>
                  <a:gd name="T0" fmla="*/ 0 w 12"/>
                  <a:gd name="T1" fmla="*/ 6 h 14"/>
                  <a:gd name="T2" fmla="*/ 3 w 12"/>
                  <a:gd name="T3" fmla="*/ 14 h 14"/>
                  <a:gd name="T4" fmla="*/ 12 w 12"/>
                  <a:gd name="T5" fmla="*/ 3 h 14"/>
                  <a:gd name="T6" fmla="*/ 8 w 12"/>
                  <a:gd name="T7" fmla="*/ 0 h 14"/>
                  <a:gd name="T8" fmla="*/ 0 w 12"/>
                  <a:gd name="T9" fmla="*/ 6 h 14"/>
                </a:gdLst>
                <a:ahLst/>
                <a:cxnLst>
                  <a:cxn ang="0">
                    <a:pos x="T0" y="T1"/>
                  </a:cxn>
                  <a:cxn ang="0">
                    <a:pos x="T2" y="T3"/>
                  </a:cxn>
                  <a:cxn ang="0">
                    <a:pos x="T4" y="T5"/>
                  </a:cxn>
                  <a:cxn ang="0">
                    <a:pos x="T6" y="T7"/>
                  </a:cxn>
                  <a:cxn ang="0">
                    <a:pos x="T8" y="T9"/>
                  </a:cxn>
                </a:cxnLst>
                <a:rect l="0" t="0" r="r" b="b"/>
                <a:pathLst>
                  <a:path w="12" h="14">
                    <a:moveTo>
                      <a:pt x="0" y="6"/>
                    </a:moveTo>
                    <a:lnTo>
                      <a:pt x="3" y="14"/>
                    </a:lnTo>
                    <a:lnTo>
                      <a:pt x="12" y="3"/>
                    </a:lnTo>
                    <a:lnTo>
                      <a:pt x="8" y="0"/>
                    </a:lnTo>
                    <a:lnTo>
                      <a:pt x="0" y="6"/>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51" name="Freeform 526">
                <a:extLst>
                  <a:ext uri="{FF2B5EF4-FFF2-40B4-BE49-F238E27FC236}">
                    <a16:creationId xmlns:a16="http://schemas.microsoft.com/office/drawing/2014/main" id="{A20AFA45-C717-7A11-9633-BCC1B9035DC2}"/>
                  </a:ext>
                </a:extLst>
              </p:cNvPr>
              <p:cNvSpPr>
                <a:spLocks/>
              </p:cNvSpPr>
              <p:nvPr/>
            </p:nvSpPr>
            <p:spPr bwMode="gray">
              <a:xfrm>
                <a:off x="15543005" y="6333419"/>
                <a:ext cx="10090" cy="10090"/>
              </a:xfrm>
              <a:custGeom>
                <a:avLst/>
                <a:gdLst>
                  <a:gd name="T0" fmla="*/ 4 w 7"/>
                  <a:gd name="T1" fmla="*/ 0 h 7"/>
                  <a:gd name="T2" fmla="*/ 0 w 7"/>
                  <a:gd name="T3" fmla="*/ 6 h 7"/>
                  <a:gd name="T4" fmla="*/ 7 w 7"/>
                  <a:gd name="T5" fmla="*/ 7 h 7"/>
                  <a:gd name="T6" fmla="*/ 4 w 7"/>
                  <a:gd name="T7" fmla="*/ 0 h 7"/>
                </a:gdLst>
                <a:ahLst/>
                <a:cxnLst>
                  <a:cxn ang="0">
                    <a:pos x="T0" y="T1"/>
                  </a:cxn>
                  <a:cxn ang="0">
                    <a:pos x="T2" y="T3"/>
                  </a:cxn>
                  <a:cxn ang="0">
                    <a:pos x="T4" y="T5"/>
                  </a:cxn>
                  <a:cxn ang="0">
                    <a:pos x="T6" y="T7"/>
                  </a:cxn>
                </a:cxnLst>
                <a:rect l="0" t="0" r="r" b="b"/>
                <a:pathLst>
                  <a:path w="7" h="7">
                    <a:moveTo>
                      <a:pt x="4" y="0"/>
                    </a:moveTo>
                    <a:lnTo>
                      <a:pt x="0" y="6"/>
                    </a:lnTo>
                    <a:lnTo>
                      <a:pt x="7" y="7"/>
                    </a:lnTo>
                    <a:lnTo>
                      <a:pt x="4"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52" name="Freeform 527">
                <a:extLst>
                  <a:ext uri="{FF2B5EF4-FFF2-40B4-BE49-F238E27FC236}">
                    <a16:creationId xmlns:a16="http://schemas.microsoft.com/office/drawing/2014/main" id="{4D94ACE1-61C5-E3C2-BBE5-070AF97EFB4E}"/>
                  </a:ext>
                </a:extLst>
              </p:cNvPr>
              <p:cNvSpPr>
                <a:spLocks/>
              </p:cNvSpPr>
              <p:nvPr/>
            </p:nvSpPr>
            <p:spPr bwMode="gray">
              <a:xfrm>
                <a:off x="15455076" y="6239726"/>
                <a:ext cx="5766" cy="11531"/>
              </a:xfrm>
              <a:custGeom>
                <a:avLst/>
                <a:gdLst>
                  <a:gd name="T0" fmla="*/ 3 w 4"/>
                  <a:gd name="T1" fmla="*/ 0 h 8"/>
                  <a:gd name="T2" fmla="*/ 0 w 4"/>
                  <a:gd name="T3" fmla="*/ 1 h 8"/>
                  <a:gd name="T4" fmla="*/ 2 w 4"/>
                  <a:gd name="T5" fmla="*/ 8 h 8"/>
                  <a:gd name="T6" fmla="*/ 4 w 4"/>
                  <a:gd name="T7" fmla="*/ 6 h 8"/>
                  <a:gd name="T8" fmla="*/ 3 w 4"/>
                  <a:gd name="T9" fmla="*/ 0 h 8"/>
                </a:gdLst>
                <a:ahLst/>
                <a:cxnLst>
                  <a:cxn ang="0">
                    <a:pos x="T0" y="T1"/>
                  </a:cxn>
                  <a:cxn ang="0">
                    <a:pos x="T2" y="T3"/>
                  </a:cxn>
                  <a:cxn ang="0">
                    <a:pos x="T4" y="T5"/>
                  </a:cxn>
                  <a:cxn ang="0">
                    <a:pos x="T6" y="T7"/>
                  </a:cxn>
                  <a:cxn ang="0">
                    <a:pos x="T8" y="T9"/>
                  </a:cxn>
                </a:cxnLst>
                <a:rect l="0" t="0" r="r" b="b"/>
                <a:pathLst>
                  <a:path w="4" h="8">
                    <a:moveTo>
                      <a:pt x="3" y="0"/>
                    </a:moveTo>
                    <a:lnTo>
                      <a:pt x="0" y="1"/>
                    </a:lnTo>
                    <a:lnTo>
                      <a:pt x="2" y="8"/>
                    </a:lnTo>
                    <a:lnTo>
                      <a:pt x="4" y="6"/>
                    </a:lnTo>
                    <a:lnTo>
                      <a:pt x="3"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53" name="Freeform 528">
                <a:extLst>
                  <a:ext uri="{FF2B5EF4-FFF2-40B4-BE49-F238E27FC236}">
                    <a16:creationId xmlns:a16="http://schemas.microsoft.com/office/drawing/2014/main" id="{B45D33BB-9913-6853-0CE5-45E2D4E95265}"/>
                  </a:ext>
                </a:extLst>
              </p:cNvPr>
              <p:cNvSpPr>
                <a:spLocks/>
              </p:cNvSpPr>
              <p:nvPr/>
            </p:nvSpPr>
            <p:spPr bwMode="gray">
              <a:xfrm>
                <a:off x="15433455" y="6405492"/>
                <a:ext cx="17298" cy="21623"/>
              </a:xfrm>
              <a:custGeom>
                <a:avLst/>
                <a:gdLst>
                  <a:gd name="T0" fmla="*/ 12 w 34"/>
                  <a:gd name="T1" fmla="*/ 0 h 46"/>
                  <a:gd name="T2" fmla="*/ 4 w 34"/>
                  <a:gd name="T3" fmla="*/ 15 h 46"/>
                  <a:gd name="T4" fmla="*/ 18 w 34"/>
                  <a:gd name="T5" fmla="*/ 38 h 46"/>
                  <a:gd name="T6" fmla="*/ 34 w 34"/>
                  <a:gd name="T7" fmla="*/ 1 h 46"/>
                  <a:gd name="T8" fmla="*/ 12 w 34"/>
                  <a:gd name="T9" fmla="*/ 0 h 46"/>
                </a:gdLst>
                <a:ahLst/>
                <a:cxnLst>
                  <a:cxn ang="0">
                    <a:pos x="T0" y="T1"/>
                  </a:cxn>
                  <a:cxn ang="0">
                    <a:pos x="T2" y="T3"/>
                  </a:cxn>
                  <a:cxn ang="0">
                    <a:pos x="T4" y="T5"/>
                  </a:cxn>
                  <a:cxn ang="0">
                    <a:pos x="T6" y="T7"/>
                  </a:cxn>
                  <a:cxn ang="0">
                    <a:pos x="T8" y="T9"/>
                  </a:cxn>
                </a:cxnLst>
                <a:rect l="0" t="0" r="r" b="b"/>
                <a:pathLst>
                  <a:path w="34" h="46">
                    <a:moveTo>
                      <a:pt x="12" y="0"/>
                    </a:moveTo>
                    <a:cubicBezTo>
                      <a:pt x="12" y="0"/>
                      <a:pt x="4" y="7"/>
                      <a:pt x="4" y="15"/>
                    </a:cubicBezTo>
                    <a:cubicBezTo>
                      <a:pt x="0" y="26"/>
                      <a:pt x="10" y="46"/>
                      <a:pt x="18" y="38"/>
                    </a:cubicBezTo>
                    <a:cubicBezTo>
                      <a:pt x="29" y="27"/>
                      <a:pt x="34" y="1"/>
                      <a:pt x="34" y="1"/>
                    </a:cubicBezTo>
                    <a:lnTo>
                      <a:pt x="12"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54" name="Freeform 529">
                <a:extLst>
                  <a:ext uri="{FF2B5EF4-FFF2-40B4-BE49-F238E27FC236}">
                    <a16:creationId xmlns:a16="http://schemas.microsoft.com/office/drawing/2014/main" id="{AFFB27DD-79C9-A716-B877-F12B22E603D3}"/>
                  </a:ext>
                </a:extLst>
              </p:cNvPr>
              <p:cNvSpPr>
                <a:spLocks/>
              </p:cNvSpPr>
              <p:nvPr/>
            </p:nvSpPr>
            <p:spPr bwMode="gray">
              <a:xfrm>
                <a:off x="15452193" y="6438646"/>
                <a:ext cx="15856" cy="18739"/>
              </a:xfrm>
              <a:custGeom>
                <a:avLst/>
                <a:gdLst>
                  <a:gd name="T0" fmla="*/ 11 w 11"/>
                  <a:gd name="T1" fmla="*/ 9 h 13"/>
                  <a:gd name="T2" fmla="*/ 0 w 11"/>
                  <a:gd name="T3" fmla="*/ 0 h 13"/>
                  <a:gd name="T4" fmla="*/ 0 w 11"/>
                  <a:gd name="T5" fmla="*/ 7 h 13"/>
                  <a:gd name="T6" fmla="*/ 8 w 11"/>
                  <a:gd name="T7" fmla="*/ 13 h 13"/>
                  <a:gd name="T8" fmla="*/ 11 w 11"/>
                  <a:gd name="T9" fmla="*/ 9 h 13"/>
                </a:gdLst>
                <a:ahLst/>
                <a:cxnLst>
                  <a:cxn ang="0">
                    <a:pos x="T0" y="T1"/>
                  </a:cxn>
                  <a:cxn ang="0">
                    <a:pos x="T2" y="T3"/>
                  </a:cxn>
                  <a:cxn ang="0">
                    <a:pos x="T4" y="T5"/>
                  </a:cxn>
                  <a:cxn ang="0">
                    <a:pos x="T6" y="T7"/>
                  </a:cxn>
                  <a:cxn ang="0">
                    <a:pos x="T8" y="T9"/>
                  </a:cxn>
                </a:cxnLst>
                <a:rect l="0" t="0" r="r" b="b"/>
                <a:pathLst>
                  <a:path w="11" h="13">
                    <a:moveTo>
                      <a:pt x="11" y="9"/>
                    </a:moveTo>
                    <a:lnTo>
                      <a:pt x="0" y="0"/>
                    </a:lnTo>
                    <a:lnTo>
                      <a:pt x="0" y="7"/>
                    </a:lnTo>
                    <a:lnTo>
                      <a:pt x="8" y="13"/>
                    </a:lnTo>
                    <a:lnTo>
                      <a:pt x="11" y="9"/>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55" name="Freeform 530">
                <a:extLst>
                  <a:ext uri="{FF2B5EF4-FFF2-40B4-BE49-F238E27FC236}">
                    <a16:creationId xmlns:a16="http://schemas.microsoft.com/office/drawing/2014/main" id="{55C5087C-E7D0-E50D-19B5-A500F1A9A3CB}"/>
                  </a:ext>
                </a:extLst>
              </p:cNvPr>
              <p:cNvSpPr>
                <a:spLocks/>
              </p:cNvSpPr>
              <p:nvPr/>
            </p:nvSpPr>
            <p:spPr bwMode="gray">
              <a:xfrm>
                <a:off x="15427689" y="6447295"/>
                <a:ext cx="18739" cy="15856"/>
              </a:xfrm>
              <a:custGeom>
                <a:avLst/>
                <a:gdLst>
                  <a:gd name="T0" fmla="*/ 8 w 13"/>
                  <a:gd name="T1" fmla="*/ 0 h 11"/>
                  <a:gd name="T2" fmla="*/ 0 w 13"/>
                  <a:gd name="T3" fmla="*/ 11 h 11"/>
                  <a:gd name="T4" fmla="*/ 13 w 13"/>
                  <a:gd name="T5" fmla="*/ 5 h 11"/>
                  <a:gd name="T6" fmla="*/ 8 w 13"/>
                  <a:gd name="T7" fmla="*/ 0 h 11"/>
                </a:gdLst>
                <a:ahLst/>
                <a:cxnLst>
                  <a:cxn ang="0">
                    <a:pos x="T0" y="T1"/>
                  </a:cxn>
                  <a:cxn ang="0">
                    <a:pos x="T2" y="T3"/>
                  </a:cxn>
                  <a:cxn ang="0">
                    <a:pos x="T4" y="T5"/>
                  </a:cxn>
                  <a:cxn ang="0">
                    <a:pos x="T6" y="T7"/>
                  </a:cxn>
                </a:cxnLst>
                <a:rect l="0" t="0" r="r" b="b"/>
                <a:pathLst>
                  <a:path w="13" h="11">
                    <a:moveTo>
                      <a:pt x="8" y="0"/>
                    </a:moveTo>
                    <a:lnTo>
                      <a:pt x="0" y="11"/>
                    </a:lnTo>
                    <a:lnTo>
                      <a:pt x="13" y="5"/>
                    </a:lnTo>
                    <a:lnTo>
                      <a:pt x="8"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56" name="Freeform 531">
                <a:extLst>
                  <a:ext uri="{FF2B5EF4-FFF2-40B4-BE49-F238E27FC236}">
                    <a16:creationId xmlns:a16="http://schemas.microsoft.com/office/drawing/2014/main" id="{F5DF7106-B332-F5EC-F9C5-3F5BC3B0E4BF}"/>
                  </a:ext>
                </a:extLst>
              </p:cNvPr>
              <p:cNvSpPr>
                <a:spLocks/>
              </p:cNvSpPr>
              <p:nvPr/>
            </p:nvSpPr>
            <p:spPr bwMode="gray">
              <a:xfrm>
                <a:off x="15413275" y="6458826"/>
                <a:ext cx="12974" cy="12974"/>
              </a:xfrm>
              <a:custGeom>
                <a:avLst/>
                <a:gdLst>
                  <a:gd name="T0" fmla="*/ 9 w 9"/>
                  <a:gd name="T1" fmla="*/ 5 h 9"/>
                  <a:gd name="T2" fmla="*/ 2 w 9"/>
                  <a:gd name="T3" fmla="*/ 0 h 9"/>
                  <a:gd name="T4" fmla="*/ 0 w 9"/>
                  <a:gd name="T5" fmla="*/ 2 h 9"/>
                  <a:gd name="T6" fmla="*/ 7 w 9"/>
                  <a:gd name="T7" fmla="*/ 9 h 9"/>
                  <a:gd name="T8" fmla="*/ 9 w 9"/>
                  <a:gd name="T9" fmla="*/ 5 h 9"/>
                </a:gdLst>
                <a:ahLst/>
                <a:cxnLst>
                  <a:cxn ang="0">
                    <a:pos x="T0" y="T1"/>
                  </a:cxn>
                  <a:cxn ang="0">
                    <a:pos x="T2" y="T3"/>
                  </a:cxn>
                  <a:cxn ang="0">
                    <a:pos x="T4" y="T5"/>
                  </a:cxn>
                  <a:cxn ang="0">
                    <a:pos x="T6" y="T7"/>
                  </a:cxn>
                  <a:cxn ang="0">
                    <a:pos x="T8" y="T9"/>
                  </a:cxn>
                </a:cxnLst>
                <a:rect l="0" t="0" r="r" b="b"/>
                <a:pathLst>
                  <a:path w="9" h="9">
                    <a:moveTo>
                      <a:pt x="9" y="5"/>
                    </a:moveTo>
                    <a:lnTo>
                      <a:pt x="2" y="0"/>
                    </a:lnTo>
                    <a:lnTo>
                      <a:pt x="0" y="2"/>
                    </a:lnTo>
                    <a:lnTo>
                      <a:pt x="7" y="9"/>
                    </a:lnTo>
                    <a:lnTo>
                      <a:pt x="9" y="5"/>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57" name="Freeform 532">
                <a:extLst>
                  <a:ext uri="{FF2B5EF4-FFF2-40B4-BE49-F238E27FC236}">
                    <a16:creationId xmlns:a16="http://schemas.microsoft.com/office/drawing/2014/main" id="{4F3B0A03-7A69-25E2-0020-9508CE2421ED}"/>
                  </a:ext>
                </a:extLst>
              </p:cNvPr>
              <p:cNvSpPr>
                <a:spLocks/>
              </p:cNvSpPr>
              <p:nvPr/>
            </p:nvSpPr>
            <p:spPr bwMode="gray">
              <a:xfrm>
                <a:off x="15408950" y="6366574"/>
                <a:ext cx="10090" cy="14414"/>
              </a:xfrm>
              <a:custGeom>
                <a:avLst/>
                <a:gdLst>
                  <a:gd name="T0" fmla="*/ 3 w 7"/>
                  <a:gd name="T1" fmla="*/ 0 h 10"/>
                  <a:gd name="T2" fmla="*/ 0 w 7"/>
                  <a:gd name="T3" fmla="*/ 0 h 10"/>
                  <a:gd name="T4" fmla="*/ 0 w 7"/>
                  <a:gd name="T5" fmla="*/ 10 h 10"/>
                  <a:gd name="T6" fmla="*/ 7 w 7"/>
                  <a:gd name="T7" fmla="*/ 8 h 10"/>
                  <a:gd name="T8" fmla="*/ 3 w 7"/>
                  <a:gd name="T9" fmla="*/ 0 h 10"/>
                </a:gdLst>
                <a:ahLst/>
                <a:cxnLst>
                  <a:cxn ang="0">
                    <a:pos x="T0" y="T1"/>
                  </a:cxn>
                  <a:cxn ang="0">
                    <a:pos x="T2" y="T3"/>
                  </a:cxn>
                  <a:cxn ang="0">
                    <a:pos x="T4" y="T5"/>
                  </a:cxn>
                  <a:cxn ang="0">
                    <a:pos x="T6" y="T7"/>
                  </a:cxn>
                  <a:cxn ang="0">
                    <a:pos x="T8" y="T9"/>
                  </a:cxn>
                </a:cxnLst>
                <a:rect l="0" t="0" r="r" b="b"/>
                <a:pathLst>
                  <a:path w="7" h="10">
                    <a:moveTo>
                      <a:pt x="3" y="0"/>
                    </a:moveTo>
                    <a:lnTo>
                      <a:pt x="0" y="0"/>
                    </a:lnTo>
                    <a:lnTo>
                      <a:pt x="0" y="10"/>
                    </a:lnTo>
                    <a:lnTo>
                      <a:pt x="7" y="8"/>
                    </a:lnTo>
                    <a:lnTo>
                      <a:pt x="3"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58" name="Freeform 533">
                <a:extLst>
                  <a:ext uri="{FF2B5EF4-FFF2-40B4-BE49-F238E27FC236}">
                    <a16:creationId xmlns:a16="http://schemas.microsoft.com/office/drawing/2014/main" id="{657C659E-7297-D06C-69FC-34738ACF3E28}"/>
                  </a:ext>
                </a:extLst>
              </p:cNvPr>
              <p:cNvSpPr>
                <a:spLocks/>
              </p:cNvSpPr>
              <p:nvPr/>
            </p:nvSpPr>
            <p:spPr bwMode="gray">
              <a:xfrm>
                <a:off x="15424806" y="6415583"/>
                <a:ext cx="8649" cy="10090"/>
              </a:xfrm>
              <a:custGeom>
                <a:avLst/>
                <a:gdLst>
                  <a:gd name="T0" fmla="*/ 5 w 6"/>
                  <a:gd name="T1" fmla="*/ 0 h 7"/>
                  <a:gd name="T2" fmla="*/ 0 w 6"/>
                  <a:gd name="T3" fmla="*/ 6 h 7"/>
                  <a:gd name="T4" fmla="*/ 6 w 6"/>
                  <a:gd name="T5" fmla="*/ 7 h 7"/>
                  <a:gd name="T6" fmla="*/ 5 w 6"/>
                  <a:gd name="T7" fmla="*/ 0 h 7"/>
                </a:gdLst>
                <a:ahLst/>
                <a:cxnLst>
                  <a:cxn ang="0">
                    <a:pos x="T0" y="T1"/>
                  </a:cxn>
                  <a:cxn ang="0">
                    <a:pos x="T2" y="T3"/>
                  </a:cxn>
                  <a:cxn ang="0">
                    <a:pos x="T4" y="T5"/>
                  </a:cxn>
                  <a:cxn ang="0">
                    <a:pos x="T6" y="T7"/>
                  </a:cxn>
                </a:cxnLst>
                <a:rect l="0" t="0" r="r" b="b"/>
                <a:pathLst>
                  <a:path w="6" h="7">
                    <a:moveTo>
                      <a:pt x="5" y="0"/>
                    </a:moveTo>
                    <a:lnTo>
                      <a:pt x="0" y="6"/>
                    </a:lnTo>
                    <a:lnTo>
                      <a:pt x="6" y="7"/>
                    </a:lnTo>
                    <a:lnTo>
                      <a:pt x="5"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59" name="Freeform 534">
                <a:extLst>
                  <a:ext uri="{FF2B5EF4-FFF2-40B4-BE49-F238E27FC236}">
                    <a16:creationId xmlns:a16="http://schemas.microsoft.com/office/drawing/2014/main" id="{4AC9923A-9AF5-CD94-8036-D52FE5274B9B}"/>
                  </a:ext>
                </a:extLst>
              </p:cNvPr>
              <p:cNvSpPr>
                <a:spLocks/>
              </p:cNvSpPr>
              <p:nvPr/>
            </p:nvSpPr>
            <p:spPr bwMode="gray">
              <a:xfrm>
                <a:off x="15443544" y="6363691"/>
                <a:ext cx="17298" cy="7208"/>
              </a:xfrm>
              <a:custGeom>
                <a:avLst/>
                <a:gdLst>
                  <a:gd name="T0" fmla="*/ 4 w 12"/>
                  <a:gd name="T1" fmla="*/ 0 h 5"/>
                  <a:gd name="T2" fmla="*/ 0 w 12"/>
                  <a:gd name="T3" fmla="*/ 4 h 5"/>
                  <a:gd name="T4" fmla="*/ 5 w 12"/>
                  <a:gd name="T5" fmla="*/ 5 h 5"/>
                  <a:gd name="T6" fmla="*/ 12 w 12"/>
                  <a:gd name="T7" fmla="*/ 0 h 5"/>
                  <a:gd name="T8" fmla="*/ 4 w 12"/>
                  <a:gd name="T9" fmla="*/ 0 h 5"/>
                </a:gdLst>
                <a:ahLst/>
                <a:cxnLst>
                  <a:cxn ang="0">
                    <a:pos x="T0" y="T1"/>
                  </a:cxn>
                  <a:cxn ang="0">
                    <a:pos x="T2" y="T3"/>
                  </a:cxn>
                  <a:cxn ang="0">
                    <a:pos x="T4" y="T5"/>
                  </a:cxn>
                  <a:cxn ang="0">
                    <a:pos x="T6" y="T7"/>
                  </a:cxn>
                  <a:cxn ang="0">
                    <a:pos x="T8" y="T9"/>
                  </a:cxn>
                </a:cxnLst>
                <a:rect l="0" t="0" r="r" b="b"/>
                <a:pathLst>
                  <a:path w="12" h="5">
                    <a:moveTo>
                      <a:pt x="4" y="0"/>
                    </a:moveTo>
                    <a:lnTo>
                      <a:pt x="0" y="4"/>
                    </a:lnTo>
                    <a:lnTo>
                      <a:pt x="5" y="5"/>
                    </a:lnTo>
                    <a:lnTo>
                      <a:pt x="12" y="0"/>
                    </a:lnTo>
                    <a:lnTo>
                      <a:pt x="4"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60" name="Freeform 535">
                <a:extLst>
                  <a:ext uri="{FF2B5EF4-FFF2-40B4-BE49-F238E27FC236}">
                    <a16:creationId xmlns:a16="http://schemas.microsoft.com/office/drawing/2014/main" id="{EE871561-4CCB-004D-C255-A3AF7C0CB010}"/>
                  </a:ext>
                </a:extLst>
              </p:cNvPr>
              <p:cNvSpPr>
                <a:spLocks/>
              </p:cNvSpPr>
              <p:nvPr/>
            </p:nvSpPr>
            <p:spPr bwMode="gray">
              <a:xfrm>
                <a:off x="15596338" y="6393960"/>
                <a:ext cx="14414" cy="12974"/>
              </a:xfrm>
              <a:custGeom>
                <a:avLst/>
                <a:gdLst>
                  <a:gd name="T0" fmla="*/ 8 w 10"/>
                  <a:gd name="T1" fmla="*/ 0 h 9"/>
                  <a:gd name="T2" fmla="*/ 0 w 10"/>
                  <a:gd name="T3" fmla="*/ 0 h 9"/>
                  <a:gd name="T4" fmla="*/ 2 w 10"/>
                  <a:gd name="T5" fmla="*/ 9 h 9"/>
                  <a:gd name="T6" fmla="*/ 10 w 10"/>
                  <a:gd name="T7" fmla="*/ 8 h 9"/>
                  <a:gd name="T8" fmla="*/ 8 w 10"/>
                  <a:gd name="T9" fmla="*/ 0 h 9"/>
                </a:gdLst>
                <a:ahLst/>
                <a:cxnLst>
                  <a:cxn ang="0">
                    <a:pos x="T0" y="T1"/>
                  </a:cxn>
                  <a:cxn ang="0">
                    <a:pos x="T2" y="T3"/>
                  </a:cxn>
                  <a:cxn ang="0">
                    <a:pos x="T4" y="T5"/>
                  </a:cxn>
                  <a:cxn ang="0">
                    <a:pos x="T6" y="T7"/>
                  </a:cxn>
                  <a:cxn ang="0">
                    <a:pos x="T8" y="T9"/>
                  </a:cxn>
                </a:cxnLst>
                <a:rect l="0" t="0" r="r" b="b"/>
                <a:pathLst>
                  <a:path w="10" h="9">
                    <a:moveTo>
                      <a:pt x="8" y="0"/>
                    </a:moveTo>
                    <a:lnTo>
                      <a:pt x="0" y="0"/>
                    </a:lnTo>
                    <a:lnTo>
                      <a:pt x="2" y="9"/>
                    </a:lnTo>
                    <a:lnTo>
                      <a:pt x="10" y="8"/>
                    </a:lnTo>
                    <a:lnTo>
                      <a:pt x="8"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61" name="Freeform 536">
                <a:extLst>
                  <a:ext uri="{FF2B5EF4-FFF2-40B4-BE49-F238E27FC236}">
                    <a16:creationId xmlns:a16="http://schemas.microsoft.com/office/drawing/2014/main" id="{FE855105-EDAB-F3D7-AB00-5B47D5D66176}"/>
                  </a:ext>
                </a:extLst>
              </p:cNvPr>
              <p:cNvSpPr>
                <a:spLocks/>
              </p:cNvSpPr>
              <p:nvPr/>
            </p:nvSpPr>
            <p:spPr bwMode="gray">
              <a:xfrm>
                <a:off x="15580483" y="6379546"/>
                <a:ext cx="12974" cy="10090"/>
              </a:xfrm>
              <a:custGeom>
                <a:avLst/>
                <a:gdLst>
                  <a:gd name="T0" fmla="*/ 0 w 9"/>
                  <a:gd name="T1" fmla="*/ 1 h 7"/>
                  <a:gd name="T2" fmla="*/ 4 w 9"/>
                  <a:gd name="T3" fmla="*/ 7 h 7"/>
                  <a:gd name="T4" fmla="*/ 9 w 9"/>
                  <a:gd name="T5" fmla="*/ 6 h 7"/>
                  <a:gd name="T6" fmla="*/ 5 w 9"/>
                  <a:gd name="T7" fmla="*/ 0 h 7"/>
                  <a:gd name="T8" fmla="*/ 0 w 9"/>
                  <a:gd name="T9" fmla="*/ 1 h 7"/>
                </a:gdLst>
                <a:ahLst/>
                <a:cxnLst>
                  <a:cxn ang="0">
                    <a:pos x="T0" y="T1"/>
                  </a:cxn>
                  <a:cxn ang="0">
                    <a:pos x="T2" y="T3"/>
                  </a:cxn>
                  <a:cxn ang="0">
                    <a:pos x="T4" y="T5"/>
                  </a:cxn>
                  <a:cxn ang="0">
                    <a:pos x="T6" y="T7"/>
                  </a:cxn>
                  <a:cxn ang="0">
                    <a:pos x="T8" y="T9"/>
                  </a:cxn>
                </a:cxnLst>
                <a:rect l="0" t="0" r="r" b="b"/>
                <a:pathLst>
                  <a:path w="9" h="7">
                    <a:moveTo>
                      <a:pt x="0" y="1"/>
                    </a:moveTo>
                    <a:lnTo>
                      <a:pt x="4" y="7"/>
                    </a:lnTo>
                    <a:lnTo>
                      <a:pt x="9" y="6"/>
                    </a:lnTo>
                    <a:lnTo>
                      <a:pt x="5" y="0"/>
                    </a:lnTo>
                    <a:lnTo>
                      <a:pt x="0" y="1"/>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62" name="Freeform 537">
                <a:extLst>
                  <a:ext uri="{FF2B5EF4-FFF2-40B4-BE49-F238E27FC236}">
                    <a16:creationId xmlns:a16="http://schemas.microsoft.com/office/drawing/2014/main" id="{92BCA88B-1AEC-0F7C-B62F-BCA256055600}"/>
                  </a:ext>
                </a:extLst>
              </p:cNvPr>
              <p:cNvSpPr>
                <a:spLocks/>
              </p:cNvSpPr>
              <p:nvPr/>
            </p:nvSpPr>
            <p:spPr bwMode="gray">
              <a:xfrm>
                <a:off x="15259039" y="6195041"/>
                <a:ext cx="14414" cy="10090"/>
              </a:xfrm>
              <a:custGeom>
                <a:avLst/>
                <a:gdLst>
                  <a:gd name="T0" fmla="*/ 0 w 10"/>
                  <a:gd name="T1" fmla="*/ 5 h 7"/>
                  <a:gd name="T2" fmla="*/ 5 w 10"/>
                  <a:gd name="T3" fmla="*/ 7 h 7"/>
                  <a:gd name="T4" fmla="*/ 10 w 10"/>
                  <a:gd name="T5" fmla="*/ 3 h 7"/>
                  <a:gd name="T6" fmla="*/ 5 w 10"/>
                  <a:gd name="T7" fmla="*/ 0 h 7"/>
                  <a:gd name="T8" fmla="*/ 0 w 10"/>
                  <a:gd name="T9" fmla="*/ 5 h 7"/>
                </a:gdLst>
                <a:ahLst/>
                <a:cxnLst>
                  <a:cxn ang="0">
                    <a:pos x="T0" y="T1"/>
                  </a:cxn>
                  <a:cxn ang="0">
                    <a:pos x="T2" y="T3"/>
                  </a:cxn>
                  <a:cxn ang="0">
                    <a:pos x="T4" y="T5"/>
                  </a:cxn>
                  <a:cxn ang="0">
                    <a:pos x="T6" y="T7"/>
                  </a:cxn>
                  <a:cxn ang="0">
                    <a:pos x="T8" y="T9"/>
                  </a:cxn>
                </a:cxnLst>
                <a:rect l="0" t="0" r="r" b="b"/>
                <a:pathLst>
                  <a:path w="10" h="7">
                    <a:moveTo>
                      <a:pt x="0" y="5"/>
                    </a:moveTo>
                    <a:lnTo>
                      <a:pt x="5" y="7"/>
                    </a:lnTo>
                    <a:lnTo>
                      <a:pt x="10" y="3"/>
                    </a:lnTo>
                    <a:lnTo>
                      <a:pt x="5" y="0"/>
                    </a:lnTo>
                    <a:lnTo>
                      <a:pt x="0" y="5"/>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63" name="Freeform 538">
                <a:extLst>
                  <a:ext uri="{FF2B5EF4-FFF2-40B4-BE49-F238E27FC236}">
                    <a16:creationId xmlns:a16="http://schemas.microsoft.com/office/drawing/2014/main" id="{A3CFD4D3-27B4-079A-36B4-E13D0E94A64C}"/>
                  </a:ext>
                </a:extLst>
              </p:cNvPr>
              <p:cNvSpPr>
                <a:spLocks/>
              </p:cNvSpPr>
              <p:nvPr/>
            </p:nvSpPr>
            <p:spPr bwMode="gray">
              <a:xfrm>
                <a:off x="15658320" y="6470358"/>
                <a:ext cx="15856" cy="11531"/>
              </a:xfrm>
              <a:custGeom>
                <a:avLst/>
                <a:gdLst>
                  <a:gd name="T0" fmla="*/ 19 w 34"/>
                  <a:gd name="T1" fmla="*/ 7 h 22"/>
                  <a:gd name="T2" fmla="*/ 18 w 34"/>
                  <a:gd name="T3" fmla="*/ 18 h 22"/>
                  <a:gd name="T4" fmla="*/ 19 w 34"/>
                  <a:gd name="T5" fmla="*/ 7 h 22"/>
                </a:gdLst>
                <a:ahLst/>
                <a:cxnLst>
                  <a:cxn ang="0">
                    <a:pos x="T0" y="T1"/>
                  </a:cxn>
                  <a:cxn ang="0">
                    <a:pos x="T2" y="T3"/>
                  </a:cxn>
                  <a:cxn ang="0">
                    <a:pos x="T4" y="T5"/>
                  </a:cxn>
                </a:cxnLst>
                <a:rect l="0" t="0" r="r" b="b"/>
                <a:pathLst>
                  <a:path w="34" h="22">
                    <a:moveTo>
                      <a:pt x="19" y="7"/>
                    </a:moveTo>
                    <a:cubicBezTo>
                      <a:pt x="0" y="14"/>
                      <a:pt x="7" y="22"/>
                      <a:pt x="18" y="18"/>
                    </a:cubicBezTo>
                    <a:cubicBezTo>
                      <a:pt x="33" y="19"/>
                      <a:pt x="34" y="0"/>
                      <a:pt x="19" y="7"/>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64" name="Freeform 539">
                <a:extLst>
                  <a:ext uri="{FF2B5EF4-FFF2-40B4-BE49-F238E27FC236}">
                    <a16:creationId xmlns:a16="http://schemas.microsoft.com/office/drawing/2014/main" id="{00042852-D3C4-943C-068A-073EFAF8A089}"/>
                  </a:ext>
                </a:extLst>
              </p:cNvPr>
              <p:cNvSpPr>
                <a:spLocks/>
              </p:cNvSpPr>
              <p:nvPr/>
            </p:nvSpPr>
            <p:spPr bwMode="gray">
              <a:xfrm>
                <a:off x="15365706" y="6376663"/>
                <a:ext cx="8649" cy="21623"/>
              </a:xfrm>
              <a:custGeom>
                <a:avLst/>
                <a:gdLst>
                  <a:gd name="T0" fmla="*/ 0 w 20"/>
                  <a:gd name="T1" fmla="*/ 29 h 45"/>
                  <a:gd name="T2" fmla="*/ 3 w 20"/>
                  <a:gd name="T3" fmla="*/ 45 h 45"/>
                  <a:gd name="T4" fmla="*/ 15 w 20"/>
                  <a:gd name="T5" fmla="*/ 22 h 45"/>
                  <a:gd name="T6" fmla="*/ 16 w 20"/>
                  <a:gd name="T7" fmla="*/ 0 h 45"/>
                  <a:gd name="T8" fmla="*/ 1 w 20"/>
                  <a:gd name="T9" fmla="*/ 6 h 45"/>
                  <a:gd name="T10" fmla="*/ 0 w 20"/>
                  <a:gd name="T11" fmla="*/ 29 h 45"/>
                </a:gdLst>
                <a:ahLst/>
                <a:cxnLst>
                  <a:cxn ang="0">
                    <a:pos x="T0" y="T1"/>
                  </a:cxn>
                  <a:cxn ang="0">
                    <a:pos x="T2" y="T3"/>
                  </a:cxn>
                  <a:cxn ang="0">
                    <a:pos x="T4" y="T5"/>
                  </a:cxn>
                  <a:cxn ang="0">
                    <a:pos x="T6" y="T7"/>
                  </a:cxn>
                  <a:cxn ang="0">
                    <a:pos x="T8" y="T9"/>
                  </a:cxn>
                  <a:cxn ang="0">
                    <a:pos x="T10" y="T11"/>
                  </a:cxn>
                </a:cxnLst>
                <a:rect l="0" t="0" r="r" b="b"/>
                <a:pathLst>
                  <a:path w="20" h="45">
                    <a:moveTo>
                      <a:pt x="0" y="29"/>
                    </a:moveTo>
                    <a:cubicBezTo>
                      <a:pt x="3" y="45"/>
                      <a:pt x="3" y="45"/>
                      <a:pt x="3" y="45"/>
                    </a:cubicBezTo>
                    <a:cubicBezTo>
                      <a:pt x="3" y="45"/>
                      <a:pt x="15" y="42"/>
                      <a:pt x="15" y="22"/>
                    </a:cubicBezTo>
                    <a:cubicBezTo>
                      <a:pt x="20" y="7"/>
                      <a:pt x="16" y="0"/>
                      <a:pt x="16" y="0"/>
                    </a:cubicBezTo>
                    <a:cubicBezTo>
                      <a:pt x="1" y="6"/>
                      <a:pt x="1" y="6"/>
                      <a:pt x="1" y="6"/>
                    </a:cubicBezTo>
                    <a:lnTo>
                      <a:pt x="0" y="29"/>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65" name="Freeform 540">
                <a:extLst>
                  <a:ext uri="{FF2B5EF4-FFF2-40B4-BE49-F238E27FC236}">
                    <a16:creationId xmlns:a16="http://schemas.microsoft.com/office/drawing/2014/main" id="{4E5314AD-F790-2C95-4AE4-CD4CACA72D87}"/>
                  </a:ext>
                </a:extLst>
              </p:cNvPr>
              <p:cNvSpPr>
                <a:spLocks/>
              </p:cNvSpPr>
              <p:nvPr/>
            </p:nvSpPr>
            <p:spPr bwMode="gray">
              <a:xfrm>
                <a:off x="15641024" y="6453060"/>
                <a:ext cx="15856" cy="11531"/>
              </a:xfrm>
              <a:custGeom>
                <a:avLst/>
                <a:gdLst>
                  <a:gd name="T0" fmla="*/ 0 w 11"/>
                  <a:gd name="T1" fmla="*/ 0 h 8"/>
                  <a:gd name="T2" fmla="*/ 1 w 11"/>
                  <a:gd name="T3" fmla="*/ 4 h 8"/>
                  <a:gd name="T4" fmla="*/ 11 w 11"/>
                  <a:gd name="T5" fmla="*/ 8 h 8"/>
                  <a:gd name="T6" fmla="*/ 10 w 11"/>
                  <a:gd name="T7" fmla="*/ 4 h 8"/>
                  <a:gd name="T8" fmla="*/ 0 w 11"/>
                  <a:gd name="T9" fmla="*/ 0 h 8"/>
                </a:gdLst>
                <a:ahLst/>
                <a:cxnLst>
                  <a:cxn ang="0">
                    <a:pos x="T0" y="T1"/>
                  </a:cxn>
                  <a:cxn ang="0">
                    <a:pos x="T2" y="T3"/>
                  </a:cxn>
                  <a:cxn ang="0">
                    <a:pos x="T4" y="T5"/>
                  </a:cxn>
                  <a:cxn ang="0">
                    <a:pos x="T6" y="T7"/>
                  </a:cxn>
                  <a:cxn ang="0">
                    <a:pos x="T8" y="T9"/>
                  </a:cxn>
                </a:cxnLst>
                <a:rect l="0" t="0" r="r" b="b"/>
                <a:pathLst>
                  <a:path w="11" h="8">
                    <a:moveTo>
                      <a:pt x="0" y="0"/>
                    </a:moveTo>
                    <a:lnTo>
                      <a:pt x="1" y="4"/>
                    </a:lnTo>
                    <a:lnTo>
                      <a:pt x="11" y="8"/>
                    </a:lnTo>
                    <a:lnTo>
                      <a:pt x="10" y="4"/>
                    </a:lnTo>
                    <a:lnTo>
                      <a:pt x="0"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66" name="Freeform 541">
                <a:extLst>
                  <a:ext uri="{FF2B5EF4-FFF2-40B4-BE49-F238E27FC236}">
                    <a16:creationId xmlns:a16="http://schemas.microsoft.com/office/drawing/2014/main" id="{861AF361-DE48-EE89-696C-58C2FB2E267F}"/>
                  </a:ext>
                </a:extLst>
              </p:cNvPr>
              <p:cNvSpPr>
                <a:spLocks/>
              </p:cNvSpPr>
              <p:nvPr/>
            </p:nvSpPr>
            <p:spPr bwMode="gray">
              <a:xfrm>
                <a:off x="15312373" y="6171978"/>
                <a:ext cx="7208" cy="8649"/>
              </a:xfrm>
              <a:custGeom>
                <a:avLst/>
                <a:gdLst>
                  <a:gd name="T0" fmla="*/ 5 w 5"/>
                  <a:gd name="T1" fmla="*/ 0 h 6"/>
                  <a:gd name="T2" fmla="*/ 0 w 5"/>
                  <a:gd name="T3" fmla="*/ 5 h 6"/>
                  <a:gd name="T4" fmla="*/ 3 w 5"/>
                  <a:gd name="T5" fmla="*/ 6 h 6"/>
                  <a:gd name="T6" fmla="*/ 5 w 5"/>
                  <a:gd name="T7" fmla="*/ 0 h 6"/>
                </a:gdLst>
                <a:ahLst/>
                <a:cxnLst>
                  <a:cxn ang="0">
                    <a:pos x="T0" y="T1"/>
                  </a:cxn>
                  <a:cxn ang="0">
                    <a:pos x="T2" y="T3"/>
                  </a:cxn>
                  <a:cxn ang="0">
                    <a:pos x="T4" y="T5"/>
                  </a:cxn>
                  <a:cxn ang="0">
                    <a:pos x="T6" y="T7"/>
                  </a:cxn>
                </a:cxnLst>
                <a:rect l="0" t="0" r="r" b="b"/>
                <a:pathLst>
                  <a:path w="5" h="6">
                    <a:moveTo>
                      <a:pt x="5" y="0"/>
                    </a:moveTo>
                    <a:lnTo>
                      <a:pt x="0" y="5"/>
                    </a:lnTo>
                    <a:lnTo>
                      <a:pt x="3" y="6"/>
                    </a:lnTo>
                    <a:lnTo>
                      <a:pt x="5"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67" name="Freeform 542">
                <a:extLst>
                  <a:ext uri="{FF2B5EF4-FFF2-40B4-BE49-F238E27FC236}">
                    <a16:creationId xmlns:a16="http://schemas.microsoft.com/office/drawing/2014/main" id="{20B66CA6-F55A-AB35-00F2-83F94142FEA0}"/>
                  </a:ext>
                </a:extLst>
              </p:cNvPr>
              <p:cNvSpPr>
                <a:spLocks/>
              </p:cNvSpPr>
              <p:nvPr/>
            </p:nvSpPr>
            <p:spPr bwMode="gray">
              <a:xfrm>
                <a:off x="15300842" y="6186392"/>
                <a:ext cx="11531" cy="12974"/>
              </a:xfrm>
              <a:custGeom>
                <a:avLst/>
                <a:gdLst>
                  <a:gd name="T0" fmla="*/ 0 w 8"/>
                  <a:gd name="T1" fmla="*/ 7 h 9"/>
                  <a:gd name="T2" fmla="*/ 3 w 8"/>
                  <a:gd name="T3" fmla="*/ 9 h 9"/>
                  <a:gd name="T4" fmla="*/ 8 w 8"/>
                  <a:gd name="T5" fmla="*/ 1 h 9"/>
                  <a:gd name="T6" fmla="*/ 3 w 8"/>
                  <a:gd name="T7" fmla="*/ 0 h 9"/>
                  <a:gd name="T8" fmla="*/ 0 w 8"/>
                  <a:gd name="T9" fmla="*/ 7 h 9"/>
                </a:gdLst>
                <a:ahLst/>
                <a:cxnLst>
                  <a:cxn ang="0">
                    <a:pos x="T0" y="T1"/>
                  </a:cxn>
                  <a:cxn ang="0">
                    <a:pos x="T2" y="T3"/>
                  </a:cxn>
                  <a:cxn ang="0">
                    <a:pos x="T4" y="T5"/>
                  </a:cxn>
                  <a:cxn ang="0">
                    <a:pos x="T6" y="T7"/>
                  </a:cxn>
                  <a:cxn ang="0">
                    <a:pos x="T8" y="T9"/>
                  </a:cxn>
                </a:cxnLst>
                <a:rect l="0" t="0" r="r" b="b"/>
                <a:pathLst>
                  <a:path w="8" h="9">
                    <a:moveTo>
                      <a:pt x="0" y="7"/>
                    </a:moveTo>
                    <a:lnTo>
                      <a:pt x="3" y="9"/>
                    </a:lnTo>
                    <a:lnTo>
                      <a:pt x="8" y="1"/>
                    </a:lnTo>
                    <a:lnTo>
                      <a:pt x="3" y="0"/>
                    </a:lnTo>
                    <a:lnTo>
                      <a:pt x="0" y="7"/>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68" name="Freeform 543">
                <a:extLst>
                  <a:ext uri="{FF2B5EF4-FFF2-40B4-BE49-F238E27FC236}">
                    <a16:creationId xmlns:a16="http://schemas.microsoft.com/office/drawing/2014/main" id="{4EE40340-04B6-CB6D-FCFF-28CD3F1FC281}"/>
                  </a:ext>
                </a:extLst>
              </p:cNvPr>
              <p:cNvSpPr>
                <a:spLocks/>
              </p:cNvSpPr>
              <p:nvPr/>
            </p:nvSpPr>
            <p:spPr bwMode="gray">
              <a:xfrm>
                <a:off x="15277778" y="6193600"/>
                <a:ext cx="20180" cy="15856"/>
              </a:xfrm>
              <a:custGeom>
                <a:avLst/>
                <a:gdLst>
                  <a:gd name="T0" fmla="*/ 7 w 14"/>
                  <a:gd name="T1" fmla="*/ 11 h 11"/>
                  <a:gd name="T2" fmla="*/ 14 w 14"/>
                  <a:gd name="T3" fmla="*/ 9 h 11"/>
                  <a:gd name="T4" fmla="*/ 0 w 14"/>
                  <a:gd name="T5" fmla="*/ 0 h 11"/>
                  <a:gd name="T6" fmla="*/ 7 w 14"/>
                  <a:gd name="T7" fmla="*/ 11 h 11"/>
                </a:gdLst>
                <a:ahLst/>
                <a:cxnLst>
                  <a:cxn ang="0">
                    <a:pos x="T0" y="T1"/>
                  </a:cxn>
                  <a:cxn ang="0">
                    <a:pos x="T2" y="T3"/>
                  </a:cxn>
                  <a:cxn ang="0">
                    <a:pos x="T4" y="T5"/>
                  </a:cxn>
                  <a:cxn ang="0">
                    <a:pos x="T6" y="T7"/>
                  </a:cxn>
                </a:cxnLst>
                <a:rect l="0" t="0" r="r" b="b"/>
                <a:pathLst>
                  <a:path w="14" h="11">
                    <a:moveTo>
                      <a:pt x="7" y="11"/>
                    </a:moveTo>
                    <a:lnTo>
                      <a:pt x="14" y="9"/>
                    </a:lnTo>
                    <a:lnTo>
                      <a:pt x="0" y="0"/>
                    </a:lnTo>
                    <a:lnTo>
                      <a:pt x="7" y="11"/>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69" name="Freeform 544">
                <a:extLst>
                  <a:ext uri="{FF2B5EF4-FFF2-40B4-BE49-F238E27FC236}">
                    <a16:creationId xmlns:a16="http://schemas.microsoft.com/office/drawing/2014/main" id="{E25ACFBF-EDA0-15B5-7E2A-16B445F78E11}"/>
                  </a:ext>
                </a:extLst>
              </p:cNvPr>
              <p:cNvSpPr>
                <a:spLocks/>
              </p:cNvSpPr>
              <p:nvPr/>
            </p:nvSpPr>
            <p:spPr bwMode="gray">
              <a:xfrm>
                <a:off x="15355617" y="6353600"/>
                <a:ext cx="12974" cy="20180"/>
              </a:xfrm>
              <a:custGeom>
                <a:avLst/>
                <a:gdLst>
                  <a:gd name="T0" fmla="*/ 2 w 9"/>
                  <a:gd name="T1" fmla="*/ 0 h 14"/>
                  <a:gd name="T2" fmla="*/ 0 w 9"/>
                  <a:gd name="T3" fmla="*/ 14 h 14"/>
                  <a:gd name="T4" fmla="*/ 9 w 9"/>
                  <a:gd name="T5" fmla="*/ 1 h 14"/>
                  <a:gd name="T6" fmla="*/ 2 w 9"/>
                  <a:gd name="T7" fmla="*/ 0 h 14"/>
                </a:gdLst>
                <a:ahLst/>
                <a:cxnLst>
                  <a:cxn ang="0">
                    <a:pos x="T0" y="T1"/>
                  </a:cxn>
                  <a:cxn ang="0">
                    <a:pos x="T2" y="T3"/>
                  </a:cxn>
                  <a:cxn ang="0">
                    <a:pos x="T4" y="T5"/>
                  </a:cxn>
                  <a:cxn ang="0">
                    <a:pos x="T6" y="T7"/>
                  </a:cxn>
                </a:cxnLst>
                <a:rect l="0" t="0" r="r" b="b"/>
                <a:pathLst>
                  <a:path w="9" h="14">
                    <a:moveTo>
                      <a:pt x="2" y="0"/>
                    </a:moveTo>
                    <a:lnTo>
                      <a:pt x="0" y="14"/>
                    </a:lnTo>
                    <a:lnTo>
                      <a:pt x="9" y="1"/>
                    </a:lnTo>
                    <a:lnTo>
                      <a:pt x="2"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70" name="Freeform 545">
                <a:extLst>
                  <a:ext uri="{FF2B5EF4-FFF2-40B4-BE49-F238E27FC236}">
                    <a16:creationId xmlns:a16="http://schemas.microsoft.com/office/drawing/2014/main" id="{C4DE0D09-B682-D550-49F7-2BABFE92FE7A}"/>
                  </a:ext>
                </a:extLst>
              </p:cNvPr>
              <p:cNvSpPr>
                <a:spLocks/>
              </p:cNvSpPr>
              <p:nvPr/>
            </p:nvSpPr>
            <p:spPr bwMode="gray">
              <a:xfrm>
                <a:off x="15679942" y="6425672"/>
                <a:ext cx="10090" cy="14414"/>
              </a:xfrm>
              <a:custGeom>
                <a:avLst/>
                <a:gdLst>
                  <a:gd name="T0" fmla="*/ 6 w 7"/>
                  <a:gd name="T1" fmla="*/ 2 h 10"/>
                  <a:gd name="T2" fmla="*/ 4 w 7"/>
                  <a:gd name="T3" fmla="*/ 0 h 10"/>
                  <a:gd name="T4" fmla="*/ 0 w 7"/>
                  <a:gd name="T5" fmla="*/ 6 h 10"/>
                  <a:gd name="T6" fmla="*/ 7 w 7"/>
                  <a:gd name="T7" fmla="*/ 10 h 10"/>
                  <a:gd name="T8" fmla="*/ 6 w 7"/>
                  <a:gd name="T9" fmla="*/ 2 h 10"/>
                </a:gdLst>
                <a:ahLst/>
                <a:cxnLst>
                  <a:cxn ang="0">
                    <a:pos x="T0" y="T1"/>
                  </a:cxn>
                  <a:cxn ang="0">
                    <a:pos x="T2" y="T3"/>
                  </a:cxn>
                  <a:cxn ang="0">
                    <a:pos x="T4" y="T5"/>
                  </a:cxn>
                  <a:cxn ang="0">
                    <a:pos x="T6" y="T7"/>
                  </a:cxn>
                  <a:cxn ang="0">
                    <a:pos x="T8" y="T9"/>
                  </a:cxn>
                </a:cxnLst>
                <a:rect l="0" t="0" r="r" b="b"/>
                <a:pathLst>
                  <a:path w="7" h="10">
                    <a:moveTo>
                      <a:pt x="6" y="2"/>
                    </a:moveTo>
                    <a:lnTo>
                      <a:pt x="4" y="0"/>
                    </a:lnTo>
                    <a:lnTo>
                      <a:pt x="0" y="6"/>
                    </a:lnTo>
                    <a:lnTo>
                      <a:pt x="7" y="10"/>
                    </a:lnTo>
                    <a:lnTo>
                      <a:pt x="6" y="2"/>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71" name="Freeform 546">
                <a:extLst>
                  <a:ext uri="{FF2B5EF4-FFF2-40B4-BE49-F238E27FC236}">
                    <a16:creationId xmlns:a16="http://schemas.microsoft.com/office/drawing/2014/main" id="{5D164212-B2E8-7582-43DA-818BE30E414F}"/>
                  </a:ext>
                </a:extLst>
              </p:cNvPr>
              <p:cNvSpPr>
                <a:spLocks/>
              </p:cNvSpPr>
              <p:nvPr/>
            </p:nvSpPr>
            <p:spPr bwMode="gray">
              <a:xfrm>
                <a:off x="15599221" y="6402609"/>
                <a:ext cx="40361" cy="33154"/>
              </a:xfrm>
              <a:custGeom>
                <a:avLst/>
                <a:gdLst>
                  <a:gd name="T0" fmla="*/ 18 w 28"/>
                  <a:gd name="T1" fmla="*/ 11 h 23"/>
                  <a:gd name="T2" fmla="*/ 28 w 28"/>
                  <a:gd name="T3" fmla="*/ 5 h 23"/>
                  <a:gd name="T4" fmla="*/ 18 w 28"/>
                  <a:gd name="T5" fmla="*/ 0 h 23"/>
                  <a:gd name="T6" fmla="*/ 0 w 28"/>
                  <a:gd name="T7" fmla="*/ 19 h 23"/>
                  <a:gd name="T8" fmla="*/ 4 w 28"/>
                  <a:gd name="T9" fmla="*/ 23 h 23"/>
                  <a:gd name="T10" fmla="*/ 6 w 28"/>
                  <a:gd name="T11" fmla="*/ 18 h 23"/>
                  <a:gd name="T12" fmla="*/ 14 w 28"/>
                  <a:gd name="T13" fmla="*/ 17 h 23"/>
                  <a:gd name="T14" fmla="*/ 18 w 28"/>
                  <a:gd name="T15" fmla="*/ 11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23">
                    <a:moveTo>
                      <a:pt x="18" y="11"/>
                    </a:moveTo>
                    <a:lnTo>
                      <a:pt x="28" y="5"/>
                    </a:lnTo>
                    <a:lnTo>
                      <a:pt x="18" y="0"/>
                    </a:lnTo>
                    <a:lnTo>
                      <a:pt x="0" y="19"/>
                    </a:lnTo>
                    <a:lnTo>
                      <a:pt x="4" y="23"/>
                    </a:lnTo>
                    <a:lnTo>
                      <a:pt x="6" y="18"/>
                    </a:lnTo>
                    <a:lnTo>
                      <a:pt x="14" y="17"/>
                    </a:lnTo>
                    <a:lnTo>
                      <a:pt x="18" y="11"/>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72" name="Freeform 547">
                <a:extLst>
                  <a:ext uri="{FF2B5EF4-FFF2-40B4-BE49-F238E27FC236}">
                    <a16:creationId xmlns:a16="http://schemas.microsoft.com/office/drawing/2014/main" id="{D160E290-113F-345C-88FD-B1B740F6F488}"/>
                  </a:ext>
                </a:extLst>
              </p:cNvPr>
              <p:cNvSpPr>
                <a:spLocks/>
              </p:cNvSpPr>
              <p:nvPr/>
            </p:nvSpPr>
            <p:spPr bwMode="gray">
              <a:xfrm>
                <a:off x="15313814" y="6203690"/>
                <a:ext cx="17298" cy="11531"/>
              </a:xfrm>
              <a:custGeom>
                <a:avLst/>
                <a:gdLst>
                  <a:gd name="T0" fmla="*/ 19 w 34"/>
                  <a:gd name="T1" fmla="*/ 1 h 25"/>
                  <a:gd name="T2" fmla="*/ 19 w 34"/>
                  <a:gd name="T3" fmla="*/ 16 h 25"/>
                  <a:gd name="T4" fmla="*/ 19 w 34"/>
                  <a:gd name="T5" fmla="*/ 1 h 25"/>
                </a:gdLst>
                <a:ahLst/>
                <a:cxnLst>
                  <a:cxn ang="0">
                    <a:pos x="T0" y="T1"/>
                  </a:cxn>
                  <a:cxn ang="0">
                    <a:pos x="T2" y="T3"/>
                  </a:cxn>
                  <a:cxn ang="0">
                    <a:pos x="T4" y="T5"/>
                  </a:cxn>
                </a:cxnLst>
                <a:rect l="0" t="0" r="r" b="b"/>
                <a:pathLst>
                  <a:path w="34" h="25">
                    <a:moveTo>
                      <a:pt x="19" y="1"/>
                    </a:moveTo>
                    <a:cubicBezTo>
                      <a:pt x="4" y="0"/>
                      <a:pt x="0" y="11"/>
                      <a:pt x="19" y="16"/>
                    </a:cubicBezTo>
                    <a:cubicBezTo>
                      <a:pt x="33" y="25"/>
                      <a:pt x="34" y="2"/>
                      <a:pt x="19" y="1"/>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73" name="Freeform 548">
                <a:extLst>
                  <a:ext uri="{FF2B5EF4-FFF2-40B4-BE49-F238E27FC236}">
                    <a16:creationId xmlns:a16="http://schemas.microsoft.com/office/drawing/2014/main" id="{768F7CE5-520A-EF13-8243-EF750AE5D9C3}"/>
                  </a:ext>
                </a:extLst>
              </p:cNvPr>
              <p:cNvSpPr>
                <a:spLocks/>
              </p:cNvSpPr>
              <p:nvPr/>
            </p:nvSpPr>
            <p:spPr bwMode="gray">
              <a:xfrm>
                <a:off x="14972192" y="5886571"/>
                <a:ext cx="537660" cy="629913"/>
              </a:xfrm>
              <a:custGeom>
                <a:avLst/>
                <a:gdLst>
                  <a:gd name="T0" fmla="*/ 1090 w 1124"/>
                  <a:gd name="T1" fmla="*/ 90 h 1316"/>
                  <a:gd name="T2" fmla="*/ 1075 w 1124"/>
                  <a:gd name="T3" fmla="*/ 9 h 1316"/>
                  <a:gd name="T4" fmla="*/ 988 w 1124"/>
                  <a:gd name="T5" fmla="*/ 108 h 1316"/>
                  <a:gd name="T6" fmla="*/ 812 w 1124"/>
                  <a:gd name="T7" fmla="*/ 107 h 1316"/>
                  <a:gd name="T8" fmla="*/ 742 w 1124"/>
                  <a:gd name="T9" fmla="*/ 81 h 1316"/>
                  <a:gd name="T10" fmla="*/ 659 w 1124"/>
                  <a:gd name="T11" fmla="*/ 92 h 1316"/>
                  <a:gd name="T12" fmla="*/ 613 w 1124"/>
                  <a:gd name="T13" fmla="*/ 132 h 1316"/>
                  <a:gd name="T14" fmla="*/ 544 w 1124"/>
                  <a:gd name="T15" fmla="*/ 156 h 1316"/>
                  <a:gd name="T16" fmla="*/ 443 w 1124"/>
                  <a:gd name="T17" fmla="*/ 170 h 1316"/>
                  <a:gd name="T18" fmla="*/ 354 w 1124"/>
                  <a:gd name="T19" fmla="*/ 215 h 1316"/>
                  <a:gd name="T20" fmla="*/ 280 w 1124"/>
                  <a:gd name="T21" fmla="*/ 277 h 1316"/>
                  <a:gd name="T22" fmla="*/ 137 w 1124"/>
                  <a:gd name="T23" fmla="*/ 308 h 1316"/>
                  <a:gd name="T24" fmla="*/ 114 w 1124"/>
                  <a:gd name="T25" fmla="*/ 399 h 1316"/>
                  <a:gd name="T26" fmla="*/ 50 w 1124"/>
                  <a:gd name="T27" fmla="*/ 495 h 1316"/>
                  <a:gd name="T28" fmla="*/ 43 w 1124"/>
                  <a:gd name="T29" fmla="*/ 560 h 1316"/>
                  <a:gd name="T30" fmla="*/ 11 w 1124"/>
                  <a:gd name="T31" fmla="*/ 605 h 1316"/>
                  <a:gd name="T32" fmla="*/ 45 w 1124"/>
                  <a:gd name="T33" fmla="*/ 683 h 1316"/>
                  <a:gd name="T34" fmla="*/ 200 w 1124"/>
                  <a:gd name="T35" fmla="*/ 736 h 1316"/>
                  <a:gd name="T36" fmla="*/ 98 w 1124"/>
                  <a:gd name="T37" fmla="*/ 838 h 1316"/>
                  <a:gd name="T38" fmla="*/ 157 w 1124"/>
                  <a:gd name="T39" fmla="*/ 841 h 1316"/>
                  <a:gd name="T40" fmla="*/ 243 w 1124"/>
                  <a:gd name="T41" fmla="*/ 857 h 1316"/>
                  <a:gd name="T42" fmla="*/ 351 w 1124"/>
                  <a:gd name="T43" fmla="*/ 858 h 1316"/>
                  <a:gd name="T44" fmla="*/ 434 w 1124"/>
                  <a:gd name="T45" fmla="*/ 850 h 1316"/>
                  <a:gd name="T46" fmla="*/ 474 w 1124"/>
                  <a:gd name="T47" fmla="*/ 875 h 1316"/>
                  <a:gd name="T48" fmla="*/ 565 w 1124"/>
                  <a:gd name="T49" fmla="*/ 918 h 1316"/>
                  <a:gd name="T50" fmla="*/ 537 w 1124"/>
                  <a:gd name="T51" fmla="*/ 955 h 1316"/>
                  <a:gd name="T52" fmla="*/ 303 w 1124"/>
                  <a:gd name="T53" fmla="*/ 921 h 1316"/>
                  <a:gd name="T54" fmla="*/ 243 w 1124"/>
                  <a:gd name="T55" fmla="*/ 1017 h 1316"/>
                  <a:gd name="T56" fmla="*/ 335 w 1124"/>
                  <a:gd name="T57" fmla="*/ 1205 h 1316"/>
                  <a:gd name="T58" fmla="*/ 388 w 1124"/>
                  <a:gd name="T59" fmla="*/ 1192 h 1316"/>
                  <a:gd name="T60" fmla="*/ 466 w 1124"/>
                  <a:gd name="T61" fmla="*/ 1295 h 1316"/>
                  <a:gd name="T62" fmla="*/ 615 w 1124"/>
                  <a:gd name="T63" fmla="*/ 1299 h 1316"/>
                  <a:gd name="T64" fmla="*/ 559 w 1124"/>
                  <a:gd name="T65" fmla="*/ 1143 h 1316"/>
                  <a:gd name="T66" fmla="*/ 580 w 1124"/>
                  <a:gd name="T67" fmla="*/ 1087 h 1316"/>
                  <a:gd name="T68" fmla="*/ 664 w 1124"/>
                  <a:gd name="T69" fmla="*/ 1045 h 1316"/>
                  <a:gd name="T70" fmla="*/ 600 w 1124"/>
                  <a:gd name="T71" fmla="*/ 984 h 1316"/>
                  <a:gd name="T72" fmla="*/ 663 w 1124"/>
                  <a:gd name="T73" fmla="*/ 915 h 1316"/>
                  <a:gd name="T74" fmla="*/ 780 w 1124"/>
                  <a:gd name="T75" fmla="*/ 974 h 1316"/>
                  <a:gd name="T76" fmla="*/ 652 w 1124"/>
                  <a:gd name="T77" fmla="*/ 815 h 1316"/>
                  <a:gd name="T78" fmla="*/ 550 w 1124"/>
                  <a:gd name="T79" fmla="*/ 764 h 1316"/>
                  <a:gd name="T80" fmla="*/ 514 w 1124"/>
                  <a:gd name="T81" fmla="*/ 732 h 1316"/>
                  <a:gd name="T82" fmla="*/ 667 w 1124"/>
                  <a:gd name="T83" fmla="*/ 823 h 1316"/>
                  <a:gd name="T84" fmla="*/ 839 w 1124"/>
                  <a:gd name="T85" fmla="*/ 912 h 1316"/>
                  <a:gd name="T86" fmla="*/ 751 w 1124"/>
                  <a:gd name="T87" fmla="*/ 781 h 1316"/>
                  <a:gd name="T88" fmla="*/ 663 w 1124"/>
                  <a:gd name="T89" fmla="*/ 750 h 1316"/>
                  <a:gd name="T90" fmla="*/ 495 w 1124"/>
                  <a:gd name="T91" fmla="*/ 651 h 1316"/>
                  <a:gd name="T92" fmla="*/ 547 w 1124"/>
                  <a:gd name="T93" fmla="*/ 668 h 1316"/>
                  <a:gd name="T94" fmla="*/ 540 w 1124"/>
                  <a:gd name="T95" fmla="*/ 584 h 1316"/>
                  <a:gd name="T96" fmla="*/ 462 w 1124"/>
                  <a:gd name="T97" fmla="*/ 484 h 1316"/>
                  <a:gd name="T98" fmla="*/ 442 w 1124"/>
                  <a:gd name="T99" fmla="*/ 353 h 1316"/>
                  <a:gd name="T100" fmla="*/ 498 w 1124"/>
                  <a:gd name="T101" fmla="*/ 341 h 1316"/>
                  <a:gd name="T102" fmla="*/ 529 w 1124"/>
                  <a:gd name="T103" fmla="*/ 396 h 1316"/>
                  <a:gd name="T104" fmla="*/ 589 w 1124"/>
                  <a:gd name="T105" fmla="*/ 475 h 1316"/>
                  <a:gd name="T106" fmla="*/ 582 w 1124"/>
                  <a:gd name="T107" fmla="*/ 402 h 1316"/>
                  <a:gd name="T108" fmla="*/ 691 w 1124"/>
                  <a:gd name="T109" fmla="*/ 465 h 1316"/>
                  <a:gd name="T110" fmla="*/ 654 w 1124"/>
                  <a:gd name="T111" fmla="*/ 364 h 1316"/>
                  <a:gd name="T112" fmla="*/ 746 w 1124"/>
                  <a:gd name="T113" fmla="*/ 414 h 1316"/>
                  <a:gd name="T114" fmla="*/ 682 w 1124"/>
                  <a:gd name="T115" fmla="*/ 342 h 1316"/>
                  <a:gd name="T116" fmla="*/ 624 w 1124"/>
                  <a:gd name="T117" fmla="*/ 289 h 1316"/>
                  <a:gd name="T118" fmla="*/ 732 w 1124"/>
                  <a:gd name="T119" fmla="*/ 230 h 1316"/>
                  <a:gd name="T120" fmla="*/ 864 w 1124"/>
                  <a:gd name="T121" fmla="*/ 190 h 1316"/>
                  <a:gd name="T122" fmla="*/ 871 w 1124"/>
                  <a:gd name="T123" fmla="*/ 202 h 1316"/>
                  <a:gd name="T124" fmla="*/ 1034 w 1124"/>
                  <a:gd name="T125" fmla="*/ 236 h 1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24" h="1316">
                    <a:moveTo>
                      <a:pt x="1082" y="181"/>
                    </a:moveTo>
                    <a:cubicBezTo>
                      <a:pt x="1090" y="166"/>
                      <a:pt x="1065" y="146"/>
                      <a:pt x="1065" y="146"/>
                    </a:cubicBezTo>
                    <a:cubicBezTo>
                      <a:pt x="1063" y="112"/>
                      <a:pt x="1063" y="112"/>
                      <a:pt x="1063" y="112"/>
                    </a:cubicBezTo>
                    <a:cubicBezTo>
                      <a:pt x="1090" y="90"/>
                      <a:pt x="1090" y="90"/>
                      <a:pt x="1090" y="90"/>
                    </a:cubicBezTo>
                    <a:cubicBezTo>
                      <a:pt x="1090" y="90"/>
                      <a:pt x="1108" y="95"/>
                      <a:pt x="1116" y="87"/>
                    </a:cubicBezTo>
                    <a:cubicBezTo>
                      <a:pt x="1124" y="80"/>
                      <a:pt x="1102" y="60"/>
                      <a:pt x="1099" y="52"/>
                    </a:cubicBezTo>
                    <a:cubicBezTo>
                      <a:pt x="1096" y="44"/>
                      <a:pt x="1097" y="21"/>
                      <a:pt x="1097" y="21"/>
                    </a:cubicBezTo>
                    <a:cubicBezTo>
                      <a:pt x="1075" y="9"/>
                      <a:pt x="1075" y="9"/>
                      <a:pt x="1075" y="9"/>
                    </a:cubicBezTo>
                    <a:cubicBezTo>
                      <a:pt x="1049" y="0"/>
                      <a:pt x="1049" y="0"/>
                      <a:pt x="1049" y="0"/>
                    </a:cubicBezTo>
                    <a:cubicBezTo>
                      <a:pt x="1049" y="0"/>
                      <a:pt x="1011" y="2"/>
                      <a:pt x="1000" y="9"/>
                    </a:cubicBezTo>
                    <a:cubicBezTo>
                      <a:pt x="992" y="20"/>
                      <a:pt x="1028" y="41"/>
                      <a:pt x="1027" y="72"/>
                    </a:cubicBezTo>
                    <a:cubicBezTo>
                      <a:pt x="1022" y="98"/>
                      <a:pt x="988" y="108"/>
                      <a:pt x="988" y="108"/>
                    </a:cubicBezTo>
                    <a:cubicBezTo>
                      <a:pt x="966" y="103"/>
                      <a:pt x="966" y="103"/>
                      <a:pt x="966" y="103"/>
                    </a:cubicBezTo>
                    <a:cubicBezTo>
                      <a:pt x="966" y="103"/>
                      <a:pt x="882" y="141"/>
                      <a:pt x="878" y="141"/>
                    </a:cubicBezTo>
                    <a:cubicBezTo>
                      <a:pt x="870" y="144"/>
                      <a:pt x="860" y="125"/>
                      <a:pt x="860" y="125"/>
                    </a:cubicBezTo>
                    <a:cubicBezTo>
                      <a:pt x="812" y="107"/>
                      <a:pt x="812" y="107"/>
                      <a:pt x="812" y="107"/>
                    </a:cubicBezTo>
                    <a:cubicBezTo>
                      <a:pt x="793" y="125"/>
                      <a:pt x="793" y="125"/>
                      <a:pt x="793" y="125"/>
                    </a:cubicBezTo>
                    <a:cubicBezTo>
                      <a:pt x="775" y="102"/>
                      <a:pt x="775" y="102"/>
                      <a:pt x="775" y="102"/>
                    </a:cubicBezTo>
                    <a:cubicBezTo>
                      <a:pt x="760" y="105"/>
                      <a:pt x="760" y="105"/>
                      <a:pt x="760" y="105"/>
                    </a:cubicBezTo>
                    <a:cubicBezTo>
                      <a:pt x="742" y="81"/>
                      <a:pt x="742" y="81"/>
                      <a:pt x="742" y="81"/>
                    </a:cubicBezTo>
                    <a:cubicBezTo>
                      <a:pt x="742" y="81"/>
                      <a:pt x="716" y="91"/>
                      <a:pt x="708" y="98"/>
                    </a:cubicBezTo>
                    <a:cubicBezTo>
                      <a:pt x="700" y="102"/>
                      <a:pt x="690" y="82"/>
                      <a:pt x="690" y="82"/>
                    </a:cubicBezTo>
                    <a:cubicBezTo>
                      <a:pt x="682" y="93"/>
                      <a:pt x="682" y="93"/>
                      <a:pt x="682" y="93"/>
                    </a:cubicBezTo>
                    <a:cubicBezTo>
                      <a:pt x="659" y="92"/>
                      <a:pt x="659" y="92"/>
                      <a:pt x="659" y="92"/>
                    </a:cubicBezTo>
                    <a:cubicBezTo>
                      <a:pt x="662" y="112"/>
                      <a:pt x="662" y="112"/>
                      <a:pt x="662" y="112"/>
                    </a:cubicBezTo>
                    <a:cubicBezTo>
                      <a:pt x="643" y="126"/>
                      <a:pt x="643" y="126"/>
                      <a:pt x="643" y="126"/>
                    </a:cubicBezTo>
                    <a:cubicBezTo>
                      <a:pt x="636" y="114"/>
                      <a:pt x="636" y="114"/>
                      <a:pt x="636" y="114"/>
                    </a:cubicBezTo>
                    <a:cubicBezTo>
                      <a:pt x="613" y="132"/>
                      <a:pt x="613" y="132"/>
                      <a:pt x="613" y="132"/>
                    </a:cubicBezTo>
                    <a:cubicBezTo>
                      <a:pt x="601" y="135"/>
                      <a:pt x="601" y="135"/>
                      <a:pt x="601" y="135"/>
                    </a:cubicBezTo>
                    <a:cubicBezTo>
                      <a:pt x="593" y="143"/>
                      <a:pt x="593" y="143"/>
                      <a:pt x="593" y="143"/>
                    </a:cubicBezTo>
                    <a:cubicBezTo>
                      <a:pt x="552" y="141"/>
                      <a:pt x="552" y="141"/>
                      <a:pt x="552" y="141"/>
                    </a:cubicBezTo>
                    <a:cubicBezTo>
                      <a:pt x="544" y="156"/>
                      <a:pt x="544" y="156"/>
                      <a:pt x="544" y="156"/>
                    </a:cubicBezTo>
                    <a:cubicBezTo>
                      <a:pt x="526" y="147"/>
                      <a:pt x="526" y="147"/>
                      <a:pt x="526" y="147"/>
                    </a:cubicBezTo>
                    <a:cubicBezTo>
                      <a:pt x="510" y="165"/>
                      <a:pt x="510" y="165"/>
                      <a:pt x="510" y="165"/>
                    </a:cubicBezTo>
                    <a:cubicBezTo>
                      <a:pt x="473" y="168"/>
                      <a:pt x="473" y="168"/>
                      <a:pt x="473" y="168"/>
                    </a:cubicBezTo>
                    <a:cubicBezTo>
                      <a:pt x="473" y="168"/>
                      <a:pt x="443" y="158"/>
                      <a:pt x="443" y="170"/>
                    </a:cubicBezTo>
                    <a:cubicBezTo>
                      <a:pt x="438" y="185"/>
                      <a:pt x="440" y="220"/>
                      <a:pt x="440" y="220"/>
                    </a:cubicBezTo>
                    <a:cubicBezTo>
                      <a:pt x="426" y="207"/>
                      <a:pt x="426" y="207"/>
                      <a:pt x="426" y="207"/>
                    </a:cubicBezTo>
                    <a:cubicBezTo>
                      <a:pt x="421" y="222"/>
                      <a:pt x="421" y="222"/>
                      <a:pt x="421" y="222"/>
                    </a:cubicBezTo>
                    <a:cubicBezTo>
                      <a:pt x="354" y="215"/>
                      <a:pt x="354" y="215"/>
                      <a:pt x="354" y="215"/>
                    </a:cubicBezTo>
                    <a:cubicBezTo>
                      <a:pt x="339" y="226"/>
                      <a:pt x="339" y="226"/>
                      <a:pt x="339" y="226"/>
                    </a:cubicBezTo>
                    <a:cubicBezTo>
                      <a:pt x="317" y="221"/>
                      <a:pt x="317" y="221"/>
                      <a:pt x="317" y="221"/>
                    </a:cubicBezTo>
                    <a:cubicBezTo>
                      <a:pt x="317" y="221"/>
                      <a:pt x="302" y="224"/>
                      <a:pt x="294" y="236"/>
                    </a:cubicBezTo>
                    <a:cubicBezTo>
                      <a:pt x="285" y="250"/>
                      <a:pt x="292" y="266"/>
                      <a:pt x="280" y="277"/>
                    </a:cubicBezTo>
                    <a:cubicBezTo>
                      <a:pt x="269" y="284"/>
                      <a:pt x="246" y="294"/>
                      <a:pt x="246" y="294"/>
                    </a:cubicBezTo>
                    <a:cubicBezTo>
                      <a:pt x="246" y="294"/>
                      <a:pt x="231" y="290"/>
                      <a:pt x="224" y="290"/>
                    </a:cubicBezTo>
                    <a:cubicBezTo>
                      <a:pt x="213" y="289"/>
                      <a:pt x="193" y="307"/>
                      <a:pt x="193" y="307"/>
                    </a:cubicBezTo>
                    <a:cubicBezTo>
                      <a:pt x="137" y="308"/>
                      <a:pt x="137" y="308"/>
                      <a:pt x="137" y="308"/>
                    </a:cubicBezTo>
                    <a:cubicBezTo>
                      <a:pt x="136" y="335"/>
                      <a:pt x="136" y="335"/>
                      <a:pt x="136" y="335"/>
                    </a:cubicBezTo>
                    <a:cubicBezTo>
                      <a:pt x="136" y="335"/>
                      <a:pt x="150" y="347"/>
                      <a:pt x="153" y="363"/>
                    </a:cubicBezTo>
                    <a:cubicBezTo>
                      <a:pt x="152" y="378"/>
                      <a:pt x="133" y="396"/>
                      <a:pt x="133" y="396"/>
                    </a:cubicBezTo>
                    <a:cubicBezTo>
                      <a:pt x="133" y="396"/>
                      <a:pt x="122" y="396"/>
                      <a:pt x="114" y="399"/>
                    </a:cubicBezTo>
                    <a:cubicBezTo>
                      <a:pt x="102" y="406"/>
                      <a:pt x="109" y="429"/>
                      <a:pt x="109" y="429"/>
                    </a:cubicBezTo>
                    <a:cubicBezTo>
                      <a:pt x="97" y="448"/>
                      <a:pt x="97" y="448"/>
                      <a:pt x="97" y="448"/>
                    </a:cubicBezTo>
                    <a:cubicBezTo>
                      <a:pt x="97" y="448"/>
                      <a:pt x="103" y="471"/>
                      <a:pt x="87" y="490"/>
                    </a:cubicBezTo>
                    <a:cubicBezTo>
                      <a:pt x="68" y="504"/>
                      <a:pt x="61" y="492"/>
                      <a:pt x="50" y="495"/>
                    </a:cubicBezTo>
                    <a:cubicBezTo>
                      <a:pt x="38" y="499"/>
                      <a:pt x="41" y="510"/>
                      <a:pt x="41" y="510"/>
                    </a:cubicBezTo>
                    <a:cubicBezTo>
                      <a:pt x="41" y="510"/>
                      <a:pt x="30" y="506"/>
                      <a:pt x="26" y="521"/>
                    </a:cubicBezTo>
                    <a:cubicBezTo>
                      <a:pt x="22" y="532"/>
                      <a:pt x="40" y="545"/>
                      <a:pt x="40" y="545"/>
                    </a:cubicBezTo>
                    <a:cubicBezTo>
                      <a:pt x="43" y="560"/>
                      <a:pt x="43" y="560"/>
                      <a:pt x="43" y="560"/>
                    </a:cubicBezTo>
                    <a:cubicBezTo>
                      <a:pt x="43" y="560"/>
                      <a:pt x="28" y="556"/>
                      <a:pt x="28" y="559"/>
                    </a:cubicBezTo>
                    <a:cubicBezTo>
                      <a:pt x="24" y="567"/>
                      <a:pt x="27" y="578"/>
                      <a:pt x="27" y="578"/>
                    </a:cubicBezTo>
                    <a:cubicBezTo>
                      <a:pt x="27" y="578"/>
                      <a:pt x="8" y="597"/>
                      <a:pt x="0" y="596"/>
                    </a:cubicBezTo>
                    <a:cubicBezTo>
                      <a:pt x="11" y="605"/>
                      <a:pt x="11" y="605"/>
                      <a:pt x="11" y="605"/>
                    </a:cubicBezTo>
                    <a:cubicBezTo>
                      <a:pt x="10" y="624"/>
                      <a:pt x="10" y="624"/>
                      <a:pt x="10" y="624"/>
                    </a:cubicBezTo>
                    <a:cubicBezTo>
                      <a:pt x="28" y="632"/>
                      <a:pt x="28" y="632"/>
                      <a:pt x="28" y="632"/>
                    </a:cubicBezTo>
                    <a:cubicBezTo>
                      <a:pt x="24" y="651"/>
                      <a:pt x="24" y="651"/>
                      <a:pt x="24" y="651"/>
                    </a:cubicBezTo>
                    <a:cubicBezTo>
                      <a:pt x="45" y="683"/>
                      <a:pt x="45" y="683"/>
                      <a:pt x="45" y="683"/>
                    </a:cubicBezTo>
                    <a:cubicBezTo>
                      <a:pt x="75" y="688"/>
                      <a:pt x="75" y="688"/>
                      <a:pt x="75" y="688"/>
                    </a:cubicBezTo>
                    <a:cubicBezTo>
                      <a:pt x="124" y="751"/>
                      <a:pt x="124" y="751"/>
                      <a:pt x="124" y="751"/>
                    </a:cubicBezTo>
                    <a:cubicBezTo>
                      <a:pt x="147" y="730"/>
                      <a:pt x="147" y="730"/>
                      <a:pt x="147" y="730"/>
                    </a:cubicBezTo>
                    <a:cubicBezTo>
                      <a:pt x="200" y="736"/>
                      <a:pt x="200" y="736"/>
                      <a:pt x="200" y="736"/>
                    </a:cubicBezTo>
                    <a:cubicBezTo>
                      <a:pt x="206" y="759"/>
                      <a:pt x="206" y="759"/>
                      <a:pt x="206" y="759"/>
                    </a:cubicBezTo>
                    <a:cubicBezTo>
                      <a:pt x="158" y="745"/>
                      <a:pt x="158" y="745"/>
                      <a:pt x="158" y="745"/>
                    </a:cubicBezTo>
                    <a:cubicBezTo>
                      <a:pt x="158" y="745"/>
                      <a:pt x="123" y="767"/>
                      <a:pt x="108" y="781"/>
                    </a:cubicBezTo>
                    <a:cubicBezTo>
                      <a:pt x="92" y="796"/>
                      <a:pt x="87" y="830"/>
                      <a:pt x="98" y="838"/>
                    </a:cubicBezTo>
                    <a:cubicBezTo>
                      <a:pt x="112" y="850"/>
                      <a:pt x="124" y="824"/>
                      <a:pt x="129" y="809"/>
                    </a:cubicBezTo>
                    <a:cubicBezTo>
                      <a:pt x="137" y="794"/>
                      <a:pt x="148" y="791"/>
                      <a:pt x="148" y="791"/>
                    </a:cubicBezTo>
                    <a:cubicBezTo>
                      <a:pt x="162" y="811"/>
                      <a:pt x="162" y="811"/>
                      <a:pt x="162" y="811"/>
                    </a:cubicBezTo>
                    <a:cubicBezTo>
                      <a:pt x="157" y="841"/>
                      <a:pt x="157" y="841"/>
                      <a:pt x="157" y="841"/>
                    </a:cubicBezTo>
                    <a:cubicBezTo>
                      <a:pt x="180" y="831"/>
                      <a:pt x="180" y="831"/>
                      <a:pt x="180" y="831"/>
                    </a:cubicBezTo>
                    <a:cubicBezTo>
                      <a:pt x="194" y="850"/>
                      <a:pt x="194" y="850"/>
                      <a:pt x="194" y="850"/>
                    </a:cubicBezTo>
                    <a:cubicBezTo>
                      <a:pt x="194" y="850"/>
                      <a:pt x="178" y="884"/>
                      <a:pt x="207" y="889"/>
                    </a:cubicBezTo>
                    <a:cubicBezTo>
                      <a:pt x="237" y="898"/>
                      <a:pt x="243" y="857"/>
                      <a:pt x="243" y="857"/>
                    </a:cubicBezTo>
                    <a:cubicBezTo>
                      <a:pt x="275" y="896"/>
                      <a:pt x="275" y="896"/>
                      <a:pt x="275" y="896"/>
                    </a:cubicBezTo>
                    <a:cubicBezTo>
                      <a:pt x="275" y="896"/>
                      <a:pt x="286" y="885"/>
                      <a:pt x="294" y="878"/>
                    </a:cubicBezTo>
                    <a:cubicBezTo>
                      <a:pt x="305" y="875"/>
                      <a:pt x="320" y="879"/>
                      <a:pt x="320" y="879"/>
                    </a:cubicBezTo>
                    <a:cubicBezTo>
                      <a:pt x="320" y="879"/>
                      <a:pt x="336" y="857"/>
                      <a:pt x="351" y="858"/>
                    </a:cubicBezTo>
                    <a:cubicBezTo>
                      <a:pt x="366" y="859"/>
                      <a:pt x="403" y="868"/>
                      <a:pt x="403" y="868"/>
                    </a:cubicBezTo>
                    <a:cubicBezTo>
                      <a:pt x="411" y="865"/>
                      <a:pt x="411" y="865"/>
                      <a:pt x="411" y="865"/>
                    </a:cubicBezTo>
                    <a:cubicBezTo>
                      <a:pt x="444" y="870"/>
                      <a:pt x="444" y="870"/>
                      <a:pt x="444" y="870"/>
                    </a:cubicBezTo>
                    <a:cubicBezTo>
                      <a:pt x="434" y="850"/>
                      <a:pt x="434" y="850"/>
                      <a:pt x="434" y="850"/>
                    </a:cubicBezTo>
                    <a:cubicBezTo>
                      <a:pt x="442" y="843"/>
                      <a:pt x="442" y="843"/>
                      <a:pt x="442" y="843"/>
                    </a:cubicBezTo>
                    <a:cubicBezTo>
                      <a:pt x="467" y="860"/>
                      <a:pt x="467" y="860"/>
                      <a:pt x="467" y="860"/>
                    </a:cubicBezTo>
                    <a:cubicBezTo>
                      <a:pt x="463" y="875"/>
                      <a:pt x="463" y="875"/>
                      <a:pt x="463" y="875"/>
                    </a:cubicBezTo>
                    <a:cubicBezTo>
                      <a:pt x="474" y="875"/>
                      <a:pt x="474" y="875"/>
                      <a:pt x="474" y="875"/>
                    </a:cubicBezTo>
                    <a:cubicBezTo>
                      <a:pt x="497" y="853"/>
                      <a:pt x="497" y="853"/>
                      <a:pt x="497" y="853"/>
                    </a:cubicBezTo>
                    <a:cubicBezTo>
                      <a:pt x="518" y="885"/>
                      <a:pt x="518" y="885"/>
                      <a:pt x="518" y="885"/>
                    </a:cubicBezTo>
                    <a:cubicBezTo>
                      <a:pt x="518" y="885"/>
                      <a:pt x="571" y="884"/>
                      <a:pt x="589" y="892"/>
                    </a:cubicBezTo>
                    <a:cubicBezTo>
                      <a:pt x="607" y="901"/>
                      <a:pt x="565" y="918"/>
                      <a:pt x="565" y="918"/>
                    </a:cubicBezTo>
                    <a:cubicBezTo>
                      <a:pt x="550" y="917"/>
                      <a:pt x="550" y="917"/>
                      <a:pt x="550" y="917"/>
                    </a:cubicBezTo>
                    <a:cubicBezTo>
                      <a:pt x="535" y="935"/>
                      <a:pt x="535" y="935"/>
                      <a:pt x="535" y="935"/>
                    </a:cubicBezTo>
                    <a:cubicBezTo>
                      <a:pt x="546" y="944"/>
                      <a:pt x="546" y="944"/>
                      <a:pt x="546" y="944"/>
                    </a:cubicBezTo>
                    <a:cubicBezTo>
                      <a:pt x="537" y="955"/>
                      <a:pt x="537" y="955"/>
                      <a:pt x="537" y="955"/>
                    </a:cubicBezTo>
                    <a:cubicBezTo>
                      <a:pt x="537" y="955"/>
                      <a:pt x="498" y="918"/>
                      <a:pt x="479" y="917"/>
                    </a:cubicBezTo>
                    <a:cubicBezTo>
                      <a:pt x="465" y="913"/>
                      <a:pt x="409" y="903"/>
                      <a:pt x="409" y="903"/>
                    </a:cubicBezTo>
                    <a:cubicBezTo>
                      <a:pt x="409" y="903"/>
                      <a:pt x="372" y="882"/>
                      <a:pt x="350" y="881"/>
                    </a:cubicBezTo>
                    <a:cubicBezTo>
                      <a:pt x="324" y="876"/>
                      <a:pt x="303" y="921"/>
                      <a:pt x="303" y="921"/>
                    </a:cubicBezTo>
                    <a:cubicBezTo>
                      <a:pt x="251" y="918"/>
                      <a:pt x="251" y="918"/>
                      <a:pt x="251" y="918"/>
                    </a:cubicBezTo>
                    <a:cubicBezTo>
                      <a:pt x="245" y="964"/>
                      <a:pt x="245" y="964"/>
                      <a:pt x="245" y="964"/>
                    </a:cubicBezTo>
                    <a:cubicBezTo>
                      <a:pt x="245" y="964"/>
                      <a:pt x="211" y="977"/>
                      <a:pt x="210" y="1000"/>
                    </a:cubicBezTo>
                    <a:cubicBezTo>
                      <a:pt x="209" y="1023"/>
                      <a:pt x="243" y="1017"/>
                      <a:pt x="243" y="1017"/>
                    </a:cubicBezTo>
                    <a:cubicBezTo>
                      <a:pt x="253" y="1048"/>
                      <a:pt x="253" y="1048"/>
                      <a:pt x="253" y="1048"/>
                    </a:cubicBezTo>
                    <a:cubicBezTo>
                      <a:pt x="253" y="1048"/>
                      <a:pt x="290" y="1054"/>
                      <a:pt x="315" y="1082"/>
                    </a:cubicBezTo>
                    <a:cubicBezTo>
                      <a:pt x="343" y="1110"/>
                      <a:pt x="312" y="1135"/>
                      <a:pt x="304" y="1162"/>
                    </a:cubicBezTo>
                    <a:cubicBezTo>
                      <a:pt x="299" y="1184"/>
                      <a:pt x="335" y="1205"/>
                      <a:pt x="335" y="1205"/>
                    </a:cubicBezTo>
                    <a:cubicBezTo>
                      <a:pt x="334" y="1220"/>
                      <a:pt x="334" y="1220"/>
                      <a:pt x="334" y="1220"/>
                    </a:cubicBezTo>
                    <a:cubicBezTo>
                      <a:pt x="371" y="1245"/>
                      <a:pt x="371" y="1245"/>
                      <a:pt x="371" y="1245"/>
                    </a:cubicBezTo>
                    <a:cubicBezTo>
                      <a:pt x="386" y="1234"/>
                      <a:pt x="386" y="1234"/>
                      <a:pt x="386" y="1234"/>
                    </a:cubicBezTo>
                    <a:cubicBezTo>
                      <a:pt x="386" y="1234"/>
                      <a:pt x="376" y="1219"/>
                      <a:pt x="388" y="1192"/>
                    </a:cubicBezTo>
                    <a:cubicBezTo>
                      <a:pt x="397" y="1162"/>
                      <a:pt x="426" y="1187"/>
                      <a:pt x="426" y="1187"/>
                    </a:cubicBezTo>
                    <a:cubicBezTo>
                      <a:pt x="425" y="1206"/>
                      <a:pt x="425" y="1206"/>
                      <a:pt x="425" y="1206"/>
                    </a:cubicBezTo>
                    <a:cubicBezTo>
                      <a:pt x="425" y="1206"/>
                      <a:pt x="443" y="1214"/>
                      <a:pt x="461" y="1238"/>
                    </a:cubicBezTo>
                    <a:cubicBezTo>
                      <a:pt x="479" y="1258"/>
                      <a:pt x="466" y="1295"/>
                      <a:pt x="466" y="1295"/>
                    </a:cubicBezTo>
                    <a:cubicBezTo>
                      <a:pt x="495" y="1316"/>
                      <a:pt x="495" y="1316"/>
                      <a:pt x="495" y="1316"/>
                    </a:cubicBezTo>
                    <a:cubicBezTo>
                      <a:pt x="495" y="1316"/>
                      <a:pt x="487" y="1239"/>
                      <a:pt x="518" y="1218"/>
                    </a:cubicBezTo>
                    <a:cubicBezTo>
                      <a:pt x="549" y="1196"/>
                      <a:pt x="551" y="1242"/>
                      <a:pt x="551" y="1242"/>
                    </a:cubicBezTo>
                    <a:cubicBezTo>
                      <a:pt x="615" y="1299"/>
                      <a:pt x="615" y="1299"/>
                      <a:pt x="615" y="1299"/>
                    </a:cubicBezTo>
                    <a:cubicBezTo>
                      <a:pt x="627" y="1292"/>
                      <a:pt x="627" y="1292"/>
                      <a:pt x="627" y="1292"/>
                    </a:cubicBezTo>
                    <a:cubicBezTo>
                      <a:pt x="599" y="1244"/>
                      <a:pt x="599" y="1244"/>
                      <a:pt x="599" y="1244"/>
                    </a:cubicBezTo>
                    <a:cubicBezTo>
                      <a:pt x="600" y="1218"/>
                      <a:pt x="600" y="1218"/>
                      <a:pt x="600" y="1218"/>
                    </a:cubicBezTo>
                    <a:cubicBezTo>
                      <a:pt x="559" y="1143"/>
                      <a:pt x="559" y="1143"/>
                      <a:pt x="559" y="1143"/>
                    </a:cubicBezTo>
                    <a:cubicBezTo>
                      <a:pt x="556" y="1112"/>
                      <a:pt x="556" y="1112"/>
                      <a:pt x="556" y="1112"/>
                    </a:cubicBezTo>
                    <a:cubicBezTo>
                      <a:pt x="518" y="1046"/>
                      <a:pt x="518" y="1046"/>
                      <a:pt x="518" y="1046"/>
                    </a:cubicBezTo>
                    <a:cubicBezTo>
                      <a:pt x="589" y="1064"/>
                      <a:pt x="589" y="1064"/>
                      <a:pt x="589" y="1064"/>
                    </a:cubicBezTo>
                    <a:cubicBezTo>
                      <a:pt x="580" y="1087"/>
                      <a:pt x="580" y="1087"/>
                      <a:pt x="580" y="1087"/>
                    </a:cubicBezTo>
                    <a:cubicBezTo>
                      <a:pt x="610" y="1096"/>
                      <a:pt x="610" y="1096"/>
                      <a:pt x="610" y="1096"/>
                    </a:cubicBezTo>
                    <a:cubicBezTo>
                      <a:pt x="630" y="1066"/>
                      <a:pt x="630" y="1066"/>
                      <a:pt x="630" y="1066"/>
                    </a:cubicBezTo>
                    <a:cubicBezTo>
                      <a:pt x="644" y="1071"/>
                      <a:pt x="644" y="1071"/>
                      <a:pt x="644" y="1071"/>
                    </a:cubicBezTo>
                    <a:cubicBezTo>
                      <a:pt x="664" y="1045"/>
                      <a:pt x="664" y="1045"/>
                      <a:pt x="664" y="1045"/>
                    </a:cubicBezTo>
                    <a:cubicBezTo>
                      <a:pt x="646" y="1044"/>
                      <a:pt x="646" y="1044"/>
                      <a:pt x="646" y="1044"/>
                    </a:cubicBezTo>
                    <a:cubicBezTo>
                      <a:pt x="632" y="1009"/>
                      <a:pt x="632" y="1009"/>
                      <a:pt x="632" y="1009"/>
                    </a:cubicBezTo>
                    <a:cubicBezTo>
                      <a:pt x="632" y="1009"/>
                      <a:pt x="609" y="1023"/>
                      <a:pt x="598" y="1015"/>
                    </a:cubicBezTo>
                    <a:cubicBezTo>
                      <a:pt x="584" y="1003"/>
                      <a:pt x="599" y="996"/>
                      <a:pt x="600" y="984"/>
                    </a:cubicBezTo>
                    <a:cubicBezTo>
                      <a:pt x="600" y="969"/>
                      <a:pt x="574" y="972"/>
                      <a:pt x="567" y="964"/>
                    </a:cubicBezTo>
                    <a:cubicBezTo>
                      <a:pt x="560" y="960"/>
                      <a:pt x="583" y="953"/>
                      <a:pt x="583" y="953"/>
                    </a:cubicBezTo>
                    <a:cubicBezTo>
                      <a:pt x="624" y="936"/>
                      <a:pt x="624" y="936"/>
                      <a:pt x="624" y="936"/>
                    </a:cubicBezTo>
                    <a:cubicBezTo>
                      <a:pt x="663" y="915"/>
                      <a:pt x="663" y="915"/>
                      <a:pt x="663" y="915"/>
                    </a:cubicBezTo>
                    <a:cubicBezTo>
                      <a:pt x="666" y="934"/>
                      <a:pt x="666" y="934"/>
                      <a:pt x="666" y="934"/>
                    </a:cubicBezTo>
                    <a:cubicBezTo>
                      <a:pt x="688" y="935"/>
                      <a:pt x="688" y="935"/>
                      <a:pt x="688" y="935"/>
                    </a:cubicBezTo>
                    <a:cubicBezTo>
                      <a:pt x="688" y="935"/>
                      <a:pt x="731" y="987"/>
                      <a:pt x="753" y="996"/>
                    </a:cubicBezTo>
                    <a:cubicBezTo>
                      <a:pt x="771" y="1004"/>
                      <a:pt x="780" y="974"/>
                      <a:pt x="780" y="974"/>
                    </a:cubicBezTo>
                    <a:cubicBezTo>
                      <a:pt x="780" y="974"/>
                      <a:pt x="755" y="954"/>
                      <a:pt x="749" y="923"/>
                    </a:cubicBezTo>
                    <a:cubicBezTo>
                      <a:pt x="742" y="896"/>
                      <a:pt x="751" y="877"/>
                      <a:pt x="751" y="862"/>
                    </a:cubicBezTo>
                    <a:cubicBezTo>
                      <a:pt x="752" y="846"/>
                      <a:pt x="681" y="839"/>
                      <a:pt x="666" y="838"/>
                    </a:cubicBezTo>
                    <a:cubicBezTo>
                      <a:pt x="652" y="834"/>
                      <a:pt x="652" y="815"/>
                      <a:pt x="652" y="815"/>
                    </a:cubicBezTo>
                    <a:cubicBezTo>
                      <a:pt x="652" y="815"/>
                      <a:pt x="637" y="822"/>
                      <a:pt x="626" y="814"/>
                    </a:cubicBezTo>
                    <a:cubicBezTo>
                      <a:pt x="615" y="809"/>
                      <a:pt x="580" y="773"/>
                      <a:pt x="580" y="773"/>
                    </a:cubicBezTo>
                    <a:cubicBezTo>
                      <a:pt x="580" y="773"/>
                      <a:pt x="568" y="788"/>
                      <a:pt x="564" y="788"/>
                    </a:cubicBezTo>
                    <a:cubicBezTo>
                      <a:pt x="556" y="787"/>
                      <a:pt x="550" y="764"/>
                      <a:pt x="550" y="764"/>
                    </a:cubicBezTo>
                    <a:cubicBezTo>
                      <a:pt x="494" y="758"/>
                      <a:pt x="494" y="758"/>
                      <a:pt x="494" y="758"/>
                    </a:cubicBezTo>
                    <a:cubicBezTo>
                      <a:pt x="491" y="742"/>
                      <a:pt x="491" y="742"/>
                      <a:pt x="491" y="742"/>
                    </a:cubicBezTo>
                    <a:cubicBezTo>
                      <a:pt x="491" y="742"/>
                      <a:pt x="464" y="752"/>
                      <a:pt x="465" y="737"/>
                    </a:cubicBezTo>
                    <a:cubicBezTo>
                      <a:pt x="466" y="722"/>
                      <a:pt x="514" y="732"/>
                      <a:pt x="514" y="732"/>
                    </a:cubicBezTo>
                    <a:cubicBezTo>
                      <a:pt x="514" y="732"/>
                      <a:pt x="548" y="733"/>
                      <a:pt x="581" y="743"/>
                    </a:cubicBezTo>
                    <a:cubicBezTo>
                      <a:pt x="614" y="756"/>
                      <a:pt x="639" y="784"/>
                      <a:pt x="639" y="784"/>
                    </a:cubicBezTo>
                    <a:cubicBezTo>
                      <a:pt x="657" y="788"/>
                      <a:pt x="657" y="788"/>
                      <a:pt x="657" y="788"/>
                    </a:cubicBezTo>
                    <a:cubicBezTo>
                      <a:pt x="657" y="788"/>
                      <a:pt x="660" y="815"/>
                      <a:pt x="667" y="823"/>
                    </a:cubicBezTo>
                    <a:cubicBezTo>
                      <a:pt x="674" y="831"/>
                      <a:pt x="689" y="824"/>
                      <a:pt x="697" y="825"/>
                    </a:cubicBezTo>
                    <a:cubicBezTo>
                      <a:pt x="704" y="825"/>
                      <a:pt x="734" y="826"/>
                      <a:pt x="756" y="843"/>
                    </a:cubicBezTo>
                    <a:cubicBezTo>
                      <a:pt x="777" y="863"/>
                      <a:pt x="801" y="914"/>
                      <a:pt x="801" y="914"/>
                    </a:cubicBezTo>
                    <a:cubicBezTo>
                      <a:pt x="801" y="914"/>
                      <a:pt x="831" y="919"/>
                      <a:pt x="839" y="912"/>
                    </a:cubicBezTo>
                    <a:cubicBezTo>
                      <a:pt x="846" y="908"/>
                      <a:pt x="841" y="866"/>
                      <a:pt x="841" y="866"/>
                    </a:cubicBezTo>
                    <a:cubicBezTo>
                      <a:pt x="841" y="866"/>
                      <a:pt x="799" y="872"/>
                      <a:pt x="786" y="844"/>
                    </a:cubicBezTo>
                    <a:cubicBezTo>
                      <a:pt x="768" y="817"/>
                      <a:pt x="773" y="790"/>
                      <a:pt x="773" y="790"/>
                    </a:cubicBezTo>
                    <a:cubicBezTo>
                      <a:pt x="751" y="781"/>
                      <a:pt x="751" y="781"/>
                      <a:pt x="751" y="781"/>
                    </a:cubicBezTo>
                    <a:cubicBezTo>
                      <a:pt x="745" y="754"/>
                      <a:pt x="745" y="754"/>
                      <a:pt x="745" y="754"/>
                    </a:cubicBezTo>
                    <a:cubicBezTo>
                      <a:pt x="745" y="754"/>
                      <a:pt x="730" y="761"/>
                      <a:pt x="707" y="760"/>
                    </a:cubicBezTo>
                    <a:cubicBezTo>
                      <a:pt x="681" y="759"/>
                      <a:pt x="674" y="743"/>
                      <a:pt x="674" y="743"/>
                    </a:cubicBezTo>
                    <a:cubicBezTo>
                      <a:pt x="663" y="750"/>
                      <a:pt x="663" y="750"/>
                      <a:pt x="663" y="750"/>
                    </a:cubicBezTo>
                    <a:cubicBezTo>
                      <a:pt x="619" y="721"/>
                      <a:pt x="619" y="721"/>
                      <a:pt x="619" y="721"/>
                    </a:cubicBezTo>
                    <a:cubicBezTo>
                      <a:pt x="619" y="721"/>
                      <a:pt x="606" y="686"/>
                      <a:pt x="595" y="682"/>
                    </a:cubicBezTo>
                    <a:cubicBezTo>
                      <a:pt x="580" y="678"/>
                      <a:pt x="553" y="699"/>
                      <a:pt x="538" y="695"/>
                    </a:cubicBezTo>
                    <a:cubicBezTo>
                      <a:pt x="523" y="690"/>
                      <a:pt x="499" y="662"/>
                      <a:pt x="495" y="651"/>
                    </a:cubicBezTo>
                    <a:cubicBezTo>
                      <a:pt x="492" y="639"/>
                      <a:pt x="518" y="636"/>
                      <a:pt x="518" y="636"/>
                    </a:cubicBezTo>
                    <a:cubicBezTo>
                      <a:pt x="515" y="629"/>
                      <a:pt x="515" y="629"/>
                      <a:pt x="515" y="629"/>
                    </a:cubicBezTo>
                    <a:cubicBezTo>
                      <a:pt x="515" y="629"/>
                      <a:pt x="553" y="627"/>
                      <a:pt x="563" y="646"/>
                    </a:cubicBezTo>
                    <a:cubicBezTo>
                      <a:pt x="577" y="666"/>
                      <a:pt x="547" y="668"/>
                      <a:pt x="547" y="668"/>
                    </a:cubicBezTo>
                    <a:cubicBezTo>
                      <a:pt x="550" y="684"/>
                      <a:pt x="550" y="684"/>
                      <a:pt x="550" y="684"/>
                    </a:cubicBezTo>
                    <a:cubicBezTo>
                      <a:pt x="584" y="670"/>
                      <a:pt x="584" y="670"/>
                      <a:pt x="584" y="670"/>
                    </a:cubicBezTo>
                    <a:cubicBezTo>
                      <a:pt x="586" y="640"/>
                      <a:pt x="586" y="640"/>
                      <a:pt x="586" y="640"/>
                    </a:cubicBezTo>
                    <a:cubicBezTo>
                      <a:pt x="540" y="584"/>
                      <a:pt x="540" y="584"/>
                      <a:pt x="540" y="584"/>
                    </a:cubicBezTo>
                    <a:cubicBezTo>
                      <a:pt x="506" y="571"/>
                      <a:pt x="506" y="571"/>
                      <a:pt x="506" y="571"/>
                    </a:cubicBezTo>
                    <a:cubicBezTo>
                      <a:pt x="506" y="571"/>
                      <a:pt x="497" y="543"/>
                      <a:pt x="497" y="528"/>
                    </a:cubicBezTo>
                    <a:cubicBezTo>
                      <a:pt x="498" y="509"/>
                      <a:pt x="461" y="504"/>
                      <a:pt x="461" y="504"/>
                    </a:cubicBezTo>
                    <a:cubicBezTo>
                      <a:pt x="462" y="484"/>
                      <a:pt x="462" y="484"/>
                      <a:pt x="462" y="484"/>
                    </a:cubicBezTo>
                    <a:cubicBezTo>
                      <a:pt x="462" y="484"/>
                      <a:pt x="443" y="476"/>
                      <a:pt x="433" y="453"/>
                    </a:cubicBezTo>
                    <a:cubicBezTo>
                      <a:pt x="419" y="433"/>
                      <a:pt x="444" y="392"/>
                      <a:pt x="444" y="392"/>
                    </a:cubicBezTo>
                    <a:cubicBezTo>
                      <a:pt x="437" y="372"/>
                      <a:pt x="437" y="372"/>
                      <a:pt x="437" y="372"/>
                    </a:cubicBezTo>
                    <a:cubicBezTo>
                      <a:pt x="442" y="353"/>
                      <a:pt x="442" y="353"/>
                      <a:pt x="442" y="353"/>
                    </a:cubicBezTo>
                    <a:cubicBezTo>
                      <a:pt x="460" y="354"/>
                      <a:pt x="460" y="354"/>
                      <a:pt x="460" y="354"/>
                    </a:cubicBezTo>
                    <a:cubicBezTo>
                      <a:pt x="480" y="332"/>
                      <a:pt x="480" y="332"/>
                      <a:pt x="480" y="332"/>
                    </a:cubicBezTo>
                    <a:cubicBezTo>
                      <a:pt x="480" y="321"/>
                      <a:pt x="480" y="321"/>
                      <a:pt x="480" y="321"/>
                    </a:cubicBezTo>
                    <a:cubicBezTo>
                      <a:pt x="498" y="341"/>
                      <a:pt x="498" y="341"/>
                      <a:pt x="498" y="341"/>
                    </a:cubicBezTo>
                    <a:cubicBezTo>
                      <a:pt x="475" y="355"/>
                      <a:pt x="475" y="355"/>
                      <a:pt x="475" y="355"/>
                    </a:cubicBezTo>
                    <a:cubicBezTo>
                      <a:pt x="485" y="379"/>
                      <a:pt x="485" y="379"/>
                      <a:pt x="485" y="379"/>
                    </a:cubicBezTo>
                    <a:cubicBezTo>
                      <a:pt x="508" y="380"/>
                      <a:pt x="508" y="380"/>
                      <a:pt x="508" y="380"/>
                    </a:cubicBezTo>
                    <a:cubicBezTo>
                      <a:pt x="529" y="396"/>
                      <a:pt x="529" y="396"/>
                      <a:pt x="529" y="396"/>
                    </a:cubicBezTo>
                    <a:cubicBezTo>
                      <a:pt x="529" y="396"/>
                      <a:pt x="559" y="401"/>
                      <a:pt x="570" y="409"/>
                    </a:cubicBezTo>
                    <a:cubicBezTo>
                      <a:pt x="581" y="414"/>
                      <a:pt x="577" y="429"/>
                      <a:pt x="576" y="440"/>
                    </a:cubicBezTo>
                    <a:cubicBezTo>
                      <a:pt x="576" y="452"/>
                      <a:pt x="586" y="460"/>
                      <a:pt x="586" y="460"/>
                    </a:cubicBezTo>
                    <a:cubicBezTo>
                      <a:pt x="589" y="475"/>
                      <a:pt x="589" y="475"/>
                      <a:pt x="589" y="475"/>
                    </a:cubicBezTo>
                    <a:cubicBezTo>
                      <a:pt x="638" y="478"/>
                      <a:pt x="638" y="478"/>
                      <a:pt x="638" y="478"/>
                    </a:cubicBezTo>
                    <a:cubicBezTo>
                      <a:pt x="653" y="478"/>
                      <a:pt x="661" y="467"/>
                      <a:pt x="650" y="463"/>
                    </a:cubicBezTo>
                    <a:cubicBezTo>
                      <a:pt x="635" y="454"/>
                      <a:pt x="602" y="445"/>
                      <a:pt x="602" y="445"/>
                    </a:cubicBezTo>
                    <a:cubicBezTo>
                      <a:pt x="602" y="445"/>
                      <a:pt x="581" y="417"/>
                      <a:pt x="582" y="402"/>
                    </a:cubicBezTo>
                    <a:cubicBezTo>
                      <a:pt x="582" y="387"/>
                      <a:pt x="600" y="399"/>
                      <a:pt x="600" y="399"/>
                    </a:cubicBezTo>
                    <a:cubicBezTo>
                      <a:pt x="627" y="401"/>
                      <a:pt x="627" y="401"/>
                      <a:pt x="627" y="401"/>
                    </a:cubicBezTo>
                    <a:cubicBezTo>
                      <a:pt x="662" y="437"/>
                      <a:pt x="662" y="437"/>
                      <a:pt x="662" y="437"/>
                    </a:cubicBezTo>
                    <a:cubicBezTo>
                      <a:pt x="691" y="465"/>
                      <a:pt x="691" y="465"/>
                      <a:pt x="691" y="465"/>
                    </a:cubicBezTo>
                    <a:cubicBezTo>
                      <a:pt x="691" y="465"/>
                      <a:pt x="707" y="450"/>
                      <a:pt x="696" y="431"/>
                    </a:cubicBezTo>
                    <a:cubicBezTo>
                      <a:pt x="690" y="411"/>
                      <a:pt x="671" y="406"/>
                      <a:pt x="664" y="406"/>
                    </a:cubicBezTo>
                    <a:cubicBezTo>
                      <a:pt x="653" y="402"/>
                      <a:pt x="642" y="394"/>
                      <a:pt x="643" y="378"/>
                    </a:cubicBezTo>
                    <a:cubicBezTo>
                      <a:pt x="639" y="367"/>
                      <a:pt x="654" y="364"/>
                      <a:pt x="654" y="364"/>
                    </a:cubicBezTo>
                    <a:cubicBezTo>
                      <a:pt x="710" y="378"/>
                      <a:pt x="710" y="378"/>
                      <a:pt x="710" y="378"/>
                    </a:cubicBezTo>
                    <a:cubicBezTo>
                      <a:pt x="725" y="382"/>
                      <a:pt x="725" y="382"/>
                      <a:pt x="725" y="382"/>
                    </a:cubicBezTo>
                    <a:cubicBezTo>
                      <a:pt x="728" y="390"/>
                      <a:pt x="728" y="390"/>
                      <a:pt x="728" y="390"/>
                    </a:cubicBezTo>
                    <a:cubicBezTo>
                      <a:pt x="746" y="414"/>
                      <a:pt x="746" y="414"/>
                      <a:pt x="746" y="414"/>
                    </a:cubicBezTo>
                    <a:cubicBezTo>
                      <a:pt x="761" y="395"/>
                      <a:pt x="761" y="395"/>
                      <a:pt x="761" y="395"/>
                    </a:cubicBezTo>
                    <a:cubicBezTo>
                      <a:pt x="718" y="355"/>
                      <a:pt x="718" y="355"/>
                      <a:pt x="718" y="355"/>
                    </a:cubicBezTo>
                    <a:cubicBezTo>
                      <a:pt x="707" y="355"/>
                      <a:pt x="707" y="355"/>
                      <a:pt x="707" y="355"/>
                    </a:cubicBezTo>
                    <a:cubicBezTo>
                      <a:pt x="682" y="342"/>
                      <a:pt x="682" y="342"/>
                      <a:pt x="682" y="342"/>
                    </a:cubicBezTo>
                    <a:cubicBezTo>
                      <a:pt x="681" y="357"/>
                      <a:pt x="681" y="357"/>
                      <a:pt x="681" y="357"/>
                    </a:cubicBezTo>
                    <a:cubicBezTo>
                      <a:pt x="681" y="357"/>
                      <a:pt x="670" y="349"/>
                      <a:pt x="659" y="349"/>
                    </a:cubicBezTo>
                    <a:cubicBezTo>
                      <a:pt x="648" y="344"/>
                      <a:pt x="660" y="322"/>
                      <a:pt x="660" y="322"/>
                    </a:cubicBezTo>
                    <a:cubicBezTo>
                      <a:pt x="660" y="322"/>
                      <a:pt x="624" y="297"/>
                      <a:pt x="624" y="289"/>
                    </a:cubicBezTo>
                    <a:cubicBezTo>
                      <a:pt x="624" y="282"/>
                      <a:pt x="647" y="271"/>
                      <a:pt x="647" y="271"/>
                    </a:cubicBezTo>
                    <a:cubicBezTo>
                      <a:pt x="647" y="271"/>
                      <a:pt x="677" y="277"/>
                      <a:pt x="688" y="277"/>
                    </a:cubicBezTo>
                    <a:cubicBezTo>
                      <a:pt x="699" y="278"/>
                      <a:pt x="727" y="249"/>
                      <a:pt x="727" y="249"/>
                    </a:cubicBezTo>
                    <a:cubicBezTo>
                      <a:pt x="732" y="230"/>
                      <a:pt x="732" y="230"/>
                      <a:pt x="732" y="230"/>
                    </a:cubicBezTo>
                    <a:cubicBezTo>
                      <a:pt x="732" y="230"/>
                      <a:pt x="747" y="215"/>
                      <a:pt x="755" y="215"/>
                    </a:cubicBezTo>
                    <a:cubicBezTo>
                      <a:pt x="766" y="212"/>
                      <a:pt x="784" y="228"/>
                      <a:pt x="803" y="229"/>
                    </a:cubicBezTo>
                    <a:cubicBezTo>
                      <a:pt x="825" y="226"/>
                      <a:pt x="837" y="219"/>
                      <a:pt x="841" y="216"/>
                    </a:cubicBezTo>
                    <a:cubicBezTo>
                      <a:pt x="849" y="208"/>
                      <a:pt x="864" y="190"/>
                      <a:pt x="864" y="190"/>
                    </a:cubicBezTo>
                    <a:cubicBezTo>
                      <a:pt x="854" y="174"/>
                      <a:pt x="854" y="174"/>
                      <a:pt x="854" y="174"/>
                    </a:cubicBezTo>
                    <a:cubicBezTo>
                      <a:pt x="858" y="171"/>
                      <a:pt x="858" y="171"/>
                      <a:pt x="858" y="171"/>
                    </a:cubicBezTo>
                    <a:cubicBezTo>
                      <a:pt x="872" y="187"/>
                      <a:pt x="872" y="187"/>
                      <a:pt x="872" y="187"/>
                    </a:cubicBezTo>
                    <a:cubicBezTo>
                      <a:pt x="871" y="202"/>
                      <a:pt x="871" y="202"/>
                      <a:pt x="871" y="202"/>
                    </a:cubicBezTo>
                    <a:cubicBezTo>
                      <a:pt x="893" y="211"/>
                      <a:pt x="893" y="211"/>
                      <a:pt x="893" y="211"/>
                    </a:cubicBezTo>
                    <a:cubicBezTo>
                      <a:pt x="909" y="204"/>
                      <a:pt x="909" y="204"/>
                      <a:pt x="909" y="204"/>
                    </a:cubicBezTo>
                    <a:cubicBezTo>
                      <a:pt x="909" y="204"/>
                      <a:pt x="998" y="212"/>
                      <a:pt x="1017" y="213"/>
                    </a:cubicBezTo>
                    <a:cubicBezTo>
                      <a:pt x="1032" y="217"/>
                      <a:pt x="1034" y="236"/>
                      <a:pt x="1034" y="236"/>
                    </a:cubicBezTo>
                    <a:cubicBezTo>
                      <a:pt x="1034" y="236"/>
                      <a:pt x="1074" y="200"/>
                      <a:pt x="1082" y="181"/>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74" name="Freeform 549">
                <a:extLst>
                  <a:ext uri="{FF2B5EF4-FFF2-40B4-BE49-F238E27FC236}">
                    <a16:creationId xmlns:a16="http://schemas.microsoft.com/office/drawing/2014/main" id="{8A6746B6-FB40-6DCA-209B-7177B7075752}"/>
                  </a:ext>
                </a:extLst>
              </p:cNvPr>
              <p:cNvSpPr>
                <a:spLocks/>
              </p:cNvSpPr>
              <p:nvPr/>
            </p:nvSpPr>
            <p:spPr bwMode="gray">
              <a:xfrm>
                <a:off x="15636699" y="6500627"/>
                <a:ext cx="8649" cy="21623"/>
              </a:xfrm>
              <a:custGeom>
                <a:avLst/>
                <a:gdLst>
                  <a:gd name="T0" fmla="*/ 11 w 19"/>
                  <a:gd name="T1" fmla="*/ 30 h 45"/>
                  <a:gd name="T2" fmla="*/ 8 w 19"/>
                  <a:gd name="T3" fmla="*/ 15 h 45"/>
                  <a:gd name="T4" fmla="*/ 11 w 19"/>
                  <a:gd name="T5" fmla="*/ 30 h 45"/>
                </a:gdLst>
                <a:ahLst/>
                <a:cxnLst>
                  <a:cxn ang="0">
                    <a:pos x="T0" y="T1"/>
                  </a:cxn>
                  <a:cxn ang="0">
                    <a:pos x="T2" y="T3"/>
                  </a:cxn>
                  <a:cxn ang="0">
                    <a:pos x="T4" y="T5"/>
                  </a:cxn>
                </a:cxnLst>
                <a:rect l="0" t="0" r="r" b="b"/>
                <a:pathLst>
                  <a:path w="19" h="45">
                    <a:moveTo>
                      <a:pt x="11" y="30"/>
                    </a:moveTo>
                    <a:cubicBezTo>
                      <a:pt x="19" y="19"/>
                      <a:pt x="17" y="0"/>
                      <a:pt x="8" y="15"/>
                    </a:cubicBezTo>
                    <a:cubicBezTo>
                      <a:pt x="0" y="34"/>
                      <a:pt x="0" y="45"/>
                      <a:pt x="11" y="3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75" name="Freeform 550">
                <a:extLst>
                  <a:ext uri="{FF2B5EF4-FFF2-40B4-BE49-F238E27FC236}">
                    <a16:creationId xmlns:a16="http://schemas.microsoft.com/office/drawing/2014/main" id="{3B1C3188-754B-F126-1752-25D316675761}"/>
                  </a:ext>
                </a:extLst>
              </p:cNvPr>
              <p:cNvSpPr>
                <a:spLocks/>
              </p:cNvSpPr>
              <p:nvPr/>
            </p:nvSpPr>
            <p:spPr bwMode="gray">
              <a:xfrm>
                <a:off x="15308048" y="6577025"/>
                <a:ext cx="263785" cy="83604"/>
              </a:xfrm>
              <a:custGeom>
                <a:avLst/>
                <a:gdLst>
                  <a:gd name="T0" fmla="*/ 545 w 551"/>
                  <a:gd name="T1" fmla="*/ 32 h 175"/>
                  <a:gd name="T2" fmla="*/ 517 w 551"/>
                  <a:gd name="T3" fmla="*/ 65 h 175"/>
                  <a:gd name="T4" fmla="*/ 507 w 551"/>
                  <a:gd name="T5" fmla="*/ 57 h 175"/>
                  <a:gd name="T6" fmla="*/ 472 w 551"/>
                  <a:gd name="T7" fmla="*/ 75 h 175"/>
                  <a:gd name="T8" fmla="*/ 464 w 551"/>
                  <a:gd name="T9" fmla="*/ 78 h 175"/>
                  <a:gd name="T10" fmla="*/ 449 w 551"/>
                  <a:gd name="T11" fmla="*/ 89 h 175"/>
                  <a:gd name="T12" fmla="*/ 439 w 551"/>
                  <a:gd name="T13" fmla="*/ 62 h 175"/>
                  <a:gd name="T14" fmla="*/ 432 w 551"/>
                  <a:gd name="T15" fmla="*/ 42 h 175"/>
                  <a:gd name="T16" fmla="*/ 383 w 551"/>
                  <a:gd name="T17" fmla="*/ 59 h 175"/>
                  <a:gd name="T18" fmla="*/ 368 w 551"/>
                  <a:gd name="T19" fmla="*/ 51 h 175"/>
                  <a:gd name="T20" fmla="*/ 304 w 551"/>
                  <a:gd name="T21" fmla="*/ 63 h 175"/>
                  <a:gd name="T22" fmla="*/ 294 w 551"/>
                  <a:gd name="T23" fmla="*/ 39 h 175"/>
                  <a:gd name="T24" fmla="*/ 283 w 551"/>
                  <a:gd name="T25" fmla="*/ 39 h 175"/>
                  <a:gd name="T26" fmla="*/ 279 w 551"/>
                  <a:gd name="T27" fmla="*/ 46 h 175"/>
                  <a:gd name="T28" fmla="*/ 238 w 551"/>
                  <a:gd name="T29" fmla="*/ 48 h 175"/>
                  <a:gd name="T30" fmla="*/ 199 w 551"/>
                  <a:gd name="T31" fmla="*/ 69 h 175"/>
                  <a:gd name="T32" fmla="*/ 154 w 551"/>
                  <a:gd name="T33" fmla="*/ 67 h 175"/>
                  <a:gd name="T34" fmla="*/ 162 w 551"/>
                  <a:gd name="T35" fmla="*/ 60 h 175"/>
                  <a:gd name="T36" fmla="*/ 152 w 551"/>
                  <a:gd name="T37" fmla="*/ 48 h 175"/>
                  <a:gd name="T38" fmla="*/ 140 w 551"/>
                  <a:gd name="T39" fmla="*/ 59 h 175"/>
                  <a:gd name="T40" fmla="*/ 121 w 551"/>
                  <a:gd name="T41" fmla="*/ 50 h 175"/>
                  <a:gd name="T42" fmla="*/ 137 w 551"/>
                  <a:gd name="T43" fmla="*/ 32 h 175"/>
                  <a:gd name="T44" fmla="*/ 107 w 551"/>
                  <a:gd name="T45" fmla="*/ 42 h 175"/>
                  <a:gd name="T46" fmla="*/ 81 w 551"/>
                  <a:gd name="T47" fmla="*/ 45 h 175"/>
                  <a:gd name="T48" fmla="*/ 58 w 551"/>
                  <a:gd name="T49" fmla="*/ 43 h 175"/>
                  <a:gd name="T50" fmla="*/ 45 w 551"/>
                  <a:gd name="T51" fmla="*/ 8 h 175"/>
                  <a:gd name="T52" fmla="*/ 35 w 551"/>
                  <a:gd name="T53" fmla="*/ 54 h 175"/>
                  <a:gd name="T54" fmla="*/ 25 w 551"/>
                  <a:gd name="T55" fmla="*/ 27 h 175"/>
                  <a:gd name="T56" fmla="*/ 18 w 551"/>
                  <a:gd name="T57" fmla="*/ 22 h 175"/>
                  <a:gd name="T58" fmla="*/ 8 w 551"/>
                  <a:gd name="T59" fmla="*/ 76 h 175"/>
                  <a:gd name="T60" fmla="*/ 17 w 551"/>
                  <a:gd name="T61" fmla="*/ 118 h 175"/>
                  <a:gd name="T62" fmla="*/ 77 w 551"/>
                  <a:gd name="T63" fmla="*/ 113 h 175"/>
                  <a:gd name="T64" fmla="*/ 122 w 551"/>
                  <a:gd name="T65" fmla="*/ 123 h 175"/>
                  <a:gd name="T66" fmla="*/ 171 w 551"/>
                  <a:gd name="T67" fmla="*/ 114 h 175"/>
                  <a:gd name="T68" fmla="*/ 208 w 551"/>
                  <a:gd name="T69" fmla="*/ 123 h 175"/>
                  <a:gd name="T70" fmla="*/ 249 w 551"/>
                  <a:gd name="T71" fmla="*/ 133 h 175"/>
                  <a:gd name="T72" fmla="*/ 247 w 551"/>
                  <a:gd name="T73" fmla="*/ 167 h 175"/>
                  <a:gd name="T74" fmla="*/ 250 w 551"/>
                  <a:gd name="T75" fmla="*/ 175 h 175"/>
                  <a:gd name="T76" fmla="*/ 296 w 551"/>
                  <a:gd name="T77" fmla="*/ 158 h 175"/>
                  <a:gd name="T78" fmla="*/ 372 w 551"/>
                  <a:gd name="T79" fmla="*/ 135 h 175"/>
                  <a:gd name="T80" fmla="*/ 429 w 551"/>
                  <a:gd name="T81" fmla="*/ 122 h 175"/>
                  <a:gd name="T82" fmla="*/ 451 w 551"/>
                  <a:gd name="T83" fmla="*/ 127 h 175"/>
                  <a:gd name="T84" fmla="*/ 474 w 551"/>
                  <a:gd name="T85" fmla="*/ 109 h 175"/>
                  <a:gd name="T86" fmla="*/ 531 w 551"/>
                  <a:gd name="T87" fmla="*/ 104 h 175"/>
                  <a:gd name="T88" fmla="*/ 551 w 551"/>
                  <a:gd name="T89" fmla="*/ 59 h 175"/>
                  <a:gd name="T90" fmla="*/ 544 w 551"/>
                  <a:gd name="T91" fmla="*/ 55 h 175"/>
                  <a:gd name="T92" fmla="*/ 545 w 551"/>
                  <a:gd name="T93" fmla="*/ 32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51" h="175">
                    <a:moveTo>
                      <a:pt x="545" y="32"/>
                    </a:moveTo>
                    <a:cubicBezTo>
                      <a:pt x="538" y="32"/>
                      <a:pt x="517" y="65"/>
                      <a:pt x="517" y="65"/>
                    </a:cubicBezTo>
                    <a:cubicBezTo>
                      <a:pt x="517" y="65"/>
                      <a:pt x="510" y="57"/>
                      <a:pt x="507" y="57"/>
                    </a:cubicBezTo>
                    <a:cubicBezTo>
                      <a:pt x="499" y="57"/>
                      <a:pt x="472" y="75"/>
                      <a:pt x="472" y="75"/>
                    </a:cubicBezTo>
                    <a:cubicBezTo>
                      <a:pt x="464" y="78"/>
                      <a:pt x="464" y="78"/>
                      <a:pt x="464" y="78"/>
                    </a:cubicBezTo>
                    <a:cubicBezTo>
                      <a:pt x="464" y="78"/>
                      <a:pt x="460" y="89"/>
                      <a:pt x="449" y="89"/>
                    </a:cubicBezTo>
                    <a:cubicBezTo>
                      <a:pt x="438" y="92"/>
                      <a:pt x="439" y="62"/>
                      <a:pt x="439" y="62"/>
                    </a:cubicBezTo>
                    <a:cubicBezTo>
                      <a:pt x="439" y="62"/>
                      <a:pt x="455" y="43"/>
                      <a:pt x="432" y="42"/>
                    </a:cubicBezTo>
                    <a:cubicBezTo>
                      <a:pt x="406" y="41"/>
                      <a:pt x="390" y="59"/>
                      <a:pt x="383" y="59"/>
                    </a:cubicBezTo>
                    <a:cubicBezTo>
                      <a:pt x="379" y="63"/>
                      <a:pt x="380" y="51"/>
                      <a:pt x="368" y="51"/>
                    </a:cubicBezTo>
                    <a:cubicBezTo>
                      <a:pt x="353" y="50"/>
                      <a:pt x="304" y="63"/>
                      <a:pt x="304" y="63"/>
                    </a:cubicBezTo>
                    <a:cubicBezTo>
                      <a:pt x="294" y="39"/>
                      <a:pt x="294" y="39"/>
                      <a:pt x="294" y="39"/>
                    </a:cubicBezTo>
                    <a:cubicBezTo>
                      <a:pt x="283" y="39"/>
                      <a:pt x="283" y="39"/>
                      <a:pt x="283" y="39"/>
                    </a:cubicBezTo>
                    <a:cubicBezTo>
                      <a:pt x="279" y="46"/>
                      <a:pt x="279" y="46"/>
                      <a:pt x="279" y="46"/>
                    </a:cubicBezTo>
                    <a:cubicBezTo>
                      <a:pt x="279" y="46"/>
                      <a:pt x="253" y="41"/>
                      <a:pt x="238" y="48"/>
                    </a:cubicBezTo>
                    <a:cubicBezTo>
                      <a:pt x="222" y="51"/>
                      <a:pt x="207" y="62"/>
                      <a:pt x="199" y="69"/>
                    </a:cubicBezTo>
                    <a:cubicBezTo>
                      <a:pt x="192" y="73"/>
                      <a:pt x="154" y="67"/>
                      <a:pt x="154" y="67"/>
                    </a:cubicBezTo>
                    <a:cubicBezTo>
                      <a:pt x="162" y="60"/>
                      <a:pt x="162" y="60"/>
                      <a:pt x="162" y="60"/>
                    </a:cubicBezTo>
                    <a:cubicBezTo>
                      <a:pt x="152" y="48"/>
                      <a:pt x="152" y="48"/>
                      <a:pt x="152" y="48"/>
                    </a:cubicBezTo>
                    <a:cubicBezTo>
                      <a:pt x="140" y="59"/>
                      <a:pt x="140" y="59"/>
                      <a:pt x="140" y="59"/>
                    </a:cubicBezTo>
                    <a:cubicBezTo>
                      <a:pt x="140" y="59"/>
                      <a:pt x="121" y="62"/>
                      <a:pt x="121" y="50"/>
                    </a:cubicBezTo>
                    <a:cubicBezTo>
                      <a:pt x="122" y="35"/>
                      <a:pt x="158" y="64"/>
                      <a:pt x="137" y="32"/>
                    </a:cubicBezTo>
                    <a:cubicBezTo>
                      <a:pt x="120" y="0"/>
                      <a:pt x="107" y="42"/>
                      <a:pt x="107" y="42"/>
                    </a:cubicBezTo>
                    <a:cubicBezTo>
                      <a:pt x="107" y="42"/>
                      <a:pt x="92" y="41"/>
                      <a:pt x="81" y="45"/>
                    </a:cubicBezTo>
                    <a:cubicBezTo>
                      <a:pt x="73" y="48"/>
                      <a:pt x="58" y="43"/>
                      <a:pt x="58" y="43"/>
                    </a:cubicBezTo>
                    <a:cubicBezTo>
                      <a:pt x="58" y="43"/>
                      <a:pt x="56" y="5"/>
                      <a:pt x="45" y="8"/>
                    </a:cubicBezTo>
                    <a:cubicBezTo>
                      <a:pt x="30" y="15"/>
                      <a:pt x="50" y="51"/>
                      <a:pt x="35" y="54"/>
                    </a:cubicBezTo>
                    <a:cubicBezTo>
                      <a:pt x="24" y="57"/>
                      <a:pt x="25" y="27"/>
                      <a:pt x="25" y="27"/>
                    </a:cubicBezTo>
                    <a:cubicBezTo>
                      <a:pt x="18" y="22"/>
                      <a:pt x="18" y="22"/>
                      <a:pt x="18" y="22"/>
                    </a:cubicBezTo>
                    <a:cubicBezTo>
                      <a:pt x="18" y="22"/>
                      <a:pt x="12" y="64"/>
                      <a:pt x="8" y="76"/>
                    </a:cubicBezTo>
                    <a:cubicBezTo>
                      <a:pt x="0" y="90"/>
                      <a:pt x="7" y="102"/>
                      <a:pt x="17" y="118"/>
                    </a:cubicBezTo>
                    <a:cubicBezTo>
                      <a:pt x="28" y="130"/>
                      <a:pt x="70" y="113"/>
                      <a:pt x="77" y="113"/>
                    </a:cubicBezTo>
                    <a:cubicBezTo>
                      <a:pt x="89" y="114"/>
                      <a:pt x="107" y="122"/>
                      <a:pt x="122" y="123"/>
                    </a:cubicBezTo>
                    <a:cubicBezTo>
                      <a:pt x="137" y="124"/>
                      <a:pt x="171" y="114"/>
                      <a:pt x="171" y="114"/>
                    </a:cubicBezTo>
                    <a:cubicBezTo>
                      <a:pt x="208" y="123"/>
                      <a:pt x="208" y="123"/>
                      <a:pt x="208" y="123"/>
                    </a:cubicBezTo>
                    <a:cubicBezTo>
                      <a:pt x="208" y="123"/>
                      <a:pt x="227" y="117"/>
                      <a:pt x="249" y="133"/>
                    </a:cubicBezTo>
                    <a:cubicBezTo>
                      <a:pt x="271" y="145"/>
                      <a:pt x="247" y="167"/>
                      <a:pt x="247" y="167"/>
                    </a:cubicBezTo>
                    <a:cubicBezTo>
                      <a:pt x="250" y="175"/>
                      <a:pt x="250" y="175"/>
                      <a:pt x="250" y="175"/>
                    </a:cubicBezTo>
                    <a:cubicBezTo>
                      <a:pt x="250" y="175"/>
                      <a:pt x="277" y="161"/>
                      <a:pt x="296" y="158"/>
                    </a:cubicBezTo>
                    <a:cubicBezTo>
                      <a:pt x="315" y="155"/>
                      <a:pt x="357" y="142"/>
                      <a:pt x="372" y="135"/>
                    </a:cubicBezTo>
                    <a:cubicBezTo>
                      <a:pt x="384" y="128"/>
                      <a:pt x="429" y="122"/>
                      <a:pt x="429" y="122"/>
                    </a:cubicBezTo>
                    <a:cubicBezTo>
                      <a:pt x="451" y="127"/>
                      <a:pt x="451" y="127"/>
                      <a:pt x="451" y="127"/>
                    </a:cubicBezTo>
                    <a:cubicBezTo>
                      <a:pt x="474" y="109"/>
                      <a:pt x="474" y="109"/>
                      <a:pt x="474" y="109"/>
                    </a:cubicBezTo>
                    <a:cubicBezTo>
                      <a:pt x="474" y="109"/>
                      <a:pt x="512" y="111"/>
                      <a:pt x="531" y="104"/>
                    </a:cubicBezTo>
                    <a:cubicBezTo>
                      <a:pt x="549" y="101"/>
                      <a:pt x="551" y="59"/>
                      <a:pt x="551" y="59"/>
                    </a:cubicBezTo>
                    <a:cubicBezTo>
                      <a:pt x="544" y="55"/>
                      <a:pt x="544" y="55"/>
                      <a:pt x="544" y="55"/>
                    </a:cubicBezTo>
                    <a:cubicBezTo>
                      <a:pt x="544" y="55"/>
                      <a:pt x="549" y="36"/>
                      <a:pt x="545" y="32"/>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76" name="Freeform 551">
                <a:extLst>
                  <a:ext uri="{FF2B5EF4-FFF2-40B4-BE49-F238E27FC236}">
                    <a16:creationId xmlns:a16="http://schemas.microsoft.com/office/drawing/2014/main" id="{F1189A70-C61C-CF01-0EE2-279D910F3FFD}"/>
                  </a:ext>
                </a:extLst>
              </p:cNvPr>
              <p:cNvSpPr>
                <a:spLocks/>
              </p:cNvSpPr>
              <p:nvPr/>
            </p:nvSpPr>
            <p:spPr bwMode="gray">
              <a:xfrm>
                <a:off x="15351292" y="6442970"/>
                <a:ext cx="11531" cy="12974"/>
              </a:xfrm>
              <a:custGeom>
                <a:avLst/>
                <a:gdLst>
                  <a:gd name="T0" fmla="*/ 6 w 8"/>
                  <a:gd name="T1" fmla="*/ 0 h 9"/>
                  <a:gd name="T2" fmla="*/ 0 w 8"/>
                  <a:gd name="T3" fmla="*/ 3 h 9"/>
                  <a:gd name="T4" fmla="*/ 8 w 8"/>
                  <a:gd name="T5" fmla="*/ 9 h 9"/>
                  <a:gd name="T6" fmla="*/ 6 w 8"/>
                  <a:gd name="T7" fmla="*/ 0 h 9"/>
                </a:gdLst>
                <a:ahLst/>
                <a:cxnLst>
                  <a:cxn ang="0">
                    <a:pos x="T0" y="T1"/>
                  </a:cxn>
                  <a:cxn ang="0">
                    <a:pos x="T2" y="T3"/>
                  </a:cxn>
                  <a:cxn ang="0">
                    <a:pos x="T4" y="T5"/>
                  </a:cxn>
                  <a:cxn ang="0">
                    <a:pos x="T6" y="T7"/>
                  </a:cxn>
                </a:cxnLst>
                <a:rect l="0" t="0" r="r" b="b"/>
                <a:pathLst>
                  <a:path w="8" h="9">
                    <a:moveTo>
                      <a:pt x="6" y="0"/>
                    </a:moveTo>
                    <a:lnTo>
                      <a:pt x="0" y="3"/>
                    </a:lnTo>
                    <a:lnTo>
                      <a:pt x="8" y="9"/>
                    </a:lnTo>
                    <a:lnTo>
                      <a:pt x="6"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77" name="Freeform 552">
                <a:extLst>
                  <a:ext uri="{FF2B5EF4-FFF2-40B4-BE49-F238E27FC236}">
                    <a16:creationId xmlns:a16="http://schemas.microsoft.com/office/drawing/2014/main" id="{49B98A33-7C0B-993D-6EC7-409D99C68D34}"/>
                  </a:ext>
                </a:extLst>
              </p:cNvPr>
              <p:cNvSpPr>
                <a:spLocks/>
              </p:cNvSpPr>
              <p:nvPr/>
            </p:nvSpPr>
            <p:spPr bwMode="gray">
              <a:xfrm>
                <a:off x="15629491" y="6517925"/>
                <a:ext cx="18739" cy="51892"/>
              </a:xfrm>
              <a:custGeom>
                <a:avLst/>
                <a:gdLst>
                  <a:gd name="T0" fmla="*/ 10 w 13"/>
                  <a:gd name="T1" fmla="*/ 0 h 36"/>
                  <a:gd name="T2" fmla="*/ 6 w 13"/>
                  <a:gd name="T3" fmla="*/ 3 h 36"/>
                  <a:gd name="T4" fmla="*/ 3 w 13"/>
                  <a:gd name="T5" fmla="*/ 19 h 36"/>
                  <a:gd name="T6" fmla="*/ 0 w 13"/>
                  <a:gd name="T7" fmla="*/ 19 h 36"/>
                  <a:gd name="T8" fmla="*/ 1 w 13"/>
                  <a:gd name="T9" fmla="*/ 24 h 36"/>
                  <a:gd name="T10" fmla="*/ 5 w 13"/>
                  <a:gd name="T11" fmla="*/ 27 h 36"/>
                  <a:gd name="T12" fmla="*/ 6 w 13"/>
                  <a:gd name="T13" fmla="*/ 33 h 36"/>
                  <a:gd name="T14" fmla="*/ 11 w 13"/>
                  <a:gd name="T15" fmla="*/ 36 h 36"/>
                  <a:gd name="T16" fmla="*/ 11 w 13"/>
                  <a:gd name="T17" fmla="*/ 32 h 36"/>
                  <a:gd name="T18" fmla="*/ 13 w 13"/>
                  <a:gd name="T19" fmla="*/ 30 h 36"/>
                  <a:gd name="T20" fmla="*/ 13 w 13"/>
                  <a:gd name="T21" fmla="*/ 26 h 36"/>
                  <a:gd name="T22" fmla="*/ 10 w 13"/>
                  <a:gd name="T23" fmla="*/ 22 h 36"/>
                  <a:gd name="T24" fmla="*/ 10 w 13"/>
                  <a:gd name="T2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36">
                    <a:moveTo>
                      <a:pt x="10" y="0"/>
                    </a:moveTo>
                    <a:lnTo>
                      <a:pt x="6" y="3"/>
                    </a:lnTo>
                    <a:lnTo>
                      <a:pt x="3" y="19"/>
                    </a:lnTo>
                    <a:lnTo>
                      <a:pt x="0" y="19"/>
                    </a:lnTo>
                    <a:lnTo>
                      <a:pt x="1" y="24"/>
                    </a:lnTo>
                    <a:lnTo>
                      <a:pt x="5" y="27"/>
                    </a:lnTo>
                    <a:lnTo>
                      <a:pt x="6" y="33"/>
                    </a:lnTo>
                    <a:lnTo>
                      <a:pt x="11" y="36"/>
                    </a:lnTo>
                    <a:lnTo>
                      <a:pt x="11" y="32"/>
                    </a:lnTo>
                    <a:lnTo>
                      <a:pt x="13" y="30"/>
                    </a:lnTo>
                    <a:lnTo>
                      <a:pt x="13" y="26"/>
                    </a:lnTo>
                    <a:lnTo>
                      <a:pt x="10" y="22"/>
                    </a:lnTo>
                    <a:lnTo>
                      <a:pt x="10"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78" name="Freeform 553">
                <a:extLst>
                  <a:ext uri="{FF2B5EF4-FFF2-40B4-BE49-F238E27FC236}">
                    <a16:creationId xmlns:a16="http://schemas.microsoft.com/office/drawing/2014/main" id="{241B1510-CBDE-8F62-D904-9952CB2E85D3}"/>
                  </a:ext>
                </a:extLst>
              </p:cNvPr>
              <p:cNvSpPr>
                <a:spLocks/>
              </p:cNvSpPr>
              <p:nvPr/>
            </p:nvSpPr>
            <p:spPr bwMode="gray">
              <a:xfrm>
                <a:off x="15613635" y="6566935"/>
                <a:ext cx="18739" cy="15856"/>
              </a:xfrm>
              <a:custGeom>
                <a:avLst/>
                <a:gdLst>
                  <a:gd name="T0" fmla="*/ 4 w 38"/>
                  <a:gd name="T1" fmla="*/ 19 h 34"/>
                  <a:gd name="T2" fmla="*/ 19 w 38"/>
                  <a:gd name="T3" fmla="*/ 23 h 34"/>
                  <a:gd name="T4" fmla="*/ 35 w 38"/>
                  <a:gd name="T5" fmla="*/ 5 h 34"/>
                  <a:gd name="T6" fmla="*/ 4 w 38"/>
                  <a:gd name="T7" fmla="*/ 19 h 34"/>
                </a:gdLst>
                <a:ahLst/>
                <a:cxnLst>
                  <a:cxn ang="0">
                    <a:pos x="T0" y="T1"/>
                  </a:cxn>
                  <a:cxn ang="0">
                    <a:pos x="T2" y="T3"/>
                  </a:cxn>
                  <a:cxn ang="0">
                    <a:pos x="T4" y="T5"/>
                  </a:cxn>
                  <a:cxn ang="0">
                    <a:pos x="T6" y="T7"/>
                  </a:cxn>
                </a:cxnLst>
                <a:rect l="0" t="0" r="r" b="b"/>
                <a:pathLst>
                  <a:path w="38" h="34">
                    <a:moveTo>
                      <a:pt x="4" y="19"/>
                    </a:moveTo>
                    <a:cubicBezTo>
                      <a:pt x="0" y="34"/>
                      <a:pt x="11" y="27"/>
                      <a:pt x="19" y="23"/>
                    </a:cubicBezTo>
                    <a:cubicBezTo>
                      <a:pt x="38" y="13"/>
                      <a:pt x="35" y="5"/>
                      <a:pt x="35" y="5"/>
                    </a:cubicBezTo>
                    <a:cubicBezTo>
                      <a:pt x="35" y="5"/>
                      <a:pt x="5" y="0"/>
                      <a:pt x="4" y="19"/>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79" name="Freeform 554">
                <a:extLst>
                  <a:ext uri="{FF2B5EF4-FFF2-40B4-BE49-F238E27FC236}">
                    <a16:creationId xmlns:a16="http://schemas.microsoft.com/office/drawing/2014/main" id="{87866FF9-CE48-CA20-1DA2-22652200A824}"/>
                  </a:ext>
                </a:extLst>
              </p:cNvPr>
              <p:cNvSpPr>
                <a:spLocks/>
              </p:cNvSpPr>
              <p:nvPr/>
            </p:nvSpPr>
            <p:spPr bwMode="gray">
              <a:xfrm>
                <a:off x="15616518" y="6435763"/>
                <a:ext cx="18739" cy="12974"/>
              </a:xfrm>
              <a:custGeom>
                <a:avLst/>
                <a:gdLst>
                  <a:gd name="T0" fmla="*/ 19 w 37"/>
                  <a:gd name="T1" fmla="*/ 7 h 26"/>
                  <a:gd name="T2" fmla="*/ 18 w 37"/>
                  <a:gd name="T3" fmla="*/ 22 h 26"/>
                  <a:gd name="T4" fmla="*/ 19 w 37"/>
                  <a:gd name="T5" fmla="*/ 7 h 26"/>
                </a:gdLst>
                <a:ahLst/>
                <a:cxnLst>
                  <a:cxn ang="0">
                    <a:pos x="T0" y="T1"/>
                  </a:cxn>
                  <a:cxn ang="0">
                    <a:pos x="T2" y="T3"/>
                  </a:cxn>
                  <a:cxn ang="0">
                    <a:pos x="T4" y="T5"/>
                  </a:cxn>
                </a:cxnLst>
                <a:rect l="0" t="0" r="r" b="b"/>
                <a:pathLst>
                  <a:path w="37" h="26">
                    <a:moveTo>
                      <a:pt x="19" y="7"/>
                    </a:moveTo>
                    <a:cubicBezTo>
                      <a:pt x="0" y="14"/>
                      <a:pt x="10" y="26"/>
                      <a:pt x="18" y="22"/>
                    </a:cubicBezTo>
                    <a:cubicBezTo>
                      <a:pt x="37" y="15"/>
                      <a:pt x="34" y="0"/>
                      <a:pt x="19" y="7"/>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80" name="Freeform 555">
                <a:extLst>
                  <a:ext uri="{FF2B5EF4-FFF2-40B4-BE49-F238E27FC236}">
                    <a16:creationId xmlns:a16="http://schemas.microsoft.com/office/drawing/2014/main" id="{685E6538-FE63-6F6A-773E-C87AE6219753}"/>
                  </a:ext>
                </a:extLst>
              </p:cNvPr>
              <p:cNvSpPr>
                <a:spLocks/>
              </p:cNvSpPr>
              <p:nvPr/>
            </p:nvSpPr>
            <p:spPr bwMode="gray">
              <a:xfrm>
                <a:off x="15678501" y="5393595"/>
                <a:ext cx="21623" cy="24505"/>
              </a:xfrm>
              <a:custGeom>
                <a:avLst/>
                <a:gdLst>
                  <a:gd name="T0" fmla="*/ 0 w 15"/>
                  <a:gd name="T1" fmla="*/ 17 h 17"/>
                  <a:gd name="T2" fmla="*/ 3 w 15"/>
                  <a:gd name="T3" fmla="*/ 16 h 17"/>
                  <a:gd name="T4" fmla="*/ 10 w 15"/>
                  <a:gd name="T5" fmla="*/ 8 h 17"/>
                  <a:gd name="T6" fmla="*/ 15 w 15"/>
                  <a:gd name="T7" fmla="*/ 0 h 17"/>
                  <a:gd name="T8" fmla="*/ 8 w 15"/>
                  <a:gd name="T9" fmla="*/ 6 h 17"/>
                  <a:gd name="T10" fmla="*/ 0 w 15"/>
                  <a:gd name="T11" fmla="*/ 17 h 17"/>
                </a:gdLst>
                <a:ahLst/>
                <a:cxnLst>
                  <a:cxn ang="0">
                    <a:pos x="T0" y="T1"/>
                  </a:cxn>
                  <a:cxn ang="0">
                    <a:pos x="T2" y="T3"/>
                  </a:cxn>
                  <a:cxn ang="0">
                    <a:pos x="T4" y="T5"/>
                  </a:cxn>
                  <a:cxn ang="0">
                    <a:pos x="T6" y="T7"/>
                  </a:cxn>
                  <a:cxn ang="0">
                    <a:pos x="T8" y="T9"/>
                  </a:cxn>
                  <a:cxn ang="0">
                    <a:pos x="T10" y="T11"/>
                  </a:cxn>
                </a:cxnLst>
                <a:rect l="0" t="0" r="r" b="b"/>
                <a:pathLst>
                  <a:path w="15" h="17">
                    <a:moveTo>
                      <a:pt x="0" y="17"/>
                    </a:moveTo>
                    <a:lnTo>
                      <a:pt x="3" y="16"/>
                    </a:lnTo>
                    <a:lnTo>
                      <a:pt x="10" y="8"/>
                    </a:lnTo>
                    <a:lnTo>
                      <a:pt x="15" y="0"/>
                    </a:lnTo>
                    <a:lnTo>
                      <a:pt x="8" y="6"/>
                    </a:lnTo>
                    <a:lnTo>
                      <a:pt x="0" y="17"/>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81" name="Freeform 556">
                <a:extLst>
                  <a:ext uri="{FF2B5EF4-FFF2-40B4-BE49-F238E27FC236}">
                    <a16:creationId xmlns:a16="http://schemas.microsoft.com/office/drawing/2014/main" id="{8CD2E27D-EA59-332D-8178-72EB9F0B5A7B}"/>
                  </a:ext>
                </a:extLst>
              </p:cNvPr>
              <p:cNvSpPr>
                <a:spLocks/>
              </p:cNvSpPr>
              <p:nvPr/>
            </p:nvSpPr>
            <p:spPr bwMode="gray">
              <a:xfrm>
                <a:off x="15055795" y="4599358"/>
                <a:ext cx="1280006" cy="873517"/>
              </a:xfrm>
              <a:custGeom>
                <a:avLst/>
                <a:gdLst>
                  <a:gd name="T0" fmla="*/ 2675 w 2677"/>
                  <a:gd name="T1" fmla="*/ 736 h 1826"/>
                  <a:gd name="T2" fmla="*/ 2596 w 2677"/>
                  <a:gd name="T3" fmla="*/ 576 h 1826"/>
                  <a:gd name="T4" fmla="*/ 2615 w 2677"/>
                  <a:gd name="T5" fmla="*/ 412 h 1826"/>
                  <a:gd name="T6" fmla="*/ 2499 w 2677"/>
                  <a:gd name="T7" fmla="*/ 330 h 1826"/>
                  <a:gd name="T8" fmla="*/ 2408 w 2677"/>
                  <a:gd name="T9" fmla="*/ 341 h 1826"/>
                  <a:gd name="T10" fmla="*/ 2265 w 2677"/>
                  <a:gd name="T11" fmla="*/ 365 h 1826"/>
                  <a:gd name="T12" fmla="*/ 2146 w 2677"/>
                  <a:gd name="T13" fmla="*/ 275 h 1826"/>
                  <a:gd name="T14" fmla="*/ 2004 w 2677"/>
                  <a:gd name="T15" fmla="*/ 349 h 1826"/>
                  <a:gd name="T16" fmla="*/ 1810 w 2677"/>
                  <a:gd name="T17" fmla="*/ 255 h 1826"/>
                  <a:gd name="T18" fmla="*/ 1688 w 2677"/>
                  <a:gd name="T19" fmla="*/ 223 h 1826"/>
                  <a:gd name="T20" fmla="*/ 1644 w 2677"/>
                  <a:gd name="T21" fmla="*/ 113 h 1826"/>
                  <a:gd name="T22" fmla="*/ 1439 w 2677"/>
                  <a:gd name="T23" fmla="*/ 20 h 1826"/>
                  <a:gd name="T24" fmla="*/ 1268 w 2677"/>
                  <a:gd name="T25" fmla="*/ 164 h 1826"/>
                  <a:gd name="T26" fmla="*/ 1030 w 2677"/>
                  <a:gd name="T27" fmla="*/ 363 h 1826"/>
                  <a:gd name="T28" fmla="*/ 922 w 2677"/>
                  <a:gd name="T29" fmla="*/ 358 h 1826"/>
                  <a:gd name="T30" fmla="*/ 806 w 2677"/>
                  <a:gd name="T31" fmla="*/ 360 h 1826"/>
                  <a:gd name="T32" fmla="*/ 653 w 2677"/>
                  <a:gd name="T33" fmla="*/ 361 h 1826"/>
                  <a:gd name="T34" fmla="*/ 447 w 2677"/>
                  <a:gd name="T35" fmla="*/ 351 h 1826"/>
                  <a:gd name="T36" fmla="*/ 145 w 2677"/>
                  <a:gd name="T37" fmla="*/ 490 h 1826"/>
                  <a:gd name="T38" fmla="*/ 211 w 2677"/>
                  <a:gd name="T39" fmla="*/ 611 h 1826"/>
                  <a:gd name="T40" fmla="*/ 186 w 2677"/>
                  <a:gd name="T41" fmla="*/ 752 h 1826"/>
                  <a:gd name="T42" fmla="*/ 108 w 2677"/>
                  <a:gd name="T43" fmla="*/ 1065 h 1826"/>
                  <a:gd name="T44" fmla="*/ 6 w 2677"/>
                  <a:gd name="T45" fmla="*/ 1236 h 1826"/>
                  <a:gd name="T46" fmla="*/ 122 w 2677"/>
                  <a:gd name="T47" fmla="*/ 1322 h 1826"/>
                  <a:gd name="T48" fmla="*/ 344 w 2677"/>
                  <a:gd name="T49" fmla="*/ 1306 h 1826"/>
                  <a:gd name="T50" fmla="*/ 709 w 2677"/>
                  <a:gd name="T51" fmla="*/ 1174 h 1826"/>
                  <a:gd name="T52" fmla="*/ 782 w 2677"/>
                  <a:gd name="T53" fmla="*/ 1136 h 1826"/>
                  <a:gd name="T54" fmla="*/ 920 w 2677"/>
                  <a:gd name="T55" fmla="*/ 1150 h 1826"/>
                  <a:gd name="T56" fmla="*/ 1039 w 2677"/>
                  <a:gd name="T57" fmla="*/ 1156 h 1826"/>
                  <a:gd name="T58" fmla="*/ 1126 w 2677"/>
                  <a:gd name="T59" fmla="*/ 1297 h 1826"/>
                  <a:gd name="T60" fmla="*/ 1263 w 2677"/>
                  <a:gd name="T61" fmla="*/ 1411 h 1826"/>
                  <a:gd name="T62" fmla="*/ 1202 w 2677"/>
                  <a:gd name="T63" fmla="*/ 1511 h 1826"/>
                  <a:gd name="T64" fmla="*/ 1131 w 2677"/>
                  <a:gd name="T65" fmla="*/ 1676 h 1826"/>
                  <a:gd name="T66" fmla="*/ 1102 w 2677"/>
                  <a:gd name="T67" fmla="*/ 1813 h 1826"/>
                  <a:gd name="T68" fmla="*/ 1302 w 2677"/>
                  <a:gd name="T69" fmla="*/ 1798 h 1826"/>
                  <a:gd name="T70" fmla="*/ 1271 w 2677"/>
                  <a:gd name="T71" fmla="*/ 1721 h 1826"/>
                  <a:gd name="T72" fmla="*/ 1303 w 2677"/>
                  <a:gd name="T73" fmla="*/ 1681 h 1826"/>
                  <a:gd name="T74" fmla="*/ 1393 w 2677"/>
                  <a:gd name="T75" fmla="*/ 1601 h 1826"/>
                  <a:gd name="T76" fmla="*/ 1418 w 2677"/>
                  <a:gd name="T77" fmla="*/ 1464 h 1826"/>
                  <a:gd name="T78" fmla="*/ 1563 w 2677"/>
                  <a:gd name="T79" fmla="*/ 1314 h 1826"/>
                  <a:gd name="T80" fmla="*/ 1525 w 2677"/>
                  <a:gd name="T81" fmla="*/ 1408 h 1826"/>
                  <a:gd name="T82" fmla="*/ 1617 w 2677"/>
                  <a:gd name="T83" fmla="*/ 1451 h 1826"/>
                  <a:gd name="T84" fmla="*/ 1893 w 2677"/>
                  <a:gd name="T85" fmla="*/ 1456 h 1826"/>
                  <a:gd name="T86" fmla="*/ 1749 w 2677"/>
                  <a:gd name="T87" fmla="*/ 1587 h 1826"/>
                  <a:gd name="T88" fmla="*/ 1840 w 2677"/>
                  <a:gd name="T89" fmla="*/ 1641 h 1826"/>
                  <a:gd name="T90" fmla="*/ 1986 w 2677"/>
                  <a:gd name="T91" fmla="*/ 1805 h 1826"/>
                  <a:gd name="T92" fmla="*/ 2226 w 2677"/>
                  <a:gd name="T93" fmla="*/ 1552 h 1826"/>
                  <a:gd name="T94" fmla="*/ 2313 w 2677"/>
                  <a:gd name="T95" fmla="*/ 1442 h 1826"/>
                  <a:gd name="T96" fmla="*/ 2062 w 2677"/>
                  <a:gd name="T97" fmla="*/ 1457 h 1826"/>
                  <a:gd name="T98" fmla="*/ 2038 w 2677"/>
                  <a:gd name="T99" fmla="*/ 1406 h 1826"/>
                  <a:gd name="T100" fmla="*/ 1897 w 2677"/>
                  <a:gd name="T101" fmla="*/ 1376 h 1826"/>
                  <a:gd name="T102" fmla="*/ 2008 w 2677"/>
                  <a:gd name="T103" fmla="*/ 1401 h 1826"/>
                  <a:gd name="T104" fmla="*/ 2083 w 2677"/>
                  <a:gd name="T105" fmla="*/ 1320 h 1826"/>
                  <a:gd name="T106" fmla="*/ 2186 w 2677"/>
                  <a:gd name="T107" fmla="*/ 1187 h 1826"/>
                  <a:gd name="T108" fmla="*/ 2313 w 2677"/>
                  <a:gd name="T109" fmla="*/ 1109 h 1826"/>
                  <a:gd name="T110" fmla="*/ 2496 w 2677"/>
                  <a:gd name="T111" fmla="*/ 972 h 1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77" h="1826">
                    <a:moveTo>
                      <a:pt x="2495" y="969"/>
                    </a:moveTo>
                    <a:cubicBezTo>
                      <a:pt x="2493" y="957"/>
                      <a:pt x="2488" y="943"/>
                      <a:pt x="2479" y="926"/>
                    </a:cubicBezTo>
                    <a:cubicBezTo>
                      <a:pt x="2465" y="902"/>
                      <a:pt x="2467" y="856"/>
                      <a:pt x="2490" y="846"/>
                    </a:cubicBezTo>
                    <a:cubicBezTo>
                      <a:pt x="2513" y="836"/>
                      <a:pt x="2532" y="825"/>
                      <a:pt x="2533" y="814"/>
                    </a:cubicBezTo>
                    <a:cubicBezTo>
                      <a:pt x="2530" y="798"/>
                      <a:pt x="2527" y="783"/>
                      <a:pt x="2553" y="773"/>
                    </a:cubicBezTo>
                    <a:cubicBezTo>
                      <a:pt x="2580" y="766"/>
                      <a:pt x="2677" y="759"/>
                      <a:pt x="2675" y="736"/>
                    </a:cubicBezTo>
                    <a:cubicBezTo>
                      <a:pt x="2676" y="713"/>
                      <a:pt x="2658" y="697"/>
                      <a:pt x="2658" y="697"/>
                    </a:cubicBezTo>
                    <a:cubicBezTo>
                      <a:pt x="2670" y="686"/>
                      <a:pt x="2670" y="686"/>
                      <a:pt x="2670" y="686"/>
                    </a:cubicBezTo>
                    <a:cubicBezTo>
                      <a:pt x="2668" y="637"/>
                      <a:pt x="2668" y="637"/>
                      <a:pt x="2668" y="637"/>
                    </a:cubicBezTo>
                    <a:cubicBezTo>
                      <a:pt x="2650" y="632"/>
                      <a:pt x="2650" y="632"/>
                      <a:pt x="2650" y="632"/>
                    </a:cubicBezTo>
                    <a:cubicBezTo>
                      <a:pt x="2650" y="632"/>
                      <a:pt x="2666" y="606"/>
                      <a:pt x="2640" y="589"/>
                    </a:cubicBezTo>
                    <a:cubicBezTo>
                      <a:pt x="2619" y="573"/>
                      <a:pt x="2596" y="576"/>
                      <a:pt x="2596" y="576"/>
                    </a:cubicBezTo>
                    <a:cubicBezTo>
                      <a:pt x="2598" y="522"/>
                      <a:pt x="2598" y="522"/>
                      <a:pt x="2598" y="522"/>
                    </a:cubicBezTo>
                    <a:cubicBezTo>
                      <a:pt x="2633" y="512"/>
                      <a:pt x="2633" y="512"/>
                      <a:pt x="2633" y="512"/>
                    </a:cubicBezTo>
                    <a:cubicBezTo>
                      <a:pt x="2633" y="497"/>
                      <a:pt x="2633" y="497"/>
                      <a:pt x="2633" y="497"/>
                    </a:cubicBezTo>
                    <a:cubicBezTo>
                      <a:pt x="2573" y="498"/>
                      <a:pt x="2573" y="498"/>
                      <a:pt x="2573" y="498"/>
                    </a:cubicBezTo>
                    <a:cubicBezTo>
                      <a:pt x="2574" y="475"/>
                      <a:pt x="2574" y="475"/>
                      <a:pt x="2574" y="475"/>
                    </a:cubicBezTo>
                    <a:cubicBezTo>
                      <a:pt x="2574" y="475"/>
                      <a:pt x="2621" y="443"/>
                      <a:pt x="2615" y="412"/>
                    </a:cubicBezTo>
                    <a:cubicBezTo>
                      <a:pt x="2605" y="381"/>
                      <a:pt x="2583" y="369"/>
                      <a:pt x="2583" y="369"/>
                    </a:cubicBezTo>
                    <a:cubicBezTo>
                      <a:pt x="2585" y="330"/>
                      <a:pt x="2585" y="330"/>
                      <a:pt x="2585" y="330"/>
                    </a:cubicBezTo>
                    <a:cubicBezTo>
                      <a:pt x="2566" y="330"/>
                      <a:pt x="2566" y="330"/>
                      <a:pt x="2566" y="330"/>
                    </a:cubicBezTo>
                    <a:cubicBezTo>
                      <a:pt x="2558" y="352"/>
                      <a:pt x="2558" y="352"/>
                      <a:pt x="2558" y="352"/>
                    </a:cubicBezTo>
                    <a:cubicBezTo>
                      <a:pt x="2558" y="352"/>
                      <a:pt x="2535" y="359"/>
                      <a:pt x="2520" y="350"/>
                    </a:cubicBezTo>
                    <a:cubicBezTo>
                      <a:pt x="2506" y="342"/>
                      <a:pt x="2499" y="330"/>
                      <a:pt x="2499" y="330"/>
                    </a:cubicBezTo>
                    <a:cubicBezTo>
                      <a:pt x="2473" y="329"/>
                      <a:pt x="2473" y="329"/>
                      <a:pt x="2473" y="329"/>
                    </a:cubicBezTo>
                    <a:cubicBezTo>
                      <a:pt x="2468" y="340"/>
                      <a:pt x="2468" y="340"/>
                      <a:pt x="2468" y="340"/>
                    </a:cubicBezTo>
                    <a:cubicBezTo>
                      <a:pt x="2468" y="340"/>
                      <a:pt x="2450" y="343"/>
                      <a:pt x="2446" y="335"/>
                    </a:cubicBezTo>
                    <a:cubicBezTo>
                      <a:pt x="2443" y="327"/>
                      <a:pt x="2432" y="312"/>
                      <a:pt x="2432" y="312"/>
                    </a:cubicBezTo>
                    <a:cubicBezTo>
                      <a:pt x="2413" y="315"/>
                      <a:pt x="2413" y="315"/>
                      <a:pt x="2413" y="315"/>
                    </a:cubicBezTo>
                    <a:cubicBezTo>
                      <a:pt x="2408" y="341"/>
                      <a:pt x="2408" y="341"/>
                      <a:pt x="2408" y="341"/>
                    </a:cubicBezTo>
                    <a:cubicBezTo>
                      <a:pt x="2379" y="340"/>
                      <a:pt x="2379" y="340"/>
                      <a:pt x="2379" y="340"/>
                    </a:cubicBezTo>
                    <a:cubicBezTo>
                      <a:pt x="2346" y="319"/>
                      <a:pt x="2346" y="319"/>
                      <a:pt x="2346" y="319"/>
                    </a:cubicBezTo>
                    <a:cubicBezTo>
                      <a:pt x="2330" y="337"/>
                      <a:pt x="2330" y="337"/>
                      <a:pt x="2330" y="337"/>
                    </a:cubicBezTo>
                    <a:cubicBezTo>
                      <a:pt x="2278" y="320"/>
                      <a:pt x="2278" y="320"/>
                      <a:pt x="2278" y="320"/>
                    </a:cubicBezTo>
                    <a:cubicBezTo>
                      <a:pt x="2277" y="354"/>
                      <a:pt x="2277" y="354"/>
                      <a:pt x="2277" y="354"/>
                    </a:cubicBezTo>
                    <a:cubicBezTo>
                      <a:pt x="2265" y="365"/>
                      <a:pt x="2265" y="365"/>
                      <a:pt x="2265" y="365"/>
                    </a:cubicBezTo>
                    <a:cubicBezTo>
                      <a:pt x="2247" y="353"/>
                      <a:pt x="2247" y="353"/>
                      <a:pt x="2247" y="353"/>
                    </a:cubicBezTo>
                    <a:cubicBezTo>
                      <a:pt x="2213" y="351"/>
                      <a:pt x="2213" y="351"/>
                      <a:pt x="2213" y="351"/>
                    </a:cubicBezTo>
                    <a:cubicBezTo>
                      <a:pt x="2181" y="315"/>
                      <a:pt x="2181" y="315"/>
                      <a:pt x="2181" y="315"/>
                    </a:cubicBezTo>
                    <a:cubicBezTo>
                      <a:pt x="2178" y="300"/>
                      <a:pt x="2178" y="300"/>
                      <a:pt x="2178" y="300"/>
                    </a:cubicBezTo>
                    <a:cubicBezTo>
                      <a:pt x="2160" y="295"/>
                      <a:pt x="2160" y="295"/>
                      <a:pt x="2160" y="295"/>
                    </a:cubicBezTo>
                    <a:cubicBezTo>
                      <a:pt x="2146" y="275"/>
                      <a:pt x="2146" y="275"/>
                      <a:pt x="2146" y="275"/>
                    </a:cubicBezTo>
                    <a:cubicBezTo>
                      <a:pt x="2110" y="315"/>
                      <a:pt x="2110" y="315"/>
                      <a:pt x="2110" y="315"/>
                    </a:cubicBezTo>
                    <a:cubicBezTo>
                      <a:pt x="2110" y="315"/>
                      <a:pt x="2069" y="325"/>
                      <a:pt x="2064" y="336"/>
                    </a:cubicBezTo>
                    <a:cubicBezTo>
                      <a:pt x="2060" y="351"/>
                      <a:pt x="2048" y="374"/>
                      <a:pt x="2048" y="374"/>
                    </a:cubicBezTo>
                    <a:cubicBezTo>
                      <a:pt x="2029" y="369"/>
                      <a:pt x="2029" y="369"/>
                      <a:pt x="2029" y="369"/>
                    </a:cubicBezTo>
                    <a:cubicBezTo>
                      <a:pt x="2026" y="350"/>
                      <a:pt x="2026" y="350"/>
                      <a:pt x="2026" y="350"/>
                    </a:cubicBezTo>
                    <a:cubicBezTo>
                      <a:pt x="2004" y="349"/>
                      <a:pt x="2004" y="349"/>
                      <a:pt x="2004" y="349"/>
                    </a:cubicBezTo>
                    <a:cubicBezTo>
                      <a:pt x="2004" y="349"/>
                      <a:pt x="2003" y="364"/>
                      <a:pt x="1992" y="363"/>
                    </a:cubicBezTo>
                    <a:cubicBezTo>
                      <a:pt x="1981" y="363"/>
                      <a:pt x="1982" y="336"/>
                      <a:pt x="1963" y="339"/>
                    </a:cubicBezTo>
                    <a:cubicBezTo>
                      <a:pt x="1944" y="342"/>
                      <a:pt x="1940" y="349"/>
                      <a:pt x="1917" y="364"/>
                    </a:cubicBezTo>
                    <a:cubicBezTo>
                      <a:pt x="1898" y="378"/>
                      <a:pt x="1844" y="333"/>
                      <a:pt x="1844" y="333"/>
                    </a:cubicBezTo>
                    <a:cubicBezTo>
                      <a:pt x="1852" y="315"/>
                      <a:pt x="1852" y="315"/>
                      <a:pt x="1852" y="315"/>
                    </a:cubicBezTo>
                    <a:cubicBezTo>
                      <a:pt x="1810" y="255"/>
                      <a:pt x="1810" y="255"/>
                      <a:pt x="1810" y="255"/>
                    </a:cubicBezTo>
                    <a:cubicBezTo>
                      <a:pt x="1810" y="255"/>
                      <a:pt x="1822" y="229"/>
                      <a:pt x="1819" y="229"/>
                    </a:cubicBezTo>
                    <a:cubicBezTo>
                      <a:pt x="1815" y="229"/>
                      <a:pt x="1800" y="224"/>
                      <a:pt x="1800" y="224"/>
                    </a:cubicBezTo>
                    <a:cubicBezTo>
                      <a:pt x="1781" y="239"/>
                      <a:pt x="1781" y="239"/>
                      <a:pt x="1781" y="239"/>
                    </a:cubicBezTo>
                    <a:cubicBezTo>
                      <a:pt x="1781" y="239"/>
                      <a:pt x="1782" y="204"/>
                      <a:pt x="1764" y="203"/>
                    </a:cubicBezTo>
                    <a:cubicBezTo>
                      <a:pt x="1745" y="202"/>
                      <a:pt x="1710" y="239"/>
                      <a:pt x="1710" y="239"/>
                    </a:cubicBezTo>
                    <a:cubicBezTo>
                      <a:pt x="1688" y="223"/>
                      <a:pt x="1688" y="223"/>
                      <a:pt x="1688" y="223"/>
                    </a:cubicBezTo>
                    <a:cubicBezTo>
                      <a:pt x="1639" y="232"/>
                      <a:pt x="1639" y="232"/>
                      <a:pt x="1639" y="232"/>
                    </a:cubicBezTo>
                    <a:cubicBezTo>
                      <a:pt x="1644" y="205"/>
                      <a:pt x="1644" y="205"/>
                      <a:pt x="1644" y="205"/>
                    </a:cubicBezTo>
                    <a:cubicBezTo>
                      <a:pt x="1625" y="204"/>
                      <a:pt x="1625" y="204"/>
                      <a:pt x="1625" y="204"/>
                    </a:cubicBezTo>
                    <a:cubicBezTo>
                      <a:pt x="1625" y="204"/>
                      <a:pt x="1634" y="178"/>
                      <a:pt x="1616" y="166"/>
                    </a:cubicBezTo>
                    <a:cubicBezTo>
                      <a:pt x="1602" y="150"/>
                      <a:pt x="1590" y="145"/>
                      <a:pt x="1590" y="145"/>
                    </a:cubicBezTo>
                    <a:cubicBezTo>
                      <a:pt x="1590" y="145"/>
                      <a:pt x="1655" y="133"/>
                      <a:pt x="1644" y="113"/>
                    </a:cubicBezTo>
                    <a:cubicBezTo>
                      <a:pt x="1634" y="98"/>
                      <a:pt x="1593" y="92"/>
                      <a:pt x="1579" y="72"/>
                    </a:cubicBezTo>
                    <a:cubicBezTo>
                      <a:pt x="1565" y="52"/>
                      <a:pt x="1566" y="26"/>
                      <a:pt x="1566" y="26"/>
                    </a:cubicBezTo>
                    <a:cubicBezTo>
                      <a:pt x="1536" y="20"/>
                      <a:pt x="1536" y="20"/>
                      <a:pt x="1536" y="20"/>
                    </a:cubicBezTo>
                    <a:cubicBezTo>
                      <a:pt x="1536" y="20"/>
                      <a:pt x="1541" y="1"/>
                      <a:pt x="1511" y="0"/>
                    </a:cubicBezTo>
                    <a:cubicBezTo>
                      <a:pt x="1485" y="3"/>
                      <a:pt x="1484" y="22"/>
                      <a:pt x="1484" y="22"/>
                    </a:cubicBezTo>
                    <a:cubicBezTo>
                      <a:pt x="1439" y="20"/>
                      <a:pt x="1439" y="20"/>
                      <a:pt x="1439" y="20"/>
                    </a:cubicBezTo>
                    <a:cubicBezTo>
                      <a:pt x="1439" y="20"/>
                      <a:pt x="1415" y="60"/>
                      <a:pt x="1400" y="64"/>
                    </a:cubicBezTo>
                    <a:cubicBezTo>
                      <a:pt x="1385" y="67"/>
                      <a:pt x="1325" y="60"/>
                      <a:pt x="1325" y="60"/>
                    </a:cubicBezTo>
                    <a:cubicBezTo>
                      <a:pt x="1325" y="60"/>
                      <a:pt x="1326" y="114"/>
                      <a:pt x="1307" y="124"/>
                    </a:cubicBezTo>
                    <a:cubicBezTo>
                      <a:pt x="1295" y="135"/>
                      <a:pt x="1269" y="130"/>
                      <a:pt x="1258" y="129"/>
                    </a:cubicBezTo>
                    <a:cubicBezTo>
                      <a:pt x="1283" y="154"/>
                      <a:pt x="1283" y="154"/>
                      <a:pt x="1283" y="154"/>
                    </a:cubicBezTo>
                    <a:cubicBezTo>
                      <a:pt x="1268" y="164"/>
                      <a:pt x="1268" y="164"/>
                      <a:pt x="1268" y="164"/>
                    </a:cubicBezTo>
                    <a:cubicBezTo>
                      <a:pt x="1234" y="163"/>
                      <a:pt x="1234" y="163"/>
                      <a:pt x="1234" y="163"/>
                    </a:cubicBezTo>
                    <a:cubicBezTo>
                      <a:pt x="1234" y="163"/>
                      <a:pt x="1226" y="185"/>
                      <a:pt x="1188" y="187"/>
                    </a:cubicBezTo>
                    <a:cubicBezTo>
                      <a:pt x="1151" y="189"/>
                      <a:pt x="1144" y="258"/>
                      <a:pt x="1138" y="304"/>
                    </a:cubicBezTo>
                    <a:cubicBezTo>
                      <a:pt x="1132" y="353"/>
                      <a:pt x="1165" y="362"/>
                      <a:pt x="1153" y="381"/>
                    </a:cubicBezTo>
                    <a:cubicBezTo>
                      <a:pt x="1141" y="395"/>
                      <a:pt x="1120" y="360"/>
                      <a:pt x="1103" y="340"/>
                    </a:cubicBezTo>
                    <a:cubicBezTo>
                      <a:pt x="1081" y="316"/>
                      <a:pt x="1030" y="363"/>
                      <a:pt x="1030" y="363"/>
                    </a:cubicBezTo>
                    <a:cubicBezTo>
                      <a:pt x="1023" y="352"/>
                      <a:pt x="1023" y="352"/>
                      <a:pt x="1023" y="352"/>
                    </a:cubicBezTo>
                    <a:cubicBezTo>
                      <a:pt x="989" y="365"/>
                      <a:pt x="989" y="365"/>
                      <a:pt x="989" y="365"/>
                    </a:cubicBezTo>
                    <a:cubicBezTo>
                      <a:pt x="989" y="365"/>
                      <a:pt x="988" y="392"/>
                      <a:pt x="969" y="391"/>
                    </a:cubicBezTo>
                    <a:cubicBezTo>
                      <a:pt x="950" y="394"/>
                      <a:pt x="953" y="348"/>
                      <a:pt x="953" y="348"/>
                    </a:cubicBezTo>
                    <a:cubicBezTo>
                      <a:pt x="931" y="336"/>
                      <a:pt x="931" y="336"/>
                      <a:pt x="931" y="336"/>
                    </a:cubicBezTo>
                    <a:cubicBezTo>
                      <a:pt x="922" y="358"/>
                      <a:pt x="922" y="358"/>
                      <a:pt x="922" y="358"/>
                    </a:cubicBezTo>
                    <a:cubicBezTo>
                      <a:pt x="892" y="364"/>
                      <a:pt x="892" y="364"/>
                      <a:pt x="892" y="364"/>
                    </a:cubicBezTo>
                    <a:cubicBezTo>
                      <a:pt x="892" y="364"/>
                      <a:pt x="894" y="391"/>
                      <a:pt x="876" y="394"/>
                    </a:cubicBezTo>
                    <a:cubicBezTo>
                      <a:pt x="857" y="397"/>
                      <a:pt x="866" y="367"/>
                      <a:pt x="866" y="367"/>
                    </a:cubicBezTo>
                    <a:cubicBezTo>
                      <a:pt x="836" y="369"/>
                      <a:pt x="836" y="369"/>
                      <a:pt x="836" y="369"/>
                    </a:cubicBezTo>
                    <a:cubicBezTo>
                      <a:pt x="824" y="388"/>
                      <a:pt x="824" y="388"/>
                      <a:pt x="824" y="388"/>
                    </a:cubicBezTo>
                    <a:cubicBezTo>
                      <a:pt x="806" y="360"/>
                      <a:pt x="806" y="360"/>
                      <a:pt x="806" y="360"/>
                    </a:cubicBezTo>
                    <a:cubicBezTo>
                      <a:pt x="775" y="386"/>
                      <a:pt x="775" y="386"/>
                      <a:pt x="775" y="386"/>
                    </a:cubicBezTo>
                    <a:cubicBezTo>
                      <a:pt x="745" y="384"/>
                      <a:pt x="745" y="384"/>
                      <a:pt x="745" y="384"/>
                    </a:cubicBezTo>
                    <a:cubicBezTo>
                      <a:pt x="745" y="384"/>
                      <a:pt x="755" y="415"/>
                      <a:pt x="744" y="415"/>
                    </a:cubicBezTo>
                    <a:cubicBezTo>
                      <a:pt x="732" y="414"/>
                      <a:pt x="730" y="391"/>
                      <a:pt x="730" y="391"/>
                    </a:cubicBezTo>
                    <a:cubicBezTo>
                      <a:pt x="730" y="391"/>
                      <a:pt x="715" y="387"/>
                      <a:pt x="685" y="393"/>
                    </a:cubicBezTo>
                    <a:cubicBezTo>
                      <a:pt x="658" y="399"/>
                      <a:pt x="670" y="381"/>
                      <a:pt x="653" y="361"/>
                    </a:cubicBezTo>
                    <a:cubicBezTo>
                      <a:pt x="635" y="337"/>
                      <a:pt x="614" y="378"/>
                      <a:pt x="614" y="378"/>
                    </a:cubicBezTo>
                    <a:cubicBezTo>
                      <a:pt x="574" y="357"/>
                      <a:pt x="574" y="357"/>
                      <a:pt x="574" y="357"/>
                    </a:cubicBezTo>
                    <a:cubicBezTo>
                      <a:pt x="551" y="371"/>
                      <a:pt x="551" y="371"/>
                      <a:pt x="551" y="371"/>
                    </a:cubicBezTo>
                    <a:cubicBezTo>
                      <a:pt x="529" y="355"/>
                      <a:pt x="529" y="355"/>
                      <a:pt x="529" y="355"/>
                    </a:cubicBezTo>
                    <a:cubicBezTo>
                      <a:pt x="496" y="353"/>
                      <a:pt x="496" y="353"/>
                      <a:pt x="496" y="353"/>
                    </a:cubicBezTo>
                    <a:cubicBezTo>
                      <a:pt x="496" y="353"/>
                      <a:pt x="466" y="348"/>
                      <a:pt x="447" y="351"/>
                    </a:cubicBezTo>
                    <a:cubicBezTo>
                      <a:pt x="428" y="358"/>
                      <a:pt x="417" y="369"/>
                      <a:pt x="387" y="363"/>
                    </a:cubicBezTo>
                    <a:cubicBezTo>
                      <a:pt x="357" y="358"/>
                      <a:pt x="353" y="362"/>
                      <a:pt x="323" y="376"/>
                    </a:cubicBezTo>
                    <a:cubicBezTo>
                      <a:pt x="292" y="389"/>
                      <a:pt x="274" y="377"/>
                      <a:pt x="247" y="395"/>
                    </a:cubicBezTo>
                    <a:cubicBezTo>
                      <a:pt x="220" y="409"/>
                      <a:pt x="245" y="437"/>
                      <a:pt x="214" y="455"/>
                    </a:cubicBezTo>
                    <a:cubicBezTo>
                      <a:pt x="183" y="476"/>
                      <a:pt x="180" y="457"/>
                      <a:pt x="162" y="456"/>
                    </a:cubicBezTo>
                    <a:cubicBezTo>
                      <a:pt x="147" y="455"/>
                      <a:pt x="146" y="482"/>
                      <a:pt x="145" y="490"/>
                    </a:cubicBezTo>
                    <a:cubicBezTo>
                      <a:pt x="147" y="494"/>
                      <a:pt x="149" y="499"/>
                      <a:pt x="150" y="504"/>
                    </a:cubicBezTo>
                    <a:cubicBezTo>
                      <a:pt x="153" y="510"/>
                      <a:pt x="154" y="516"/>
                      <a:pt x="155" y="523"/>
                    </a:cubicBezTo>
                    <a:cubicBezTo>
                      <a:pt x="155" y="523"/>
                      <a:pt x="155" y="523"/>
                      <a:pt x="155" y="523"/>
                    </a:cubicBezTo>
                    <a:cubicBezTo>
                      <a:pt x="155" y="525"/>
                      <a:pt x="155" y="526"/>
                      <a:pt x="155" y="528"/>
                    </a:cubicBezTo>
                    <a:cubicBezTo>
                      <a:pt x="154" y="551"/>
                      <a:pt x="168" y="556"/>
                      <a:pt x="183" y="568"/>
                    </a:cubicBezTo>
                    <a:cubicBezTo>
                      <a:pt x="197" y="580"/>
                      <a:pt x="204" y="599"/>
                      <a:pt x="211" y="611"/>
                    </a:cubicBezTo>
                    <a:cubicBezTo>
                      <a:pt x="218" y="623"/>
                      <a:pt x="247" y="636"/>
                      <a:pt x="247" y="636"/>
                    </a:cubicBezTo>
                    <a:cubicBezTo>
                      <a:pt x="235" y="647"/>
                      <a:pt x="235" y="647"/>
                      <a:pt x="235" y="647"/>
                    </a:cubicBezTo>
                    <a:cubicBezTo>
                      <a:pt x="235" y="647"/>
                      <a:pt x="220" y="650"/>
                      <a:pt x="216" y="657"/>
                    </a:cubicBezTo>
                    <a:cubicBezTo>
                      <a:pt x="212" y="665"/>
                      <a:pt x="227" y="669"/>
                      <a:pt x="238" y="674"/>
                    </a:cubicBezTo>
                    <a:cubicBezTo>
                      <a:pt x="249" y="682"/>
                      <a:pt x="247" y="712"/>
                      <a:pt x="235" y="739"/>
                    </a:cubicBezTo>
                    <a:cubicBezTo>
                      <a:pt x="222" y="765"/>
                      <a:pt x="186" y="752"/>
                      <a:pt x="186" y="752"/>
                    </a:cubicBezTo>
                    <a:cubicBezTo>
                      <a:pt x="186" y="752"/>
                      <a:pt x="145" y="815"/>
                      <a:pt x="134" y="826"/>
                    </a:cubicBezTo>
                    <a:cubicBezTo>
                      <a:pt x="122" y="840"/>
                      <a:pt x="116" y="878"/>
                      <a:pt x="100" y="900"/>
                    </a:cubicBezTo>
                    <a:cubicBezTo>
                      <a:pt x="88" y="927"/>
                      <a:pt x="53" y="959"/>
                      <a:pt x="53" y="959"/>
                    </a:cubicBezTo>
                    <a:cubicBezTo>
                      <a:pt x="53" y="959"/>
                      <a:pt x="74" y="987"/>
                      <a:pt x="73" y="1006"/>
                    </a:cubicBezTo>
                    <a:cubicBezTo>
                      <a:pt x="76" y="1022"/>
                      <a:pt x="72" y="1033"/>
                      <a:pt x="75" y="1045"/>
                    </a:cubicBezTo>
                    <a:cubicBezTo>
                      <a:pt x="78" y="1056"/>
                      <a:pt x="108" y="1065"/>
                      <a:pt x="108" y="1065"/>
                    </a:cubicBezTo>
                    <a:cubicBezTo>
                      <a:pt x="103" y="1084"/>
                      <a:pt x="103" y="1084"/>
                      <a:pt x="103" y="1084"/>
                    </a:cubicBezTo>
                    <a:cubicBezTo>
                      <a:pt x="55" y="1067"/>
                      <a:pt x="55" y="1067"/>
                      <a:pt x="55" y="1067"/>
                    </a:cubicBezTo>
                    <a:cubicBezTo>
                      <a:pt x="34" y="1112"/>
                      <a:pt x="34" y="1112"/>
                      <a:pt x="34" y="1112"/>
                    </a:cubicBezTo>
                    <a:cubicBezTo>
                      <a:pt x="29" y="1157"/>
                      <a:pt x="29" y="1157"/>
                      <a:pt x="29" y="1157"/>
                    </a:cubicBezTo>
                    <a:cubicBezTo>
                      <a:pt x="29" y="1157"/>
                      <a:pt x="1" y="1183"/>
                      <a:pt x="1" y="1198"/>
                    </a:cubicBezTo>
                    <a:cubicBezTo>
                      <a:pt x="0" y="1213"/>
                      <a:pt x="6" y="1236"/>
                      <a:pt x="6" y="1236"/>
                    </a:cubicBezTo>
                    <a:cubicBezTo>
                      <a:pt x="6" y="1236"/>
                      <a:pt x="17" y="1237"/>
                      <a:pt x="25" y="1245"/>
                    </a:cubicBezTo>
                    <a:cubicBezTo>
                      <a:pt x="32" y="1249"/>
                      <a:pt x="42" y="1269"/>
                      <a:pt x="42" y="1269"/>
                    </a:cubicBezTo>
                    <a:cubicBezTo>
                      <a:pt x="42" y="1269"/>
                      <a:pt x="54" y="1265"/>
                      <a:pt x="65" y="1266"/>
                    </a:cubicBezTo>
                    <a:cubicBezTo>
                      <a:pt x="72" y="1270"/>
                      <a:pt x="72" y="1282"/>
                      <a:pt x="79" y="1290"/>
                    </a:cubicBezTo>
                    <a:cubicBezTo>
                      <a:pt x="86" y="1301"/>
                      <a:pt x="94" y="1290"/>
                      <a:pt x="120" y="1295"/>
                    </a:cubicBezTo>
                    <a:cubicBezTo>
                      <a:pt x="145" y="1304"/>
                      <a:pt x="122" y="1322"/>
                      <a:pt x="122" y="1322"/>
                    </a:cubicBezTo>
                    <a:cubicBezTo>
                      <a:pt x="133" y="1327"/>
                      <a:pt x="133" y="1327"/>
                      <a:pt x="133" y="1327"/>
                    </a:cubicBezTo>
                    <a:cubicBezTo>
                      <a:pt x="141" y="1308"/>
                      <a:pt x="141" y="1308"/>
                      <a:pt x="141" y="1308"/>
                    </a:cubicBezTo>
                    <a:cubicBezTo>
                      <a:pt x="156" y="1312"/>
                      <a:pt x="156" y="1312"/>
                      <a:pt x="156" y="1312"/>
                    </a:cubicBezTo>
                    <a:cubicBezTo>
                      <a:pt x="156" y="1312"/>
                      <a:pt x="154" y="1274"/>
                      <a:pt x="173" y="1275"/>
                    </a:cubicBezTo>
                    <a:cubicBezTo>
                      <a:pt x="195" y="1276"/>
                      <a:pt x="175" y="1309"/>
                      <a:pt x="220" y="1308"/>
                    </a:cubicBezTo>
                    <a:cubicBezTo>
                      <a:pt x="261" y="1306"/>
                      <a:pt x="344" y="1306"/>
                      <a:pt x="344" y="1306"/>
                    </a:cubicBezTo>
                    <a:cubicBezTo>
                      <a:pt x="344" y="1306"/>
                      <a:pt x="375" y="1285"/>
                      <a:pt x="393" y="1293"/>
                    </a:cubicBezTo>
                    <a:cubicBezTo>
                      <a:pt x="408" y="1298"/>
                      <a:pt x="439" y="1345"/>
                      <a:pt x="473" y="1339"/>
                    </a:cubicBezTo>
                    <a:cubicBezTo>
                      <a:pt x="507" y="1329"/>
                      <a:pt x="467" y="1304"/>
                      <a:pt x="524" y="1292"/>
                    </a:cubicBezTo>
                    <a:cubicBezTo>
                      <a:pt x="577" y="1279"/>
                      <a:pt x="638" y="1251"/>
                      <a:pt x="638" y="1251"/>
                    </a:cubicBezTo>
                    <a:cubicBezTo>
                      <a:pt x="638" y="1251"/>
                      <a:pt x="647" y="1204"/>
                      <a:pt x="679" y="1183"/>
                    </a:cubicBezTo>
                    <a:cubicBezTo>
                      <a:pt x="687" y="1178"/>
                      <a:pt x="697" y="1174"/>
                      <a:pt x="709" y="1174"/>
                    </a:cubicBezTo>
                    <a:cubicBezTo>
                      <a:pt x="709" y="1163"/>
                      <a:pt x="709" y="1163"/>
                      <a:pt x="709" y="1163"/>
                    </a:cubicBezTo>
                    <a:cubicBezTo>
                      <a:pt x="721" y="1163"/>
                      <a:pt x="721" y="1163"/>
                      <a:pt x="721" y="1163"/>
                    </a:cubicBezTo>
                    <a:cubicBezTo>
                      <a:pt x="721" y="1163"/>
                      <a:pt x="699" y="1139"/>
                      <a:pt x="718" y="1136"/>
                    </a:cubicBezTo>
                    <a:cubicBezTo>
                      <a:pt x="741" y="1130"/>
                      <a:pt x="744" y="1145"/>
                      <a:pt x="755" y="1146"/>
                    </a:cubicBezTo>
                    <a:cubicBezTo>
                      <a:pt x="763" y="1146"/>
                      <a:pt x="760" y="1123"/>
                      <a:pt x="760" y="1123"/>
                    </a:cubicBezTo>
                    <a:cubicBezTo>
                      <a:pt x="782" y="1136"/>
                      <a:pt x="782" y="1136"/>
                      <a:pt x="782" y="1136"/>
                    </a:cubicBezTo>
                    <a:cubicBezTo>
                      <a:pt x="798" y="1117"/>
                      <a:pt x="798" y="1117"/>
                      <a:pt x="798" y="1117"/>
                    </a:cubicBezTo>
                    <a:cubicBezTo>
                      <a:pt x="824" y="1122"/>
                      <a:pt x="824" y="1122"/>
                      <a:pt x="824" y="1122"/>
                    </a:cubicBezTo>
                    <a:cubicBezTo>
                      <a:pt x="824" y="1122"/>
                      <a:pt x="817" y="1091"/>
                      <a:pt x="847" y="1104"/>
                    </a:cubicBezTo>
                    <a:cubicBezTo>
                      <a:pt x="873" y="1113"/>
                      <a:pt x="891" y="1129"/>
                      <a:pt x="891" y="1129"/>
                    </a:cubicBezTo>
                    <a:cubicBezTo>
                      <a:pt x="913" y="1130"/>
                      <a:pt x="913" y="1130"/>
                      <a:pt x="913" y="1130"/>
                    </a:cubicBezTo>
                    <a:cubicBezTo>
                      <a:pt x="920" y="1150"/>
                      <a:pt x="920" y="1150"/>
                      <a:pt x="920" y="1150"/>
                    </a:cubicBezTo>
                    <a:cubicBezTo>
                      <a:pt x="961" y="1137"/>
                      <a:pt x="961" y="1137"/>
                      <a:pt x="961" y="1137"/>
                    </a:cubicBezTo>
                    <a:cubicBezTo>
                      <a:pt x="957" y="1159"/>
                      <a:pt x="957" y="1159"/>
                      <a:pt x="957" y="1159"/>
                    </a:cubicBezTo>
                    <a:cubicBezTo>
                      <a:pt x="972" y="1156"/>
                      <a:pt x="972" y="1156"/>
                      <a:pt x="972" y="1156"/>
                    </a:cubicBezTo>
                    <a:cubicBezTo>
                      <a:pt x="990" y="1172"/>
                      <a:pt x="990" y="1172"/>
                      <a:pt x="990" y="1172"/>
                    </a:cubicBezTo>
                    <a:cubicBezTo>
                      <a:pt x="990" y="1172"/>
                      <a:pt x="979" y="1149"/>
                      <a:pt x="991" y="1149"/>
                    </a:cubicBezTo>
                    <a:cubicBezTo>
                      <a:pt x="1002" y="1150"/>
                      <a:pt x="1039" y="1156"/>
                      <a:pt x="1039" y="1156"/>
                    </a:cubicBezTo>
                    <a:cubicBezTo>
                      <a:pt x="1056" y="1187"/>
                      <a:pt x="1056" y="1187"/>
                      <a:pt x="1056" y="1187"/>
                    </a:cubicBezTo>
                    <a:cubicBezTo>
                      <a:pt x="1083" y="1184"/>
                      <a:pt x="1083" y="1184"/>
                      <a:pt x="1083" y="1184"/>
                    </a:cubicBezTo>
                    <a:cubicBezTo>
                      <a:pt x="1095" y="1170"/>
                      <a:pt x="1095" y="1170"/>
                      <a:pt x="1095" y="1170"/>
                    </a:cubicBezTo>
                    <a:cubicBezTo>
                      <a:pt x="1095" y="1170"/>
                      <a:pt x="1123" y="1209"/>
                      <a:pt x="1122" y="1228"/>
                    </a:cubicBezTo>
                    <a:cubicBezTo>
                      <a:pt x="1121" y="1251"/>
                      <a:pt x="1112" y="1274"/>
                      <a:pt x="1112" y="1274"/>
                    </a:cubicBezTo>
                    <a:cubicBezTo>
                      <a:pt x="1126" y="1297"/>
                      <a:pt x="1126" y="1297"/>
                      <a:pt x="1126" y="1297"/>
                    </a:cubicBezTo>
                    <a:cubicBezTo>
                      <a:pt x="1126" y="1297"/>
                      <a:pt x="1141" y="1294"/>
                      <a:pt x="1145" y="1298"/>
                    </a:cubicBezTo>
                    <a:cubicBezTo>
                      <a:pt x="1148" y="1302"/>
                      <a:pt x="1174" y="1323"/>
                      <a:pt x="1174" y="1323"/>
                    </a:cubicBezTo>
                    <a:cubicBezTo>
                      <a:pt x="1186" y="1304"/>
                      <a:pt x="1186" y="1304"/>
                      <a:pt x="1186" y="1304"/>
                    </a:cubicBezTo>
                    <a:cubicBezTo>
                      <a:pt x="1199" y="1335"/>
                      <a:pt x="1199" y="1335"/>
                      <a:pt x="1199" y="1335"/>
                    </a:cubicBezTo>
                    <a:cubicBezTo>
                      <a:pt x="1199" y="1335"/>
                      <a:pt x="1189" y="1392"/>
                      <a:pt x="1215" y="1397"/>
                    </a:cubicBezTo>
                    <a:cubicBezTo>
                      <a:pt x="1237" y="1402"/>
                      <a:pt x="1253" y="1388"/>
                      <a:pt x="1263" y="1411"/>
                    </a:cubicBezTo>
                    <a:cubicBezTo>
                      <a:pt x="1277" y="1431"/>
                      <a:pt x="1260" y="1487"/>
                      <a:pt x="1274" y="1492"/>
                    </a:cubicBezTo>
                    <a:cubicBezTo>
                      <a:pt x="1289" y="1496"/>
                      <a:pt x="1315" y="1509"/>
                      <a:pt x="1315" y="1509"/>
                    </a:cubicBezTo>
                    <a:cubicBezTo>
                      <a:pt x="1273" y="1526"/>
                      <a:pt x="1273" y="1526"/>
                      <a:pt x="1273" y="1526"/>
                    </a:cubicBezTo>
                    <a:cubicBezTo>
                      <a:pt x="1273" y="1526"/>
                      <a:pt x="1266" y="1507"/>
                      <a:pt x="1259" y="1506"/>
                    </a:cubicBezTo>
                    <a:cubicBezTo>
                      <a:pt x="1251" y="1506"/>
                      <a:pt x="1258" y="1529"/>
                      <a:pt x="1243" y="1532"/>
                    </a:cubicBezTo>
                    <a:cubicBezTo>
                      <a:pt x="1227" y="1536"/>
                      <a:pt x="1202" y="1511"/>
                      <a:pt x="1202" y="1511"/>
                    </a:cubicBezTo>
                    <a:cubicBezTo>
                      <a:pt x="1202" y="1511"/>
                      <a:pt x="1190" y="1541"/>
                      <a:pt x="1179" y="1541"/>
                    </a:cubicBezTo>
                    <a:cubicBezTo>
                      <a:pt x="1167" y="1540"/>
                      <a:pt x="1189" y="1476"/>
                      <a:pt x="1131" y="1519"/>
                    </a:cubicBezTo>
                    <a:cubicBezTo>
                      <a:pt x="1111" y="1538"/>
                      <a:pt x="1154" y="1586"/>
                      <a:pt x="1154" y="1586"/>
                    </a:cubicBezTo>
                    <a:cubicBezTo>
                      <a:pt x="1152" y="1635"/>
                      <a:pt x="1152" y="1635"/>
                      <a:pt x="1152" y="1635"/>
                    </a:cubicBezTo>
                    <a:cubicBezTo>
                      <a:pt x="1121" y="1657"/>
                      <a:pt x="1121" y="1657"/>
                      <a:pt x="1121" y="1657"/>
                    </a:cubicBezTo>
                    <a:cubicBezTo>
                      <a:pt x="1131" y="1676"/>
                      <a:pt x="1131" y="1676"/>
                      <a:pt x="1131" y="1676"/>
                    </a:cubicBezTo>
                    <a:cubicBezTo>
                      <a:pt x="1088" y="1716"/>
                      <a:pt x="1088" y="1716"/>
                      <a:pt x="1088" y="1716"/>
                    </a:cubicBezTo>
                    <a:cubicBezTo>
                      <a:pt x="1088" y="1716"/>
                      <a:pt x="1117" y="1748"/>
                      <a:pt x="1105" y="1759"/>
                    </a:cubicBezTo>
                    <a:cubicBezTo>
                      <a:pt x="1093" y="1774"/>
                      <a:pt x="1063" y="1765"/>
                      <a:pt x="1063" y="1765"/>
                    </a:cubicBezTo>
                    <a:cubicBezTo>
                      <a:pt x="1052" y="1776"/>
                      <a:pt x="1052" y="1776"/>
                      <a:pt x="1052" y="1776"/>
                    </a:cubicBezTo>
                    <a:cubicBezTo>
                      <a:pt x="1070" y="1784"/>
                      <a:pt x="1070" y="1784"/>
                      <a:pt x="1070" y="1784"/>
                    </a:cubicBezTo>
                    <a:cubicBezTo>
                      <a:pt x="1070" y="1784"/>
                      <a:pt x="1065" y="1803"/>
                      <a:pt x="1102" y="1813"/>
                    </a:cubicBezTo>
                    <a:cubicBezTo>
                      <a:pt x="1143" y="1826"/>
                      <a:pt x="1154" y="1823"/>
                      <a:pt x="1154" y="1823"/>
                    </a:cubicBezTo>
                    <a:cubicBezTo>
                      <a:pt x="1156" y="1796"/>
                      <a:pt x="1156" y="1796"/>
                      <a:pt x="1156" y="1796"/>
                    </a:cubicBezTo>
                    <a:cubicBezTo>
                      <a:pt x="1174" y="1797"/>
                      <a:pt x="1174" y="1797"/>
                      <a:pt x="1174" y="1797"/>
                    </a:cubicBezTo>
                    <a:cubicBezTo>
                      <a:pt x="1174" y="1797"/>
                      <a:pt x="1218" y="1745"/>
                      <a:pt x="1251" y="1751"/>
                    </a:cubicBezTo>
                    <a:cubicBezTo>
                      <a:pt x="1288" y="1760"/>
                      <a:pt x="1302" y="1795"/>
                      <a:pt x="1302" y="1795"/>
                    </a:cubicBezTo>
                    <a:cubicBezTo>
                      <a:pt x="1302" y="1795"/>
                      <a:pt x="1302" y="1796"/>
                      <a:pt x="1302" y="1798"/>
                    </a:cubicBezTo>
                    <a:cubicBezTo>
                      <a:pt x="1306" y="1791"/>
                      <a:pt x="1313" y="1780"/>
                      <a:pt x="1310" y="1769"/>
                    </a:cubicBezTo>
                    <a:cubicBezTo>
                      <a:pt x="1307" y="1757"/>
                      <a:pt x="1296" y="1745"/>
                      <a:pt x="1296" y="1745"/>
                    </a:cubicBezTo>
                    <a:cubicBezTo>
                      <a:pt x="1278" y="1741"/>
                      <a:pt x="1278" y="1741"/>
                      <a:pt x="1278" y="1741"/>
                    </a:cubicBezTo>
                    <a:cubicBezTo>
                      <a:pt x="1290" y="1726"/>
                      <a:pt x="1290" y="1726"/>
                      <a:pt x="1290" y="1726"/>
                    </a:cubicBezTo>
                    <a:cubicBezTo>
                      <a:pt x="1286" y="1722"/>
                      <a:pt x="1286" y="1722"/>
                      <a:pt x="1286" y="1722"/>
                    </a:cubicBezTo>
                    <a:cubicBezTo>
                      <a:pt x="1271" y="1721"/>
                      <a:pt x="1271" y="1721"/>
                      <a:pt x="1271" y="1721"/>
                    </a:cubicBezTo>
                    <a:cubicBezTo>
                      <a:pt x="1263" y="1663"/>
                      <a:pt x="1263" y="1663"/>
                      <a:pt x="1263" y="1663"/>
                    </a:cubicBezTo>
                    <a:cubicBezTo>
                      <a:pt x="1274" y="1660"/>
                      <a:pt x="1274" y="1660"/>
                      <a:pt x="1274" y="1660"/>
                    </a:cubicBezTo>
                    <a:cubicBezTo>
                      <a:pt x="1280" y="1687"/>
                      <a:pt x="1280" y="1687"/>
                      <a:pt x="1280" y="1687"/>
                    </a:cubicBezTo>
                    <a:cubicBezTo>
                      <a:pt x="1294" y="1711"/>
                      <a:pt x="1294" y="1711"/>
                      <a:pt x="1294" y="1711"/>
                    </a:cubicBezTo>
                    <a:cubicBezTo>
                      <a:pt x="1306" y="1696"/>
                      <a:pt x="1306" y="1696"/>
                      <a:pt x="1306" y="1696"/>
                    </a:cubicBezTo>
                    <a:cubicBezTo>
                      <a:pt x="1303" y="1681"/>
                      <a:pt x="1303" y="1681"/>
                      <a:pt x="1303" y="1681"/>
                    </a:cubicBezTo>
                    <a:cubicBezTo>
                      <a:pt x="1322" y="1678"/>
                      <a:pt x="1322" y="1678"/>
                      <a:pt x="1322" y="1678"/>
                    </a:cubicBezTo>
                    <a:cubicBezTo>
                      <a:pt x="1312" y="1647"/>
                      <a:pt x="1312" y="1647"/>
                      <a:pt x="1312" y="1647"/>
                    </a:cubicBezTo>
                    <a:cubicBezTo>
                      <a:pt x="1338" y="1652"/>
                      <a:pt x="1338" y="1652"/>
                      <a:pt x="1338" y="1652"/>
                    </a:cubicBezTo>
                    <a:cubicBezTo>
                      <a:pt x="1339" y="1636"/>
                      <a:pt x="1339" y="1636"/>
                      <a:pt x="1339" y="1636"/>
                    </a:cubicBezTo>
                    <a:cubicBezTo>
                      <a:pt x="1349" y="1648"/>
                      <a:pt x="1349" y="1648"/>
                      <a:pt x="1349" y="1648"/>
                    </a:cubicBezTo>
                    <a:cubicBezTo>
                      <a:pt x="1393" y="1601"/>
                      <a:pt x="1393" y="1601"/>
                      <a:pt x="1393" y="1601"/>
                    </a:cubicBezTo>
                    <a:cubicBezTo>
                      <a:pt x="1368" y="1565"/>
                      <a:pt x="1368" y="1565"/>
                      <a:pt x="1368" y="1565"/>
                    </a:cubicBezTo>
                    <a:cubicBezTo>
                      <a:pt x="1368" y="1565"/>
                      <a:pt x="1313" y="1555"/>
                      <a:pt x="1321" y="1536"/>
                    </a:cubicBezTo>
                    <a:cubicBezTo>
                      <a:pt x="1325" y="1521"/>
                      <a:pt x="1348" y="1526"/>
                      <a:pt x="1348" y="1526"/>
                    </a:cubicBezTo>
                    <a:cubicBezTo>
                      <a:pt x="1387" y="1574"/>
                      <a:pt x="1387" y="1574"/>
                      <a:pt x="1387" y="1574"/>
                    </a:cubicBezTo>
                    <a:cubicBezTo>
                      <a:pt x="1416" y="1495"/>
                      <a:pt x="1416" y="1495"/>
                      <a:pt x="1416" y="1495"/>
                    </a:cubicBezTo>
                    <a:cubicBezTo>
                      <a:pt x="1418" y="1464"/>
                      <a:pt x="1418" y="1464"/>
                      <a:pt x="1418" y="1464"/>
                    </a:cubicBezTo>
                    <a:cubicBezTo>
                      <a:pt x="1467" y="1448"/>
                      <a:pt x="1467" y="1448"/>
                      <a:pt x="1467" y="1448"/>
                    </a:cubicBezTo>
                    <a:cubicBezTo>
                      <a:pt x="1485" y="1387"/>
                      <a:pt x="1485" y="1387"/>
                      <a:pt x="1485" y="1387"/>
                    </a:cubicBezTo>
                    <a:cubicBezTo>
                      <a:pt x="1488" y="1410"/>
                      <a:pt x="1488" y="1410"/>
                      <a:pt x="1488" y="1410"/>
                    </a:cubicBezTo>
                    <a:cubicBezTo>
                      <a:pt x="1519" y="1385"/>
                      <a:pt x="1519" y="1385"/>
                      <a:pt x="1519" y="1385"/>
                    </a:cubicBezTo>
                    <a:cubicBezTo>
                      <a:pt x="1519" y="1385"/>
                      <a:pt x="1526" y="1389"/>
                      <a:pt x="1541" y="1382"/>
                    </a:cubicBezTo>
                    <a:cubicBezTo>
                      <a:pt x="1560" y="1379"/>
                      <a:pt x="1563" y="1314"/>
                      <a:pt x="1563" y="1314"/>
                    </a:cubicBezTo>
                    <a:cubicBezTo>
                      <a:pt x="1563" y="1314"/>
                      <a:pt x="1561" y="1364"/>
                      <a:pt x="1583" y="1365"/>
                    </a:cubicBezTo>
                    <a:cubicBezTo>
                      <a:pt x="1606" y="1366"/>
                      <a:pt x="1642" y="1379"/>
                      <a:pt x="1642" y="1379"/>
                    </a:cubicBezTo>
                    <a:cubicBezTo>
                      <a:pt x="1597" y="1389"/>
                      <a:pt x="1597" y="1389"/>
                      <a:pt x="1597" y="1389"/>
                    </a:cubicBezTo>
                    <a:cubicBezTo>
                      <a:pt x="1593" y="1400"/>
                      <a:pt x="1593" y="1400"/>
                      <a:pt x="1593" y="1400"/>
                    </a:cubicBezTo>
                    <a:cubicBezTo>
                      <a:pt x="1548" y="1402"/>
                      <a:pt x="1548" y="1402"/>
                      <a:pt x="1548" y="1402"/>
                    </a:cubicBezTo>
                    <a:cubicBezTo>
                      <a:pt x="1525" y="1408"/>
                      <a:pt x="1525" y="1408"/>
                      <a:pt x="1525" y="1408"/>
                    </a:cubicBezTo>
                    <a:cubicBezTo>
                      <a:pt x="1543" y="1417"/>
                      <a:pt x="1543" y="1417"/>
                      <a:pt x="1543" y="1417"/>
                    </a:cubicBezTo>
                    <a:cubicBezTo>
                      <a:pt x="1559" y="1414"/>
                      <a:pt x="1559" y="1414"/>
                      <a:pt x="1559" y="1414"/>
                    </a:cubicBezTo>
                    <a:cubicBezTo>
                      <a:pt x="1559" y="1414"/>
                      <a:pt x="1615" y="1409"/>
                      <a:pt x="1603" y="1420"/>
                    </a:cubicBezTo>
                    <a:cubicBezTo>
                      <a:pt x="1591" y="1434"/>
                      <a:pt x="1553" y="1452"/>
                      <a:pt x="1553" y="1452"/>
                    </a:cubicBezTo>
                    <a:cubicBezTo>
                      <a:pt x="1571" y="1460"/>
                      <a:pt x="1571" y="1460"/>
                      <a:pt x="1571" y="1460"/>
                    </a:cubicBezTo>
                    <a:cubicBezTo>
                      <a:pt x="1571" y="1460"/>
                      <a:pt x="1602" y="1442"/>
                      <a:pt x="1617" y="1451"/>
                    </a:cubicBezTo>
                    <a:cubicBezTo>
                      <a:pt x="1628" y="1459"/>
                      <a:pt x="1645" y="1479"/>
                      <a:pt x="1679" y="1477"/>
                    </a:cubicBezTo>
                    <a:cubicBezTo>
                      <a:pt x="1709" y="1471"/>
                      <a:pt x="1740" y="1449"/>
                      <a:pt x="1759" y="1442"/>
                    </a:cubicBezTo>
                    <a:cubicBezTo>
                      <a:pt x="1782" y="1436"/>
                      <a:pt x="1838" y="1438"/>
                      <a:pt x="1838" y="1438"/>
                    </a:cubicBezTo>
                    <a:cubicBezTo>
                      <a:pt x="1850" y="1412"/>
                      <a:pt x="1850" y="1412"/>
                      <a:pt x="1850" y="1412"/>
                    </a:cubicBezTo>
                    <a:cubicBezTo>
                      <a:pt x="1871" y="1451"/>
                      <a:pt x="1871" y="1451"/>
                      <a:pt x="1871" y="1451"/>
                    </a:cubicBezTo>
                    <a:cubicBezTo>
                      <a:pt x="1893" y="1456"/>
                      <a:pt x="1893" y="1456"/>
                      <a:pt x="1893" y="1456"/>
                    </a:cubicBezTo>
                    <a:cubicBezTo>
                      <a:pt x="1885" y="1483"/>
                      <a:pt x="1885" y="1483"/>
                      <a:pt x="1885" y="1483"/>
                    </a:cubicBezTo>
                    <a:cubicBezTo>
                      <a:pt x="1816" y="1510"/>
                      <a:pt x="1816" y="1510"/>
                      <a:pt x="1816" y="1510"/>
                    </a:cubicBezTo>
                    <a:cubicBezTo>
                      <a:pt x="1811" y="1529"/>
                      <a:pt x="1811" y="1529"/>
                      <a:pt x="1811" y="1529"/>
                    </a:cubicBezTo>
                    <a:cubicBezTo>
                      <a:pt x="1773" y="1554"/>
                      <a:pt x="1773" y="1554"/>
                      <a:pt x="1773" y="1554"/>
                    </a:cubicBezTo>
                    <a:cubicBezTo>
                      <a:pt x="1773" y="1554"/>
                      <a:pt x="1779" y="1573"/>
                      <a:pt x="1772" y="1577"/>
                    </a:cubicBezTo>
                    <a:cubicBezTo>
                      <a:pt x="1764" y="1584"/>
                      <a:pt x="1749" y="1587"/>
                      <a:pt x="1749" y="1587"/>
                    </a:cubicBezTo>
                    <a:cubicBezTo>
                      <a:pt x="1720" y="1639"/>
                      <a:pt x="1720" y="1639"/>
                      <a:pt x="1720" y="1639"/>
                    </a:cubicBezTo>
                    <a:cubicBezTo>
                      <a:pt x="1761" y="1641"/>
                      <a:pt x="1761" y="1641"/>
                      <a:pt x="1761" y="1641"/>
                    </a:cubicBezTo>
                    <a:cubicBezTo>
                      <a:pt x="1761" y="1641"/>
                      <a:pt x="1774" y="1619"/>
                      <a:pt x="1785" y="1619"/>
                    </a:cubicBezTo>
                    <a:cubicBezTo>
                      <a:pt x="1796" y="1616"/>
                      <a:pt x="1811" y="1625"/>
                      <a:pt x="1811" y="1625"/>
                    </a:cubicBezTo>
                    <a:cubicBezTo>
                      <a:pt x="1823" y="1602"/>
                      <a:pt x="1823" y="1602"/>
                      <a:pt x="1823" y="1602"/>
                    </a:cubicBezTo>
                    <a:cubicBezTo>
                      <a:pt x="1823" y="1602"/>
                      <a:pt x="1814" y="1629"/>
                      <a:pt x="1840" y="1641"/>
                    </a:cubicBezTo>
                    <a:cubicBezTo>
                      <a:pt x="1862" y="1658"/>
                      <a:pt x="1866" y="1635"/>
                      <a:pt x="1889" y="1640"/>
                    </a:cubicBezTo>
                    <a:cubicBezTo>
                      <a:pt x="1911" y="1645"/>
                      <a:pt x="1928" y="1680"/>
                      <a:pt x="1931" y="1707"/>
                    </a:cubicBezTo>
                    <a:cubicBezTo>
                      <a:pt x="1933" y="1734"/>
                      <a:pt x="1935" y="1764"/>
                      <a:pt x="1935" y="1764"/>
                    </a:cubicBezTo>
                    <a:cubicBezTo>
                      <a:pt x="1920" y="1767"/>
                      <a:pt x="1920" y="1767"/>
                      <a:pt x="1920" y="1767"/>
                    </a:cubicBezTo>
                    <a:cubicBezTo>
                      <a:pt x="1923" y="1783"/>
                      <a:pt x="1923" y="1783"/>
                      <a:pt x="1923" y="1783"/>
                    </a:cubicBezTo>
                    <a:cubicBezTo>
                      <a:pt x="1923" y="1783"/>
                      <a:pt x="1952" y="1811"/>
                      <a:pt x="1986" y="1805"/>
                    </a:cubicBezTo>
                    <a:cubicBezTo>
                      <a:pt x="2020" y="1799"/>
                      <a:pt x="2059" y="1763"/>
                      <a:pt x="2071" y="1744"/>
                    </a:cubicBezTo>
                    <a:cubicBezTo>
                      <a:pt x="2080" y="1721"/>
                      <a:pt x="2069" y="1702"/>
                      <a:pt x="2108" y="1673"/>
                    </a:cubicBezTo>
                    <a:cubicBezTo>
                      <a:pt x="2143" y="1644"/>
                      <a:pt x="2151" y="1641"/>
                      <a:pt x="2169" y="1645"/>
                    </a:cubicBezTo>
                    <a:cubicBezTo>
                      <a:pt x="2187" y="1654"/>
                      <a:pt x="2181" y="1627"/>
                      <a:pt x="2189" y="1612"/>
                    </a:cubicBezTo>
                    <a:cubicBezTo>
                      <a:pt x="2197" y="1601"/>
                      <a:pt x="2212" y="1602"/>
                      <a:pt x="2212" y="1602"/>
                    </a:cubicBezTo>
                    <a:cubicBezTo>
                      <a:pt x="2212" y="1602"/>
                      <a:pt x="2200" y="1551"/>
                      <a:pt x="2226" y="1552"/>
                    </a:cubicBezTo>
                    <a:cubicBezTo>
                      <a:pt x="2252" y="1554"/>
                      <a:pt x="2254" y="1581"/>
                      <a:pt x="2285" y="1571"/>
                    </a:cubicBezTo>
                    <a:cubicBezTo>
                      <a:pt x="2319" y="1561"/>
                      <a:pt x="2312" y="1545"/>
                      <a:pt x="2320" y="1545"/>
                    </a:cubicBezTo>
                    <a:cubicBezTo>
                      <a:pt x="2331" y="1542"/>
                      <a:pt x="2372" y="1536"/>
                      <a:pt x="2369" y="1521"/>
                    </a:cubicBezTo>
                    <a:cubicBezTo>
                      <a:pt x="2366" y="1506"/>
                      <a:pt x="2344" y="1493"/>
                      <a:pt x="2349" y="1482"/>
                    </a:cubicBezTo>
                    <a:cubicBezTo>
                      <a:pt x="2357" y="1471"/>
                      <a:pt x="2379" y="1464"/>
                      <a:pt x="2376" y="1449"/>
                    </a:cubicBezTo>
                    <a:cubicBezTo>
                      <a:pt x="2369" y="1437"/>
                      <a:pt x="2340" y="1436"/>
                      <a:pt x="2313" y="1442"/>
                    </a:cubicBezTo>
                    <a:cubicBezTo>
                      <a:pt x="2290" y="1452"/>
                      <a:pt x="2289" y="1475"/>
                      <a:pt x="2278" y="1478"/>
                    </a:cubicBezTo>
                    <a:cubicBezTo>
                      <a:pt x="2270" y="1486"/>
                      <a:pt x="2256" y="1466"/>
                      <a:pt x="2244" y="1477"/>
                    </a:cubicBezTo>
                    <a:cubicBezTo>
                      <a:pt x="2232" y="1488"/>
                      <a:pt x="2231" y="1526"/>
                      <a:pt x="2208" y="1529"/>
                    </a:cubicBezTo>
                    <a:cubicBezTo>
                      <a:pt x="2182" y="1531"/>
                      <a:pt x="2122" y="1528"/>
                      <a:pt x="2122" y="1528"/>
                    </a:cubicBezTo>
                    <a:cubicBezTo>
                      <a:pt x="2122" y="1528"/>
                      <a:pt x="2142" y="1503"/>
                      <a:pt x="2124" y="1479"/>
                    </a:cubicBezTo>
                    <a:cubicBezTo>
                      <a:pt x="2107" y="1455"/>
                      <a:pt x="2062" y="1457"/>
                      <a:pt x="2062" y="1457"/>
                    </a:cubicBezTo>
                    <a:cubicBezTo>
                      <a:pt x="2055" y="1441"/>
                      <a:pt x="2055" y="1441"/>
                      <a:pt x="2055" y="1441"/>
                    </a:cubicBezTo>
                    <a:cubicBezTo>
                      <a:pt x="2035" y="1459"/>
                      <a:pt x="2035" y="1459"/>
                      <a:pt x="2035" y="1459"/>
                    </a:cubicBezTo>
                    <a:cubicBezTo>
                      <a:pt x="2064" y="1415"/>
                      <a:pt x="2064" y="1415"/>
                      <a:pt x="2064" y="1415"/>
                    </a:cubicBezTo>
                    <a:cubicBezTo>
                      <a:pt x="2053" y="1407"/>
                      <a:pt x="2053" y="1407"/>
                      <a:pt x="2053" y="1407"/>
                    </a:cubicBezTo>
                    <a:cubicBezTo>
                      <a:pt x="2021" y="1443"/>
                      <a:pt x="2021" y="1443"/>
                      <a:pt x="2021" y="1443"/>
                    </a:cubicBezTo>
                    <a:cubicBezTo>
                      <a:pt x="2021" y="1443"/>
                      <a:pt x="2042" y="1406"/>
                      <a:pt x="2038" y="1406"/>
                    </a:cubicBezTo>
                    <a:cubicBezTo>
                      <a:pt x="2030" y="1409"/>
                      <a:pt x="2015" y="1416"/>
                      <a:pt x="2015" y="1416"/>
                    </a:cubicBezTo>
                    <a:cubicBezTo>
                      <a:pt x="2015" y="1416"/>
                      <a:pt x="1997" y="1408"/>
                      <a:pt x="1985" y="1407"/>
                    </a:cubicBezTo>
                    <a:cubicBezTo>
                      <a:pt x="1970" y="1406"/>
                      <a:pt x="1962" y="1421"/>
                      <a:pt x="1962" y="1421"/>
                    </a:cubicBezTo>
                    <a:cubicBezTo>
                      <a:pt x="1937" y="1409"/>
                      <a:pt x="1937" y="1409"/>
                      <a:pt x="1937" y="1409"/>
                    </a:cubicBezTo>
                    <a:cubicBezTo>
                      <a:pt x="1937" y="1409"/>
                      <a:pt x="1917" y="1423"/>
                      <a:pt x="1896" y="1407"/>
                    </a:cubicBezTo>
                    <a:cubicBezTo>
                      <a:pt x="1874" y="1390"/>
                      <a:pt x="1882" y="1379"/>
                      <a:pt x="1897" y="1376"/>
                    </a:cubicBezTo>
                    <a:cubicBezTo>
                      <a:pt x="1912" y="1377"/>
                      <a:pt x="1934" y="1397"/>
                      <a:pt x="1934" y="1397"/>
                    </a:cubicBezTo>
                    <a:cubicBezTo>
                      <a:pt x="1946" y="1375"/>
                      <a:pt x="1946" y="1375"/>
                      <a:pt x="1946" y="1375"/>
                    </a:cubicBezTo>
                    <a:cubicBezTo>
                      <a:pt x="1936" y="1351"/>
                      <a:pt x="1936" y="1351"/>
                      <a:pt x="1936" y="1351"/>
                    </a:cubicBezTo>
                    <a:cubicBezTo>
                      <a:pt x="1964" y="1376"/>
                      <a:pt x="1964" y="1376"/>
                      <a:pt x="1964" y="1376"/>
                    </a:cubicBezTo>
                    <a:cubicBezTo>
                      <a:pt x="2002" y="1374"/>
                      <a:pt x="2002" y="1374"/>
                      <a:pt x="2002" y="1374"/>
                    </a:cubicBezTo>
                    <a:cubicBezTo>
                      <a:pt x="2008" y="1401"/>
                      <a:pt x="2008" y="1401"/>
                      <a:pt x="2008" y="1401"/>
                    </a:cubicBezTo>
                    <a:cubicBezTo>
                      <a:pt x="2019" y="1401"/>
                      <a:pt x="2019" y="1401"/>
                      <a:pt x="2019" y="1401"/>
                    </a:cubicBezTo>
                    <a:cubicBezTo>
                      <a:pt x="2022" y="1352"/>
                      <a:pt x="2022" y="1352"/>
                      <a:pt x="2022" y="1352"/>
                    </a:cubicBezTo>
                    <a:cubicBezTo>
                      <a:pt x="2035" y="1383"/>
                      <a:pt x="2035" y="1383"/>
                      <a:pt x="2035" y="1383"/>
                    </a:cubicBezTo>
                    <a:cubicBezTo>
                      <a:pt x="2058" y="1384"/>
                      <a:pt x="2058" y="1384"/>
                      <a:pt x="2058" y="1384"/>
                    </a:cubicBezTo>
                    <a:cubicBezTo>
                      <a:pt x="2041" y="1337"/>
                      <a:pt x="2041" y="1337"/>
                      <a:pt x="2041" y="1337"/>
                    </a:cubicBezTo>
                    <a:cubicBezTo>
                      <a:pt x="2041" y="1337"/>
                      <a:pt x="2074" y="1346"/>
                      <a:pt x="2083" y="1320"/>
                    </a:cubicBezTo>
                    <a:cubicBezTo>
                      <a:pt x="2092" y="1290"/>
                      <a:pt x="2081" y="1274"/>
                      <a:pt x="2081" y="1274"/>
                    </a:cubicBezTo>
                    <a:cubicBezTo>
                      <a:pt x="2110" y="1291"/>
                      <a:pt x="2110" y="1291"/>
                      <a:pt x="2110" y="1291"/>
                    </a:cubicBezTo>
                    <a:cubicBezTo>
                      <a:pt x="2115" y="1279"/>
                      <a:pt x="2115" y="1279"/>
                      <a:pt x="2115" y="1279"/>
                    </a:cubicBezTo>
                    <a:cubicBezTo>
                      <a:pt x="2080" y="1228"/>
                      <a:pt x="2080" y="1228"/>
                      <a:pt x="2080" y="1228"/>
                    </a:cubicBezTo>
                    <a:cubicBezTo>
                      <a:pt x="2080" y="1228"/>
                      <a:pt x="2104" y="1260"/>
                      <a:pt x="2127" y="1257"/>
                    </a:cubicBezTo>
                    <a:cubicBezTo>
                      <a:pt x="2150" y="1254"/>
                      <a:pt x="2160" y="1186"/>
                      <a:pt x="2186" y="1187"/>
                    </a:cubicBezTo>
                    <a:cubicBezTo>
                      <a:pt x="2209" y="1188"/>
                      <a:pt x="2235" y="1190"/>
                      <a:pt x="2243" y="1182"/>
                    </a:cubicBezTo>
                    <a:cubicBezTo>
                      <a:pt x="2251" y="1175"/>
                      <a:pt x="2255" y="1160"/>
                      <a:pt x="2255" y="1160"/>
                    </a:cubicBezTo>
                    <a:cubicBezTo>
                      <a:pt x="2282" y="1131"/>
                      <a:pt x="2282" y="1131"/>
                      <a:pt x="2282" y="1131"/>
                    </a:cubicBezTo>
                    <a:cubicBezTo>
                      <a:pt x="2312" y="1140"/>
                      <a:pt x="2312" y="1140"/>
                      <a:pt x="2312" y="1140"/>
                    </a:cubicBezTo>
                    <a:cubicBezTo>
                      <a:pt x="2316" y="1128"/>
                      <a:pt x="2316" y="1128"/>
                      <a:pt x="2316" y="1128"/>
                    </a:cubicBezTo>
                    <a:cubicBezTo>
                      <a:pt x="2313" y="1109"/>
                      <a:pt x="2313" y="1109"/>
                      <a:pt x="2313" y="1109"/>
                    </a:cubicBezTo>
                    <a:cubicBezTo>
                      <a:pt x="2356" y="1069"/>
                      <a:pt x="2356" y="1069"/>
                      <a:pt x="2356" y="1069"/>
                    </a:cubicBezTo>
                    <a:cubicBezTo>
                      <a:pt x="2356" y="1069"/>
                      <a:pt x="2379" y="1070"/>
                      <a:pt x="2387" y="1063"/>
                    </a:cubicBezTo>
                    <a:cubicBezTo>
                      <a:pt x="2395" y="1052"/>
                      <a:pt x="2377" y="1017"/>
                      <a:pt x="2400" y="1014"/>
                    </a:cubicBezTo>
                    <a:cubicBezTo>
                      <a:pt x="2423" y="1007"/>
                      <a:pt x="2434" y="1012"/>
                      <a:pt x="2434" y="1012"/>
                    </a:cubicBezTo>
                    <a:cubicBezTo>
                      <a:pt x="2434" y="1012"/>
                      <a:pt x="2490" y="1003"/>
                      <a:pt x="2495" y="988"/>
                    </a:cubicBezTo>
                    <a:cubicBezTo>
                      <a:pt x="2496" y="983"/>
                      <a:pt x="2496" y="978"/>
                      <a:pt x="2496" y="972"/>
                    </a:cubicBezTo>
                    <a:cubicBezTo>
                      <a:pt x="2496" y="972"/>
                      <a:pt x="2496" y="972"/>
                      <a:pt x="2496" y="972"/>
                    </a:cubicBezTo>
                    <a:cubicBezTo>
                      <a:pt x="2496" y="971"/>
                      <a:pt x="2495" y="970"/>
                      <a:pt x="2495" y="969"/>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82" name="Freeform 557">
                <a:extLst>
                  <a:ext uri="{FF2B5EF4-FFF2-40B4-BE49-F238E27FC236}">
                    <a16:creationId xmlns:a16="http://schemas.microsoft.com/office/drawing/2014/main" id="{335F9008-F753-A785-BA58-498708AFDC2E}"/>
                  </a:ext>
                </a:extLst>
              </p:cNvPr>
              <p:cNvSpPr>
                <a:spLocks/>
              </p:cNvSpPr>
              <p:nvPr/>
            </p:nvSpPr>
            <p:spPr bwMode="gray">
              <a:xfrm>
                <a:off x="15380121" y="5161523"/>
                <a:ext cx="14414" cy="4325"/>
              </a:xfrm>
              <a:custGeom>
                <a:avLst/>
                <a:gdLst>
                  <a:gd name="T0" fmla="*/ 30 w 30"/>
                  <a:gd name="T1" fmla="*/ 0 h 9"/>
                  <a:gd name="T2" fmla="*/ 0 w 30"/>
                  <a:gd name="T3" fmla="*/ 9 h 9"/>
                  <a:gd name="T4" fmla="*/ 30 w 30"/>
                  <a:gd name="T5" fmla="*/ 0 h 9"/>
                </a:gdLst>
                <a:ahLst/>
                <a:cxnLst>
                  <a:cxn ang="0">
                    <a:pos x="T0" y="T1"/>
                  </a:cxn>
                  <a:cxn ang="0">
                    <a:pos x="T2" y="T3"/>
                  </a:cxn>
                  <a:cxn ang="0">
                    <a:pos x="T4" y="T5"/>
                  </a:cxn>
                </a:cxnLst>
                <a:rect l="0" t="0" r="r" b="b"/>
                <a:pathLst>
                  <a:path w="30" h="9">
                    <a:moveTo>
                      <a:pt x="30" y="0"/>
                    </a:moveTo>
                    <a:cubicBezTo>
                      <a:pt x="18" y="0"/>
                      <a:pt x="8" y="4"/>
                      <a:pt x="0" y="9"/>
                    </a:cubicBezTo>
                    <a:cubicBezTo>
                      <a:pt x="8" y="4"/>
                      <a:pt x="18" y="0"/>
                      <a:pt x="3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83" name="Freeform 558">
                <a:extLst>
                  <a:ext uri="{FF2B5EF4-FFF2-40B4-BE49-F238E27FC236}">
                    <a16:creationId xmlns:a16="http://schemas.microsoft.com/office/drawing/2014/main" id="{4E1F380C-B7F2-C2BF-C646-F7CE6D7EB48C}"/>
                  </a:ext>
                </a:extLst>
              </p:cNvPr>
              <p:cNvSpPr>
                <a:spLocks/>
              </p:cNvSpPr>
              <p:nvPr/>
            </p:nvSpPr>
            <p:spPr bwMode="gray">
              <a:xfrm>
                <a:off x="15677059" y="5458461"/>
                <a:ext cx="1442" cy="1442"/>
              </a:xfrm>
              <a:custGeom>
                <a:avLst/>
                <a:gdLst>
                  <a:gd name="T0" fmla="*/ 0 w 1"/>
                  <a:gd name="T1" fmla="*/ 4 h 4"/>
                  <a:gd name="T2" fmla="*/ 1 w 1"/>
                  <a:gd name="T3" fmla="*/ 3 h 4"/>
                  <a:gd name="T4" fmla="*/ 1 w 1"/>
                  <a:gd name="T5" fmla="*/ 0 h 4"/>
                  <a:gd name="T6" fmla="*/ 0 w 1"/>
                  <a:gd name="T7" fmla="*/ 4 h 4"/>
                </a:gdLst>
                <a:ahLst/>
                <a:cxnLst>
                  <a:cxn ang="0">
                    <a:pos x="T0" y="T1"/>
                  </a:cxn>
                  <a:cxn ang="0">
                    <a:pos x="T2" y="T3"/>
                  </a:cxn>
                  <a:cxn ang="0">
                    <a:pos x="T4" y="T5"/>
                  </a:cxn>
                  <a:cxn ang="0">
                    <a:pos x="T6" y="T7"/>
                  </a:cxn>
                </a:cxnLst>
                <a:rect l="0" t="0" r="r" b="b"/>
                <a:pathLst>
                  <a:path w="1" h="4">
                    <a:moveTo>
                      <a:pt x="0" y="4"/>
                    </a:moveTo>
                    <a:cubicBezTo>
                      <a:pt x="1" y="4"/>
                      <a:pt x="1" y="3"/>
                      <a:pt x="1" y="3"/>
                    </a:cubicBezTo>
                    <a:cubicBezTo>
                      <a:pt x="1" y="1"/>
                      <a:pt x="1" y="0"/>
                      <a:pt x="1" y="0"/>
                    </a:cubicBezTo>
                    <a:lnTo>
                      <a:pt x="0" y="4"/>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84" name="Freeform 559">
                <a:extLst>
                  <a:ext uri="{FF2B5EF4-FFF2-40B4-BE49-F238E27FC236}">
                    <a16:creationId xmlns:a16="http://schemas.microsoft.com/office/drawing/2014/main" id="{AB3D9BE8-3E11-164B-AB87-6135D9F10AC1}"/>
                  </a:ext>
                </a:extLst>
              </p:cNvPr>
              <p:cNvSpPr>
                <a:spLocks/>
              </p:cNvSpPr>
              <p:nvPr/>
            </p:nvSpPr>
            <p:spPr bwMode="gray">
              <a:xfrm>
                <a:off x="15558860" y="5448371"/>
                <a:ext cx="8649" cy="4325"/>
              </a:xfrm>
              <a:custGeom>
                <a:avLst/>
                <a:gdLst>
                  <a:gd name="T0" fmla="*/ 6 w 6"/>
                  <a:gd name="T1" fmla="*/ 3 h 3"/>
                  <a:gd name="T2" fmla="*/ 0 w 6"/>
                  <a:gd name="T3" fmla="*/ 0 h 3"/>
                  <a:gd name="T4" fmla="*/ 0 w 6"/>
                  <a:gd name="T5" fmla="*/ 0 h 3"/>
                  <a:gd name="T6" fmla="*/ 6 w 6"/>
                  <a:gd name="T7" fmla="*/ 3 h 3"/>
                </a:gdLst>
                <a:ahLst/>
                <a:cxnLst>
                  <a:cxn ang="0">
                    <a:pos x="T0" y="T1"/>
                  </a:cxn>
                  <a:cxn ang="0">
                    <a:pos x="T2" y="T3"/>
                  </a:cxn>
                  <a:cxn ang="0">
                    <a:pos x="T4" y="T5"/>
                  </a:cxn>
                  <a:cxn ang="0">
                    <a:pos x="T6" y="T7"/>
                  </a:cxn>
                </a:cxnLst>
                <a:rect l="0" t="0" r="r" b="b"/>
                <a:pathLst>
                  <a:path w="6" h="3">
                    <a:moveTo>
                      <a:pt x="6" y="3"/>
                    </a:moveTo>
                    <a:lnTo>
                      <a:pt x="0" y="0"/>
                    </a:lnTo>
                    <a:lnTo>
                      <a:pt x="0" y="0"/>
                    </a:lnTo>
                    <a:lnTo>
                      <a:pt x="6" y="3"/>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85" name="Freeform 560">
                <a:extLst>
                  <a:ext uri="{FF2B5EF4-FFF2-40B4-BE49-F238E27FC236}">
                    <a16:creationId xmlns:a16="http://schemas.microsoft.com/office/drawing/2014/main" id="{F2870705-823D-5A98-4FFF-9864D2516309}"/>
                  </a:ext>
                </a:extLst>
              </p:cNvPr>
              <p:cNvSpPr>
                <a:spLocks/>
              </p:cNvSpPr>
              <p:nvPr/>
            </p:nvSpPr>
            <p:spPr bwMode="gray">
              <a:xfrm>
                <a:off x="12955606" y="3159352"/>
                <a:ext cx="8649" cy="5766"/>
              </a:xfrm>
              <a:custGeom>
                <a:avLst/>
                <a:gdLst>
                  <a:gd name="T0" fmla="*/ 5 w 19"/>
                  <a:gd name="T1" fmla="*/ 3 h 14"/>
                  <a:gd name="T2" fmla="*/ 12 w 19"/>
                  <a:gd name="T3" fmla="*/ 11 h 14"/>
                  <a:gd name="T4" fmla="*/ 5 w 19"/>
                  <a:gd name="T5" fmla="*/ 3 h 14"/>
                </a:gdLst>
                <a:ahLst/>
                <a:cxnLst>
                  <a:cxn ang="0">
                    <a:pos x="T0" y="T1"/>
                  </a:cxn>
                  <a:cxn ang="0">
                    <a:pos x="T2" y="T3"/>
                  </a:cxn>
                  <a:cxn ang="0">
                    <a:pos x="T4" y="T5"/>
                  </a:cxn>
                </a:cxnLst>
                <a:rect l="0" t="0" r="r" b="b"/>
                <a:pathLst>
                  <a:path w="19" h="14">
                    <a:moveTo>
                      <a:pt x="5" y="3"/>
                    </a:moveTo>
                    <a:cubicBezTo>
                      <a:pt x="5" y="3"/>
                      <a:pt x="0" y="14"/>
                      <a:pt x="12" y="11"/>
                    </a:cubicBezTo>
                    <a:cubicBezTo>
                      <a:pt x="19" y="11"/>
                      <a:pt x="16" y="0"/>
                      <a:pt x="5" y="3"/>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86" name="Freeform 561">
                <a:extLst>
                  <a:ext uri="{FF2B5EF4-FFF2-40B4-BE49-F238E27FC236}">
                    <a16:creationId xmlns:a16="http://schemas.microsoft.com/office/drawing/2014/main" id="{F7D1A367-CE12-57A7-9AEC-1DF57217BA35}"/>
                  </a:ext>
                </a:extLst>
              </p:cNvPr>
              <p:cNvSpPr>
                <a:spLocks/>
              </p:cNvSpPr>
              <p:nvPr/>
            </p:nvSpPr>
            <p:spPr bwMode="gray">
              <a:xfrm>
                <a:off x="12834524" y="3124756"/>
                <a:ext cx="7208" cy="10090"/>
              </a:xfrm>
              <a:custGeom>
                <a:avLst/>
                <a:gdLst>
                  <a:gd name="T0" fmla="*/ 3 w 5"/>
                  <a:gd name="T1" fmla="*/ 0 h 7"/>
                  <a:gd name="T2" fmla="*/ 0 w 5"/>
                  <a:gd name="T3" fmla="*/ 7 h 7"/>
                  <a:gd name="T4" fmla="*/ 5 w 5"/>
                  <a:gd name="T5" fmla="*/ 4 h 7"/>
                  <a:gd name="T6" fmla="*/ 3 w 5"/>
                  <a:gd name="T7" fmla="*/ 0 h 7"/>
                </a:gdLst>
                <a:ahLst/>
                <a:cxnLst>
                  <a:cxn ang="0">
                    <a:pos x="T0" y="T1"/>
                  </a:cxn>
                  <a:cxn ang="0">
                    <a:pos x="T2" y="T3"/>
                  </a:cxn>
                  <a:cxn ang="0">
                    <a:pos x="T4" y="T5"/>
                  </a:cxn>
                  <a:cxn ang="0">
                    <a:pos x="T6" y="T7"/>
                  </a:cxn>
                </a:cxnLst>
                <a:rect l="0" t="0" r="r" b="b"/>
                <a:pathLst>
                  <a:path w="5" h="7">
                    <a:moveTo>
                      <a:pt x="3" y="0"/>
                    </a:moveTo>
                    <a:lnTo>
                      <a:pt x="0" y="7"/>
                    </a:lnTo>
                    <a:lnTo>
                      <a:pt x="5" y="4"/>
                    </a:lnTo>
                    <a:lnTo>
                      <a:pt x="3"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87" name="Freeform 562">
                <a:extLst>
                  <a:ext uri="{FF2B5EF4-FFF2-40B4-BE49-F238E27FC236}">
                    <a16:creationId xmlns:a16="http://schemas.microsoft.com/office/drawing/2014/main" id="{99CE14B6-BC7E-25A6-9F48-422232E2A123}"/>
                  </a:ext>
                </a:extLst>
              </p:cNvPr>
              <p:cNvSpPr>
                <a:spLocks/>
              </p:cNvSpPr>
              <p:nvPr/>
            </p:nvSpPr>
            <p:spPr bwMode="gray">
              <a:xfrm>
                <a:off x="12859030" y="2863855"/>
                <a:ext cx="10090" cy="12974"/>
              </a:xfrm>
              <a:custGeom>
                <a:avLst/>
                <a:gdLst>
                  <a:gd name="T0" fmla="*/ 7 w 7"/>
                  <a:gd name="T1" fmla="*/ 0 h 9"/>
                  <a:gd name="T2" fmla="*/ 6 w 7"/>
                  <a:gd name="T3" fmla="*/ 0 h 9"/>
                  <a:gd name="T4" fmla="*/ 0 w 7"/>
                  <a:gd name="T5" fmla="*/ 6 h 9"/>
                  <a:gd name="T6" fmla="*/ 4 w 7"/>
                  <a:gd name="T7" fmla="*/ 9 h 9"/>
                  <a:gd name="T8" fmla="*/ 7 w 7"/>
                  <a:gd name="T9" fmla="*/ 0 h 9"/>
                </a:gdLst>
                <a:ahLst/>
                <a:cxnLst>
                  <a:cxn ang="0">
                    <a:pos x="T0" y="T1"/>
                  </a:cxn>
                  <a:cxn ang="0">
                    <a:pos x="T2" y="T3"/>
                  </a:cxn>
                  <a:cxn ang="0">
                    <a:pos x="T4" y="T5"/>
                  </a:cxn>
                  <a:cxn ang="0">
                    <a:pos x="T6" y="T7"/>
                  </a:cxn>
                  <a:cxn ang="0">
                    <a:pos x="T8" y="T9"/>
                  </a:cxn>
                </a:cxnLst>
                <a:rect l="0" t="0" r="r" b="b"/>
                <a:pathLst>
                  <a:path w="7" h="9">
                    <a:moveTo>
                      <a:pt x="7" y="0"/>
                    </a:moveTo>
                    <a:lnTo>
                      <a:pt x="6" y="0"/>
                    </a:lnTo>
                    <a:lnTo>
                      <a:pt x="0" y="6"/>
                    </a:lnTo>
                    <a:lnTo>
                      <a:pt x="4" y="9"/>
                    </a:lnTo>
                    <a:lnTo>
                      <a:pt x="7"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88" name="Freeform 564">
                <a:extLst>
                  <a:ext uri="{FF2B5EF4-FFF2-40B4-BE49-F238E27FC236}">
                    <a16:creationId xmlns:a16="http://schemas.microsoft.com/office/drawing/2014/main" id="{1E72FF78-5711-E1D5-8851-945D7E3ACFF9}"/>
                  </a:ext>
                </a:extLst>
              </p:cNvPr>
              <p:cNvSpPr>
                <a:spLocks/>
              </p:cNvSpPr>
              <p:nvPr/>
            </p:nvSpPr>
            <p:spPr bwMode="gray">
              <a:xfrm>
                <a:off x="13395248" y="3548542"/>
                <a:ext cx="12974" cy="18739"/>
              </a:xfrm>
              <a:custGeom>
                <a:avLst/>
                <a:gdLst>
                  <a:gd name="T0" fmla="*/ 14 w 26"/>
                  <a:gd name="T1" fmla="*/ 39 h 39"/>
                  <a:gd name="T2" fmla="*/ 26 w 26"/>
                  <a:gd name="T3" fmla="*/ 25 h 39"/>
                  <a:gd name="T4" fmla="*/ 15 w 26"/>
                  <a:gd name="T5" fmla="*/ 9 h 39"/>
                  <a:gd name="T6" fmla="*/ 1 w 26"/>
                  <a:gd name="T7" fmla="*/ 0 h 39"/>
                  <a:gd name="T8" fmla="*/ 0 w 26"/>
                  <a:gd name="T9" fmla="*/ 16 h 39"/>
                  <a:gd name="T10" fmla="*/ 11 w 26"/>
                  <a:gd name="T11" fmla="*/ 16 h 39"/>
                  <a:gd name="T12" fmla="*/ 14 w 26"/>
                  <a:gd name="T13" fmla="*/ 39 h 39"/>
                </a:gdLst>
                <a:ahLst/>
                <a:cxnLst>
                  <a:cxn ang="0">
                    <a:pos x="T0" y="T1"/>
                  </a:cxn>
                  <a:cxn ang="0">
                    <a:pos x="T2" y="T3"/>
                  </a:cxn>
                  <a:cxn ang="0">
                    <a:pos x="T4" y="T5"/>
                  </a:cxn>
                  <a:cxn ang="0">
                    <a:pos x="T6" y="T7"/>
                  </a:cxn>
                  <a:cxn ang="0">
                    <a:pos x="T8" y="T9"/>
                  </a:cxn>
                  <a:cxn ang="0">
                    <a:pos x="T10" y="T11"/>
                  </a:cxn>
                  <a:cxn ang="0">
                    <a:pos x="T12" y="T13"/>
                  </a:cxn>
                </a:cxnLst>
                <a:rect l="0" t="0" r="r" b="b"/>
                <a:pathLst>
                  <a:path w="26" h="39">
                    <a:moveTo>
                      <a:pt x="14" y="39"/>
                    </a:moveTo>
                    <a:cubicBezTo>
                      <a:pt x="26" y="25"/>
                      <a:pt x="26" y="25"/>
                      <a:pt x="26" y="25"/>
                    </a:cubicBezTo>
                    <a:cubicBezTo>
                      <a:pt x="26" y="25"/>
                      <a:pt x="22" y="17"/>
                      <a:pt x="15" y="9"/>
                    </a:cubicBezTo>
                    <a:cubicBezTo>
                      <a:pt x="12" y="5"/>
                      <a:pt x="1" y="0"/>
                      <a:pt x="1" y="0"/>
                    </a:cubicBezTo>
                    <a:cubicBezTo>
                      <a:pt x="0" y="16"/>
                      <a:pt x="0" y="16"/>
                      <a:pt x="0" y="16"/>
                    </a:cubicBezTo>
                    <a:cubicBezTo>
                      <a:pt x="11" y="16"/>
                      <a:pt x="11" y="16"/>
                      <a:pt x="11" y="16"/>
                    </a:cubicBezTo>
                    <a:lnTo>
                      <a:pt x="14" y="39"/>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89" name="Freeform 565">
                <a:extLst>
                  <a:ext uri="{FF2B5EF4-FFF2-40B4-BE49-F238E27FC236}">
                    <a16:creationId xmlns:a16="http://schemas.microsoft.com/office/drawing/2014/main" id="{F6E00F6A-8A26-F136-B62D-1EB3B2ECA033}"/>
                  </a:ext>
                </a:extLst>
              </p:cNvPr>
              <p:cNvSpPr>
                <a:spLocks/>
              </p:cNvSpPr>
              <p:nvPr/>
            </p:nvSpPr>
            <p:spPr bwMode="gray">
              <a:xfrm>
                <a:off x="13425518" y="3508182"/>
                <a:ext cx="7208" cy="18739"/>
              </a:xfrm>
              <a:custGeom>
                <a:avLst/>
                <a:gdLst>
                  <a:gd name="T0" fmla="*/ 1 w 5"/>
                  <a:gd name="T1" fmla="*/ 6 h 13"/>
                  <a:gd name="T2" fmla="*/ 0 w 5"/>
                  <a:gd name="T3" fmla="*/ 7 h 13"/>
                  <a:gd name="T4" fmla="*/ 0 w 5"/>
                  <a:gd name="T5" fmla="*/ 10 h 13"/>
                  <a:gd name="T6" fmla="*/ 4 w 5"/>
                  <a:gd name="T7" fmla="*/ 13 h 13"/>
                  <a:gd name="T8" fmla="*/ 5 w 5"/>
                  <a:gd name="T9" fmla="*/ 9 h 13"/>
                  <a:gd name="T10" fmla="*/ 3 w 5"/>
                  <a:gd name="T11" fmla="*/ 0 h 13"/>
                  <a:gd name="T12" fmla="*/ 2 w 5"/>
                  <a:gd name="T13" fmla="*/ 0 h 13"/>
                  <a:gd name="T14" fmla="*/ 1 w 5"/>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13">
                    <a:moveTo>
                      <a:pt x="1" y="6"/>
                    </a:moveTo>
                    <a:lnTo>
                      <a:pt x="0" y="7"/>
                    </a:lnTo>
                    <a:lnTo>
                      <a:pt x="0" y="10"/>
                    </a:lnTo>
                    <a:lnTo>
                      <a:pt x="4" y="13"/>
                    </a:lnTo>
                    <a:lnTo>
                      <a:pt x="5" y="9"/>
                    </a:lnTo>
                    <a:lnTo>
                      <a:pt x="3" y="0"/>
                    </a:lnTo>
                    <a:lnTo>
                      <a:pt x="2" y="0"/>
                    </a:lnTo>
                    <a:lnTo>
                      <a:pt x="1" y="6"/>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90" name="Freeform 566">
                <a:extLst>
                  <a:ext uri="{FF2B5EF4-FFF2-40B4-BE49-F238E27FC236}">
                    <a16:creationId xmlns:a16="http://schemas.microsoft.com/office/drawing/2014/main" id="{DEBB3AE6-8775-57D1-826B-3A8F147C8D98}"/>
                  </a:ext>
                </a:extLst>
              </p:cNvPr>
              <p:cNvSpPr>
                <a:spLocks/>
              </p:cNvSpPr>
              <p:nvPr/>
            </p:nvSpPr>
            <p:spPr bwMode="gray">
              <a:xfrm>
                <a:off x="13393806" y="3535569"/>
                <a:ext cx="5766" cy="10090"/>
              </a:xfrm>
              <a:custGeom>
                <a:avLst/>
                <a:gdLst>
                  <a:gd name="T0" fmla="*/ 4 w 4"/>
                  <a:gd name="T1" fmla="*/ 7 h 7"/>
                  <a:gd name="T2" fmla="*/ 3 w 4"/>
                  <a:gd name="T3" fmla="*/ 0 h 7"/>
                  <a:gd name="T4" fmla="*/ 0 w 4"/>
                  <a:gd name="T5" fmla="*/ 1 h 7"/>
                  <a:gd name="T6" fmla="*/ 3 w 4"/>
                  <a:gd name="T7" fmla="*/ 5 h 7"/>
                  <a:gd name="T8" fmla="*/ 4 w 4"/>
                  <a:gd name="T9" fmla="*/ 7 h 7"/>
                </a:gdLst>
                <a:ahLst/>
                <a:cxnLst>
                  <a:cxn ang="0">
                    <a:pos x="T0" y="T1"/>
                  </a:cxn>
                  <a:cxn ang="0">
                    <a:pos x="T2" y="T3"/>
                  </a:cxn>
                  <a:cxn ang="0">
                    <a:pos x="T4" y="T5"/>
                  </a:cxn>
                  <a:cxn ang="0">
                    <a:pos x="T6" y="T7"/>
                  </a:cxn>
                  <a:cxn ang="0">
                    <a:pos x="T8" y="T9"/>
                  </a:cxn>
                </a:cxnLst>
                <a:rect l="0" t="0" r="r" b="b"/>
                <a:pathLst>
                  <a:path w="4" h="7">
                    <a:moveTo>
                      <a:pt x="4" y="7"/>
                    </a:moveTo>
                    <a:lnTo>
                      <a:pt x="3" y="0"/>
                    </a:lnTo>
                    <a:lnTo>
                      <a:pt x="0" y="1"/>
                    </a:lnTo>
                    <a:lnTo>
                      <a:pt x="3" y="5"/>
                    </a:lnTo>
                    <a:lnTo>
                      <a:pt x="4" y="7"/>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91" name="Freeform 567">
                <a:extLst>
                  <a:ext uri="{FF2B5EF4-FFF2-40B4-BE49-F238E27FC236}">
                    <a16:creationId xmlns:a16="http://schemas.microsoft.com/office/drawing/2014/main" id="{45E864B2-CB91-9DBB-5DD4-C4B0F871789D}"/>
                  </a:ext>
                </a:extLst>
              </p:cNvPr>
              <p:cNvSpPr>
                <a:spLocks/>
              </p:cNvSpPr>
              <p:nvPr/>
            </p:nvSpPr>
            <p:spPr bwMode="gray">
              <a:xfrm>
                <a:off x="13438492" y="3506741"/>
                <a:ext cx="11531" cy="5766"/>
              </a:xfrm>
              <a:custGeom>
                <a:avLst/>
                <a:gdLst>
                  <a:gd name="T0" fmla="*/ 11 w 23"/>
                  <a:gd name="T1" fmla="*/ 11 h 11"/>
                  <a:gd name="T2" fmla="*/ 12 w 23"/>
                  <a:gd name="T3" fmla="*/ 3 h 11"/>
                  <a:gd name="T4" fmla="*/ 11 w 23"/>
                  <a:gd name="T5" fmla="*/ 11 h 11"/>
                </a:gdLst>
                <a:ahLst/>
                <a:cxnLst>
                  <a:cxn ang="0">
                    <a:pos x="T0" y="T1"/>
                  </a:cxn>
                  <a:cxn ang="0">
                    <a:pos x="T2" y="T3"/>
                  </a:cxn>
                  <a:cxn ang="0">
                    <a:pos x="T4" y="T5"/>
                  </a:cxn>
                </a:cxnLst>
                <a:rect l="0" t="0" r="r" b="b"/>
                <a:pathLst>
                  <a:path w="23" h="11">
                    <a:moveTo>
                      <a:pt x="11" y="11"/>
                    </a:moveTo>
                    <a:cubicBezTo>
                      <a:pt x="19" y="11"/>
                      <a:pt x="23" y="0"/>
                      <a:pt x="12" y="3"/>
                    </a:cubicBezTo>
                    <a:cubicBezTo>
                      <a:pt x="0" y="7"/>
                      <a:pt x="11" y="11"/>
                      <a:pt x="11" y="11"/>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92" name="Freeform 568">
                <a:extLst>
                  <a:ext uri="{FF2B5EF4-FFF2-40B4-BE49-F238E27FC236}">
                    <a16:creationId xmlns:a16="http://schemas.microsoft.com/office/drawing/2014/main" id="{D3A94CC4-8193-203E-E03C-1E3F6F08AD61}"/>
                  </a:ext>
                </a:extLst>
              </p:cNvPr>
              <p:cNvSpPr>
                <a:spLocks/>
              </p:cNvSpPr>
              <p:nvPr/>
            </p:nvSpPr>
            <p:spPr bwMode="gray">
              <a:xfrm>
                <a:off x="13412545" y="3522597"/>
                <a:ext cx="8649" cy="12974"/>
              </a:xfrm>
              <a:custGeom>
                <a:avLst/>
                <a:gdLst>
                  <a:gd name="T0" fmla="*/ 6 w 6"/>
                  <a:gd name="T1" fmla="*/ 5 h 9"/>
                  <a:gd name="T2" fmla="*/ 4 w 6"/>
                  <a:gd name="T3" fmla="*/ 1 h 9"/>
                  <a:gd name="T4" fmla="*/ 2 w 6"/>
                  <a:gd name="T5" fmla="*/ 0 h 9"/>
                  <a:gd name="T6" fmla="*/ 3 w 6"/>
                  <a:gd name="T7" fmla="*/ 4 h 9"/>
                  <a:gd name="T8" fmla="*/ 0 w 6"/>
                  <a:gd name="T9" fmla="*/ 7 h 9"/>
                  <a:gd name="T10" fmla="*/ 2 w 6"/>
                  <a:gd name="T11" fmla="*/ 9 h 9"/>
                  <a:gd name="T12" fmla="*/ 6 w 6"/>
                  <a:gd name="T13" fmla="*/ 5 h 9"/>
                </a:gdLst>
                <a:ahLst/>
                <a:cxnLst>
                  <a:cxn ang="0">
                    <a:pos x="T0" y="T1"/>
                  </a:cxn>
                  <a:cxn ang="0">
                    <a:pos x="T2" y="T3"/>
                  </a:cxn>
                  <a:cxn ang="0">
                    <a:pos x="T4" y="T5"/>
                  </a:cxn>
                  <a:cxn ang="0">
                    <a:pos x="T6" y="T7"/>
                  </a:cxn>
                  <a:cxn ang="0">
                    <a:pos x="T8" y="T9"/>
                  </a:cxn>
                  <a:cxn ang="0">
                    <a:pos x="T10" y="T11"/>
                  </a:cxn>
                  <a:cxn ang="0">
                    <a:pos x="T12" y="T13"/>
                  </a:cxn>
                </a:cxnLst>
                <a:rect l="0" t="0" r="r" b="b"/>
                <a:pathLst>
                  <a:path w="6" h="9">
                    <a:moveTo>
                      <a:pt x="6" y="5"/>
                    </a:moveTo>
                    <a:lnTo>
                      <a:pt x="4" y="1"/>
                    </a:lnTo>
                    <a:lnTo>
                      <a:pt x="2" y="0"/>
                    </a:lnTo>
                    <a:lnTo>
                      <a:pt x="3" y="4"/>
                    </a:lnTo>
                    <a:lnTo>
                      <a:pt x="0" y="7"/>
                    </a:lnTo>
                    <a:lnTo>
                      <a:pt x="2" y="9"/>
                    </a:lnTo>
                    <a:lnTo>
                      <a:pt x="6" y="5"/>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93" name="Freeform 569">
                <a:extLst>
                  <a:ext uri="{FF2B5EF4-FFF2-40B4-BE49-F238E27FC236}">
                    <a16:creationId xmlns:a16="http://schemas.microsoft.com/office/drawing/2014/main" id="{53DD83F9-E40D-DAF9-BC3C-95558F290D8C}"/>
                  </a:ext>
                </a:extLst>
              </p:cNvPr>
              <p:cNvSpPr>
                <a:spLocks/>
              </p:cNvSpPr>
              <p:nvPr/>
            </p:nvSpPr>
            <p:spPr bwMode="gray">
              <a:xfrm>
                <a:off x="13434167" y="3499533"/>
                <a:ext cx="2883" cy="15856"/>
              </a:xfrm>
              <a:custGeom>
                <a:avLst/>
                <a:gdLst>
                  <a:gd name="T0" fmla="*/ 2 w 2"/>
                  <a:gd name="T1" fmla="*/ 11 h 11"/>
                  <a:gd name="T2" fmla="*/ 2 w 2"/>
                  <a:gd name="T3" fmla="*/ 0 h 11"/>
                  <a:gd name="T4" fmla="*/ 0 w 2"/>
                  <a:gd name="T5" fmla="*/ 1 h 11"/>
                  <a:gd name="T6" fmla="*/ 1 w 2"/>
                  <a:gd name="T7" fmla="*/ 10 h 11"/>
                  <a:gd name="T8" fmla="*/ 2 w 2"/>
                  <a:gd name="T9" fmla="*/ 11 h 11"/>
                </a:gdLst>
                <a:ahLst/>
                <a:cxnLst>
                  <a:cxn ang="0">
                    <a:pos x="T0" y="T1"/>
                  </a:cxn>
                  <a:cxn ang="0">
                    <a:pos x="T2" y="T3"/>
                  </a:cxn>
                  <a:cxn ang="0">
                    <a:pos x="T4" y="T5"/>
                  </a:cxn>
                  <a:cxn ang="0">
                    <a:pos x="T6" y="T7"/>
                  </a:cxn>
                  <a:cxn ang="0">
                    <a:pos x="T8" y="T9"/>
                  </a:cxn>
                </a:cxnLst>
                <a:rect l="0" t="0" r="r" b="b"/>
                <a:pathLst>
                  <a:path w="2" h="11">
                    <a:moveTo>
                      <a:pt x="2" y="11"/>
                    </a:moveTo>
                    <a:lnTo>
                      <a:pt x="2" y="0"/>
                    </a:lnTo>
                    <a:lnTo>
                      <a:pt x="0" y="1"/>
                    </a:lnTo>
                    <a:lnTo>
                      <a:pt x="1" y="10"/>
                    </a:lnTo>
                    <a:lnTo>
                      <a:pt x="2" y="11"/>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94" name="Freeform 570">
                <a:extLst>
                  <a:ext uri="{FF2B5EF4-FFF2-40B4-BE49-F238E27FC236}">
                    <a16:creationId xmlns:a16="http://schemas.microsoft.com/office/drawing/2014/main" id="{C63049C8-55C3-590C-2913-5B531384996F}"/>
                  </a:ext>
                </a:extLst>
              </p:cNvPr>
              <p:cNvSpPr>
                <a:spLocks/>
              </p:cNvSpPr>
              <p:nvPr/>
            </p:nvSpPr>
            <p:spPr bwMode="gray">
              <a:xfrm>
                <a:off x="13363536" y="3513948"/>
                <a:ext cx="11531" cy="4325"/>
              </a:xfrm>
              <a:custGeom>
                <a:avLst/>
                <a:gdLst>
                  <a:gd name="T0" fmla="*/ 7 w 8"/>
                  <a:gd name="T1" fmla="*/ 0 h 3"/>
                  <a:gd name="T2" fmla="*/ 0 w 8"/>
                  <a:gd name="T3" fmla="*/ 1 h 3"/>
                  <a:gd name="T4" fmla="*/ 8 w 8"/>
                  <a:gd name="T5" fmla="*/ 3 h 3"/>
                  <a:gd name="T6" fmla="*/ 7 w 8"/>
                  <a:gd name="T7" fmla="*/ 0 h 3"/>
                </a:gdLst>
                <a:ahLst/>
                <a:cxnLst>
                  <a:cxn ang="0">
                    <a:pos x="T0" y="T1"/>
                  </a:cxn>
                  <a:cxn ang="0">
                    <a:pos x="T2" y="T3"/>
                  </a:cxn>
                  <a:cxn ang="0">
                    <a:pos x="T4" y="T5"/>
                  </a:cxn>
                  <a:cxn ang="0">
                    <a:pos x="T6" y="T7"/>
                  </a:cxn>
                </a:cxnLst>
                <a:rect l="0" t="0" r="r" b="b"/>
                <a:pathLst>
                  <a:path w="8" h="3">
                    <a:moveTo>
                      <a:pt x="7" y="0"/>
                    </a:moveTo>
                    <a:lnTo>
                      <a:pt x="0" y="1"/>
                    </a:lnTo>
                    <a:lnTo>
                      <a:pt x="8" y="3"/>
                    </a:lnTo>
                    <a:lnTo>
                      <a:pt x="7"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95" name="Freeform 571">
                <a:extLst>
                  <a:ext uri="{FF2B5EF4-FFF2-40B4-BE49-F238E27FC236}">
                    <a16:creationId xmlns:a16="http://schemas.microsoft.com/office/drawing/2014/main" id="{4B432C24-83C8-685E-8DB3-6E258090A0EE}"/>
                  </a:ext>
                </a:extLst>
              </p:cNvPr>
              <p:cNvSpPr>
                <a:spLocks/>
              </p:cNvSpPr>
              <p:nvPr/>
            </p:nvSpPr>
            <p:spPr bwMode="gray">
              <a:xfrm>
                <a:off x="13379392" y="3515389"/>
                <a:ext cx="15856" cy="15856"/>
              </a:xfrm>
              <a:custGeom>
                <a:avLst/>
                <a:gdLst>
                  <a:gd name="T0" fmla="*/ 4 w 33"/>
                  <a:gd name="T1" fmla="*/ 12 h 35"/>
                  <a:gd name="T2" fmla="*/ 3 w 33"/>
                  <a:gd name="T3" fmla="*/ 23 h 35"/>
                  <a:gd name="T4" fmla="*/ 18 w 33"/>
                  <a:gd name="T5" fmla="*/ 35 h 35"/>
                  <a:gd name="T6" fmla="*/ 33 w 33"/>
                  <a:gd name="T7" fmla="*/ 21 h 35"/>
                  <a:gd name="T8" fmla="*/ 23 w 33"/>
                  <a:gd name="T9" fmla="*/ 1 h 35"/>
                  <a:gd name="T10" fmla="*/ 15 w 33"/>
                  <a:gd name="T11" fmla="*/ 8 h 35"/>
                  <a:gd name="T12" fmla="*/ 8 w 33"/>
                  <a:gd name="T13" fmla="*/ 0 h 35"/>
                  <a:gd name="T14" fmla="*/ 0 w 33"/>
                  <a:gd name="T15" fmla="*/ 4 h 35"/>
                  <a:gd name="T16" fmla="*/ 4 w 33"/>
                  <a:gd name="T17" fmla="*/ 1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35">
                    <a:moveTo>
                      <a:pt x="4" y="12"/>
                    </a:moveTo>
                    <a:cubicBezTo>
                      <a:pt x="3" y="23"/>
                      <a:pt x="3" y="23"/>
                      <a:pt x="3" y="23"/>
                    </a:cubicBezTo>
                    <a:cubicBezTo>
                      <a:pt x="3" y="23"/>
                      <a:pt x="6" y="35"/>
                      <a:pt x="18" y="35"/>
                    </a:cubicBezTo>
                    <a:cubicBezTo>
                      <a:pt x="29" y="32"/>
                      <a:pt x="33" y="21"/>
                      <a:pt x="33" y="21"/>
                    </a:cubicBezTo>
                    <a:cubicBezTo>
                      <a:pt x="23" y="1"/>
                      <a:pt x="23" y="1"/>
                      <a:pt x="23" y="1"/>
                    </a:cubicBezTo>
                    <a:cubicBezTo>
                      <a:pt x="15" y="8"/>
                      <a:pt x="15" y="8"/>
                      <a:pt x="15" y="8"/>
                    </a:cubicBezTo>
                    <a:cubicBezTo>
                      <a:pt x="8" y="0"/>
                      <a:pt x="8" y="0"/>
                      <a:pt x="8" y="0"/>
                    </a:cubicBezTo>
                    <a:cubicBezTo>
                      <a:pt x="0" y="4"/>
                      <a:pt x="0" y="4"/>
                      <a:pt x="0" y="4"/>
                    </a:cubicBezTo>
                    <a:cubicBezTo>
                      <a:pt x="0" y="4"/>
                      <a:pt x="8" y="8"/>
                      <a:pt x="4" y="12"/>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96" name="Freeform 572">
                <a:extLst>
                  <a:ext uri="{FF2B5EF4-FFF2-40B4-BE49-F238E27FC236}">
                    <a16:creationId xmlns:a16="http://schemas.microsoft.com/office/drawing/2014/main" id="{C724FBA6-32A3-415A-316B-D0B0BA0C80C7}"/>
                  </a:ext>
                </a:extLst>
              </p:cNvPr>
              <p:cNvSpPr>
                <a:spLocks/>
              </p:cNvSpPr>
              <p:nvPr/>
            </p:nvSpPr>
            <p:spPr bwMode="gray">
              <a:xfrm>
                <a:off x="13424076" y="3500975"/>
                <a:ext cx="4325" cy="12974"/>
              </a:xfrm>
              <a:custGeom>
                <a:avLst/>
                <a:gdLst>
                  <a:gd name="T0" fmla="*/ 3 w 3"/>
                  <a:gd name="T1" fmla="*/ 0 h 9"/>
                  <a:gd name="T2" fmla="*/ 0 w 3"/>
                  <a:gd name="T3" fmla="*/ 1 h 9"/>
                  <a:gd name="T4" fmla="*/ 0 w 3"/>
                  <a:gd name="T5" fmla="*/ 9 h 9"/>
                  <a:gd name="T6" fmla="*/ 1 w 3"/>
                  <a:gd name="T7" fmla="*/ 9 h 9"/>
                  <a:gd name="T8" fmla="*/ 3 w 3"/>
                  <a:gd name="T9" fmla="*/ 0 h 9"/>
                </a:gdLst>
                <a:ahLst/>
                <a:cxnLst>
                  <a:cxn ang="0">
                    <a:pos x="T0" y="T1"/>
                  </a:cxn>
                  <a:cxn ang="0">
                    <a:pos x="T2" y="T3"/>
                  </a:cxn>
                  <a:cxn ang="0">
                    <a:pos x="T4" y="T5"/>
                  </a:cxn>
                  <a:cxn ang="0">
                    <a:pos x="T6" y="T7"/>
                  </a:cxn>
                  <a:cxn ang="0">
                    <a:pos x="T8" y="T9"/>
                  </a:cxn>
                </a:cxnLst>
                <a:rect l="0" t="0" r="r" b="b"/>
                <a:pathLst>
                  <a:path w="3" h="9">
                    <a:moveTo>
                      <a:pt x="3" y="0"/>
                    </a:moveTo>
                    <a:lnTo>
                      <a:pt x="0" y="1"/>
                    </a:lnTo>
                    <a:lnTo>
                      <a:pt x="0" y="9"/>
                    </a:lnTo>
                    <a:lnTo>
                      <a:pt x="1" y="9"/>
                    </a:lnTo>
                    <a:lnTo>
                      <a:pt x="3"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97" name="Freeform 573">
                <a:extLst>
                  <a:ext uri="{FF2B5EF4-FFF2-40B4-BE49-F238E27FC236}">
                    <a16:creationId xmlns:a16="http://schemas.microsoft.com/office/drawing/2014/main" id="{F5B9D338-01B1-52A3-5286-C6F833A9A3E0}"/>
                  </a:ext>
                </a:extLst>
              </p:cNvPr>
              <p:cNvSpPr>
                <a:spLocks/>
              </p:cNvSpPr>
              <p:nvPr/>
            </p:nvSpPr>
            <p:spPr bwMode="gray">
              <a:xfrm>
                <a:off x="13392365" y="3561516"/>
                <a:ext cx="4325" cy="5766"/>
              </a:xfrm>
              <a:custGeom>
                <a:avLst/>
                <a:gdLst>
                  <a:gd name="T0" fmla="*/ 3 w 3"/>
                  <a:gd name="T1" fmla="*/ 0 h 4"/>
                  <a:gd name="T2" fmla="*/ 0 w 3"/>
                  <a:gd name="T3" fmla="*/ 4 h 4"/>
                  <a:gd name="T4" fmla="*/ 3 w 3"/>
                  <a:gd name="T5" fmla="*/ 3 h 4"/>
                  <a:gd name="T6" fmla="*/ 3 w 3"/>
                  <a:gd name="T7" fmla="*/ 0 h 4"/>
                </a:gdLst>
                <a:ahLst/>
                <a:cxnLst>
                  <a:cxn ang="0">
                    <a:pos x="T0" y="T1"/>
                  </a:cxn>
                  <a:cxn ang="0">
                    <a:pos x="T2" y="T3"/>
                  </a:cxn>
                  <a:cxn ang="0">
                    <a:pos x="T4" y="T5"/>
                  </a:cxn>
                  <a:cxn ang="0">
                    <a:pos x="T6" y="T7"/>
                  </a:cxn>
                </a:cxnLst>
                <a:rect l="0" t="0" r="r" b="b"/>
                <a:pathLst>
                  <a:path w="3" h="4">
                    <a:moveTo>
                      <a:pt x="3" y="0"/>
                    </a:moveTo>
                    <a:lnTo>
                      <a:pt x="0" y="4"/>
                    </a:lnTo>
                    <a:lnTo>
                      <a:pt x="3" y="3"/>
                    </a:lnTo>
                    <a:lnTo>
                      <a:pt x="3"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98" name="Freeform 574">
                <a:extLst>
                  <a:ext uri="{FF2B5EF4-FFF2-40B4-BE49-F238E27FC236}">
                    <a16:creationId xmlns:a16="http://schemas.microsoft.com/office/drawing/2014/main" id="{C4262032-80FD-2766-E403-30BCEAD16794}"/>
                  </a:ext>
                </a:extLst>
              </p:cNvPr>
              <p:cNvSpPr>
                <a:spLocks/>
              </p:cNvSpPr>
              <p:nvPr/>
            </p:nvSpPr>
            <p:spPr bwMode="gray">
              <a:xfrm>
                <a:off x="13380833" y="3570165"/>
                <a:ext cx="14414" cy="33154"/>
              </a:xfrm>
              <a:custGeom>
                <a:avLst/>
                <a:gdLst>
                  <a:gd name="T0" fmla="*/ 23 w 31"/>
                  <a:gd name="T1" fmla="*/ 39 h 70"/>
                  <a:gd name="T2" fmla="*/ 27 w 31"/>
                  <a:gd name="T3" fmla="*/ 32 h 70"/>
                  <a:gd name="T4" fmla="*/ 13 w 31"/>
                  <a:gd name="T5" fmla="*/ 23 h 70"/>
                  <a:gd name="T6" fmla="*/ 17 w 31"/>
                  <a:gd name="T7" fmla="*/ 12 h 70"/>
                  <a:gd name="T8" fmla="*/ 6 w 31"/>
                  <a:gd name="T9" fmla="*/ 8 h 70"/>
                  <a:gd name="T10" fmla="*/ 4 w 31"/>
                  <a:gd name="T11" fmla="*/ 38 h 70"/>
                  <a:gd name="T12" fmla="*/ 0 w 31"/>
                  <a:gd name="T13" fmla="*/ 46 h 70"/>
                  <a:gd name="T14" fmla="*/ 14 w 31"/>
                  <a:gd name="T15" fmla="*/ 69 h 70"/>
                  <a:gd name="T16" fmla="*/ 18 w 31"/>
                  <a:gd name="T17" fmla="*/ 70 h 70"/>
                  <a:gd name="T18" fmla="*/ 22 w 31"/>
                  <a:gd name="T19" fmla="*/ 58 h 70"/>
                  <a:gd name="T20" fmla="*/ 15 w 31"/>
                  <a:gd name="T21" fmla="*/ 54 h 70"/>
                  <a:gd name="T22" fmla="*/ 22 w 31"/>
                  <a:gd name="T23" fmla="*/ 55 h 70"/>
                  <a:gd name="T24" fmla="*/ 23 w 31"/>
                  <a:gd name="T25" fmla="*/ 3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70">
                    <a:moveTo>
                      <a:pt x="23" y="39"/>
                    </a:moveTo>
                    <a:cubicBezTo>
                      <a:pt x="23" y="39"/>
                      <a:pt x="31" y="40"/>
                      <a:pt x="27" y="32"/>
                    </a:cubicBezTo>
                    <a:cubicBezTo>
                      <a:pt x="20" y="28"/>
                      <a:pt x="12" y="27"/>
                      <a:pt x="13" y="23"/>
                    </a:cubicBezTo>
                    <a:cubicBezTo>
                      <a:pt x="13" y="20"/>
                      <a:pt x="17" y="16"/>
                      <a:pt x="17" y="12"/>
                    </a:cubicBezTo>
                    <a:cubicBezTo>
                      <a:pt x="17" y="8"/>
                      <a:pt x="10" y="0"/>
                      <a:pt x="6" y="8"/>
                    </a:cubicBezTo>
                    <a:cubicBezTo>
                      <a:pt x="2" y="15"/>
                      <a:pt x="4" y="38"/>
                      <a:pt x="4" y="38"/>
                    </a:cubicBezTo>
                    <a:cubicBezTo>
                      <a:pt x="0" y="46"/>
                      <a:pt x="0" y="46"/>
                      <a:pt x="0" y="46"/>
                    </a:cubicBezTo>
                    <a:cubicBezTo>
                      <a:pt x="14" y="69"/>
                      <a:pt x="14" y="69"/>
                      <a:pt x="14" y="69"/>
                    </a:cubicBezTo>
                    <a:cubicBezTo>
                      <a:pt x="18" y="70"/>
                      <a:pt x="18" y="70"/>
                      <a:pt x="18" y="70"/>
                    </a:cubicBezTo>
                    <a:cubicBezTo>
                      <a:pt x="22" y="58"/>
                      <a:pt x="22" y="58"/>
                      <a:pt x="22" y="58"/>
                    </a:cubicBezTo>
                    <a:cubicBezTo>
                      <a:pt x="15" y="54"/>
                      <a:pt x="15" y="54"/>
                      <a:pt x="15" y="54"/>
                    </a:cubicBezTo>
                    <a:cubicBezTo>
                      <a:pt x="22" y="55"/>
                      <a:pt x="22" y="55"/>
                      <a:pt x="22" y="55"/>
                    </a:cubicBezTo>
                    <a:lnTo>
                      <a:pt x="23" y="39"/>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99" name="Freeform 575">
                <a:extLst>
                  <a:ext uri="{FF2B5EF4-FFF2-40B4-BE49-F238E27FC236}">
                    <a16:creationId xmlns:a16="http://schemas.microsoft.com/office/drawing/2014/main" id="{5D78E7A7-4F42-47A1-6AC6-BFCA6179DC35}"/>
                  </a:ext>
                </a:extLst>
              </p:cNvPr>
              <p:cNvSpPr>
                <a:spLocks/>
              </p:cNvSpPr>
              <p:nvPr/>
            </p:nvSpPr>
            <p:spPr bwMode="gray">
              <a:xfrm>
                <a:off x="13416869" y="3502416"/>
                <a:ext cx="4325" cy="12974"/>
              </a:xfrm>
              <a:custGeom>
                <a:avLst/>
                <a:gdLst>
                  <a:gd name="T0" fmla="*/ 3 w 3"/>
                  <a:gd name="T1" fmla="*/ 0 h 9"/>
                  <a:gd name="T2" fmla="*/ 0 w 3"/>
                  <a:gd name="T3" fmla="*/ 0 h 9"/>
                  <a:gd name="T4" fmla="*/ 2 w 3"/>
                  <a:gd name="T5" fmla="*/ 9 h 9"/>
                  <a:gd name="T6" fmla="*/ 3 w 3"/>
                  <a:gd name="T7" fmla="*/ 0 h 9"/>
                </a:gdLst>
                <a:ahLst/>
                <a:cxnLst>
                  <a:cxn ang="0">
                    <a:pos x="T0" y="T1"/>
                  </a:cxn>
                  <a:cxn ang="0">
                    <a:pos x="T2" y="T3"/>
                  </a:cxn>
                  <a:cxn ang="0">
                    <a:pos x="T4" y="T5"/>
                  </a:cxn>
                  <a:cxn ang="0">
                    <a:pos x="T6" y="T7"/>
                  </a:cxn>
                </a:cxnLst>
                <a:rect l="0" t="0" r="r" b="b"/>
                <a:pathLst>
                  <a:path w="3" h="9">
                    <a:moveTo>
                      <a:pt x="3" y="0"/>
                    </a:moveTo>
                    <a:lnTo>
                      <a:pt x="0" y="0"/>
                    </a:lnTo>
                    <a:lnTo>
                      <a:pt x="2" y="9"/>
                    </a:lnTo>
                    <a:lnTo>
                      <a:pt x="3"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00" name="Freeform 576">
                <a:extLst>
                  <a:ext uri="{FF2B5EF4-FFF2-40B4-BE49-F238E27FC236}">
                    <a16:creationId xmlns:a16="http://schemas.microsoft.com/office/drawing/2014/main" id="{B06564ED-5937-B619-9DB2-7D3CF2F40AD5}"/>
                  </a:ext>
                </a:extLst>
              </p:cNvPr>
              <p:cNvSpPr>
                <a:spLocks/>
              </p:cNvSpPr>
              <p:nvPr/>
            </p:nvSpPr>
            <p:spPr bwMode="gray">
              <a:xfrm>
                <a:off x="13403896" y="3500975"/>
                <a:ext cx="15856" cy="28829"/>
              </a:xfrm>
              <a:custGeom>
                <a:avLst/>
                <a:gdLst>
                  <a:gd name="T0" fmla="*/ 4 w 11"/>
                  <a:gd name="T1" fmla="*/ 16 h 20"/>
                  <a:gd name="T2" fmla="*/ 6 w 11"/>
                  <a:gd name="T3" fmla="*/ 20 h 20"/>
                  <a:gd name="T4" fmla="*/ 6 w 11"/>
                  <a:gd name="T5" fmla="*/ 17 h 20"/>
                  <a:gd name="T6" fmla="*/ 6 w 11"/>
                  <a:gd name="T7" fmla="*/ 15 h 20"/>
                  <a:gd name="T8" fmla="*/ 11 w 11"/>
                  <a:gd name="T9" fmla="*/ 15 h 20"/>
                  <a:gd name="T10" fmla="*/ 9 w 11"/>
                  <a:gd name="T11" fmla="*/ 11 h 20"/>
                  <a:gd name="T12" fmla="*/ 9 w 11"/>
                  <a:gd name="T13" fmla="*/ 10 h 20"/>
                  <a:gd name="T14" fmla="*/ 7 w 11"/>
                  <a:gd name="T15" fmla="*/ 6 h 20"/>
                  <a:gd name="T16" fmla="*/ 4 w 11"/>
                  <a:gd name="T17" fmla="*/ 6 h 20"/>
                  <a:gd name="T18" fmla="*/ 6 w 11"/>
                  <a:gd name="T19" fmla="*/ 3 h 20"/>
                  <a:gd name="T20" fmla="*/ 6 w 11"/>
                  <a:gd name="T21" fmla="*/ 1 h 20"/>
                  <a:gd name="T22" fmla="*/ 1 w 11"/>
                  <a:gd name="T23" fmla="*/ 0 h 20"/>
                  <a:gd name="T24" fmla="*/ 0 w 11"/>
                  <a:gd name="T25" fmla="*/ 10 h 20"/>
                  <a:gd name="T26" fmla="*/ 4 w 11"/>
                  <a:gd name="T27" fmla="*/ 13 h 20"/>
                  <a:gd name="T28" fmla="*/ 4 w 11"/>
                  <a:gd name="T2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 h="20">
                    <a:moveTo>
                      <a:pt x="4" y="16"/>
                    </a:moveTo>
                    <a:lnTo>
                      <a:pt x="6" y="20"/>
                    </a:lnTo>
                    <a:lnTo>
                      <a:pt x="6" y="17"/>
                    </a:lnTo>
                    <a:lnTo>
                      <a:pt x="6" y="15"/>
                    </a:lnTo>
                    <a:lnTo>
                      <a:pt x="11" y="15"/>
                    </a:lnTo>
                    <a:lnTo>
                      <a:pt x="9" y="11"/>
                    </a:lnTo>
                    <a:lnTo>
                      <a:pt x="9" y="10"/>
                    </a:lnTo>
                    <a:lnTo>
                      <a:pt x="7" y="6"/>
                    </a:lnTo>
                    <a:lnTo>
                      <a:pt x="4" y="6"/>
                    </a:lnTo>
                    <a:lnTo>
                      <a:pt x="6" y="3"/>
                    </a:lnTo>
                    <a:lnTo>
                      <a:pt x="6" y="1"/>
                    </a:lnTo>
                    <a:lnTo>
                      <a:pt x="1" y="0"/>
                    </a:lnTo>
                    <a:lnTo>
                      <a:pt x="0" y="10"/>
                    </a:lnTo>
                    <a:lnTo>
                      <a:pt x="4" y="13"/>
                    </a:lnTo>
                    <a:lnTo>
                      <a:pt x="4" y="16"/>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01" name="Freeform 577">
                <a:extLst>
                  <a:ext uri="{FF2B5EF4-FFF2-40B4-BE49-F238E27FC236}">
                    <a16:creationId xmlns:a16="http://schemas.microsoft.com/office/drawing/2014/main" id="{A80FA640-7BB5-AAB9-3334-CA1CCF694673}"/>
                  </a:ext>
                </a:extLst>
              </p:cNvPr>
              <p:cNvSpPr>
                <a:spLocks/>
              </p:cNvSpPr>
              <p:nvPr/>
            </p:nvSpPr>
            <p:spPr bwMode="gray">
              <a:xfrm>
                <a:off x="13438492" y="3516830"/>
                <a:ext cx="7208" cy="8649"/>
              </a:xfrm>
              <a:custGeom>
                <a:avLst/>
                <a:gdLst>
                  <a:gd name="T0" fmla="*/ 2 w 5"/>
                  <a:gd name="T1" fmla="*/ 2 h 6"/>
                  <a:gd name="T2" fmla="*/ 5 w 5"/>
                  <a:gd name="T3" fmla="*/ 1 h 6"/>
                  <a:gd name="T4" fmla="*/ 4 w 5"/>
                  <a:gd name="T5" fmla="*/ 0 h 6"/>
                  <a:gd name="T6" fmla="*/ 0 w 5"/>
                  <a:gd name="T7" fmla="*/ 2 h 6"/>
                  <a:gd name="T8" fmla="*/ 0 w 5"/>
                  <a:gd name="T9" fmla="*/ 4 h 6"/>
                  <a:gd name="T10" fmla="*/ 2 w 5"/>
                  <a:gd name="T11" fmla="*/ 6 h 6"/>
                  <a:gd name="T12" fmla="*/ 2 w 5"/>
                  <a:gd name="T13" fmla="*/ 2 h 6"/>
                </a:gdLst>
                <a:ahLst/>
                <a:cxnLst>
                  <a:cxn ang="0">
                    <a:pos x="T0" y="T1"/>
                  </a:cxn>
                  <a:cxn ang="0">
                    <a:pos x="T2" y="T3"/>
                  </a:cxn>
                  <a:cxn ang="0">
                    <a:pos x="T4" y="T5"/>
                  </a:cxn>
                  <a:cxn ang="0">
                    <a:pos x="T6" y="T7"/>
                  </a:cxn>
                  <a:cxn ang="0">
                    <a:pos x="T8" y="T9"/>
                  </a:cxn>
                  <a:cxn ang="0">
                    <a:pos x="T10" y="T11"/>
                  </a:cxn>
                  <a:cxn ang="0">
                    <a:pos x="T12" y="T13"/>
                  </a:cxn>
                </a:cxnLst>
                <a:rect l="0" t="0" r="r" b="b"/>
                <a:pathLst>
                  <a:path w="5" h="6">
                    <a:moveTo>
                      <a:pt x="2" y="2"/>
                    </a:moveTo>
                    <a:lnTo>
                      <a:pt x="5" y="1"/>
                    </a:lnTo>
                    <a:lnTo>
                      <a:pt x="4" y="0"/>
                    </a:lnTo>
                    <a:lnTo>
                      <a:pt x="0" y="2"/>
                    </a:lnTo>
                    <a:lnTo>
                      <a:pt x="0" y="4"/>
                    </a:lnTo>
                    <a:lnTo>
                      <a:pt x="2" y="6"/>
                    </a:lnTo>
                    <a:lnTo>
                      <a:pt x="2" y="2"/>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02" name="Freeform 578">
                <a:extLst>
                  <a:ext uri="{FF2B5EF4-FFF2-40B4-BE49-F238E27FC236}">
                    <a16:creationId xmlns:a16="http://schemas.microsoft.com/office/drawing/2014/main" id="{B9C04556-D0E9-0108-CFC0-A6BE00DC38B7}"/>
                  </a:ext>
                </a:extLst>
              </p:cNvPr>
              <p:cNvSpPr>
                <a:spLocks/>
              </p:cNvSpPr>
              <p:nvPr/>
            </p:nvSpPr>
            <p:spPr bwMode="gray">
              <a:xfrm>
                <a:off x="13409662" y="3539893"/>
                <a:ext cx="5766" cy="10090"/>
              </a:xfrm>
              <a:custGeom>
                <a:avLst/>
                <a:gdLst>
                  <a:gd name="T0" fmla="*/ 0 w 4"/>
                  <a:gd name="T1" fmla="*/ 7 h 7"/>
                  <a:gd name="T2" fmla="*/ 4 w 4"/>
                  <a:gd name="T3" fmla="*/ 7 h 7"/>
                  <a:gd name="T4" fmla="*/ 2 w 4"/>
                  <a:gd name="T5" fmla="*/ 0 h 7"/>
                  <a:gd name="T6" fmla="*/ 0 w 4"/>
                  <a:gd name="T7" fmla="*/ 7 h 7"/>
                </a:gdLst>
                <a:ahLst/>
                <a:cxnLst>
                  <a:cxn ang="0">
                    <a:pos x="T0" y="T1"/>
                  </a:cxn>
                  <a:cxn ang="0">
                    <a:pos x="T2" y="T3"/>
                  </a:cxn>
                  <a:cxn ang="0">
                    <a:pos x="T4" y="T5"/>
                  </a:cxn>
                  <a:cxn ang="0">
                    <a:pos x="T6" y="T7"/>
                  </a:cxn>
                </a:cxnLst>
                <a:rect l="0" t="0" r="r" b="b"/>
                <a:pathLst>
                  <a:path w="4" h="7">
                    <a:moveTo>
                      <a:pt x="0" y="7"/>
                    </a:moveTo>
                    <a:lnTo>
                      <a:pt x="4" y="7"/>
                    </a:lnTo>
                    <a:lnTo>
                      <a:pt x="2" y="0"/>
                    </a:lnTo>
                    <a:lnTo>
                      <a:pt x="0" y="7"/>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03" name="Freeform 579">
                <a:extLst>
                  <a:ext uri="{FF2B5EF4-FFF2-40B4-BE49-F238E27FC236}">
                    <a16:creationId xmlns:a16="http://schemas.microsoft.com/office/drawing/2014/main" id="{45847DE9-CB13-8DDC-B0F1-583F89B03C17}"/>
                  </a:ext>
                </a:extLst>
              </p:cNvPr>
              <p:cNvSpPr>
                <a:spLocks/>
              </p:cNvSpPr>
              <p:nvPr/>
            </p:nvSpPr>
            <p:spPr bwMode="gray">
              <a:xfrm>
                <a:off x="13393806" y="3502416"/>
                <a:ext cx="15856" cy="47568"/>
              </a:xfrm>
              <a:custGeom>
                <a:avLst/>
                <a:gdLst>
                  <a:gd name="T0" fmla="*/ 14 w 35"/>
                  <a:gd name="T1" fmla="*/ 46 h 97"/>
                  <a:gd name="T2" fmla="*/ 20 w 35"/>
                  <a:gd name="T3" fmla="*/ 85 h 97"/>
                  <a:gd name="T4" fmla="*/ 27 w 35"/>
                  <a:gd name="T5" fmla="*/ 97 h 97"/>
                  <a:gd name="T6" fmla="*/ 35 w 35"/>
                  <a:gd name="T7" fmla="*/ 78 h 97"/>
                  <a:gd name="T8" fmla="*/ 28 w 35"/>
                  <a:gd name="T9" fmla="*/ 66 h 97"/>
                  <a:gd name="T10" fmla="*/ 29 w 35"/>
                  <a:gd name="T11" fmla="*/ 55 h 97"/>
                  <a:gd name="T12" fmla="*/ 19 w 35"/>
                  <a:gd name="T13" fmla="*/ 31 h 97"/>
                  <a:gd name="T14" fmla="*/ 13 w 35"/>
                  <a:gd name="T15" fmla="*/ 0 h 97"/>
                  <a:gd name="T16" fmla="*/ 5 w 35"/>
                  <a:gd name="T17" fmla="*/ 11 h 97"/>
                  <a:gd name="T18" fmla="*/ 0 w 35"/>
                  <a:gd name="T19" fmla="*/ 26 h 97"/>
                  <a:gd name="T20" fmla="*/ 14 w 35"/>
                  <a:gd name="T21" fmla="*/ 46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97">
                    <a:moveTo>
                      <a:pt x="14" y="46"/>
                    </a:moveTo>
                    <a:cubicBezTo>
                      <a:pt x="14" y="58"/>
                      <a:pt x="17" y="81"/>
                      <a:pt x="20" y="85"/>
                    </a:cubicBezTo>
                    <a:cubicBezTo>
                      <a:pt x="24" y="85"/>
                      <a:pt x="27" y="97"/>
                      <a:pt x="27" y="97"/>
                    </a:cubicBezTo>
                    <a:cubicBezTo>
                      <a:pt x="27" y="97"/>
                      <a:pt x="35" y="85"/>
                      <a:pt x="35" y="78"/>
                    </a:cubicBezTo>
                    <a:cubicBezTo>
                      <a:pt x="32" y="70"/>
                      <a:pt x="28" y="66"/>
                      <a:pt x="28" y="66"/>
                    </a:cubicBezTo>
                    <a:cubicBezTo>
                      <a:pt x="28" y="66"/>
                      <a:pt x="33" y="59"/>
                      <a:pt x="29" y="55"/>
                    </a:cubicBezTo>
                    <a:cubicBezTo>
                      <a:pt x="25" y="51"/>
                      <a:pt x="19" y="31"/>
                      <a:pt x="19" y="31"/>
                    </a:cubicBezTo>
                    <a:cubicBezTo>
                      <a:pt x="19" y="31"/>
                      <a:pt x="20" y="1"/>
                      <a:pt x="13" y="0"/>
                    </a:cubicBezTo>
                    <a:cubicBezTo>
                      <a:pt x="9" y="0"/>
                      <a:pt x="5" y="11"/>
                      <a:pt x="5" y="11"/>
                    </a:cubicBezTo>
                    <a:cubicBezTo>
                      <a:pt x="0" y="26"/>
                      <a:pt x="0" y="26"/>
                      <a:pt x="0" y="26"/>
                    </a:cubicBezTo>
                    <a:cubicBezTo>
                      <a:pt x="4" y="38"/>
                      <a:pt x="15" y="35"/>
                      <a:pt x="14" y="46"/>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04" name="Freeform 584">
                <a:extLst>
                  <a:ext uri="{FF2B5EF4-FFF2-40B4-BE49-F238E27FC236}">
                    <a16:creationId xmlns:a16="http://schemas.microsoft.com/office/drawing/2014/main" id="{A73E23B6-DE21-AA48-7A0A-9BDF650F378E}"/>
                  </a:ext>
                </a:extLst>
              </p:cNvPr>
              <p:cNvSpPr>
                <a:spLocks/>
              </p:cNvSpPr>
              <p:nvPr/>
            </p:nvSpPr>
            <p:spPr bwMode="gray">
              <a:xfrm>
                <a:off x="14460476" y="4498456"/>
                <a:ext cx="714958" cy="663066"/>
              </a:xfrm>
              <a:custGeom>
                <a:avLst/>
                <a:gdLst>
                  <a:gd name="T0" fmla="*/ 0 w 1495"/>
                  <a:gd name="T1" fmla="*/ 447 h 1295"/>
                  <a:gd name="T2" fmla="*/ 79 w 1495"/>
                  <a:gd name="T3" fmla="*/ 585 h 1295"/>
                  <a:gd name="T4" fmla="*/ 92 w 1495"/>
                  <a:gd name="T5" fmla="*/ 727 h 1295"/>
                  <a:gd name="T6" fmla="*/ 131 w 1495"/>
                  <a:gd name="T7" fmla="*/ 843 h 1295"/>
                  <a:gd name="T8" fmla="*/ 106 w 1495"/>
                  <a:gd name="T9" fmla="*/ 911 h 1295"/>
                  <a:gd name="T10" fmla="*/ 132 w 1495"/>
                  <a:gd name="T11" fmla="*/ 901 h 1295"/>
                  <a:gd name="T12" fmla="*/ 184 w 1495"/>
                  <a:gd name="T13" fmla="*/ 926 h 1295"/>
                  <a:gd name="T14" fmla="*/ 286 w 1495"/>
                  <a:gd name="T15" fmla="*/ 969 h 1295"/>
                  <a:gd name="T16" fmla="*/ 356 w 1495"/>
                  <a:gd name="T17" fmla="*/ 992 h 1295"/>
                  <a:gd name="T18" fmla="*/ 371 w 1495"/>
                  <a:gd name="T19" fmla="*/ 1092 h 1295"/>
                  <a:gd name="T20" fmla="*/ 443 w 1495"/>
                  <a:gd name="T21" fmla="*/ 1072 h 1295"/>
                  <a:gd name="T22" fmla="*/ 419 w 1495"/>
                  <a:gd name="T23" fmla="*/ 1018 h 1295"/>
                  <a:gd name="T24" fmla="*/ 541 w 1495"/>
                  <a:gd name="T25" fmla="*/ 1046 h 1295"/>
                  <a:gd name="T26" fmla="*/ 553 w 1495"/>
                  <a:gd name="T27" fmla="*/ 1100 h 1295"/>
                  <a:gd name="T28" fmla="*/ 587 w 1495"/>
                  <a:gd name="T29" fmla="*/ 1106 h 1295"/>
                  <a:gd name="T30" fmla="*/ 688 w 1495"/>
                  <a:gd name="T31" fmla="*/ 1183 h 1295"/>
                  <a:gd name="T32" fmla="*/ 742 w 1495"/>
                  <a:gd name="T33" fmla="*/ 1224 h 1295"/>
                  <a:gd name="T34" fmla="*/ 787 w 1495"/>
                  <a:gd name="T35" fmla="*/ 1223 h 1295"/>
                  <a:gd name="T36" fmla="*/ 836 w 1495"/>
                  <a:gd name="T37" fmla="*/ 1232 h 1295"/>
                  <a:gd name="T38" fmla="*/ 865 w 1495"/>
                  <a:gd name="T39" fmla="*/ 1238 h 1295"/>
                  <a:gd name="T40" fmla="*/ 893 w 1495"/>
                  <a:gd name="T41" fmla="*/ 1277 h 1295"/>
                  <a:gd name="T42" fmla="*/ 978 w 1495"/>
                  <a:gd name="T43" fmla="*/ 1232 h 1295"/>
                  <a:gd name="T44" fmla="*/ 1068 w 1495"/>
                  <a:gd name="T45" fmla="*/ 1228 h 1295"/>
                  <a:gd name="T46" fmla="*/ 1169 w 1495"/>
                  <a:gd name="T47" fmla="*/ 1225 h 1295"/>
                  <a:gd name="T48" fmla="*/ 1301 w 1495"/>
                  <a:gd name="T49" fmla="*/ 1278 h 1295"/>
                  <a:gd name="T50" fmla="*/ 1321 w 1495"/>
                  <a:gd name="T51" fmla="*/ 1256 h 1295"/>
                  <a:gd name="T52" fmla="*/ 1346 w 1495"/>
                  <a:gd name="T53" fmla="*/ 1111 h 1295"/>
                  <a:gd name="T54" fmla="*/ 1481 w 1495"/>
                  <a:gd name="T55" fmla="*/ 950 h 1295"/>
                  <a:gd name="T56" fmla="*/ 1481 w 1495"/>
                  <a:gd name="T57" fmla="*/ 858 h 1295"/>
                  <a:gd name="T58" fmla="*/ 1429 w 1495"/>
                  <a:gd name="T59" fmla="*/ 779 h 1295"/>
                  <a:gd name="T60" fmla="*/ 1401 w 1495"/>
                  <a:gd name="T61" fmla="*/ 734 h 1295"/>
                  <a:gd name="T62" fmla="*/ 1375 w 1495"/>
                  <a:gd name="T63" fmla="*/ 654 h 1295"/>
                  <a:gd name="T64" fmla="*/ 1389 w 1495"/>
                  <a:gd name="T65" fmla="*/ 590 h 1295"/>
                  <a:gd name="T66" fmla="*/ 1335 w 1495"/>
                  <a:gd name="T67" fmla="*/ 465 h 1295"/>
                  <a:gd name="T68" fmla="*/ 1403 w 1495"/>
                  <a:gd name="T69" fmla="*/ 368 h 1295"/>
                  <a:gd name="T70" fmla="*/ 1342 w 1495"/>
                  <a:gd name="T71" fmla="*/ 235 h 1295"/>
                  <a:gd name="T72" fmla="*/ 1295 w 1495"/>
                  <a:gd name="T73" fmla="*/ 133 h 1295"/>
                  <a:gd name="T74" fmla="*/ 1217 w 1495"/>
                  <a:gd name="T75" fmla="*/ 46 h 1295"/>
                  <a:gd name="T76" fmla="*/ 1063 w 1495"/>
                  <a:gd name="T77" fmla="*/ 82 h 1295"/>
                  <a:gd name="T78" fmla="*/ 1055 w 1495"/>
                  <a:gd name="T79" fmla="*/ 82 h 1295"/>
                  <a:gd name="T80" fmla="*/ 1041 w 1495"/>
                  <a:gd name="T81" fmla="*/ 84 h 1295"/>
                  <a:gd name="T82" fmla="*/ 1032 w 1495"/>
                  <a:gd name="T83" fmla="*/ 85 h 1295"/>
                  <a:gd name="T84" fmla="*/ 1020 w 1495"/>
                  <a:gd name="T85" fmla="*/ 85 h 1295"/>
                  <a:gd name="T86" fmla="*/ 1012 w 1495"/>
                  <a:gd name="T87" fmla="*/ 85 h 1295"/>
                  <a:gd name="T88" fmla="*/ 1000 w 1495"/>
                  <a:gd name="T89" fmla="*/ 85 h 1295"/>
                  <a:gd name="T90" fmla="*/ 795 w 1495"/>
                  <a:gd name="T91" fmla="*/ 83 h 1295"/>
                  <a:gd name="T92" fmla="*/ 752 w 1495"/>
                  <a:gd name="T93" fmla="*/ 112 h 1295"/>
                  <a:gd name="T94" fmla="*/ 718 w 1495"/>
                  <a:gd name="T95" fmla="*/ 122 h 1295"/>
                  <a:gd name="T96" fmla="*/ 804 w 1495"/>
                  <a:gd name="T97" fmla="*/ 41 h 1295"/>
                  <a:gd name="T98" fmla="*/ 648 w 1495"/>
                  <a:gd name="T99" fmla="*/ 99 h 1295"/>
                  <a:gd name="T100" fmla="*/ 654 w 1495"/>
                  <a:gd name="T101" fmla="*/ 53 h 1295"/>
                  <a:gd name="T102" fmla="*/ 581 w 1495"/>
                  <a:gd name="T103" fmla="*/ 0 h 1295"/>
                  <a:gd name="T104" fmla="*/ 395 w 1495"/>
                  <a:gd name="T105" fmla="*/ 60 h 1295"/>
                  <a:gd name="T106" fmla="*/ 304 w 1495"/>
                  <a:gd name="T107" fmla="*/ 117 h 1295"/>
                  <a:gd name="T108" fmla="*/ 99 w 1495"/>
                  <a:gd name="T109" fmla="*/ 157 h 1295"/>
                  <a:gd name="T110" fmla="*/ 37 w 1495"/>
                  <a:gd name="T111" fmla="*/ 196 h 1295"/>
                  <a:gd name="T112" fmla="*/ 83 w 1495"/>
                  <a:gd name="T113" fmla="*/ 172 h 1295"/>
                  <a:gd name="T114" fmla="*/ 78 w 1495"/>
                  <a:gd name="T115" fmla="*/ 202 h 1295"/>
                  <a:gd name="T116" fmla="*/ 99 w 1495"/>
                  <a:gd name="T117" fmla="*/ 318 h 1295"/>
                  <a:gd name="T118" fmla="*/ 75 w 1495"/>
                  <a:gd name="T119" fmla="*/ 267 h 1295"/>
                  <a:gd name="T120" fmla="*/ 39 w 1495"/>
                  <a:gd name="T121" fmla="*/ 322 h 1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95" h="1295">
                    <a:moveTo>
                      <a:pt x="36" y="391"/>
                    </a:moveTo>
                    <a:cubicBezTo>
                      <a:pt x="32" y="406"/>
                      <a:pt x="17" y="406"/>
                      <a:pt x="9" y="417"/>
                    </a:cubicBezTo>
                    <a:cubicBezTo>
                      <a:pt x="5" y="420"/>
                      <a:pt x="4" y="439"/>
                      <a:pt x="0" y="447"/>
                    </a:cubicBezTo>
                    <a:cubicBezTo>
                      <a:pt x="33" y="452"/>
                      <a:pt x="76" y="504"/>
                      <a:pt x="74" y="531"/>
                    </a:cubicBezTo>
                    <a:cubicBezTo>
                      <a:pt x="74" y="542"/>
                      <a:pt x="59" y="538"/>
                      <a:pt x="62" y="557"/>
                    </a:cubicBezTo>
                    <a:cubicBezTo>
                      <a:pt x="65" y="572"/>
                      <a:pt x="65" y="576"/>
                      <a:pt x="79" y="585"/>
                    </a:cubicBezTo>
                    <a:cubicBezTo>
                      <a:pt x="90" y="589"/>
                      <a:pt x="78" y="623"/>
                      <a:pt x="81" y="623"/>
                    </a:cubicBezTo>
                    <a:cubicBezTo>
                      <a:pt x="100" y="628"/>
                      <a:pt x="83" y="661"/>
                      <a:pt x="75" y="672"/>
                    </a:cubicBezTo>
                    <a:cubicBezTo>
                      <a:pt x="60" y="691"/>
                      <a:pt x="85" y="707"/>
                      <a:pt x="92" y="727"/>
                    </a:cubicBezTo>
                    <a:cubicBezTo>
                      <a:pt x="99" y="735"/>
                      <a:pt x="79" y="749"/>
                      <a:pt x="90" y="757"/>
                    </a:cubicBezTo>
                    <a:cubicBezTo>
                      <a:pt x="105" y="765"/>
                      <a:pt x="124" y="763"/>
                      <a:pt x="123" y="785"/>
                    </a:cubicBezTo>
                    <a:cubicBezTo>
                      <a:pt x="122" y="808"/>
                      <a:pt x="140" y="821"/>
                      <a:pt x="131" y="843"/>
                    </a:cubicBezTo>
                    <a:cubicBezTo>
                      <a:pt x="131" y="858"/>
                      <a:pt x="121" y="896"/>
                      <a:pt x="110" y="903"/>
                    </a:cubicBezTo>
                    <a:cubicBezTo>
                      <a:pt x="110" y="907"/>
                      <a:pt x="110" y="907"/>
                      <a:pt x="107" y="910"/>
                    </a:cubicBezTo>
                    <a:cubicBezTo>
                      <a:pt x="107" y="910"/>
                      <a:pt x="107" y="911"/>
                      <a:pt x="106" y="911"/>
                    </a:cubicBezTo>
                    <a:cubicBezTo>
                      <a:pt x="131" y="920"/>
                      <a:pt x="131" y="920"/>
                      <a:pt x="131" y="920"/>
                    </a:cubicBezTo>
                    <a:cubicBezTo>
                      <a:pt x="139" y="912"/>
                      <a:pt x="139" y="912"/>
                      <a:pt x="139" y="912"/>
                    </a:cubicBezTo>
                    <a:cubicBezTo>
                      <a:pt x="132" y="901"/>
                      <a:pt x="132" y="901"/>
                      <a:pt x="132" y="901"/>
                    </a:cubicBezTo>
                    <a:cubicBezTo>
                      <a:pt x="140" y="890"/>
                      <a:pt x="140" y="890"/>
                      <a:pt x="140" y="890"/>
                    </a:cubicBezTo>
                    <a:cubicBezTo>
                      <a:pt x="189" y="899"/>
                      <a:pt x="189" y="899"/>
                      <a:pt x="189" y="899"/>
                    </a:cubicBezTo>
                    <a:cubicBezTo>
                      <a:pt x="184" y="926"/>
                      <a:pt x="184" y="926"/>
                      <a:pt x="184" y="926"/>
                    </a:cubicBezTo>
                    <a:cubicBezTo>
                      <a:pt x="208" y="954"/>
                      <a:pt x="208" y="954"/>
                      <a:pt x="208" y="954"/>
                    </a:cubicBezTo>
                    <a:cubicBezTo>
                      <a:pt x="209" y="939"/>
                      <a:pt x="209" y="939"/>
                      <a:pt x="209" y="939"/>
                    </a:cubicBezTo>
                    <a:cubicBezTo>
                      <a:pt x="286" y="969"/>
                      <a:pt x="286" y="969"/>
                      <a:pt x="286" y="969"/>
                    </a:cubicBezTo>
                    <a:cubicBezTo>
                      <a:pt x="289" y="992"/>
                      <a:pt x="289" y="992"/>
                      <a:pt x="289" y="992"/>
                    </a:cubicBezTo>
                    <a:cubicBezTo>
                      <a:pt x="335" y="971"/>
                      <a:pt x="335" y="971"/>
                      <a:pt x="335" y="971"/>
                    </a:cubicBezTo>
                    <a:cubicBezTo>
                      <a:pt x="356" y="992"/>
                      <a:pt x="356" y="992"/>
                      <a:pt x="356" y="992"/>
                    </a:cubicBezTo>
                    <a:cubicBezTo>
                      <a:pt x="356" y="992"/>
                      <a:pt x="310" y="1016"/>
                      <a:pt x="317" y="1028"/>
                    </a:cubicBezTo>
                    <a:cubicBezTo>
                      <a:pt x="324" y="1036"/>
                      <a:pt x="355" y="1034"/>
                      <a:pt x="358" y="1045"/>
                    </a:cubicBezTo>
                    <a:cubicBezTo>
                      <a:pt x="365" y="1057"/>
                      <a:pt x="360" y="1084"/>
                      <a:pt x="371" y="1092"/>
                    </a:cubicBezTo>
                    <a:cubicBezTo>
                      <a:pt x="381" y="1100"/>
                      <a:pt x="404" y="1093"/>
                      <a:pt x="408" y="1086"/>
                    </a:cubicBezTo>
                    <a:cubicBezTo>
                      <a:pt x="409" y="1078"/>
                      <a:pt x="428" y="1068"/>
                      <a:pt x="428" y="1068"/>
                    </a:cubicBezTo>
                    <a:cubicBezTo>
                      <a:pt x="443" y="1072"/>
                      <a:pt x="443" y="1072"/>
                      <a:pt x="443" y="1072"/>
                    </a:cubicBezTo>
                    <a:cubicBezTo>
                      <a:pt x="443" y="1072"/>
                      <a:pt x="451" y="1054"/>
                      <a:pt x="443" y="1053"/>
                    </a:cubicBezTo>
                    <a:cubicBezTo>
                      <a:pt x="436" y="1053"/>
                      <a:pt x="422" y="1041"/>
                      <a:pt x="422" y="1041"/>
                    </a:cubicBezTo>
                    <a:cubicBezTo>
                      <a:pt x="419" y="1018"/>
                      <a:pt x="419" y="1018"/>
                      <a:pt x="419" y="1018"/>
                    </a:cubicBezTo>
                    <a:cubicBezTo>
                      <a:pt x="419" y="1018"/>
                      <a:pt x="445" y="1026"/>
                      <a:pt x="467" y="1035"/>
                    </a:cubicBezTo>
                    <a:cubicBezTo>
                      <a:pt x="485" y="1044"/>
                      <a:pt x="499" y="1063"/>
                      <a:pt x="499" y="1063"/>
                    </a:cubicBezTo>
                    <a:cubicBezTo>
                      <a:pt x="541" y="1046"/>
                      <a:pt x="541" y="1046"/>
                      <a:pt x="541" y="1046"/>
                    </a:cubicBezTo>
                    <a:cubicBezTo>
                      <a:pt x="555" y="1066"/>
                      <a:pt x="555" y="1066"/>
                      <a:pt x="555" y="1066"/>
                    </a:cubicBezTo>
                    <a:cubicBezTo>
                      <a:pt x="539" y="1081"/>
                      <a:pt x="539" y="1081"/>
                      <a:pt x="539" y="1081"/>
                    </a:cubicBezTo>
                    <a:cubicBezTo>
                      <a:pt x="539" y="1081"/>
                      <a:pt x="550" y="1096"/>
                      <a:pt x="553" y="1100"/>
                    </a:cubicBezTo>
                    <a:cubicBezTo>
                      <a:pt x="561" y="1105"/>
                      <a:pt x="567" y="1128"/>
                      <a:pt x="567" y="1128"/>
                    </a:cubicBezTo>
                    <a:cubicBezTo>
                      <a:pt x="582" y="1121"/>
                      <a:pt x="582" y="1121"/>
                      <a:pt x="582" y="1121"/>
                    </a:cubicBezTo>
                    <a:cubicBezTo>
                      <a:pt x="587" y="1106"/>
                      <a:pt x="587" y="1106"/>
                      <a:pt x="587" y="1106"/>
                    </a:cubicBezTo>
                    <a:cubicBezTo>
                      <a:pt x="642" y="1128"/>
                      <a:pt x="642" y="1128"/>
                      <a:pt x="642" y="1128"/>
                    </a:cubicBezTo>
                    <a:cubicBezTo>
                      <a:pt x="679" y="1137"/>
                      <a:pt x="679" y="1137"/>
                      <a:pt x="679" y="1137"/>
                    </a:cubicBezTo>
                    <a:cubicBezTo>
                      <a:pt x="688" y="1183"/>
                      <a:pt x="688" y="1183"/>
                      <a:pt x="688" y="1183"/>
                    </a:cubicBezTo>
                    <a:cubicBezTo>
                      <a:pt x="718" y="1185"/>
                      <a:pt x="718" y="1185"/>
                      <a:pt x="718" y="1185"/>
                    </a:cubicBezTo>
                    <a:cubicBezTo>
                      <a:pt x="731" y="1224"/>
                      <a:pt x="731" y="1224"/>
                      <a:pt x="731" y="1224"/>
                    </a:cubicBezTo>
                    <a:cubicBezTo>
                      <a:pt x="742" y="1224"/>
                      <a:pt x="742" y="1224"/>
                      <a:pt x="742" y="1224"/>
                    </a:cubicBezTo>
                    <a:cubicBezTo>
                      <a:pt x="741" y="1251"/>
                      <a:pt x="741" y="1251"/>
                      <a:pt x="741" y="1251"/>
                    </a:cubicBezTo>
                    <a:cubicBezTo>
                      <a:pt x="775" y="1249"/>
                      <a:pt x="775" y="1249"/>
                      <a:pt x="775" y="1249"/>
                    </a:cubicBezTo>
                    <a:cubicBezTo>
                      <a:pt x="787" y="1223"/>
                      <a:pt x="787" y="1223"/>
                      <a:pt x="787" y="1223"/>
                    </a:cubicBezTo>
                    <a:cubicBezTo>
                      <a:pt x="799" y="1223"/>
                      <a:pt x="799" y="1223"/>
                      <a:pt x="799" y="1223"/>
                    </a:cubicBezTo>
                    <a:cubicBezTo>
                      <a:pt x="799" y="1223"/>
                      <a:pt x="803" y="1200"/>
                      <a:pt x="818" y="1201"/>
                    </a:cubicBezTo>
                    <a:cubicBezTo>
                      <a:pt x="833" y="1206"/>
                      <a:pt x="836" y="1232"/>
                      <a:pt x="836" y="1232"/>
                    </a:cubicBezTo>
                    <a:cubicBezTo>
                      <a:pt x="850" y="1233"/>
                      <a:pt x="850" y="1233"/>
                      <a:pt x="850" y="1233"/>
                    </a:cubicBezTo>
                    <a:cubicBezTo>
                      <a:pt x="846" y="1244"/>
                      <a:pt x="846" y="1244"/>
                      <a:pt x="846" y="1244"/>
                    </a:cubicBezTo>
                    <a:cubicBezTo>
                      <a:pt x="865" y="1238"/>
                      <a:pt x="865" y="1238"/>
                      <a:pt x="865" y="1238"/>
                    </a:cubicBezTo>
                    <a:cubicBezTo>
                      <a:pt x="875" y="1261"/>
                      <a:pt x="875" y="1261"/>
                      <a:pt x="875" y="1261"/>
                    </a:cubicBezTo>
                    <a:cubicBezTo>
                      <a:pt x="875" y="1261"/>
                      <a:pt x="859" y="1287"/>
                      <a:pt x="870" y="1288"/>
                    </a:cubicBezTo>
                    <a:cubicBezTo>
                      <a:pt x="878" y="1288"/>
                      <a:pt x="893" y="1277"/>
                      <a:pt x="893" y="1277"/>
                    </a:cubicBezTo>
                    <a:cubicBezTo>
                      <a:pt x="919" y="1290"/>
                      <a:pt x="919" y="1290"/>
                      <a:pt x="919" y="1290"/>
                    </a:cubicBezTo>
                    <a:cubicBezTo>
                      <a:pt x="932" y="1256"/>
                      <a:pt x="932" y="1256"/>
                      <a:pt x="932" y="1256"/>
                    </a:cubicBezTo>
                    <a:cubicBezTo>
                      <a:pt x="932" y="1256"/>
                      <a:pt x="951" y="1234"/>
                      <a:pt x="978" y="1232"/>
                    </a:cubicBezTo>
                    <a:cubicBezTo>
                      <a:pt x="1019" y="1234"/>
                      <a:pt x="1019" y="1234"/>
                      <a:pt x="1019" y="1234"/>
                    </a:cubicBezTo>
                    <a:cubicBezTo>
                      <a:pt x="1019" y="1234"/>
                      <a:pt x="1022" y="1257"/>
                      <a:pt x="1044" y="1254"/>
                    </a:cubicBezTo>
                    <a:cubicBezTo>
                      <a:pt x="1063" y="1251"/>
                      <a:pt x="1068" y="1228"/>
                      <a:pt x="1068" y="1228"/>
                    </a:cubicBezTo>
                    <a:cubicBezTo>
                      <a:pt x="1068" y="1228"/>
                      <a:pt x="1087" y="1214"/>
                      <a:pt x="1113" y="1211"/>
                    </a:cubicBezTo>
                    <a:cubicBezTo>
                      <a:pt x="1140" y="1209"/>
                      <a:pt x="1151" y="1213"/>
                      <a:pt x="1151" y="1213"/>
                    </a:cubicBezTo>
                    <a:cubicBezTo>
                      <a:pt x="1169" y="1225"/>
                      <a:pt x="1169" y="1225"/>
                      <a:pt x="1169" y="1225"/>
                    </a:cubicBezTo>
                    <a:cubicBezTo>
                      <a:pt x="1169" y="1225"/>
                      <a:pt x="1210" y="1227"/>
                      <a:pt x="1213" y="1235"/>
                    </a:cubicBezTo>
                    <a:cubicBezTo>
                      <a:pt x="1217" y="1243"/>
                      <a:pt x="1216" y="1262"/>
                      <a:pt x="1216" y="1262"/>
                    </a:cubicBezTo>
                    <a:cubicBezTo>
                      <a:pt x="1301" y="1278"/>
                      <a:pt x="1301" y="1278"/>
                      <a:pt x="1301" y="1278"/>
                    </a:cubicBezTo>
                    <a:cubicBezTo>
                      <a:pt x="1349" y="1295"/>
                      <a:pt x="1349" y="1295"/>
                      <a:pt x="1349" y="1295"/>
                    </a:cubicBezTo>
                    <a:cubicBezTo>
                      <a:pt x="1354" y="1276"/>
                      <a:pt x="1354" y="1276"/>
                      <a:pt x="1354" y="1276"/>
                    </a:cubicBezTo>
                    <a:cubicBezTo>
                      <a:pt x="1354" y="1276"/>
                      <a:pt x="1324" y="1267"/>
                      <a:pt x="1321" y="1256"/>
                    </a:cubicBezTo>
                    <a:cubicBezTo>
                      <a:pt x="1318" y="1244"/>
                      <a:pt x="1322" y="1233"/>
                      <a:pt x="1319" y="1217"/>
                    </a:cubicBezTo>
                    <a:cubicBezTo>
                      <a:pt x="1320" y="1198"/>
                      <a:pt x="1299" y="1170"/>
                      <a:pt x="1299" y="1170"/>
                    </a:cubicBezTo>
                    <a:cubicBezTo>
                      <a:pt x="1299" y="1170"/>
                      <a:pt x="1334" y="1138"/>
                      <a:pt x="1346" y="1111"/>
                    </a:cubicBezTo>
                    <a:cubicBezTo>
                      <a:pt x="1362" y="1089"/>
                      <a:pt x="1368" y="1051"/>
                      <a:pt x="1380" y="1037"/>
                    </a:cubicBezTo>
                    <a:cubicBezTo>
                      <a:pt x="1391" y="1026"/>
                      <a:pt x="1432" y="963"/>
                      <a:pt x="1432" y="963"/>
                    </a:cubicBezTo>
                    <a:cubicBezTo>
                      <a:pt x="1432" y="963"/>
                      <a:pt x="1468" y="976"/>
                      <a:pt x="1481" y="950"/>
                    </a:cubicBezTo>
                    <a:cubicBezTo>
                      <a:pt x="1493" y="923"/>
                      <a:pt x="1495" y="893"/>
                      <a:pt x="1484" y="885"/>
                    </a:cubicBezTo>
                    <a:cubicBezTo>
                      <a:pt x="1473" y="880"/>
                      <a:pt x="1458" y="876"/>
                      <a:pt x="1462" y="868"/>
                    </a:cubicBezTo>
                    <a:cubicBezTo>
                      <a:pt x="1466" y="861"/>
                      <a:pt x="1481" y="858"/>
                      <a:pt x="1481" y="858"/>
                    </a:cubicBezTo>
                    <a:cubicBezTo>
                      <a:pt x="1493" y="847"/>
                      <a:pt x="1493" y="847"/>
                      <a:pt x="1493" y="847"/>
                    </a:cubicBezTo>
                    <a:cubicBezTo>
                      <a:pt x="1493" y="847"/>
                      <a:pt x="1464" y="834"/>
                      <a:pt x="1457" y="822"/>
                    </a:cubicBezTo>
                    <a:cubicBezTo>
                      <a:pt x="1450" y="810"/>
                      <a:pt x="1443" y="791"/>
                      <a:pt x="1429" y="779"/>
                    </a:cubicBezTo>
                    <a:cubicBezTo>
                      <a:pt x="1414" y="767"/>
                      <a:pt x="1400" y="762"/>
                      <a:pt x="1401" y="739"/>
                    </a:cubicBezTo>
                    <a:cubicBezTo>
                      <a:pt x="1401" y="737"/>
                      <a:pt x="1401" y="735"/>
                      <a:pt x="1401" y="734"/>
                    </a:cubicBezTo>
                    <a:cubicBezTo>
                      <a:pt x="1401" y="734"/>
                      <a:pt x="1401" y="734"/>
                      <a:pt x="1401" y="734"/>
                    </a:cubicBezTo>
                    <a:cubicBezTo>
                      <a:pt x="1400" y="727"/>
                      <a:pt x="1398" y="721"/>
                      <a:pt x="1396" y="715"/>
                    </a:cubicBezTo>
                    <a:cubicBezTo>
                      <a:pt x="1392" y="704"/>
                      <a:pt x="1385" y="694"/>
                      <a:pt x="1381" y="685"/>
                    </a:cubicBezTo>
                    <a:cubicBezTo>
                      <a:pt x="1374" y="673"/>
                      <a:pt x="1375" y="654"/>
                      <a:pt x="1375" y="654"/>
                    </a:cubicBezTo>
                    <a:cubicBezTo>
                      <a:pt x="1390" y="639"/>
                      <a:pt x="1390" y="639"/>
                      <a:pt x="1390" y="639"/>
                    </a:cubicBezTo>
                    <a:cubicBezTo>
                      <a:pt x="1380" y="616"/>
                      <a:pt x="1380" y="616"/>
                      <a:pt x="1380" y="616"/>
                    </a:cubicBezTo>
                    <a:cubicBezTo>
                      <a:pt x="1389" y="590"/>
                      <a:pt x="1389" y="590"/>
                      <a:pt x="1389" y="590"/>
                    </a:cubicBezTo>
                    <a:cubicBezTo>
                      <a:pt x="1389" y="590"/>
                      <a:pt x="1397" y="571"/>
                      <a:pt x="1364" y="558"/>
                    </a:cubicBezTo>
                    <a:cubicBezTo>
                      <a:pt x="1331" y="541"/>
                      <a:pt x="1305" y="540"/>
                      <a:pt x="1305" y="540"/>
                    </a:cubicBezTo>
                    <a:cubicBezTo>
                      <a:pt x="1305" y="540"/>
                      <a:pt x="1311" y="486"/>
                      <a:pt x="1335" y="465"/>
                    </a:cubicBezTo>
                    <a:cubicBezTo>
                      <a:pt x="1358" y="447"/>
                      <a:pt x="1400" y="437"/>
                      <a:pt x="1400" y="437"/>
                    </a:cubicBezTo>
                    <a:cubicBezTo>
                      <a:pt x="1395" y="372"/>
                      <a:pt x="1395" y="372"/>
                      <a:pt x="1395" y="372"/>
                    </a:cubicBezTo>
                    <a:cubicBezTo>
                      <a:pt x="1403" y="368"/>
                      <a:pt x="1403" y="368"/>
                      <a:pt x="1403" y="368"/>
                    </a:cubicBezTo>
                    <a:cubicBezTo>
                      <a:pt x="1386" y="337"/>
                      <a:pt x="1386" y="337"/>
                      <a:pt x="1386" y="337"/>
                    </a:cubicBezTo>
                    <a:cubicBezTo>
                      <a:pt x="1394" y="322"/>
                      <a:pt x="1394" y="322"/>
                      <a:pt x="1394" y="322"/>
                    </a:cubicBezTo>
                    <a:cubicBezTo>
                      <a:pt x="1394" y="322"/>
                      <a:pt x="1344" y="258"/>
                      <a:pt x="1342" y="235"/>
                    </a:cubicBezTo>
                    <a:cubicBezTo>
                      <a:pt x="1335" y="212"/>
                      <a:pt x="1332" y="193"/>
                      <a:pt x="1332" y="193"/>
                    </a:cubicBezTo>
                    <a:cubicBezTo>
                      <a:pt x="1308" y="146"/>
                      <a:pt x="1308" y="146"/>
                      <a:pt x="1308" y="146"/>
                    </a:cubicBezTo>
                    <a:cubicBezTo>
                      <a:pt x="1295" y="133"/>
                      <a:pt x="1295" y="133"/>
                      <a:pt x="1295" y="133"/>
                    </a:cubicBezTo>
                    <a:cubicBezTo>
                      <a:pt x="1295" y="133"/>
                      <a:pt x="1309" y="122"/>
                      <a:pt x="1295" y="94"/>
                    </a:cubicBezTo>
                    <a:cubicBezTo>
                      <a:pt x="1280" y="66"/>
                      <a:pt x="1251" y="71"/>
                      <a:pt x="1237" y="68"/>
                    </a:cubicBezTo>
                    <a:cubicBezTo>
                      <a:pt x="1224" y="65"/>
                      <a:pt x="1229" y="49"/>
                      <a:pt x="1217" y="46"/>
                    </a:cubicBezTo>
                    <a:cubicBezTo>
                      <a:pt x="1205" y="43"/>
                      <a:pt x="1201" y="61"/>
                      <a:pt x="1201" y="61"/>
                    </a:cubicBezTo>
                    <a:cubicBezTo>
                      <a:pt x="1196" y="60"/>
                      <a:pt x="1196" y="60"/>
                      <a:pt x="1196" y="60"/>
                    </a:cubicBezTo>
                    <a:cubicBezTo>
                      <a:pt x="1193" y="61"/>
                      <a:pt x="1123" y="75"/>
                      <a:pt x="1063" y="82"/>
                    </a:cubicBezTo>
                    <a:cubicBezTo>
                      <a:pt x="1063" y="82"/>
                      <a:pt x="1063" y="82"/>
                      <a:pt x="1063" y="82"/>
                    </a:cubicBezTo>
                    <a:cubicBezTo>
                      <a:pt x="1060" y="82"/>
                      <a:pt x="1058" y="82"/>
                      <a:pt x="1055" y="82"/>
                    </a:cubicBezTo>
                    <a:cubicBezTo>
                      <a:pt x="1055" y="82"/>
                      <a:pt x="1055" y="82"/>
                      <a:pt x="1055" y="82"/>
                    </a:cubicBezTo>
                    <a:cubicBezTo>
                      <a:pt x="1052" y="83"/>
                      <a:pt x="1050" y="83"/>
                      <a:pt x="1048" y="83"/>
                    </a:cubicBezTo>
                    <a:cubicBezTo>
                      <a:pt x="1047" y="83"/>
                      <a:pt x="1047" y="83"/>
                      <a:pt x="1047" y="83"/>
                    </a:cubicBezTo>
                    <a:cubicBezTo>
                      <a:pt x="1045" y="83"/>
                      <a:pt x="1043" y="84"/>
                      <a:pt x="1041" y="84"/>
                    </a:cubicBezTo>
                    <a:cubicBezTo>
                      <a:pt x="1040" y="84"/>
                      <a:pt x="1040" y="84"/>
                      <a:pt x="1039" y="84"/>
                    </a:cubicBezTo>
                    <a:cubicBezTo>
                      <a:pt x="1037" y="84"/>
                      <a:pt x="1035" y="84"/>
                      <a:pt x="1034" y="84"/>
                    </a:cubicBezTo>
                    <a:cubicBezTo>
                      <a:pt x="1033" y="84"/>
                      <a:pt x="1032" y="84"/>
                      <a:pt x="1032" y="85"/>
                    </a:cubicBezTo>
                    <a:cubicBezTo>
                      <a:pt x="1030" y="85"/>
                      <a:pt x="1028" y="85"/>
                      <a:pt x="1027" y="85"/>
                    </a:cubicBezTo>
                    <a:cubicBezTo>
                      <a:pt x="1026" y="85"/>
                      <a:pt x="1025" y="85"/>
                      <a:pt x="1025" y="85"/>
                    </a:cubicBezTo>
                    <a:cubicBezTo>
                      <a:pt x="1023" y="85"/>
                      <a:pt x="1022" y="85"/>
                      <a:pt x="1020" y="85"/>
                    </a:cubicBezTo>
                    <a:cubicBezTo>
                      <a:pt x="1019" y="85"/>
                      <a:pt x="1019" y="85"/>
                      <a:pt x="1018" y="85"/>
                    </a:cubicBezTo>
                    <a:cubicBezTo>
                      <a:pt x="1017" y="85"/>
                      <a:pt x="1015" y="85"/>
                      <a:pt x="1014" y="85"/>
                    </a:cubicBezTo>
                    <a:cubicBezTo>
                      <a:pt x="1013" y="85"/>
                      <a:pt x="1012" y="85"/>
                      <a:pt x="1012" y="85"/>
                    </a:cubicBezTo>
                    <a:cubicBezTo>
                      <a:pt x="1010" y="85"/>
                      <a:pt x="1009" y="85"/>
                      <a:pt x="1008" y="85"/>
                    </a:cubicBezTo>
                    <a:cubicBezTo>
                      <a:pt x="1007" y="85"/>
                      <a:pt x="1006" y="85"/>
                      <a:pt x="1006" y="85"/>
                    </a:cubicBezTo>
                    <a:cubicBezTo>
                      <a:pt x="1004" y="85"/>
                      <a:pt x="1002" y="85"/>
                      <a:pt x="1000" y="85"/>
                    </a:cubicBezTo>
                    <a:cubicBezTo>
                      <a:pt x="991" y="86"/>
                      <a:pt x="978" y="85"/>
                      <a:pt x="963" y="85"/>
                    </a:cubicBezTo>
                    <a:cubicBezTo>
                      <a:pt x="899" y="82"/>
                      <a:pt x="803" y="72"/>
                      <a:pt x="803" y="72"/>
                    </a:cubicBezTo>
                    <a:cubicBezTo>
                      <a:pt x="795" y="83"/>
                      <a:pt x="795" y="83"/>
                      <a:pt x="795" y="83"/>
                    </a:cubicBezTo>
                    <a:cubicBezTo>
                      <a:pt x="780" y="82"/>
                      <a:pt x="780" y="82"/>
                      <a:pt x="780" y="82"/>
                    </a:cubicBezTo>
                    <a:cubicBezTo>
                      <a:pt x="775" y="101"/>
                      <a:pt x="775" y="101"/>
                      <a:pt x="775" y="101"/>
                    </a:cubicBezTo>
                    <a:cubicBezTo>
                      <a:pt x="775" y="101"/>
                      <a:pt x="760" y="104"/>
                      <a:pt x="752" y="112"/>
                    </a:cubicBezTo>
                    <a:cubicBezTo>
                      <a:pt x="748" y="115"/>
                      <a:pt x="744" y="130"/>
                      <a:pt x="744" y="130"/>
                    </a:cubicBezTo>
                    <a:cubicBezTo>
                      <a:pt x="733" y="122"/>
                      <a:pt x="733" y="122"/>
                      <a:pt x="733" y="122"/>
                    </a:cubicBezTo>
                    <a:cubicBezTo>
                      <a:pt x="718" y="122"/>
                      <a:pt x="718" y="122"/>
                      <a:pt x="718" y="122"/>
                    </a:cubicBezTo>
                    <a:cubicBezTo>
                      <a:pt x="726" y="110"/>
                      <a:pt x="726" y="110"/>
                      <a:pt x="726" y="110"/>
                    </a:cubicBezTo>
                    <a:cubicBezTo>
                      <a:pt x="726" y="110"/>
                      <a:pt x="749" y="96"/>
                      <a:pt x="761" y="89"/>
                    </a:cubicBezTo>
                    <a:cubicBezTo>
                      <a:pt x="776" y="82"/>
                      <a:pt x="804" y="41"/>
                      <a:pt x="804" y="41"/>
                    </a:cubicBezTo>
                    <a:cubicBezTo>
                      <a:pt x="801" y="34"/>
                      <a:pt x="801" y="34"/>
                      <a:pt x="801" y="34"/>
                    </a:cubicBezTo>
                    <a:cubicBezTo>
                      <a:pt x="801" y="34"/>
                      <a:pt x="769" y="82"/>
                      <a:pt x="757" y="85"/>
                    </a:cubicBezTo>
                    <a:cubicBezTo>
                      <a:pt x="750" y="85"/>
                      <a:pt x="684" y="131"/>
                      <a:pt x="648" y="99"/>
                    </a:cubicBezTo>
                    <a:cubicBezTo>
                      <a:pt x="608" y="67"/>
                      <a:pt x="603" y="20"/>
                      <a:pt x="603" y="20"/>
                    </a:cubicBezTo>
                    <a:cubicBezTo>
                      <a:pt x="603" y="20"/>
                      <a:pt x="621" y="25"/>
                      <a:pt x="629" y="29"/>
                    </a:cubicBezTo>
                    <a:cubicBezTo>
                      <a:pt x="636" y="33"/>
                      <a:pt x="654" y="53"/>
                      <a:pt x="654" y="53"/>
                    </a:cubicBezTo>
                    <a:cubicBezTo>
                      <a:pt x="658" y="46"/>
                      <a:pt x="658" y="46"/>
                      <a:pt x="658" y="46"/>
                    </a:cubicBezTo>
                    <a:cubicBezTo>
                      <a:pt x="658" y="46"/>
                      <a:pt x="644" y="26"/>
                      <a:pt x="633" y="18"/>
                    </a:cubicBezTo>
                    <a:cubicBezTo>
                      <a:pt x="622" y="14"/>
                      <a:pt x="596" y="1"/>
                      <a:pt x="581" y="0"/>
                    </a:cubicBezTo>
                    <a:cubicBezTo>
                      <a:pt x="570" y="0"/>
                      <a:pt x="513" y="16"/>
                      <a:pt x="498" y="19"/>
                    </a:cubicBezTo>
                    <a:cubicBezTo>
                      <a:pt x="483" y="19"/>
                      <a:pt x="468" y="25"/>
                      <a:pt x="453" y="25"/>
                    </a:cubicBezTo>
                    <a:cubicBezTo>
                      <a:pt x="438" y="28"/>
                      <a:pt x="407" y="53"/>
                      <a:pt x="395" y="60"/>
                    </a:cubicBezTo>
                    <a:cubicBezTo>
                      <a:pt x="380" y="67"/>
                      <a:pt x="362" y="65"/>
                      <a:pt x="351" y="72"/>
                    </a:cubicBezTo>
                    <a:cubicBezTo>
                      <a:pt x="339" y="79"/>
                      <a:pt x="339" y="81"/>
                      <a:pt x="327" y="92"/>
                    </a:cubicBezTo>
                    <a:cubicBezTo>
                      <a:pt x="315" y="107"/>
                      <a:pt x="304" y="117"/>
                      <a:pt x="304" y="117"/>
                    </a:cubicBezTo>
                    <a:cubicBezTo>
                      <a:pt x="224" y="136"/>
                      <a:pt x="164" y="133"/>
                      <a:pt x="164" y="133"/>
                    </a:cubicBezTo>
                    <a:cubicBezTo>
                      <a:pt x="148" y="144"/>
                      <a:pt x="148" y="144"/>
                      <a:pt x="148" y="144"/>
                    </a:cubicBezTo>
                    <a:cubicBezTo>
                      <a:pt x="99" y="157"/>
                      <a:pt x="99" y="157"/>
                      <a:pt x="99" y="157"/>
                    </a:cubicBezTo>
                    <a:cubicBezTo>
                      <a:pt x="84" y="160"/>
                      <a:pt x="84" y="160"/>
                      <a:pt x="84" y="160"/>
                    </a:cubicBezTo>
                    <a:cubicBezTo>
                      <a:pt x="34" y="188"/>
                      <a:pt x="34" y="188"/>
                      <a:pt x="34" y="188"/>
                    </a:cubicBezTo>
                    <a:cubicBezTo>
                      <a:pt x="37" y="196"/>
                      <a:pt x="37" y="196"/>
                      <a:pt x="37" y="196"/>
                    </a:cubicBezTo>
                    <a:cubicBezTo>
                      <a:pt x="49" y="193"/>
                      <a:pt x="49" y="193"/>
                      <a:pt x="49" y="193"/>
                    </a:cubicBezTo>
                    <a:cubicBezTo>
                      <a:pt x="67" y="201"/>
                      <a:pt x="67" y="201"/>
                      <a:pt x="67" y="201"/>
                    </a:cubicBezTo>
                    <a:cubicBezTo>
                      <a:pt x="83" y="172"/>
                      <a:pt x="83" y="172"/>
                      <a:pt x="83" y="172"/>
                    </a:cubicBezTo>
                    <a:cubicBezTo>
                      <a:pt x="102" y="165"/>
                      <a:pt x="102" y="165"/>
                      <a:pt x="102" y="165"/>
                    </a:cubicBezTo>
                    <a:cubicBezTo>
                      <a:pt x="98" y="184"/>
                      <a:pt x="98" y="184"/>
                      <a:pt x="98" y="184"/>
                    </a:cubicBezTo>
                    <a:cubicBezTo>
                      <a:pt x="98" y="184"/>
                      <a:pt x="79" y="191"/>
                      <a:pt x="78" y="202"/>
                    </a:cubicBezTo>
                    <a:cubicBezTo>
                      <a:pt x="82" y="210"/>
                      <a:pt x="88" y="233"/>
                      <a:pt x="88" y="237"/>
                    </a:cubicBezTo>
                    <a:cubicBezTo>
                      <a:pt x="88" y="241"/>
                      <a:pt x="72" y="251"/>
                      <a:pt x="76" y="259"/>
                    </a:cubicBezTo>
                    <a:cubicBezTo>
                      <a:pt x="83" y="263"/>
                      <a:pt x="111" y="314"/>
                      <a:pt x="99" y="318"/>
                    </a:cubicBezTo>
                    <a:cubicBezTo>
                      <a:pt x="91" y="325"/>
                      <a:pt x="73" y="320"/>
                      <a:pt x="77" y="313"/>
                    </a:cubicBezTo>
                    <a:cubicBezTo>
                      <a:pt x="81" y="302"/>
                      <a:pt x="85" y="290"/>
                      <a:pt x="85" y="290"/>
                    </a:cubicBezTo>
                    <a:cubicBezTo>
                      <a:pt x="75" y="267"/>
                      <a:pt x="75" y="267"/>
                      <a:pt x="75" y="267"/>
                    </a:cubicBezTo>
                    <a:cubicBezTo>
                      <a:pt x="75" y="267"/>
                      <a:pt x="49" y="262"/>
                      <a:pt x="42" y="261"/>
                    </a:cubicBezTo>
                    <a:cubicBezTo>
                      <a:pt x="38" y="261"/>
                      <a:pt x="34" y="265"/>
                      <a:pt x="30" y="269"/>
                    </a:cubicBezTo>
                    <a:cubicBezTo>
                      <a:pt x="33" y="284"/>
                      <a:pt x="32" y="311"/>
                      <a:pt x="39" y="322"/>
                    </a:cubicBezTo>
                    <a:cubicBezTo>
                      <a:pt x="49" y="346"/>
                      <a:pt x="41" y="368"/>
                      <a:pt x="36" y="391"/>
                    </a:cubicBezTo>
                    <a:close/>
                  </a:path>
                </a:pathLst>
              </a:custGeom>
              <a:solidFill>
                <a:srgbClr val="0A5D7A"/>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05" name="Freeform 585">
                <a:extLst>
                  <a:ext uri="{FF2B5EF4-FFF2-40B4-BE49-F238E27FC236}">
                    <a16:creationId xmlns:a16="http://schemas.microsoft.com/office/drawing/2014/main" id="{8791E883-3AF4-7D7B-718D-0155E4E8080F}"/>
                  </a:ext>
                </a:extLst>
              </p:cNvPr>
              <p:cNvSpPr>
                <a:spLocks/>
              </p:cNvSpPr>
              <p:nvPr/>
            </p:nvSpPr>
            <p:spPr bwMode="gray">
              <a:xfrm>
                <a:off x="14510928" y="4933774"/>
                <a:ext cx="0" cy="1442"/>
              </a:xfrm>
              <a:custGeom>
                <a:avLst/>
                <a:gdLst>
                  <a:gd name="T0" fmla="*/ 1 w 1"/>
                  <a:gd name="T1" fmla="*/ 0 h 1"/>
                  <a:gd name="T2" fmla="*/ 0 w 1"/>
                  <a:gd name="T3" fmla="*/ 1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0" y="0"/>
                      <a:pt x="0" y="1"/>
                    </a:cubicBezTo>
                    <a:cubicBezTo>
                      <a:pt x="0" y="1"/>
                      <a:pt x="0" y="1"/>
                      <a:pt x="0" y="1"/>
                    </a:cubicBezTo>
                    <a:cubicBezTo>
                      <a:pt x="1" y="1"/>
                      <a:pt x="1" y="0"/>
                      <a:pt x="1"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06" name="Freeform 586">
                <a:extLst>
                  <a:ext uri="{FF2B5EF4-FFF2-40B4-BE49-F238E27FC236}">
                    <a16:creationId xmlns:a16="http://schemas.microsoft.com/office/drawing/2014/main" id="{1AD7D8A6-30DA-81D7-59DB-4B085B569790}"/>
                  </a:ext>
                </a:extLst>
              </p:cNvPr>
              <p:cNvSpPr>
                <a:spLocks/>
              </p:cNvSpPr>
              <p:nvPr/>
            </p:nvSpPr>
            <p:spPr bwMode="gray">
              <a:xfrm>
                <a:off x="15129309" y="4850170"/>
                <a:ext cx="0" cy="2883"/>
              </a:xfrm>
              <a:custGeom>
                <a:avLst/>
                <a:gdLst>
                  <a:gd name="T0" fmla="*/ 0 h 5"/>
                  <a:gd name="T1" fmla="*/ 5 h 5"/>
                  <a:gd name="T2" fmla="*/ 0 h 5"/>
                </a:gdLst>
                <a:ahLst/>
                <a:cxnLst>
                  <a:cxn ang="0">
                    <a:pos x="0" y="T0"/>
                  </a:cxn>
                  <a:cxn ang="0">
                    <a:pos x="0" y="T1"/>
                  </a:cxn>
                  <a:cxn ang="0">
                    <a:pos x="0" y="T2"/>
                  </a:cxn>
                </a:cxnLst>
                <a:rect l="0" t="0" r="r" b="b"/>
                <a:pathLst>
                  <a:path h="5">
                    <a:moveTo>
                      <a:pt x="0" y="0"/>
                    </a:moveTo>
                    <a:cubicBezTo>
                      <a:pt x="0" y="1"/>
                      <a:pt x="0" y="3"/>
                      <a:pt x="0" y="5"/>
                    </a:cubicBezTo>
                    <a:cubicBezTo>
                      <a:pt x="0" y="3"/>
                      <a:pt x="0" y="2"/>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07" name="Freeform 587">
                <a:extLst>
                  <a:ext uri="{FF2B5EF4-FFF2-40B4-BE49-F238E27FC236}">
                    <a16:creationId xmlns:a16="http://schemas.microsoft.com/office/drawing/2014/main" id="{3C076C95-198D-51EF-B303-AC714222DEBD}"/>
                  </a:ext>
                </a:extLst>
              </p:cNvPr>
              <p:cNvSpPr>
                <a:spLocks/>
              </p:cNvSpPr>
              <p:nvPr/>
            </p:nvSpPr>
            <p:spPr bwMode="gray">
              <a:xfrm>
                <a:off x="15127868" y="4841522"/>
                <a:ext cx="1442" cy="8649"/>
              </a:xfrm>
              <a:custGeom>
                <a:avLst/>
                <a:gdLst>
                  <a:gd name="T0" fmla="*/ 0 w 5"/>
                  <a:gd name="T1" fmla="*/ 0 h 19"/>
                  <a:gd name="T2" fmla="*/ 5 w 5"/>
                  <a:gd name="T3" fmla="*/ 19 h 19"/>
                  <a:gd name="T4" fmla="*/ 0 w 5"/>
                  <a:gd name="T5" fmla="*/ 0 h 19"/>
                </a:gdLst>
                <a:ahLst/>
                <a:cxnLst>
                  <a:cxn ang="0">
                    <a:pos x="T0" y="T1"/>
                  </a:cxn>
                  <a:cxn ang="0">
                    <a:pos x="T2" y="T3"/>
                  </a:cxn>
                  <a:cxn ang="0">
                    <a:pos x="T4" y="T5"/>
                  </a:cxn>
                </a:cxnLst>
                <a:rect l="0" t="0" r="r" b="b"/>
                <a:pathLst>
                  <a:path w="5" h="19">
                    <a:moveTo>
                      <a:pt x="0" y="0"/>
                    </a:moveTo>
                    <a:cubicBezTo>
                      <a:pt x="2" y="6"/>
                      <a:pt x="4" y="12"/>
                      <a:pt x="5" y="19"/>
                    </a:cubicBezTo>
                    <a:cubicBezTo>
                      <a:pt x="4" y="12"/>
                      <a:pt x="3" y="6"/>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08" name="Freeform 588">
                <a:extLst>
                  <a:ext uri="{FF2B5EF4-FFF2-40B4-BE49-F238E27FC236}">
                    <a16:creationId xmlns:a16="http://schemas.microsoft.com/office/drawing/2014/main" id="{C90537CA-6541-0366-9B20-6BB0B68059DE}"/>
                  </a:ext>
                </a:extLst>
              </p:cNvPr>
              <p:cNvSpPr>
                <a:spLocks noEditPoints="1"/>
              </p:cNvSpPr>
              <p:nvPr/>
            </p:nvSpPr>
            <p:spPr bwMode="gray">
              <a:xfrm>
                <a:off x="14904443" y="4282240"/>
                <a:ext cx="370452" cy="286848"/>
              </a:xfrm>
              <a:custGeom>
                <a:avLst/>
                <a:gdLst>
                  <a:gd name="T0" fmla="*/ 25 w 774"/>
                  <a:gd name="T1" fmla="*/ 234 h 599"/>
                  <a:gd name="T2" fmla="*/ 33 w 774"/>
                  <a:gd name="T3" fmla="*/ 307 h 599"/>
                  <a:gd name="T4" fmla="*/ 73 w 774"/>
                  <a:gd name="T5" fmla="*/ 339 h 599"/>
                  <a:gd name="T6" fmla="*/ 155 w 774"/>
                  <a:gd name="T7" fmla="*/ 355 h 599"/>
                  <a:gd name="T8" fmla="*/ 229 w 774"/>
                  <a:gd name="T9" fmla="*/ 358 h 599"/>
                  <a:gd name="T10" fmla="*/ 247 w 774"/>
                  <a:gd name="T11" fmla="*/ 459 h 599"/>
                  <a:gd name="T12" fmla="*/ 288 w 774"/>
                  <a:gd name="T13" fmla="*/ 499 h 599"/>
                  <a:gd name="T14" fmla="*/ 366 w 774"/>
                  <a:gd name="T15" fmla="*/ 586 h 599"/>
                  <a:gd name="T16" fmla="*/ 425 w 774"/>
                  <a:gd name="T17" fmla="*/ 582 h 599"/>
                  <a:gd name="T18" fmla="*/ 499 w 774"/>
                  <a:gd name="T19" fmla="*/ 597 h 599"/>
                  <a:gd name="T20" fmla="*/ 547 w 774"/>
                  <a:gd name="T21" fmla="*/ 526 h 599"/>
                  <a:gd name="T22" fmla="*/ 635 w 774"/>
                  <a:gd name="T23" fmla="*/ 489 h 599"/>
                  <a:gd name="T24" fmla="*/ 643 w 774"/>
                  <a:gd name="T25" fmla="*/ 470 h 599"/>
                  <a:gd name="T26" fmla="*/ 691 w 774"/>
                  <a:gd name="T27" fmla="*/ 319 h 599"/>
                  <a:gd name="T28" fmla="*/ 758 w 774"/>
                  <a:gd name="T29" fmla="*/ 246 h 599"/>
                  <a:gd name="T30" fmla="*/ 728 w 774"/>
                  <a:gd name="T31" fmla="*/ 183 h 599"/>
                  <a:gd name="T32" fmla="*/ 693 w 774"/>
                  <a:gd name="T33" fmla="*/ 128 h 599"/>
                  <a:gd name="T34" fmla="*/ 654 w 774"/>
                  <a:gd name="T35" fmla="*/ 76 h 599"/>
                  <a:gd name="T36" fmla="*/ 524 w 774"/>
                  <a:gd name="T37" fmla="*/ 51 h 599"/>
                  <a:gd name="T38" fmla="*/ 462 w 774"/>
                  <a:gd name="T39" fmla="*/ 18 h 599"/>
                  <a:gd name="T40" fmla="*/ 424 w 774"/>
                  <a:gd name="T41" fmla="*/ 39 h 599"/>
                  <a:gd name="T42" fmla="*/ 334 w 774"/>
                  <a:gd name="T43" fmla="*/ 31 h 599"/>
                  <a:gd name="T44" fmla="*/ 274 w 774"/>
                  <a:gd name="T45" fmla="*/ 35 h 599"/>
                  <a:gd name="T46" fmla="*/ 248 w 774"/>
                  <a:gd name="T47" fmla="*/ 30 h 599"/>
                  <a:gd name="T48" fmla="*/ 192 w 774"/>
                  <a:gd name="T49" fmla="*/ 39 h 599"/>
                  <a:gd name="T50" fmla="*/ 101 w 774"/>
                  <a:gd name="T51" fmla="*/ 54 h 599"/>
                  <a:gd name="T52" fmla="*/ 23 w 774"/>
                  <a:gd name="T53" fmla="*/ 123 h 599"/>
                  <a:gd name="T54" fmla="*/ 0 w 774"/>
                  <a:gd name="T55" fmla="*/ 133 h 599"/>
                  <a:gd name="T56" fmla="*/ 14 w 774"/>
                  <a:gd name="T57" fmla="*/ 237 h 599"/>
                  <a:gd name="T58" fmla="*/ 15 w 774"/>
                  <a:gd name="T59" fmla="*/ 310 h 599"/>
                  <a:gd name="T60" fmla="*/ 293 w 774"/>
                  <a:gd name="T61" fmla="*/ 284 h 599"/>
                  <a:gd name="T62" fmla="*/ 404 w 774"/>
                  <a:gd name="T63" fmla="*/ 237 h 599"/>
                  <a:gd name="T64" fmla="*/ 436 w 774"/>
                  <a:gd name="T65" fmla="*/ 208 h 599"/>
                  <a:gd name="T66" fmla="*/ 368 w 774"/>
                  <a:gd name="T67" fmla="*/ 290 h 599"/>
                  <a:gd name="T68" fmla="*/ 435 w 774"/>
                  <a:gd name="T69" fmla="*/ 299 h 599"/>
                  <a:gd name="T70" fmla="*/ 462 w 774"/>
                  <a:gd name="T71" fmla="*/ 233 h 599"/>
                  <a:gd name="T72" fmla="*/ 505 w 774"/>
                  <a:gd name="T73" fmla="*/ 232 h 599"/>
                  <a:gd name="T74" fmla="*/ 563 w 774"/>
                  <a:gd name="T75" fmla="*/ 265 h 599"/>
                  <a:gd name="T76" fmla="*/ 670 w 774"/>
                  <a:gd name="T77" fmla="*/ 297 h 599"/>
                  <a:gd name="T78" fmla="*/ 656 w 774"/>
                  <a:gd name="T79" fmla="*/ 411 h 599"/>
                  <a:gd name="T80" fmla="*/ 296 w 774"/>
                  <a:gd name="T81" fmla="*/ 367 h 599"/>
                  <a:gd name="T82" fmla="*/ 334 w 774"/>
                  <a:gd name="T83" fmla="*/ 351 h 599"/>
                  <a:gd name="T84" fmla="*/ 306 w 774"/>
                  <a:gd name="T85" fmla="*/ 351 h 599"/>
                  <a:gd name="T86" fmla="*/ 287 w 774"/>
                  <a:gd name="T87" fmla="*/ 355 h 599"/>
                  <a:gd name="T88" fmla="*/ 287 w 774"/>
                  <a:gd name="T89" fmla="*/ 301 h 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74" h="599">
                    <a:moveTo>
                      <a:pt x="23" y="287"/>
                    </a:moveTo>
                    <a:cubicBezTo>
                      <a:pt x="21" y="241"/>
                      <a:pt x="21" y="241"/>
                      <a:pt x="21" y="241"/>
                    </a:cubicBezTo>
                    <a:cubicBezTo>
                      <a:pt x="25" y="234"/>
                      <a:pt x="25" y="234"/>
                      <a:pt x="25" y="234"/>
                    </a:cubicBezTo>
                    <a:cubicBezTo>
                      <a:pt x="29" y="249"/>
                      <a:pt x="35" y="261"/>
                      <a:pt x="35" y="261"/>
                    </a:cubicBezTo>
                    <a:cubicBezTo>
                      <a:pt x="42" y="292"/>
                      <a:pt x="42" y="292"/>
                      <a:pt x="42" y="292"/>
                    </a:cubicBezTo>
                    <a:cubicBezTo>
                      <a:pt x="33" y="307"/>
                      <a:pt x="33" y="307"/>
                      <a:pt x="33" y="307"/>
                    </a:cubicBezTo>
                    <a:cubicBezTo>
                      <a:pt x="48" y="308"/>
                      <a:pt x="48" y="308"/>
                      <a:pt x="48" y="308"/>
                    </a:cubicBezTo>
                    <a:cubicBezTo>
                      <a:pt x="55" y="323"/>
                      <a:pt x="55" y="323"/>
                      <a:pt x="55" y="323"/>
                    </a:cubicBezTo>
                    <a:cubicBezTo>
                      <a:pt x="73" y="339"/>
                      <a:pt x="73" y="339"/>
                      <a:pt x="73" y="339"/>
                    </a:cubicBezTo>
                    <a:cubicBezTo>
                      <a:pt x="96" y="337"/>
                      <a:pt x="96" y="337"/>
                      <a:pt x="96" y="337"/>
                    </a:cubicBezTo>
                    <a:cubicBezTo>
                      <a:pt x="96" y="337"/>
                      <a:pt x="103" y="341"/>
                      <a:pt x="117" y="349"/>
                    </a:cubicBezTo>
                    <a:cubicBezTo>
                      <a:pt x="132" y="361"/>
                      <a:pt x="155" y="355"/>
                      <a:pt x="155" y="355"/>
                    </a:cubicBezTo>
                    <a:cubicBezTo>
                      <a:pt x="158" y="366"/>
                      <a:pt x="158" y="366"/>
                      <a:pt x="158" y="366"/>
                    </a:cubicBezTo>
                    <a:cubicBezTo>
                      <a:pt x="192" y="357"/>
                      <a:pt x="192" y="357"/>
                      <a:pt x="192" y="357"/>
                    </a:cubicBezTo>
                    <a:cubicBezTo>
                      <a:pt x="229" y="358"/>
                      <a:pt x="229" y="358"/>
                      <a:pt x="229" y="358"/>
                    </a:cubicBezTo>
                    <a:cubicBezTo>
                      <a:pt x="229" y="358"/>
                      <a:pt x="262" y="383"/>
                      <a:pt x="273" y="391"/>
                    </a:cubicBezTo>
                    <a:cubicBezTo>
                      <a:pt x="283" y="403"/>
                      <a:pt x="256" y="421"/>
                      <a:pt x="256" y="421"/>
                    </a:cubicBezTo>
                    <a:cubicBezTo>
                      <a:pt x="256" y="421"/>
                      <a:pt x="248" y="436"/>
                      <a:pt x="247" y="459"/>
                    </a:cubicBezTo>
                    <a:cubicBezTo>
                      <a:pt x="242" y="485"/>
                      <a:pt x="267" y="513"/>
                      <a:pt x="267" y="513"/>
                    </a:cubicBezTo>
                    <a:cubicBezTo>
                      <a:pt x="272" y="514"/>
                      <a:pt x="272" y="514"/>
                      <a:pt x="272" y="514"/>
                    </a:cubicBezTo>
                    <a:cubicBezTo>
                      <a:pt x="272" y="514"/>
                      <a:pt x="276" y="496"/>
                      <a:pt x="288" y="499"/>
                    </a:cubicBezTo>
                    <a:cubicBezTo>
                      <a:pt x="300" y="502"/>
                      <a:pt x="295" y="518"/>
                      <a:pt x="308" y="521"/>
                    </a:cubicBezTo>
                    <a:cubicBezTo>
                      <a:pt x="322" y="524"/>
                      <a:pt x="351" y="519"/>
                      <a:pt x="366" y="547"/>
                    </a:cubicBezTo>
                    <a:cubicBezTo>
                      <a:pt x="380" y="575"/>
                      <a:pt x="366" y="586"/>
                      <a:pt x="366" y="586"/>
                    </a:cubicBezTo>
                    <a:cubicBezTo>
                      <a:pt x="379" y="599"/>
                      <a:pt x="379" y="599"/>
                      <a:pt x="379" y="599"/>
                    </a:cubicBezTo>
                    <a:cubicBezTo>
                      <a:pt x="420" y="597"/>
                      <a:pt x="420" y="597"/>
                      <a:pt x="420" y="597"/>
                    </a:cubicBezTo>
                    <a:cubicBezTo>
                      <a:pt x="425" y="582"/>
                      <a:pt x="425" y="582"/>
                      <a:pt x="425" y="582"/>
                    </a:cubicBezTo>
                    <a:cubicBezTo>
                      <a:pt x="447" y="591"/>
                      <a:pt x="447" y="591"/>
                      <a:pt x="447" y="591"/>
                    </a:cubicBezTo>
                    <a:cubicBezTo>
                      <a:pt x="473" y="584"/>
                      <a:pt x="473" y="584"/>
                      <a:pt x="473" y="584"/>
                    </a:cubicBezTo>
                    <a:cubicBezTo>
                      <a:pt x="499" y="597"/>
                      <a:pt x="499" y="597"/>
                      <a:pt x="499" y="597"/>
                    </a:cubicBezTo>
                    <a:cubicBezTo>
                      <a:pt x="523" y="567"/>
                      <a:pt x="523" y="567"/>
                      <a:pt x="523" y="567"/>
                    </a:cubicBezTo>
                    <a:cubicBezTo>
                      <a:pt x="523" y="567"/>
                      <a:pt x="537" y="576"/>
                      <a:pt x="553" y="569"/>
                    </a:cubicBezTo>
                    <a:cubicBezTo>
                      <a:pt x="564" y="566"/>
                      <a:pt x="543" y="534"/>
                      <a:pt x="547" y="526"/>
                    </a:cubicBezTo>
                    <a:cubicBezTo>
                      <a:pt x="555" y="515"/>
                      <a:pt x="581" y="528"/>
                      <a:pt x="581" y="528"/>
                    </a:cubicBezTo>
                    <a:cubicBezTo>
                      <a:pt x="597" y="494"/>
                      <a:pt x="597" y="494"/>
                      <a:pt x="597" y="494"/>
                    </a:cubicBezTo>
                    <a:cubicBezTo>
                      <a:pt x="597" y="494"/>
                      <a:pt x="620" y="488"/>
                      <a:pt x="635" y="489"/>
                    </a:cubicBezTo>
                    <a:cubicBezTo>
                      <a:pt x="650" y="486"/>
                      <a:pt x="634" y="504"/>
                      <a:pt x="645" y="516"/>
                    </a:cubicBezTo>
                    <a:cubicBezTo>
                      <a:pt x="656" y="528"/>
                      <a:pt x="679" y="510"/>
                      <a:pt x="676" y="487"/>
                    </a:cubicBezTo>
                    <a:cubicBezTo>
                      <a:pt x="677" y="468"/>
                      <a:pt x="643" y="470"/>
                      <a:pt x="643" y="470"/>
                    </a:cubicBezTo>
                    <a:cubicBezTo>
                      <a:pt x="657" y="413"/>
                      <a:pt x="657" y="413"/>
                      <a:pt x="657" y="413"/>
                    </a:cubicBezTo>
                    <a:cubicBezTo>
                      <a:pt x="657" y="413"/>
                      <a:pt x="648" y="371"/>
                      <a:pt x="649" y="352"/>
                    </a:cubicBezTo>
                    <a:cubicBezTo>
                      <a:pt x="649" y="336"/>
                      <a:pt x="676" y="322"/>
                      <a:pt x="691" y="319"/>
                    </a:cubicBezTo>
                    <a:cubicBezTo>
                      <a:pt x="707" y="312"/>
                      <a:pt x="704" y="278"/>
                      <a:pt x="704" y="278"/>
                    </a:cubicBezTo>
                    <a:cubicBezTo>
                      <a:pt x="757" y="265"/>
                      <a:pt x="757" y="265"/>
                      <a:pt x="757" y="265"/>
                    </a:cubicBezTo>
                    <a:cubicBezTo>
                      <a:pt x="758" y="246"/>
                      <a:pt x="758" y="246"/>
                      <a:pt x="758" y="246"/>
                    </a:cubicBezTo>
                    <a:cubicBezTo>
                      <a:pt x="758" y="246"/>
                      <a:pt x="774" y="228"/>
                      <a:pt x="771" y="216"/>
                    </a:cubicBezTo>
                    <a:cubicBezTo>
                      <a:pt x="768" y="204"/>
                      <a:pt x="722" y="221"/>
                      <a:pt x="722" y="221"/>
                    </a:cubicBezTo>
                    <a:cubicBezTo>
                      <a:pt x="728" y="183"/>
                      <a:pt x="728" y="183"/>
                      <a:pt x="728" y="183"/>
                    </a:cubicBezTo>
                    <a:cubicBezTo>
                      <a:pt x="736" y="165"/>
                      <a:pt x="736" y="165"/>
                      <a:pt x="736" y="165"/>
                    </a:cubicBezTo>
                    <a:cubicBezTo>
                      <a:pt x="737" y="142"/>
                      <a:pt x="737" y="142"/>
                      <a:pt x="737" y="142"/>
                    </a:cubicBezTo>
                    <a:cubicBezTo>
                      <a:pt x="693" y="128"/>
                      <a:pt x="693" y="128"/>
                      <a:pt x="693" y="128"/>
                    </a:cubicBezTo>
                    <a:cubicBezTo>
                      <a:pt x="690" y="113"/>
                      <a:pt x="690" y="113"/>
                      <a:pt x="690" y="113"/>
                    </a:cubicBezTo>
                    <a:cubicBezTo>
                      <a:pt x="671" y="112"/>
                      <a:pt x="671" y="112"/>
                      <a:pt x="671" y="112"/>
                    </a:cubicBezTo>
                    <a:cubicBezTo>
                      <a:pt x="671" y="112"/>
                      <a:pt x="661" y="88"/>
                      <a:pt x="654" y="76"/>
                    </a:cubicBezTo>
                    <a:cubicBezTo>
                      <a:pt x="643" y="64"/>
                      <a:pt x="595" y="58"/>
                      <a:pt x="595" y="58"/>
                    </a:cubicBezTo>
                    <a:cubicBezTo>
                      <a:pt x="595" y="47"/>
                      <a:pt x="595" y="47"/>
                      <a:pt x="595" y="47"/>
                    </a:cubicBezTo>
                    <a:cubicBezTo>
                      <a:pt x="524" y="51"/>
                      <a:pt x="524" y="51"/>
                      <a:pt x="524" y="51"/>
                    </a:cubicBezTo>
                    <a:cubicBezTo>
                      <a:pt x="504" y="8"/>
                      <a:pt x="504" y="8"/>
                      <a:pt x="504" y="8"/>
                    </a:cubicBezTo>
                    <a:cubicBezTo>
                      <a:pt x="485" y="0"/>
                      <a:pt x="485" y="0"/>
                      <a:pt x="485" y="0"/>
                    </a:cubicBezTo>
                    <a:cubicBezTo>
                      <a:pt x="462" y="18"/>
                      <a:pt x="462" y="18"/>
                      <a:pt x="462" y="18"/>
                    </a:cubicBezTo>
                    <a:cubicBezTo>
                      <a:pt x="450" y="40"/>
                      <a:pt x="450" y="40"/>
                      <a:pt x="450" y="40"/>
                    </a:cubicBezTo>
                    <a:cubicBezTo>
                      <a:pt x="438" y="43"/>
                      <a:pt x="438" y="43"/>
                      <a:pt x="438" y="43"/>
                    </a:cubicBezTo>
                    <a:cubicBezTo>
                      <a:pt x="424" y="39"/>
                      <a:pt x="424" y="39"/>
                      <a:pt x="424" y="39"/>
                    </a:cubicBezTo>
                    <a:cubicBezTo>
                      <a:pt x="401" y="49"/>
                      <a:pt x="401" y="49"/>
                      <a:pt x="401" y="49"/>
                    </a:cubicBezTo>
                    <a:cubicBezTo>
                      <a:pt x="379" y="33"/>
                      <a:pt x="379" y="33"/>
                      <a:pt x="379" y="33"/>
                    </a:cubicBezTo>
                    <a:cubicBezTo>
                      <a:pt x="334" y="31"/>
                      <a:pt x="334" y="31"/>
                      <a:pt x="334" y="31"/>
                    </a:cubicBezTo>
                    <a:cubicBezTo>
                      <a:pt x="319" y="45"/>
                      <a:pt x="319" y="45"/>
                      <a:pt x="319" y="45"/>
                    </a:cubicBezTo>
                    <a:cubicBezTo>
                      <a:pt x="297" y="33"/>
                      <a:pt x="297" y="33"/>
                      <a:pt x="297" y="33"/>
                    </a:cubicBezTo>
                    <a:cubicBezTo>
                      <a:pt x="274" y="35"/>
                      <a:pt x="274" y="35"/>
                      <a:pt x="274" y="35"/>
                    </a:cubicBezTo>
                    <a:cubicBezTo>
                      <a:pt x="266" y="54"/>
                      <a:pt x="266" y="54"/>
                      <a:pt x="266" y="54"/>
                    </a:cubicBezTo>
                    <a:cubicBezTo>
                      <a:pt x="251" y="53"/>
                      <a:pt x="251" y="53"/>
                      <a:pt x="251" y="53"/>
                    </a:cubicBezTo>
                    <a:cubicBezTo>
                      <a:pt x="248" y="30"/>
                      <a:pt x="248" y="30"/>
                      <a:pt x="248" y="30"/>
                    </a:cubicBezTo>
                    <a:cubicBezTo>
                      <a:pt x="237" y="34"/>
                      <a:pt x="237" y="34"/>
                      <a:pt x="237" y="34"/>
                    </a:cubicBezTo>
                    <a:cubicBezTo>
                      <a:pt x="206" y="51"/>
                      <a:pt x="206" y="51"/>
                      <a:pt x="206" y="51"/>
                    </a:cubicBezTo>
                    <a:cubicBezTo>
                      <a:pt x="192" y="39"/>
                      <a:pt x="192" y="39"/>
                      <a:pt x="192" y="39"/>
                    </a:cubicBezTo>
                    <a:cubicBezTo>
                      <a:pt x="128" y="40"/>
                      <a:pt x="128" y="40"/>
                      <a:pt x="128" y="40"/>
                    </a:cubicBezTo>
                    <a:cubicBezTo>
                      <a:pt x="112" y="58"/>
                      <a:pt x="112" y="58"/>
                      <a:pt x="112" y="58"/>
                    </a:cubicBezTo>
                    <a:cubicBezTo>
                      <a:pt x="101" y="54"/>
                      <a:pt x="101" y="54"/>
                      <a:pt x="101" y="54"/>
                    </a:cubicBezTo>
                    <a:cubicBezTo>
                      <a:pt x="82" y="68"/>
                      <a:pt x="82" y="68"/>
                      <a:pt x="82" y="68"/>
                    </a:cubicBezTo>
                    <a:cubicBezTo>
                      <a:pt x="82" y="68"/>
                      <a:pt x="71" y="60"/>
                      <a:pt x="59" y="75"/>
                    </a:cubicBezTo>
                    <a:cubicBezTo>
                      <a:pt x="43" y="89"/>
                      <a:pt x="23" y="123"/>
                      <a:pt x="23" y="123"/>
                    </a:cubicBezTo>
                    <a:cubicBezTo>
                      <a:pt x="15" y="130"/>
                      <a:pt x="15" y="130"/>
                      <a:pt x="15" y="130"/>
                    </a:cubicBezTo>
                    <a:cubicBezTo>
                      <a:pt x="12" y="122"/>
                      <a:pt x="12" y="122"/>
                      <a:pt x="12" y="122"/>
                    </a:cubicBezTo>
                    <a:cubicBezTo>
                      <a:pt x="0" y="133"/>
                      <a:pt x="0" y="133"/>
                      <a:pt x="0" y="133"/>
                    </a:cubicBezTo>
                    <a:cubicBezTo>
                      <a:pt x="0" y="133"/>
                      <a:pt x="9" y="183"/>
                      <a:pt x="12" y="199"/>
                    </a:cubicBezTo>
                    <a:cubicBezTo>
                      <a:pt x="12" y="206"/>
                      <a:pt x="15" y="214"/>
                      <a:pt x="19" y="222"/>
                    </a:cubicBezTo>
                    <a:cubicBezTo>
                      <a:pt x="14" y="237"/>
                      <a:pt x="14" y="237"/>
                      <a:pt x="14" y="237"/>
                    </a:cubicBezTo>
                    <a:cubicBezTo>
                      <a:pt x="16" y="279"/>
                      <a:pt x="16" y="279"/>
                      <a:pt x="16" y="279"/>
                    </a:cubicBezTo>
                    <a:cubicBezTo>
                      <a:pt x="7" y="313"/>
                      <a:pt x="7" y="313"/>
                      <a:pt x="7" y="313"/>
                    </a:cubicBezTo>
                    <a:cubicBezTo>
                      <a:pt x="15" y="310"/>
                      <a:pt x="15" y="310"/>
                      <a:pt x="15" y="310"/>
                    </a:cubicBezTo>
                    <a:lnTo>
                      <a:pt x="23" y="287"/>
                    </a:lnTo>
                    <a:close/>
                    <a:moveTo>
                      <a:pt x="287" y="301"/>
                    </a:moveTo>
                    <a:cubicBezTo>
                      <a:pt x="293" y="284"/>
                      <a:pt x="293" y="284"/>
                      <a:pt x="293" y="284"/>
                    </a:cubicBezTo>
                    <a:cubicBezTo>
                      <a:pt x="354" y="284"/>
                      <a:pt x="354" y="284"/>
                      <a:pt x="354" y="284"/>
                    </a:cubicBezTo>
                    <a:cubicBezTo>
                      <a:pt x="366" y="275"/>
                      <a:pt x="366" y="275"/>
                      <a:pt x="366" y="275"/>
                    </a:cubicBezTo>
                    <a:cubicBezTo>
                      <a:pt x="404" y="237"/>
                      <a:pt x="404" y="237"/>
                      <a:pt x="404" y="237"/>
                    </a:cubicBezTo>
                    <a:cubicBezTo>
                      <a:pt x="423" y="203"/>
                      <a:pt x="423" y="203"/>
                      <a:pt x="423" y="203"/>
                    </a:cubicBezTo>
                    <a:cubicBezTo>
                      <a:pt x="430" y="200"/>
                      <a:pt x="430" y="200"/>
                      <a:pt x="430" y="200"/>
                    </a:cubicBezTo>
                    <a:cubicBezTo>
                      <a:pt x="436" y="208"/>
                      <a:pt x="436" y="208"/>
                      <a:pt x="436" y="208"/>
                    </a:cubicBezTo>
                    <a:cubicBezTo>
                      <a:pt x="416" y="224"/>
                      <a:pt x="416" y="224"/>
                      <a:pt x="416" y="224"/>
                    </a:cubicBezTo>
                    <a:cubicBezTo>
                      <a:pt x="414" y="238"/>
                      <a:pt x="414" y="238"/>
                      <a:pt x="414" y="238"/>
                    </a:cubicBezTo>
                    <a:cubicBezTo>
                      <a:pt x="368" y="290"/>
                      <a:pt x="368" y="290"/>
                      <a:pt x="368" y="290"/>
                    </a:cubicBezTo>
                    <a:cubicBezTo>
                      <a:pt x="368" y="290"/>
                      <a:pt x="393" y="290"/>
                      <a:pt x="397" y="290"/>
                    </a:cubicBezTo>
                    <a:cubicBezTo>
                      <a:pt x="400" y="291"/>
                      <a:pt x="410" y="295"/>
                      <a:pt x="410" y="295"/>
                    </a:cubicBezTo>
                    <a:cubicBezTo>
                      <a:pt x="435" y="299"/>
                      <a:pt x="435" y="299"/>
                      <a:pt x="435" y="299"/>
                    </a:cubicBezTo>
                    <a:cubicBezTo>
                      <a:pt x="458" y="287"/>
                      <a:pt x="458" y="287"/>
                      <a:pt x="458" y="287"/>
                    </a:cubicBezTo>
                    <a:cubicBezTo>
                      <a:pt x="451" y="232"/>
                      <a:pt x="451" y="232"/>
                      <a:pt x="451" y="232"/>
                    </a:cubicBezTo>
                    <a:cubicBezTo>
                      <a:pt x="462" y="233"/>
                      <a:pt x="462" y="233"/>
                      <a:pt x="462" y="233"/>
                    </a:cubicBezTo>
                    <a:cubicBezTo>
                      <a:pt x="468" y="216"/>
                      <a:pt x="468" y="216"/>
                      <a:pt x="468" y="216"/>
                    </a:cubicBezTo>
                    <a:cubicBezTo>
                      <a:pt x="484" y="233"/>
                      <a:pt x="484" y="233"/>
                      <a:pt x="484" y="233"/>
                    </a:cubicBezTo>
                    <a:cubicBezTo>
                      <a:pt x="505" y="232"/>
                      <a:pt x="505" y="232"/>
                      <a:pt x="505" y="232"/>
                    </a:cubicBezTo>
                    <a:cubicBezTo>
                      <a:pt x="505" y="232"/>
                      <a:pt x="512" y="236"/>
                      <a:pt x="525" y="245"/>
                    </a:cubicBezTo>
                    <a:cubicBezTo>
                      <a:pt x="538" y="258"/>
                      <a:pt x="560" y="254"/>
                      <a:pt x="560" y="254"/>
                    </a:cubicBezTo>
                    <a:cubicBezTo>
                      <a:pt x="563" y="265"/>
                      <a:pt x="563" y="265"/>
                      <a:pt x="563" y="265"/>
                    </a:cubicBezTo>
                    <a:cubicBezTo>
                      <a:pt x="596" y="258"/>
                      <a:pt x="596" y="258"/>
                      <a:pt x="596" y="258"/>
                    </a:cubicBezTo>
                    <a:cubicBezTo>
                      <a:pt x="632" y="263"/>
                      <a:pt x="632" y="263"/>
                      <a:pt x="632" y="263"/>
                    </a:cubicBezTo>
                    <a:cubicBezTo>
                      <a:pt x="632" y="263"/>
                      <a:pt x="661" y="288"/>
                      <a:pt x="670" y="297"/>
                    </a:cubicBezTo>
                    <a:cubicBezTo>
                      <a:pt x="680" y="309"/>
                      <a:pt x="653" y="324"/>
                      <a:pt x="653" y="324"/>
                    </a:cubicBezTo>
                    <a:cubicBezTo>
                      <a:pt x="653" y="324"/>
                      <a:pt x="644" y="337"/>
                      <a:pt x="641" y="358"/>
                    </a:cubicBezTo>
                    <a:cubicBezTo>
                      <a:pt x="634" y="383"/>
                      <a:pt x="656" y="411"/>
                      <a:pt x="656" y="411"/>
                    </a:cubicBezTo>
                    <a:cubicBezTo>
                      <a:pt x="656" y="411"/>
                      <a:pt x="520" y="426"/>
                      <a:pt x="467" y="419"/>
                    </a:cubicBezTo>
                    <a:cubicBezTo>
                      <a:pt x="423" y="417"/>
                      <a:pt x="311" y="395"/>
                      <a:pt x="282" y="391"/>
                    </a:cubicBezTo>
                    <a:cubicBezTo>
                      <a:pt x="296" y="367"/>
                      <a:pt x="296" y="367"/>
                      <a:pt x="296" y="367"/>
                    </a:cubicBezTo>
                    <a:cubicBezTo>
                      <a:pt x="303" y="372"/>
                      <a:pt x="303" y="372"/>
                      <a:pt x="303" y="372"/>
                    </a:cubicBezTo>
                    <a:cubicBezTo>
                      <a:pt x="334" y="358"/>
                      <a:pt x="334" y="358"/>
                      <a:pt x="334" y="358"/>
                    </a:cubicBezTo>
                    <a:cubicBezTo>
                      <a:pt x="334" y="351"/>
                      <a:pt x="334" y="351"/>
                      <a:pt x="334" y="351"/>
                    </a:cubicBezTo>
                    <a:cubicBezTo>
                      <a:pt x="350" y="345"/>
                      <a:pt x="350" y="345"/>
                      <a:pt x="350" y="345"/>
                    </a:cubicBezTo>
                    <a:cubicBezTo>
                      <a:pt x="325" y="339"/>
                      <a:pt x="325" y="339"/>
                      <a:pt x="325" y="339"/>
                    </a:cubicBezTo>
                    <a:cubicBezTo>
                      <a:pt x="306" y="351"/>
                      <a:pt x="306" y="351"/>
                      <a:pt x="306" y="351"/>
                    </a:cubicBezTo>
                    <a:cubicBezTo>
                      <a:pt x="300" y="339"/>
                      <a:pt x="300" y="339"/>
                      <a:pt x="300" y="339"/>
                    </a:cubicBezTo>
                    <a:cubicBezTo>
                      <a:pt x="292" y="345"/>
                      <a:pt x="292" y="345"/>
                      <a:pt x="292" y="345"/>
                    </a:cubicBezTo>
                    <a:cubicBezTo>
                      <a:pt x="287" y="355"/>
                      <a:pt x="287" y="355"/>
                      <a:pt x="287" y="355"/>
                    </a:cubicBezTo>
                    <a:cubicBezTo>
                      <a:pt x="280" y="351"/>
                      <a:pt x="280" y="351"/>
                      <a:pt x="280" y="351"/>
                    </a:cubicBezTo>
                    <a:cubicBezTo>
                      <a:pt x="292" y="316"/>
                      <a:pt x="292" y="316"/>
                      <a:pt x="292" y="316"/>
                    </a:cubicBezTo>
                    <a:lnTo>
                      <a:pt x="287" y="301"/>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09" name="Freeform 589">
                <a:extLst>
                  <a:ext uri="{FF2B5EF4-FFF2-40B4-BE49-F238E27FC236}">
                    <a16:creationId xmlns:a16="http://schemas.microsoft.com/office/drawing/2014/main" id="{FE5EC031-DD4B-7162-2EE3-030E3C6C1735}"/>
                  </a:ext>
                </a:extLst>
              </p:cNvPr>
              <p:cNvSpPr>
                <a:spLocks/>
              </p:cNvSpPr>
              <p:nvPr/>
            </p:nvSpPr>
            <p:spPr bwMode="gray">
              <a:xfrm>
                <a:off x="13571105" y="6078284"/>
                <a:ext cx="40361" cy="34594"/>
              </a:xfrm>
              <a:custGeom>
                <a:avLst/>
                <a:gdLst>
                  <a:gd name="T0" fmla="*/ 53 w 85"/>
                  <a:gd name="T1" fmla="*/ 5 h 71"/>
                  <a:gd name="T2" fmla="*/ 0 w 85"/>
                  <a:gd name="T3" fmla="*/ 17 h 71"/>
                  <a:gd name="T4" fmla="*/ 3 w 85"/>
                  <a:gd name="T5" fmla="*/ 37 h 71"/>
                  <a:gd name="T6" fmla="*/ 36 w 85"/>
                  <a:gd name="T7" fmla="*/ 42 h 71"/>
                  <a:gd name="T8" fmla="*/ 58 w 85"/>
                  <a:gd name="T9" fmla="*/ 62 h 71"/>
                  <a:gd name="T10" fmla="*/ 80 w 85"/>
                  <a:gd name="T11" fmla="*/ 71 h 71"/>
                  <a:gd name="T12" fmla="*/ 85 w 85"/>
                  <a:gd name="T13" fmla="*/ 48 h 71"/>
                  <a:gd name="T14" fmla="*/ 53 w 85"/>
                  <a:gd name="T15" fmla="*/ 5 h 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5" h="71">
                    <a:moveTo>
                      <a:pt x="53" y="5"/>
                    </a:moveTo>
                    <a:cubicBezTo>
                      <a:pt x="35" y="0"/>
                      <a:pt x="0" y="17"/>
                      <a:pt x="0" y="17"/>
                    </a:cubicBezTo>
                    <a:cubicBezTo>
                      <a:pt x="3" y="37"/>
                      <a:pt x="3" y="37"/>
                      <a:pt x="3" y="37"/>
                    </a:cubicBezTo>
                    <a:cubicBezTo>
                      <a:pt x="3" y="37"/>
                      <a:pt x="22" y="38"/>
                      <a:pt x="36" y="42"/>
                    </a:cubicBezTo>
                    <a:cubicBezTo>
                      <a:pt x="48" y="43"/>
                      <a:pt x="58" y="62"/>
                      <a:pt x="58" y="62"/>
                    </a:cubicBezTo>
                    <a:cubicBezTo>
                      <a:pt x="80" y="71"/>
                      <a:pt x="80" y="71"/>
                      <a:pt x="80" y="71"/>
                    </a:cubicBezTo>
                    <a:cubicBezTo>
                      <a:pt x="85" y="48"/>
                      <a:pt x="85" y="48"/>
                      <a:pt x="85" y="48"/>
                    </a:cubicBezTo>
                    <a:cubicBezTo>
                      <a:pt x="85" y="48"/>
                      <a:pt x="71" y="13"/>
                      <a:pt x="53" y="5"/>
                    </a:cubicBezTo>
                    <a:close/>
                  </a:path>
                </a:pathLst>
              </a:custGeom>
              <a:solidFill>
                <a:srgbClr val="D9D9D9"/>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10" name="Freeform 590">
                <a:extLst>
                  <a:ext uri="{FF2B5EF4-FFF2-40B4-BE49-F238E27FC236}">
                    <a16:creationId xmlns:a16="http://schemas.microsoft.com/office/drawing/2014/main" id="{30D03F43-4AC3-EF1E-60C5-725713B730F6}"/>
                  </a:ext>
                </a:extLst>
              </p:cNvPr>
              <p:cNvSpPr>
                <a:spLocks/>
              </p:cNvSpPr>
              <p:nvPr/>
            </p:nvSpPr>
            <p:spPr bwMode="gray">
              <a:xfrm>
                <a:off x="13439932" y="6084050"/>
                <a:ext cx="99460" cy="76397"/>
              </a:xfrm>
              <a:custGeom>
                <a:avLst/>
                <a:gdLst>
                  <a:gd name="T0" fmla="*/ 159 w 207"/>
                  <a:gd name="T1" fmla="*/ 55 h 160"/>
                  <a:gd name="T2" fmla="*/ 145 w 207"/>
                  <a:gd name="T3" fmla="*/ 32 h 160"/>
                  <a:gd name="T4" fmla="*/ 160 w 207"/>
                  <a:gd name="T5" fmla="*/ 17 h 160"/>
                  <a:gd name="T6" fmla="*/ 149 w 207"/>
                  <a:gd name="T7" fmla="*/ 17 h 160"/>
                  <a:gd name="T8" fmla="*/ 165 w 207"/>
                  <a:gd name="T9" fmla="*/ 2 h 160"/>
                  <a:gd name="T10" fmla="*/ 90 w 207"/>
                  <a:gd name="T11" fmla="*/ 10 h 160"/>
                  <a:gd name="T12" fmla="*/ 39 w 207"/>
                  <a:gd name="T13" fmla="*/ 50 h 160"/>
                  <a:gd name="T14" fmla="*/ 28 w 207"/>
                  <a:gd name="T15" fmla="*/ 45 h 160"/>
                  <a:gd name="T16" fmla="*/ 1 w 207"/>
                  <a:gd name="T17" fmla="*/ 59 h 160"/>
                  <a:gd name="T18" fmla="*/ 0 w 207"/>
                  <a:gd name="T19" fmla="*/ 90 h 160"/>
                  <a:gd name="T20" fmla="*/ 15 w 207"/>
                  <a:gd name="T21" fmla="*/ 83 h 160"/>
                  <a:gd name="T22" fmla="*/ 26 w 207"/>
                  <a:gd name="T23" fmla="*/ 103 h 160"/>
                  <a:gd name="T24" fmla="*/ 53 w 207"/>
                  <a:gd name="T25" fmla="*/ 85 h 160"/>
                  <a:gd name="T26" fmla="*/ 69 w 207"/>
                  <a:gd name="T27" fmla="*/ 124 h 160"/>
                  <a:gd name="T28" fmla="*/ 103 w 207"/>
                  <a:gd name="T29" fmla="*/ 137 h 160"/>
                  <a:gd name="T30" fmla="*/ 113 w 207"/>
                  <a:gd name="T31" fmla="*/ 160 h 160"/>
                  <a:gd name="T32" fmla="*/ 132 w 207"/>
                  <a:gd name="T33" fmla="*/ 154 h 160"/>
                  <a:gd name="T34" fmla="*/ 151 w 207"/>
                  <a:gd name="T35" fmla="*/ 143 h 160"/>
                  <a:gd name="T36" fmla="*/ 163 w 207"/>
                  <a:gd name="T37" fmla="*/ 117 h 160"/>
                  <a:gd name="T38" fmla="*/ 191 w 207"/>
                  <a:gd name="T39" fmla="*/ 91 h 160"/>
                  <a:gd name="T40" fmla="*/ 187 w 207"/>
                  <a:gd name="T41" fmla="*/ 87 h 160"/>
                  <a:gd name="T42" fmla="*/ 195 w 207"/>
                  <a:gd name="T43" fmla="*/ 88 h 160"/>
                  <a:gd name="T44" fmla="*/ 207 w 207"/>
                  <a:gd name="T45" fmla="*/ 62 h 160"/>
                  <a:gd name="T46" fmla="*/ 186 w 207"/>
                  <a:gd name="T47" fmla="*/ 41 h 160"/>
                  <a:gd name="T48" fmla="*/ 159 w 207"/>
                  <a:gd name="T49" fmla="*/ 5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7" h="160">
                    <a:moveTo>
                      <a:pt x="159" y="55"/>
                    </a:moveTo>
                    <a:cubicBezTo>
                      <a:pt x="148" y="51"/>
                      <a:pt x="145" y="32"/>
                      <a:pt x="145" y="32"/>
                    </a:cubicBezTo>
                    <a:cubicBezTo>
                      <a:pt x="160" y="17"/>
                      <a:pt x="160" y="17"/>
                      <a:pt x="160" y="17"/>
                    </a:cubicBezTo>
                    <a:cubicBezTo>
                      <a:pt x="149" y="17"/>
                      <a:pt x="149" y="17"/>
                      <a:pt x="149" y="17"/>
                    </a:cubicBezTo>
                    <a:cubicBezTo>
                      <a:pt x="165" y="2"/>
                      <a:pt x="165" y="2"/>
                      <a:pt x="165" y="2"/>
                    </a:cubicBezTo>
                    <a:cubicBezTo>
                      <a:pt x="165" y="2"/>
                      <a:pt x="128" y="0"/>
                      <a:pt x="90" y="10"/>
                    </a:cubicBezTo>
                    <a:cubicBezTo>
                      <a:pt x="55" y="24"/>
                      <a:pt x="39" y="50"/>
                      <a:pt x="39" y="50"/>
                    </a:cubicBezTo>
                    <a:cubicBezTo>
                      <a:pt x="28" y="45"/>
                      <a:pt x="28" y="45"/>
                      <a:pt x="28" y="45"/>
                    </a:cubicBezTo>
                    <a:cubicBezTo>
                      <a:pt x="1" y="59"/>
                      <a:pt x="1" y="59"/>
                      <a:pt x="1" y="59"/>
                    </a:cubicBezTo>
                    <a:cubicBezTo>
                      <a:pt x="0" y="90"/>
                      <a:pt x="0" y="90"/>
                      <a:pt x="0" y="90"/>
                    </a:cubicBezTo>
                    <a:cubicBezTo>
                      <a:pt x="15" y="83"/>
                      <a:pt x="15" y="83"/>
                      <a:pt x="15" y="83"/>
                    </a:cubicBezTo>
                    <a:cubicBezTo>
                      <a:pt x="15" y="83"/>
                      <a:pt x="22" y="102"/>
                      <a:pt x="26" y="103"/>
                    </a:cubicBezTo>
                    <a:cubicBezTo>
                      <a:pt x="33" y="103"/>
                      <a:pt x="38" y="84"/>
                      <a:pt x="53" y="85"/>
                    </a:cubicBezTo>
                    <a:cubicBezTo>
                      <a:pt x="71" y="90"/>
                      <a:pt x="59" y="104"/>
                      <a:pt x="69" y="124"/>
                    </a:cubicBezTo>
                    <a:cubicBezTo>
                      <a:pt x="84" y="144"/>
                      <a:pt x="103" y="137"/>
                      <a:pt x="103" y="137"/>
                    </a:cubicBezTo>
                    <a:cubicBezTo>
                      <a:pt x="113" y="160"/>
                      <a:pt x="113" y="160"/>
                      <a:pt x="113" y="160"/>
                    </a:cubicBezTo>
                    <a:cubicBezTo>
                      <a:pt x="132" y="154"/>
                      <a:pt x="132" y="154"/>
                      <a:pt x="132" y="154"/>
                    </a:cubicBezTo>
                    <a:cubicBezTo>
                      <a:pt x="132" y="154"/>
                      <a:pt x="139" y="150"/>
                      <a:pt x="151" y="143"/>
                    </a:cubicBezTo>
                    <a:cubicBezTo>
                      <a:pt x="162" y="136"/>
                      <a:pt x="163" y="117"/>
                      <a:pt x="163" y="117"/>
                    </a:cubicBezTo>
                    <a:cubicBezTo>
                      <a:pt x="191" y="91"/>
                      <a:pt x="191" y="91"/>
                      <a:pt x="191" y="91"/>
                    </a:cubicBezTo>
                    <a:cubicBezTo>
                      <a:pt x="187" y="87"/>
                      <a:pt x="187" y="87"/>
                      <a:pt x="187" y="87"/>
                    </a:cubicBezTo>
                    <a:cubicBezTo>
                      <a:pt x="195" y="88"/>
                      <a:pt x="195" y="88"/>
                      <a:pt x="195" y="88"/>
                    </a:cubicBezTo>
                    <a:cubicBezTo>
                      <a:pt x="207" y="62"/>
                      <a:pt x="207" y="62"/>
                      <a:pt x="207" y="62"/>
                    </a:cubicBezTo>
                    <a:cubicBezTo>
                      <a:pt x="186" y="41"/>
                      <a:pt x="186" y="41"/>
                      <a:pt x="186" y="41"/>
                    </a:cubicBezTo>
                    <a:cubicBezTo>
                      <a:pt x="186" y="41"/>
                      <a:pt x="174" y="56"/>
                      <a:pt x="159" y="55"/>
                    </a:cubicBezTo>
                    <a:close/>
                  </a:path>
                </a:pathLst>
              </a:custGeom>
              <a:solidFill>
                <a:srgbClr val="D9D9D9"/>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11" name="Freeform 591">
                <a:extLst>
                  <a:ext uri="{FF2B5EF4-FFF2-40B4-BE49-F238E27FC236}">
                    <a16:creationId xmlns:a16="http://schemas.microsoft.com/office/drawing/2014/main" id="{A2E5FD86-A3E8-962D-0CC1-EED72FD5540D}"/>
                  </a:ext>
                </a:extLst>
              </p:cNvPr>
              <p:cNvSpPr>
                <a:spLocks/>
              </p:cNvSpPr>
              <p:nvPr/>
            </p:nvSpPr>
            <p:spPr bwMode="gray">
              <a:xfrm>
                <a:off x="12554884" y="5475759"/>
                <a:ext cx="1011896" cy="892257"/>
              </a:xfrm>
              <a:custGeom>
                <a:avLst/>
                <a:gdLst>
                  <a:gd name="T0" fmla="*/ 1900 w 2115"/>
                  <a:gd name="T1" fmla="*/ 699 h 1868"/>
                  <a:gd name="T2" fmla="*/ 1846 w 2115"/>
                  <a:gd name="T3" fmla="*/ 650 h 1868"/>
                  <a:gd name="T4" fmla="*/ 1788 w 2115"/>
                  <a:gd name="T5" fmla="*/ 642 h 1868"/>
                  <a:gd name="T6" fmla="*/ 1738 w 2115"/>
                  <a:gd name="T7" fmla="*/ 565 h 1868"/>
                  <a:gd name="T8" fmla="*/ 1614 w 2115"/>
                  <a:gd name="T9" fmla="*/ 570 h 1868"/>
                  <a:gd name="T10" fmla="*/ 1490 w 2115"/>
                  <a:gd name="T11" fmla="*/ 511 h 1868"/>
                  <a:gd name="T12" fmla="*/ 1424 w 2115"/>
                  <a:gd name="T13" fmla="*/ 470 h 1868"/>
                  <a:gd name="T14" fmla="*/ 1345 w 2115"/>
                  <a:gd name="T15" fmla="*/ 405 h 1868"/>
                  <a:gd name="T16" fmla="*/ 1298 w 2115"/>
                  <a:gd name="T17" fmla="*/ 353 h 1868"/>
                  <a:gd name="T18" fmla="*/ 1044 w 2115"/>
                  <a:gd name="T19" fmla="*/ 272 h 1868"/>
                  <a:gd name="T20" fmla="*/ 971 w 2115"/>
                  <a:gd name="T21" fmla="*/ 241 h 1868"/>
                  <a:gd name="T22" fmla="*/ 647 w 2115"/>
                  <a:gd name="T23" fmla="*/ 115 h 1868"/>
                  <a:gd name="T24" fmla="*/ 435 w 2115"/>
                  <a:gd name="T25" fmla="*/ 97 h 1868"/>
                  <a:gd name="T26" fmla="*/ 360 w 2115"/>
                  <a:gd name="T27" fmla="*/ 17 h 1868"/>
                  <a:gd name="T28" fmla="*/ 289 w 2115"/>
                  <a:gd name="T29" fmla="*/ 14 h 1868"/>
                  <a:gd name="T30" fmla="*/ 241 w 2115"/>
                  <a:gd name="T31" fmla="*/ 80 h 1868"/>
                  <a:gd name="T32" fmla="*/ 69 w 2115"/>
                  <a:gd name="T33" fmla="*/ 65 h 1868"/>
                  <a:gd name="T34" fmla="*/ 61 w 2115"/>
                  <a:gd name="T35" fmla="*/ 160 h 1868"/>
                  <a:gd name="T36" fmla="*/ 63 w 2115"/>
                  <a:gd name="T37" fmla="*/ 213 h 1868"/>
                  <a:gd name="T38" fmla="*/ 69 w 2115"/>
                  <a:gd name="T39" fmla="*/ 229 h 1868"/>
                  <a:gd name="T40" fmla="*/ 67 w 2115"/>
                  <a:gd name="T41" fmla="*/ 283 h 1868"/>
                  <a:gd name="T42" fmla="*/ 54 w 2115"/>
                  <a:gd name="T43" fmla="*/ 316 h 1868"/>
                  <a:gd name="T44" fmla="*/ 139 w 2115"/>
                  <a:gd name="T45" fmla="*/ 351 h 1868"/>
                  <a:gd name="T46" fmla="*/ 150 w 2115"/>
                  <a:gd name="T47" fmla="*/ 420 h 1868"/>
                  <a:gd name="T48" fmla="*/ 269 w 2115"/>
                  <a:gd name="T49" fmla="*/ 441 h 1868"/>
                  <a:gd name="T50" fmla="*/ 396 w 2115"/>
                  <a:gd name="T51" fmla="*/ 451 h 1868"/>
                  <a:gd name="T52" fmla="*/ 462 w 2115"/>
                  <a:gd name="T53" fmla="*/ 558 h 1868"/>
                  <a:gd name="T54" fmla="*/ 311 w 2115"/>
                  <a:gd name="T55" fmla="*/ 661 h 1868"/>
                  <a:gd name="T56" fmla="*/ 246 w 2115"/>
                  <a:gd name="T57" fmla="*/ 853 h 1868"/>
                  <a:gd name="T58" fmla="*/ 119 w 2115"/>
                  <a:gd name="T59" fmla="*/ 939 h 1868"/>
                  <a:gd name="T60" fmla="*/ 190 w 2115"/>
                  <a:gd name="T61" fmla="*/ 1103 h 1868"/>
                  <a:gd name="T62" fmla="*/ 144 w 2115"/>
                  <a:gd name="T63" fmla="*/ 1296 h 1868"/>
                  <a:gd name="T64" fmla="*/ 24 w 2115"/>
                  <a:gd name="T65" fmla="*/ 1390 h 1868"/>
                  <a:gd name="T66" fmla="*/ 73 w 2115"/>
                  <a:gd name="T67" fmla="*/ 1534 h 1868"/>
                  <a:gd name="T68" fmla="*/ 131 w 2115"/>
                  <a:gd name="T69" fmla="*/ 1578 h 1868"/>
                  <a:gd name="T70" fmla="*/ 152 w 2115"/>
                  <a:gd name="T71" fmla="*/ 1686 h 1868"/>
                  <a:gd name="T72" fmla="*/ 176 w 2115"/>
                  <a:gd name="T73" fmla="*/ 1730 h 1868"/>
                  <a:gd name="T74" fmla="*/ 231 w 2115"/>
                  <a:gd name="T75" fmla="*/ 1839 h 1868"/>
                  <a:gd name="T76" fmla="*/ 302 w 2115"/>
                  <a:gd name="T77" fmla="*/ 1843 h 1868"/>
                  <a:gd name="T78" fmla="*/ 512 w 2115"/>
                  <a:gd name="T79" fmla="*/ 1765 h 1868"/>
                  <a:gd name="T80" fmla="*/ 819 w 2115"/>
                  <a:gd name="T81" fmla="*/ 1833 h 1868"/>
                  <a:gd name="T82" fmla="*/ 988 w 2115"/>
                  <a:gd name="T83" fmla="*/ 1810 h 1868"/>
                  <a:gd name="T84" fmla="*/ 1147 w 2115"/>
                  <a:gd name="T85" fmla="*/ 1707 h 1868"/>
                  <a:gd name="T86" fmla="*/ 1222 w 2115"/>
                  <a:gd name="T87" fmla="*/ 1688 h 1868"/>
                  <a:gd name="T88" fmla="*/ 1287 w 2115"/>
                  <a:gd name="T89" fmla="*/ 1572 h 1868"/>
                  <a:gd name="T90" fmla="*/ 1434 w 2115"/>
                  <a:gd name="T91" fmla="*/ 1468 h 1868"/>
                  <a:gd name="T92" fmla="*/ 1460 w 2115"/>
                  <a:gd name="T93" fmla="*/ 1160 h 1868"/>
                  <a:gd name="T94" fmla="*/ 1592 w 2115"/>
                  <a:gd name="T95" fmla="*/ 1059 h 1868"/>
                  <a:gd name="T96" fmla="*/ 1634 w 2115"/>
                  <a:gd name="T97" fmla="*/ 1042 h 1868"/>
                  <a:gd name="T98" fmla="*/ 1784 w 2115"/>
                  <a:gd name="T99" fmla="*/ 946 h 1868"/>
                  <a:gd name="T100" fmla="*/ 2077 w 2115"/>
                  <a:gd name="T101" fmla="*/ 761 h 1868"/>
                  <a:gd name="T102" fmla="*/ 2068 w 2115"/>
                  <a:gd name="T103" fmla="*/ 707 h 1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15" h="1868">
                    <a:moveTo>
                      <a:pt x="2043" y="686"/>
                    </a:moveTo>
                    <a:cubicBezTo>
                      <a:pt x="2017" y="681"/>
                      <a:pt x="2004" y="715"/>
                      <a:pt x="1997" y="715"/>
                    </a:cubicBezTo>
                    <a:cubicBezTo>
                      <a:pt x="1978" y="714"/>
                      <a:pt x="1978" y="714"/>
                      <a:pt x="1978" y="714"/>
                    </a:cubicBezTo>
                    <a:cubicBezTo>
                      <a:pt x="1978" y="714"/>
                      <a:pt x="1967" y="706"/>
                      <a:pt x="1957" y="690"/>
                    </a:cubicBezTo>
                    <a:cubicBezTo>
                      <a:pt x="1942" y="674"/>
                      <a:pt x="1915" y="699"/>
                      <a:pt x="1900" y="699"/>
                    </a:cubicBezTo>
                    <a:cubicBezTo>
                      <a:pt x="1885" y="698"/>
                      <a:pt x="1882" y="683"/>
                      <a:pt x="1882" y="683"/>
                    </a:cubicBezTo>
                    <a:cubicBezTo>
                      <a:pt x="1882" y="683"/>
                      <a:pt x="1891" y="660"/>
                      <a:pt x="1891" y="656"/>
                    </a:cubicBezTo>
                    <a:cubicBezTo>
                      <a:pt x="1891" y="652"/>
                      <a:pt x="1868" y="667"/>
                      <a:pt x="1868" y="667"/>
                    </a:cubicBezTo>
                    <a:cubicBezTo>
                      <a:pt x="1846" y="650"/>
                      <a:pt x="1846" y="650"/>
                      <a:pt x="1846" y="650"/>
                    </a:cubicBezTo>
                    <a:cubicBezTo>
                      <a:pt x="1846" y="650"/>
                      <a:pt x="1846" y="650"/>
                      <a:pt x="1846" y="650"/>
                    </a:cubicBezTo>
                    <a:cubicBezTo>
                      <a:pt x="1846" y="650"/>
                      <a:pt x="1835" y="661"/>
                      <a:pt x="1831" y="661"/>
                    </a:cubicBezTo>
                    <a:cubicBezTo>
                      <a:pt x="1826" y="662"/>
                      <a:pt x="1822" y="657"/>
                      <a:pt x="1822" y="657"/>
                    </a:cubicBezTo>
                    <a:cubicBezTo>
                      <a:pt x="1807" y="669"/>
                      <a:pt x="1807" y="669"/>
                      <a:pt x="1807" y="669"/>
                    </a:cubicBezTo>
                    <a:cubicBezTo>
                      <a:pt x="1799" y="652"/>
                      <a:pt x="1799" y="652"/>
                      <a:pt x="1799" y="652"/>
                    </a:cubicBezTo>
                    <a:cubicBezTo>
                      <a:pt x="1788" y="642"/>
                      <a:pt x="1788" y="642"/>
                      <a:pt x="1788" y="642"/>
                    </a:cubicBezTo>
                    <a:cubicBezTo>
                      <a:pt x="1799" y="629"/>
                      <a:pt x="1799" y="629"/>
                      <a:pt x="1799" y="629"/>
                    </a:cubicBezTo>
                    <a:cubicBezTo>
                      <a:pt x="1807" y="614"/>
                      <a:pt x="1807" y="614"/>
                      <a:pt x="1807" y="614"/>
                    </a:cubicBezTo>
                    <a:cubicBezTo>
                      <a:pt x="1807" y="614"/>
                      <a:pt x="1804" y="599"/>
                      <a:pt x="1793" y="590"/>
                    </a:cubicBezTo>
                    <a:cubicBezTo>
                      <a:pt x="1785" y="586"/>
                      <a:pt x="1759" y="593"/>
                      <a:pt x="1759" y="593"/>
                    </a:cubicBezTo>
                    <a:cubicBezTo>
                      <a:pt x="1759" y="593"/>
                      <a:pt x="1741" y="569"/>
                      <a:pt x="1738" y="565"/>
                    </a:cubicBezTo>
                    <a:cubicBezTo>
                      <a:pt x="1734" y="557"/>
                      <a:pt x="1716" y="560"/>
                      <a:pt x="1716" y="560"/>
                    </a:cubicBezTo>
                    <a:cubicBezTo>
                      <a:pt x="1716" y="560"/>
                      <a:pt x="1701" y="544"/>
                      <a:pt x="1683" y="543"/>
                    </a:cubicBezTo>
                    <a:cubicBezTo>
                      <a:pt x="1664" y="542"/>
                      <a:pt x="1681" y="570"/>
                      <a:pt x="1666" y="577"/>
                    </a:cubicBezTo>
                    <a:cubicBezTo>
                      <a:pt x="1647" y="587"/>
                      <a:pt x="1626" y="556"/>
                      <a:pt x="1626" y="556"/>
                    </a:cubicBezTo>
                    <a:cubicBezTo>
                      <a:pt x="1626" y="556"/>
                      <a:pt x="1622" y="571"/>
                      <a:pt x="1614" y="570"/>
                    </a:cubicBezTo>
                    <a:cubicBezTo>
                      <a:pt x="1610" y="570"/>
                      <a:pt x="1611" y="559"/>
                      <a:pt x="1600" y="551"/>
                    </a:cubicBezTo>
                    <a:cubicBezTo>
                      <a:pt x="1593" y="543"/>
                      <a:pt x="1555" y="556"/>
                      <a:pt x="1555" y="556"/>
                    </a:cubicBezTo>
                    <a:cubicBezTo>
                      <a:pt x="1519" y="512"/>
                      <a:pt x="1519" y="512"/>
                      <a:pt x="1519" y="512"/>
                    </a:cubicBezTo>
                    <a:cubicBezTo>
                      <a:pt x="1493" y="515"/>
                      <a:pt x="1493" y="515"/>
                      <a:pt x="1493" y="515"/>
                    </a:cubicBezTo>
                    <a:cubicBezTo>
                      <a:pt x="1490" y="511"/>
                      <a:pt x="1490" y="511"/>
                      <a:pt x="1490" y="511"/>
                    </a:cubicBezTo>
                    <a:cubicBezTo>
                      <a:pt x="1474" y="522"/>
                      <a:pt x="1474" y="522"/>
                      <a:pt x="1474" y="522"/>
                    </a:cubicBezTo>
                    <a:cubicBezTo>
                      <a:pt x="1453" y="490"/>
                      <a:pt x="1453" y="490"/>
                      <a:pt x="1453" y="490"/>
                    </a:cubicBezTo>
                    <a:cubicBezTo>
                      <a:pt x="1462" y="468"/>
                      <a:pt x="1462" y="468"/>
                      <a:pt x="1462" y="468"/>
                    </a:cubicBezTo>
                    <a:cubicBezTo>
                      <a:pt x="1454" y="463"/>
                      <a:pt x="1454" y="463"/>
                      <a:pt x="1454" y="463"/>
                    </a:cubicBezTo>
                    <a:cubicBezTo>
                      <a:pt x="1424" y="470"/>
                      <a:pt x="1424" y="470"/>
                      <a:pt x="1424" y="470"/>
                    </a:cubicBezTo>
                    <a:cubicBezTo>
                      <a:pt x="1366" y="429"/>
                      <a:pt x="1366" y="429"/>
                      <a:pt x="1366" y="429"/>
                    </a:cubicBezTo>
                    <a:cubicBezTo>
                      <a:pt x="1367" y="413"/>
                      <a:pt x="1367" y="413"/>
                      <a:pt x="1367" y="413"/>
                    </a:cubicBezTo>
                    <a:cubicBezTo>
                      <a:pt x="1347" y="435"/>
                      <a:pt x="1347" y="435"/>
                      <a:pt x="1347" y="435"/>
                    </a:cubicBezTo>
                    <a:cubicBezTo>
                      <a:pt x="1347" y="435"/>
                      <a:pt x="1336" y="431"/>
                      <a:pt x="1329" y="419"/>
                    </a:cubicBezTo>
                    <a:cubicBezTo>
                      <a:pt x="1322" y="411"/>
                      <a:pt x="1333" y="408"/>
                      <a:pt x="1345" y="405"/>
                    </a:cubicBezTo>
                    <a:cubicBezTo>
                      <a:pt x="1356" y="405"/>
                      <a:pt x="1354" y="374"/>
                      <a:pt x="1354" y="374"/>
                    </a:cubicBezTo>
                    <a:cubicBezTo>
                      <a:pt x="1335" y="366"/>
                      <a:pt x="1335" y="366"/>
                      <a:pt x="1335" y="366"/>
                    </a:cubicBezTo>
                    <a:cubicBezTo>
                      <a:pt x="1335" y="366"/>
                      <a:pt x="1324" y="373"/>
                      <a:pt x="1316" y="369"/>
                    </a:cubicBezTo>
                    <a:cubicBezTo>
                      <a:pt x="1309" y="365"/>
                      <a:pt x="1313" y="353"/>
                      <a:pt x="1313" y="353"/>
                    </a:cubicBezTo>
                    <a:cubicBezTo>
                      <a:pt x="1298" y="353"/>
                      <a:pt x="1298" y="353"/>
                      <a:pt x="1298" y="353"/>
                    </a:cubicBezTo>
                    <a:cubicBezTo>
                      <a:pt x="1298" y="353"/>
                      <a:pt x="1288" y="337"/>
                      <a:pt x="1292" y="337"/>
                    </a:cubicBezTo>
                    <a:cubicBezTo>
                      <a:pt x="1213" y="341"/>
                      <a:pt x="1213" y="341"/>
                      <a:pt x="1213" y="341"/>
                    </a:cubicBezTo>
                    <a:cubicBezTo>
                      <a:pt x="1213" y="341"/>
                      <a:pt x="1141" y="288"/>
                      <a:pt x="1114" y="287"/>
                    </a:cubicBezTo>
                    <a:cubicBezTo>
                      <a:pt x="1092" y="289"/>
                      <a:pt x="1080" y="304"/>
                      <a:pt x="1080" y="304"/>
                    </a:cubicBezTo>
                    <a:cubicBezTo>
                      <a:pt x="1044" y="272"/>
                      <a:pt x="1044" y="272"/>
                      <a:pt x="1044" y="272"/>
                    </a:cubicBezTo>
                    <a:cubicBezTo>
                      <a:pt x="1022" y="271"/>
                      <a:pt x="1022" y="271"/>
                      <a:pt x="1022" y="271"/>
                    </a:cubicBezTo>
                    <a:cubicBezTo>
                      <a:pt x="1026" y="256"/>
                      <a:pt x="1026" y="256"/>
                      <a:pt x="1026" y="256"/>
                    </a:cubicBezTo>
                    <a:cubicBezTo>
                      <a:pt x="1008" y="243"/>
                      <a:pt x="1008" y="243"/>
                      <a:pt x="1008" y="243"/>
                    </a:cubicBezTo>
                    <a:cubicBezTo>
                      <a:pt x="959" y="252"/>
                      <a:pt x="959" y="252"/>
                      <a:pt x="959" y="252"/>
                    </a:cubicBezTo>
                    <a:cubicBezTo>
                      <a:pt x="971" y="241"/>
                      <a:pt x="971" y="241"/>
                      <a:pt x="971" y="241"/>
                    </a:cubicBezTo>
                    <a:cubicBezTo>
                      <a:pt x="960" y="233"/>
                      <a:pt x="960" y="233"/>
                      <a:pt x="960" y="233"/>
                    </a:cubicBezTo>
                    <a:cubicBezTo>
                      <a:pt x="851" y="236"/>
                      <a:pt x="851" y="236"/>
                      <a:pt x="851" y="236"/>
                    </a:cubicBezTo>
                    <a:cubicBezTo>
                      <a:pt x="734" y="169"/>
                      <a:pt x="734" y="169"/>
                      <a:pt x="734" y="169"/>
                    </a:cubicBezTo>
                    <a:cubicBezTo>
                      <a:pt x="668" y="147"/>
                      <a:pt x="668" y="147"/>
                      <a:pt x="668" y="147"/>
                    </a:cubicBezTo>
                    <a:cubicBezTo>
                      <a:pt x="668" y="147"/>
                      <a:pt x="666" y="120"/>
                      <a:pt x="647" y="115"/>
                    </a:cubicBezTo>
                    <a:cubicBezTo>
                      <a:pt x="629" y="110"/>
                      <a:pt x="609" y="125"/>
                      <a:pt x="609" y="125"/>
                    </a:cubicBezTo>
                    <a:cubicBezTo>
                      <a:pt x="580" y="104"/>
                      <a:pt x="580" y="104"/>
                      <a:pt x="580" y="104"/>
                    </a:cubicBezTo>
                    <a:cubicBezTo>
                      <a:pt x="524" y="105"/>
                      <a:pt x="524" y="105"/>
                      <a:pt x="524" y="105"/>
                    </a:cubicBezTo>
                    <a:cubicBezTo>
                      <a:pt x="450" y="79"/>
                      <a:pt x="450" y="79"/>
                      <a:pt x="450" y="79"/>
                    </a:cubicBezTo>
                    <a:cubicBezTo>
                      <a:pt x="435" y="97"/>
                      <a:pt x="435" y="97"/>
                      <a:pt x="435" y="97"/>
                    </a:cubicBezTo>
                    <a:cubicBezTo>
                      <a:pt x="439" y="82"/>
                      <a:pt x="439" y="82"/>
                      <a:pt x="439" y="82"/>
                    </a:cubicBezTo>
                    <a:cubicBezTo>
                      <a:pt x="410" y="69"/>
                      <a:pt x="410" y="69"/>
                      <a:pt x="410" y="69"/>
                    </a:cubicBezTo>
                    <a:cubicBezTo>
                      <a:pt x="410" y="69"/>
                      <a:pt x="396" y="30"/>
                      <a:pt x="385" y="26"/>
                    </a:cubicBezTo>
                    <a:cubicBezTo>
                      <a:pt x="374" y="22"/>
                      <a:pt x="363" y="37"/>
                      <a:pt x="363" y="37"/>
                    </a:cubicBezTo>
                    <a:cubicBezTo>
                      <a:pt x="360" y="17"/>
                      <a:pt x="360" y="17"/>
                      <a:pt x="360" y="17"/>
                    </a:cubicBezTo>
                    <a:cubicBezTo>
                      <a:pt x="341" y="9"/>
                      <a:pt x="341" y="9"/>
                      <a:pt x="341" y="9"/>
                    </a:cubicBezTo>
                    <a:cubicBezTo>
                      <a:pt x="315" y="15"/>
                      <a:pt x="315" y="15"/>
                      <a:pt x="315" y="15"/>
                    </a:cubicBezTo>
                    <a:cubicBezTo>
                      <a:pt x="327" y="0"/>
                      <a:pt x="327" y="0"/>
                      <a:pt x="327" y="0"/>
                    </a:cubicBezTo>
                    <a:cubicBezTo>
                      <a:pt x="293" y="3"/>
                      <a:pt x="293" y="3"/>
                      <a:pt x="293" y="3"/>
                    </a:cubicBezTo>
                    <a:cubicBezTo>
                      <a:pt x="289" y="14"/>
                      <a:pt x="289" y="14"/>
                      <a:pt x="289" y="14"/>
                    </a:cubicBezTo>
                    <a:cubicBezTo>
                      <a:pt x="289" y="14"/>
                      <a:pt x="270" y="13"/>
                      <a:pt x="251" y="24"/>
                    </a:cubicBezTo>
                    <a:cubicBezTo>
                      <a:pt x="235" y="34"/>
                      <a:pt x="242" y="46"/>
                      <a:pt x="242" y="46"/>
                    </a:cubicBezTo>
                    <a:cubicBezTo>
                      <a:pt x="238" y="57"/>
                      <a:pt x="238" y="57"/>
                      <a:pt x="238" y="57"/>
                    </a:cubicBezTo>
                    <a:cubicBezTo>
                      <a:pt x="264" y="59"/>
                      <a:pt x="264" y="59"/>
                      <a:pt x="264" y="59"/>
                    </a:cubicBezTo>
                    <a:cubicBezTo>
                      <a:pt x="241" y="80"/>
                      <a:pt x="241" y="80"/>
                      <a:pt x="241" y="80"/>
                    </a:cubicBezTo>
                    <a:cubicBezTo>
                      <a:pt x="230" y="61"/>
                      <a:pt x="230" y="61"/>
                      <a:pt x="230" y="61"/>
                    </a:cubicBezTo>
                    <a:cubicBezTo>
                      <a:pt x="163" y="61"/>
                      <a:pt x="163" y="61"/>
                      <a:pt x="163" y="61"/>
                    </a:cubicBezTo>
                    <a:cubicBezTo>
                      <a:pt x="134" y="41"/>
                      <a:pt x="134" y="41"/>
                      <a:pt x="134" y="41"/>
                    </a:cubicBezTo>
                    <a:cubicBezTo>
                      <a:pt x="103" y="59"/>
                      <a:pt x="103" y="59"/>
                      <a:pt x="103" y="59"/>
                    </a:cubicBezTo>
                    <a:cubicBezTo>
                      <a:pt x="69" y="65"/>
                      <a:pt x="69" y="65"/>
                      <a:pt x="69" y="65"/>
                    </a:cubicBezTo>
                    <a:cubicBezTo>
                      <a:pt x="76" y="76"/>
                      <a:pt x="76" y="76"/>
                      <a:pt x="76" y="76"/>
                    </a:cubicBezTo>
                    <a:cubicBezTo>
                      <a:pt x="54" y="83"/>
                      <a:pt x="54" y="83"/>
                      <a:pt x="54" y="83"/>
                    </a:cubicBezTo>
                    <a:cubicBezTo>
                      <a:pt x="44" y="121"/>
                      <a:pt x="44" y="121"/>
                      <a:pt x="44" y="121"/>
                    </a:cubicBezTo>
                    <a:cubicBezTo>
                      <a:pt x="63" y="118"/>
                      <a:pt x="63" y="118"/>
                      <a:pt x="63" y="118"/>
                    </a:cubicBezTo>
                    <a:cubicBezTo>
                      <a:pt x="61" y="160"/>
                      <a:pt x="61" y="160"/>
                      <a:pt x="61" y="160"/>
                    </a:cubicBezTo>
                    <a:cubicBezTo>
                      <a:pt x="99" y="150"/>
                      <a:pt x="99" y="150"/>
                      <a:pt x="99" y="150"/>
                    </a:cubicBezTo>
                    <a:cubicBezTo>
                      <a:pt x="94" y="169"/>
                      <a:pt x="94" y="169"/>
                      <a:pt x="94" y="169"/>
                    </a:cubicBezTo>
                    <a:cubicBezTo>
                      <a:pt x="72" y="172"/>
                      <a:pt x="72" y="172"/>
                      <a:pt x="72" y="172"/>
                    </a:cubicBezTo>
                    <a:cubicBezTo>
                      <a:pt x="52" y="194"/>
                      <a:pt x="52" y="194"/>
                      <a:pt x="52" y="194"/>
                    </a:cubicBezTo>
                    <a:cubicBezTo>
                      <a:pt x="63" y="213"/>
                      <a:pt x="63" y="213"/>
                      <a:pt x="63" y="213"/>
                    </a:cubicBezTo>
                    <a:cubicBezTo>
                      <a:pt x="120" y="189"/>
                      <a:pt x="120" y="189"/>
                      <a:pt x="120" y="189"/>
                    </a:cubicBezTo>
                    <a:cubicBezTo>
                      <a:pt x="100" y="211"/>
                      <a:pt x="100" y="211"/>
                      <a:pt x="100" y="211"/>
                    </a:cubicBezTo>
                    <a:cubicBezTo>
                      <a:pt x="85" y="215"/>
                      <a:pt x="85" y="215"/>
                      <a:pt x="85" y="215"/>
                    </a:cubicBezTo>
                    <a:cubicBezTo>
                      <a:pt x="88" y="234"/>
                      <a:pt x="88" y="234"/>
                      <a:pt x="88" y="234"/>
                    </a:cubicBezTo>
                    <a:cubicBezTo>
                      <a:pt x="69" y="229"/>
                      <a:pt x="69" y="229"/>
                      <a:pt x="69" y="229"/>
                    </a:cubicBezTo>
                    <a:cubicBezTo>
                      <a:pt x="79" y="256"/>
                      <a:pt x="79" y="256"/>
                      <a:pt x="79" y="256"/>
                    </a:cubicBezTo>
                    <a:cubicBezTo>
                      <a:pt x="105" y="258"/>
                      <a:pt x="105" y="258"/>
                      <a:pt x="105" y="258"/>
                    </a:cubicBezTo>
                    <a:cubicBezTo>
                      <a:pt x="90" y="268"/>
                      <a:pt x="90" y="268"/>
                      <a:pt x="90" y="268"/>
                    </a:cubicBezTo>
                    <a:cubicBezTo>
                      <a:pt x="64" y="267"/>
                      <a:pt x="64" y="267"/>
                      <a:pt x="64" y="267"/>
                    </a:cubicBezTo>
                    <a:cubicBezTo>
                      <a:pt x="67" y="283"/>
                      <a:pt x="67" y="283"/>
                      <a:pt x="67" y="283"/>
                    </a:cubicBezTo>
                    <a:cubicBezTo>
                      <a:pt x="97" y="284"/>
                      <a:pt x="97" y="284"/>
                      <a:pt x="97" y="284"/>
                    </a:cubicBezTo>
                    <a:cubicBezTo>
                      <a:pt x="105" y="277"/>
                      <a:pt x="105" y="277"/>
                      <a:pt x="105" y="277"/>
                    </a:cubicBezTo>
                    <a:cubicBezTo>
                      <a:pt x="108" y="281"/>
                      <a:pt x="108" y="281"/>
                      <a:pt x="108" y="281"/>
                    </a:cubicBezTo>
                    <a:cubicBezTo>
                      <a:pt x="77" y="298"/>
                      <a:pt x="77" y="298"/>
                      <a:pt x="77" y="298"/>
                    </a:cubicBezTo>
                    <a:cubicBezTo>
                      <a:pt x="54" y="316"/>
                      <a:pt x="54" y="316"/>
                      <a:pt x="54" y="316"/>
                    </a:cubicBezTo>
                    <a:cubicBezTo>
                      <a:pt x="40" y="369"/>
                      <a:pt x="40" y="369"/>
                      <a:pt x="40" y="369"/>
                    </a:cubicBezTo>
                    <a:cubicBezTo>
                      <a:pt x="48" y="370"/>
                      <a:pt x="48" y="370"/>
                      <a:pt x="48" y="370"/>
                    </a:cubicBezTo>
                    <a:cubicBezTo>
                      <a:pt x="75" y="356"/>
                      <a:pt x="75" y="356"/>
                      <a:pt x="75" y="356"/>
                    </a:cubicBezTo>
                    <a:cubicBezTo>
                      <a:pt x="90" y="341"/>
                      <a:pt x="90" y="341"/>
                      <a:pt x="90" y="341"/>
                    </a:cubicBezTo>
                    <a:cubicBezTo>
                      <a:pt x="139" y="351"/>
                      <a:pt x="139" y="351"/>
                      <a:pt x="139" y="351"/>
                    </a:cubicBezTo>
                    <a:cubicBezTo>
                      <a:pt x="173" y="341"/>
                      <a:pt x="173" y="341"/>
                      <a:pt x="173" y="341"/>
                    </a:cubicBezTo>
                    <a:cubicBezTo>
                      <a:pt x="164" y="360"/>
                      <a:pt x="164" y="360"/>
                      <a:pt x="164" y="360"/>
                    </a:cubicBezTo>
                    <a:cubicBezTo>
                      <a:pt x="179" y="364"/>
                      <a:pt x="179" y="364"/>
                      <a:pt x="179" y="364"/>
                    </a:cubicBezTo>
                    <a:cubicBezTo>
                      <a:pt x="179" y="376"/>
                      <a:pt x="179" y="376"/>
                      <a:pt x="179" y="376"/>
                    </a:cubicBezTo>
                    <a:cubicBezTo>
                      <a:pt x="179" y="376"/>
                      <a:pt x="125" y="396"/>
                      <a:pt x="150" y="420"/>
                    </a:cubicBezTo>
                    <a:cubicBezTo>
                      <a:pt x="179" y="449"/>
                      <a:pt x="192" y="415"/>
                      <a:pt x="192" y="415"/>
                    </a:cubicBezTo>
                    <a:cubicBezTo>
                      <a:pt x="202" y="431"/>
                      <a:pt x="202" y="431"/>
                      <a:pt x="202" y="431"/>
                    </a:cubicBezTo>
                    <a:cubicBezTo>
                      <a:pt x="229" y="424"/>
                      <a:pt x="229" y="424"/>
                      <a:pt x="229" y="424"/>
                    </a:cubicBezTo>
                    <a:cubicBezTo>
                      <a:pt x="250" y="448"/>
                      <a:pt x="250" y="448"/>
                      <a:pt x="250" y="448"/>
                    </a:cubicBezTo>
                    <a:cubicBezTo>
                      <a:pt x="269" y="441"/>
                      <a:pt x="269" y="441"/>
                      <a:pt x="269" y="441"/>
                    </a:cubicBezTo>
                    <a:cubicBezTo>
                      <a:pt x="269" y="441"/>
                      <a:pt x="283" y="465"/>
                      <a:pt x="302" y="458"/>
                    </a:cubicBezTo>
                    <a:cubicBezTo>
                      <a:pt x="325" y="455"/>
                      <a:pt x="318" y="432"/>
                      <a:pt x="329" y="433"/>
                    </a:cubicBezTo>
                    <a:cubicBezTo>
                      <a:pt x="344" y="433"/>
                      <a:pt x="347" y="449"/>
                      <a:pt x="347" y="449"/>
                    </a:cubicBezTo>
                    <a:cubicBezTo>
                      <a:pt x="380" y="462"/>
                      <a:pt x="380" y="462"/>
                      <a:pt x="380" y="462"/>
                    </a:cubicBezTo>
                    <a:cubicBezTo>
                      <a:pt x="396" y="451"/>
                      <a:pt x="396" y="451"/>
                      <a:pt x="396" y="451"/>
                    </a:cubicBezTo>
                    <a:cubicBezTo>
                      <a:pt x="396" y="459"/>
                      <a:pt x="396" y="459"/>
                      <a:pt x="396" y="459"/>
                    </a:cubicBezTo>
                    <a:cubicBezTo>
                      <a:pt x="425" y="468"/>
                      <a:pt x="425" y="468"/>
                      <a:pt x="425" y="468"/>
                    </a:cubicBezTo>
                    <a:cubicBezTo>
                      <a:pt x="416" y="510"/>
                      <a:pt x="416" y="510"/>
                      <a:pt x="416" y="510"/>
                    </a:cubicBezTo>
                    <a:cubicBezTo>
                      <a:pt x="416" y="510"/>
                      <a:pt x="407" y="540"/>
                      <a:pt x="418" y="540"/>
                    </a:cubicBezTo>
                    <a:cubicBezTo>
                      <a:pt x="433" y="541"/>
                      <a:pt x="463" y="542"/>
                      <a:pt x="462" y="558"/>
                    </a:cubicBezTo>
                    <a:cubicBezTo>
                      <a:pt x="457" y="577"/>
                      <a:pt x="430" y="606"/>
                      <a:pt x="430" y="606"/>
                    </a:cubicBezTo>
                    <a:cubicBezTo>
                      <a:pt x="430" y="606"/>
                      <a:pt x="395" y="631"/>
                      <a:pt x="388" y="631"/>
                    </a:cubicBezTo>
                    <a:cubicBezTo>
                      <a:pt x="365" y="630"/>
                      <a:pt x="365" y="630"/>
                      <a:pt x="365" y="630"/>
                    </a:cubicBezTo>
                    <a:cubicBezTo>
                      <a:pt x="338" y="663"/>
                      <a:pt x="338" y="663"/>
                      <a:pt x="338" y="663"/>
                    </a:cubicBezTo>
                    <a:cubicBezTo>
                      <a:pt x="311" y="661"/>
                      <a:pt x="311" y="661"/>
                      <a:pt x="311" y="661"/>
                    </a:cubicBezTo>
                    <a:cubicBezTo>
                      <a:pt x="321" y="704"/>
                      <a:pt x="321" y="704"/>
                      <a:pt x="321" y="704"/>
                    </a:cubicBezTo>
                    <a:cubicBezTo>
                      <a:pt x="287" y="794"/>
                      <a:pt x="287" y="794"/>
                      <a:pt x="287" y="794"/>
                    </a:cubicBezTo>
                    <a:cubicBezTo>
                      <a:pt x="293" y="821"/>
                      <a:pt x="293" y="821"/>
                      <a:pt x="293" y="821"/>
                    </a:cubicBezTo>
                    <a:cubicBezTo>
                      <a:pt x="273" y="839"/>
                      <a:pt x="273" y="839"/>
                      <a:pt x="273" y="839"/>
                    </a:cubicBezTo>
                    <a:cubicBezTo>
                      <a:pt x="273" y="839"/>
                      <a:pt x="247" y="834"/>
                      <a:pt x="246" y="853"/>
                    </a:cubicBezTo>
                    <a:cubicBezTo>
                      <a:pt x="246" y="869"/>
                      <a:pt x="260" y="896"/>
                      <a:pt x="260" y="896"/>
                    </a:cubicBezTo>
                    <a:cubicBezTo>
                      <a:pt x="239" y="933"/>
                      <a:pt x="239" y="933"/>
                      <a:pt x="239" y="933"/>
                    </a:cubicBezTo>
                    <a:cubicBezTo>
                      <a:pt x="228" y="933"/>
                      <a:pt x="228" y="933"/>
                      <a:pt x="228" y="933"/>
                    </a:cubicBezTo>
                    <a:cubicBezTo>
                      <a:pt x="215" y="963"/>
                      <a:pt x="215" y="963"/>
                      <a:pt x="215" y="963"/>
                    </a:cubicBezTo>
                    <a:cubicBezTo>
                      <a:pt x="119" y="939"/>
                      <a:pt x="119" y="939"/>
                      <a:pt x="119" y="939"/>
                    </a:cubicBezTo>
                    <a:cubicBezTo>
                      <a:pt x="139" y="994"/>
                      <a:pt x="139" y="994"/>
                      <a:pt x="139" y="994"/>
                    </a:cubicBezTo>
                    <a:cubicBezTo>
                      <a:pt x="139" y="994"/>
                      <a:pt x="154" y="987"/>
                      <a:pt x="154" y="994"/>
                    </a:cubicBezTo>
                    <a:cubicBezTo>
                      <a:pt x="153" y="1006"/>
                      <a:pt x="142" y="1020"/>
                      <a:pt x="142" y="1020"/>
                    </a:cubicBezTo>
                    <a:cubicBezTo>
                      <a:pt x="161" y="1086"/>
                      <a:pt x="161" y="1086"/>
                      <a:pt x="161" y="1086"/>
                    </a:cubicBezTo>
                    <a:cubicBezTo>
                      <a:pt x="161" y="1086"/>
                      <a:pt x="199" y="1081"/>
                      <a:pt x="190" y="1103"/>
                    </a:cubicBezTo>
                    <a:cubicBezTo>
                      <a:pt x="182" y="1126"/>
                      <a:pt x="154" y="1155"/>
                      <a:pt x="154" y="1155"/>
                    </a:cubicBezTo>
                    <a:cubicBezTo>
                      <a:pt x="116" y="1165"/>
                      <a:pt x="116" y="1165"/>
                      <a:pt x="116" y="1165"/>
                    </a:cubicBezTo>
                    <a:cubicBezTo>
                      <a:pt x="84" y="1224"/>
                      <a:pt x="84" y="1224"/>
                      <a:pt x="84" y="1224"/>
                    </a:cubicBezTo>
                    <a:cubicBezTo>
                      <a:pt x="110" y="1294"/>
                      <a:pt x="110" y="1294"/>
                      <a:pt x="110" y="1294"/>
                    </a:cubicBezTo>
                    <a:cubicBezTo>
                      <a:pt x="144" y="1296"/>
                      <a:pt x="144" y="1296"/>
                      <a:pt x="144" y="1296"/>
                    </a:cubicBezTo>
                    <a:cubicBezTo>
                      <a:pt x="136" y="1307"/>
                      <a:pt x="136" y="1307"/>
                      <a:pt x="136" y="1307"/>
                    </a:cubicBezTo>
                    <a:cubicBezTo>
                      <a:pt x="123" y="1333"/>
                      <a:pt x="123" y="1333"/>
                      <a:pt x="123" y="1333"/>
                    </a:cubicBezTo>
                    <a:cubicBezTo>
                      <a:pt x="71" y="1335"/>
                      <a:pt x="71" y="1335"/>
                      <a:pt x="71" y="1335"/>
                    </a:cubicBezTo>
                    <a:cubicBezTo>
                      <a:pt x="62" y="1361"/>
                      <a:pt x="62" y="1361"/>
                      <a:pt x="62" y="1361"/>
                    </a:cubicBezTo>
                    <a:cubicBezTo>
                      <a:pt x="62" y="1361"/>
                      <a:pt x="36" y="1367"/>
                      <a:pt x="24" y="1390"/>
                    </a:cubicBezTo>
                    <a:cubicBezTo>
                      <a:pt x="8" y="1408"/>
                      <a:pt x="0" y="1419"/>
                      <a:pt x="0" y="1419"/>
                    </a:cubicBezTo>
                    <a:cubicBezTo>
                      <a:pt x="6" y="1446"/>
                      <a:pt x="6" y="1446"/>
                      <a:pt x="6" y="1446"/>
                    </a:cubicBezTo>
                    <a:cubicBezTo>
                      <a:pt x="3" y="1507"/>
                      <a:pt x="3" y="1507"/>
                      <a:pt x="3" y="1507"/>
                    </a:cubicBezTo>
                    <a:cubicBezTo>
                      <a:pt x="62" y="1522"/>
                      <a:pt x="62" y="1522"/>
                      <a:pt x="62" y="1522"/>
                    </a:cubicBezTo>
                    <a:cubicBezTo>
                      <a:pt x="73" y="1534"/>
                      <a:pt x="73" y="1534"/>
                      <a:pt x="73" y="1534"/>
                    </a:cubicBezTo>
                    <a:cubicBezTo>
                      <a:pt x="81" y="1522"/>
                      <a:pt x="81" y="1522"/>
                      <a:pt x="81" y="1522"/>
                    </a:cubicBezTo>
                    <a:cubicBezTo>
                      <a:pt x="108" y="1512"/>
                      <a:pt x="108" y="1512"/>
                      <a:pt x="108" y="1512"/>
                    </a:cubicBezTo>
                    <a:cubicBezTo>
                      <a:pt x="96" y="1527"/>
                      <a:pt x="96" y="1527"/>
                      <a:pt x="96" y="1527"/>
                    </a:cubicBezTo>
                    <a:cubicBezTo>
                      <a:pt x="92" y="1538"/>
                      <a:pt x="92" y="1538"/>
                      <a:pt x="92" y="1538"/>
                    </a:cubicBezTo>
                    <a:cubicBezTo>
                      <a:pt x="92" y="1538"/>
                      <a:pt x="113" y="1562"/>
                      <a:pt x="131" y="1578"/>
                    </a:cubicBezTo>
                    <a:cubicBezTo>
                      <a:pt x="152" y="1599"/>
                      <a:pt x="165" y="1645"/>
                      <a:pt x="165" y="1645"/>
                    </a:cubicBezTo>
                    <a:cubicBezTo>
                      <a:pt x="170" y="1634"/>
                      <a:pt x="170" y="1634"/>
                      <a:pt x="170" y="1634"/>
                    </a:cubicBezTo>
                    <a:cubicBezTo>
                      <a:pt x="170" y="1634"/>
                      <a:pt x="176" y="1649"/>
                      <a:pt x="169" y="1657"/>
                    </a:cubicBezTo>
                    <a:cubicBezTo>
                      <a:pt x="161" y="1660"/>
                      <a:pt x="150" y="1660"/>
                      <a:pt x="150" y="1660"/>
                    </a:cubicBezTo>
                    <a:cubicBezTo>
                      <a:pt x="152" y="1686"/>
                      <a:pt x="152" y="1686"/>
                      <a:pt x="152" y="1686"/>
                    </a:cubicBezTo>
                    <a:cubicBezTo>
                      <a:pt x="167" y="1687"/>
                      <a:pt x="167" y="1687"/>
                      <a:pt x="167" y="1687"/>
                    </a:cubicBezTo>
                    <a:cubicBezTo>
                      <a:pt x="166" y="1702"/>
                      <a:pt x="166" y="1702"/>
                      <a:pt x="166" y="1702"/>
                    </a:cubicBezTo>
                    <a:cubicBezTo>
                      <a:pt x="178" y="1703"/>
                      <a:pt x="178" y="1703"/>
                      <a:pt x="178" y="1703"/>
                    </a:cubicBezTo>
                    <a:cubicBezTo>
                      <a:pt x="184" y="1722"/>
                      <a:pt x="184" y="1722"/>
                      <a:pt x="184" y="1722"/>
                    </a:cubicBezTo>
                    <a:cubicBezTo>
                      <a:pt x="176" y="1730"/>
                      <a:pt x="176" y="1730"/>
                      <a:pt x="176" y="1730"/>
                    </a:cubicBezTo>
                    <a:cubicBezTo>
                      <a:pt x="170" y="1714"/>
                      <a:pt x="170" y="1714"/>
                      <a:pt x="170" y="1714"/>
                    </a:cubicBezTo>
                    <a:cubicBezTo>
                      <a:pt x="162" y="1714"/>
                      <a:pt x="162" y="1714"/>
                      <a:pt x="162" y="1714"/>
                    </a:cubicBezTo>
                    <a:cubicBezTo>
                      <a:pt x="188" y="1803"/>
                      <a:pt x="188" y="1803"/>
                      <a:pt x="188" y="1803"/>
                    </a:cubicBezTo>
                    <a:cubicBezTo>
                      <a:pt x="221" y="1812"/>
                      <a:pt x="221" y="1812"/>
                      <a:pt x="221" y="1812"/>
                    </a:cubicBezTo>
                    <a:cubicBezTo>
                      <a:pt x="231" y="1839"/>
                      <a:pt x="231" y="1839"/>
                      <a:pt x="231" y="1839"/>
                    </a:cubicBezTo>
                    <a:cubicBezTo>
                      <a:pt x="257" y="1856"/>
                      <a:pt x="257" y="1856"/>
                      <a:pt x="257" y="1856"/>
                    </a:cubicBezTo>
                    <a:cubicBezTo>
                      <a:pt x="260" y="1868"/>
                      <a:pt x="260" y="1868"/>
                      <a:pt x="260" y="1868"/>
                    </a:cubicBezTo>
                    <a:cubicBezTo>
                      <a:pt x="279" y="1857"/>
                      <a:pt x="279" y="1857"/>
                      <a:pt x="279" y="1857"/>
                    </a:cubicBezTo>
                    <a:cubicBezTo>
                      <a:pt x="298" y="1862"/>
                      <a:pt x="298" y="1862"/>
                      <a:pt x="298" y="1862"/>
                    </a:cubicBezTo>
                    <a:cubicBezTo>
                      <a:pt x="298" y="1862"/>
                      <a:pt x="298" y="1846"/>
                      <a:pt x="302" y="1843"/>
                    </a:cubicBezTo>
                    <a:cubicBezTo>
                      <a:pt x="310" y="1835"/>
                      <a:pt x="321" y="1851"/>
                      <a:pt x="321" y="1851"/>
                    </a:cubicBezTo>
                    <a:cubicBezTo>
                      <a:pt x="364" y="1800"/>
                      <a:pt x="364" y="1800"/>
                      <a:pt x="364" y="1800"/>
                    </a:cubicBezTo>
                    <a:cubicBezTo>
                      <a:pt x="421" y="1791"/>
                      <a:pt x="421" y="1791"/>
                      <a:pt x="421" y="1791"/>
                    </a:cubicBezTo>
                    <a:cubicBezTo>
                      <a:pt x="421" y="1791"/>
                      <a:pt x="435" y="1803"/>
                      <a:pt x="466" y="1789"/>
                    </a:cubicBezTo>
                    <a:cubicBezTo>
                      <a:pt x="496" y="1776"/>
                      <a:pt x="512" y="1765"/>
                      <a:pt x="512" y="1765"/>
                    </a:cubicBezTo>
                    <a:cubicBezTo>
                      <a:pt x="549" y="1770"/>
                      <a:pt x="549" y="1770"/>
                      <a:pt x="549" y="1770"/>
                    </a:cubicBezTo>
                    <a:cubicBezTo>
                      <a:pt x="642" y="1779"/>
                      <a:pt x="642" y="1779"/>
                      <a:pt x="642" y="1779"/>
                    </a:cubicBezTo>
                    <a:cubicBezTo>
                      <a:pt x="693" y="1804"/>
                      <a:pt x="693" y="1804"/>
                      <a:pt x="693" y="1804"/>
                    </a:cubicBezTo>
                    <a:cubicBezTo>
                      <a:pt x="731" y="1802"/>
                      <a:pt x="731" y="1802"/>
                      <a:pt x="731" y="1802"/>
                    </a:cubicBezTo>
                    <a:cubicBezTo>
                      <a:pt x="819" y="1833"/>
                      <a:pt x="819" y="1833"/>
                      <a:pt x="819" y="1833"/>
                    </a:cubicBezTo>
                    <a:cubicBezTo>
                      <a:pt x="841" y="1834"/>
                      <a:pt x="841" y="1834"/>
                      <a:pt x="841" y="1834"/>
                    </a:cubicBezTo>
                    <a:cubicBezTo>
                      <a:pt x="841" y="1834"/>
                      <a:pt x="854" y="1804"/>
                      <a:pt x="887" y="1809"/>
                    </a:cubicBezTo>
                    <a:cubicBezTo>
                      <a:pt x="925" y="1815"/>
                      <a:pt x="927" y="1850"/>
                      <a:pt x="927" y="1850"/>
                    </a:cubicBezTo>
                    <a:cubicBezTo>
                      <a:pt x="966" y="1821"/>
                      <a:pt x="966" y="1821"/>
                      <a:pt x="966" y="1821"/>
                    </a:cubicBezTo>
                    <a:cubicBezTo>
                      <a:pt x="988" y="1810"/>
                      <a:pt x="988" y="1810"/>
                      <a:pt x="988" y="1810"/>
                    </a:cubicBezTo>
                    <a:cubicBezTo>
                      <a:pt x="1014" y="1750"/>
                      <a:pt x="1014" y="1750"/>
                      <a:pt x="1014" y="1750"/>
                    </a:cubicBezTo>
                    <a:cubicBezTo>
                      <a:pt x="1068" y="1715"/>
                      <a:pt x="1068" y="1715"/>
                      <a:pt x="1068" y="1715"/>
                    </a:cubicBezTo>
                    <a:cubicBezTo>
                      <a:pt x="1083" y="1715"/>
                      <a:pt x="1083" y="1715"/>
                      <a:pt x="1083" y="1715"/>
                    </a:cubicBezTo>
                    <a:cubicBezTo>
                      <a:pt x="1083" y="1715"/>
                      <a:pt x="1095" y="1689"/>
                      <a:pt x="1110" y="1690"/>
                    </a:cubicBezTo>
                    <a:cubicBezTo>
                      <a:pt x="1129" y="1687"/>
                      <a:pt x="1147" y="1707"/>
                      <a:pt x="1147" y="1707"/>
                    </a:cubicBezTo>
                    <a:cubicBezTo>
                      <a:pt x="1147" y="1707"/>
                      <a:pt x="1166" y="1697"/>
                      <a:pt x="1170" y="1697"/>
                    </a:cubicBezTo>
                    <a:cubicBezTo>
                      <a:pt x="1177" y="1697"/>
                      <a:pt x="1184" y="1705"/>
                      <a:pt x="1184" y="1705"/>
                    </a:cubicBezTo>
                    <a:cubicBezTo>
                      <a:pt x="1237" y="1700"/>
                      <a:pt x="1237" y="1700"/>
                      <a:pt x="1237" y="1700"/>
                    </a:cubicBezTo>
                    <a:cubicBezTo>
                      <a:pt x="1234" y="1673"/>
                      <a:pt x="1234" y="1673"/>
                      <a:pt x="1234" y="1673"/>
                    </a:cubicBezTo>
                    <a:cubicBezTo>
                      <a:pt x="1222" y="1688"/>
                      <a:pt x="1222" y="1688"/>
                      <a:pt x="1222" y="1688"/>
                    </a:cubicBezTo>
                    <a:cubicBezTo>
                      <a:pt x="1208" y="1668"/>
                      <a:pt x="1208" y="1668"/>
                      <a:pt x="1208" y="1668"/>
                    </a:cubicBezTo>
                    <a:cubicBezTo>
                      <a:pt x="1233" y="1619"/>
                      <a:pt x="1233" y="1619"/>
                      <a:pt x="1233" y="1619"/>
                    </a:cubicBezTo>
                    <a:cubicBezTo>
                      <a:pt x="1252" y="1616"/>
                      <a:pt x="1252" y="1616"/>
                      <a:pt x="1252" y="1616"/>
                    </a:cubicBezTo>
                    <a:cubicBezTo>
                      <a:pt x="1252" y="1616"/>
                      <a:pt x="1260" y="1590"/>
                      <a:pt x="1268" y="1579"/>
                    </a:cubicBezTo>
                    <a:cubicBezTo>
                      <a:pt x="1276" y="1568"/>
                      <a:pt x="1287" y="1572"/>
                      <a:pt x="1287" y="1572"/>
                    </a:cubicBezTo>
                    <a:cubicBezTo>
                      <a:pt x="1296" y="1542"/>
                      <a:pt x="1296" y="1542"/>
                      <a:pt x="1296" y="1542"/>
                    </a:cubicBezTo>
                    <a:cubicBezTo>
                      <a:pt x="1311" y="1547"/>
                      <a:pt x="1311" y="1547"/>
                      <a:pt x="1311" y="1547"/>
                    </a:cubicBezTo>
                    <a:cubicBezTo>
                      <a:pt x="1346" y="1510"/>
                      <a:pt x="1346" y="1510"/>
                      <a:pt x="1346" y="1510"/>
                    </a:cubicBezTo>
                    <a:cubicBezTo>
                      <a:pt x="1403" y="1494"/>
                      <a:pt x="1403" y="1494"/>
                      <a:pt x="1403" y="1494"/>
                    </a:cubicBezTo>
                    <a:cubicBezTo>
                      <a:pt x="1434" y="1468"/>
                      <a:pt x="1434" y="1468"/>
                      <a:pt x="1434" y="1468"/>
                    </a:cubicBezTo>
                    <a:cubicBezTo>
                      <a:pt x="1435" y="1445"/>
                      <a:pt x="1435" y="1445"/>
                      <a:pt x="1435" y="1445"/>
                    </a:cubicBezTo>
                    <a:cubicBezTo>
                      <a:pt x="1435" y="1445"/>
                      <a:pt x="1413" y="1444"/>
                      <a:pt x="1399" y="1428"/>
                    </a:cubicBezTo>
                    <a:cubicBezTo>
                      <a:pt x="1384" y="1416"/>
                      <a:pt x="1368" y="1293"/>
                      <a:pt x="1368" y="1293"/>
                    </a:cubicBezTo>
                    <a:cubicBezTo>
                      <a:pt x="1455" y="1190"/>
                      <a:pt x="1455" y="1190"/>
                      <a:pt x="1455" y="1190"/>
                    </a:cubicBezTo>
                    <a:cubicBezTo>
                      <a:pt x="1460" y="1160"/>
                      <a:pt x="1460" y="1160"/>
                      <a:pt x="1460" y="1160"/>
                    </a:cubicBezTo>
                    <a:cubicBezTo>
                      <a:pt x="1475" y="1164"/>
                      <a:pt x="1475" y="1164"/>
                      <a:pt x="1475" y="1164"/>
                    </a:cubicBezTo>
                    <a:cubicBezTo>
                      <a:pt x="1533" y="1106"/>
                      <a:pt x="1533" y="1106"/>
                      <a:pt x="1533" y="1106"/>
                    </a:cubicBezTo>
                    <a:cubicBezTo>
                      <a:pt x="1533" y="1106"/>
                      <a:pt x="1561" y="1065"/>
                      <a:pt x="1573" y="1058"/>
                    </a:cubicBezTo>
                    <a:cubicBezTo>
                      <a:pt x="1585" y="1047"/>
                      <a:pt x="1596" y="1052"/>
                      <a:pt x="1596" y="1052"/>
                    </a:cubicBezTo>
                    <a:cubicBezTo>
                      <a:pt x="1592" y="1059"/>
                      <a:pt x="1592" y="1059"/>
                      <a:pt x="1592" y="1059"/>
                    </a:cubicBezTo>
                    <a:cubicBezTo>
                      <a:pt x="1580" y="1058"/>
                      <a:pt x="1580" y="1058"/>
                      <a:pt x="1580" y="1058"/>
                    </a:cubicBezTo>
                    <a:cubicBezTo>
                      <a:pt x="1580" y="1066"/>
                      <a:pt x="1580" y="1066"/>
                      <a:pt x="1580" y="1066"/>
                    </a:cubicBezTo>
                    <a:cubicBezTo>
                      <a:pt x="1591" y="1070"/>
                      <a:pt x="1591" y="1070"/>
                      <a:pt x="1591" y="1070"/>
                    </a:cubicBezTo>
                    <a:cubicBezTo>
                      <a:pt x="1607" y="1052"/>
                      <a:pt x="1607" y="1052"/>
                      <a:pt x="1607" y="1052"/>
                    </a:cubicBezTo>
                    <a:cubicBezTo>
                      <a:pt x="1607" y="1052"/>
                      <a:pt x="1626" y="1049"/>
                      <a:pt x="1634" y="1042"/>
                    </a:cubicBezTo>
                    <a:cubicBezTo>
                      <a:pt x="1638" y="1038"/>
                      <a:pt x="1609" y="1014"/>
                      <a:pt x="1609" y="1014"/>
                    </a:cubicBezTo>
                    <a:cubicBezTo>
                      <a:pt x="1663" y="963"/>
                      <a:pt x="1663" y="963"/>
                      <a:pt x="1663" y="963"/>
                    </a:cubicBezTo>
                    <a:cubicBezTo>
                      <a:pt x="1697" y="965"/>
                      <a:pt x="1697" y="965"/>
                      <a:pt x="1697" y="965"/>
                    </a:cubicBezTo>
                    <a:cubicBezTo>
                      <a:pt x="1709" y="954"/>
                      <a:pt x="1709" y="954"/>
                      <a:pt x="1709" y="954"/>
                    </a:cubicBezTo>
                    <a:cubicBezTo>
                      <a:pt x="1709" y="954"/>
                      <a:pt x="1762" y="945"/>
                      <a:pt x="1784" y="946"/>
                    </a:cubicBezTo>
                    <a:cubicBezTo>
                      <a:pt x="1803" y="947"/>
                      <a:pt x="1847" y="949"/>
                      <a:pt x="1870" y="938"/>
                    </a:cubicBezTo>
                    <a:cubicBezTo>
                      <a:pt x="1893" y="928"/>
                      <a:pt x="1882" y="920"/>
                      <a:pt x="1909" y="906"/>
                    </a:cubicBezTo>
                    <a:cubicBezTo>
                      <a:pt x="1940" y="888"/>
                      <a:pt x="2030" y="873"/>
                      <a:pt x="2054" y="855"/>
                    </a:cubicBezTo>
                    <a:cubicBezTo>
                      <a:pt x="2077" y="837"/>
                      <a:pt x="2086" y="807"/>
                      <a:pt x="2083" y="795"/>
                    </a:cubicBezTo>
                    <a:cubicBezTo>
                      <a:pt x="2083" y="784"/>
                      <a:pt x="2073" y="772"/>
                      <a:pt x="2077" y="761"/>
                    </a:cubicBezTo>
                    <a:cubicBezTo>
                      <a:pt x="2081" y="750"/>
                      <a:pt x="2095" y="762"/>
                      <a:pt x="2103" y="754"/>
                    </a:cubicBezTo>
                    <a:cubicBezTo>
                      <a:pt x="2115" y="751"/>
                      <a:pt x="2115" y="736"/>
                      <a:pt x="2115" y="736"/>
                    </a:cubicBezTo>
                    <a:cubicBezTo>
                      <a:pt x="2093" y="723"/>
                      <a:pt x="2093" y="723"/>
                      <a:pt x="2093" y="723"/>
                    </a:cubicBezTo>
                    <a:cubicBezTo>
                      <a:pt x="2090" y="708"/>
                      <a:pt x="2090" y="708"/>
                      <a:pt x="2090" y="708"/>
                    </a:cubicBezTo>
                    <a:cubicBezTo>
                      <a:pt x="2068" y="707"/>
                      <a:pt x="2068" y="707"/>
                      <a:pt x="2068" y="707"/>
                    </a:cubicBezTo>
                    <a:cubicBezTo>
                      <a:pt x="2068" y="707"/>
                      <a:pt x="2065" y="695"/>
                      <a:pt x="2043" y="686"/>
                    </a:cubicBezTo>
                    <a:close/>
                  </a:path>
                </a:pathLst>
              </a:custGeom>
              <a:solidFill>
                <a:srgbClr val="D9D9D9"/>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12" name="Freeform 592">
                <a:extLst>
                  <a:ext uri="{FF2B5EF4-FFF2-40B4-BE49-F238E27FC236}">
                    <a16:creationId xmlns:a16="http://schemas.microsoft.com/office/drawing/2014/main" id="{71846609-4D4D-09D9-82E1-FB0BBFCB6E24}"/>
                  </a:ext>
                </a:extLst>
              </p:cNvPr>
              <p:cNvSpPr>
                <a:spLocks/>
              </p:cNvSpPr>
              <p:nvPr/>
            </p:nvSpPr>
            <p:spPr bwMode="gray">
              <a:xfrm>
                <a:off x="13341914" y="6192158"/>
                <a:ext cx="17298" cy="15856"/>
              </a:xfrm>
              <a:custGeom>
                <a:avLst/>
                <a:gdLst>
                  <a:gd name="T0" fmla="*/ 3 w 12"/>
                  <a:gd name="T1" fmla="*/ 0 h 11"/>
                  <a:gd name="T2" fmla="*/ 0 w 12"/>
                  <a:gd name="T3" fmla="*/ 5 h 11"/>
                  <a:gd name="T4" fmla="*/ 1 w 12"/>
                  <a:gd name="T5" fmla="*/ 11 h 11"/>
                  <a:gd name="T6" fmla="*/ 5 w 12"/>
                  <a:gd name="T7" fmla="*/ 7 h 11"/>
                  <a:gd name="T8" fmla="*/ 10 w 12"/>
                  <a:gd name="T9" fmla="*/ 11 h 11"/>
                  <a:gd name="T10" fmla="*/ 12 w 12"/>
                  <a:gd name="T11" fmla="*/ 9 h 11"/>
                  <a:gd name="T12" fmla="*/ 8 w 12"/>
                  <a:gd name="T13" fmla="*/ 6 h 11"/>
                  <a:gd name="T14" fmla="*/ 3 w 12"/>
                  <a:gd name="T15" fmla="*/ 0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1">
                    <a:moveTo>
                      <a:pt x="3" y="0"/>
                    </a:moveTo>
                    <a:lnTo>
                      <a:pt x="0" y="5"/>
                    </a:lnTo>
                    <a:lnTo>
                      <a:pt x="1" y="11"/>
                    </a:lnTo>
                    <a:lnTo>
                      <a:pt x="5" y="7"/>
                    </a:lnTo>
                    <a:lnTo>
                      <a:pt x="10" y="11"/>
                    </a:lnTo>
                    <a:lnTo>
                      <a:pt x="12" y="9"/>
                    </a:lnTo>
                    <a:lnTo>
                      <a:pt x="8" y="6"/>
                    </a:lnTo>
                    <a:lnTo>
                      <a:pt x="3"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13" name="Freeform 593">
                <a:extLst>
                  <a:ext uri="{FF2B5EF4-FFF2-40B4-BE49-F238E27FC236}">
                    <a16:creationId xmlns:a16="http://schemas.microsoft.com/office/drawing/2014/main" id="{0CDA22BD-AFBB-90DF-111F-DA65EBA94BA5}"/>
                  </a:ext>
                </a:extLst>
              </p:cNvPr>
              <p:cNvSpPr>
                <a:spLocks/>
              </p:cNvSpPr>
              <p:nvPr/>
            </p:nvSpPr>
            <p:spPr bwMode="gray">
              <a:xfrm>
                <a:off x="13331824" y="6154680"/>
                <a:ext cx="38919" cy="31712"/>
              </a:xfrm>
              <a:custGeom>
                <a:avLst/>
                <a:gdLst>
                  <a:gd name="T0" fmla="*/ 62 w 81"/>
                  <a:gd name="T1" fmla="*/ 1 h 64"/>
                  <a:gd name="T2" fmla="*/ 17 w 81"/>
                  <a:gd name="T3" fmla="*/ 7 h 64"/>
                  <a:gd name="T4" fmla="*/ 20 w 81"/>
                  <a:gd name="T5" fmla="*/ 26 h 64"/>
                  <a:gd name="T6" fmla="*/ 5 w 81"/>
                  <a:gd name="T7" fmla="*/ 29 h 64"/>
                  <a:gd name="T8" fmla="*/ 0 w 81"/>
                  <a:gd name="T9" fmla="*/ 48 h 64"/>
                  <a:gd name="T10" fmla="*/ 15 w 81"/>
                  <a:gd name="T11" fmla="*/ 60 h 64"/>
                  <a:gd name="T12" fmla="*/ 22 w 81"/>
                  <a:gd name="T13" fmla="*/ 56 h 64"/>
                  <a:gd name="T14" fmla="*/ 26 w 81"/>
                  <a:gd name="T15" fmla="*/ 64 h 64"/>
                  <a:gd name="T16" fmla="*/ 34 w 81"/>
                  <a:gd name="T17" fmla="*/ 46 h 64"/>
                  <a:gd name="T18" fmla="*/ 45 w 81"/>
                  <a:gd name="T19" fmla="*/ 46 h 64"/>
                  <a:gd name="T20" fmla="*/ 72 w 81"/>
                  <a:gd name="T21" fmla="*/ 28 h 64"/>
                  <a:gd name="T22" fmla="*/ 62 w 81"/>
                  <a:gd name="T23" fmla="*/ 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1" h="64">
                    <a:moveTo>
                      <a:pt x="62" y="1"/>
                    </a:moveTo>
                    <a:cubicBezTo>
                      <a:pt x="47" y="0"/>
                      <a:pt x="17" y="7"/>
                      <a:pt x="17" y="7"/>
                    </a:cubicBezTo>
                    <a:cubicBezTo>
                      <a:pt x="20" y="26"/>
                      <a:pt x="20" y="26"/>
                      <a:pt x="20" y="26"/>
                    </a:cubicBezTo>
                    <a:cubicBezTo>
                      <a:pt x="5" y="29"/>
                      <a:pt x="5" y="29"/>
                      <a:pt x="5" y="29"/>
                    </a:cubicBezTo>
                    <a:cubicBezTo>
                      <a:pt x="0" y="48"/>
                      <a:pt x="0" y="48"/>
                      <a:pt x="0" y="48"/>
                    </a:cubicBezTo>
                    <a:cubicBezTo>
                      <a:pt x="15" y="60"/>
                      <a:pt x="15" y="60"/>
                      <a:pt x="15" y="60"/>
                    </a:cubicBezTo>
                    <a:cubicBezTo>
                      <a:pt x="22" y="56"/>
                      <a:pt x="22" y="56"/>
                      <a:pt x="22" y="56"/>
                    </a:cubicBezTo>
                    <a:cubicBezTo>
                      <a:pt x="26" y="64"/>
                      <a:pt x="26" y="64"/>
                      <a:pt x="26" y="64"/>
                    </a:cubicBezTo>
                    <a:cubicBezTo>
                      <a:pt x="34" y="46"/>
                      <a:pt x="34" y="46"/>
                      <a:pt x="34" y="46"/>
                    </a:cubicBezTo>
                    <a:cubicBezTo>
                      <a:pt x="45" y="46"/>
                      <a:pt x="45" y="46"/>
                      <a:pt x="45" y="46"/>
                    </a:cubicBezTo>
                    <a:cubicBezTo>
                      <a:pt x="72" y="28"/>
                      <a:pt x="72" y="28"/>
                      <a:pt x="72" y="28"/>
                    </a:cubicBezTo>
                    <a:cubicBezTo>
                      <a:pt x="72" y="28"/>
                      <a:pt x="81" y="2"/>
                      <a:pt x="62" y="1"/>
                    </a:cubicBezTo>
                    <a:close/>
                  </a:path>
                </a:pathLst>
              </a:custGeom>
              <a:solidFill>
                <a:srgbClr val="D9D9D9"/>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14" name="Freeform 594">
                <a:extLst>
                  <a:ext uri="{FF2B5EF4-FFF2-40B4-BE49-F238E27FC236}">
                    <a16:creationId xmlns:a16="http://schemas.microsoft.com/office/drawing/2014/main" id="{A426C763-321B-9537-1118-97D958031098}"/>
                  </a:ext>
                </a:extLst>
              </p:cNvPr>
              <p:cNvSpPr>
                <a:spLocks/>
              </p:cNvSpPr>
              <p:nvPr/>
            </p:nvSpPr>
            <p:spPr bwMode="gray">
              <a:xfrm>
                <a:off x="14252909" y="6493421"/>
                <a:ext cx="17298" cy="20180"/>
              </a:xfrm>
              <a:custGeom>
                <a:avLst/>
                <a:gdLst>
                  <a:gd name="T0" fmla="*/ 18 w 36"/>
                  <a:gd name="T1" fmla="*/ 16 h 43"/>
                  <a:gd name="T2" fmla="*/ 3 w 36"/>
                  <a:gd name="T3" fmla="*/ 15 h 43"/>
                  <a:gd name="T4" fmla="*/ 2 w 36"/>
                  <a:gd name="T5" fmla="*/ 30 h 43"/>
                  <a:gd name="T6" fmla="*/ 18 w 36"/>
                  <a:gd name="T7" fmla="*/ 16 h 43"/>
                </a:gdLst>
                <a:ahLst/>
                <a:cxnLst>
                  <a:cxn ang="0">
                    <a:pos x="T0" y="T1"/>
                  </a:cxn>
                  <a:cxn ang="0">
                    <a:pos x="T2" y="T3"/>
                  </a:cxn>
                  <a:cxn ang="0">
                    <a:pos x="T4" y="T5"/>
                  </a:cxn>
                  <a:cxn ang="0">
                    <a:pos x="T6" y="T7"/>
                  </a:cxn>
                </a:cxnLst>
                <a:rect l="0" t="0" r="r" b="b"/>
                <a:pathLst>
                  <a:path w="36" h="43">
                    <a:moveTo>
                      <a:pt x="18" y="16"/>
                    </a:moveTo>
                    <a:cubicBezTo>
                      <a:pt x="0" y="0"/>
                      <a:pt x="3" y="15"/>
                      <a:pt x="3" y="15"/>
                    </a:cubicBezTo>
                    <a:cubicBezTo>
                      <a:pt x="2" y="30"/>
                      <a:pt x="2" y="30"/>
                      <a:pt x="2" y="30"/>
                    </a:cubicBezTo>
                    <a:cubicBezTo>
                      <a:pt x="28" y="43"/>
                      <a:pt x="36" y="32"/>
                      <a:pt x="18" y="16"/>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15" name="Freeform 595">
                <a:extLst>
                  <a:ext uri="{FF2B5EF4-FFF2-40B4-BE49-F238E27FC236}">
                    <a16:creationId xmlns:a16="http://schemas.microsoft.com/office/drawing/2014/main" id="{3CBF343E-A200-85B6-DD9B-11A8C1F752D0}"/>
                  </a:ext>
                </a:extLst>
              </p:cNvPr>
              <p:cNvSpPr>
                <a:spLocks/>
              </p:cNvSpPr>
              <p:nvPr/>
            </p:nvSpPr>
            <p:spPr bwMode="gray">
              <a:xfrm>
                <a:off x="14180836" y="5879364"/>
                <a:ext cx="15856" cy="8649"/>
              </a:xfrm>
              <a:custGeom>
                <a:avLst/>
                <a:gdLst>
                  <a:gd name="T0" fmla="*/ 19 w 34"/>
                  <a:gd name="T1" fmla="*/ 0 h 19"/>
                  <a:gd name="T2" fmla="*/ 14 w 34"/>
                  <a:gd name="T3" fmla="*/ 19 h 19"/>
                  <a:gd name="T4" fmla="*/ 19 w 34"/>
                  <a:gd name="T5" fmla="*/ 0 h 19"/>
                </a:gdLst>
                <a:ahLst/>
                <a:cxnLst>
                  <a:cxn ang="0">
                    <a:pos x="T0" y="T1"/>
                  </a:cxn>
                  <a:cxn ang="0">
                    <a:pos x="T2" y="T3"/>
                  </a:cxn>
                  <a:cxn ang="0">
                    <a:pos x="T4" y="T5"/>
                  </a:cxn>
                </a:cxnLst>
                <a:rect l="0" t="0" r="r" b="b"/>
                <a:pathLst>
                  <a:path w="34" h="19">
                    <a:moveTo>
                      <a:pt x="19" y="0"/>
                    </a:moveTo>
                    <a:cubicBezTo>
                      <a:pt x="0" y="3"/>
                      <a:pt x="14" y="19"/>
                      <a:pt x="14" y="19"/>
                    </a:cubicBezTo>
                    <a:cubicBezTo>
                      <a:pt x="26" y="19"/>
                      <a:pt x="34" y="1"/>
                      <a:pt x="19"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16" name="Freeform 596">
                <a:extLst>
                  <a:ext uri="{FF2B5EF4-FFF2-40B4-BE49-F238E27FC236}">
                    <a16:creationId xmlns:a16="http://schemas.microsoft.com/office/drawing/2014/main" id="{E66D7AAC-3377-5FC0-4EE8-25C586CD22BD}"/>
                  </a:ext>
                </a:extLst>
              </p:cNvPr>
              <p:cNvSpPr>
                <a:spLocks/>
              </p:cNvSpPr>
              <p:nvPr/>
            </p:nvSpPr>
            <p:spPr bwMode="gray">
              <a:xfrm>
                <a:off x="14506604" y="6306033"/>
                <a:ext cx="14414" cy="7208"/>
              </a:xfrm>
              <a:custGeom>
                <a:avLst/>
                <a:gdLst>
                  <a:gd name="T0" fmla="*/ 15 w 30"/>
                  <a:gd name="T1" fmla="*/ 1 h 16"/>
                  <a:gd name="T2" fmla="*/ 10 w 30"/>
                  <a:gd name="T3" fmla="*/ 12 h 16"/>
                  <a:gd name="T4" fmla="*/ 15 w 30"/>
                  <a:gd name="T5" fmla="*/ 1 h 16"/>
                </a:gdLst>
                <a:ahLst/>
                <a:cxnLst>
                  <a:cxn ang="0">
                    <a:pos x="T0" y="T1"/>
                  </a:cxn>
                  <a:cxn ang="0">
                    <a:pos x="T2" y="T3"/>
                  </a:cxn>
                  <a:cxn ang="0">
                    <a:pos x="T4" y="T5"/>
                  </a:cxn>
                </a:cxnLst>
                <a:rect l="0" t="0" r="r" b="b"/>
                <a:pathLst>
                  <a:path w="30" h="16">
                    <a:moveTo>
                      <a:pt x="15" y="1"/>
                    </a:moveTo>
                    <a:cubicBezTo>
                      <a:pt x="0" y="0"/>
                      <a:pt x="10" y="12"/>
                      <a:pt x="10" y="12"/>
                    </a:cubicBezTo>
                    <a:cubicBezTo>
                      <a:pt x="18" y="16"/>
                      <a:pt x="30" y="1"/>
                      <a:pt x="15" y="1"/>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17" name="Freeform 597">
                <a:extLst>
                  <a:ext uri="{FF2B5EF4-FFF2-40B4-BE49-F238E27FC236}">
                    <a16:creationId xmlns:a16="http://schemas.microsoft.com/office/drawing/2014/main" id="{312CE0E4-5813-4BFA-7B88-FB33461DCD92}"/>
                  </a:ext>
                </a:extLst>
              </p:cNvPr>
              <p:cNvSpPr>
                <a:spLocks/>
              </p:cNvSpPr>
              <p:nvPr/>
            </p:nvSpPr>
            <p:spPr bwMode="gray">
              <a:xfrm>
                <a:off x="14124620" y="5824589"/>
                <a:ext cx="30270" cy="17298"/>
              </a:xfrm>
              <a:custGeom>
                <a:avLst/>
                <a:gdLst>
                  <a:gd name="T0" fmla="*/ 15 w 21"/>
                  <a:gd name="T1" fmla="*/ 3 h 12"/>
                  <a:gd name="T2" fmla="*/ 0 w 21"/>
                  <a:gd name="T3" fmla="*/ 4 h 12"/>
                  <a:gd name="T4" fmla="*/ 1 w 21"/>
                  <a:gd name="T5" fmla="*/ 12 h 12"/>
                  <a:gd name="T6" fmla="*/ 13 w 21"/>
                  <a:gd name="T7" fmla="*/ 7 h 12"/>
                  <a:gd name="T8" fmla="*/ 19 w 21"/>
                  <a:gd name="T9" fmla="*/ 11 h 12"/>
                  <a:gd name="T10" fmla="*/ 21 w 21"/>
                  <a:gd name="T11" fmla="*/ 2 h 12"/>
                  <a:gd name="T12" fmla="*/ 19 w 21"/>
                  <a:gd name="T13" fmla="*/ 0 h 12"/>
                  <a:gd name="T14" fmla="*/ 15 w 21"/>
                  <a:gd name="T15" fmla="*/ 3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2">
                    <a:moveTo>
                      <a:pt x="15" y="3"/>
                    </a:moveTo>
                    <a:lnTo>
                      <a:pt x="0" y="4"/>
                    </a:lnTo>
                    <a:lnTo>
                      <a:pt x="1" y="12"/>
                    </a:lnTo>
                    <a:lnTo>
                      <a:pt x="13" y="7"/>
                    </a:lnTo>
                    <a:lnTo>
                      <a:pt x="19" y="11"/>
                    </a:lnTo>
                    <a:lnTo>
                      <a:pt x="21" y="2"/>
                    </a:lnTo>
                    <a:lnTo>
                      <a:pt x="19" y="0"/>
                    </a:lnTo>
                    <a:lnTo>
                      <a:pt x="15" y="3"/>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18" name="Freeform 598">
                <a:extLst>
                  <a:ext uri="{FF2B5EF4-FFF2-40B4-BE49-F238E27FC236}">
                    <a16:creationId xmlns:a16="http://schemas.microsoft.com/office/drawing/2014/main" id="{1CB6B28B-DECB-9164-5B81-C8A67822551C}"/>
                  </a:ext>
                </a:extLst>
              </p:cNvPr>
              <p:cNvSpPr>
                <a:spLocks/>
              </p:cNvSpPr>
              <p:nvPr/>
            </p:nvSpPr>
            <p:spPr bwMode="gray">
              <a:xfrm>
                <a:off x="14518135" y="6326213"/>
                <a:ext cx="15856" cy="4325"/>
              </a:xfrm>
              <a:custGeom>
                <a:avLst/>
                <a:gdLst>
                  <a:gd name="T0" fmla="*/ 14 w 33"/>
                  <a:gd name="T1" fmla="*/ 9 h 9"/>
                  <a:gd name="T2" fmla="*/ 15 w 33"/>
                  <a:gd name="T3" fmla="*/ 1 h 9"/>
                  <a:gd name="T4" fmla="*/ 14 w 33"/>
                  <a:gd name="T5" fmla="*/ 9 h 9"/>
                </a:gdLst>
                <a:ahLst/>
                <a:cxnLst>
                  <a:cxn ang="0">
                    <a:pos x="T0" y="T1"/>
                  </a:cxn>
                  <a:cxn ang="0">
                    <a:pos x="T2" y="T3"/>
                  </a:cxn>
                  <a:cxn ang="0">
                    <a:pos x="T4" y="T5"/>
                  </a:cxn>
                </a:cxnLst>
                <a:rect l="0" t="0" r="r" b="b"/>
                <a:pathLst>
                  <a:path w="33" h="9">
                    <a:moveTo>
                      <a:pt x="14" y="9"/>
                    </a:moveTo>
                    <a:cubicBezTo>
                      <a:pt x="22" y="9"/>
                      <a:pt x="33" y="2"/>
                      <a:pt x="15" y="1"/>
                    </a:cubicBezTo>
                    <a:cubicBezTo>
                      <a:pt x="0" y="0"/>
                      <a:pt x="14" y="9"/>
                      <a:pt x="14" y="9"/>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19" name="Freeform 599">
                <a:extLst>
                  <a:ext uri="{FF2B5EF4-FFF2-40B4-BE49-F238E27FC236}">
                    <a16:creationId xmlns:a16="http://schemas.microsoft.com/office/drawing/2014/main" id="{03EE9273-1022-49A5-F10A-C307FBEF44A1}"/>
                  </a:ext>
                </a:extLst>
              </p:cNvPr>
              <p:cNvSpPr>
                <a:spLocks/>
              </p:cNvSpPr>
              <p:nvPr/>
            </p:nvSpPr>
            <p:spPr bwMode="gray">
              <a:xfrm>
                <a:off x="14284620" y="6375222"/>
                <a:ext cx="17298" cy="7208"/>
              </a:xfrm>
              <a:custGeom>
                <a:avLst/>
                <a:gdLst>
                  <a:gd name="T0" fmla="*/ 19 w 34"/>
                  <a:gd name="T1" fmla="*/ 5 h 16"/>
                  <a:gd name="T2" fmla="*/ 0 w 34"/>
                  <a:gd name="T3" fmla="*/ 8 h 16"/>
                  <a:gd name="T4" fmla="*/ 11 w 34"/>
                  <a:gd name="T5" fmla="*/ 12 h 16"/>
                  <a:gd name="T6" fmla="*/ 19 w 34"/>
                  <a:gd name="T7" fmla="*/ 5 h 16"/>
                </a:gdLst>
                <a:ahLst/>
                <a:cxnLst>
                  <a:cxn ang="0">
                    <a:pos x="T0" y="T1"/>
                  </a:cxn>
                  <a:cxn ang="0">
                    <a:pos x="T2" y="T3"/>
                  </a:cxn>
                  <a:cxn ang="0">
                    <a:pos x="T4" y="T5"/>
                  </a:cxn>
                  <a:cxn ang="0">
                    <a:pos x="T6" y="T7"/>
                  </a:cxn>
                </a:cxnLst>
                <a:rect l="0" t="0" r="r" b="b"/>
                <a:pathLst>
                  <a:path w="34" h="16">
                    <a:moveTo>
                      <a:pt x="19" y="5"/>
                    </a:moveTo>
                    <a:cubicBezTo>
                      <a:pt x="0" y="0"/>
                      <a:pt x="0" y="8"/>
                      <a:pt x="0" y="8"/>
                    </a:cubicBezTo>
                    <a:cubicBezTo>
                      <a:pt x="11" y="12"/>
                      <a:pt x="11" y="12"/>
                      <a:pt x="11" y="12"/>
                    </a:cubicBezTo>
                    <a:cubicBezTo>
                      <a:pt x="18" y="16"/>
                      <a:pt x="34" y="6"/>
                      <a:pt x="19" y="5"/>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20" name="Freeform 600">
                <a:extLst>
                  <a:ext uri="{FF2B5EF4-FFF2-40B4-BE49-F238E27FC236}">
                    <a16:creationId xmlns:a16="http://schemas.microsoft.com/office/drawing/2014/main" id="{F7B0FFD3-A122-84A7-D014-DC710CF4FAEE}"/>
                  </a:ext>
                </a:extLst>
              </p:cNvPr>
              <p:cNvSpPr>
                <a:spLocks/>
              </p:cNvSpPr>
              <p:nvPr/>
            </p:nvSpPr>
            <p:spPr bwMode="gray">
              <a:xfrm>
                <a:off x="14267323" y="6370898"/>
                <a:ext cx="7208" cy="7208"/>
              </a:xfrm>
              <a:custGeom>
                <a:avLst/>
                <a:gdLst>
                  <a:gd name="T0" fmla="*/ 8 w 15"/>
                  <a:gd name="T1" fmla="*/ 0 h 16"/>
                  <a:gd name="T2" fmla="*/ 0 w 15"/>
                  <a:gd name="T3" fmla="*/ 11 h 16"/>
                  <a:gd name="T4" fmla="*/ 8 w 15"/>
                  <a:gd name="T5" fmla="*/ 0 h 16"/>
                </a:gdLst>
                <a:ahLst/>
                <a:cxnLst>
                  <a:cxn ang="0">
                    <a:pos x="T0" y="T1"/>
                  </a:cxn>
                  <a:cxn ang="0">
                    <a:pos x="T2" y="T3"/>
                  </a:cxn>
                  <a:cxn ang="0">
                    <a:pos x="T4" y="T5"/>
                  </a:cxn>
                </a:cxnLst>
                <a:rect l="0" t="0" r="r" b="b"/>
                <a:pathLst>
                  <a:path w="15" h="16">
                    <a:moveTo>
                      <a:pt x="8" y="0"/>
                    </a:moveTo>
                    <a:cubicBezTo>
                      <a:pt x="0" y="0"/>
                      <a:pt x="0" y="11"/>
                      <a:pt x="0" y="11"/>
                    </a:cubicBezTo>
                    <a:cubicBezTo>
                      <a:pt x="11" y="16"/>
                      <a:pt x="15" y="4"/>
                      <a:pt x="8"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21" name="Freeform 601">
                <a:extLst>
                  <a:ext uri="{FF2B5EF4-FFF2-40B4-BE49-F238E27FC236}">
                    <a16:creationId xmlns:a16="http://schemas.microsoft.com/office/drawing/2014/main" id="{62E2D229-66D7-B166-8B5E-2DAF33BB49F6}"/>
                  </a:ext>
                </a:extLst>
              </p:cNvPr>
              <p:cNvSpPr>
                <a:spLocks/>
              </p:cNvSpPr>
              <p:nvPr/>
            </p:nvSpPr>
            <p:spPr bwMode="gray">
              <a:xfrm>
                <a:off x="14113089" y="5844769"/>
                <a:ext cx="15856" cy="14414"/>
              </a:xfrm>
              <a:custGeom>
                <a:avLst/>
                <a:gdLst>
                  <a:gd name="T0" fmla="*/ 15 w 33"/>
                  <a:gd name="T1" fmla="*/ 7 h 30"/>
                  <a:gd name="T2" fmla="*/ 18 w 33"/>
                  <a:gd name="T3" fmla="*/ 30 h 30"/>
                  <a:gd name="T4" fmla="*/ 15 w 33"/>
                  <a:gd name="T5" fmla="*/ 7 h 30"/>
                </a:gdLst>
                <a:ahLst/>
                <a:cxnLst>
                  <a:cxn ang="0">
                    <a:pos x="T0" y="T1"/>
                  </a:cxn>
                  <a:cxn ang="0">
                    <a:pos x="T2" y="T3"/>
                  </a:cxn>
                  <a:cxn ang="0">
                    <a:pos x="T4" y="T5"/>
                  </a:cxn>
                </a:cxnLst>
                <a:rect l="0" t="0" r="r" b="b"/>
                <a:pathLst>
                  <a:path w="33" h="30">
                    <a:moveTo>
                      <a:pt x="15" y="7"/>
                    </a:moveTo>
                    <a:cubicBezTo>
                      <a:pt x="0" y="17"/>
                      <a:pt x="18" y="30"/>
                      <a:pt x="18" y="30"/>
                    </a:cubicBezTo>
                    <a:cubicBezTo>
                      <a:pt x="33" y="26"/>
                      <a:pt x="31" y="0"/>
                      <a:pt x="15" y="7"/>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22" name="Freeform 602">
                <a:extLst>
                  <a:ext uri="{FF2B5EF4-FFF2-40B4-BE49-F238E27FC236}">
                    <a16:creationId xmlns:a16="http://schemas.microsoft.com/office/drawing/2014/main" id="{41F0E6D6-A12B-BA39-39F4-5C69F519A878}"/>
                  </a:ext>
                </a:extLst>
              </p:cNvPr>
              <p:cNvSpPr>
                <a:spLocks/>
              </p:cNvSpPr>
              <p:nvPr/>
            </p:nvSpPr>
            <p:spPr bwMode="gray">
              <a:xfrm>
                <a:off x="14301918" y="6337744"/>
                <a:ext cx="282523" cy="185947"/>
              </a:xfrm>
              <a:custGeom>
                <a:avLst/>
                <a:gdLst>
                  <a:gd name="T0" fmla="*/ 578 w 589"/>
                  <a:gd name="T1" fmla="*/ 0 h 390"/>
                  <a:gd name="T2" fmla="*/ 514 w 589"/>
                  <a:gd name="T3" fmla="*/ 16 h 390"/>
                  <a:gd name="T4" fmla="*/ 483 w 589"/>
                  <a:gd name="T5" fmla="*/ 38 h 390"/>
                  <a:gd name="T6" fmla="*/ 457 w 589"/>
                  <a:gd name="T7" fmla="*/ 29 h 390"/>
                  <a:gd name="T8" fmla="*/ 431 w 589"/>
                  <a:gd name="T9" fmla="*/ 32 h 390"/>
                  <a:gd name="T10" fmla="*/ 377 w 589"/>
                  <a:gd name="T11" fmla="*/ 60 h 390"/>
                  <a:gd name="T12" fmla="*/ 313 w 589"/>
                  <a:gd name="T13" fmla="*/ 72 h 390"/>
                  <a:gd name="T14" fmla="*/ 249 w 589"/>
                  <a:gd name="T15" fmla="*/ 80 h 390"/>
                  <a:gd name="T16" fmla="*/ 205 w 589"/>
                  <a:gd name="T17" fmla="*/ 48 h 390"/>
                  <a:gd name="T18" fmla="*/ 176 w 589"/>
                  <a:gd name="T19" fmla="*/ 31 h 390"/>
                  <a:gd name="T20" fmla="*/ 124 w 589"/>
                  <a:gd name="T21" fmla="*/ 28 h 390"/>
                  <a:gd name="T22" fmla="*/ 119 w 589"/>
                  <a:gd name="T23" fmla="*/ 51 h 390"/>
                  <a:gd name="T24" fmla="*/ 70 w 589"/>
                  <a:gd name="T25" fmla="*/ 53 h 390"/>
                  <a:gd name="T26" fmla="*/ 45 w 589"/>
                  <a:gd name="T27" fmla="*/ 25 h 390"/>
                  <a:gd name="T28" fmla="*/ 56 w 589"/>
                  <a:gd name="T29" fmla="*/ 41 h 390"/>
                  <a:gd name="T30" fmla="*/ 10 w 589"/>
                  <a:gd name="T31" fmla="*/ 73 h 390"/>
                  <a:gd name="T32" fmla="*/ 0 w 589"/>
                  <a:gd name="T33" fmla="*/ 114 h 390"/>
                  <a:gd name="T34" fmla="*/ 32 w 589"/>
                  <a:gd name="T35" fmla="*/ 147 h 390"/>
                  <a:gd name="T36" fmla="*/ 95 w 589"/>
                  <a:gd name="T37" fmla="*/ 176 h 390"/>
                  <a:gd name="T38" fmla="*/ 135 w 589"/>
                  <a:gd name="T39" fmla="*/ 190 h 390"/>
                  <a:gd name="T40" fmla="*/ 208 w 589"/>
                  <a:gd name="T41" fmla="*/ 243 h 390"/>
                  <a:gd name="T42" fmla="*/ 288 w 589"/>
                  <a:gd name="T43" fmla="*/ 285 h 390"/>
                  <a:gd name="T44" fmla="*/ 375 w 589"/>
                  <a:gd name="T45" fmla="*/ 354 h 390"/>
                  <a:gd name="T46" fmla="*/ 419 w 589"/>
                  <a:gd name="T47" fmla="*/ 371 h 390"/>
                  <a:gd name="T48" fmla="*/ 471 w 589"/>
                  <a:gd name="T49" fmla="*/ 378 h 390"/>
                  <a:gd name="T50" fmla="*/ 497 w 589"/>
                  <a:gd name="T51" fmla="*/ 383 h 390"/>
                  <a:gd name="T52" fmla="*/ 534 w 589"/>
                  <a:gd name="T53" fmla="*/ 304 h 390"/>
                  <a:gd name="T54" fmla="*/ 527 w 589"/>
                  <a:gd name="T55" fmla="*/ 292 h 390"/>
                  <a:gd name="T56" fmla="*/ 510 w 589"/>
                  <a:gd name="T57" fmla="*/ 257 h 390"/>
                  <a:gd name="T58" fmla="*/ 511 w 589"/>
                  <a:gd name="T59" fmla="*/ 234 h 390"/>
                  <a:gd name="T60" fmla="*/ 490 w 589"/>
                  <a:gd name="T61" fmla="*/ 207 h 390"/>
                  <a:gd name="T62" fmla="*/ 512 w 589"/>
                  <a:gd name="T63" fmla="*/ 127 h 390"/>
                  <a:gd name="T64" fmla="*/ 577 w 589"/>
                  <a:gd name="T65" fmla="*/ 31 h 390"/>
                  <a:gd name="T66" fmla="*/ 589 w 589"/>
                  <a:gd name="T67" fmla="*/ 9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89" h="390">
                    <a:moveTo>
                      <a:pt x="582" y="4"/>
                    </a:moveTo>
                    <a:cubicBezTo>
                      <a:pt x="578" y="0"/>
                      <a:pt x="578" y="0"/>
                      <a:pt x="578" y="0"/>
                    </a:cubicBezTo>
                    <a:cubicBezTo>
                      <a:pt x="578" y="0"/>
                      <a:pt x="539" y="25"/>
                      <a:pt x="532" y="25"/>
                    </a:cubicBezTo>
                    <a:cubicBezTo>
                      <a:pt x="524" y="25"/>
                      <a:pt x="514" y="16"/>
                      <a:pt x="514" y="16"/>
                    </a:cubicBezTo>
                    <a:cubicBezTo>
                      <a:pt x="514" y="16"/>
                      <a:pt x="498" y="39"/>
                      <a:pt x="494" y="42"/>
                    </a:cubicBezTo>
                    <a:cubicBezTo>
                      <a:pt x="486" y="42"/>
                      <a:pt x="483" y="38"/>
                      <a:pt x="483" y="38"/>
                    </a:cubicBezTo>
                    <a:cubicBezTo>
                      <a:pt x="468" y="33"/>
                      <a:pt x="468" y="33"/>
                      <a:pt x="468" y="33"/>
                    </a:cubicBezTo>
                    <a:cubicBezTo>
                      <a:pt x="457" y="29"/>
                      <a:pt x="457" y="29"/>
                      <a:pt x="457" y="29"/>
                    </a:cubicBezTo>
                    <a:cubicBezTo>
                      <a:pt x="457" y="29"/>
                      <a:pt x="449" y="40"/>
                      <a:pt x="445" y="40"/>
                    </a:cubicBezTo>
                    <a:cubicBezTo>
                      <a:pt x="438" y="36"/>
                      <a:pt x="431" y="32"/>
                      <a:pt x="431" y="32"/>
                    </a:cubicBezTo>
                    <a:cubicBezTo>
                      <a:pt x="431" y="32"/>
                      <a:pt x="407" y="50"/>
                      <a:pt x="400" y="57"/>
                    </a:cubicBezTo>
                    <a:cubicBezTo>
                      <a:pt x="392" y="60"/>
                      <a:pt x="377" y="60"/>
                      <a:pt x="377" y="60"/>
                    </a:cubicBezTo>
                    <a:cubicBezTo>
                      <a:pt x="361" y="70"/>
                      <a:pt x="361" y="70"/>
                      <a:pt x="361" y="70"/>
                    </a:cubicBezTo>
                    <a:cubicBezTo>
                      <a:pt x="313" y="72"/>
                      <a:pt x="313" y="72"/>
                      <a:pt x="313" y="72"/>
                    </a:cubicBezTo>
                    <a:cubicBezTo>
                      <a:pt x="313" y="72"/>
                      <a:pt x="306" y="64"/>
                      <a:pt x="294" y="63"/>
                    </a:cubicBezTo>
                    <a:cubicBezTo>
                      <a:pt x="283" y="63"/>
                      <a:pt x="260" y="81"/>
                      <a:pt x="249" y="80"/>
                    </a:cubicBezTo>
                    <a:cubicBezTo>
                      <a:pt x="234" y="80"/>
                      <a:pt x="208" y="63"/>
                      <a:pt x="208" y="63"/>
                    </a:cubicBezTo>
                    <a:cubicBezTo>
                      <a:pt x="205" y="48"/>
                      <a:pt x="205" y="48"/>
                      <a:pt x="205" y="48"/>
                    </a:cubicBezTo>
                    <a:cubicBezTo>
                      <a:pt x="205" y="48"/>
                      <a:pt x="179" y="54"/>
                      <a:pt x="175" y="50"/>
                    </a:cubicBezTo>
                    <a:cubicBezTo>
                      <a:pt x="172" y="42"/>
                      <a:pt x="176" y="31"/>
                      <a:pt x="176" y="31"/>
                    </a:cubicBezTo>
                    <a:cubicBezTo>
                      <a:pt x="162" y="23"/>
                      <a:pt x="162" y="23"/>
                      <a:pt x="162" y="23"/>
                    </a:cubicBezTo>
                    <a:cubicBezTo>
                      <a:pt x="124" y="28"/>
                      <a:pt x="124" y="28"/>
                      <a:pt x="124" y="28"/>
                    </a:cubicBezTo>
                    <a:cubicBezTo>
                      <a:pt x="116" y="36"/>
                      <a:pt x="116" y="36"/>
                      <a:pt x="116" y="36"/>
                    </a:cubicBezTo>
                    <a:cubicBezTo>
                      <a:pt x="119" y="51"/>
                      <a:pt x="119" y="51"/>
                      <a:pt x="119" y="51"/>
                    </a:cubicBezTo>
                    <a:cubicBezTo>
                      <a:pt x="89" y="65"/>
                      <a:pt x="89" y="65"/>
                      <a:pt x="89" y="65"/>
                    </a:cubicBezTo>
                    <a:cubicBezTo>
                      <a:pt x="70" y="53"/>
                      <a:pt x="70" y="53"/>
                      <a:pt x="70" y="53"/>
                    </a:cubicBezTo>
                    <a:cubicBezTo>
                      <a:pt x="70" y="53"/>
                      <a:pt x="71" y="41"/>
                      <a:pt x="64" y="33"/>
                    </a:cubicBezTo>
                    <a:cubicBezTo>
                      <a:pt x="53" y="25"/>
                      <a:pt x="45" y="25"/>
                      <a:pt x="45" y="25"/>
                    </a:cubicBezTo>
                    <a:cubicBezTo>
                      <a:pt x="45" y="32"/>
                      <a:pt x="45" y="32"/>
                      <a:pt x="45" y="32"/>
                    </a:cubicBezTo>
                    <a:cubicBezTo>
                      <a:pt x="45" y="32"/>
                      <a:pt x="56" y="37"/>
                      <a:pt x="56" y="41"/>
                    </a:cubicBezTo>
                    <a:cubicBezTo>
                      <a:pt x="52" y="44"/>
                      <a:pt x="26" y="51"/>
                      <a:pt x="26" y="51"/>
                    </a:cubicBezTo>
                    <a:cubicBezTo>
                      <a:pt x="10" y="73"/>
                      <a:pt x="10" y="73"/>
                      <a:pt x="10" y="73"/>
                    </a:cubicBezTo>
                    <a:cubicBezTo>
                      <a:pt x="12" y="100"/>
                      <a:pt x="12" y="100"/>
                      <a:pt x="12" y="100"/>
                    </a:cubicBezTo>
                    <a:cubicBezTo>
                      <a:pt x="0" y="114"/>
                      <a:pt x="0" y="114"/>
                      <a:pt x="0" y="114"/>
                    </a:cubicBezTo>
                    <a:cubicBezTo>
                      <a:pt x="10" y="149"/>
                      <a:pt x="10" y="149"/>
                      <a:pt x="10" y="149"/>
                    </a:cubicBezTo>
                    <a:cubicBezTo>
                      <a:pt x="32" y="147"/>
                      <a:pt x="32" y="147"/>
                      <a:pt x="32" y="147"/>
                    </a:cubicBezTo>
                    <a:cubicBezTo>
                      <a:pt x="42" y="174"/>
                      <a:pt x="42" y="174"/>
                      <a:pt x="42" y="174"/>
                    </a:cubicBezTo>
                    <a:cubicBezTo>
                      <a:pt x="42" y="174"/>
                      <a:pt x="73" y="168"/>
                      <a:pt x="95" y="176"/>
                    </a:cubicBezTo>
                    <a:cubicBezTo>
                      <a:pt x="102" y="180"/>
                      <a:pt x="106" y="184"/>
                      <a:pt x="113" y="189"/>
                    </a:cubicBezTo>
                    <a:cubicBezTo>
                      <a:pt x="128" y="193"/>
                      <a:pt x="135" y="190"/>
                      <a:pt x="135" y="190"/>
                    </a:cubicBezTo>
                    <a:cubicBezTo>
                      <a:pt x="135" y="190"/>
                      <a:pt x="174" y="237"/>
                      <a:pt x="182" y="238"/>
                    </a:cubicBezTo>
                    <a:cubicBezTo>
                      <a:pt x="189" y="238"/>
                      <a:pt x="201" y="235"/>
                      <a:pt x="208" y="243"/>
                    </a:cubicBezTo>
                    <a:cubicBezTo>
                      <a:pt x="211" y="247"/>
                      <a:pt x="218" y="259"/>
                      <a:pt x="233" y="267"/>
                    </a:cubicBezTo>
                    <a:cubicBezTo>
                      <a:pt x="247" y="279"/>
                      <a:pt x="273" y="284"/>
                      <a:pt x="288" y="285"/>
                    </a:cubicBezTo>
                    <a:cubicBezTo>
                      <a:pt x="303" y="286"/>
                      <a:pt x="340" y="287"/>
                      <a:pt x="351" y="307"/>
                    </a:cubicBezTo>
                    <a:cubicBezTo>
                      <a:pt x="365" y="323"/>
                      <a:pt x="371" y="350"/>
                      <a:pt x="375" y="354"/>
                    </a:cubicBezTo>
                    <a:cubicBezTo>
                      <a:pt x="382" y="358"/>
                      <a:pt x="397" y="351"/>
                      <a:pt x="408" y="359"/>
                    </a:cubicBezTo>
                    <a:cubicBezTo>
                      <a:pt x="415" y="367"/>
                      <a:pt x="419" y="371"/>
                      <a:pt x="419" y="371"/>
                    </a:cubicBezTo>
                    <a:cubicBezTo>
                      <a:pt x="419" y="371"/>
                      <a:pt x="441" y="369"/>
                      <a:pt x="453" y="369"/>
                    </a:cubicBezTo>
                    <a:cubicBezTo>
                      <a:pt x="460" y="370"/>
                      <a:pt x="471" y="378"/>
                      <a:pt x="471" y="378"/>
                    </a:cubicBezTo>
                    <a:cubicBezTo>
                      <a:pt x="475" y="374"/>
                      <a:pt x="475" y="374"/>
                      <a:pt x="475" y="374"/>
                    </a:cubicBezTo>
                    <a:cubicBezTo>
                      <a:pt x="475" y="374"/>
                      <a:pt x="493" y="390"/>
                      <a:pt x="497" y="383"/>
                    </a:cubicBezTo>
                    <a:cubicBezTo>
                      <a:pt x="501" y="375"/>
                      <a:pt x="490" y="363"/>
                      <a:pt x="499" y="337"/>
                    </a:cubicBezTo>
                    <a:cubicBezTo>
                      <a:pt x="511" y="311"/>
                      <a:pt x="534" y="304"/>
                      <a:pt x="534" y="304"/>
                    </a:cubicBezTo>
                    <a:cubicBezTo>
                      <a:pt x="535" y="293"/>
                      <a:pt x="535" y="293"/>
                      <a:pt x="535" y="293"/>
                    </a:cubicBezTo>
                    <a:cubicBezTo>
                      <a:pt x="527" y="292"/>
                      <a:pt x="527" y="292"/>
                      <a:pt x="527" y="292"/>
                    </a:cubicBezTo>
                    <a:cubicBezTo>
                      <a:pt x="528" y="281"/>
                      <a:pt x="528" y="281"/>
                      <a:pt x="528" y="281"/>
                    </a:cubicBezTo>
                    <a:cubicBezTo>
                      <a:pt x="510" y="257"/>
                      <a:pt x="510" y="257"/>
                      <a:pt x="510" y="257"/>
                    </a:cubicBezTo>
                    <a:cubicBezTo>
                      <a:pt x="518" y="254"/>
                      <a:pt x="518" y="254"/>
                      <a:pt x="518" y="254"/>
                    </a:cubicBezTo>
                    <a:cubicBezTo>
                      <a:pt x="511" y="234"/>
                      <a:pt x="511" y="234"/>
                      <a:pt x="511" y="234"/>
                    </a:cubicBezTo>
                    <a:cubicBezTo>
                      <a:pt x="503" y="238"/>
                      <a:pt x="503" y="238"/>
                      <a:pt x="503" y="238"/>
                    </a:cubicBezTo>
                    <a:cubicBezTo>
                      <a:pt x="503" y="238"/>
                      <a:pt x="489" y="226"/>
                      <a:pt x="490" y="207"/>
                    </a:cubicBezTo>
                    <a:cubicBezTo>
                      <a:pt x="491" y="187"/>
                      <a:pt x="499" y="180"/>
                      <a:pt x="499" y="180"/>
                    </a:cubicBezTo>
                    <a:cubicBezTo>
                      <a:pt x="512" y="127"/>
                      <a:pt x="512" y="127"/>
                      <a:pt x="512" y="127"/>
                    </a:cubicBezTo>
                    <a:cubicBezTo>
                      <a:pt x="512" y="127"/>
                      <a:pt x="544" y="83"/>
                      <a:pt x="556" y="64"/>
                    </a:cubicBezTo>
                    <a:cubicBezTo>
                      <a:pt x="572" y="46"/>
                      <a:pt x="577" y="31"/>
                      <a:pt x="577" y="31"/>
                    </a:cubicBezTo>
                    <a:cubicBezTo>
                      <a:pt x="577" y="23"/>
                      <a:pt x="577" y="23"/>
                      <a:pt x="577" y="23"/>
                    </a:cubicBezTo>
                    <a:cubicBezTo>
                      <a:pt x="589" y="9"/>
                      <a:pt x="589" y="9"/>
                      <a:pt x="589" y="9"/>
                    </a:cubicBezTo>
                    <a:lnTo>
                      <a:pt x="582" y="4"/>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23" name="Freeform 603">
                <a:extLst>
                  <a:ext uri="{FF2B5EF4-FFF2-40B4-BE49-F238E27FC236}">
                    <a16:creationId xmlns:a16="http://schemas.microsoft.com/office/drawing/2014/main" id="{974D5941-8536-E3EC-DE6B-FBD0990376F9}"/>
                  </a:ext>
                </a:extLst>
              </p:cNvPr>
              <p:cNvSpPr>
                <a:spLocks/>
              </p:cNvSpPr>
              <p:nvPr/>
            </p:nvSpPr>
            <p:spPr bwMode="gray">
              <a:xfrm>
                <a:off x="14519577" y="6307474"/>
                <a:ext cx="11531" cy="14414"/>
              </a:xfrm>
              <a:custGeom>
                <a:avLst/>
                <a:gdLst>
                  <a:gd name="T0" fmla="*/ 11 w 26"/>
                  <a:gd name="T1" fmla="*/ 12 h 31"/>
                  <a:gd name="T2" fmla="*/ 0 w 26"/>
                  <a:gd name="T3" fmla="*/ 19 h 31"/>
                  <a:gd name="T4" fmla="*/ 11 w 26"/>
                  <a:gd name="T5" fmla="*/ 12 h 31"/>
                </a:gdLst>
                <a:ahLst/>
                <a:cxnLst>
                  <a:cxn ang="0">
                    <a:pos x="T0" y="T1"/>
                  </a:cxn>
                  <a:cxn ang="0">
                    <a:pos x="T2" y="T3"/>
                  </a:cxn>
                  <a:cxn ang="0">
                    <a:pos x="T4" y="T5"/>
                  </a:cxn>
                </a:cxnLst>
                <a:rect l="0" t="0" r="r" b="b"/>
                <a:pathLst>
                  <a:path w="26" h="31">
                    <a:moveTo>
                      <a:pt x="11" y="12"/>
                    </a:moveTo>
                    <a:cubicBezTo>
                      <a:pt x="1" y="0"/>
                      <a:pt x="0" y="19"/>
                      <a:pt x="0" y="19"/>
                    </a:cubicBezTo>
                    <a:cubicBezTo>
                      <a:pt x="10" y="31"/>
                      <a:pt x="26" y="24"/>
                      <a:pt x="11" y="12"/>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24" name="Freeform 604">
                <a:extLst>
                  <a:ext uri="{FF2B5EF4-FFF2-40B4-BE49-F238E27FC236}">
                    <a16:creationId xmlns:a16="http://schemas.microsoft.com/office/drawing/2014/main" id="{B28A2525-82AC-33A6-0A3B-B7427A00FA1E}"/>
                  </a:ext>
                </a:extLst>
              </p:cNvPr>
              <p:cNvSpPr>
                <a:spLocks/>
              </p:cNvSpPr>
              <p:nvPr/>
            </p:nvSpPr>
            <p:spPr bwMode="gray">
              <a:xfrm>
                <a:off x="13930025" y="6216662"/>
                <a:ext cx="25946" cy="11531"/>
              </a:xfrm>
              <a:custGeom>
                <a:avLst/>
                <a:gdLst>
                  <a:gd name="T0" fmla="*/ 26 w 56"/>
                  <a:gd name="T1" fmla="*/ 3 h 23"/>
                  <a:gd name="T2" fmla="*/ 25 w 56"/>
                  <a:gd name="T3" fmla="*/ 22 h 23"/>
                  <a:gd name="T4" fmla="*/ 26 w 56"/>
                  <a:gd name="T5" fmla="*/ 3 h 23"/>
                </a:gdLst>
                <a:ahLst/>
                <a:cxnLst>
                  <a:cxn ang="0">
                    <a:pos x="T0" y="T1"/>
                  </a:cxn>
                  <a:cxn ang="0">
                    <a:pos x="T2" y="T3"/>
                  </a:cxn>
                  <a:cxn ang="0">
                    <a:pos x="T4" y="T5"/>
                  </a:cxn>
                </a:cxnLst>
                <a:rect l="0" t="0" r="r" b="b"/>
                <a:pathLst>
                  <a:path w="56" h="23">
                    <a:moveTo>
                      <a:pt x="26" y="3"/>
                    </a:moveTo>
                    <a:cubicBezTo>
                      <a:pt x="0" y="5"/>
                      <a:pt x="25" y="22"/>
                      <a:pt x="25" y="22"/>
                    </a:cubicBezTo>
                    <a:cubicBezTo>
                      <a:pt x="51" y="23"/>
                      <a:pt x="56" y="0"/>
                      <a:pt x="26" y="3"/>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25" name="Freeform 605">
                <a:extLst>
                  <a:ext uri="{FF2B5EF4-FFF2-40B4-BE49-F238E27FC236}">
                    <a16:creationId xmlns:a16="http://schemas.microsoft.com/office/drawing/2014/main" id="{A6D2C31F-5371-56A8-C123-862704EDA4DC}"/>
                  </a:ext>
                </a:extLst>
              </p:cNvPr>
              <p:cNvSpPr>
                <a:spLocks/>
              </p:cNvSpPr>
              <p:nvPr/>
            </p:nvSpPr>
            <p:spPr bwMode="gray">
              <a:xfrm>
                <a:off x="13954530" y="5994680"/>
                <a:ext cx="18739" cy="21623"/>
              </a:xfrm>
              <a:custGeom>
                <a:avLst/>
                <a:gdLst>
                  <a:gd name="T0" fmla="*/ 19 w 38"/>
                  <a:gd name="T1" fmla="*/ 38 h 44"/>
                  <a:gd name="T2" fmla="*/ 12 w 38"/>
                  <a:gd name="T3" fmla="*/ 22 h 44"/>
                  <a:gd name="T4" fmla="*/ 19 w 38"/>
                  <a:gd name="T5" fmla="*/ 38 h 44"/>
                </a:gdLst>
                <a:ahLst/>
                <a:cxnLst>
                  <a:cxn ang="0">
                    <a:pos x="T0" y="T1"/>
                  </a:cxn>
                  <a:cxn ang="0">
                    <a:pos x="T2" y="T3"/>
                  </a:cxn>
                  <a:cxn ang="0">
                    <a:pos x="T4" y="T5"/>
                  </a:cxn>
                </a:cxnLst>
                <a:rect l="0" t="0" r="r" b="b"/>
                <a:pathLst>
                  <a:path w="38" h="44">
                    <a:moveTo>
                      <a:pt x="19" y="38"/>
                    </a:moveTo>
                    <a:cubicBezTo>
                      <a:pt x="38" y="23"/>
                      <a:pt x="25" y="0"/>
                      <a:pt x="12" y="22"/>
                    </a:cubicBezTo>
                    <a:cubicBezTo>
                      <a:pt x="0" y="44"/>
                      <a:pt x="19" y="38"/>
                      <a:pt x="19" y="38"/>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26" name="Freeform 606">
                <a:extLst>
                  <a:ext uri="{FF2B5EF4-FFF2-40B4-BE49-F238E27FC236}">
                    <a16:creationId xmlns:a16="http://schemas.microsoft.com/office/drawing/2014/main" id="{DA23A9D9-2D00-3D8F-D94F-1E7515163B13}"/>
                  </a:ext>
                </a:extLst>
              </p:cNvPr>
              <p:cNvSpPr>
                <a:spLocks noEditPoints="1"/>
              </p:cNvSpPr>
              <p:nvPr/>
            </p:nvSpPr>
            <p:spPr bwMode="gray">
              <a:xfrm>
                <a:off x="13790204" y="5375590"/>
                <a:ext cx="962887" cy="1032077"/>
              </a:xfrm>
              <a:custGeom>
                <a:avLst/>
                <a:gdLst>
                  <a:gd name="T0" fmla="*/ 1134 w 2016"/>
                  <a:gd name="T1" fmla="*/ 262 h 2159"/>
                  <a:gd name="T2" fmla="*/ 1176 w 2016"/>
                  <a:gd name="T3" fmla="*/ 168 h 2159"/>
                  <a:gd name="T4" fmla="*/ 1036 w 2016"/>
                  <a:gd name="T5" fmla="*/ 127 h 2159"/>
                  <a:gd name="T6" fmla="*/ 945 w 2016"/>
                  <a:gd name="T7" fmla="*/ 58 h 2159"/>
                  <a:gd name="T8" fmla="*/ 899 w 2016"/>
                  <a:gd name="T9" fmla="*/ 14 h 2159"/>
                  <a:gd name="T10" fmla="*/ 754 w 2016"/>
                  <a:gd name="T11" fmla="*/ 68 h 2159"/>
                  <a:gd name="T12" fmla="*/ 657 w 2016"/>
                  <a:gd name="T13" fmla="*/ 59 h 2159"/>
                  <a:gd name="T14" fmla="*/ 618 w 2016"/>
                  <a:gd name="T15" fmla="*/ 100 h 2159"/>
                  <a:gd name="T16" fmla="*/ 592 w 2016"/>
                  <a:gd name="T17" fmla="*/ 175 h 2159"/>
                  <a:gd name="T18" fmla="*/ 567 w 2016"/>
                  <a:gd name="T19" fmla="*/ 162 h 2159"/>
                  <a:gd name="T20" fmla="*/ 464 w 2016"/>
                  <a:gd name="T21" fmla="*/ 123 h 2159"/>
                  <a:gd name="T22" fmla="*/ 418 w 2016"/>
                  <a:gd name="T23" fmla="*/ 224 h 2159"/>
                  <a:gd name="T24" fmla="*/ 397 w 2016"/>
                  <a:gd name="T25" fmla="*/ 273 h 2159"/>
                  <a:gd name="T26" fmla="*/ 347 w 2016"/>
                  <a:gd name="T27" fmla="*/ 205 h 2159"/>
                  <a:gd name="T28" fmla="*/ 295 w 2016"/>
                  <a:gd name="T29" fmla="*/ 130 h 2159"/>
                  <a:gd name="T30" fmla="*/ 277 w 2016"/>
                  <a:gd name="T31" fmla="*/ 191 h 2159"/>
                  <a:gd name="T32" fmla="*/ 171 w 2016"/>
                  <a:gd name="T33" fmla="*/ 220 h 2159"/>
                  <a:gd name="T34" fmla="*/ 82 w 2016"/>
                  <a:gd name="T35" fmla="*/ 242 h 2159"/>
                  <a:gd name="T36" fmla="*/ 91 w 2016"/>
                  <a:gd name="T37" fmla="*/ 338 h 2159"/>
                  <a:gd name="T38" fmla="*/ 19 w 2016"/>
                  <a:gd name="T39" fmla="*/ 431 h 2159"/>
                  <a:gd name="T40" fmla="*/ 41 w 2016"/>
                  <a:gd name="T41" fmla="*/ 596 h 2159"/>
                  <a:gd name="T42" fmla="*/ 128 w 2016"/>
                  <a:gd name="T43" fmla="*/ 742 h 2159"/>
                  <a:gd name="T44" fmla="*/ 400 w 2016"/>
                  <a:gd name="T45" fmla="*/ 621 h 2159"/>
                  <a:gd name="T46" fmla="*/ 524 w 2016"/>
                  <a:gd name="T47" fmla="*/ 688 h 2159"/>
                  <a:gd name="T48" fmla="*/ 605 w 2016"/>
                  <a:gd name="T49" fmla="*/ 956 h 2159"/>
                  <a:gd name="T50" fmla="*/ 716 w 2016"/>
                  <a:gd name="T51" fmla="*/ 1057 h 2159"/>
                  <a:gd name="T52" fmla="*/ 745 w 2016"/>
                  <a:gd name="T53" fmla="*/ 1089 h 2159"/>
                  <a:gd name="T54" fmla="*/ 889 w 2016"/>
                  <a:gd name="T55" fmla="*/ 1218 h 2159"/>
                  <a:gd name="T56" fmla="*/ 1025 w 2016"/>
                  <a:gd name="T57" fmla="*/ 1347 h 2159"/>
                  <a:gd name="T58" fmla="*/ 1173 w 2016"/>
                  <a:gd name="T59" fmla="*/ 1388 h 2159"/>
                  <a:gd name="T60" fmla="*/ 1225 w 2016"/>
                  <a:gd name="T61" fmla="*/ 1475 h 2159"/>
                  <a:gd name="T62" fmla="*/ 1260 w 2016"/>
                  <a:gd name="T63" fmla="*/ 1526 h 2159"/>
                  <a:gd name="T64" fmla="*/ 1324 w 2016"/>
                  <a:gd name="T65" fmla="*/ 1522 h 2159"/>
                  <a:gd name="T66" fmla="*/ 1368 w 2016"/>
                  <a:gd name="T67" fmla="*/ 1612 h 2159"/>
                  <a:gd name="T68" fmla="*/ 1490 w 2016"/>
                  <a:gd name="T69" fmla="*/ 1644 h 2159"/>
                  <a:gd name="T70" fmla="*/ 1584 w 2016"/>
                  <a:gd name="T71" fmla="*/ 1886 h 2159"/>
                  <a:gd name="T72" fmla="*/ 1535 w 2016"/>
                  <a:gd name="T73" fmla="*/ 1979 h 2159"/>
                  <a:gd name="T74" fmla="*/ 1507 w 2016"/>
                  <a:gd name="T75" fmla="*/ 2100 h 2159"/>
                  <a:gd name="T76" fmla="*/ 1675 w 2016"/>
                  <a:gd name="T77" fmla="*/ 2028 h 2159"/>
                  <a:gd name="T78" fmla="*/ 1765 w 2016"/>
                  <a:gd name="T79" fmla="*/ 1856 h 2159"/>
                  <a:gd name="T80" fmla="*/ 1728 w 2016"/>
                  <a:gd name="T81" fmla="*/ 1767 h 2159"/>
                  <a:gd name="T82" fmla="*/ 1670 w 2016"/>
                  <a:gd name="T83" fmla="*/ 1645 h 2159"/>
                  <a:gd name="T84" fmla="*/ 1772 w 2016"/>
                  <a:gd name="T85" fmla="*/ 1547 h 2159"/>
                  <a:gd name="T86" fmla="*/ 1900 w 2016"/>
                  <a:gd name="T87" fmla="*/ 1595 h 2159"/>
                  <a:gd name="T88" fmla="*/ 2016 w 2016"/>
                  <a:gd name="T89" fmla="*/ 1612 h 2159"/>
                  <a:gd name="T90" fmla="*/ 1919 w 2016"/>
                  <a:gd name="T91" fmla="*/ 1516 h 2159"/>
                  <a:gd name="T92" fmla="*/ 1810 w 2016"/>
                  <a:gd name="T93" fmla="*/ 1453 h 2159"/>
                  <a:gd name="T94" fmla="*/ 1674 w 2016"/>
                  <a:gd name="T95" fmla="*/ 1389 h 2159"/>
                  <a:gd name="T96" fmla="*/ 1587 w 2016"/>
                  <a:gd name="T97" fmla="*/ 1251 h 2159"/>
                  <a:gd name="T98" fmla="*/ 1391 w 2016"/>
                  <a:gd name="T99" fmla="*/ 1207 h 2159"/>
                  <a:gd name="T100" fmla="*/ 1257 w 2016"/>
                  <a:gd name="T101" fmla="*/ 1105 h 2159"/>
                  <a:gd name="T102" fmla="*/ 1191 w 2016"/>
                  <a:gd name="T103" fmla="*/ 991 h 2159"/>
                  <a:gd name="T104" fmla="*/ 1101 w 2016"/>
                  <a:gd name="T105" fmla="*/ 823 h 2159"/>
                  <a:gd name="T106" fmla="*/ 926 w 2016"/>
                  <a:gd name="T107" fmla="*/ 573 h 2159"/>
                  <a:gd name="T108" fmla="*/ 917 w 2016"/>
                  <a:gd name="T109" fmla="*/ 431 h 2159"/>
                  <a:gd name="T110" fmla="*/ 1009 w 2016"/>
                  <a:gd name="T111" fmla="*/ 382 h 2159"/>
                  <a:gd name="T112" fmla="*/ 1079 w 2016"/>
                  <a:gd name="T113" fmla="*/ 324 h 2159"/>
                  <a:gd name="T114" fmla="*/ 1198 w 2016"/>
                  <a:gd name="T115" fmla="*/ 341 h 2159"/>
                  <a:gd name="T116" fmla="*/ 963 w 2016"/>
                  <a:gd name="T117" fmla="*/ 764 h 2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16" h="2159">
                    <a:moveTo>
                      <a:pt x="1198" y="341"/>
                    </a:moveTo>
                    <a:cubicBezTo>
                      <a:pt x="1199" y="322"/>
                      <a:pt x="1154" y="320"/>
                      <a:pt x="1154" y="320"/>
                    </a:cubicBezTo>
                    <a:cubicBezTo>
                      <a:pt x="1154" y="320"/>
                      <a:pt x="1171" y="279"/>
                      <a:pt x="1168" y="271"/>
                    </a:cubicBezTo>
                    <a:cubicBezTo>
                      <a:pt x="1164" y="263"/>
                      <a:pt x="1137" y="281"/>
                      <a:pt x="1137" y="281"/>
                    </a:cubicBezTo>
                    <a:cubicBezTo>
                      <a:pt x="1134" y="262"/>
                      <a:pt x="1134" y="262"/>
                      <a:pt x="1134" y="262"/>
                    </a:cubicBezTo>
                    <a:cubicBezTo>
                      <a:pt x="1134" y="262"/>
                      <a:pt x="1169" y="244"/>
                      <a:pt x="1170" y="229"/>
                    </a:cubicBezTo>
                    <a:cubicBezTo>
                      <a:pt x="1167" y="210"/>
                      <a:pt x="1133" y="220"/>
                      <a:pt x="1133" y="220"/>
                    </a:cubicBezTo>
                    <a:cubicBezTo>
                      <a:pt x="1122" y="200"/>
                      <a:pt x="1122" y="200"/>
                      <a:pt x="1122" y="200"/>
                    </a:cubicBezTo>
                    <a:cubicBezTo>
                      <a:pt x="1158" y="167"/>
                      <a:pt x="1158" y="167"/>
                      <a:pt x="1158" y="167"/>
                    </a:cubicBezTo>
                    <a:cubicBezTo>
                      <a:pt x="1176" y="168"/>
                      <a:pt x="1176" y="168"/>
                      <a:pt x="1176" y="168"/>
                    </a:cubicBezTo>
                    <a:cubicBezTo>
                      <a:pt x="1180" y="165"/>
                      <a:pt x="1177" y="154"/>
                      <a:pt x="1174" y="150"/>
                    </a:cubicBezTo>
                    <a:cubicBezTo>
                      <a:pt x="1122" y="135"/>
                      <a:pt x="1122" y="135"/>
                      <a:pt x="1122" y="135"/>
                    </a:cubicBezTo>
                    <a:cubicBezTo>
                      <a:pt x="1099" y="142"/>
                      <a:pt x="1099" y="142"/>
                      <a:pt x="1099" y="142"/>
                    </a:cubicBezTo>
                    <a:cubicBezTo>
                      <a:pt x="1092" y="130"/>
                      <a:pt x="1092" y="130"/>
                      <a:pt x="1092" y="130"/>
                    </a:cubicBezTo>
                    <a:cubicBezTo>
                      <a:pt x="1036" y="127"/>
                      <a:pt x="1036" y="127"/>
                      <a:pt x="1036" y="127"/>
                    </a:cubicBezTo>
                    <a:cubicBezTo>
                      <a:pt x="1029" y="115"/>
                      <a:pt x="1029" y="115"/>
                      <a:pt x="1029" y="115"/>
                    </a:cubicBezTo>
                    <a:cubicBezTo>
                      <a:pt x="969" y="109"/>
                      <a:pt x="969" y="109"/>
                      <a:pt x="969" y="109"/>
                    </a:cubicBezTo>
                    <a:cubicBezTo>
                      <a:pt x="959" y="81"/>
                      <a:pt x="959" y="81"/>
                      <a:pt x="959" y="81"/>
                    </a:cubicBezTo>
                    <a:cubicBezTo>
                      <a:pt x="948" y="77"/>
                      <a:pt x="948" y="77"/>
                      <a:pt x="948" y="77"/>
                    </a:cubicBezTo>
                    <a:cubicBezTo>
                      <a:pt x="948" y="77"/>
                      <a:pt x="953" y="62"/>
                      <a:pt x="945" y="58"/>
                    </a:cubicBezTo>
                    <a:cubicBezTo>
                      <a:pt x="938" y="54"/>
                      <a:pt x="930" y="61"/>
                      <a:pt x="930" y="61"/>
                    </a:cubicBezTo>
                    <a:cubicBezTo>
                      <a:pt x="924" y="30"/>
                      <a:pt x="924" y="30"/>
                      <a:pt x="924" y="30"/>
                    </a:cubicBezTo>
                    <a:cubicBezTo>
                      <a:pt x="924" y="30"/>
                      <a:pt x="947" y="16"/>
                      <a:pt x="940" y="8"/>
                    </a:cubicBezTo>
                    <a:cubicBezTo>
                      <a:pt x="933" y="0"/>
                      <a:pt x="913" y="22"/>
                      <a:pt x="913" y="22"/>
                    </a:cubicBezTo>
                    <a:cubicBezTo>
                      <a:pt x="899" y="14"/>
                      <a:pt x="899" y="14"/>
                      <a:pt x="899" y="14"/>
                    </a:cubicBezTo>
                    <a:cubicBezTo>
                      <a:pt x="868" y="43"/>
                      <a:pt x="868" y="43"/>
                      <a:pt x="868" y="43"/>
                    </a:cubicBezTo>
                    <a:cubicBezTo>
                      <a:pt x="816" y="21"/>
                      <a:pt x="816" y="21"/>
                      <a:pt x="816" y="21"/>
                    </a:cubicBezTo>
                    <a:cubicBezTo>
                      <a:pt x="808" y="36"/>
                      <a:pt x="808" y="36"/>
                      <a:pt x="808" y="36"/>
                    </a:cubicBezTo>
                    <a:cubicBezTo>
                      <a:pt x="808" y="36"/>
                      <a:pt x="801" y="32"/>
                      <a:pt x="767" y="34"/>
                    </a:cubicBezTo>
                    <a:cubicBezTo>
                      <a:pt x="737" y="36"/>
                      <a:pt x="754" y="68"/>
                      <a:pt x="754" y="68"/>
                    </a:cubicBezTo>
                    <a:cubicBezTo>
                      <a:pt x="742" y="83"/>
                      <a:pt x="742" y="83"/>
                      <a:pt x="742" y="83"/>
                    </a:cubicBezTo>
                    <a:cubicBezTo>
                      <a:pt x="698" y="73"/>
                      <a:pt x="698" y="73"/>
                      <a:pt x="698" y="73"/>
                    </a:cubicBezTo>
                    <a:cubicBezTo>
                      <a:pt x="698" y="73"/>
                      <a:pt x="699" y="58"/>
                      <a:pt x="688" y="49"/>
                    </a:cubicBezTo>
                    <a:cubicBezTo>
                      <a:pt x="677" y="45"/>
                      <a:pt x="669" y="60"/>
                      <a:pt x="669" y="60"/>
                    </a:cubicBezTo>
                    <a:cubicBezTo>
                      <a:pt x="657" y="59"/>
                      <a:pt x="657" y="59"/>
                      <a:pt x="657" y="59"/>
                    </a:cubicBezTo>
                    <a:cubicBezTo>
                      <a:pt x="644" y="109"/>
                      <a:pt x="644" y="109"/>
                      <a:pt x="644" y="109"/>
                    </a:cubicBezTo>
                    <a:cubicBezTo>
                      <a:pt x="655" y="109"/>
                      <a:pt x="655" y="109"/>
                      <a:pt x="655" y="109"/>
                    </a:cubicBezTo>
                    <a:cubicBezTo>
                      <a:pt x="654" y="132"/>
                      <a:pt x="654" y="132"/>
                      <a:pt x="654" y="132"/>
                    </a:cubicBezTo>
                    <a:cubicBezTo>
                      <a:pt x="621" y="123"/>
                      <a:pt x="621" y="123"/>
                      <a:pt x="621" y="123"/>
                    </a:cubicBezTo>
                    <a:cubicBezTo>
                      <a:pt x="618" y="100"/>
                      <a:pt x="618" y="100"/>
                      <a:pt x="618" y="100"/>
                    </a:cubicBezTo>
                    <a:cubicBezTo>
                      <a:pt x="618" y="100"/>
                      <a:pt x="611" y="95"/>
                      <a:pt x="587" y="117"/>
                    </a:cubicBezTo>
                    <a:cubicBezTo>
                      <a:pt x="568" y="136"/>
                      <a:pt x="586" y="152"/>
                      <a:pt x="586" y="152"/>
                    </a:cubicBezTo>
                    <a:cubicBezTo>
                      <a:pt x="597" y="152"/>
                      <a:pt x="597" y="152"/>
                      <a:pt x="597" y="152"/>
                    </a:cubicBezTo>
                    <a:cubicBezTo>
                      <a:pt x="604" y="156"/>
                      <a:pt x="604" y="156"/>
                      <a:pt x="604" y="156"/>
                    </a:cubicBezTo>
                    <a:cubicBezTo>
                      <a:pt x="592" y="175"/>
                      <a:pt x="592" y="175"/>
                      <a:pt x="592" y="175"/>
                    </a:cubicBezTo>
                    <a:cubicBezTo>
                      <a:pt x="591" y="198"/>
                      <a:pt x="591" y="198"/>
                      <a:pt x="591" y="198"/>
                    </a:cubicBezTo>
                    <a:cubicBezTo>
                      <a:pt x="584" y="197"/>
                      <a:pt x="584" y="197"/>
                      <a:pt x="584" y="197"/>
                    </a:cubicBezTo>
                    <a:cubicBezTo>
                      <a:pt x="580" y="190"/>
                      <a:pt x="580" y="190"/>
                      <a:pt x="580" y="190"/>
                    </a:cubicBezTo>
                    <a:cubicBezTo>
                      <a:pt x="573" y="178"/>
                      <a:pt x="573" y="178"/>
                      <a:pt x="573" y="178"/>
                    </a:cubicBezTo>
                    <a:cubicBezTo>
                      <a:pt x="567" y="162"/>
                      <a:pt x="567" y="162"/>
                      <a:pt x="567" y="162"/>
                    </a:cubicBezTo>
                    <a:cubicBezTo>
                      <a:pt x="533" y="168"/>
                      <a:pt x="533" y="168"/>
                      <a:pt x="533" y="168"/>
                    </a:cubicBezTo>
                    <a:cubicBezTo>
                      <a:pt x="533" y="168"/>
                      <a:pt x="521" y="183"/>
                      <a:pt x="502" y="174"/>
                    </a:cubicBezTo>
                    <a:cubicBezTo>
                      <a:pt x="484" y="162"/>
                      <a:pt x="490" y="124"/>
                      <a:pt x="490" y="124"/>
                    </a:cubicBezTo>
                    <a:cubicBezTo>
                      <a:pt x="478" y="131"/>
                      <a:pt x="478" y="131"/>
                      <a:pt x="478" y="131"/>
                    </a:cubicBezTo>
                    <a:cubicBezTo>
                      <a:pt x="464" y="123"/>
                      <a:pt x="464" y="123"/>
                      <a:pt x="464" y="123"/>
                    </a:cubicBezTo>
                    <a:cubicBezTo>
                      <a:pt x="455" y="142"/>
                      <a:pt x="455" y="142"/>
                      <a:pt x="455" y="142"/>
                    </a:cubicBezTo>
                    <a:cubicBezTo>
                      <a:pt x="462" y="150"/>
                      <a:pt x="462" y="150"/>
                      <a:pt x="462" y="150"/>
                    </a:cubicBezTo>
                    <a:cubicBezTo>
                      <a:pt x="462" y="150"/>
                      <a:pt x="462" y="161"/>
                      <a:pt x="453" y="180"/>
                    </a:cubicBezTo>
                    <a:cubicBezTo>
                      <a:pt x="445" y="199"/>
                      <a:pt x="422" y="213"/>
                      <a:pt x="422" y="213"/>
                    </a:cubicBezTo>
                    <a:cubicBezTo>
                      <a:pt x="418" y="224"/>
                      <a:pt x="418" y="224"/>
                      <a:pt x="418" y="224"/>
                    </a:cubicBezTo>
                    <a:cubicBezTo>
                      <a:pt x="402" y="235"/>
                      <a:pt x="402" y="235"/>
                      <a:pt x="402" y="235"/>
                    </a:cubicBezTo>
                    <a:cubicBezTo>
                      <a:pt x="405" y="250"/>
                      <a:pt x="405" y="250"/>
                      <a:pt x="405" y="250"/>
                    </a:cubicBezTo>
                    <a:cubicBezTo>
                      <a:pt x="412" y="258"/>
                      <a:pt x="412" y="258"/>
                      <a:pt x="412" y="258"/>
                    </a:cubicBezTo>
                    <a:cubicBezTo>
                      <a:pt x="408" y="277"/>
                      <a:pt x="408" y="277"/>
                      <a:pt x="408" y="277"/>
                    </a:cubicBezTo>
                    <a:cubicBezTo>
                      <a:pt x="397" y="273"/>
                      <a:pt x="397" y="273"/>
                      <a:pt x="397" y="273"/>
                    </a:cubicBezTo>
                    <a:cubicBezTo>
                      <a:pt x="383" y="238"/>
                      <a:pt x="383" y="238"/>
                      <a:pt x="383" y="238"/>
                    </a:cubicBezTo>
                    <a:cubicBezTo>
                      <a:pt x="376" y="230"/>
                      <a:pt x="376" y="230"/>
                      <a:pt x="376" y="230"/>
                    </a:cubicBezTo>
                    <a:cubicBezTo>
                      <a:pt x="388" y="223"/>
                      <a:pt x="388" y="223"/>
                      <a:pt x="388" y="223"/>
                    </a:cubicBezTo>
                    <a:cubicBezTo>
                      <a:pt x="377" y="211"/>
                      <a:pt x="377" y="211"/>
                      <a:pt x="377" y="211"/>
                    </a:cubicBezTo>
                    <a:cubicBezTo>
                      <a:pt x="377" y="211"/>
                      <a:pt x="358" y="213"/>
                      <a:pt x="347" y="205"/>
                    </a:cubicBezTo>
                    <a:cubicBezTo>
                      <a:pt x="337" y="197"/>
                      <a:pt x="341" y="190"/>
                      <a:pt x="341" y="186"/>
                    </a:cubicBezTo>
                    <a:cubicBezTo>
                      <a:pt x="341" y="182"/>
                      <a:pt x="326" y="178"/>
                      <a:pt x="319" y="166"/>
                    </a:cubicBezTo>
                    <a:cubicBezTo>
                      <a:pt x="312" y="154"/>
                      <a:pt x="336" y="132"/>
                      <a:pt x="336" y="132"/>
                    </a:cubicBezTo>
                    <a:cubicBezTo>
                      <a:pt x="321" y="124"/>
                      <a:pt x="321" y="124"/>
                      <a:pt x="321" y="124"/>
                    </a:cubicBezTo>
                    <a:cubicBezTo>
                      <a:pt x="295" y="130"/>
                      <a:pt x="295" y="130"/>
                      <a:pt x="295" y="130"/>
                    </a:cubicBezTo>
                    <a:cubicBezTo>
                      <a:pt x="302" y="142"/>
                      <a:pt x="302" y="142"/>
                      <a:pt x="302" y="142"/>
                    </a:cubicBezTo>
                    <a:cubicBezTo>
                      <a:pt x="282" y="156"/>
                      <a:pt x="282" y="156"/>
                      <a:pt x="282" y="156"/>
                    </a:cubicBezTo>
                    <a:cubicBezTo>
                      <a:pt x="275" y="152"/>
                      <a:pt x="275" y="152"/>
                      <a:pt x="275" y="152"/>
                    </a:cubicBezTo>
                    <a:cubicBezTo>
                      <a:pt x="267" y="163"/>
                      <a:pt x="267" y="163"/>
                      <a:pt x="267" y="163"/>
                    </a:cubicBezTo>
                    <a:cubicBezTo>
                      <a:pt x="277" y="191"/>
                      <a:pt x="277" y="191"/>
                      <a:pt x="277" y="191"/>
                    </a:cubicBezTo>
                    <a:cubicBezTo>
                      <a:pt x="277" y="191"/>
                      <a:pt x="265" y="201"/>
                      <a:pt x="254" y="205"/>
                    </a:cubicBezTo>
                    <a:cubicBezTo>
                      <a:pt x="246" y="208"/>
                      <a:pt x="250" y="220"/>
                      <a:pt x="246" y="223"/>
                    </a:cubicBezTo>
                    <a:cubicBezTo>
                      <a:pt x="242" y="227"/>
                      <a:pt x="231" y="227"/>
                      <a:pt x="227" y="226"/>
                    </a:cubicBezTo>
                    <a:cubicBezTo>
                      <a:pt x="223" y="226"/>
                      <a:pt x="226" y="242"/>
                      <a:pt x="211" y="241"/>
                    </a:cubicBezTo>
                    <a:cubicBezTo>
                      <a:pt x="200" y="240"/>
                      <a:pt x="175" y="220"/>
                      <a:pt x="171" y="220"/>
                    </a:cubicBezTo>
                    <a:cubicBezTo>
                      <a:pt x="163" y="219"/>
                      <a:pt x="159" y="235"/>
                      <a:pt x="148" y="234"/>
                    </a:cubicBezTo>
                    <a:cubicBezTo>
                      <a:pt x="136" y="237"/>
                      <a:pt x="133" y="233"/>
                      <a:pt x="126" y="229"/>
                    </a:cubicBezTo>
                    <a:cubicBezTo>
                      <a:pt x="122" y="229"/>
                      <a:pt x="121" y="240"/>
                      <a:pt x="106" y="244"/>
                    </a:cubicBezTo>
                    <a:cubicBezTo>
                      <a:pt x="99" y="243"/>
                      <a:pt x="92" y="239"/>
                      <a:pt x="92" y="235"/>
                    </a:cubicBezTo>
                    <a:cubicBezTo>
                      <a:pt x="89" y="238"/>
                      <a:pt x="86" y="240"/>
                      <a:pt x="82" y="242"/>
                    </a:cubicBezTo>
                    <a:cubicBezTo>
                      <a:pt x="80" y="243"/>
                      <a:pt x="77" y="243"/>
                      <a:pt x="74" y="244"/>
                    </a:cubicBezTo>
                    <a:cubicBezTo>
                      <a:pt x="65" y="247"/>
                      <a:pt x="56" y="250"/>
                      <a:pt x="49" y="260"/>
                    </a:cubicBezTo>
                    <a:cubicBezTo>
                      <a:pt x="37" y="282"/>
                      <a:pt x="74" y="288"/>
                      <a:pt x="74" y="288"/>
                    </a:cubicBezTo>
                    <a:cubicBezTo>
                      <a:pt x="72" y="330"/>
                      <a:pt x="72" y="330"/>
                      <a:pt x="72" y="330"/>
                    </a:cubicBezTo>
                    <a:cubicBezTo>
                      <a:pt x="72" y="338"/>
                      <a:pt x="80" y="330"/>
                      <a:pt x="91" y="338"/>
                    </a:cubicBezTo>
                    <a:cubicBezTo>
                      <a:pt x="98" y="346"/>
                      <a:pt x="98" y="350"/>
                      <a:pt x="89" y="377"/>
                    </a:cubicBezTo>
                    <a:cubicBezTo>
                      <a:pt x="84" y="399"/>
                      <a:pt x="39" y="409"/>
                      <a:pt x="39" y="409"/>
                    </a:cubicBezTo>
                    <a:cubicBezTo>
                      <a:pt x="24" y="404"/>
                      <a:pt x="24" y="404"/>
                      <a:pt x="24" y="404"/>
                    </a:cubicBezTo>
                    <a:cubicBezTo>
                      <a:pt x="24" y="404"/>
                      <a:pt x="5" y="407"/>
                      <a:pt x="4" y="426"/>
                    </a:cubicBezTo>
                    <a:cubicBezTo>
                      <a:pt x="0" y="449"/>
                      <a:pt x="19" y="431"/>
                      <a:pt x="19" y="431"/>
                    </a:cubicBezTo>
                    <a:cubicBezTo>
                      <a:pt x="19" y="431"/>
                      <a:pt x="19" y="434"/>
                      <a:pt x="29" y="462"/>
                    </a:cubicBezTo>
                    <a:cubicBezTo>
                      <a:pt x="35" y="485"/>
                      <a:pt x="58" y="471"/>
                      <a:pt x="58" y="471"/>
                    </a:cubicBezTo>
                    <a:cubicBezTo>
                      <a:pt x="60" y="513"/>
                      <a:pt x="60" y="513"/>
                      <a:pt x="60" y="513"/>
                    </a:cubicBezTo>
                    <a:cubicBezTo>
                      <a:pt x="60" y="513"/>
                      <a:pt x="56" y="524"/>
                      <a:pt x="45" y="527"/>
                    </a:cubicBezTo>
                    <a:cubicBezTo>
                      <a:pt x="37" y="535"/>
                      <a:pt x="24" y="565"/>
                      <a:pt x="41" y="596"/>
                    </a:cubicBezTo>
                    <a:cubicBezTo>
                      <a:pt x="55" y="627"/>
                      <a:pt x="73" y="640"/>
                      <a:pt x="95" y="648"/>
                    </a:cubicBezTo>
                    <a:cubicBezTo>
                      <a:pt x="114" y="657"/>
                      <a:pt x="144" y="643"/>
                      <a:pt x="152" y="643"/>
                    </a:cubicBezTo>
                    <a:cubicBezTo>
                      <a:pt x="155" y="644"/>
                      <a:pt x="162" y="652"/>
                      <a:pt x="154" y="678"/>
                    </a:cubicBezTo>
                    <a:cubicBezTo>
                      <a:pt x="141" y="708"/>
                      <a:pt x="115" y="711"/>
                      <a:pt x="115" y="711"/>
                    </a:cubicBezTo>
                    <a:cubicBezTo>
                      <a:pt x="128" y="742"/>
                      <a:pt x="128" y="742"/>
                      <a:pt x="128" y="742"/>
                    </a:cubicBezTo>
                    <a:cubicBezTo>
                      <a:pt x="128" y="742"/>
                      <a:pt x="166" y="744"/>
                      <a:pt x="188" y="737"/>
                    </a:cubicBezTo>
                    <a:cubicBezTo>
                      <a:pt x="207" y="730"/>
                      <a:pt x="238" y="713"/>
                      <a:pt x="238" y="713"/>
                    </a:cubicBezTo>
                    <a:cubicBezTo>
                      <a:pt x="238" y="713"/>
                      <a:pt x="247" y="682"/>
                      <a:pt x="259" y="668"/>
                    </a:cubicBezTo>
                    <a:cubicBezTo>
                      <a:pt x="267" y="653"/>
                      <a:pt x="306" y="616"/>
                      <a:pt x="333" y="606"/>
                    </a:cubicBezTo>
                    <a:cubicBezTo>
                      <a:pt x="359" y="600"/>
                      <a:pt x="400" y="621"/>
                      <a:pt x="400" y="621"/>
                    </a:cubicBezTo>
                    <a:cubicBezTo>
                      <a:pt x="406" y="633"/>
                      <a:pt x="406" y="633"/>
                      <a:pt x="406" y="633"/>
                    </a:cubicBezTo>
                    <a:cubicBezTo>
                      <a:pt x="422" y="630"/>
                      <a:pt x="422" y="630"/>
                      <a:pt x="422" y="630"/>
                    </a:cubicBezTo>
                    <a:cubicBezTo>
                      <a:pt x="458" y="654"/>
                      <a:pt x="458" y="654"/>
                      <a:pt x="458" y="654"/>
                    </a:cubicBezTo>
                    <a:cubicBezTo>
                      <a:pt x="512" y="691"/>
                      <a:pt x="512" y="691"/>
                      <a:pt x="512" y="691"/>
                    </a:cubicBezTo>
                    <a:cubicBezTo>
                      <a:pt x="524" y="688"/>
                      <a:pt x="524" y="688"/>
                      <a:pt x="524" y="688"/>
                    </a:cubicBezTo>
                    <a:cubicBezTo>
                      <a:pt x="577" y="740"/>
                      <a:pt x="577" y="740"/>
                      <a:pt x="577" y="740"/>
                    </a:cubicBezTo>
                    <a:cubicBezTo>
                      <a:pt x="577" y="759"/>
                      <a:pt x="577" y="759"/>
                      <a:pt x="577" y="759"/>
                    </a:cubicBezTo>
                    <a:cubicBezTo>
                      <a:pt x="584" y="836"/>
                      <a:pt x="584" y="836"/>
                      <a:pt x="584" y="836"/>
                    </a:cubicBezTo>
                    <a:cubicBezTo>
                      <a:pt x="584" y="836"/>
                      <a:pt x="609" y="872"/>
                      <a:pt x="618" y="907"/>
                    </a:cubicBezTo>
                    <a:cubicBezTo>
                      <a:pt x="632" y="942"/>
                      <a:pt x="605" y="956"/>
                      <a:pt x="605" y="956"/>
                    </a:cubicBezTo>
                    <a:cubicBezTo>
                      <a:pt x="615" y="972"/>
                      <a:pt x="615" y="972"/>
                      <a:pt x="615" y="972"/>
                    </a:cubicBezTo>
                    <a:cubicBezTo>
                      <a:pt x="615" y="972"/>
                      <a:pt x="638" y="965"/>
                      <a:pt x="653" y="973"/>
                    </a:cubicBezTo>
                    <a:cubicBezTo>
                      <a:pt x="671" y="982"/>
                      <a:pt x="651" y="1004"/>
                      <a:pt x="651" y="1004"/>
                    </a:cubicBezTo>
                    <a:cubicBezTo>
                      <a:pt x="681" y="1013"/>
                      <a:pt x="681" y="1013"/>
                      <a:pt x="681" y="1013"/>
                    </a:cubicBezTo>
                    <a:cubicBezTo>
                      <a:pt x="716" y="1057"/>
                      <a:pt x="716" y="1057"/>
                      <a:pt x="716" y="1057"/>
                    </a:cubicBezTo>
                    <a:cubicBezTo>
                      <a:pt x="734" y="1077"/>
                      <a:pt x="734" y="1077"/>
                      <a:pt x="734" y="1077"/>
                    </a:cubicBezTo>
                    <a:cubicBezTo>
                      <a:pt x="734" y="1077"/>
                      <a:pt x="723" y="1076"/>
                      <a:pt x="711" y="1087"/>
                    </a:cubicBezTo>
                    <a:cubicBezTo>
                      <a:pt x="703" y="1098"/>
                      <a:pt x="725" y="1107"/>
                      <a:pt x="725" y="1107"/>
                    </a:cubicBezTo>
                    <a:cubicBezTo>
                      <a:pt x="730" y="1088"/>
                      <a:pt x="730" y="1088"/>
                      <a:pt x="730" y="1088"/>
                    </a:cubicBezTo>
                    <a:cubicBezTo>
                      <a:pt x="745" y="1089"/>
                      <a:pt x="745" y="1089"/>
                      <a:pt x="745" y="1089"/>
                    </a:cubicBezTo>
                    <a:cubicBezTo>
                      <a:pt x="745" y="1089"/>
                      <a:pt x="767" y="1101"/>
                      <a:pt x="788" y="1117"/>
                    </a:cubicBezTo>
                    <a:cubicBezTo>
                      <a:pt x="814" y="1134"/>
                      <a:pt x="830" y="1188"/>
                      <a:pt x="830" y="1188"/>
                    </a:cubicBezTo>
                    <a:cubicBezTo>
                      <a:pt x="845" y="1185"/>
                      <a:pt x="845" y="1185"/>
                      <a:pt x="845" y="1185"/>
                    </a:cubicBezTo>
                    <a:cubicBezTo>
                      <a:pt x="852" y="1193"/>
                      <a:pt x="852" y="1193"/>
                      <a:pt x="852" y="1193"/>
                    </a:cubicBezTo>
                    <a:cubicBezTo>
                      <a:pt x="852" y="1193"/>
                      <a:pt x="871" y="1198"/>
                      <a:pt x="889" y="1218"/>
                    </a:cubicBezTo>
                    <a:cubicBezTo>
                      <a:pt x="903" y="1234"/>
                      <a:pt x="898" y="1257"/>
                      <a:pt x="898" y="1257"/>
                    </a:cubicBezTo>
                    <a:cubicBezTo>
                      <a:pt x="898" y="1257"/>
                      <a:pt x="924" y="1265"/>
                      <a:pt x="935" y="1274"/>
                    </a:cubicBezTo>
                    <a:cubicBezTo>
                      <a:pt x="945" y="1286"/>
                      <a:pt x="966" y="1325"/>
                      <a:pt x="966" y="1325"/>
                    </a:cubicBezTo>
                    <a:cubicBezTo>
                      <a:pt x="981" y="1326"/>
                      <a:pt x="981" y="1326"/>
                      <a:pt x="981" y="1326"/>
                    </a:cubicBezTo>
                    <a:cubicBezTo>
                      <a:pt x="981" y="1326"/>
                      <a:pt x="1014" y="1339"/>
                      <a:pt x="1025" y="1347"/>
                    </a:cubicBezTo>
                    <a:cubicBezTo>
                      <a:pt x="1032" y="1351"/>
                      <a:pt x="1042" y="1378"/>
                      <a:pt x="1042" y="1378"/>
                    </a:cubicBezTo>
                    <a:cubicBezTo>
                      <a:pt x="1046" y="1382"/>
                      <a:pt x="1046" y="1382"/>
                      <a:pt x="1046" y="1382"/>
                    </a:cubicBezTo>
                    <a:cubicBezTo>
                      <a:pt x="1046" y="1382"/>
                      <a:pt x="1061" y="1368"/>
                      <a:pt x="1080" y="1361"/>
                    </a:cubicBezTo>
                    <a:cubicBezTo>
                      <a:pt x="1099" y="1358"/>
                      <a:pt x="1135" y="1383"/>
                      <a:pt x="1135" y="1383"/>
                    </a:cubicBezTo>
                    <a:cubicBezTo>
                      <a:pt x="1135" y="1383"/>
                      <a:pt x="1148" y="1360"/>
                      <a:pt x="1173" y="1388"/>
                    </a:cubicBezTo>
                    <a:cubicBezTo>
                      <a:pt x="1198" y="1412"/>
                      <a:pt x="1200" y="1439"/>
                      <a:pt x="1200" y="1439"/>
                    </a:cubicBezTo>
                    <a:cubicBezTo>
                      <a:pt x="1200" y="1439"/>
                      <a:pt x="1215" y="1448"/>
                      <a:pt x="1218" y="1455"/>
                    </a:cubicBezTo>
                    <a:cubicBezTo>
                      <a:pt x="1222" y="1463"/>
                      <a:pt x="1213" y="1482"/>
                      <a:pt x="1213" y="1482"/>
                    </a:cubicBezTo>
                    <a:cubicBezTo>
                      <a:pt x="1221" y="1486"/>
                      <a:pt x="1221" y="1486"/>
                      <a:pt x="1221" y="1486"/>
                    </a:cubicBezTo>
                    <a:cubicBezTo>
                      <a:pt x="1225" y="1475"/>
                      <a:pt x="1225" y="1475"/>
                      <a:pt x="1225" y="1475"/>
                    </a:cubicBezTo>
                    <a:cubicBezTo>
                      <a:pt x="1243" y="1483"/>
                      <a:pt x="1243" y="1483"/>
                      <a:pt x="1243" y="1483"/>
                    </a:cubicBezTo>
                    <a:cubicBezTo>
                      <a:pt x="1259" y="1469"/>
                      <a:pt x="1259" y="1469"/>
                      <a:pt x="1259" y="1469"/>
                    </a:cubicBezTo>
                    <a:cubicBezTo>
                      <a:pt x="1280" y="1497"/>
                      <a:pt x="1280" y="1497"/>
                      <a:pt x="1280" y="1497"/>
                    </a:cubicBezTo>
                    <a:cubicBezTo>
                      <a:pt x="1291" y="1501"/>
                      <a:pt x="1291" y="1501"/>
                      <a:pt x="1291" y="1501"/>
                    </a:cubicBezTo>
                    <a:cubicBezTo>
                      <a:pt x="1260" y="1526"/>
                      <a:pt x="1260" y="1526"/>
                      <a:pt x="1260" y="1526"/>
                    </a:cubicBezTo>
                    <a:cubicBezTo>
                      <a:pt x="1267" y="1530"/>
                      <a:pt x="1267" y="1530"/>
                      <a:pt x="1267" y="1530"/>
                    </a:cubicBezTo>
                    <a:cubicBezTo>
                      <a:pt x="1290" y="1520"/>
                      <a:pt x="1290" y="1520"/>
                      <a:pt x="1290" y="1520"/>
                    </a:cubicBezTo>
                    <a:cubicBezTo>
                      <a:pt x="1301" y="1524"/>
                      <a:pt x="1301" y="1524"/>
                      <a:pt x="1301" y="1524"/>
                    </a:cubicBezTo>
                    <a:cubicBezTo>
                      <a:pt x="1316" y="1517"/>
                      <a:pt x="1316" y="1517"/>
                      <a:pt x="1316" y="1517"/>
                    </a:cubicBezTo>
                    <a:cubicBezTo>
                      <a:pt x="1324" y="1522"/>
                      <a:pt x="1324" y="1522"/>
                      <a:pt x="1324" y="1522"/>
                    </a:cubicBezTo>
                    <a:cubicBezTo>
                      <a:pt x="1339" y="1511"/>
                      <a:pt x="1339" y="1511"/>
                      <a:pt x="1339" y="1511"/>
                    </a:cubicBezTo>
                    <a:cubicBezTo>
                      <a:pt x="1339" y="1511"/>
                      <a:pt x="1357" y="1523"/>
                      <a:pt x="1372" y="1539"/>
                    </a:cubicBezTo>
                    <a:cubicBezTo>
                      <a:pt x="1382" y="1555"/>
                      <a:pt x="1381" y="1586"/>
                      <a:pt x="1381" y="1586"/>
                    </a:cubicBezTo>
                    <a:cubicBezTo>
                      <a:pt x="1369" y="1585"/>
                      <a:pt x="1369" y="1585"/>
                      <a:pt x="1369" y="1585"/>
                    </a:cubicBezTo>
                    <a:cubicBezTo>
                      <a:pt x="1368" y="1612"/>
                      <a:pt x="1368" y="1612"/>
                      <a:pt x="1368" y="1612"/>
                    </a:cubicBezTo>
                    <a:cubicBezTo>
                      <a:pt x="1397" y="1628"/>
                      <a:pt x="1397" y="1628"/>
                      <a:pt x="1397" y="1628"/>
                    </a:cubicBezTo>
                    <a:cubicBezTo>
                      <a:pt x="1397" y="1628"/>
                      <a:pt x="1409" y="1629"/>
                      <a:pt x="1420" y="1633"/>
                    </a:cubicBezTo>
                    <a:cubicBezTo>
                      <a:pt x="1431" y="1638"/>
                      <a:pt x="1437" y="1657"/>
                      <a:pt x="1437" y="1657"/>
                    </a:cubicBezTo>
                    <a:cubicBezTo>
                      <a:pt x="1452" y="1669"/>
                      <a:pt x="1452" y="1669"/>
                      <a:pt x="1452" y="1669"/>
                    </a:cubicBezTo>
                    <a:cubicBezTo>
                      <a:pt x="1452" y="1669"/>
                      <a:pt x="1475" y="1644"/>
                      <a:pt x="1490" y="1644"/>
                    </a:cubicBezTo>
                    <a:cubicBezTo>
                      <a:pt x="1505" y="1641"/>
                      <a:pt x="1508" y="1672"/>
                      <a:pt x="1508" y="1672"/>
                    </a:cubicBezTo>
                    <a:cubicBezTo>
                      <a:pt x="1522" y="1692"/>
                      <a:pt x="1522" y="1692"/>
                      <a:pt x="1522" y="1692"/>
                    </a:cubicBezTo>
                    <a:cubicBezTo>
                      <a:pt x="1522" y="1692"/>
                      <a:pt x="1531" y="1742"/>
                      <a:pt x="1541" y="1761"/>
                    </a:cubicBezTo>
                    <a:cubicBezTo>
                      <a:pt x="1551" y="1781"/>
                      <a:pt x="1562" y="1785"/>
                      <a:pt x="1572" y="1813"/>
                    </a:cubicBezTo>
                    <a:cubicBezTo>
                      <a:pt x="1582" y="1840"/>
                      <a:pt x="1584" y="1886"/>
                      <a:pt x="1584" y="1886"/>
                    </a:cubicBezTo>
                    <a:cubicBezTo>
                      <a:pt x="1594" y="1906"/>
                      <a:pt x="1594" y="1906"/>
                      <a:pt x="1594" y="1906"/>
                    </a:cubicBezTo>
                    <a:cubicBezTo>
                      <a:pt x="1594" y="1906"/>
                      <a:pt x="1602" y="1906"/>
                      <a:pt x="1605" y="1921"/>
                    </a:cubicBezTo>
                    <a:cubicBezTo>
                      <a:pt x="1608" y="1937"/>
                      <a:pt x="1592" y="1955"/>
                      <a:pt x="1592" y="1955"/>
                    </a:cubicBezTo>
                    <a:cubicBezTo>
                      <a:pt x="1566" y="1954"/>
                      <a:pt x="1566" y="1954"/>
                      <a:pt x="1566" y="1954"/>
                    </a:cubicBezTo>
                    <a:cubicBezTo>
                      <a:pt x="1566" y="1954"/>
                      <a:pt x="1539" y="1972"/>
                      <a:pt x="1535" y="1979"/>
                    </a:cubicBezTo>
                    <a:cubicBezTo>
                      <a:pt x="1527" y="1990"/>
                      <a:pt x="1549" y="1999"/>
                      <a:pt x="1552" y="2007"/>
                    </a:cubicBezTo>
                    <a:cubicBezTo>
                      <a:pt x="1559" y="2015"/>
                      <a:pt x="1548" y="2018"/>
                      <a:pt x="1540" y="2033"/>
                    </a:cubicBezTo>
                    <a:cubicBezTo>
                      <a:pt x="1528" y="2048"/>
                      <a:pt x="1531" y="2063"/>
                      <a:pt x="1531" y="2063"/>
                    </a:cubicBezTo>
                    <a:cubicBezTo>
                      <a:pt x="1500" y="2081"/>
                      <a:pt x="1500" y="2081"/>
                      <a:pt x="1500" y="2081"/>
                    </a:cubicBezTo>
                    <a:cubicBezTo>
                      <a:pt x="1507" y="2100"/>
                      <a:pt x="1507" y="2100"/>
                      <a:pt x="1507" y="2100"/>
                    </a:cubicBezTo>
                    <a:cubicBezTo>
                      <a:pt x="1507" y="2100"/>
                      <a:pt x="1502" y="2127"/>
                      <a:pt x="1512" y="2143"/>
                    </a:cubicBezTo>
                    <a:cubicBezTo>
                      <a:pt x="1526" y="2159"/>
                      <a:pt x="1553" y="2145"/>
                      <a:pt x="1553" y="2145"/>
                    </a:cubicBezTo>
                    <a:cubicBezTo>
                      <a:pt x="1553" y="2145"/>
                      <a:pt x="1576" y="2146"/>
                      <a:pt x="1591" y="2139"/>
                    </a:cubicBezTo>
                    <a:cubicBezTo>
                      <a:pt x="1606" y="2136"/>
                      <a:pt x="1605" y="2078"/>
                      <a:pt x="1621" y="2064"/>
                    </a:cubicBezTo>
                    <a:cubicBezTo>
                      <a:pt x="1636" y="2049"/>
                      <a:pt x="1663" y="2035"/>
                      <a:pt x="1675" y="2028"/>
                    </a:cubicBezTo>
                    <a:cubicBezTo>
                      <a:pt x="1686" y="2017"/>
                      <a:pt x="1670" y="1974"/>
                      <a:pt x="1671" y="1951"/>
                    </a:cubicBezTo>
                    <a:cubicBezTo>
                      <a:pt x="1668" y="1928"/>
                      <a:pt x="1717" y="1911"/>
                      <a:pt x="1729" y="1908"/>
                    </a:cubicBezTo>
                    <a:cubicBezTo>
                      <a:pt x="1744" y="1905"/>
                      <a:pt x="1759" y="1910"/>
                      <a:pt x="1770" y="1906"/>
                    </a:cubicBezTo>
                    <a:cubicBezTo>
                      <a:pt x="1781" y="1903"/>
                      <a:pt x="1782" y="1880"/>
                      <a:pt x="1782" y="1880"/>
                    </a:cubicBezTo>
                    <a:cubicBezTo>
                      <a:pt x="1765" y="1856"/>
                      <a:pt x="1765" y="1856"/>
                      <a:pt x="1765" y="1856"/>
                    </a:cubicBezTo>
                    <a:cubicBezTo>
                      <a:pt x="1770" y="1834"/>
                      <a:pt x="1770" y="1834"/>
                      <a:pt x="1770" y="1834"/>
                    </a:cubicBezTo>
                    <a:cubicBezTo>
                      <a:pt x="1763" y="1822"/>
                      <a:pt x="1763" y="1822"/>
                      <a:pt x="1763" y="1822"/>
                    </a:cubicBezTo>
                    <a:cubicBezTo>
                      <a:pt x="1768" y="1795"/>
                      <a:pt x="1768" y="1795"/>
                      <a:pt x="1768" y="1795"/>
                    </a:cubicBezTo>
                    <a:cubicBezTo>
                      <a:pt x="1739" y="1767"/>
                      <a:pt x="1739" y="1767"/>
                      <a:pt x="1739" y="1767"/>
                    </a:cubicBezTo>
                    <a:cubicBezTo>
                      <a:pt x="1728" y="1767"/>
                      <a:pt x="1728" y="1767"/>
                      <a:pt x="1728" y="1767"/>
                    </a:cubicBezTo>
                    <a:cubicBezTo>
                      <a:pt x="1707" y="1739"/>
                      <a:pt x="1707" y="1739"/>
                      <a:pt x="1707" y="1739"/>
                    </a:cubicBezTo>
                    <a:cubicBezTo>
                      <a:pt x="1707" y="1739"/>
                      <a:pt x="1684" y="1745"/>
                      <a:pt x="1658" y="1740"/>
                    </a:cubicBezTo>
                    <a:cubicBezTo>
                      <a:pt x="1636" y="1735"/>
                      <a:pt x="1652" y="1698"/>
                      <a:pt x="1652" y="1698"/>
                    </a:cubicBezTo>
                    <a:cubicBezTo>
                      <a:pt x="1652" y="1698"/>
                      <a:pt x="1668" y="1676"/>
                      <a:pt x="1672" y="1668"/>
                    </a:cubicBezTo>
                    <a:cubicBezTo>
                      <a:pt x="1680" y="1657"/>
                      <a:pt x="1670" y="1645"/>
                      <a:pt x="1670" y="1645"/>
                    </a:cubicBezTo>
                    <a:cubicBezTo>
                      <a:pt x="1686" y="1627"/>
                      <a:pt x="1686" y="1627"/>
                      <a:pt x="1686" y="1627"/>
                    </a:cubicBezTo>
                    <a:cubicBezTo>
                      <a:pt x="1698" y="1597"/>
                      <a:pt x="1698" y="1597"/>
                      <a:pt x="1698" y="1597"/>
                    </a:cubicBezTo>
                    <a:cubicBezTo>
                      <a:pt x="1698" y="1597"/>
                      <a:pt x="1719" y="1556"/>
                      <a:pt x="1730" y="1549"/>
                    </a:cubicBezTo>
                    <a:cubicBezTo>
                      <a:pt x="1738" y="1541"/>
                      <a:pt x="1765" y="1535"/>
                      <a:pt x="1765" y="1535"/>
                    </a:cubicBezTo>
                    <a:cubicBezTo>
                      <a:pt x="1772" y="1547"/>
                      <a:pt x="1772" y="1547"/>
                      <a:pt x="1772" y="1547"/>
                    </a:cubicBezTo>
                    <a:cubicBezTo>
                      <a:pt x="1786" y="1551"/>
                      <a:pt x="1786" y="1551"/>
                      <a:pt x="1786" y="1551"/>
                    </a:cubicBezTo>
                    <a:cubicBezTo>
                      <a:pt x="1786" y="1563"/>
                      <a:pt x="1786" y="1563"/>
                      <a:pt x="1786" y="1563"/>
                    </a:cubicBezTo>
                    <a:cubicBezTo>
                      <a:pt x="1786" y="1563"/>
                      <a:pt x="1822" y="1584"/>
                      <a:pt x="1837" y="1584"/>
                    </a:cubicBezTo>
                    <a:cubicBezTo>
                      <a:pt x="1852" y="1589"/>
                      <a:pt x="1864" y="1578"/>
                      <a:pt x="1864" y="1578"/>
                    </a:cubicBezTo>
                    <a:cubicBezTo>
                      <a:pt x="1864" y="1578"/>
                      <a:pt x="1882" y="1583"/>
                      <a:pt x="1900" y="1595"/>
                    </a:cubicBezTo>
                    <a:cubicBezTo>
                      <a:pt x="1922" y="1611"/>
                      <a:pt x="1920" y="1646"/>
                      <a:pt x="1920" y="1661"/>
                    </a:cubicBezTo>
                    <a:cubicBezTo>
                      <a:pt x="1923" y="1676"/>
                      <a:pt x="1964" y="1682"/>
                      <a:pt x="1964" y="1682"/>
                    </a:cubicBezTo>
                    <a:cubicBezTo>
                      <a:pt x="1964" y="1682"/>
                      <a:pt x="1982" y="1698"/>
                      <a:pt x="1993" y="1691"/>
                    </a:cubicBezTo>
                    <a:cubicBezTo>
                      <a:pt x="2005" y="1684"/>
                      <a:pt x="1991" y="1649"/>
                      <a:pt x="1991" y="1649"/>
                    </a:cubicBezTo>
                    <a:cubicBezTo>
                      <a:pt x="2016" y="1612"/>
                      <a:pt x="2016" y="1612"/>
                      <a:pt x="2016" y="1612"/>
                    </a:cubicBezTo>
                    <a:cubicBezTo>
                      <a:pt x="2005" y="1608"/>
                      <a:pt x="2005" y="1608"/>
                      <a:pt x="2005" y="1608"/>
                    </a:cubicBezTo>
                    <a:cubicBezTo>
                      <a:pt x="1991" y="1580"/>
                      <a:pt x="1991" y="1580"/>
                      <a:pt x="1991" y="1580"/>
                    </a:cubicBezTo>
                    <a:cubicBezTo>
                      <a:pt x="1963" y="1541"/>
                      <a:pt x="1963" y="1541"/>
                      <a:pt x="1963" y="1541"/>
                    </a:cubicBezTo>
                    <a:cubicBezTo>
                      <a:pt x="1944" y="1544"/>
                      <a:pt x="1944" y="1544"/>
                      <a:pt x="1944" y="1544"/>
                    </a:cubicBezTo>
                    <a:cubicBezTo>
                      <a:pt x="1919" y="1516"/>
                      <a:pt x="1919" y="1516"/>
                      <a:pt x="1919" y="1516"/>
                    </a:cubicBezTo>
                    <a:cubicBezTo>
                      <a:pt x="1919" y="1516"/>
                      <a:pt x="1927" y="1504"/>
                      <a:pt x="1912" y="1496"/>
                    </a:cubicBezTo>
                    <a:cubicBezTo>
                      <a:pt x="1894" y="1488"/>
                      <a:pt x="1883" y="1487"/>
                      <a:pt x="1883" y="1487"/>
                    </a:cubicBezTo>
                    <a:cubicBezTo>
                      <a:pt x="1861" y="1471"/>
                      <a:pt x="1861" y="1471"/>
                      <a:pt x="1861" y="1471"/>
                    </a:cubicBezTo>
                    <a:cubicBezTo>
                      <a:pt x="1850" y="1474"/>
                      <a:pt x="1850" y="1474"/>
                      <a:pt x="1850" y="1474"/>
                    </a:cubicBezTo>
                    <a:cubicBezTo>
                      <a:pt x="1810" y="1453"/>
                      <a:pt x="1810" y="1453"/>
                      <a:pt x="1810" y="1453"/>
                    </a:cubicBezTo>
                    <a:cubicBezTo>
                      <a:pt x="1799" y="1437"/>
                      <a:pt x="1799" y="1437"/>
                      <a:pt x="1799" y="1437"/>
                    </a:cubicBezTo>
                    <a:cubicBezTo>
                      <a:pt x="1770" y="1424"/>
                      <a:pt x="1770" y="1424"/>
                      <a:pt x="1770" y="1424"/>
                    </a:cubicBezTo>
                    <a:cubicBezTo>
                      <a:pt x="1759" y="1412"/>
                      <a:pt x="1759" y="1412"/>
                      <a:pt x="1759" y="1412"/>
                    </a:cubicBezTo>
                    <a:cubicBezTo>
                      <a:pt x="1685" y="1386"/>
                      <a:pt x="1685" y="1386"/>
                      <a:pt x="1685" y="1386"/>
                    </a:cubicBezTo>
                    <a:cubicBezTo>
                      <a:pt x="1674" y="1389"/>
                      <a:pt x="1674" y="1389"/>
                      <a:pt x="1674" y="1389"/>
                    </a:cubicBezTo>
                    <a:cubicBezTo>
                      <a:pt x="1616" y="1356"/>
                      <a:pt x="1616" y="1356"/>
                      <a:pt x="1616" y="1356"/>
                    </a:cubicBezTo>
                    <a:cubicBezTo>
                      <a:pt x="1601" y="1355"/>
                      <a:pt x="1601" y="1355"/>
                      <a:pt x="1601" y="1355"/>
                    </a:cubicBezTo>
                    <a:cubicBezTo>
                      <a:pt x="1601" y="1355"/>
                      <a:pt x="1542" y="1322"/>
                      <a:pt x="1536" y="1306"/>
                    </a:cubicBezTo>
                    <a:cubicBezTo>
                      <a:pt x="1533" y="1291"/>
                      <a:pt x="1548" y="1280"/>
                      <a:pt x="1560" y="1273"/>
                    </a:cubicBezTo>
                    <a:cubicBezTo>
                      <a:pt x="1571" y="1266"/>
                      <a:pt x="1587" y="1251"/>
                      <a:pt x="1587" y="1251"/>
                    </a:cubicBezTo>
                    <a:cubicBezTo>
                      <a:pt x="1584" y="1228"/>
                      <a:pt x="1584" y="1228"/>
                      <a:pt x="1584" y="1228"/>
                    </a:cubicBezTo>
                    <a:cubicBezTo>
                      <a:pt x="1584" y="1228"/>
                      <a:pt x="1570" y="1212"/>
                      <a:pt x="1555" y="1211"/>
                    </a:cubicBezTo>
                    <a:cubicBezTo>
                      <a:pt x="1540" y="1207"/>
                      <a:pt x="1502" y="1217"/>
                      <a:pt x="1483" y="1219"/>
                    </a:cubicBezTo>
                    <a:cubicBezTo>
                      <a:pt x="1394" y="1215"/>
                      <a:pt x="1394" y="1215"/>
                      <a:pt x="1394" y="1215"/>
                    </a:cubicBezTo>
                    <a:cubicBezTo>
                      <a:pt x="1391" y="1207"/>
                      <a:pt x="1391" y="1207"/>
                      <a:pt x="1391" y="1207"/>
                    </a:cubicBezTo>
                    <a:cubicBezTo>
                      <a:pt x="1336" y="1178"/>
                      <a:pt x="1336" y="1178"/>
                      <a:pt x="1336" y="1178"/>
                    </a:cubicBezTo>
                    <a:cubicBezTo>
                      <a:pt x="1333" y="1159"/>
                      <a:pt x="1333" y="1159"/>
                      <a:pt x="1333" y="1159"/>
                    </a:cubicBezTo>
                    <a:cubicBezTo>
                      <a:pt x="1303" y="1150"/>
                      <a:pt x="1303" y="1150"/>
                      <a:pt x="1303" y="1150"/>
                    </a:cubicBezTo>
                    <a:cubicBezTo>
                      <a:pt x="1275" y="1114"/>
                      <a:pt x="1275" y="1114"/>
                      <a:pt x="1275" y="1114"/>
                    </a:cubicBezTo>
                    <a:cubicBezTo>
                      <a:pt x="1257" y="1105"/>
                      <a:pt x="1257" y="1105"/>
                      <a:pt x="1257" y="1105"/>
                    </a:cubicBezTo>
                    <a:cubicBezTo>
                      <a:pt x="1246" y="1090"/>
                      <a:pt x="1246" y="1090"/>
                      <a:pt x="1246" y="1090"/>
                    </a:cubicBezTo>
                    <a:cubicBezTo>
                      <a:pt x="1224" y="1073"/>
                      <a:pt x="1224" y="1073"/>
                      <a:pt x="1224" y="1073"/>
                    </a:cubicBezTo>
                    <a:cubicBezTo>
                      <a:pt x="1204" y="1034"/>
                      <a:pt x="1204" y="1034"/>
                      <a:pt x="1204" y="1034"/>
                    </a:cubicBezTo>
                    <a:cubicBezTo>
                      <a:pt x="1205" y="1007"/>
                      <a:pt x="1205" y="1007"/>
                      <a:pt x="1205" y="1007"/>
                    </a:cubicBezTo>
                    <a:cubicBezTo>
                      <a:pt x="1191" y="991"/>
                      <a:pt x="1191" y="991"/>
                      <a:pt x="1191" y="991"/>
                    </a:cubicBezTo>
                    <a:cubicBezTo>
                      <a:pt x="1191" y="991"/>
                      <a:pt x="1193" y="949"/>
                      <a:pt x="1182" y="934"/>
                    </a:cubicBezTo>
                    <a:cubicBezTo>
                      <a:pt x="1176" y="914"/>
                      <a:pt x="1149" y="852"/>
                      <a:pt x="1149" y="852"/>
                    </a:cubicBezTo>
                    <a:cubicBezTo>
                      <a:pt x="1153" y="844"/>
                      <a:pt x="1153" y="844"/>
                      <a:pt x="1153" y="844"/>
                    </a:cubicBezTo>
                    <a:cubicBezTo>
                      <a:pt x="1131" y="832"/>
                      <a:pt x="1131" y="832"/>
                      <a:pt x="1131" y="832"/>
                    </a:cubicBezTo>
                    <a:cubicBezTo>
                      <a:pt x="1101" y="823"/>
                      <a:pt x="1101" y="823"/>
                      <a:pt x="1101" y="823"/>
                    </a:cubicBezTo>
                    <a:cubicBezTo>
                      <a:pt x="1030" y="754"/>
                      <a:pt x="1030" y="754"/>
                      <a:pt x="1030" y="754"/>
                    </a:cubicBezTo>
                    <a:cubicBezTo>
                      <a:pt x="996" y="741"/>
                      <a:pt x="996" y="741"/>
                      <a:pt x="996" y="741"/>
                    </a:cubicBezTo>
                    <a:cubicBezTo>
                      <a:pt x="943" y="677"/>
                      <a:pt x="943" y="677"/>
                      <a:pt x="943" y="677"/>
                    </a:cubicBezTo>
                    <a:cubicBezTo>
                      <a:pt x="936" y="589"/>
                      <a:pt x="936" y="589"/>
                      <a:pt x="936" y="589"/>
                    </a:cubicBezTo>
                    <a:cubicBezTo>
                      <a:pt x="926" y="573"/>
                      <a:pt x="926" y="573"/>
                      <a:pt x="926" y="573"/>
                    </a:cubicBezTo>
                    <a:cubicBezTo>
                      <a:pt x="946" y="532"/>
                      <a:pt x="946" y="532"/>
                      <a:pt x="946" y="532"/>
                    </a:cubicBezTo>
                    <a:cubicBezTo>
                      <a:pt x="946" y="532"/>
                      <a:pt x="969" y="526"/>
                      <a:pt x="974" y="507"/>
                    </a:cubicBezTo>
                    <a:cubicBezTo>
                      <a:pt x="978" y="488"/>
                      <a:pt x="945" y="482"/>
                      <a:pt x="945" y="482"/>
                    </a:cubicBezTo>
                    <a:cubicBezTo>
                      <a:pt x="945" y="482"/>
                      <a:pt x="946" y="463"/>
                      <a:pt x="938" y="455"/>
                    </a:cubicBezTo>
                    <a:cubicBezTo>
                      <a:pt x="935" y="444"/>
                      <a:pt x="917" y="431"/>
                      <a:pt x="917" y="431"/>
                    </a:cubicBezTo>
                    <a:cubicBezTo>
                      <a:pt x="917" y="431"/>
                      <a:pt x="932" y="424"/>
                      <a:pt x="936" y="421"/>
                    </a:cubicBezTo>
                    <a:cubicBezTo>
                      <a:pt x="944" y="417"/>
                      <a:pt x="941" y="398"/>
                      <a:pt x="941" y="398"/>
                    </a:cubicBezTo>
                    <a:cubicBezTo>
                      <a:pt x="956" y="391"/>
                      <a:pt x="956" y="391"/>
                      <a:pt x="956" y="391"/>
                    </a:cubicBezTo>
                    <a:cubicBezTo>
                      <a:pt x="956" y="399"/>
                      <a:pt x="956" y="399"/>
                      <a:pt x="956" y="399"/>
                    </a:cubicBezTo>
                    <a:cubicBezTo>
                      <a:pt x="956" y="399"/>
                      <a:pt x="990" y="393"/>
                      <a:pt x="1009" y="382"/>
                    </a:cubicBezTo>
                    <a:cubicBezTo>
                      <a:pt x="1032" y="372"/>
                      <a:pt x="1044" y="353"/>
                      <a:pt x="1044" y="353"/>
                    </a:cubicBezTo>
                    <a:cubicBezTo>
                      <a:pt x="1070" y="355"/>
                      <a:pt x="1070" y="355"/>
                      <a:pt x="1070" y="355"/>
                    </a:cubicBezTo>
                    <a:cubicBezTo>
                      <a:pt x="1082" y="344"/>
                      <a:pt x="1082" y="344"/>
                      <a:pt x="1082" y="344"/>
                    </a:cubicBezTo>
                    <a:cubicBezTo>
                      <a:pt x="1067" y="339"/>
                      <a:pt x="1067" y="339"/>
                      <a:pt x="1067" y="339"/>
                    </a:cubicBezTo>
                    <a:cubicBezTo>
                      <a:pt x="1079" y="324"/>
                      <a:pt x="1079" y="324"/>
                      <a:pt x="1079" y="324"/>
                    </a:cubicBezTo>
                    <a:cubicBezTo>
                      <a:pt x="1142" y="343"/>
                      <a:pt x="1142" y="343"/>
                      <a:pt x="1142" y="343"/>
                    </a:cubicBezTo>
                    <a:cubicBezTo>
                      <a:pt x="1139" y="331"/>
                      <a:pt x="1139" y="331"/>
                      <a:pt x="1139" y="331"/>
                    </a:cubicBezTo>
                    <a:cubicBezTo>
                      <a:pt x="1139" y="331"/>
                      <a:pt x="1150" y="332"/>
                      <a:pt x="1161" y="336"/>
                    </a:cubicBezTo>
                    <a:cubicBezTo>
                      <a:pt x="1172" y="336"/>
                      <a:pt x="1178" y="367"/>
                      <a:pt x="1178" y="367"/>
                    </a:cubicBezTo>
                    <a:cubicBezTo>
                      <a:pt x="1178" y="367"/>
                      <a:pt x="1197" y="357"/>
                      <a:pt x="1198" y="341"/>
                    </a:cubicBezTo>
                    <a:close/>
                    <a:moveTo>
                      <a:pt x="940" y="751"/>
                    </a:moveTo>
                    <a:cubicBezTo>
                      <a:pt x="952" y="749"/>
                      <a:pt x="952" y="749"/>
                      <a:pt x="952" y="749"/>
                    </a:cubicBezTo>
                    <a:cubicBezTo>
                      <a:pt x="952" y="749"/>
                      <a:pt x="954" y="742"/>
                      <a:pt x="965" y="739"/>
                    </a:cubicBezTo>
                    <a:cubicBezTo>
                      <a:pt x="975" y="735"/>
                      <a:pt x="971" y="740"/>
                      <a:pt x="970" y="744"/>
                    </a:cubicBezTo>
                    <a:cubicBezTo>
                      <a:pt x="968" y="747"/>
                      <a:pt x="963" y="764"/>
                      <a:pt x="963" y="764"/>
                    </a:cubicBezTo>
                    <a:cubicBezTo>
                      <a:pt x="963" y="764"/>
                      <a:pt x="949" y="773"/>
                      <a:pt x="945" y="773"/>
                    </a:cubicBezTo>
                    <a:cubicBezTo>
                      <a:pt x="938" y="766"/>
                      <a:pt x="938" y="766"/>
                      <a:pt x="938" y="766"/>
                    </a:cubicBezTo>
                    <a:lnTo>
                      <a:pt x="940" y="751"/>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27" name="Freeform 608">
                <a:extLst>
                  <a:ext uri="{FF2B5EF4-FFF2-40B4-BE49-F238E27FC236}">
                    <a16:creationId xmlns:a16="http://schemas.microsoft.com/office/drawing/2014/main" id="{97191964-DA1F-7D0F-C917-B19DAB5AB796}"/>
                  </a:ext>
                </a:extLst>
              </p:cNvPr>
              <p:cNvSpPr>
                <a:spLocks/>
              </p:cNvSpPr>
              <p:nvPr/>
            </p:nvSpPr>
            <p:spPr bwMode="gray">
              <a:xfrm>
                <a:off x="14102999" y="5797201"/>
                <a:ext cx="11531" cy="8649"/>
              </a:xfrm>
              <a:custGeom>
                <a:avLst/>
                <a:gdLst>
                  <a:gd name="T0" fmla="*/ 15 w 26"/>
                  <a:gd name="T1" fmla="*/ 3 h 18"/>
                  <a:gd name="T2" fmla="*/ 11 w 26"/>
                  <a:gd name="T3" fmla="*/ 18 h 18"/>
                  <a:gd name="T4" fmla="*/ 15 w 26"/>
                  <a:gd name="T5" fmla="*/ 3 h 18"/>
                </a:gdLst>
                <a:ahLst/>
                <a:cxnLst>
                  <a:cxn ang="0">
                    <a:pos x="T0" y="T1"/>
                  </a:cxn>
                  <a:cxn ang="0">
                    <a:pos x="T2" y="T3"/>
                  </a:cxn>
                  <a:cxn ang="0">
                    <a:pos x="T4" y="T5"/>
                  </a:cxn>
                </a:cxnLst>
                <a:rect l="0" t="0" r="r" b="b"/>
                <a:pathLst>
                  <a:path w="26" h="18">
                    <a:moveTo>
                      <a:pt x="15" y="3"/>
                    </a:moveTo>
                    <a:cubicBezTo>
                      <a:pt x="0" y="3"/>
                      <a:pt x="11" y="18"/>
                      <a:pt x="11" y="18"/>
                    </a:cubicBezTo>
                    <a:cubicBezTo>
                      <a:pt x="26" y="15"/>
                      <a:pt x="26" y="0"/>
                      <a:pt x="15" y="3"/>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28" name="Freeform 609">
                <a:extLst>
                  <a:ext uri="{FF2B5EF4-FFF2-40B4-BE49-F238E27FC236}">
                    <a16:creationId xmlns:a16="http://schemas.microsoft.com/office/drawing/2014/main" id="{A0247E0B-BD49-1945-7C36-73522D044116}"/>
                  </a:ext>
                </a:extLst>
              </p:cNvPr>
              <p:cNvSpPr>
                <a:spLocks/>
              </p:cNvSpPr>
              <p:nvPr/>
            </p:nvSpPr>
            <p:spPr bwMode="gray">
              <a:xfrm>
                <a:off x="13942997" y="5996121"/>
                <a:ext cx="148470" cy="259461"/>
              </a:xfrm>
              <a:custGeom>
                <a:avLst/>
                <a:gdLst>
                  <a:gd name="T0" fmla="*/ 297 w 312"/>
                  <a:gd name="T1" fmla="*/ 96 h 544"/>
                  <a:gd name="T2" fmla="*/ 275 w 312"/>
                  <a:gd name="T3" fmla="*/ 76 h 544"/>
                  <a:gd name="T4" fmla="*/ 284 w 312"/>
                  <a:gd name="T5" fmla="*/ 54 h 544"/>
                  <a:gd name="T6" fmla="*/ 269 w 312"/>
                  <a:gd name="T7" fmla="*/ 49 h 544"/>
                  <a:gd name="T8" fmla="*/ 269 w 312"/>
                  <a:gd name="T9" fmla="*/ 38 h 544"/>
                  <a:gd name="T10" fmla="*/ 262 w 312"/>
                  <a:gd name="T11" fmla="*/ 26 h 544"/>
                  <a:gd name="T12" fmla="*/ 243 w 312"/>
                  <a:gd name="T13" fmla="*/ 36 h 544"/>
                  <a:gd name="T14" fmla="*/ 225 w 312"/>
                  <a:gd name="T15" fmla="*/ 16 h 544"/>
                  <a:gd name="T16" fmla="*/ 196 w 312"/>
                  <a:gd name="T17" fmla="*/ 0 h 544"/>
                  <a:gd name="T18" fmla="*/ 195 w 312"/>
                  <a:gd name="T19" fmla="*/ 26 h 544"/>
                  <a:gd name="T20" fmla="*/ 173 w 312"/>
                  <a:gd name="T21" fmla="*/ 21 h 544"/>
                  <a:gd name="T22" fmla="*/ 76 w 312"/>
                  <a:gd name="T23" fmla="*/ 86 h 544"/>
                  <a:gd name="T24" fmla="*/ 25 w 312"/>
                  <a:gd name="T25" fmla="*/ 57 h 544"/>
                  <a:gd name="T26" fmla="*/ 6 w 312"/>
                  <a:gd name="T27" fmla="*/ 59 h 544"/>
                  <a:gd name="T28" fmla="*/ 17 w 312"/>
                  <a:gd name="T29" fmla="*/ 79 h 544"/>
                  <a:gd name="T30" fmla="*/ 8 w 312"/>
                  <a:gd name="T31" fmla="*/ 109 h 544"/>
                  <a:gd name="T32" fmla="*/ 3 w 312"/>
                  <a:gd name="T33" fmla="*/ 143 h 544"/>
                  <a:gd name="T34" fmla="*/ 29 w 312"/>
                  <a:gd name="T35" fmla="*/ 148 h 544"/>
                  <a:gd name="T36" fmla="*/ 50 w 312"/>
                  <a:gd name="T37" fmla="*/ 169 h 544"/>
                  <a:gd name="T38" fmla="*/ 45 w 312"/>
                  <a:gd name="T39" fmla="*/ 199 h 544"/>
                  <a:gd name="T40" fmla="*/ 59 w 312"/>
                  <a:gd name="T41" fmla="*/ 211 h 544"/>
                  <a:gd name="T42" fmla="*/ 53 w 312"/>
                  <a:gd name="T43" fmla="*/ 264 h 544"/>
                  <a:gd name="T44" fmla="*/ 34 w 312"/>
                  <a:gd name="T45" fmla="*/ 271 h 544"/>
                  <a:gd name="T46" fmla="*/ 43 w 312"/>
                  <a:gd name="T47" fmla="*/ 314 h 544"/>
                  <a:gd name="T48" fmla="*/ 66 w 312"/>
                  <a:gd name="T49" fmla="*/ 319 h 544"/>
                  <a:gd name="T50" fmla="*/ 57 w 312"/>
                  <a:gd name="T51" fmla="*/ 352 h 544"/>
                  <a:gd name="T52" fmla="*/ 46 w 312"/>
                  <a:gd name="T53" fmla="*/ 337 h 544"/>
                  <a:gd name="T54" fmla="*/ 23 w 312"/>
                  <a:gd name="T55" fmla="*/ 427 h 544"/>
                  <a:gd name="T56" fmla="*/ 37 w 312"/>
                  <a:gd name="T57" fmla="*/ 447 h 544"/>
                  <a:gd name="T58" fmla="*/ 22 w 312"/>
                  <a:gd name="T59" fmla="*/ 466 h 544"/>
                  <a:gd name="T60" fmla="*/ 36 w 312"/>
                  <a:gd name="T61" fmla="*/ 482 h 544"/>
                  <a:gd name="T62" fmla="*/ 17 w 312"/>
                  <a:gd name="T63" fmla="*/ 484 h 544"/>
                  <a:gd name="T64" fmla="*/ 9 w 312"/>
                  <a:gd name="T65" fmla="*/ 496 h 544"/>
                  <a:gd name="T66" fmla="*/ 26 w 312"/>
                  <a:gd name="T67" fmla="*/ 523 h 544"/>
                  <a:gd name="T68" fmla="*/ 46 w 312"/>
                  <a:gd name="T69" fmla="*/ 505 h 544"/>
                  <a:gd name="T70" fmla="*/ 59 w 312"/>
                  <a:gd name="T71" fmla="*/ 544 h 544"/>
                  <a:gd name="T72" fmla="*/ 82 w 312"/>
                  <a:gd name="T73" fmla="*/ 537 h 544"/>
                  <a:gd name="T74" fmla="*/ 104 w 312"/>
                  <a:gd name="T75" fmla="*/ 542 h 544"/>
                  <a:gd name="T76" fmla="*/ 143 w 312"/>
                  <a:gd name="T77" fmla="*/ 510 h 544"/>
                  <a:gd name="T78" fmla="*/ 140 w 312"/>
                  <a:gd name="T79" fmla="*/ 494 h 544"/>
                  <a:gd name="T80" fmla="*/ 174 w 312"/>
                  <a:gd name="T81" fmla="*/ 477 h 544"/>
                  <a:gd name="T82" fmla="*/ 211 w 312"/>
                  <a:gd name="T83" fmla="*/ 494 h 544"/>
                  <a:gd name="T84" fmla="*/ 237 w 312"/>
                  <a:gd name="T85" fmla="*/ 506 h 544"/>
                  <a:gd name="T86" fmla="*/ 250 w 312"/>
                  <a:gd name="T87" fmla="*/ 465 h 544"/>
                  <a:gd name="T88" fmla="*/ 262 w 312"/>
                  <a:gd name="T89" fmla="*/ 454 h 544"/>
                  <a:gd name="T90" fmla="*/ 252 w 312"/>
                  <a:gd name="T91" fmla="*/ 427 h 544"/>
                  <a:gd name="T92" fmla="*/ 281 w 312"/>
                  <a:gd name="T93" fmla="*/ 275 h 544"/>
                  <a:gd name="T94" fmla="*/ 272 w 312"/>
                  <a:gd name="T95" fmla="*/ 233 h 544"/>
                  <a:gd name="T96" fmla="*/ 312 w 312"/>
                  <a:gd name="T97" fmla="*/ 177 h 544"/>
                  <a:gd name="T98" fmla="*/ 281 w 312"/>
                  <a:gd name="T99" fmla="*/ 111 h 544"/>
                  <a:gd name="T100" fmla="*/ 297 w 312"/>
                  <a:gd name="T101" fmla="*/ 96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2" h="544">
                    <a:moveTo>
                      <a:pt x="297" y="96"/>
                    </a:moveTo>
                    <a:cubicBezTo>
                      <a:pt x="275" y="76"/>
                      <a:pt x="275" y="76"/>
                      <a:pt x="275" y="76"/>
                    </a:cubicBezTo>
                    <a:cubicBezTo>
                      <a:pt x="284" y="54"/>
                      <a:pt x="284" y="54"/>
                      <a:pt x="284" y="54"/>
                    </a:cubicBezTo>
                    <a:cubicBezTo>
                      <a:pt x="269" y="49"/>
                      <a:pt x="269" y="49"/>
                      <a:pt x="269" y="49"/>
                    </a:cubicBezTo>
                    <a:cubicBezTo>
                      <a:pt x="269" y="38"/>
                      <a:pt x="269" y="38"/>
                      <a:pt x="269" y="38"/>
                    </a:cubicBezTo>
                    <a:cubicBezTo>
                      <a:pt x="262" y="26"/>
                      <a:pt x="262" y="26"/>
                      <a:pt x="262" y="26"/>
                    </a:cubicBezTo>
                    <a:cubicBezTo>
                      <a:pt x="243" y="36"/>
                      <a:pt x="243" y="36"/>
                      <a:pt x="243" y="36"/>
                    </a:cubicBezTo>
                    <a:cubicBezTo>
                      <a:pt x="243" y="36"/>
                      <a:pt x="240" y="25"/>
                      <a:pt x="225" y="16"/>
                    </a:cubicBezTo>
                    <a:cubicBezTo>
                      <a:pt x="215" y="4"/>
                      <a:pt x="196" y="0"/>
                      <a:pt x="196" y="0"/>
                    </a:cubicBezTo>
                    <a:cubicBezTo>
                      <a:pt x="195" y="26"/>
                      <a:pt x="195" y="26"/>
                      <a:pt x="195" y="26"/>
                    </a:cubicBezTo>
                    <a:cubicBezTo>
                      <a:pt x="173" y="21"/>
                      <a:pt x="173" y="21"/>
                      <a:pt x="173" y="21"/>
                    </a:cubicBezTo>
                    <a:cubicBezTo>
                      <a:pt x="173" y="21"/>
                      <a:pt x="118" y="84"/>
                      <a:pt x="76" y="86"/>
                    </a:cubicBezTo>
                    <a:cubicBezTo>
                      <a:pt x="31" y="91"/>
                      <a:pt x="25" y="57"/>
                      <a:pt x="25" y="57"/>
                    </a:cubicBezTo>
                    <a:cubicBezTo>
                      <a:pt x="6" y="59"/>
                      <a:pt x="6" y="59"/>
                      <a:pt x="6" y="59"/>
                    </a:cubicBezTo>
                    <a:cubicBezTo>
                      <a:pt x="17" y="79"/>
                      <a:pt x="17" y="79"/>
                      <a:pt x="17" y="79"/>
                    </a:cubicBezTo>
                    <a:cubicBezTo>
                      <a:pt x="8" y="109"/>
                      <a:pt x="8" y="109"/>
                      <a:pt x="8" y="109"/>
                    </a:cubicBezTo>
                    <a:cubicBezTo>
                      <a:pt x="8" y="109"/>
                      <a:pt x="0" y="128"/>
                      <a:pt x="3" y="143"/>
                    </a:cubicBezTo>
                    <a:cubicBezTo>
                      <a:pt x="9" y="159"/>
                      <a:pt x="29" y="148"/>
                      <a:pt x="29" y="148"/>
                    </a:cubicBezTo>
                    <a:cubicBezTo>
                      <a:pt x="50" y="169"/>
                      <a:pt x="50" y="169"/>
                      <a:pt x="50" y="169"/>
                    </a:cubicBezTo>
                    <a:cubicBezTo>
                      <a:pt x="45" y="199"/>
                      <a:pt x="45" y="199"/>
                      <a:pt x="45" y="199"/>
                    </a:cubicBezTo>
                    <a:cubicBezTo>
                      <a:pt x="59" y="211"/>
                      <a:pt x="59" y="211"/>
                      <a:pt x="59" y="211"/>
                    </a:cubicBezTo>
                    <a:cubicBezTo>
                      <a:pt x="53" y="264"/>
                      <a:pt x="53" y="264"/>
                      <a:pt x="53" y="264"/>
                    </a:cubicBezTo>
                    <a:cubicBezTo>
                      <a:pt x="34" y="271"/>
                      <a:pt x="34" y="271"/>
                      <a:pt x="34" y="271"/>
                    </a:cubicBezTo>
                    <a:cubicBezTo>
                      <a:pt x="43" y="314"/>
                      <a:pt x="43" y="314"/>
                      <a:pt x="43" y="314"/>
                    </a:cubicBezTo>
                    <a:cubicBezTo>
                      <a:pt x="43" y="314"/>
                      <a:pt x="59" y="311"/>
                      <a:pt x="66" y="319"/>
                    </a:cubicBezTo>
                    <a:cubicBezTo>
                      <a:pt x="73" y="326"/>
                      <a:pt x="57" y="352"/>
                      <a:pt x="57" y="352"/>
                    </a:cubicBezTo>
                    <a:cubicBezTo>
                      <a:pt x="46" y="337"/>
                      <a:pt x="46" y="337"/>
                      <a:pt x="46" y="337"/>
                    </a:cubicBezTo>
                    <a:cubicBezTo>
                      <a:pt x="23" y="427"/>
                      <a:pt x="23" y="427"/>
                      <a:pt x="23" y="427"/>
                    </a:cubicBezTo>
                    <a:cubicBezTo>
                      <a:pt x="37" y="447"/>
                      <a:pt x="37" y="447"/>
                      <a:pt x="37" y="447"/>
                    </a:cubicBezTo>
                    <a:cubicBezTo>
                      <a:pt x="22" y="466"/>
                      <a:pt x="22" y="466"/>
                      <a:pt x="22" y="466"/>
                    </a:cubicBezTo>
                    <a:cubicBezTo>
                      <a:pt x="22" y="466"/>
                      <a:pt x="36" y="478"/>
                      <a:pt x="36" y="482"/>
                    </a:cubicBezTo>
                    <a:cubicBezTo>
                      <a:pt x="35" y="489"/>
                      <a:pt x="17" y="484"/>
                      <a:pt x="17" y="484"/>
                    </a:cubicBezTo>
                    <a:cubicBezTo>
                      <a:pt x="9" y="496"/>
                      <a:pt x="9" y="496"/>
                      <a:pt x="9" y="496"/>
                    </a:cubicBezTo>
                    <a:cubicBezTo>
                      <a:pt x="26" y="523"/>
                      <a:pt x="26" y="523"/>
                      <a:pt x="26" y="523"/>
                    </a:cubicBezTo>
                    <a:cubicBezTo>
                      <a:pt x="26" y="523"/>
                      <a:pt x="38" y="505"/>
                      <a:pt x="46" y="505"/>
                    </a:cubicBezTo>
                    <a:cubicBezTo>
                      <a:pt x="53" y="505"/>
                      <a:pt x="59" y="544"/>
                      <a:pt x="59" y="544"/>
                    </a:cubicBezTo>
                    <a:cubicBezTo>
                      <a:pt x="59" y="544"/>
                      <a:pt x="74" y="537"/>
                      <a:pt x="82" y="537"/>
                    </a:cubicBezTo>
                    <a:cubicBezTo>
                      <a:pt x="89" y="538"/>
                      <a:pt x="104" y="542"/>
                      <a:pt x="104" y="542"/>
                    </a:cubicBezTo>
                    <a:cubicBezTo>
                      <a:pt x="143" y="510"/>
                      <a:pt x="143" y="510"/>
                      <a:pt x="143" y="510"/>
                    </a:cubicBezTo>
                    <a:cubicBezTo>
                      <a:pt x="140" y="494"/>
                      <a:pt x="140" y="494"/>
                      <a:pt x="140" y="494"/>
                    </a:cubicBezTo>
                    <a:cubicBezTo>
                      <a:pt x="140" y="494"/>
                      <a:pt x="148" y="479"/>
                      <a:pt x="174" y="477"/>
                    </a:cubicBezTo>
                    <a:cubicBezTo>
                      <a:pt x="197" y="478"/>
                      <a:pt x="211" y="494"/>
                      <a:pt x="211" y="494"/>
                    </a:cubicBezTo>
                    <a:cubicBezTo>
                      <a:pt x="237" y="506"/>
                      <a:pt x="237" y="506"/>
                      <a:pt x="237" y="506"/>
                    </a:cubicBezTo>
                    <a:cubicBezTo>
                      <a:pt x="250" y="465"/>
                      <a:pt x="250" y="465"/>
                      <a:pt x="250" y="465"/>
                    </a:cubicBezTo>
                    <a:cubicBezTo>
                      <a:pt x="262" y="454"/>
                      <a:pt x="262" y="454"/>
                      <a:pt x="262" y="454"/>
                    </a:cubicBezTo>
                    <a:cubicBezTo>
                      <a:pt x="252" y="427"/>
                      <a:pt x="252" y="427"/>
                      <a:pt x="252" y="427"/>
                    </a:cubicBezTo>
                    <a:cubicBezTo>
                      <a:pt x="281" y="275"/>
                      <a:pt x="281" y="275"/>
                      <a:pt x="281" y="275"/>
                    </a:cubicBezTo>
                    <a:cubicBezTo>
                      <a:pt x="281" y="275"/>
                      <a:pt x="267" y="252"/>
                      <a:pt x="272" y="233"/>
                    </a:cubicBezTo>
                    <a:cubicBezTo>
                      <a:pt x="273" y="210"/>
                      <a:pt x="312" y="177"/>
                      <a:pt x="312" y="177"/>
                    </a:cubicBezTo>
                    <a:cubicBezTo>
                      <a:pt x="281" y="111"/>
                      <a:pt x="281" y="111"/>
                      <a:pt x="281" y="111"/>
                    </a:cubicBezTo>
                    <a:lnTo>
                      <a:pt x="297" y="96"/>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29" name="Freeform 610">
                <a:extLst>
                  <a:ext uri="{FF2B5EF4-FFF2-40B4-BE49-F238E27FC236}">
                    <a16:creationId xmlns:a16="http://schemas.microsoft.com/office/drawing/2014/main" id="{4C32F388-E27C-A26E-4CB4-3DD246D57083}"/>
                  </a:ext>
                </a:extLst>
              </p:cNvPr>
              <p:cNvSpPr>
                <a:spLocks/>
              </p:cNvSpPr>
              <p:nvPr/>
            </p:nvSpPr>
            <p:spPr bwMode="gray">
              <a:xfrm>
                <a:off x="14402819" y="5419542"/>
                <a:ext cx="24505" cy="7208"/>
              </a:xfrm>
              <a:custGeom>
                <a:avLst/>
                <a:gdLst>
                  <a:gd name="T0" fmla="*/ 0 w 52"/>
                  <a:gd name="T1" fmla="*/ 0 h 15"/>
                  <a:gd name="T2" fmla="*/ 52 w 52"/>
                  <a:gd name="T3" fmla="*/ 15 h 15"/>
                  <a:gd name="T4" fmla="*/ 51 w 52"/>
                  <a:gd name="T5" fmla="*/ 14 h 15"/>
                  <a:gd name="T6" fmla="*/ 0 w 52"/>
                  <a:gd name="T7" fmla="*/ 0 h 15"/>
                </a:gdLst>
                <a:ahLst/>
                <a:cxnLst>
                  <a:cxn ang="0">
                    <a:pos x="T0" y="T1"/>
                  </a:cxn>
                  <a:cxn ang="0">
                    <a:pos x="T2" y="T3"/>
                  </a:cxn>
                  <a:cxn ang="0">
                    <a:pos x="T4" y="T5"/>
                  </a:cxn>
                  <a:cxn ang="0">
                    <a:pos x="T6" y="T7"/>
                  </a:cxn>
                </a:cxnLst>
                <a:rect l="0" t="0" r="r" b="b"/>
                <a:pathLst>
                  <a:path w="52" h="15">
                    <a:moveTo>
                      <a:pt x="0" y="0"/>
                    </a:moveTo>
                    <a:cubicBezTo>
                      <a:pt x="52" y="15"/>
                      <a:pt x="52" y="15"/>
                      <a:pt x="52" y="15"/>
                    </a:cubicBezTo>
                    <a:cubicBezTo>
                      <a:pt x="52" y="14"/>
                      <a:pt x="51" y="14"/>
                      <a:pt x="51" y="14"/>
                    </a:cubicBezTo>
                    <a:lnTo>
                      <a:pt x="0"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30" name="Freeform 611">
                <a:extLst>
                  <a:ext uri="{FF2B5EF4-FFF2-40B4-BE49-F238E27FC236}">
                    <a16:creationId xmlns:a16="http://schemas.microsoft.com/office/drawing/2014/main" id="{A2EE0027-B83C-0B52-D20C-48BA639E81A5}"/>
                  </a:ext>
                </a:extLst>
              </p:cNvPr>
              <p:cNvSpPr>
                <a:spLocks/>
              </p:cNvSpPr>
              <p:nvPr/>
            </p:nvSpPr>
            <p:spPr bwMode="gray">
              <a:xfrm>
                <a:off x="13902637" y="5469993"/>
                <a:ext cx="2883" cy="1442"/>
              </a:xfrm>
              <a:custGeom>
                <a:avLst/>
                <a:gdLst>
                  <a:gd name="T0" fmla="*/ 8 w 8"/>
                  <a:gd name="T1" fmla="*/ 0 h 2"/>
                  <a:gd name="T2" fmla="*/ 0 w 8"/>
                  <a:gd name="T3" fmla="*/ 2 h 2"/>
                  <a:gd name="T4" fmla="*/ 8 w 8"/>
                  <a:gd name="T5" fmla="*/ 0 h 2"/>
                </a:gdLst>
                <a:ahLst/>
                <a:cxnLst>
                  <a:cxn ang="0">
                    <a:pos x="T0" y="T1"/>
                  </a:cxn>
                  <a:cxn ang="0">
                    <a:pos x="T2" y="T3"/>
                  </a:cxn>
                  <a:cxn ang="0">
                    <a:pos x="T4" y="T5"/>
                  </a:cxn>
                </a:cxnLst>
                <a:rect l="0" t="0" r="r" b="b"/>
                <a:pathLst>
                  <a:path w="8" h="2">
                    <a:moveTo>
                      <a:pt x="8" y="0"/>
                    </a:moveTo>
                    <a:cubicBezTo>
                      <a:pt x="6" y="1"/>
                      <a:pt x="3" y="1"/>
                      <a:pt x="0" y="2"/>
                    </a:cubicBezTo>
                    <a:cubicBezTo>
                      <a:pt x="3" y="1"/>
                      <a:pt x="6" y="1"/>
                      <a:pt x="8"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31" name="Freeform 612">
                <a:extLst>
                  <a:ext uri="{FF2B5EF4-FFF2-40B4-BE49-F238E27FC236}">
                    <a16:creationId xmlns:a16="http://schemas.microsoft.com/office/drawing/2014/main" id="{22F867A5-186A-74C0-D72B-EB86245D8E2D}"/>
                  </a:ext>
                </a:extLst>
              </p:cNvPr>
              <p:cNvSpPr>
                <a:spLocks/>
              </p:cNvSpPr>
              <p:nvPr/>
            </p:nvSpPr>
            <p:spPr bwMode="gray">
              <a:xfrm>
                <a:off x="14314891" y="5706390"/>
                <a:ext cx="17298" cy="17298"/>
              </a:xfrm>
              <a:custGeom>
                <a:avLst/>
                <a:gdLst>
                  <a:gd name="T0" fmla="*/ 25 w 37"/>
                  <a:gd name="T1" fmla="*/ 29 h 38"/>
                  <a:gd name="T2" fmla="*/ 32 w 37"/>
                  <a:gd name="T3" fmla="*/ 9 h 38"/>
                  <a:gd name="T4" fmla="*/ 27 w 37"/>
                  <a:gd name="T5" fmla="*/ 4 h 38"/>
                  <a:gd name="T6" fmla="*/ 14 w 37"/>
                  <a:gd name="T7" fmla="*/ 14 h 38"/>
                  <a:gd name="T8" fmla="*/ 2 w 37"/>
                  <a:gd name="T9" fmla="*/ 16 h 38"/>
                  <a:gd name="T10" fmla="*/ 0 w 37"/>
                  <a:gd name="T11" fmla="*/ 31 h 38"/>
                  <a:gd name="T12" fmla="*/ 7 w 37"/>
                  <a:gd name="T13" fmla="*/ 38 h 38"/>
                  <a:gd name="T14" fmla="*/ 25 w 37"/>
                  <a:gd name="T15" fmla="*/ 29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38">
                    <a:moveTo>
                      <a:pt x="25" y="29"/>
                    </a:moveTo>
                    <a:cubicBezTo>
                      <a:pt x="25" y="29"/>
                      <a:pt x="30" y="12"/>
                      <a:pt x="32" y="9"/>
                    </a:cubicBezTo>
                    <a:cubicBezTo>
                      <a:pt x="33" y="5"/>
                      <a:pt x="37" y="0"/>
                      <a:pt x="27" y="4"/>
                    </a:cubicBezTo>
                    <a:cubicBezTo>
                      <a:pt x="16" y="7"/>
                      <a:pt x="14" y="14"/>
                      <a:pt x="14" y="14"/>
                    </a:cubicBezTo>
                    <a:cubicBezTo>
                      <a:pt x="2" y="16"/>
                      <a:pt x="2" y="16"/>
                      <a:pt x="2" y="16"/>
                    </a:cubicBezTo>
                    <a:cubicBezTo>
                      <a:pt x="0" y="31"/>
                      <a:pt x="0" y="31"/>
                      <a:pt x="0" y="31"/>
                    </a:cubicBezTo>
                    <a:cubicBezTo>
                      <a:pt x="7" y="38"/>
                      <a:pt x="7" y="38"/>
                      <a:pt x="7" y="38"/>
                    </a:cubicBezTo>
                    <a:cubicBezTo>
                      <a:pt x="11" y="38"/>
                      <a:pt x="25" y="29"/>
                      <a:pt x="25" y="29"/>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32" name="Freeform 613">
                <a:extLst>
                  <a:ext uri="{FF2B5EF4-FFF2-40B4-BE49-F238E27FC236}">
                    <a16:creationId xmlns:a16="http://schemas.microsoft.com/office/drawing/2014/main" id="{7F830C47-BB5D-23F3-C52B-EC216FBD48FF}"/>
                  </a:ext>
                </a:extLst>
              </p:cNvPr>
              <p:cNvSpPr>
                <a:spLocks/>
              </p:cNvSpPr>
              <p:nvPr/>
            </p:nvSpPr>
            <p:spPr bwMode="gray">
              <a:xfrm>
                <a:off x="13409661" y="5765489"/>
                <a:ext cx="34594" cy="30270"/>
              </a:xfrm>
              <a:custGeom>
                <a:avLst/>
                <a:gdLst>
                  <a:gd name="T0" fmla="*/ 0 w 70"/>
                  <a:gd name="T1" fmla="*/ 35 h 62"/>
                  <a:gd name="T2" fmla="*/ 11 w 70"/>
                  <a:gd name="T3" fmla="*/ 45 h 62"/>
                  <a:gd name="T4" fmla="*/ 19 w 70"/>
                  <a:gd name="T5" fmla="*/ 62 h 62"/>
                  <a:gd name="T6" fmla="*/ 34 w 70"/>
                  <a:gd name="T7" fmla="*/ 50 h 62"/>
                  <a:gd name="T8" fmla="*/ 43 w 70"/>
                  <a:gd name="T9" fmla="*/ 54 h 62"/>
                  <a:gd name="T10" fmla="*/ 58 w 70"/>
                  <a:gd name="T11" fmla="*/ 43 h 62"/>
                  <a:gd name="T12" fmla="*/ 70 w 70"/>
                  <a:gd name="T13" fmla="*/ 21 h 62"/>
                  <a:gd name="T14" fmla="*/ 56 w 70"/>
                  <a:gd name="T15" fmla="*/ 9 h 62"/>
                  <a:gd name="T16" fmla="*/ 48 w 70"/>
                  <a:gd name="T17" fmla="*/ 12 h 62"/>
                  <a:gd name="T18" fmla="*/ 34 w 70"/>
                  <a:gd name="T19" fmla="*/ 0 h 62"/>
                  <a:gd name="T20" fmla="*/ 19 w 70"/>
                  <a:gd name="T21" fmla="*/ 7 h 62"/>
                  <a:gd name="T22" fmla="*/ 11 w 70"/>
                  <a:gd name="T23" fmla="*/ 22 h 62"/>
                  <a:gd name="T24" fmla="*/ 0 w 70"/>
                  <a:gd name="T25" fmla="*/ 3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0" h="62">
                    <a:moveTo>
                      <a:pt x="0" y="35"/>
                    </a:moveTo>
                    <a:cubicBezTo>
                      <a:pt x="11" y="45"/>
                      <a:pt x="11" y="45"/>
                      <a:pt x="11" y="45"/>
                    </a:cubicBezTo>
                    <a:cubicBezTo>
                      <a:pt x="19" y="62"/>
                      <a:pt x="19" y="62"/>
                      <a:pt x="19" y="62"/>
                    </a:cubicBezTo>
                    <a:cubicBezTo>
                      <a:pt x="34" y="50"/>
                      <a:pt x="34" y="50"/>
                      <a:pt x="34" y="50"/>
                    </a:cubicBezTo>
                    <a:cubicBezTo>
                      <a:pt x="34" y="50"/>
                      <a:pt x="38" y="55"/>
                      <a:pt x="43" y="54"/>
                    </a:cubicBezTo>
                    <a:cubicBezTo>
                      <a:pt x="47" y="54"/>
                      <a:pt x="58" y="43"/>
                      <a:pt x="58" y="43"/>
                    </a:cubicBezTo>
                    <a:cubicBezTo>
                      <a:pt x="70" y="21"/>
                      <a:pt x="70" y="21"/>
                      <a:pt x="70" y="21"/>
                    </a:cubicBezTo>
                    <a:cubicBezTo>
                      <a:pt x="56" y="9"/>
                      <a:pt x="56" y="9"/>
                      <a:pt x="56" y="9"/>
                    </a:cubicBezTo>
                    <a:cubicBezTo>
                      <a:pt x="48" y="12"/>
                      <a:pt x="48" y="12"/>
                      <a:pt x="48" y="12"/>
                    </a:cubicBezTo>
                    <a:cubicBezTo>
                      <a:pt x="34" y="0"/>
                      <a:pt x="34" y="0"/>
                      <a:pt x="34" y="0"/>
                    </a:cubicBezTo>
                    <a:cubicBezTo>
                      <a:pt x="19" y="7"/>
                      <a:pt x="19" y="7"/>
                      <a:pt x="19" y="7"/>
                    </a:cubicBezTo>
                    <a:cubicBezTo>
                      <a:pt x="11" y="22"/>
                      <a:pt x="11" y="22"/>
                      <a:pt x="11" y="22"/>
                    </a:cubicBezTo>
                    <a:lnTo>
                      <a:pt x="0" y="35"/>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33" name="Freeform 614">
                <a:extLst>
                  <a:ext uri="{FF2B5EF4-FFF2-40B4-BE49-F238E27FC236}">
                    <a16:creationId xmlns:a16="http://schemas.microsoft.com/office/drawing/2014/main" id="{0925012A-A51E-B8E2-209C-B573636327A6}"/>
                  </a:ext>
                </a:extLst>
              </p:cNvPr>
              <p:cNvSpPr>
                <a:spLocks/>
              </p:cNvSpPr>
              <p:nvPr/>
            </p:nvSpPr>
            <p:spPr bwMode="gray">
              <a:xfrm>
                <a:off x="14813632" y="5740985"/>
                <a:ext cx="162884" cy="191713"/>
              </a:xfrm>
              <a:custGeom>
                <a:avLst/>
                <a:gdLst>
                  <a:gd name="T0" fmla="*/ 194 w 341"/>
                  <a:gd name="T1" fmla="*/ 254 h 400"/>
                  <a:gd name="T2" fmla="*/ 226 w 341"/>
                  <a:gd name="T3" fmla="*/ 238 h 400"/>
                  <a:gd name="T4" fmla="*/ 286 w 341"/>
                  <a:gd name="T5" fmla="*/ 230 h 400"/>
                  <a:gd name="T6" fmla="*/ 294 w 341"/>
                  <a:gd name="T7" fmla="*/ 236 h 400"/>
                  <a:gd name="T8" fmla="*/ 297 w 341"/>
                  <a:gd name="T9" fmla="*/ 238 h 400"/>
                  <a:gd name="T10" fmla="*/ 297 w 341"/>
                  <a:gd name="T11" fmla="*/ 215 h 400"/>
                  <a:gd name="T12" fmla="*/ 304 w 341"/>
                  <a:gd name="T13" fmla="*/ 201 h 400"/>
                  <a:gd name="T14" fmla="*/ 293 w 341"/>
                  <a:gd name="T15" fmla="*/ 186 h 400"/>
                  <a:gd name="T16" fmla="*/ 292 w 341"/>
                  <a:gd name="T17" fmla="*/ 173 h 400"/>
                  <a:gd name="T18" fmla="*/ 314 w 341"/>
                  <a:gd name="T19" fmla="*/ 172 h 400"/>
                  <a:gd name="T20" fmla="*/ 325 w 341"/>
                  <a:gd name="T21" fmla="*/ 171 h 400"/>
                  <a:gd name="T22" fmla="*/ 334 w 341"/>
                  <a:gd name="T23" fmla="*/ 162 h 400"/>
                  <a:gd name="T24" fmla="*/ 341 w 341"/>
                  <a:gd name="T25" fmla="*/ 146 h 400"/>
                  <a:gd name="T26" fmla="*/ 326 w 341"/>
                  <a:gd name="T27" fmla="*/ 130 h 400"/>
                  <a:gd name="T28" fmla="*/ 307 w 341"/>
                  <a:gd name="T29" fmla="*/ 123 h 400"/>
                  <a:gd name="T30" fmla="*/ 296 w 341"/>
                  <a:gd name="T31" fmla="*/ 122 h 400"/>
                  <a:gd name="T32" fmla="*/ 287 w 341"/>
                  <a:gd name="T33" fmla="*/ 121 h 400"/>
                  <a:gd name="T34" fmla="*/ 282 w 341"/>
                  <a:gd name="T35" fmla="*/ 106 h 400"/>
                  <a:gd name="T36" fmla="*/ 274 w 341"/>
                  <a:gd name="T37" fmla="*/ 96 h 400"/>
                  <a:gd name="T38" fmla="*/ 260 w 341"/>
                  <a:gd name="T39" fmla="*/ 93 h 400"/>
                  <a:gd name="T40" fmla="*/ 252 w 341"/>
                  <a:gd name="T41" fmla="*/ 89 h 400"/>
                  <a:gd name="T42" fmla="*/ 241 w 341"/>
                  <a:gd name="T43" fmla="*/ 85 h 400"/>
                  <a:gd name="T44" fmla="*/ 232 w 341"/>
                  <a:gd name="T45" fmla="*/ 78 h 400"/>
                  <a:gd name="T46" fmla="*/ 220 w 341"/>
                  <a:gd name="T47" fmla="*/ 73 h 400"/>
                  <a:gd name="T48" fmla="*/ 216 w 341"/>
                  <a:gd name="T49" fmla="*/ 62 h 400"/>
                  <a:gd name="T50" fmla="*/ 203 w 341"/>
                  <a:gd name="T51" fmla="*/ 52 h 400"/>
                  <a:gd name="T52" fmla="*/ 188 w 341"/>
                  <a:gd name="T53" fmla="*/ 44 h 400"/>
                  <a:gd name="T54" fmla="*/ 176 w 341"/>
                  <a:gd name="T55" fmla="*/ 35 h 400"/>
                  <a:gd name="T56" fmla="*/ 167 w 341"/>
                  <a:gd name="T57" fmla="*/ 26 h 400"/>
                  <a:gd name="T58" fmla="*/ 155 w 341"/>
                  <a:gd name="T59" fmla="*/ 19 h 400"/>
                  <a:gd name="T60" fmla="*/ 148 w 341"/>
                  <a:gd name="T61" fmla="*/ 8 h 400"/>
                  <a:gd name="T62" fmla="*/ 140 w 341"/>
                  <a:gd name="T63" fmla="*/ 7 h 400"/>
                  <a:gd name="T64" fmla="*/ 133 w 341"/>
                  <a:gd name="T65" fmla="*/ 5 h 400"/>
                  <a:gd name="T66" fmla="*/ 120 w 341"/>
                  <a:gd name="T67" fmla="*/ 19 h 400"/>
                  <a:gd name="T68" fmla="*/ 76 w 341"/>
                  <a:gd name="T69" fmla="*/ 6 h 400"/>
                  <a:gd name="T70" fmla="*/ 72 w 341"/>
                  <a:gd name="T71" fmla="*/ 25 h 400"/>
                  <a:gd name="T72" fmla="*/ 72 w 341"/>
                  <a:gd name="T73" fmla="*/ 26 h 400"/>
                  <a:gd name="T74" fmla="*/ 74 w 341"/>
                  <a:gd name="T75" fmla="*/ 27 h 400"/>
                  <a:gd name="T76" fmla="*/ 76 w 341"/>
                  <a:gd name="T77" fmla="*/ 29 h 400"/>
                  <a:gd name="T78" fmla="*/ 78 w 341"/>
                  <a:gd name="T79" fmla="*/ 31 h 400"/>
                  <a:gd name="T80" fmla="*/ 84 w 341"/>
                  <a:gd name="T81" fmla="*/ 37 h 400"/>
                  <a:gd name="T82" fmla="*/ 87 w 341"/>
                  <a:gd name="T83" fmla="*/ 40 h 400"/>
                  <a:gd name="T84" fmla="*/ 89 w 341"/>
                  <a:gd name="T85" fmla="*/ 43 h 400"/>
                  <a:gd name="T86" fmla="*/ 92 w 341"/>
                  <a:gd name="T87" fmla="*/ 46 h 400"/>
                  <a:gd name="T88" fmla="*/ 95 w 341"/>
                  <a:gd name="T89" fmla="*/ 50 h 400"/>
                  <a:gd name="T90" fmla="*/ 98 w 341"/>
                  <a:gd name="T91" fmla="*/ 53 h 400"/>
                  <a:gd name="T92" fmla="*/ 104 w 341"/>
                  <a:gd name="T93" fmla="*/ 64 h 400"/>
                  <a:gd name="T94" fmla="*/ 104 w 341"/>
                  <a:gd name="T95" fmla="*/ 67 h 400"/>
                  <a:gd name="T96" fmla="*/ 100 w 341"/>
                  <a:gd name="T97" fmla="*/ 70 h 400"/>
                  <a:gd name="T98" fmla="*/ 97 w 341"/>
                  <a:gd name="T99" fmla="*/ 71 h 400"/>
                  <a:gd name="T100" fmla="*/ 93 w 341"/>
                  <a:gd name="T101" fmla="*/ 72 h 400"/>
                  <a:gd name="T102" fmla="*/ 89 w 341"/>
                  <a:gd name="T103" fmla="*/ 71 h 400"/>
                  <a:gd name="T104" fmla="*/ 86 w 341"/>
                  <a:gd name="T105" fmla="*/ 70 h 400"/>
                  <a:gd name="T106" fmla="*/ 71 w 341"/>
                  <a:gd name="T107" fmla="*/ 63 h 400"/>
                  <a:gd name="T108" fmla="*/ 68 w 341"/>
                  <a:gd name="T109" fmla="*/ 63 h 400"/>
                  <a:gd name="T110" fmla="*/ 36 w 341"/>
                  <a:gd name="T111" fmla="*/ 130 h 400"/>
                  <a:gd name="T112" fmla="*/ 22 w 341"/>
                  <a:gd name="T113" fmla="*/ 202 h 400"/>
                  <a:gd name="T114" fmla="*/ 0 w 341"/>
                  <a:gd name="T115" fmla="*/ 270 h 400"/>
                  <a:gd name="T116" fmla="*/ 53 w 341"/>
                  <a:gd name="T117" fmla="*/ 261 h 400"/>
                  <a:gd name="T118" fmla="*/ 88 w 341"/>
                  <a:gd name="T119" fmla="*/ 308 h 400"/>
                  <a:gd name="T120" fmla="*/ 130 w 341"/>
                  <a:gd name="T121" fmla="*/ 379 h 400"/>
                  <a:gd name="T122" fmla="*/ 164 w 341"/>
                  <a:gd name="T123" fmla="*/ 369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1" h="400">
                    <a:moveTo>
                      <a:pt x="162" y="335"/>
                    </a:moveTo>
                    <a:cubicBezTo>
                      <a:pt x="151" y="330"/>
                      <a:pt x="151" y="330"/>
                      <a:pt x="151" y="330"/>
                    </a:cubicBezTo>
                    <a:cubicBezTo>
                      <a:pt x="194" y="254"/>
                      <a:pt x="194" y="254"/>
                      <a:pt x="194" y="254"/>
                    </a:cubicBezTo>
                    <a:cubicBezTo>
                      <a:pt x="220" y="207"/>
                      <a:pt x="220" y="207"/>
                      <a:pt x="220" y="207"/>
                    </a:cubicBezTo>
                    <a:cubicBezTo>
                      <a:pt x="227" y="212"/>
                      <a:pt x="227" y="212"/>
                      <a:pt x="227" y="212"/>
                    </a:cubicBezTo>
                    <a:cubicBezTo>
                      <a:pt x="226" y="238"/>
                      <a:pt x="226" y="238"/>
                      <a:pt x="226" y="238"/>
                    </a:cubicBezTo>
                    <a:cubicBezTo>
                      <a:pt x="252" y="251"/>
                      <a:pt x="252" y="251"/>
                      <a:pt x="252" y="251"/>
                    </a:cubicBezTo>
                    <a:cubicBezTo>
                      <a:pt x="286" y="230"/>
                      <a:pt x="286" y="230"/>
                      <a:pt x="286" y="230"/>
                    </a:cubicBezTo>
                    <a:cubicBezTo>
                      <a:pt x="286" y="230"/>
                      <a:pt x="286" y="230"/>
                      <a:pt x="286" y="230"/>
                    </a:cubicBezTo>
                    <a:cubicBezTo>
                      <a:pt x="287" y="230"/>
                      <a:pt x="287" y="230"/>
                      <a:pt x="287" y="230"/>
                    </a:cubicBezTo>
                    <a:cubicBezTo>
                      <a:pt x="287" y="230"/>
                      <a:pt x="287" y="230"/>
                      <a:pt x="287" y="230"/>
                    </a:cubicBezTo>
                    <a:cubicBezTo>
                      <a:pt x="288" y="231"/>
                      <a:pt x="291" y="233"/>
                      <a:pt x="294" y="236"/>
                    </a:cubicBezTo>
                    <a:cubicBezTo>
                      <a:pt x="294" y="236"/>
                      <a:pt x="294" y="236"/>
                      <a:pt x="294" y="236"/>
                    </a:cubicBezTo>
                    <a:cubicBezTo>
                      <a:pt x="295" y="237"/>
                      <a:pt x="295" y="237"/>
                      <a:pt x="295" y="237"/>
                    </a:cubicBezTo>
                    <a:cubicBezTo>
                      <a:pt x="296" y="238"/>
                      <a:pt x="296" y="238"/>
                      <a:pt x="297" y="238"/>
                    </a:cubicBezTo>
                    <a:cubicBezTo>
                      <a:pt x="297" y="238"/>
                      <a:pt x="297" y="239"/>
                      <a:pt x="297" y="239"/>
                    </a:cubicBezTo>
                    <a:cubicBezTo>
                      <a:pt x="297" y="223"/>
                      <a:pt x="297" y="223"/>
                      <a:pt x="297" y="223"/>
                    </a:cubicBezTo>
                    <a:cubicBezTo>
                      <a:pt x="297" y="215"/>
                      <a:pt x="297" y="215"/>
                      <a:pt x="297" y="215"/>
                    </a:cubicBezTo>
                    <a:cubicBezTo>
                      <a:pt x="296" y="207"/>
                      <a:pt x="296" y="207"/>
                      <a:pt x="296" y="207"/>
                    </a:cubicBezTo>
                    <a:cubicBezTo>
                      <a:pt x="301" y="204"/>
                      <a:pt x="301" y="204"/>
                      <a:pt x="301" y="204"/>
                    </a:cubicBezTo>
                    <a:cubicBezTo>
                      <a:pt x="304" y="201"/>
                      <a:pt x="304" y="201"/>
                      <a:pt x="304" y="201"/>
                    </a:cubicBezTo>
                    <a:cubicBezTo>
                      <a:pt x="304" y="193"/>
                      <a:pt x="304" y="193"/>
                      <a:pt x="304" y="193"/>
                    </a:cubicBezTo>
                    <a:cubicBezTo>
                      <a:pt x="299" y="189"/>
                      <a:pt x="299" y="189"/>
                      <a:pt x="299" y="189"/>
                    </a:cubicBezTo>
                    <a:cubicBezTo>
                      <a:pt x="293" y="186"/>
                      <a:pt x="293" y="186"/>
                      <a:pt x="293" y="186"/>
                    </a:cubicBezTo>
                    <a:cubicBezTo>
                      <a:pt x="291" y="183"/>
                      <a:pt x="291" y="183"/>
                      <a:pt x="291" y="183"/>
                    </a:cubicBezTo>
                    <a:cubicBezTo>
                      <a:pt x="289" y="178"/>
                      <a:pt x="289" y="178"/>
                      <a:pt x="289" y="178"/>
                    </a:cubicBezTo>
                    <a:cubicBezTo>
                      <a:pt x="292" y="173"/>
                      <a:pt x="292" y="173"/>
                      <a:pt x="292" y="173"/>
                    </a:cubicBezTo>
                    <a:cubicBezTo>
                      <a:pt x="299" y="169"/>
                      <a:pt x="299" y="169"/>
                      <a:pt x="299" y="169"/>
                    </a:cubicBezTo>
                    <a:cubicBezTo>
                      <a:pt x="308" y="172"/>
                      <a:pt x="308" y="172"/>
                      <a:pt x="308" y="172"/>
                    </a:cubicBezTo>
                    <a:cubicBezTo>
                      <a:pt x="314" y="172"/>
                      <a:pt x="314" y="172"/>
                      <a:pt x="314" y="172"/>
                    </a:cubicBezTo>
                    <a:cubicBezTo>
                      <a:pt x="317" y="173"/>
                      <a:pt x="317" y="173"/>
                      <a:pt x="317" y="173"/>
                    </a:cubicBezTo>
                    <a:cubicBezTo>
                      <a:pt x="318" y="173"/>
                      <a:pt x="318" y="173"/>
                      <a:pt x="318" y="173"/>
                    </a:cubicBezTo>
                    <a:cubicBezTo>
                      <a:pt x="325" y="171"/>
                      <a:pt x="325" y="171"/>
                      <a:pt x="325" y="171"/>
                    </a:cubicBezTo>
                    <a:cubicBezTo>
                      <a:pt x="327" y="170"/>
                      <a:pt x="327" y="170"/>
                      <a:pt x="327" y="170"/>
                    </a:cubicBezTo>
                    <a:cubicBezTo>
                      <a:pt x="331" y="164"/>
                      <a:pt x="331" y="164"/>
                      <a:pt x="331" y="164"/>
                    </a:cubicBezTo>
                    <a:cubicBezTo>
                      <a:pt x="334" y="162"/>
                      <a:pt x="334" y="162"/>
                      <a:pt x="334" y="162"/>
                    </a:cubicBezTo>
                    <a:cubicBezTo>
                      <a:pt x="334" y="162"/>
                      <a:pt x="334" y="162"/>
                      <a:pt x="334" y="162"/>
                    </a:cubicBezTo>
                    <a:cubicBezTo>
                      <a:pt x="339" y="156"/>
                      <a:pt x="339" y="156"/>
                      <a:pt x="339" y="156"/>
                    </a:cubicBezTo>
                    <a:cubicBezTo>
                      <a:pt x="341" y="146"/>
                      <a:pt x="341" y="146"/>
                      <a:pt x="341" y="146"/>
                    </a:cubicBezTo>
                    <a:cubicBezTo>
                      <a:pt x="339" y="134"/>
                      <a:pt x="339" y="134"/>
                      <a:pt x="339" y="134"/>
                    </a:cubicBezTo>
                    <a:cubicBezTo>
                      <a:pt x="334" y="131"/>
                      <a:pt x="334" y="131"/>
                      <a:pt x="334" y="131"/>
                    </a:cubicBezTo>
                    <a:cubicBezTo>
                      <a:pt x="326" y="130"/>
                      <a:pt x="326" y="130"/>
                      <a:pt x="326" y="130"/>
                    </a:cubicBezTo>
                    <a:cubicBezTo>
                      <a:pt x="317" y="127"/>
                      <a:pt x="317" y="127"/>
                      <a:pt x="317" y="127"/>
                    </a:cubicBezTo>
                    <a:cubicBezTo>
                      <a:pt x="312" y="124"/>
                      <a:pt x="312" y="124"/>
                      <a:pt x="312" y="124"/>
                    </a:cubicBezTo>
                    <a:cubicBezTo>
                      <a:pt x="307" y="123"/>
                      <a:pt x="307" y="123"/>
                      <a:pt x="307" y="123"/>
                    </a:cubicBezTo>
                    <a:cubicBezTo>
                      <a:pt x="303" y="124"/>
                      <a:pt x="303" y="124"/>
                      <a:pt x="303" y="124"/>
                    </a:cubicBezTo>
                    <a:cubicBezTo>
                      <a:pt x="298" y="124"/>
                      <a:pt x="298" y="124"/>
                      <a:pt x="298" y="124"/>
                    </a:cubicBezTo>
                    <a:cubicBezTo>
                      <a:pt x="296" y="122"/>
                      <a:pt x="296" y="122"/>
                      <a:pt x="296" y="122"/>
                    </a:cubicBezTo>
                    <a:cubicBezTo>
                      <a:pt x="292" y="122"/>
                      <a:pt x="292" y="122"/>
                      <a:pt x="292" y="122"/>
                    </a:cubicBezTo>
                    <a:cubicBezTo>
                      <a:pt x="288" y="123"/>
                      <a:pt x="288" y="123"/>
                      <a:pt x="288" y="123"/>
                    </a:cubicBezTo>
                    <a:cubicBezTo>
                      <a:pt x="287" y="121"/>
                      <a:pt x="287" y="121"/>
                      <a:pt x="287" y="121"/>
                    </a:cubicBezTo>
                    <a:cubicBezTo>
                      <a:pt x="289" y="115"/>
                      <a:pt x="289" y="115"/>
                      <a:pt x="289" y="115"/>
                    </a:cubicBezTo>
                    <a:cubicBezTo>
                      <a:pt x="286" y="111"/>
                      <a:pt x="286" y="111"/>
                      <a:pt x="286" y="111"/>
                    </a:cubicBezTo>
                    <a:cubicBezTo>
                      <a:pt x="282" y="106"/>
                      <a:pt x="282" y="106"/>
                      <a:pt x="282" y="106"/>
                    </a:cubicBezTo>
                    <a:cubicBezTo>
                      <a:pt x="279" y="103"/>
                      <a:pt x="279" y="103"/>
                      <a:pt x="279" y="103"/>
                    </a:cubicBezTo>
                    <a:cubicBezTo>
                      <a:pt x="277" y="99"/>
                      <a:pt x="277" y="99"/>
                      <a:pt x="277" y="99"/>
                    </a:cubicBezTo>
                    <a:cubicBezTo>
                      <a:pt x="274" y="96"/>
                      <a:pt x="274" y="96"/>
                      <a:pt x="274" y="96"/>
                    </a:cubicBezTo>
                    <a:cubicBezTo>
                      <a:pt x="271" y="96"/>
                      <a:pt x="271" y="96"/>
                      <a:pt x="271" y="96"/>
                    </a:cubicBezTo>
                    <a:cubicBezTo>
                      <a:pt x="264" y="97"/>
                      <a:pt x="264" y="97"/>
                      <a:pt x="264" y="97"/>
                    </a:cubicBezTo>
                    <a:cubicBezTo>
                      <a:pt x="260" y="93"/>
                      <a:pt x="260" y="93"/>
                      <a:pt x="260" y="93"/>
                    </a:cubicBezTo>
                    <a:cubicBezTo>
                      <a:pt x="256" y="94"/>
                      <a:pt x="256" y="94"/>
                      <a:pt x="256" y="94"/>
                    </a:cubicBezTo>
                    <a:cubicBezTo>
                      <a:pt x="252" y="92"/>
                      <a:pt x="252" y="92"/>
                      <a:pt x="252" y="92"/>
                    </a:cubicBezTo>
                    <a:cubicBezTo>
                      <a:pt x="252" y="89"/>
                      <a:pt x="252" y="89"/>
                      <a:pt x="252" y="89"/>
                    </a:cubicBezTo>
                    <a:cubicBezTo>
                      <a:pt x="248" y="88"/>
                      <a:pt x="248" y="88"/>
                      <a:pt x="248" y="88"/>
                    </a:cubicBezTo>
                    <a:cubicBezTo>
                      <a:pt x="243" y="88"/>
                      <a:pt x="243" y="88"/>
                      <a:pt x="243" y="88"/>
                    </a:cubicBezTo>
                    <a:cubicBezTo>
                      <a:pt x="241" y="85"/>
                      <a:pt x="241" y="85"/>
                      <a:pt x="241" y="85"/>
                    </a:cubicBezTo>
                    <a:cubicBezTo>
                      <a:pt x="239" y="83"/>
                      <a:pt x="239" y="83"/>
                      <a:pt x="239" y="83"/>
                    </a:cubicBezTo>
                    <a:cubicBezTo>
                      <a:pt x="237" y="77"/>
                      <a:pt x="237" y="77"/>
                      <a:pt x="237" y="77"/>
                    </a:cubicBezTo>
                    <a:cubicBezTo>
                      <a:pt x="232" y="78"/>
                      <a:pt x="232" y="78"/>
                      <a:pt x="232" y="78"/>
                    </a:cubicBezTo>
                    <a:cubicBezTo>
                      <a:pt x="228" y="77"/>
                      <a:pt x="228" y="77"/>
                      <a:pt x="228" y="77"/>
                    </a:cubicBezTo>
                    <a:cubicBezTo>
                      <a:pt x="224" y="75"/>
                      <a:pt x="224" y="75"/>
                      <a:pt x="224" y="75"/>
                    </a:cubicBezTo>
                    <a:cubicBezTo>
                      <a:pt x="220" y="73"/>
                      <a:pt x="220" y="73"/>
                      <a:pt x="220" y="73"/>
                    </a:cubicBezTo>
                    <a:cubicBezTo>
                      <a:pt x="219" y="69"/>
                      <a:pt x="219" y="69"/>
                      <a:pt x="219" y="69"/>
                    </a:cubicBezTo>
                    <a:cubicBezTo>
                      <a:pt x="220" y="68"/>
                      <a:pt x="220" y="68"/>
                      <a:pt x="220" y="68"/>
                    </a:cubicBezTo>
                    <a:cubicBezTo>
                      <a:pt x="216" y="62"/>
                      <a:pt x="216" y="62"/>
                      <a:pt x="216" y="62"/>
                    </a:cubicBezTo>
                    <a:cubicBezTo>
                      <a:pt x="214" y="60"/>
                      <a:pt x="214" y="60"/>
                      <a:pt x="214" y="60"/>
                    </a:cubicBezTo>
                    <a:cubicBezTo>
                      <a:pt x="207" y="58"/>
                      <a:pt x="207" y="58"/>
                      <a:pt x="207" y="58"/>
                    </a:cubicBezTo>
                    <a:cubicBezTo>
                      <a:pt x="203" y="52"/>
                      <a:pt x="203" y="52"/>
                      <a:pt x="203" y="52"/>
                    </a:cubicBezTo>
                    <a:cubicBezTo>
                      <a:pt x="200" y="50"/>
                      <a:pt x="200" y="50"/>
                      <a:pt x="200" y="50"/>
                    </a:cubicBezTo>
                    <a:cubicBezTo>
                      <a:pt x="196" y="47"/>
                      <a:pt x="196" y="47"/>
                      <a:pt x="196" y="47"/>
                    </a:cubicBezTo>
                    <a:cubicBezTo>
                      <a:pt x="188" y="44"/>
                      <a:pt x="188" y="44"/>
                      <a:pt x="188" y="44"/>
                    </a:cubicBezTo>
                    <a:cubicBezTo>
                      <a:pt x="186" y="40"/>
                      <a:pt x="186" y="40"/>
                      <a:pt x="186" y="40"/>
                    </a:cubicBezTo>
                    <a:cubicBezTo>
                      <a:pt x="181" y="37"/>
                      <a:pt x="181" y="37"/>
                      <a:pt x="181" y="37"/>
                    </a:cubicBezTo>
                    <a:cubicBezTo>
                      <a:pt x="176" y="35"/>
                      <a:pt x="176" y="35"/>
                      <a:pt x="176" y="35"/>
                    </a:cubicBezTo>
                    <a:cubicBezTo>
                      <a:pt x="174" y="32"/>
                      <a:pt x="174" y="32"/>
                      <a:pt x="174" y="32"/>
                    </a:cubicBezTo>
                    <a:cubicBezTo>
                      <a:pt x="171" y="28"/>
                      <a:pt x="171" y="28"/>
                      <a:pt x="171" y="28"/>
                    </a:cubicBezTo>
                    <a:cubicBezTo>
                      <a:pt x="167" y="26"/>
                      <a:pt x="167" y="26"/>
                      <a:pt x="167" y="26"/>
                    </a:cubicBezTo>
                    <a:cubicBezTo>
                      <a:pt x="164" y="23"/>
                      <a:pt x="164" y="23"/>
                      <a:pt x="164" y="23"/>
                    </a:cubicBezTo>
                    <a:cubicBezTo>
                      <a:pt x="161" y="20"/>
                      <a:pt x="161" y="20"/>
                      <a:pt x="161" y="20"/>
                    </a:cubicBezTo>
                    <a:cubicBezTo>
                      <a:pt x="155" y="19"/>
                      <a:pt x="155" y="19"/>
                      <a:pt x="155" y="19"/>
                    </a:cubicBezTo>
                    <a:cubicBezTo>
                      <a:pt x="149" y="18"/>
                      <a:pt x="149" y="18"/>
                      <a:pt x="149" y="18"/>
                    </a:cubicBezTo>
                    <a:cubicBezTo>
                      <a:pt x="149" y="11"/>
                      <a:pt x="149" y="11"/>
                      <a:pt x="149" y="11"/>
                    </a:cubicBezTo>
                    <a:cubicBezTo>
                      <a:pt x="148" y="8"/>
                      <a:pt x="148" y="8"/>
                      <a:pt x="148" y="8"/>
                    </a:cubicBezTo>
                    <a:cubicBezTo>
                      <a:pt x="146" y="8"/>
                      <a:pt x="145" y="8"/>
                      <a:pt x="144" y="8"/>
                    </a:cubicBezTo>
                    <a:cubicBezTo>
                      <a:pt x="144" y="8"/>
                      <a:pt x="143" y="8"/>
                      <a:pt x="143" y="8"/>
                    </a:cubicBezTo>
                    <a:cubicBezTo>
                      <a:pt x="142" y="8"/>
                      <a:pt x="141" y="8"/>
                      <a:pt x="140" y="7"/>
                    </a:cubicBezTo>
                    <a:cubicBezTo>
                      <a:pt x="140" y="7"/>
                      <a:pt x="139" y="7"/>
                      <a:pt x="139" y="7"/>
                    </a:cubicBezTo>
                    <a:cubicBezTo>
                      <a:pt x="137" y="7"/>
                      <a:pt x="135" y="6"/>
                      <a:pt x="133" y="5"/>
                    </a:cubicBezTo>
                    <a:cubicBezTo>
                      <a:pt x="133" y="5"/>
                      <a:pt x="133" y="5"/>
                      <a:pt x="133" y="5"/>
                    </a:cubicBezTo>
                    <a:cubicBezTo>
                      <a:pt x="133" y="5"/>
                      <a:pt x="133" y="5"/>
                      <a:pt x="132" y="5"/>
                    </a:cubicBezTo>
                    <a:cubicBezTo>
                      <a:pt x="128" y="3"/>
                      <a:pt x="125" y="0"/>
                      <a:pt x="125" y="0"/>
                    </a:cubicBezTo>
                    <a:cubicBezTo>
                      <a:pt x="120" y="19"/>
                      <a:pt x="120" y="19"/>
                      <a:pt x="120" y="19"/>
                    </a:cubicBezTo>
                    <a:cubicBezTo>
                      <a:pt x="105" y="18"/>
                      <a:pt x="105" y="18"/>
                      <a:pt x="105" y="18"/>
                    </a:cubicBezTo>
                    <a:cubicBezTo>
                      <a:pt x="94" y="18"/>
                      <a:pt x="94" y="18"/>
                      <a:pt x="94" y="18"/>
                    </a:cubicBezTo>
                    <a:cubicBezTo>
                      <a:pt x="76" y="6"/>
                      <a:pt x="76" y="6"/>
                      <a:pt x="76" y="6"/>
                    </a:cubicBezTo>
                    <a:cubicBezTo>
                      <a:pt x="71" y="24"/>
                      <a:pt x="71" y="24"/>
                      <a:pt x="71" y="24"/>
                    </a:cubicBezTo>
                    <a:cubicBezTo>
                      <a:pt x="71" y="24"/>
                      <a:pt x="71" y="25"/>
                      <a:pt x="71" y="25"/>
                    </a:cubicBezTo>
                    <a:cubicBezTo>
                      <a:pt x="72" y="25"/>
                      <a:pt x="72" y="25"/>
                      <a:pt x="72" y="25"/>
                    </a:cubicBezTo>
                    <a:cubicBezTo>
                      <a:pt x="72" y="25"/>
                      <a:pt x="72" y="25"/>
                      <a:pt x="72" y="25"/>
                    </a:cubicBezTo>
                    <a:cubicBezTo>
                      <a:pt x="72" y="25"/>
                      <a:pt x="72" y="25"/>
                      <a:pt x="72" y="25"/>
                    </a:cubicBezTo>
                    <a:cubicBezTo>
                      <a:pt x="72" y="25"/>
                      <a:pt x="72" y="26"/>
                      <a:pt x="72" y="26"/>
                    </a:cubicBezTo>
                    <a:cubicBezTo>
                      <a:pt x="73" y="26"/>
                      <a:pt x="73" y="26"/>
                      <a:pt x="73" y="26"/>
                    </a:cubicBezTo>
                    <a:cubicBezTo>
                      <a:pt x="73" y="26"/>
                      <a:pt x="73" y="26"/>
                      <a:pt x="73" y="26"/>
                    </a:cubicBezTo>
                    <a:cubicBezTo>
                      <a:pt x="74" y="27"/>
                      <a:pt x="74" y="27"/>
                      <a:pt x="74" y="27"/>
                    </a:cubicBezTo>
                    <a:cubicBezTo>
                      <a:pt x="74" y="27"/>
                      <a:pt x="74" y="27"/>
                      <a:pt x="74" y="27"/>
                    </a:cubicBezTo>
                    <a:cubicBezTo>
                      <a:pt x="75" y="28"/>
                      <a:pt x="75" y="28"/>
                      <a:pt x="75" y="28"/>
                    </a:cubicBezTo>
                    <a:cubicBezTo>
                      <a:pt x="75" y="28"/>
                      <a:pt x="76" y="28"/>
                      <a:pt x="76" y="29"/>
                    </a:cubicBezTo>
                    <a:cubicBezTo>
                      <a:pt x="76" y="29"/>
                      <a:pt x="76" y="29"/>
                      <a:pt x="77" y="30"/>
                    </a:cubicBezTo>
                    <a:cubicBezTo>
                      <a:pt x="77" y="30"/>
                      <a:pt x="77" y="30"/>
                      <a:pt x="77" y="30"/>
                    </a:cubicBezTo>
                    <a:cubicBezTo>
                      <a:pt x="77" y="30"/>
                      <a:pt x="78" y="31"/>
                      <a:pt x="78" y="31"/>
                    </a:cubicBezTo>
                    <a:cubicBezTo>
                      <a:pt x="78" y="31"/>
                      <a:pt x="78" y="31"/>
                      <a:pt x="78" y="31"/>
                    </a:cubicBezTo>
                    <a:cubicBezTo>
                      <a:pt x="80" y="33"/>
                      <a:pt x="82" y="35"/>
                      <a:pt x="83" y="36"/>
                    </a:cubicBezTo>
                    <a:cubicBezTo>
                      <a:pt x="84" y="37"/>
                      <a:pt x="84" y="37"/>
                      <a:pt x="84" y="37"/>
                    </a:cubicBezTo>
                    <a:cubicBezTo>
                      <a:pt x="84" y="37"/>
                      <a:pt x="85" y="38"/>
                      <a:pt x="85" y="38"/>
                    </a:cubicBezTo>
                    <a:cubicBezTo>
                      <a:pt x="85" y="38"/>
                      <a:pt x="86" y="39"/>
                      <a:pt x="86" y="39"/>
                    </a:cubicBezTo>
                    <a:cubicBezTo>
                      <a:pt x="86" y="39"/>
                      <a:pt x="87" y="40"/>
                      <a:pt x="87" y="40"/>
                    </a:cubicBezTo>
                    <a:cubicBezTo>
                      <a:pt x="87" y="40"/>
                      <a:pt x="87" y="41"/>
                      <a:pt x="88" y="41"/>
                    </a:cubicBezTo>
                    <a:cubicBezTo>
                      <a:pt x="88" y="41"/>
                      <a:pt x="88" y="42"/>
                      <a:pt x="89" y="42"/>
                    </a:cubicBezTo>
                    <a:cubicBezTo>
                      <a:pt x="89" y="42"/>
                      <a:pt x="89" y="43"/>
                      <a:pt x="89" y="43"/>
                    </a:cubicBezTo>
                    <a:cubicBezTo>
                      <a:pt x="90" y="43"/>
                      <a:pt x="90" y="44"/>
                      <a:pt x="90" y="44"/>
                    </a:cubicBezTo>
                    <a:cubicBezTo>
                      <a:pt x="91" y="44"/>
                      <a:pt x="91" y="45"/>
                      <a:pt x="91" y="45"/>
                    </a:cubicBezTo>
                    <a:cubicBezTo>
                      <a:pt x="92" y="45"/>
                      <a:pt x="92" y="46"/>
                      <a:pt x="92" y="46"/>
                    </a:cubicBezTo>
                    <a:cubicBezTo>
                      <a:pt x="92" y="46"/>
                      <a:pt x="92" y="46"/>
                      <a:pt x="93" y="47"/>
                    </a:cubicBezTo>
                    <a:cubicBezTo>
                      <a:pt x="93" y="47"/>
                      <a:pt x="93" y="47"/>
                      <a:pt x="93" y="47"/>
                    </a:cubicBezTo>
                    <a:cubicBezTo>
                      <a:pt x="94" y="48"/>
                      <a:pt x="95" y="49"/>
                      <a:pt x="95" y="50"/>
                    </a:cubicBezTo>
                    <a:cubicBezTo>
                      <a:pt x="95" y="50"/>
                      <a:pt x="96" y="50"/>
                      <a:pt x="96" y="50"/>
                    </a:cubicBezTo>
                    <a:cubicBezTo>
                      <a:pt x="96" y="51"/>
                      <a:pt x="97" y="52"/>
                      <a:pt x="98" y="53"/>
                    </a:cubicBezTo>
                    <a:cubicBezTo>
                      <a:pt x="98" y="53"/>
                      <a:pt x="98" y="53"/>
                      <a:pt x="98" y="53"/>
                    </a:cubicBezTo>
                    <a:cubicBezTo>
                      <a:pt x="100" y="57"/>
                      <a:pt x="102" y="60"/>
                      <a:pt x="103" y="62"/>
                    </a:cubicBezTo>
                    <a:cubicBezTo>
                      <a:pt x="103" y="62"/>
                      <a:pt x="103" y="62"/>
                      <a:pt x="103" y="62"/>
                    </a:cubicBezTo>
                    <a:cubicBezTo>
                      <a:pt x="104" y="63"/>
                      <a:pt x="104" y="64"/>
                      <a:pt x="104" y="64"/>
                    </a:cubicBezTo>
                    <a:cubicBezTo>
                      <a:pt x="104" y="65"/>
                      <a:pt x="104" y="65"/>
                      <a:pt x="104" y="65"/>
                    </a:cubicBezTo>
                    <a:cubicBezTo>
                      <a:pt x="104" y="65"/>
                      <a:pt x="104" y="66"/>
                      <a:pt x="104" y="66"/>
                    </a:cubicBezTo>
                    <a:cubicBezTo>
                      <a:pt x="104" y="67"/>
                      <a:pt x="104" y="67"/>
                      <a:pt x="104" y="67"/>
                    </a:cubicBezTo>
                    <a:cubicBezTo>
                      <a:pt x="104" y="67"/>
                      <a:pt x="103" y="68"/>
                      <a:pt x="103" y="68"/>
                    </a:cubicBezTo>
                    <a:cubicBezTo>
                      <a:pt x="102" y="69"/>
                      <a:pt x="102" y="69"/>
                      <a:pt x="101" y="70"/>
                    </a:cubicBezTo>
                    <a:cubicBezTo>
                      <a:pt x="101" y="70"/>
                      <a:pt x="100" y="70"/>
                      <a:pt x="100" y="70"/>
                    </a:cubicBezTo>
                    <a:cubicBezTo>
                      <a:pt x="100" y="70"/>
                      <a:pt x="99" y="71"/>
                      <a:pt x="99" y="71"/>
                    </a:cubicBezTo>
                    <a:cubicBezTo>
                      <a:pt x="98" y="71"/>
                      <a:pt x="98" y="71"/>
                      <a:pt x="98" y="71"/>
                    </a:cubicBezTo>
                    <a:cubicBezTo>
                      <a:pt x="97" y="71"/>
                      <a:pt x="97" y="71"/>
                      <a:pt x="97" y="71"/>
                    </a:cubicBezTo>
                    <a:cubicBezTo>
                      <a:pt x="96" y="72"/>
                      <a:pt x="96" y="72"/>
                      <a:pt x="96" y="72"/>
                    </a:cubicBezTo>
                    <a:cubicBezTo>
                      <a:pt x="95" y="72"/>
                      <a:pt x="95" y="72"/>
                      <a:pt x="94" y="72"/>
                    </a:cubicBezTo>
                    <a:cubicBezTo>
                      <a:pt x="94" y="72"/>
                      <a:pt x="94" y="72"/>
                      <a:pt x="93" y="72"/>
                    </a:cubicBezTo>
                    <a:cubicBezTo>
                      <a:pt x="93" y="72"/>
                      <a:pt x="92" y="72"/>
                      <a:pt x="92" y="72"/>
                    </a:cubicBezTo>
                    <a:cubicBezTo>
                      <a:pt x="92" y="72"/>
                      <a:pt x="91" y="72"/>
                      <a:pt x="91" y="72"/>
                    </a:cubicBezTo>
                    <a:cubicBezTo>
                      <a:pt x="90" y="72"/>
                      <a:pt x="90" y="71"/>
                      <a:pt x="89" y="71"/>
                    </a:cubicBezTo>
                    <a:cubicBezTo>
                      <a:pt x="89" y="71"/>
                      <a:pt x="89" y="71"/>
                      <a:pt x="89" y="71"/>
                    </a:cubicBezTo>
                    <a:cubicBezTo>
                      <a:pt x="88" y="71"/>
                      <a:pt x="87" y="71"/>
                      <a:pt x="87" y="70"/>
                    </a:cubicBezTo>
                    <a:cubicBezTo>
                      <a:pt x="87" y="70"/>
                      <a:pt x="86" y="70"/>
                      <a:pt x="86" y="70"/>
                    </a:cubicBezTo>
                    <a:cubicBezTo>
                      <a:pt x="86" y="70"/>
                      <a:pt x="85" y="70"/>
                      <a:pt x="84" y="70"/>
                    </a:cubicBezTo>
                    <a:cubicBezTo>
                      <a:pt x="84" y="69"/>
                      <a:pt x="84" y="69"/>
                      <a:pt x="84" y="69"/>
                    </a:cubicBezTo>
                    <a:cubicBezTo>
                      <a:pt x="79" y="68"/>
                      <a:pt x="75" y="65"/>
                      <a:pt x="71" y="63"/>
                    </a:cubicBezTo>
                    <a:cubicBezTo>
                      <a:pt x="71" y="63"/>
                      <a:pt x="71" y="63"/>
                      <a:pt x="70" y="63"/>
                    </a:cubicBezTo>
                    <a:cubicBezTo>
                      <a:pt x="70" y="63"/>
                      <a:pt x="69" y="63"/>
                      <a:pt x="68" y="63"/>
                    </a:cubicBezTo>
                    <a:cubicBezTo>
                      <a:pt x="68" y="63"/>
                      <a:pt x="68" y="63"/>
                      <a:pt x="68" y="63"/>
                    </a:cubicBezTo>
                    <a:cubicBezTo>
                      <a:pt x="67" y="63"/>
                      <a:pt x="67" y="62"/>
                      <a:pt x="66" y="62"/>
                    </a:cubicBezTo>
                    <a:cubicBezTo>
                      <a:pt x="51" y="62"/>
                      <a:pt x="39" y="73"/>
                      <a:pt x="35" y="80"/>
                    </a:cubicBezTo>
                    <a:cubicBezTo>
                      <a:pt x="27" y="91"/>
                      <a:pt x="44" y="123"/>
                      <a:pt x="36" y="130"/>
                    </a:cubicBezTo>
                    <a:cubicBezTo>
                      <a:pt x="29" y="133"/>
                      <a:pt x="18" y="133"/>
                      <a:pt x="10" y="144"/>
                    </a:cubicBezTo>
                    <a:cubicBezTo>
                      <a:pt x="5" y="155"/>
                      <a:pt x="11" y="201"/>
                      <a:pt x="11" y="201"/>
                    </a:cubicBezTo>
                    <a:cubicBezTo>
                      <a:pt x="22" y="202"/>
                      <a:pt x="22" y="202"/>
                      <a:pt x="22" y="202"/>
                    </a:cubicBezTo>
                    <a:cubicBezTo>
                      <a:pt x="20" y="236"/>
                      <a:pt x="20" y="236"/>
                      <a:pt x="20" y="236"/>
                    </a:cubicBezTo>
                    <a:cubicBezTo>
                      <a:pt x="3" y="246"/>
                      <a:pt x="3" y="246"/>
                      <a:pt x="3" y="246"/>
                    </a:cubicBezTo>
                    <a:cubicBezTo>
                      <a:pt x="4" y="256"/>
                      <a:pt x="0" y="270"/>
                      <a:pt x="0" y="270"/>
                    </a:cubicBezTo>
                    <a:cubicBezTo>
                      <a:pt x="15" y="278"/>
                      <a:pt x="15" y="278"/>
                      <a:pt x="15" y="278"/>
                    </a:cubicBezTo>
                    <a:cubicBezTo>
                      <a:pt x="38" y="256"/>
                      <a:pt x="38" y="256"/>
                      <a:pt x="38" y="256"/>
                    </a:cubicBezTo>
                    <a:cubicBezTo>
                      <a:pt x="53" y="261"/>
                      <a:pt x="53" y="261"/>
                      <a:pt x="53" y="261"/>
                    </a:cubicBezTo>
                    <a:cubicBezTo>
                      <a:pt x="47" y="299"/>
                      <a:pt x="47" y="299"/>
                      <a:pt x="47" y="299"/>
                    </a:cubicBezTo>
                    <a:cubicBezTo>
                      <a:pt x="62" y="311"/>
                      <a:pt x="62" y="311"/>
                      <a:pt x="62" y="311"/>
                    </a:cubicBezTo>
                    <a:cubicBezTo>
                      <a:pt x="88" y="308"/>
                      <a:pt x="88" y="308"/>
                      <a:pt x="88" y="308"/>
                    </a:cubicBezTo>
                    <a:cubicBezTo>
                      <a:pt x="91" y="324"/>
                      <a:pt x="91" y="324"/>
                      <a:pt x="91" y="324"/>
                    </a:cubicBezTo>
                    <a:cubicBezTo>
                      <a:pt x="131" y="360"/>
                      <a:pt x="131" y="360"/>
                      <a:pt x="131" y="360"/>
                    </a:cubicBezTo>
                    <a:cubicBezTo>
                      <a:pt x="130" y="379"/>
                      <a:pt x="130" y="379"/>
                      <a:pt x="130" y="379"/>
                    </a:cubicBezTo>
                    <a:cubicBezTo>
                      <a:pt x="148" y="391"/>
                      <a:pt x="148" y="391"/>
                      <a:pt x="148" y="391"/>
                    </a:cubicBezTo>
                    <a:cubicBezTo>
                      <a:pt x="166" y="400"/>
                      <a:pt x="166" y="400"/>
                      <a:pt x="166" y="400"/>
                    </a:cubicBezTo>
                    <a:cubicBezTo>
                      <a:pt x="164" y="369"/>
                      <a:pt x="164" y="369"/>
                      <a:pt x="164" y="369"/>
                    </a:cubicBezTo>
                    <a:lnTo>
                      <a:pt x="162" y="335"/>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34" name="Freeform 615">
                <a:extLst>
                  <a:ext uri="{FF2B5EF4-FFF2-40B4-BE49-F238E27FC236}">
                    <a16:creationId xmlns:a16="http://schemas.microsoft.com/office/drawing/2014/main" id="{5BDD1D90-6086-FCEF-BE36-F5D6595948B3}"/>
                  </a:ext>
                </a:extLst>
              </p:cNvPr>
              <p:cNvSpPr>
                <a:spLocks/>
              </p:cNvSpPr>
              <p:nvPr/>
            </p:nvSpPr>
            <p:spPr bwMode="gray">
              <a:xfrm>
                <a:off x="14846785" y="5753957"/>
                <a:ext cx="0"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35" name="Freeform 616">
                <a:extLst>
                  <a:ext uri="{FF2B5EF4-FFF2-40B4-BE49-F238E27FC236}">
                    <a16:creationId xmlns:a16="http://schemas.microsoft.com/office/drawing/2014/main" id="{C3F56C2B-86B8-524C-3F0E-4E4D7960B33A}"/>
                  </a:ext>
                </a:extLst>
              </p:cNvPr>
              <p:cNvSpPr>
                <a:spLocks/>
              </p:cNvSpPr>
              <p:nvPr/>
            </p:nvSpPr>
            <p:spPr bwMode="gray">
              <a:xfrm>
                <a:off x="14872731" y="5740985"/>
                <a:ext cx="2883" cy="2883"/>
              </a:xfrm>
              <a:custGeom>
                <a:avLst/>
                <a:gdLst>
                  <a:gd name="T0" fmla="*/ 7 w 7"/>
                  <a:gd name="T1" fmla="*/ 5 h 5"/>
                  <a:gd name="T2" fmla="*/ 0 w 7"/>
                  <a:gd name="T3" fmla="*/ 0 h 5"/>
                  <a:gd name="T4" fmla="*/ 7 w 7"/>
                  <a:gd name="T5" fmla="*/ 5 h 5"/>
                </a:gdLst>
                <a:ahLst/>
                <a:cxnLst>
                  <a:cxn ang="0">
                    <a:pos x="T0" y="T1"/>
                  </a:cxn>
                  <a:cxn ang="0">
                    <a:pos x="T2" y="T3"/>
                  </a:cxn>
                  <a:cxn ang="0">
                    <a:pos x="T4" y="T5"/>
                  </a:cxn>
                </a:cxnLst>
                <a:rect l="0" t="0" r="r" b="b"/>
                <a:pathLst>
                  <a:path w="7" h="5">
                    <a:moveTo>
                      <a:pt x="7" y="5"/>
                    </a:moveTo>
                    <a:cubicBezTo>
                      <a:pt x="3" y="3"/>
                      <a:pt x="0" y="0"/>
                      <a:pt x="0" y="0"/>
                    </a:cubicBezTo>
                    <a:cubicBezTo>
                      <a:pt x="0" y="0"/>
                      <a:pt x="3" y="3"/>
                      <a:pt x="7" y="5"/>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36" name="Freeform 617">
                <a:extLst>
                  <a:ext uri="{FF2B5EF4-FFF2-40B4-BE49-F238E27FC236}">
                    <a16:creationId xmlns:a16="http://schemas.microsoft.com/office/drawing/2014/main" id="{AC5ED37A-5AC7-256C-EC75-2B50BA9A8EC1}"/>
                  </a:ext>
                </a:extLst>
              </p:cNvPr>
              <p:cNvSpPr>
                <a:spLocks/>
              </p:cNvSpPr>
              <p:nvPr/>
            </p:nvSpPr>
            <p:spPr bwMode="gray">
              <a:xfrm>
                <a:off x="14846785" y="575395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37" name="Freeform 618">
                <a:extLst>
                  <a:ext uri="{FF2B5EF4-FFF2-40B4-BE49-F238E27FC236}">
                    <a16:creationId xmlns:a16="http://schemas.microsoft.com/office/drawing/2014/main" id="{3ECB0CDB-A074-648B-528D-6BE22E5C7F54}"/>
                  </a:ext>
                </a:extLst>
              </p:cNvPr>
              <p:cNvSpPr>
                <a:spLocks/>
              </p:cNvSpPr>
              <p:nvPr/>
            </p:nvSpPr>
            <p:spPr bwMode="gray">
              <a:xfrm>
                <a:off x="14846785" y="5753957"/>
                <a:ext cx="144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38" name="Freeform 619">
                <a:extLst>
                  <a:ext uri="{FF2B5EF4-FFF2-40B4-BE49-F238E27FC236}">
                    <a16:creationId xmlns:a16="http://schemas.microsoft.com/office/drawing/2014/main" id="{91592CBD-8DA8-148A-797E-D710ABBAEAA9}"/>
                  </a:ext>
                </a:extLst>
              </p:cNvPr>
              <p:cNvSpPr>
                <a:spLocks/>
              </p:cNvSpPr>
              <p:nvPr/>
            </p:nvSpPr>
            <p:spPr bwMode="gray">
              <a:xfrm>
                <a:off x="14879938" y="5745309"/>
                <a:ext cx="1442" cy="0"/>
              </a:xfrm>
              <a:custGeom>
                <a:avLst/>
                <a:gdLst>
                  <a:gd name="T0" fmla="*/ 3 w 3"/>
                  <a:gd name="T1" fmla="*/ 1 h 1"/>
                  <a:gd name="T2" fmla="*/ 0 w 3"/>
                  <a:gd name="T3" fmla="*/ 0 h 1"/>
                  <a:gd name="T4" fmla="*/ 3 w 3"/>
                  <a:gd name="T5" fmla="*/ 1 h 1"/>
                </a:gdLst>
                <a:ahLst/>
                <a:cxnLst>
                  <a:cxn ang="0">
                    <a:pos x="T0" y="T1"/>
                  </a:cxn>
                  <a:cxn ang="0">
                    <a:pos x="T2" y="T3"/>
                  </a:cxn>
                  <a:cxn ang="0">
                    <a:pos x="T4" y="T5"/>
                  </a:cxn>
                </a:cxnLst>
                <a:rect l="0" t="0" r="r" b="b"/>
                <a:pathLst>
                  <a:path w="3" h="1">
                    <a:moveTo>
                      <a:pt x="3" y="1"/>
                    </a:moveTo>
                    <a:cubicBezTo>
                      <a:pt x="2" y="1"/>
                      <a:pt x="1" y="1"/>
                      <a:pt x="0" y="0"/>
                    </a:cubicBezTo>
                    <a:cubicBezTo>
                      <a:pt x="1" y="1"/>
                      <a:pt x="2" y="1"/>
                      <a:pt x="3" y="1"/>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39" name="Freeform 620">
                <a:extLst>
                  <a:ext uri="{FF2B5EF4-FFF2-40B4-BE49-F238E27FC236}">
                    <a16:creationId xmlns:a16="http://schemas.microsoft.com/office/drawing/2014/main" id="{1795EFD5-A5D0-C70A-3783-BFB8A3ECDDD8}"/>
                  </a:ext>
                </a:extLst>
              </p:cNvPr>
              <p:cNvSpPr>
                <a:spLocks/>
              </p:cNvSpPr>
              <p:nvPr/>
            </p:nvSpPr>
            <p:spPr bwMode="gray">
              <a:xfrm>
                <a:off x="14862640" y="5772697"/>
                <a:ext cx="0" cy="0"/>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40" name="Freeform 621">
                <a:extLst>
                  <a:ext uri="{FF2B5EF4-FFF2-40B4-BE49-F238E27FC236}">
                    <a16:creationId xmlns:a16="http://schemas.microsoft.com/office/drawing/2014/main" id="{E06A1E24-7C0F-7CF8-DEC3-6F01A2A0FE2C}"/>
                  </a:ext>
                </a:extLst>
              </p:cNvPr>
              <p:cNvSpPr>
                <a:spLocks/>
              </p:cNvSpPr>
              <p:nvPr/>
            </p:nvSpPr>
            <p:spPr bwMode="gray">
              <a:xfrm>
                <a:off x="14859757" y="5775580"/>
                <a:ext cx="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41" name="Freeform 622">
                <a:extLst>
                  <a:ext uri="{FF2B5EF4-FFF2-40B4-BE49-F238E27FC236}">
                    <a16:creationId xmlns:a16="http://schemas.microsoft.com/office/drawing/2014/main" id="{DE729CCA-E106-97C0-3F1D-DE055B15558F}"/>
                  </a:ext>
                </a:extLst>
              </p:cNvPr>
              <p:cNvSpPr>
                <a:spLocks/>
              </p:cNvSpPr>
              <p:nvPr/>
            </p:nvSpPr>
            <p:spPr bwMode="gray">
              <a:xfrm>
                <a:off x="14861200" y="5774138"/>
                <a:ext cx="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42" name="Freeform 623">
                <a:extLst>
                  <a:ext uri="{FF2B5EF4-FFF2-40B4-BE49-F238E27FC236}">
                    <a16:creationId xmlns:a16="http://schemas.microsoft.com/office/drawing/2014/main" id="{DD54EC3A-02DE-D49F-A478-8F6E3C607B18}"/>
                  </a:ext>
                </a:extLst>
              </p:cNvPr>
              <p:cNvSpPr>
                <a:spLocks/>
              </p:cNvSpPr>
              <p:nvPr/>
            </p:nvSpPr>
            <p:spPr bwMode="gray">
              <a:xfrm>
                <a:off x="14862640" y="5772697"/>
                <a:ext cx="0" cy="1442"/>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0" y="1"/>
                      <a:pt x="0" y="1"/>
                    </a:cubicBezTo>
                    <a:cubicBezTo>
                      <a:pt x="0" y="1"/>
                      <a:pt x="1" y="0"/>
                      <a:pt x="1"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43" name="Freeform 624">
                <a:extLst>
                  <a:ext uri="{FF2B5EF4-FFF2-40B4-BE49-F238E27FC236}">
                    <a16:creationId xmlns:a16="http://schemas.microsoft.com/office/drawing/2014/main" id="{06143648-739E-D11A-4D77-F2A5A35BB6A2}"/>
                  </a:ext>
                </a:extLst>
              </p:cNvPr>
              <p:cNvSpPr>
                <a:spLocks/>
              </p:cNvSpPr>
              <p:nvPr/>
            </p:nvSpPr>
            <p:spPr bwMode="gray">
              <a:xfrm>
                <a:off x="14877055" y="5743868"/>
                <a:ext cx="2883" cy="1442"/>
              </a:xfrm>
              <a:custGeom>
                <a:avLst/>
                <a:gdLst>
                  <a:gd name="T0" fmla="*/ 6 w 6"/>
                  <a:gd name="T1" fmla="*/ 2 h 2"/>
                  <a:gd name="T2" fmla="*/ 0 w 6"/>
                  <a:gd name="T3" fmla="*/ 0 h 2"/>
                  <a:gd name="T4" fmla="*/ 6 w 6"/>
                  <a:gd name="T5" fmla="*/ 2 h 2"/>
                </a:gdLst>
                <a:ahLst/>
                <a:cxnLst>
                  <a:cxn ang="0">
                    <a:pos x="T0" y="T1"/>
                  </a:cxn>
                  <a:cxn ang="0">
                    <a:pos x="T2" y="T3"/>
                  </a:cxn>
                  <a:cxn ang="0">
                    <a:pos x="T4" y="T5"/>
                  </a:cxn>
                </a:cxnLst>
                <a:rect l="0" t="0" r="r" b="b"/>
                <a:pathLst>
                  <a:path w="6" h="2">
                    <a:moveTo>
                      <a:pt x="6" y="2"/>
                    </a:moveTo>
                    <a:cubicBezTo>
                      <a:pt x="4" y="2"/>
                      <a:pt x="2" y="1"/>
                      <a:pt x="0" y="0"/>
                    </a:cubicBezTo>
                    <a:cubicBezTo>
                      <a:pt x="2" y="1"/>
                      <a:pt x="4" y="2"/>
                      <a:pt x="6" y="2"/>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44" name="Freeform 625">
                <a:extLst>
                  <a:ext uri="{FF2B5EF4-FFF2-40B4-BE49-F238E27FC236}">
                    <a16:creationId xmlns:a16="http://schemas.microsoft.com/office/drawing/2014/main" id="{58E28357-7CDB-CC75-A737-1D21D7EAAEBB}"/>
                  </a:ext>
                </a:extLst>
              </p:cNvPr>
              <p:cNvSpPr>
                <a:spLocks/>
              </p:cNvSpPr>
              <p:nvPr/>
            </p:nvSpPr>
            <p:spPr bwMode="gray">
              <a:xfrm>
                <a:off x="14853992" y="5759724"/>
                <a:ext cx="0" cy="1442"/>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0"/>
                      <a:pt x="1" y="1"/>
                      <a:pt x="1" y="1"/>
                    </a:cubicBezTo>
                    <a:cubicBezTo>
                      <a:pt x="1" y="1"/>
                      <a:pt x="0" y="0"/>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45" name="Freeform 626">
                <a:extLst>
                  <a:ext uri="{FF2B5EF4-FFF2-40B4-BE49-F238E27FC236}">
                    <a16:creationId xmlns:a16="http://schemas.microsoft.com/office/drawing/2014/main" id="{E1937DB7-5218-216D-CF69-1AE548C0FF9F}"/>
                  </a:ext>
                </a:extLst>
              </p:cNvPr>
              <p:cNvSpPr>
                <a:spLocks/>
              </p:cNvSpPr>
              <p:nvPr/>
            </p:nvSpPr>
            <p:spPr bwMode="gray">
              <a:xfrm>
                <a:off x="14856875" y="5762606"/>
                <a:ext cx="0" cy="1442"/>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0"/>
                      <a:pt x="1" y="1"/>
                      <a:pt x="1" y="1"/>
                    </a:cubicBezTo>
                    <a:cubicBezTo>
                      <a:pt x="1" y="1"/>
                      <a:pt x="1" y="0"/>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46" name="Freeform 627">
                <a:extLst>
                  <a:ext uri="{FF2B5EF4-FFF2-40B4-BE49-F238E27FC236}">
                    <a16:creationId xmlns:a16="http://schemas.microsoft.com/office/drawing/2014/main" id="{A60D2503-EC86-FED1-F10E-9CAE8CAD69AF}"/>
                  </a:ext>
                </a:extLst>
              </p:cNvPr>
              <p:cNvSpPr>
                <a:spLocks/>
              </p:cNvSpPr>
              <p:nvPr/>
            </p:nvSpPr>
            <p:spPr bwMode="gray">
              <a:xfrm>
                <a:off x="14858317" y="5765489"/>
                <a:ext cx="1442" cy="1442"/>
              </a:xfrm>
              <a:custGeom>
                <a:avLst/>
                <a:gdLst>
                  <a:gd name="T0" fmla="*/ 0 w 2"/>
                  <a:gd name="T1" fmla="*/ 0 h 3"/>
                  <a:gd name="T2" fmla="*/ 2 w 2"/>
                  <a:gd name="T3" fmla="*/ 3 h 3"/>
                  <a:gd name="T4" fmla="*/ 0 w 2"/>
                  <a:gd name="T5" fmla="*/ 0 h 3"/>
                </a:gdLst>
                <a:ahLst/>
                <a:cxnLst>
                  <a:cxn ang="0">
                    <a:pos x="T0" y="T1"/>
                  </a:cxn>
                  <a:cxn ang="0">
                    <a:pos x="T2" y="T3"/>
                  </a:cxn>
                  <a:cxn ang="0">
                    <a:pos x="T4" y="T5"/>
                  </a:cxn>
                </a:cxnLst>
                <a:rect l="0" t="0" r="r" b="b"/>
                <a:pathLst>
                  <a:path w="2" h="3">
                    <a:moveTo>
                      <a:pt x="0" y="0"/>
                    </a:moveTo>
                    <a:cubicBezTo>
                      <a:pt x="0" y="1"/>
                      <a:pt x="1" y="2"/>
                      <a:pt x="2" y="3"/>
                    </a:cubicBezTo>
                    <a:cubicBezTo>
                      <a:pt x="1" y="2"/>
                      <a:pt x="0" y="1"/>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47" name="Freeform 628">
                <a:extLst>
                  <a:ext uri="{FF2B5EF4-FFF2-40B4-BE49-F238E27FC236}">
                    <a16:creationId xmlns:a16="http://schemas.microsoft.com/office/drawing/2014/main" id="{F6127C16-DCE5-E3D2-FEBD-30873BAEA9CD}"/>
                  </a:ext>
                </a:extLst>
              </p:cNvPr>
              <p:cNvSpPr>
                <a:spLocks/>
              </p:cNvSpPr>
              <p:nvPr/>
            </p:nvSpPr>
            <p:spPr bwMode="gray">
              <a:xfrm>
                <a:off x="14855434" y="5762606"/>
                <a:ext cx="0" cy="0"/>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0"/>
                      <a:pt x="1" y="1"/>
                      <a:pt x="1" y="1"/>
                    </a:cubicBezTo>
                    <a:cubicBezTo>
                      <a:pt x="1" y="1"/>
                      <a:pt x="1" y="0"/>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48" name="Freeform 629">
                <a:extLst>
                  <a:ext uri="{FF2B5EF4-FFF2-40B4-BE49-F238E27FC236}">
                    <a16:creationId xmlns:a16="http://schemas.microsoft.com/office/drawing/2014/main" id="{19941EB7-7644-2F46-BF23-58E3E7EA7F2E}"/>
                  </a:ext>
                </a:extLst>
              </p:cNvPr>
              <p:cNvSpPr>
                <a:spLocks/>
              </p:cNvSpPr>
              <p:nvPr/>
            </p:nvSpPr>
            <p:spPr bwMode="gray">
              <a:xfrm>
                <a:off x="14855434" y="5761165"/>
                <a:ext cx="0" cy="0"/>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0"/>
                      <a:pt x="0" y="1"/>
                      <a:pt x="1" y="1"/>
                    </a:cubicBezTo>
                    <a:cubicBezTo>
                      <a:pt x="0" y="1"/>
                      <a:pt x="0" y="0"/>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49" name="Freeform 630">
                <a:extLst>
                  <a:ext uri="{FF2B5EF4-FFF2-40B4-BE49-F238E27FC236}">
                    <a16:creationId xmlns:a16="http://schemas.microsoft.com/office/drawing/2014/main" id="{BBCAB914-EFAA-B3D3-6A56-4851A264DE89}"/>
                  </a:ext>
                </a:extLst>
              </p:cNvPr>
              <p:cNvSpPr>
                <a:spLocks/>
              </p:cNvSpPr>
              <p:nvPr/>
            </p:nvSpPr>
            <p:spPr bwMode="gray">
              <a:xfrm>
                <a:off x="14848226" y="5753957"/>
                <a:ext cx="0" cy="0"/>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1"/>
                      <a:pt x="1" y="1"/>
                      <a:pt x="1" y="1"/>
                    </a:cubicBezTo>
                    <a:cubicBezTo>
                      <a:pt x="1" y="1"/>
                      <a:pt x="1" y="1"/>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50" name="Freeform 631">
                <a:extLst>
                  <a:ext uri="{FF2B5EF4-FFF2-40B4-BE49-F238E27FC236}">
                    <a16:creationId xmlns:a16="http://schemas.microsoft.com/office/drawing/2014/main" id="{6E27D1EE-1833-0107-A7F1-362E261953DB}"/>
                  </a:ext>
                </a:extLst>
              </p:cNvPr>
              <p:cNvSpPr>
                <a:spLocks/>
              </p:cNvSpPr>
              <p:nvPr/>
            </p:nvSpPr>
            <p:spPr bwMode="gray">
              <a:xfrm>
                <a:off x="14858317" y="5775580"/>
                <a:ext cx="1442" cy="0"/>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0" y="1"/>
                      <a:pt x="0" y="1"/>
                      <a:pt x="1"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51" name="Freeform 632">
                <a:extLst>
                  <a:ext uri="{FF2B5EF4-FFF2-40B4-BE49-F238E27FC236}">
                    <a16:creationId xmlns:a16="http://schemas.microsoft.com/office/drawing/2014/main" id="{0D200B38-3986-726C-98E1-F9D6CBDA8FE9}"/>
                  </a:ext>
                </a:extLst>
              </p:cNvPr>
              <p:cNvSpPr>
                <a:spLocks/>
              </p:cNvSpPr>
              <p:nvPr/>
            </p:nvSpPr>
            <p:spPr bwMode="gray">
              <a:xfrm>
                <a:off x="14859757" y="5766931"/>
                <a:ext cx="2883" cy="4325"/>
              </a:xfrm>
              <a:custGeom>
                <a:avLst/>
                <a:gdLst>
                  <a:gd name="T0" fmla="*/ 0 w 5"/>
                  <a:gd name="T1" fmla="*/ 0 h 9"/>
                  <a:gd name="T2" fmla="*/ 5 w 5"/>
                  <a:gd name="T3" fmla="*/ 9 h 9"/>
                  <a:gd name="T4" fmla="*/ 0 w 5"/>
                  <a:gd name="T5" fmla="*/ 0 h 9"/>
                </a:gdLst>
                <a:ahLst/>
                <a:cxnLst>
                  <a:cxn ang="0">
                    <a:pos x="T0" y="T1"/>
                  </a:cxn>
                  <a:cxn ang="0">
                    <a:pos x="T2" y="T3"/>
                  </a:cxn>
                  <a:cxn ang="0">
                    <a:pos x="T4" y="T5"/>
                  </a:cxn>
                </a:cxnLst>
                <a:rect l="0" t="0" r="r" b="b"/>
                <a:pathLst>
                  <a:path w="5" h="9">
                    <a:moveTo>
                      <a:pt x="0" y="0"/>
                    </a:moveTo>
                    <a:cubicBezTo>
                      <a:pt x="2" y="4"/>
                      <a:pt x="4" y="7"/>
                      <a:pt x="5" y="9"/>
                    </a:cubicBezTo>
                    <a:cubicBezTo>
                      <a:pt x="4" y="7"/>
                      <a:pt x="2" y="4"/>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52" name="Freeform 633">
                <a:extLst>
                  <a:ext uri="{FF2B5EF4-FFF2-40B4-BE49-F238E27FC236}">
                    <a16:creationId xmlns:a16="http://schemas.microsoft.com/office/drawing/2014/main" id="{05D1B7DC-E5B7-42D7-BC02-0CB7BA9F2E7E}"/>
                  </a:ext>
                </a:extLst>
              </p:cNvPr>
              <p:cNvSpPr>
                <a:spLocks/>
              </p:cNvSpPr>
              <p:nvPr/>
            </p:nvSpPr>
            <p:spPr bwMode="gray">
              <a:xfrm>
                <a:off x="14849668" y="5755400"/>
                <a:ext cx="0" cy="0"/>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0"/>
                      <a:pt x="0" y="0"/>
                      <a:pt x="1" y="1"/>
                    </a:cubicBezTo>
                    <a:cubicBezTo>
                      <a:pt x="0" y="0"/>
                      <a:pt x="0" y="0"/>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53" name="Freeform 634">
                <a:extLst>
                  <a:ext uri="{FF2B5EF4-FFF2-40B4-BE49-F238E27FC236}">
                    <a16:creationId xmlns:a16="http://schemas.microsoft.com/office/drawing/2014/main" id="{8BE0D426-81F2-4537-CE37-0748E2646ACD}"/>
                  </a:ext>
                </a:extLst>
              </p:cNvPr>
              <p:cNvSpPr>
                <a:spLocks/>
              </p:cNvSpPr>
              <p:nvPr/>
            </p:nvSpPr>
            <p:spPr bwMode="gray">
              <a:xfrm>
                <a:off x="14852551" y="5759724"/>
                <a:ext cx="1442" cy="0"/>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0"/>
                      <a:pt x="1" y="1"/>
                      <a:pt x="1" y="1"/>
                    </a:cubicBezTo>
                    <a:cubicBezTo>
                      <a:pt x="1" y="1"/>
                      <a:pt x="0" y="0"/>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54" name="Freeform 635">
                <a:extLst>
                  <a:ext uri="{FF2B5EF4-FFF2-40B4-BE49-F238E27FC236}">
                    <a16:creationId xmlns:a16="http://schemas.microsoft.com/office/drawing/2014/main" id="{7D77A7EA-1F8C-6C21-9B47-8F2B93F4BF5B}"/>
                  </a:ext>
                </a:extLst>
              </p:cNvPr>
              <p:cNvSpPr>
                <a:spLocks/>
              </p:cNvSpPr>
              <p:nvPr/>
            </p:nvSpPr>
            <p:spPr bwMode="gray">
              <a:xfrm>
                <a:off x="14848226" y="5753957"/>
                <a:ext cx="0" cy="1442"/>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1"/>
                      <a:pt x="1" y="1"/>
                      <a:pt x="1" y="1"/>
                    </a:cubicBezTo>
                    <a:cubicBezTo>
                      <a:pt x="1" y="1"/>
                      <a:pt x="1" y="1"/>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55" name="Freeform 636">
                <a:extLst>
                  <a:ext uri="{FF2B5EF4-FFF2-40B4-BE49-F238E27FC236}">
                    <a16:creationId xmlns:a16="http://schemas.microsoft.com/office/drawing/2014/main" id="{84D5593E-8C3C-3EF9-3331-8401D2CB500C}"/>
                  </a:ext>
                </a:extLst>
              </p:cNvPr>
              <p:cNvSpPr>
                <a:spLocks/>
              </p:cNvSpPr>
              <p:nvPr/>
            </p:nvSpPr>
            <p:spPr bwMode="gray">
              <a:xfrm>
                <a:off x="14849668" y="5755400"/>
                <a:ext cx="0" cy="1442"/>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0"/>
                      <a:pt x="1" y="1"/>
                      <a:pt x="1" y="1"/>
                    </a:cubicBezTo>
                    <a:cubicBezTo>
                      <a:pt x="1" y="1"/>
                      <a:pt x="0" y="0"/>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56" name="Freeform 637">
                <a:extLst>
                  <a:ext uri="{FF2B5EF4-FFF2-40B4-BE49-F238E27FC236}">
                    <a16:creationId xmlns:a16="http://schemas.microsoft.com/office/drawing/2014/main" id="{EDC49F5C-0495-0988-3E50-F363A3178BE6}"/>
                  </a:ext>
                </a:extLst>
              </p:cNvPr>
              <p:cNvSpPr>
                <a:spLocks/>
              </p:cNvSpPr>
              <p:nvPr/>
            </p:nvSpPr>
            <p:spPr bwMode="gray">
              <a:xfrm>
                <a:off x="14862640" y="5771255"/>
                <a:ext cx="0" cy="0"/>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1" y="1"/>
                      <a:pt x="1" y="2"/>
                      <a:pt x="1" y="2"/>
                    </a:cubicBezTo>
                    <a:cubicBezTo>
                      <a:pt x="1" y="2"/>
                      <a:pt x="1" y="1"/>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57" name="Freeform 638">
                <a:extLst>
                  <a:ext uri="{FF2B5EF4-FFF2-40B4-BE49-F238E27FC236}">
                    <a16:creationId xmlns:a16="http://schemas.microsoft.com/office/drawing/2014/main" id="{7781A62E-1EE6-B423-6A2E-26678B8FC166}"/>
                  </a:ext>
                </a:extLst>
              </p:cNvPr>
              <p:cNvSpPr>
                <a:spLocks/>
              </p:cNvSpPr>
              <p:nvPr/>
            </p:nvSpPr>
            <p:spPr bwMode="gray">
              <a:xfrm>
                <a:off x="14856875" y="5764049"/>
                <a:ext cx="1442" cy="1442"/>
              </a:xfrm>
              <a:custGeom>
                <a:avLst/>
                <a:gdLst>
                  <a:gd name="T0" fmla="*/ 0 w 2"/>
                  <a:gd name="T1" fmla="*/ 0 h 3"/>
                  <a:gd name="T2" fmla="*/ 2 w 2"/>
                  <a:gd name="T3" fmla="*/ 3 h 3"/>
                  <a:gd name="T4" fmla="*/ 0 w 2"/>
                  <a:gd name="T5" fmla="*/ 0 h 3"/>
                </a:gdLst>
                <a:ahLst/>
                <a:cxnLst>
                  <a:cxn ang="0">
                    <a:pos x="T0" y="T1"/>
                  </a:cxn>
                  <a:cxn ang="0">
                    <a:pos x="T2" y="T3"/>
                  </a:cxn>
                  <a:cxn ang="0">
                    <a:pos x="T4" y="T5"/>
                  </a:cxn>
                </a:cxnLst>
                <a:rect l="0" t="0" r="r" b="b"/>
                <a:pathLst>
                  <a:path w="2" h="3">
                    <a:moveTo>
                      <a:pt x="0" y="0"/>
                    </a:moveTo>
                    <a:cubicBezTo>
                      <a:pt x="1" y="1"/>
                      <a:pt x="2" y="2"/>
                      <a:pt x="2" y="3"/>
                    </a:cubicBezTo>
                    <a:cubicBezTo>
                      <a:pt x="2" y="2"/>
                      <a:pt x="1" y="1"/>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58" name="Freeform 639">
                <a:extLst>
                  <a:ext uri="{FF2B5EF4-FFF2-40B4-BE49-F238E27FC236}">
                    <a16:creationId xmlns:a16="http://schemas.microsoft.com/office/drawing/2014/main" id="{5B5165EF-B2D6-D0B3-E1CD-61F1EE218BCA}"/>
                  </a:ext>
                </a:extLst>
              </p:cNvPr>
              <p:cNvSpPr>
                <a:spLocks/>
              </p:cNvSpPr>
              <p:nvPr/>
            </p:nvSpPr>
            <p:spPr bwMode="gray">
              <a:xfrm>
                <a:off x="14845343" y="577125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59" name="Freeform 640">
                <a:extLst>
                  <a:ext uri="{FF2B5EF4-FFF2-40B4-BE49-F238E27FC236}">
                    <a16:creationId xmlns:a16="http://schemas.microsoft.com/office/drawing/2014/main" id="{AA947368-02BE-6A05-701C-F0D932DAEFEF}"/>
                  </a:ext>
                </a:extLst>
              </p:cNvPr>
              <p:cNvSpPr>
                <a:spLocks/>
              </p:cNvSpPr>
              <p:nvPr/>
            </p:nvSpPr>
            <p:spPr bwMode="gray">
              <a:xfrm>
                <a:off x="14846785" y="5771255"/>
                <a:ext cx="0"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1" y="0"/>
                      <a:pt x="1" y="0"/>
                      <a:pt x="1" y="0"/>
                    </a:cubicBezTo>
                    <a:cubicBezTo>
                      <a:pt x="0" y="0"/>
                      <a:pt x="0" y="0"/>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60" name="Freeform 641">
                <a:extLst>
                  <a:ext uri="{FF2B5EF4-FFF2-40B4-BE49-F238E27FC236}">
                    <a16:creationId xmlns:a16="http://schemas.microsoft.com/office/drawing/2014/main" id="{60073604-357E-98C2-0D97-AA151A753D40}"/>
                  </a:ext>
                </a:extLst>
              </p:cNvPr>
              <p:cNvSpPr>
                <a:spLocks/>
              </p:cNvSpPr>
              <p:nvPr/>
            </p:nvSpPr>
            <p:spPr bwMode="gray">
              <a:xfrm>
                <a:off x="14881380" y="5745309"/>
                <a:ext cx="2883" cy="0"/>
              </a:xfrm>
              <a:custGeom>
                <a:avLst/>
                <a:gdLst>
                  <a:gd name="T0" fmla="*/ 0 w 4"/>
                  <a:gd name="T1" fmla="*/ 4 w 4"/>
                  <a:gd name="T2" fmla="*/ 4 w 4"/>
                  <a:gd name="T3" fmla="*/ 0 w 4"/>
                </a:gdLst>
                <a:ahLst/>
                <a:cxnLst>
                  <a:cxn ang="0">
                    <a:pos x="T0" y="0"/>
                  </a:cxn>
                  <a:cxn ang="0">
                    <a:pos x="T1" y="0"/>
                  </a:cxn>
                  <a:cxn ang="0">
                    <a:pos x="T2" y="0"/>
                  </a:cxn>
                  <a:cxn ang="0">
                    <a:pos x="T3" y="0"/>
                  </a:cxn>
                </a:cxnLst>
                <a:rect l="0" t="0" r="r" b="b"/>
                <a:pathLst>
                  <a:path w="4">
                    <a:moveTo>
                      <a:pt x="0" y="0"/>
                    </a:moveTo>
                    <a:cubicBezTo>
                      <a:pt x="1" y="0"/>
                      <a:pt x="2" y="0"/>
                      <a:pt x="4" y="0"/>
                    </a:cubicBezTo>
                    <a:cubicBezTo>
                      <a:pt x="4" y="0"/>
                      <a:pt x="4" y="0"/>
                      <a:pt x="4" y="0"/>
                    </a:cubicBezTo>
                    <a:cubicBezTo>
                      <a:pt x="2" y="0"/>
                      <a:pt x="1" y="0"/>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61" name="Freeform 642">
                <a:extLst>
                  <a:ext uri="{FF2B5EF4-FFF2-40B4-BE49-F238E27FC236}">
                    <a16:creationId xmlns:a16="http://schemas.microsoft.com/office/drawing/2014/main" id="{7DEDA8E8-6217-35F8-F4BE-2FE574C6E710}"/>
                  </a:ext>
                </a:extLst>
              </p:cNvPr>
              <p:cNvSpPr>
                <a:spLocks/>
              </p:cNvSpPr>
              <p:nvPr/>
            </p:nvSpPr>
            <p:spPr bwMode="gray">
              <a:xfrm>
                <a:off x="14849668" y="5756841"/>
                <a:ext cx="2883" cy="1442"/>
              </a:xfrm>
              <a:custGeom>
                <a:avLst/>
                <a:gdLst>
                  <a:gd name="T0" fmla="*/ 5 w 5"/>
                  <a:gd name="T1" fmla="*/ 5 h 5"/>
                  <a:gd name="T2" fmla="*/ 0 w 5"/>
                  <a:gd name="T3" fmla="*/ 0 h 5"/>
                  <a:gd name="T4" fmla="*/ 5 w 5"/>
                  <a:gd name="T5" fmla="*/ 5 h 5"/>
                </a:gdLst>
                <a:ahLst/>
                <a:cxnLst>
                  <a:cxn ang="0">
                    <a:pos x="T0" y="T1"/>
                  </a:cxn>
                  <a:cxn ang="0">
                    <a:pos x="T2" y="T3"/>
                  </a:cxn>
                  <a:cxn ang="0">
                    <a:pos x="T4" y="T5"/>
                  </a:cxn>
                </a:cxnLst>
                <a:rect l="0" t="0" r="r" b="b"/>
                <a:pathLst>
                  <a:path w="5" h="5">
                    <a:moveTo>
                      <a:pt x="5" y="5"/>
                    </a:moveTo>
                    <a:cubicBezTo>
                      <a:pt x="4" y="4"/>
                      <a:pt x="2" y="2"/>
                      <a:pt x="0" y="0"/>
                    </a:cubicBezTo>
                    <a:cubicBezTo>
                      <a:pt x="2" y="2"/>
                      <a:pt x="4" y="4"/>
                      <a:pt x="5" y="5"/>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62" name="Freeform 643">
                <a:extLst>
                  <a:ext uri="{FF2B5EF4-FFF2-40B4-BE49-F238E27FC236}">
                    <a16:creationId xmlns:a16="http://schemas.microsoft.com/office/drawing/2014/main" id="{9119C037-124D-0BF9-7526-3E05B0C13541}"/>
                  </a:ext>
                </a:extLst>
              </p:cNvPr>
              <p:cNvSpPr>
                <a:spLocks/>
              </p:cNvSpPr>
              <p:nvPr/>
            </p:nvSpPr>
            <p:spPr bwMode="gray">
              <a:xfrm>
                <a:off x="14852551" y="5774138"/>
                <a:ext cx="0" cy="0"/>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63" name="Freeform 644">
                <a:extLst>
                  <a:ext uri="{FF2B5EF4-FFF2-40B4-BE49-F238E27FC236}">
                    <a16:creationId xmlns:a16="http://schemas.microsoft.com/office/drawing/2014/main" id="{3DFCEBF3-07E2-13FF-014D-A30635BFF06F}"/>
                  </a:ext>
                </a:extLst>
              </p:cNvPr>
              <p:cNvSpPr>
                <a:spLocks/>
              </p:cNvSpPr>
              <p:nvPr/>
            </p:nvSpPr>
            <p:spPr bwMode="gray">
              <a:xfrm>
                <a:off x="14869849" y="5740985"/>
                <a:ext cx="2883" cy="10090"/>
              </a:xfrm>
              <a:custGeom>
                <a:avLst/>
                <a:gdLst>
                  <a:gd name="T0" fmla="*/ 0 w 2"/>
                  <a:gd name="T1" fmla="*/ 7 h 7"/>
                  <a:gd name="T2" fmla="*/ 2 w 2"/>
                  <a:gd name="T3" fmla="*/ 0 h 7"/>
                  <a:gd name="T4" fmla="*/ 1 w 2"/>
                  <a:gd name="T5" fmla="*/ 3 h 7"/>
                  <a:gd name="T6" fmla="*/ 0 w 2"/>
                  <a:gd name="T7" fmla="*/ 7 h 7"/>
                </a:gdLst>
                <a:ahLst/>
                <a:cxnLst>
                  <a:cxn ang="0">
                    <a:pos x="T0" y="T1"/>
                  </a:cxn>
                  <a:cxn ang="0">
                    <a:pos x="T2" y="T3"/>
                  </a:cxn>
                  <a:cxn ang="0">
                    <a:pos x="T4" y="T5"/>
                  </a:cxn>
                  <a:cxn ang="0">
                    <a:pos x="T6" y="T7"/>
                  </a:cxn>
                </a:cxnLst>
                <a:rect l="0" t="0" r="r" b="b"/>
                <a:pathLst>
                  <a:path w="2" h="7">
                    <a:moveTo>
                      <a:pt x="0" y="7"/>
                    </a:moveTo>
                    <a:lnTo>
                      <a:pt x="2" y="0"/>
                    </a:lnTo>
                    <a:lnTo>
                      <a:pt x="1" y="3"/>
                    </a:lnTo>
                    <a:lnTo>
                      <a:pt x="0" y="7"/>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64" name="Freeform 645">
                <a:extLst>
                  <a:ext uri="{FF2B5EF4-FFF2-40B4-BE49-F238E27FC236}">
                    <a16:creationId xmlns:a16="http://schemas.microsoft.com/office/drawing/2014/main" id="{2A74391B-8D65-9264-D583-D22FEA80BBAD}"/>
                  </a:ext>
                </a:extLst>
              </p:cNvPr>
              <p:cNvSpPr>
                <a:spLocks/>
              </p:cNvSpPr>
              <p:nvPr/>
            </p:nvSpPr>
            <p:spPr bwMode="gray">
              <a:xfrm>
                <a:off x="14855434" y="577558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65" name="Freeform 646">
                <a:extLst>
                  <a:ext uri="{FF2B5EF4-FFF2-40B4-BE49-F238E27FC236}">
                    <a16:creationId xmlns:a16="http://schemas.microsoft.com/office/drawing/2014/main" id="{CEC1EE6A-80F3-7B18-530E-6C3A1C2C6CB9}"/>
                  </a:ext>
                </a:extLst>
              </p:cNvPr>
              <p:cNvSpPr>
                <a:spLocks/>
              </p:cNvSpPr>
              <p:nvPr/>
            </p:nvSpPr>
            <p:spPr bwMode="gray">
              <a:xfrm>
                <a:off x="14856875" y="5775580"/>
                <a:ext cx="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66" name="Freeform 647">
                <a:extLst>
                  <a:ext uri="{FF2B5EF4-FFF2-40B4-BE49-F238E27FC236}">
                    <a16:creationId xmlns:a16="http://schemas.microsoft.com/office/drawing/2014/main" id="{70C5ADB4-F9E2-02A6-0CAC-9E9EC791471E}"/>
                  </a:ext>
                </a:extLst>
              </p:cNvPr>
              <p:cNvSpPr>
                <a:spLocks/>
              </p:cNvSpPr>
              <p:nvPr/>
            </p:nvSpPr>
            <p:spPr bwMode="gray">
              <a:xfrm>
                <a:off x="14856875" y="5775580"/>
                <a:ext cx="144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67" name="Freeform 648">
                <a:extLst>
                  <a:ext uri="{FF2B5EF4-FFF2-40B4-BE49-F238E27FC236}">
                    <a16:creationId xmlns:a16="http://schemas.microsoft.com/office/drawing/2014/main" id="{C4FF6F97-0763-AE9F-443C-F2A0088839A3}"/>
                  </a:ext>
                </a:extLst>
              </p:cNvPr>
              <p:cNvSpPr>
                <a:spLocks/>
              </p:cNvSpPr>
              <p:nvPr/>
            </p:nvSpPr>
            <p:spPr bwMode="gray">
              <a:xfrm>
                <a:off x="14853992" y="5774138"/>
                <a:ext cx="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68" name="Freeform 649">
                <a:extLst>
                  <a:ext uri="{FF2B5EF4-FFF2-40B4-BE49-F238E27FC236}">
                    <a16:creationId xmlns:a16="http://schemas.microsoft.com/office/drawing/2014/main" id="{DFA381DF-027C-8FCA-B63D-B67562B76C68}"/>
                  </a:ext>
                </a:extLst>
              </p:cNvPr>
              <p:cNvSpPr>
                <a:spLocks/>
              </p:cNvSpPr>
              <p:nvPr/>
            </p:nvSpPr>
            <p:spPr bwMode="gray">
              <a:xfrm>
                <a:off x="14813632" y="5859184"/>
                <a:ext cx="1442" cy="11531"/>
              </a:xfrm>
              <a:custGeom>
                <a:avLst/>
                <a:gdLst>
                  <a:gd name="T0" fmla="*/ 3 w 4"/>
                  <a:gd name="T1" fmla="*/ 0 h 24"/>
                  <a:gd name="T2" fmla="*/ 1 w 4"/>
                  <a:gd name="T3" fmla="*/ 1 h 24"/>
                  <a:gd name="T4" fmla="*/ 0 w 4"/>
                  <a:gd name="T5" fmla="*/ 24 h 24"/>
                  <a:gd name="T6" fmla="*/ 3 w 4"/>
                  <a:gd name="T7" fmla="*/ 0 h 24"/>
                </a:gdLst>
                <a:ahLst/>
                <a:cxnLst>
                  <a:cxn ang="0">
                    <a:pos x="T0" y="T1"/>
                  </a:cxn>
                  <a:cxn ang="0">
                    <a:pos x="T2" y="T3"/>
                  </a:cxn>
                  <a:cxn ang="0">
                    <a:pos x="T4" y="T5"/>
                  </a:cxn>
                  <a:cxn ang="0">
                    <a:pos x="T6" y="T7"/>
                  </a:cxn>
                </a:cxnLst>
                <a:rect l="0" t="0" r="r" b="b"/>
                <a:pathLst>
                  <a:path w="4" h="24">
                    <a:moveTo>
                      <a:pt x="3" y="0"/>
                    </a:moveTo>
                    <a:cubicBezTo>
                      <a:pt x="1" y="1"/>
                      <a:pt x="1" y="1"/>
                      <a:pt x="1" y="1"/>
                    </a:cubicBezTo>
                    <a:cubicBezTo>
                      <a:pt x="0" y="24"/>
                      <a:pt x="0" y="24"/>
                      <a:pt x="0" y="24"/>
                    </a:cubicBezTo>
                    <a:cubicBezTo>
                      <a:pt x="0" y="24"/>
                      <a:pt x="4" y="10"/>
                      <a:pt x="3"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69" name="Freeform 650">
                <a:extLst>
                  <a:ext uri="{FF2B5EF4-FFF2-40B4-BE49-F238E27FC236}">
                    <a16:creationId xmlns:a16="http://schemas.microsoft.com/office/drawing/2014/main" id="{2C76BCA3-4C1C-957F-F750-EA0196CC7070}"/>
                  </a:ext>
                </a:extLst>
              </p:cNvPr>
              <p:cNvSpPr>
                <a:spLocks/>
              </p:cNvSpPr>
              <p:nvPr/>
            </p:nvSpPr>
            <p:spPr bwMode="gray">
              <a:xfrm>
                <a:off x="14953453" y="585485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70" name="Freeform 651">
                <a:extLst>
                  <a:ext uri="{FF2B5EF4-FFF2-40B4-BE49-F238E27FC236}">
                    <a16:creationId xmlns:a16="http://schemas.microsoft.com/office/drawing/2014/main" id="{804A8E5D-E241-DE9A-8F25-01F9ECDD572B}"/>
                  </a:ext>
                </a:extLst>
              </p:cNvPr>
              <p:cNvSpPr>
                <a:spLocks/>
              </p:cNvSpPr>
              <p:nvPr/>
            </p:nvSpPr>
            <p:spPr bwMode="gray">
              <a:xfrm>
                <a:off x="14949128" y="585197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71" name="Freeform 652">
                <a:extLst>
                  <a:ext uri="{FF2B5EF4-FFF2-40B4-BE49-F238E27FC236}">
                    <a16:creationId xmlns:a16="http://schemas.microsoft.com/office/drawing/2014/main" id="{BFFB1A43-5CC4-9210-0BC6-3E9643AA6EE3}"/>
                  </a:ext>
                </a:extLst>
              </p:cNvPr>
              <p:cNvSpPr>
                <a:spLocks/>
              </p:cNvSpPr>
              <p:nvPr/>
            </p:nvSpPr>
            <p:spPr bwMode="gray">
              <a:xfrm>
                <a:off x="14950569" y="585197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72" name="Freeform 653">
                <a:extLst>
                  <a:ext uri="{FF2B5EF4-FFF2-40B4-BE49-F238E27FC236}">
                    <a16:creationId xmlns:a16="http://schemas.microsoft.com/office/drawing/2014/main" id="{E2246F5C-48F8-E949-84EE-5D2C242C2CD3}"/>
                  </a:ext>
                </a:extLst>
              </p:cNvPr>
              <p:cNvSpPr>
                <a:spLocks/>
              </p:cNvSpPr>
              <p:nvPr/>
            </p:nvSpPr>
            <p:spPr bwMode="gray">
              <a:xfrm>
                <a:off x="14953453" y="5854859"/>
                <a:ext cx="1442"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1"/>
                      <a:pt x="1" y="1"/>
                      <a:pt x="0" y="0"/>
                    </a:cubicBezTo>
                    <a:cubicBezTo>
                      <a:pt x="1" y="1"/>
                      <a:pt x="1" y="1"/>
                      <a:pt x="2" y="1"/>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73" name="Freeform 654">
                <a:extLst>
                  <a:ext uri="{FF2B5EF4-FFF2-40B4-BE49-F238E27FC236}">
                    <a16:creationId xmlns:a16="http://schemas.microsoft.com/office/drawing/2014/main" id="{0088AE29-7331-EE1D-4637-B8D4A821EE1C}"/>
                  </a:ext>
                </a:extLst>
              </p:cNvPr>
              <p:cNvSpPr>
                <a:spLocks/>
              </p:cNvSpPr>
              <p:nvPr/>
            </p:nvSpPr>
            <p:spPr bwMode="gray">
              <a:xfrm>
                <a:off x="14828046" y="5448371"/>
                <a:ext cx="354596" cy="428111"/>
              </a:xfrm>
              <a:custGeom>
                <a:avLst/>
                <a:gdLst>
                  <a:gd name="T0" fmla="*/ 34 w 744"/>
                  <a:gd name="T1" fmla="*/ 66 h 894"/>
                  <a:gd name="T2" fmla="*/ 27 w 744"/>
                  <a:gd name="T3" fmla="*/ 204 h 894"/>
                  <a:gd name="T4" fmla="*/ 53 w 744"/>
                  <a:gd name="T5" fmla="*/ 300 h 894"/>
                  <a:gd name="T6" fmla="*/ 57 w 744"/>
                  <a:gd name="T7" fmla="*/ 446 h 894"/>
                  <a:gd name="T8" fmla="*/ 132 w 744"/>
                  <a:gd name="T9" fmla="*/ 614 h 894"/>
                  <a:gd name="T10" fmla="*/ 134 w 744"/>
                  <a:gd name="T11" fmla="*/ 635 h 894"/>
                  <a:gd name="T12" fmla="*/ 156 w 744"/>
                  <a:gd name="T13" fmla="*/ 652 h 894"/>
                  <a:gd name="T14" fmla="*/ 184 w 744"/>
                  <a:gd name="T15" fmla="*/ 672 h 894"/>
                  <a:gd name="T16" fmla="*/ 198 w 744"/>
                  <a:gd name="T17" fmla="*/ 689 h 894"/>
                  <a:gd name="T18" fmla="*/ 218 w 744"/>
                  <a:gd name="T19" fmla="*/ 700 h 894"/>
                  <a:gd name="T20" fmla="*/ 241 w 744"/>
                  <a:gd name="T21" fmla="*/ 708 h 894"/>
                  <a:gd name="T22" fmla="*/ 259 w 744"/>
                  <a:gd name="T23" fmla="*/ 727 h 894"/>
                  <a:gd name="T24" fmla="*/ 273 w 744"/>
                  <a:gd name="T25" fmla="*/ 736 h 894"/>
                  <a:gd name="T26" fmla="*/ 309 w 744"/>
                  <a:gd name="T27" fmla="*/ 746 h 894"/>
                  <a:gd name="T28" fmla="*/ 331 w 744"/>
                  <a:gd name="T29" fmla="*/ 759 h 894"/>
                  <a:gd name="T30" fmla="*/ 347 w 744"/>
                  <a:gd name="T31" fmla="*/ 731 h 894"/>
                  <a:gd name="T32" fmla="*/ 361 w 744"/>
                  <a:gd name="T33" fmla="*/ 722 h 894"/>
                  <a:gd name="T34" fmla="*/ 370 w 744"/>
                  <a:gd name="T35" fmla="*/ 717 h 894"/>
                  <a:gd name="T36" fmla="*/ 369 w 744"/>
                  <a:gd name="T37" fmla="*/ 705 h 894"/>
                  <a:gd name="T38" fmla="*/ 366 w 744"/>
                  <a:gd name="T39" fmla="*/ 694 h 894"/>
                  <a:gd name="T40" fmla="*/ 352 w 744"/>
                  <a:gd name="T41" fmla="*/ 688 h 894"/>
                  <a:gd name="T42" fmla="*/ 351 w 744"/>
                  <a:gd name="T43" fmla="*/ 680 h 894"/>
                  <a:gd name="T44" fmla="*/ 361 w 744"/>
                  <a:gd name="T45" fmla="*/ 680 h 894"/>
                  <a:gd name="T46" fmla="*/ 372 w 744"/>
                  <a:gd name="T47" fmla="*/ 671 h 894"/>
                  <a:gd name="T48" fmla="*/ 383 w 744"/>
                  <a:gd name="T49" fmla="*/ 657 h 894"/>
                  <a:gd name="T50" fmla="*/ 398 w 744"/>
                  <a:gd name="T51" fmla="*/ 670 h 894"/>
                  <a:gd name="T52" fmla="*/ 394 w 744"/>
                  <a:gd name="T53" fmla="*/ 685 h 894"/>
                  <a:gd name="T54" fmla="*/ 407 w 744"/>
                  <a:gd name="T55" fmla="*/ 690 h 894"/>
                  <a:gd name="T56" fmla="*/ 421 w 744"/>
                  <a:gd name="T57" fmla="*/ 689 h 894"/>
                  <a:gd name="T58" fmla="*/ 428 w 744"/>
                  <a:gd name="T59" fmla="*/ 693 h 894"/>
                  <a:gd name="T60" fmla="*/ 438 w 744"/>
                  <a:gd name="T61" fmla="*/ 703 h 894"/>
                  <a:gd name="T62" fmla="*/ 447 w 744"/>
                  <a:gd name="T63" fmla="*/ 719 h 894"/>
                  <a:gd name="T64" fmla="*/ 456 w 744"/>
                  <a:gd name="T65" fmla="*/ 720 h 894"/>
                  <a:gd name="T66" fmla="*/ 462 w 744"/>
                  <a:gd name="T67" fmla="*/ 738 h 894"/>
                  <a:gd name="T68" fmla="*/ 479 w 744"/>
                  <a:gd name="T69" fmla="*/ 741 h 894"/>
                  <a:gd name="T70" fmla="*/ 486 w 744"/>
                  <a:gd name="T71" fmla="*/ 758 h 894"/>
                  <a:gd name="T72" fmla="*/ 484 w 744"/>
                  <a:gd name="T73" fmla="*/ 772 h 894"/>
                  <a:gd name="T74" fmla="*/ 496 w 744"/>
                  <a:gd name="T75" fmla="*/ 774 h 894"/>
                  <a:gd name="T76" fmla="*/ 508 w 744"/>
                  <a:gd name="T77" fmla="*/ 772 h 894"/>
                  <a:gd name="T78" fmla="*/ 520 w 744"/>
                  <a:gd name="T79" fmla="*/ 777 h 894"/>
                  <a:gd name="T80" fmla="*/ 530 w 744"/>
                  <a:gd name="T81" fmla="*/ 785 h 894"/>
                  <a:gd name="T82" fmla="*/ 541 w 744"/>
                  <a:gd name="T83" fmla="*/ 778 h 894"/>
                  <a:gd name="T84" fmla="*/ 541 w 744"/>
                  <a:gd name="T85" fmla="*/ 790 h 894"/>
                  <a:gd name="T86" fmla="*/ 540 w 744"/>
                  <a:gd name="T87" fmla="*/ 803 h 894"/>
                  <a:gd name="T88" fmla="*/ 533 w 744"/>
                  <a:gd name="T89" fmla="*/ 819 h 894"/>
                  <a:gd name="T90" fmla="*/ 526 w 744"/>
                  <a:gd name="T91" fmla="*/ 833 h 894"/>
                  <a:gd name="T92" fmla="*/ 523 w 744"/>
                  <a:gd name="T93" fmla="*/ 850 h 894"/>
                  <a:gd name="T94" fmla="*/ 522 w 744"/>
                  <a:gd name="T95" fmla="*/ 871 h 894"/>
                  <a:gd name="T96" fmla="*/ 527 w 744"/>
                  <a:gd name="T97" fmla="*/ 894 h 894"/>
                  <a:gd name="T98" fmla="*/ 676 w 744"/>
                  <a:gd name="T99" fmla="*/ 827 h 894"/>
                  <a:gd name="T100" fmla="*/ 711 w 744"/>
                  <a:gd name="T101" fmla="*/ 710 h 894"/>
                  <a:gd name="T102" fmla="*/ 625 w 744"/>
                  <a:gd name="T103" fmla="*/ 473 h 894"/>
                  <a:gd name="T104" fmla="*/ 636 w 744"/>
                  <a:gd name="T105" fmla="*/ 405 h 894"/>
                  <a:gd name="T106" fmla="*/ 614 w 744"/>
                  <a:gd name="T107" fmla="*/ 308 h 894"/>
                  <a:gd name="T108" fmla="*/ 458 w 744"/>
                  <a:gd name="T109" fmla="*/ 289 h 894"/>
                  <a:gd name="T110" fmla="*/ 372 w 744"/>
                  <a:gd name="T111" fmla="*/ 193 h 894"/>
                  <a:gd name="T112" fmla="*/ 281 w 744"/>
                  <a:gd name="T113" fmla="*/ 55 h 894"/>
                  <a:gd name="T114" fmla="*/ 156 w 744"/>
                  <a:gd name="T115" fmla="*/ 18 h 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44" h="894">
                    <a:moveTo>
                      <a:pt x="156" y="18"/>
                    </a:moveTo>
                    <a:cubicBezTo>
                      <a:pt x="156" y="18"/>
                      <a:pt x="141" y="6"/>
                      <a:pt x="130" y="6"/>
                    </a:cubicBezTo>
                    <a:cubicBezTo>
                      <a:pt x="123" y="5"/>
                      <a:pt x="107" y="24"/>
                      <a:pt x="99" y="35"/>
                    </a:cubicBezTo>
                    <a:cubicBezTo>
                      <a:pt x="87" y="46"/>
                      <a:pt x="56" y="60"/>
                      <a:pt x="56" y="60"/>
                    </a:cubicBezTo>
                    <a:cubicBezTo>
                      <a:pt x="38" y="55"/>
                      <a:pt x="38" y="55"/>
                      <a:pt x="38" y="55"/>
                    </a:cubicBezTo>
                    <a:cubicBezTo>
                      <a:pt x="34" y="66"/>
                      <a:pt x="34" y="66"/>
                      <a:pt x="34" y="66"/>
                    </a:cubicBezTo>
                    <a:cubicBezTo>
                      <a:pt x="3" y="84"/>
                      <a:pt x="3" y="84"/>
                      <a:pt x="3" y="84"/>
                    </a:cubicBezTo>
                    <a:cubicBezTo>
                      <a:pt x="14" y="96"/>
                      <a:pt x="21" y="108"/>
                      <a:pt x="20" y="111"/>
                    </a:cubicBezTo>
                    <a:cubicBezTo>
                      <a:pt x="20" y="127"/>
                      <a:pt x="0" y="145"/>
                      <a:pt x="11" y="157"/>
                    </a:cubicBezTo>
                    <a:cubicBezTo>
                      <a:pt x="21" y="173"/>
                      <a:pt x="22" y="157"/>
                      <a:pt x="37" y="154"/>
                    </a:cubicBezTo>
                    <a:cubicBezTo>
                      <a:pt x="56" y="155"/>
                      <a:pt x="51" y="174"/>
                      <a:pt x="28" y="181"/>
                    </a:cubicBezTo>
                    <a:cubicBezTo>
                      <a:pt x="9" y="187"/>
                      <a:pt x="27" y="204"/>
                      <a:pt x="27" y="204"/>
                    </a:cubicBezTo>
                    <a:cubicBezTo>
                      <a:pt x="64" y="228"/>
                      <a:pt x="64" y="228"/>
                      <a:pt x="64" y="228"/>
                    </a:cubicBezTo>
                    <a:cubicBezTo>
                      <a:pt x="105" y="230"/>
                      <a:pt x="105" y="230"/>
                      <a:pt x="105" y="230"/>
                    </a:cubicBezTo>
                    <a:cubicBezTo>
                      <a:pt x="104" y="242"/>
                      <a:pt x="104" y="242"/>
                      <a:pt x="104" y="242"/>
                    </a:cubicBezTo>
                    <a:cubicBezTo>
                      <a:pt x="63" y="240"/>
                      <a:pt x="63" y="240"/>
                      <a:pt x="63" y="240"/>
                    </a:cubicBezTo>
                    <a:cubicBezTo>
                      <a:pt x="47" y="258"/>
                      <a:pt x="47" y="258"/>
                      <a:pt x="47" y="258"/>
                    </a:cubicBezTo>
                    <a:cubicBezTo>
                      <a:pt x="53" y="300"/>
                      <a:pt x="53" y="300"/>
                      <a:pt x="53" y="300"/>
                    </a:cubicBezTo>
                    <a:cubicBezTo>
                      <a:pt x="105" y="311"/>
                      <a:pt x="105" y="311"/>
                      <a:pt x="105" y="311"/>
                    </a:cubicBezTo>
                    <a:cubicBezTo>
                      <a:pt x="97" y="322"/>
                      <a:pt x="97" y="322"/>
                      <a:pt x="97" y="322"/>
                    </a:cubicBezTo>
                    <a:cubicBezTo>
                      <a:pt x="97" y="322"/>
                      <a:pt x="92" y="352"/>
                      <a:pt x="84" y="367"/>
                    </a:cubicBezTo>
                    <a:cubicBezTo>
                      <a:pt x="75" y="382"/>
                      <a:pt x="60" y="400"/>
                      <a:pt x="60" y="400"/>
                    </a:cubicBezTo>
                    <a:cubicBezTo>
                      <a:pt x="63" y="416"/>
                      <a:pt x="63" y="416"/>
                      <a:pt x="63" y="416"/>
                    </a:cubicBezTo>
                    <a:cubicBezTo>
                      <a:pt x="63" y="416"/>
                      <a:pt x="46" y="442"/>
                      <a:pt x="57" y="446"/>
                    </a:cubicBezTo>
                    <a:cubicBezTo>
                      <a:pt x="72" y="450"/>
                      <a:pt x="98" y="452"/>
                      <a:pt x="98" y="452"/>
                    </a:cubicBezTo>
                    <a:cubicBezTo>
                      <a:pt x="152" y="496"/>
                      <a:pt x="152" y="496"/>
                      <a:pt x="152" y="496"/>
                    </a:cubicBezTo>
                    <a:cubicBezTo>
                      <a:pt x="152" y="496"/>
                      <a:pt x="151" y="523"/>
                      <a:pt x="133" y="522"/>
                    </a:cubicBezTo>
                    <a:cubicBezTo>
                      <a:pt x="114" y="521"/>
                      <a:pt x="88" y="516"/>
                      <a:pt x="88" y="516"/>
                    </a:cubicBezTo>
                    <a:cubicBezTo>
                      <a:pt x="112" y="559"/>
                      <a:pt x="112" y="559"/>
                      <a:pt x="112" y="559"/>
                    </a:cubicBezTo>
                    <a:cubicBezTo>
                      <a:pt x="112" y="559"/>
                      <a:pt x="155" y="604"/>
                      <a:pt x="132" y="614"/>
                    </a:cubicBezTo>
                    <a:cubicBezTo>
                      <a:pt x="127" y="618"/>
                      <a:pt x="122" y="619"/>
                      <a:pt x="118" y="620"/>
                    </a:cubicBezTo>
                    <a:cubicBezTo>
                      <a:pt x="119" y="623"/>
                      <a:pt x="119" y="623"/>
                      <a:pt x="119" y="623"/>
                    </a:cubicBezTo>
                    <a:cubicBezTo>
                      <a:pt x="119" y="630"/>
                      <a:pt x="119" y="630"/>
                      <a:pt x="119" y="630"/>
                    </a:cubicBezTo>
                    <a:cubicBezTo>
                      <a:pt x="125" y="631"/>
                      <a:pt x="125" y="631"/>
                      <a:pt x="125" y="631"/>
                    </a:cubicBezTo>
                    <a:cubicBezTo>
                      <a:pt x="131" y="632"/>
                      <a:pt x="131" y="632"/>
                      <a:pt x="131" y="632"/>
                    </a:cubicBezTo>
                    <a:cubicBezTo>
                      <a:pt x="134" y="635"/>
                      <a:pt x="134" y="635"/>
                      <a:pt x="134" y="635"/>
                    </a:cubicBezTo>
                    <a:cubicBezTo>
                      <a:pt x="137" y="638"/>
                      <a:pt x="137" y="638"/>
                      <a:pt x="137" y="638"/>
                    </a:cubicBezTo>
                    <a:cubicBezTo>
                      <a:pt x="141" y="640"/>
                      <a:pt x="141" y="640"/>
                      <a:pt x="141" y="640"/>
                    </a:cubicBezTo>
                    <a:cubicBezTo>
                      <a:pt x="144" y="644"/>
                      <a:pt x="144" y="644"/>
                      <a:pt x="144" y="644"/>
                    </a:cubicBezTo>
                    <a:cubicBezTo>
                      <a:pt x="146" y="647"/>
                      <a:pt x="146" y="647"/>
                      <a:pt x="146" y="647"/>
                    </a:cubicBezTo>
                    <a:cubicBezTo>
                      <a:pt x="151" y="649"/>
                      <a:pt x="151" y="649"/>
                      <a:pt x="151" y="649"/>
                    </a:cubicBezTo>
                    <a:cubicBezTo>
                      <a:pt x="156" y="652"/>
                      <a:pt x="156" y="652"/>
                      <a:pt x="156" y="652"/>
                    </a:cubicBezTo>
                    <a:cubicBezTo>
                      <a:pt x="158" y="656"/>
                      <a:pt x="158" y="656"/>
                      <a:pt x="158" y="656"/>
                    </a:cubicBezTo>
                    <a:cubicBezTo>
                      <a:pt x="166" y="659"/>
                      <a:pt x="166" y="659"/>
                      <a:pt x="166" y="659"/>
                    </a:cubicBezTo>
                    <a:cubicBezTo>
                      <a:pt x="170" y="662"/>
                      <a:pt x="170" y="662"/>
                      <a:pt x="170" y="662"/>
                    </a:cubicBezTo>
                    <a:cubicBezTo>
                      <a:pt x="173" y="664"/>
                      <a:pt x="173" y="664"/>
                      <a:pt x="173" y="664"/>
                    </a:cubicBezTo>
                    <a:cubicBezTo>
                      <a:pt x="177" y="670"/>
                      <a:pt x="177" y="670"/>
                      <a:pt x="177" y="670"/>
                    </a:cubicBezTo>
                    <a:cubicBezTo>
                      <a:pt x="184" y="672"/>
                      <a:pt x="184" y="672"/>
                      <a:pt x="184" y="672"/>
                    </a:cubicBezTo>
                    <a:cubicBezTo>
                      <a:pt x="186" y="674"/>
                      <a:pt x="186" y="674"/>
                      <a:pt x="186" y="674"/>
                    </a:cubicBezTo>
                    <a:cubicBezTo>
                      <a:pt x="190" y="680"/>
                      <a:pt x="190" y="680"/>
                      <a:pt x="190" y="680"/>
                    </a:cubicBezTo>
                    <a:cubicBezTo>
                      <a:pt x="189" y="681"/>
                      <a:pt x="189" y="681"/>
                      <a:pt x="189" y="681"/>
                    </a:cubicBezTo>
                    <a:cubicBezTo>
                      <a:pt x="190" y="685"/>
                      <a:pt x="190" y="685"/>
                      <a:pt x="190" y="685"/>
                    </a:cubicBezTo>
                    <a:cubicBezTo>
                      <a:pt x="194" y="687"/>
                      <a:pt x="194" y="687"/>
                      <a:pt x="194" y="687"/>
                    </a:cubicBezTo>
                    <a:cubicBezTo>
                      <a:pt x="198" y="689"/>
                      <a:pt x="198" y="689"/>
                      <a:pt x="198" y="689"/>
                    </a:cubicBezTo>
                    <a:cubicBezTo>
                      <a:pt x="202" y="690"/>
                      <a:pt x="202" y="690"/>
                      <a:pt x="202" y="690"/>
                    </a:cubicBezTo>
                    <a:cubicBezTo>
                      <a:pt x="207" y="689"/>
                      <a:pt x="207" y="689"/>
                      <a:pt x="207" y="689"/>
                    </a:cubicBezTo>
                    <a:cubicBezTo>
                      <a:pt x="209" y="695"/>
                      <a:pt x="209" y="695"/>
                      <a:pt x="209" y="695"/>
                    </a:cubicBezTo>
                    <a:cubicBezTo>
                      <a:pt x="211" y="697"/>
                      <a:pt x="211" y="697"/>
                      <a:pt x="211" y="697"/>
                    </a:cubicBezTo>
                    <a:cubicBezTo>
                      <a:pt x="213" y="700"/>
                      <a:pt x="213" y="700"/>
                      <a:pt x="213" y="700"/>
                    </a:cubicBezTo>
                    <a:cubicBezTo>
                      <a:pt x="218" y="700"/>
                      <a:pt x="218" y="700"/>
                      <a:pt x="218" y="700"/>
                    </a:cubicBezTo>
                    <a:cubicBezTo>
                      <a:pt x="222" y="701"/>
                      <a:pt x="222" y="701"/>
                      <a:pt x="222" y="701"/>
                    </a:cubicBezTo>
                    <a:cubicBezTo>
                      <a:pt x="222" y="704"/>
                      <a:pt x="222" y="704"/>
                      <a:pt x="222" y="704"/>
                    </a:cubicBezTo>
                    <a:cubicBezTo>
                      <a:pt x="226" y="706"/>
                      <a:pt x="226" y="706"/>
                      <a:pt x="226" y="706"/>
                    </a:cubicBezTo>
                    <a:cubicBezTo>
                      <a:pt x="230" y="705"/>
                      <a:pt x="230" y="705"/>
                      <a:pt x="230" y="705"/>
                    </a:cubicBezTo>
                    <a:cubicBezTo>
                      <a:pt x="234" y="709"/>
                      <a:pt x="234" y="709"/>
                      <a:pt x="234" y="709"/>
                    </a:cubicBezTo>
                    <a:cubicBezTo>
                      <a:pt x="241" y="708"/>
                      <a:pt x="241" y="708"/>
                      <a:pt x="241" y="708"/>
                    </a:cubicBezTo>
                    <a:cubicBezTo>
                      <a:pt x="244" y="708"/>
                      <a:pt x="244" y="708"/>
                      <a:pt x="244" y="708"/>
                    </a:cubicBezTo>
                    <a:cubicBezTo>
                      <a:pt x="247" y="711"/>
                      <a:pt x="247" y="711"/>
                      <a:pt x="247" y="711"/>
                    </a:cubicBezTo>
                    <a:cubicBezTo>
                      <a:pt x="249" y="715"/>
                      <a:pt x="249" y="715"/>
                      <a:pt x="249" y="715"/>
                    </a:cubicBezTo>
                    <a:cubicBezTo>
                      <a:pt x="252" y="718"/>
                      <a:pt x="252" y="718"/>
                      <a:pt x="252" y="718"/>
                    </a:cubicBezTo>
                    <a:cubicBezTo>
                      <a:pt x="256" y="723"/>
                      <a:pt x="256" y="723"/>
                      <a:pt x="256" y="723"/>
                    </a:cubicBezTo>
                    <a:cubicBezTo>
                      <a:pt x="259" y="727"/>
                      <a:pt x="259" y="727"/>
                      <a:pt x="259" y="727"/>
                    </a:cubicBezTo>
                    <a:cubicBezTo>
                      <a:pt x="257" y="733"/>
                      <a:pt x="257" y="733"/>
                      <a:pt x="257" y="733"/>
                    </a:cubicBezTo>
                    <a:cubicBezTo>
                      <a:pt x="258" y="735"/>
                      <a:pt x="258" y="735"/>
                      <a:pt x="258" y="735"/>
                    </a:cubicBezTo>
                    <a:cubicBezTo>
                      <a:pt x="262" y="734"/>
                      <a:pt x="262" y="734"/>
                      <a:pt x="262" y="734"/>
                    </a:cubicBezTo>
                    <a:cubicBezTo>
                      <a:pt x="266" y="734"/>
                      <a:pt x="266" y="734"/>
                      <a:pt x="266" y="734"/>
                    </a:cubicBezTo>
                    <a:cubicBezTo>
                      <a:pt x="268" y="736"/>
                      <a:pt x="268" y="736"/>
                      <a:pt x="268" y="736"/>
                    </a:cubicBezTo>
                    <a:cubicBezTo>
                      <a:pt x="273" y="736"/>
                      <a:pt x="273" y="736"/>
                      <a:pt x="273" y="736"/>
                    </a:cubicBezTo>
                    <a:cubicBezTo>
                      <a:pt x="277" y="735"/>
                      <a:pt x="277" y="735"/>
                      <a:pt x="277" y="735"/>
                    </a:cubicBezTo>
                    <a:cubicBezTo>
                      <a:pt x="282" y="736"/>
                      <a:pt x="282" y="736"/>
                      <a:pt x="282" y="736"/>
                    </a:cubicBezTo>
                    <a:cubicBezTo>
                      <a:pt x="287" y="739"/>
                      <a:pt x="287" y="739"/>
                      <a:pt x="287" y="739"/>
                    </a:cubicBezTo>
                    <a:cubicBezTo>
                      <a:pt x="296" y="742"/>
                      <a:pt x="296" y="742"/>
                      <a:pt x="296" y="742"/>
                    </a:cubicBezTo>
                    <a:cubicBezTo>
                      <a:pt x="304" y="743"/>
                      <a:pt x="304" y="743"/>
                      <a:pt x="304" y="743"/>
                    </a:cubicBezTo>
                    <a:cubicBezTo>
                      <a:pt x="309" y="746"/>
                      <a:pt x="309" y="746"/>
                      <a:pt x="309" y="746"/>
                    </a:cubicBezTo>
                    <a:cubicBezTo>
                      <a:pt x="311" y="758"/>
                      <a:pt x="311" y="758"/>
                      <a:pt x="311" y="758"/>
                    </a:cubicBezTo>
                    <a:cubicBezTo>
                      <a:pt x="309" y="768"/>
                      <a:pt x="309" y="768"/>
                      <a:pt x="309" y="768"/>
                    </a:cubicBezTo>
                    <a:cubicBezTo>
                      <a:pt x="311" y="766"/>
                      <a:pt x="311" y="766"/>
                      <a:pt x="311" y="766"/>
                    </a:cubicBezTo>
                    <a:cubicBezTo>
                      <a:pt x="313" y="764"/>
                      <a:pt x="313" y="764"/>
                      <a:pt x="313" y="764"/>
                    </a:cubicBezTo>
                    <a:cubicBezTo>
                      <a:pt x="323" y="761"/>
                      <a:pt x="323" y="761"/>
                      <a:pt x="323" y="761"/>
                    </a:cubicBezTo>
                    <a:cubicBezTo>
                      <a:pt x="331" y="759"/>
                      <a:pt x="331" y="759"/>
                      <a:pt x="331" y="759"/>
                    </a:cubicBezTo>
                    <a:cubicBezTo>
                      <a:pt x="342" y="754"/>
                      <a:pt x="342" y="754"/>
                      <a:pt x="342" y="754"/>
                    </a:cubicBezTo>
                    <a:cubicBezTo>
                      <a:pt x="344" y="749"/>
                      <a:pt x="344" y="749"/>
                      <a:pt x="344" y="749"/>
                    </a:cubicBezTo>
                    <a:cubicBezTo>
                      <a:pt x="341" y="745"/>
                      <a:pt x="341" y="745"/>
                      <a:pt x="341" y="745"/>
                    </a:cubicBezTo>
                    <a:cubicBezTo>
                      <a:pt x="338" y="741"/>
                      <a:pt x="338" y="741"/>
                      <a:pt x="338" y="741"/>
                    </a:cubicBezTo>
                    <a:cubicBezTo>
                      <a:pt x="340" y="735"/>
                      <a:pt x="340" y="735"/>
                      <a:pt x="340" y="735"/>
                    </a:cubicBezTo>
                    <a:cubicBezTo>
                      <a:pt x="347" y="731"/>
                      <a:pt x="347" y="731"/>
                      <a:pt x="347" y="731"/>
                    </a:cubicBezTo>
                    <a:cubicBezTo>
                      <a:pt x="351" y="725"/>
                      <a:pt x="351" y="725"/>
                      <a:pt x="351" y="725"/>
                    </a:cubicBezTo>
                    <a:cubicBezTo>
                      <a:pt x="356" y="719"/>
                      <a:pt x="356" y="719"/>
                      <a:pt x="356" y="719"/>
                    </a:cubicBezTo>
                    <a:cubicBezTo>
                      <a:pt x="358" y="716"/>
                      <a:pt x="358" y="716"/>
                      <a:pt x="358" y="716"/>
                    </a:cubicBezTo>
                    <a:cubicBezTo>
                      <a:pt x="360" y="717"/>
                      <a:pt x="360" y="717"/>
                      <a:pt x="360" y="717"/>
                    </a:cubicBezTo>
                    <a:cubicBezTo>
                      <a:pt x="361" y="720"/>
                      <a:pt x="361" y="720"/>
                      <a:pt x="361" y="720"/>
                    </a:cubicBezTo>
                    <a:cubicBezTo>
                      <a:pt x="361" y="722"/>
                      <a:pt x="361" y="722"/>
                      <a:pt x="361" y="722"/>
                    </a:cubicBezTo>
                    <a:cubicBezTo>
                      <a:pt x="362" y="723"/>
                      <a:pt x="362" y="723"/>
                      <a:pt x="362" y="723"/>
                    </a:cubicBezTo>
                    <a:cubicBezTo>
                      <a:pt x="364" y="720"/>
                      <a:pt x="364" y="720"/>
                      <a:pt x="364" y="720"/>
                    </a:cubicBezTo>
                    <a:cubicBezTo>
                      <a:pt x="365" y="720"/>
                      <a:pt x="365" y="720"/>
                      <a:pt x="365" y="720"/>
                    </a:cubicBezTo>
                    <a:cubicBezTo>
                      <a:pt x="367" y="720"/>
                      <a:pt x="367" y="720"/>
                      <a:pt x="367" y="720"/>
                    </a:cubicBezTo>
                    <a:cubicBezTo>
                      <a:pt x="369" y="719"/>
                      <a:pt x="369" y="719"/>
                      <a:pt x="369" y="719"/>
                    </a:cubicBezTo>
                    <a:cubicBezTo>
                      <a:pt x="370" y="717"/>
                      <a:pt x="370" y="717"/>
                      <a:pt x="370" y="717"/>
                    </a:cubicBezTo>
                    <a:cubicBezTo>
                      <a:pt x="369" y="715"/>
                      <a:pt x="369" y="715"/>
                      <a:pt x="369" y="715"/>
                    </a:cubicBezTo>
                    <a:cubicBezTo>
                      <a:pt x="366" y="713"/>
                      <a:pt x="366" y="713"/>
                      <a:pt x="366" y="713"/>
                    </a:cubicBezTo>
                    <a:cubicBezTo>
                      <a:pt x="366" y="712"/>
                      <a:pt x="366" y="712"/>
                      <a:pt x="366" y="712"/>
                    </a:cubicBezTo>
                    <a:cubicBezTo>
                      <a:pt x="367" y="711"/>
                      <a:pt x="367" y="711"/>
                      <a:pt x="367" y="711"/>
                    </a:cubicBezTo>
                    <a:cubicBezTo>
                      <a:pt x="369" y="709"/>
                      <a:pt x="369" y="709"/>
                      <a:pt x="369" y="709"/>
                    </a:cubicBezTo>
                    <a:cubicBezTo>
                      <a:pt x="369" y="705"/>
                      <a:pt x="369" y="705"/>
                      <a:pt x="369" y="705"/>
                    </a:cubicBezTo>
                    <a:cubicBezTo>
                      <a:pt x="368" y="703"/>
                      <a:pt x="368" y="703"/>
                      <a:pt x="368" y="703"/>
                    </a:cubicBezTo>
                    <a:cubicBezTo>
                      <a:pt x="365" y="701"/>
                      <a:pt x="365" y="701"/>
                      <a:pt x="365" y="701"/>
                    </a:cubicBezTo>
                    <a:cubicBezTo>
                      <a:pt x="363" y="700"/>
                      <a:pt x="363" y="700"/>
                      <a:pt x="363" y="700"/>
                    </a:cubicBezTo>
                    <a:cubicBezTo>
                      <a:pt x="363" y="697"/>
                      <a:pt x="363" y="697"/>
                      <a:pt x="363" y="697"/>
                    </a:cubicBezTo>
                    <a:cubicBezTo>
                      <a:pt x="365" y="695"/>
                      <a:pt x="365" y="695"/>
                      <a:pt x="365" y="695"/>
                    </a:cubicBezTo>
                    <a:cubicBezTo>
                      <a:pt x="366" y="694"/>
                      <a:pt x="366" y="694"/>
                      <a:pt x="366" y="694"/>
                    </a:cubicBezTo>
                    <a:cubicBezTo>
                      <a:pt x="366" y="691"/>
                      <a:pt x="366" y="691"/>
                      <a:pt x="366" y="691"/>
                    </a:cubicBezTo>
                    <a:cubicBezTo>
                      <a:pt x="364" y="690"/>
                      <a:pt x="364" y="690"/>
                      <a:pt x="364" y="690"/>
                    </a:cubicBezTo>
                    <a:cubicBezTo>
                      <a:pt x="361" y="691"/>
                      <a:pt x="361" y="691"/>
                      <a:pt x="361" y="691"/>
                    </a:cubicBezTo>
                    <a:cubicBezTo>
                      <a:pt x="358" y="691"/>
                      <a:pt x="358" y="691"/>
                      <a:pt x="358" y="691"/>
                    </a:cubicBezTo>
                    <a:cubicBezTo>
                      <a:pt x="355" y="689"/>
                      <a:pt x="355" y="689"/>
                      <a:pt x="355" y="689"/>
                    </a:cubicBezTo>
                    <a:cubicBezTo>
                      <a:pt x="352" y="688"/>
                      <a:pt x="352" y="688"/>
                      <a:pt x="352" y="688"/>
                    </a:cubicBezTo>
                    <a:cubicBezTo>
                      <a:pt x="352" y="686"/>
                      <a:pt x="352" y="686"/>
                      <a:pt x="352" y="686"/>
                    </a:cubicBezTo>
                    <a:cubicBezTo>
                      <a:pt x="352" y="685"/>
                      <a:pt x="352" y="685"/>
                      <a:pt x="352" y="685"/>
                    </a:cubicBezTo>
                    <a:cubicBezTo>
                      <a:pt x="350" y="684"/>
                      <a:pt x="350" y="684"/>
                      <a:pt x="350" y="684"/>
                    </a:cubicBezTo>
                    <a:cubicBezTo>
                      <a:pt x="348" y="683"/>
                      <a:pt x="348" y="683"/>
                      <a:pt x="348" y="683"/>
                    </a:cubicBezTo>
                    <a:cubicBezTo>
                      <a:pt x="348" y="681"/>
                      <a:pt x="348" y="681"/>
                      <a:pt x="348" y="681"/>
                    </a:cubicBezTo>
                    <a:cubicBezTo>
                      <a:pt x="351" y="680"/>
                      <a:pt x="351" y="680"/>
                      <a:pt x="351" y="680"/>
                    </a:cubicBezTo>
                    <a:cubicBezTo>
                      <a:pt x="353" y="681"/>
                      <a:pt x="353" y="681"/>
                      <a:pt x="353" y="681"/>
                    </a:cubicBezTo>
                    <a:cubicBezTo>
                      <a:pt x="354" y="683"/>
                      <a:pt x="354" y="683"/>
                      <a:pt x="354" y="683"/>
                    </a:cubicBezTo>
                    <a:cubicBezTo>
                      <a:pt x="355" y="683"/>
                      <a:pt x="355" y="683"/>
                      <a:pt x="355" y="683"/>
                    </a:cubicBezTo>
                    <a:cubicBezTo>
                      <a:pt x="357" y="681"/>
                      <a:pt x="357" y="681"/>
                      <a:pt x="357" y="681"/>
                    </a:cubicBezTo>
                    <a:cubicBezTo>
                      <a:pt x="358" y="679"/>
                      <a:pt x="358" y="679"/>
                      <a:pt x="358" y="679"/>
                    </a:cubicBezTo>
                    <a:cubicBezTo>
                      <a:pt x="361" y="680"/>
                      <a:pt x="361" y="680"/>
                      <a:pt x="361" y="680"/>
                    </a:cubicBezTo>
                    <a:cubicBezTo>
                      <a:pt x="364" y="681"/>
                      <a:pt x="364" y="681"/>
                      <a:pt x="364" y="681"/>
                    </a:cubicBezTo>
                    <a:cubicBezTo>
                      <a:pt x="365" y="681"/>
                      <a:pt x="365" y="681"/>
                      <a:pt x="365" y="681"/>
                    </a:cubicBezTo>
                    <a:cubicBezTo>
                      <a:pt x="365" y="678"/>
                      <a:pt x="365" y="678"/>
                      <a:pt x="365" y="678"/>
                    </a:cubicBezTo>
                    <a:cubicBezTo>
                      <a:pt x="367" y="675"/>
                      <a:pt x="367" y="675"/>
                      <a:pt x="367" y="675"/>
                    </a:cubicBezTo>
                    <a:cubicBezTo>
                      <a:pt x="369" y="673"/>
                      <a:pt x="369" y="673"/>
                      <a:pt x="369" y="673"/>
                    </a:cubicBezTo>
                    <a:cubicBezTo>
                      <a:pt x="372" y="671"/>
                      <a:pt x="372" y="671"/>
                      <a:pt x="372" y="671"/>
                    </a:cubicBezTo>
                    <a:cubicBezTo>
                      <a:pt x="375" y="670"/>
                      <a:pt x="375" y="670"/>
                      <a:pt x="375" y="670"/>
                    </a:cubicBezTo>
                    <a:cubicBezTo>
                      <a:pt x="377" y="667"/>
                      <a:pt x="377" y="667"/>
                      <a:pt x="377" y="667"/>
                    </a:cubicBezTo>
                    <a:cubicBezTo>
                      <a:pt x="378" y="666"/>
                      <a:pt x="378" y="666"/>
                      <a:pt x="378" y="666"/>
                    </a:cubicBezTo>
                    <a:cubicBezTo>
                      <a:pt x="378" y="662"/>
                      <a:pt x="378" y="662"/>
                      <a:pt x="378" y="662"/>
                    </a:cubicBezTo>
                    <a:cubicBezTo>
                      <a:pt x="380" y="659"/>
                      <a:pt x="380" y="659"/>
                      <a:pt x="380" y="659"/>
                    </a:cubicBezTo>
                    <a:cubicBezTo>
                      <a:pt x="383" y="657"/>
                      <a:pt x="383" y="657"/>
                      <a:pt x="383" y="657"/>
                    </a:cubicBezTo>
                    <a:cubicBezTo>
                      <a:pt x="387" y="657"/>
                      <a:pt x="387" y="657"/>
                      <a:pt x="387" y="657"/>
                    </a:cubicBezTo>
                    <a:cubicBezTo>
                      <a:pt x="389" y="659"/>
                      <a:pt x="389" y="659"/>
                      <a:pt x="389" y="659"/>
                    </a:cubicBezTo>
                    <a:cubicBezTo>
                      <a:pt x="391" y="662"/>
                      <a:pt x="391" y="662"/>
                      <a:pt x="391" y="662"/>
                    </a:cubicBezTo>
                    <a:cubicBezTo>
                      <a:pt x="394" y="665"/>
                      <a:pt x="394" y="665"/>
                      <a:pt x="394" y="665"/>
                    </a:cubicBezTo>
                    <a:cubicBezTo>
                      <a:pt x="396" y="667"/>
                      <a:pt x="396" y="667"/>
                      <a:pt x="396" y="667"/>
                    </a:cubicBezTo>
                    <a:cubicBezTo>
                      <a:pt x="398" y="670"/>
                      <a:pt x="398" y="670"/>
                      <a:pt x="398" y="670"/>
                    </a:cubicBezTo>
                    <a:cubicBezTo>
                      <a:pt x="400" y="673"/>
                      <a:pt x="400" y="673"/>
                      <a:pt x="400" y="673"/>
                    </a:cubicBezTo>
                    <a:cubicBezTo>
                      <a:pt x="401" y="675"/>
                      <a:pt x="401" y="675"/>
                      <a:pt x="401" y="675"/>
                    </a:cubicBezTo>
                    <a:cubicBezTo>
                      <a:pt x="400" y="678"/>
                      <a:pt x="400" y="678"/>
                      <a:pt x="400" y="678"/>
                    </a:cubicBezTo>
                    <a:cubicBezTo>
                      <a:pt x="397" y="680"/>
                      <a:pt x="397" y="680"/>
                      <a:pt x="397" y="680"/>
                    </a:cubicBezTo>
                    <a:cubicBezTo>
                      <a:pt x="394" y="682"/>
                      <a:pt x="394" y="682"/>
                      <a:pt x="394" y="682"/>
                    </a:cubicBezTo>
                    <a:cubicBezTo>
                      <a:pt x="394" y="685"/>
                      <a:pt x="394" y="685"/>
                      <a:pt x="394" y="685"/>
                    </a:cubicBezTo>
                    <a:cubicBezTo>
                      <a:pt x="396" y="688"/>
                      <a:pt x="396" y="688"/>
                      <a:pt x="396" y="688"/>
                    </a:cubicBezTo>
                    <a:cubicBezTo>
                      <a:pt x="397" y="689"/>
                      <a:pt x="397" y="689"/>
                      <a:pt x="397" y="689"/>
                    </a:cubicBezTo>
                    <a:cubicBezTo>
                      <a:pt x="400" y="688"/>
                      <a:pt x="400" y="688"/>
                      <a:pt x="400" y="688"/>
                    </a:cubicBezTo>
                    <a:cubicBezTo>
                      <a:pt x="404" y="688"/>
                      <a:pt x="404" y="688"/>
                      <a:pt x="404" y="688"/>
                    </a:cubicBezTo>
                    <a:cubicBezTo>
                      <a:pt x="405" y="688"/>
                      <a:pt x="405" y="688"/>
                      <a:pt x="405" y="688"/>
                    </a:cubicBezTo>
                    <a:cubicBezTo>
                      <a:pt x="407" y="690"/>
                      <a:pt x="407" y="690"/>
                      <a:pt x="407" y="690"/>
                    </a:cubicBezTo>
                    <a:cubicBezTo>
                      <a:pt x="409" y="691"/>
                      <a:pt x="409" y="691"/>
                      <a:pt x="409" y="691"/>
                    </a:cubicBezTo>
                    <a:cubicBezTo>
                      <a:pt x="412" y="691"/>
                      <a:pt x="412" y="691"/>
                      <a:pt x="412" y="691"/>
                    </a:cubicBezTo>
                    <a:cubicBezTo>
                      <a:pt x="413" y="689"/>
                      <a:pt x="413" y="689"/>
                      <a:pt x="413" y="689"/>
                    </a:cubicBezTo>
                    <a:cubicBezTo>
                      <a:pt x="416" y="687"/>
                      <a:pt x="416" y="687"/>
                      <a:pt x="416" y="687"/>
                    </a:cubicBezTo>
                    <a:cubicBezTo>
                      <a:pt x="419" y="688"/>
                      <a:pt x="419" y="688"/>
                      <a:pt x="419" y="688"/>
                    </a:cubicBezTo>
                    <a:cubicBezTo>
                      <a:pt x="421" y="689"/>
                      <a:pt x="421" y="689"/>
                      <a:pt x="421" y="689"/>
                    </a:cubicBezTo>
                    <a:cubicBezTo>
                      <a:pt x="424" y="688"/>
                      <a:pt x="424" y="688"/>
                      <a:pt x="424" y="688"/>
                    </a:cubicBezTo>
                    <a:cubicBezTo>
                      <a:pt x="426" y="686"/>
                      <a:pt x="426" y="686"/>
                      <a:pt x="426" y="686"/>
                    </a:cubicBezTo>
                    <a:cubicBezTo>
                      <a:pt x="428" y="685"/>
                      <a:pt x="428" y="685"/>
                      <a:pt x="428" y="685"/>
                    </a:cubicBezTo>
                    <a:cubicBezTo>
                      <a:pt x="430" y="685"/>
                      <a:pt x="430" y="685"/>
                      <a:pt x="430" y="685"/>
                    </a:cubicBezTo>
                    <a:cubicBezTo>
                      <a:pt x="428" y="691"/>
                      <a:pt x="428" y="691"/>
                      <a:pt x="428" y="691"/>
                    </a:cubicBezTo>
                    <a:cubicBezTo>
                      <a:pt x="428" y="693"/>
                      <a:pt x="428" y="693"/>
                      <a:pt x="428" y="693"/>
                    </a:cubicBezTo>
                    <a:cubicBezTo>
                      <a:pt x="431" y="693"/>
                      <a:pt x="431" y="693"/>
                      <a:pt x="431" y="693"/>
                    </a:cubicBezTo>
                    <a:cubicBezTo>
                      <a:pt x="434" y="691"/>
                      <a:pt x="434" y="691"/>
                      <a:pt x="434" y="691"/>
                    </a:cubicBezTo>
                    <a:cubicBezTo>
                      <a:pt x="437" y="690"/>
                      <a:pt x="437" y="690"/>
                      <a:pt x="437" y="690"/>
                    </a:cubicBezTo>
                    <a:cubicBezTo>
                      <a:pt x="438" y="693"/>
                      <a:pt x="438" y="693"/>
                      <a:pt x="438" y="693"/>
                    </a:cubicBezTo>
                    <a:cubicBezTo>
                      <a:pt x="438" y="697"/>
                      <a:pt x="438" y="697"/>
                      <a:pt x="438" y="697"/>
                    </a:cubicBezTo>
                    <a:cubicBezTo>
                      <a:pt x="438" y="703"/>
                      <a:pt x="438" y="703"/>
                      <a:pt x="438" y="703"/>
                    </a:cubicBezTo>
                    <a:cubicBezTo>
                      <a:pt x="439" y="709"/>
                      <a:pt x="439" y="709"/>
                      <a:pt x="439" y="709"/>
                    </a:cubicBezTo>
                    <a:cubicBezTo>
                      <a:pt x="440" y="715"/>
                      <a:pt x="440" y="715"/>
                      <a:pt x="440" y="715"/>
                    </a:cubicBezTo>
                    <a:cubicBezTo>
                      <a:pt x="442" y="720"/>
                      <a:pt x="442" y="720"/>
                      <a:pt x="442" y="720"/>
                    </a:cubicBezTo>
                    <a:cubicBezTo>
                      <a:pt x="444" y="721"/>
                      <a:pt x="444" y="721"/>
                      <a:pt x="444" y="721"/>
                    </a:cubicBezTo>
                    <a:cubicBezTo>
                      <a:pt x="446" y="722"/>
                      <a:pt x="446" y="722"/>
                      <a:pt x="446" y="722"/>
                    </a:cubicBezTo>
                    <a:cubicBezTo>
                      <a:pt x="447" y="719"/>
                      <a:pt x="447" y="719"/>
                      <a:pt x="447" y="719"/>
                    </a:cubicBezTo>
                    <a:cubicBezTo>
                      <a:pt x="447" y="716"/>
                      <a:pt x="447" y="716"/>
                      <a:pt x="447" y="716"/>
                    </a:cubicBezTo>
                    <a:cubicBezTo>
                      <a:pt x="448" y="714"/>
                      <a:pt x="448" y="714"/>
                      <a:pt x="448" y="714"/>
                    </a:cubicBezTo>
                    <a:cubicBezTo>
                      <a:pt x="451" y="713"/>
                      <a:pt x="451" y="713"/>
                      <a:pt x="451" y="713"/>
                    </a:cubicBezTo>
                    <a:cubicBezTo>
                      <a:pt x="453" y="714"/>
                      <a:pt x="453" y="714"/>
                      <a:pt x="453" y="714"/>
                    </a:cubicBezTo>
                    <a:cubicBezTo>
                      <a:pt x="455" y="716"/>
                      <a:pt x="455" y="716"/>
                      <a:pt x="455" y="716"/>
                    </a:cubicBezTo>
                    <a:cubicBezTo>
                      <a:pt x="456" y="720"/>
                      <a:pt x="456" y="720"/>
                      <a:pt x="456" y="720"/>
                    </a:cubicBezTo>
                    <a:cubicBezTo>
                      <a:pt x="457" y="724"/>
                      <a:pt x="457" y="724"/>
                      <a:pt x="457" y="724"/>
                    </a:cubicBezTo>
                    <a:cubicBezTo>
                      <a:pt x="457" y="729"/>
                      <a:pt x="457" y="729"/>
                      <a:pt x="457" y="729"/>
                    </a:cubicBezTo>
                    <a:cubicBezTo>
                      <a:pt x="458" y="734"/>
                      <a:pt x="458" y="734"/>
                      <a:pt x="458" y="734"/>
                    </a:cubicBezTo>
                    <a:cubicBezTo>
                      <a:pt x="458" y="737"/>
                      <a:pt x="458" y="737"/>
                      <a:pt x="458" y="737"/>
                    </a:cubicBezTo>
                    <a:cubicBezTo>
                      <a:pt x="460" y="737"/>
                      <a:pt x="460" y="737"/>
                      <a:pt x="460" y="737"/>
                    </a:cubicBezTo>
                    <a:cubicBezTo>
                      <a:pt x="462" y="738"/>
                      <a:pt x="462" y="738"/>
                      <a:pt x="462" y="738"/>
                    </a:cubicBezTo>
                    <a:cubicBezTo>
                      <a:pt x="466" y="736"/>
                      <a:pt x="466" y="736"/>
                      <a:pt x="466" y="736"/>
                    </a:cubicBezTo>
                    <a:cubicBezTo>
                      <a:pt x="468" y="735"/>
                      <a:pt x="468" y="735"/>
                      <a:pt x="468" y="735"/>
                    </a:cubicBezTo>
                    <a:cubicBezTo>
                      <a:pt x="471" y="735"/>
                      <a:pt x="471" y="735"/>
                      <a:pt x="471" y="735"/>
                    </a:cubicBezTo>
                    <a:cubicBezTo>
                      <a:pt x="473" y="737"/>
                      <a:pt x="473" y="737"/>
                      <a:pt x="473" y="737"/>
                    </a:cubicBezTo>
                    <a:cubicBezTo>
                      <a:pt x="476" y="738"/>
                      <a:pt x="476" y="738"/>
                      <a:pt x="476" y="738"/>
                    </a:cubicBezTo>
                    <a:cubicBezTo>
                      <a:pt x="479" y="741"/>
                      <a:pt x="479" y="741"/>
                      <a:pt x="479" y="741"/>
                    </a:cubicBezTo>
                    <a:cubicBezTo>
                      <a:pt x="483" y="742"/>
                      <a:pt x="483" y="742"/>
                      <a:pt x="483" y="742"/>
                    </a:cubicBezTo>
                    <a:cubicBezTo>
                      <a:pt x="484" y="742"/>
                      <a:pt x="484" y="742"/>
                      <a:pt x="484" y="742"/>
                    </a:cubicBezTo>
                    <a:cubicBezTo>
                      <a:pt x="486" y="743"/>
                      <a:pt x="486" y="743"/>
                      <a:pt x="486" y="743"/>
                    </a:cubicBezTo>
                    <a:cubicBezTo>
                      <a:pt x="487" y="745"/>
                      <a:pt x="487" y="745"/>
                      <a:pt x="487" y="745"/>
                    </a:cubicBezTo>
                    <a:cubicBezTo>
                      <a:pt x="487" y="754"/>
                      <a:pt x="487" y="754"/>
                      <a:pt x="487" y="754"/>
                    </a:cubicBezTo>
                    <a:cubicBezTo>
                      <a:pt x="486" y="758"/>
                      <a:pt x="486" y="758"/>
                      <a:pt x="486" y="758"/>
                    </a:cubicBezTo>
                    <a:cubicBezTo>
                      <a:pt x="485" y="761"/>
                      <a:pt x="485" y="761"/>
                      <a:pt x="485" y="761"/>
                    </a:cubicBezTo>
                    <a:cubicBezTo>
                      <a:pt x="483" y="763"/>
                      <a:pt x="483" y="763"/>
                      <a:pt x="483" y="763"/>
                    </a:cubicBezTo>
                    <a:cubicBezTo>
                      <a:pt x="485" y="766"/>
                      <a:pt x="485" y="766"/>
                      <a:pt x="485" y="766"/>
                    </a:cubicBezTo>
                    <a:cubicBezTo>
                      <a:pt x="486" y="767"/>
                      <a:pt x="486" y="767"/>
                      <a:pt x="486" y="767"/>
                    </a:cubicBezTo>
                    <a:cubicBezTo>
                      <a:pt x="485" y="769"/>
                      <a:pt x="485" y="769"/>
                      <a:pt x="485" y="769"/>
                    </a:cubicBezTo>
                    <a:cubicBezTo>
                      <a:pt x="484" y="772"/>
                      <a:pt x="484" y="772"/>
                      <a:pt x="484" y="772"/>
                    </a:cubicBezTo>
                    <a:cubicBezTo>
                      <a:pt x="484" y="774"/>
                      <a:pt x="484" y="774"/>
                      <a:pt x="484" y="774"/>
                    </a:cubicBezTo>
                    <a:cubicBezTo>
                      <a:pt x="486" y="775"/>
                      <a:pt x="486" y="775"/>
                      <a:pt x="486" y="775"/>
                    </a:cubicBezTo>
                    <a:cubicBezTo>
                      <a:pt x="488" y="774"/>
                      <a:pt x="488" y="774"/>
                      <a:pt x="488" y="774"/>
                    </a:cubicBezTo>
                    <a:cubicBezTo>
                      <a:pt x="491" y="772"/>
                      <a:pt x="491" y="772"/>
                      <a:pt x="491" y="772"/>
                    </a:cubicBezTo>
                    <a:cubicBezTo>
                      <a:pt x="493" y="773"/>
                      <a:pt x="493" y="773"/>
                      <a:pt x="493" y="773"/>
                    </a:cubicBezTo>
                    <a:cubicBezTo>
                      <a:pt x="496" y="774"/>
                      <a:pt x="496" y="774"/>
                      <a:pt x="496" y="774"/>
                    </a:cubicBezTo>
                    <a:cubicBezTo>
                      <a:pt x="498" y="773"/>
                      <a:pt x="498" y="773"/>
                      <a:pt x="498" y="773"/>
                    </a:cubicBezTo>
                    <a:cubicBezTo>
                      <a:pt x="500" y="772"/>
                      <a:pt x="500" y="772"/>
                      <a:pt x="500" y="772"/>
                    </a:cubicBezTo>
                    <a:cubicBezTo>
                      <a:pt x="502" y="772"/>
                      <a:pt x="502" y="772"/>
                      <a:pt x="502" y="772"/>
                    </a:cubicBezTo>
                    <a:cubicBezTo>
                      <a:pt x="504" y="773"/>
                      <a:pt x="504" y="773"/>
                      <a:pt x="504" y="773"/>
                    </a:cubicBezTo>
                    <a:cubicBezTo>
                      <a:pt x="506" y="773"/>
                      <a:pt x="506" y="773"/>
                      <a:pt x="506" y="773"/>
                    </a:cubicBezTo>
                    <a:cubicBezTo>
                      <a:pt x="508" y="772"/>
                      <a:pt x="508" y="772"/>
                      <a:pt x="508" y="772"/>
                    </a:cubicBezTo>
                    <a:cubicBezTo>
                      <a:pt x="510" y="771"/>
                      <a:pt x="510" y="771"/>
                      <a:pt x="510" y="771"/>
                    </a:cubicBezTo>
                    <a:cubicBezTo>
                      <a:pt x="512" y="772"/>
                      <a:pt x="512" y="772"/>
                      <a:pt x="512" y="772"/>
                    </a:cubicBezTo>
                    <a:cubicBezTo>
                      <a:pt x="513" y="774"/>
                      <a:pt x="513" y="774"/>
                      <a:pt x="513" y="774"/>
                    </a:cubicBezTo>
                    <a:cubicBezTo>
                      <a:pt x="515" y="776"/>
                      <a:pt x="515" y="776"/>
                      <a:pt x="515" y="776"/>
                    </a:cubicBezTo>
                    <a:cubicBezTo>
                      <a:pt x="518" y="777"/>
                      <a:pt x="518" y="777"/>
                      <a:pt x="518" y="777"/>
                    </a:cubicBezTo>
                    <a:cubicBezTo>
                      <a:pt x="520" y="777"/>
                      <a:pt x="520" y="777"/>
                      <a:pt x="520" y="777"/>
                    </a:cubicBezTo>
                    <a:cubicBezTo>
                      <a:pt x="522" y="779"/>
                      <a:pt x="522" y="779"/>
                      <a:pt x="522" y="779"/>
                    </a:cubicBezTo>
                    <a:cubicBezTo>
                      <a:pt x="525" y="780"/>
                      <a:pt x="525" y="780"/>
                      <a:pt x="525" y="780"/>
                    </a:cubicBezTo>
                    <a:cubicBezTo>
                      <a:pt x="526" y="782"/>
                      <a:pt x="526" y="782"/>
                      <a:pt x="526" y="782"/>
                    </a:cubicBezTo>
                    <a:cubicBezTo>
                      <a:pt x="527" y="787"/>
                      <a:pt x="527" y="787"/>
                      <a:pt x="527" y="787"/>
                    </a:cubicBezTo>
                    <a:cubicBezTo>
                      <a:pt x="528" y="787"/>
                      <a:pt x="528" y="787"/>
                      <a:pt x="528" y="787"/>
                    </a:cubicBezTo>
                    <a:cubicBezTo>
                      <a:pt x="530" y="785"/>
                      <a:pt x="530" y="785"/>
                      <a:pt x="530" y="785"/>
                    </a:cubicBezTo>
                    <a:cubicBezTo>
                      <a:pt x="531" y="783"/>
                      <a:pt x="531" y="783"/>
                      <a:pt x="531" y="783"/>
                    </a:cubicBezTo>
                    <a:cubicBezTo>
                      <a:pt x="532" y="780"/>
                      <a:pt x="532" y="780"/>
                      <a:pt x="532" y="780"/>
                    </a:cubicBezTo>
                    <a:cubicBezTo>
                      <a:pt x="534" y="778"/>
                      <a:pt x="534" y="778"/>
                      <a:pt x="534" y="778"/>
                    </a:cubicBezTo>
                    <a:cubicBezTo>
                      <a:pt x="537" y="777"/>
                      <a:pt x="537" y="777"/>
                      <a:pt x="537" y="777"/>
                    </a:cubicBezTo>
                    <a:cubicBezTo>
                      <a:pt x="539" y="777"/>
                      <a:pt x="539" y="777"/>
                      <a:pt x="539" y="777"/>
                    </a:cubicBezTo>
                    <a:cubicBezTo>
                      <a:pt x="541" y="778"/>
                      <a:pt x="541" y="778"/>
                      <a:pt x="541" y="778"/>
                    </a:cubicBezTo>
                    <a:cubicBezTo>
                      <a:pt x="543" y="780"/>
                      <a:pt x="543" y="780"/>
                      <a:pt x="543" y="780"/>
                    </a:cubicBezTo>
                    <a:cubicBezTo>
                      <a:pt x="544" y="781"/>
                      <a:pt x="544" y="781"/>
                      <a:pt x="544" y="781"/>
                    </a:cubicBezTo>
                    <a:cubicBezTo>
                      <a:pt x="545" y="784"/>
                      <a:pt x="545" y="784"/>
                      <a:pt x="545" y="784"/>
                    </a:cubicBezTo>
                    <a:cubicBezTo>
                      <a:pt x="545" y="787"/>
                      <a:pt x="545" y="787"/>
                      <a:pt x="545" y="787"/>
                    </a:cubicBezTo>
                    <a:cubicBezTo>
                      <a:pt x="543" y="789"/>
                      <a:pt x="543" y="789"/>
                      <a:pt x="543" y="789"/>
                    </a:cubicBezTo>
                    <a:cubicBezTo>
                      <a:pt x="541" y="790"/>
                      <a:pt x="541" y="790"/>
                      <a:pt x="541" y="790"/>
                    </a:cubicBezTo>
                    <a:cubicBezTo>
                      <a:pt x="542" y="793"/>
                      <a:pt x="542" y="793"/>
                      <a:pt x="542" y="793"/>
                    </a:cubicBezTo>
                    <a:cubicBezTo>
                      <a:pt x="542" y="796"/>
                      <a:pt x="542" y="796"/>
                      <a:pt x="542" y="796"/>
                    </a:cubicBezTo>
                    <a:cubicBezTo>
                      <a:pt x="540" y="797"/>
                      <a:pt x="540" y="797"/>
                      <a:pt x="540" y="797"/>
                    </a:cubicBezTo>
                    <a:cubicBezTo>
                      <a:pt x="539" y="799"/>
                      <a:pt x="539" y="799"/>
                      <a:pt x="539" y="799"/>
                    </a:cubicBezTo>
                    <a:cubicBezTo>
                      <a:pt x="539" y="801"/>
                      <a:pt x="539" y="801"/>
                      <a:pt x="539" y="801"/>
                    </a:cubicBezTo>
                    <a:cubicBezTo>
                      <a:pt x="540" y="803"/>
                      <a:pt x="540" y="803"/>
                      <a:pt x="540" y="803"/>
                    </a:cubicBezTo>
                    <a:cubicBezTo>
                      <a:pt x="540" y="804"/>
                      <a:pt x="540" y="804"/>
                      <a:pt x="540" y="804"/>
                    </a:cubicBezTo>
                    <a:cubicBezTo>
                      <a:pt x="539" y="806"/>
                      <a:pt x="539" y="806"/>
                      <a:pt x="539" y="806"/>
                    </a:cubicBezTo>
                    <a:cubicBezTo>
                      <a:pt x="536" y="807"/>
                      <a:pt x="536" y="807"/>
                      <a:pt x="536" y="807"/>
                    </a:cubicBezTo>
                    <a:cubicBezTo>
                      <a:pt x="534" y="810"/>
                      <a:pt x="534" y="810"/>
                      <a:pt x="534" y="810"/>
                    </a:cubicBezTo>
                    <a:cubicBezTo>
                      <a:pt x="534" y="816"/>
                      <a:pt x="534" y="816"/>
                      <a:pt x="534" y="816"/>
                    </a:cubicBezTo>
                    <a:cubicBezTo>
                      <a:pt x="533" y="819"/>
                      <a:pt x="533" y="819"/>
                      <a:pt x="533" y="819"/>
                    </a:cubicBezTo>
                    <a:cubicBezTo>
                      <a:pt x="532" y="821"/>
                      <a:pt x="532" y="821"/>
                      <a:pt x="532" y="821"/>
                    </a:cubicBezTo>
                    <a:cubicBezTo>
                      <a:pt x="530" y="823"/>
                      <a:pt x="530" y="823"/>
                      <a:pt x="530" y="823"/>
                    </a:cubicBezTo>
                    <a:cubicBezTo>
                      <a:pt x="530" y="823"/>
                      <a:pt x="529" y="824"/>
                      <a:pt x="528" y="825"/>
                    </a:cubicBezTo>
                    <a:cubicBezTo>
                      <a:pt x="527" y="827"/>
                      <a:pt x="527" y="829"/>
                      <a:pt x="527" y="829"/>
                    </a:cubicBezTo>
                    <a:cubicBezTo>
                      <a:pt x="526" y="832"/>
                      <a:pt x="526" y="832"/>
                      <a:pt x="526" y="832"/>
                    </a:cubicBezTo>
                    <a:cubicBezTo>
                      <a:pt x="526" y="833"/>
                      <a:pt x="526" y="833"/>
                      <a:pt x="526" y="833"/>
                    </a:cubicBezTo>
                    <a:cubicBezTo>
                      <a:pt x="527" y="835"/>
                      <a:pt x="527" y="835"/>
                      <a:pt x="527" y="835"/>
                    </a:cubicBezTo>
                    <a:cubicBezTo>
                      <a:pt x="527" y="839"/>
                      <a:pt x="527" y="839"/>
                      <a:pt x="527" y="839"/>
                    </a:cubicBezTo>
                    <a:cubicBezTo>
                      <a:pt x="527" y="842"/>
                      <a:pt x="527" y="842"/>
                      <a:pt x="527" y="842"/>
                    </a:cubicBezTo>
                    <a:cubicBezTo>
                      <a:pt x="526" y="844"/>
                      <a:pt x="526" y="844"/>
                      <a:pt x="526" y="844"/>
                    </a:cubicBezTo>
                    <a:cubicBezTo>
                      <a:pt x="525" y="848"/>
                      <a:pt x="525" y="848"/>
                      <a:pt x="525" y="848"/>
                    </a:cubicBezTo>
                    <a:cubicBezTo>
                      <a:pt x="523" y="850"/>
                      <a:pt x="523" y="850"/>
                      <a:pt x="523" y="850"/>
                    </a:cubicBezTo>
                    <a:cubicBezTo>
                      <a:pt x="522" y="853"/>
                      <a:pt x="522" y="853"/>
                      <a:pt x="522" y="853"/>
                    </a:cubicBezTo>
                    <a:cubicBezTo>
                      <a:pt x="521" y="855"/>
                      <a:pt x="521" y="855"/>
                      <a:pt x="521" y="855"/>
                    </a:cubicBezTo>
                    <a:cubicBezTo>
                      <a:pt x="520" y="860"/>
                      <a:pt x="520" y="860"/>
                      <a:pt x="520" y="860"/>
                    </a:cubicBezTo>
                    <a:cubicBezTo>
                      <a:pt x="520" y="866"/>
                      <a:pt x="520" y="866"/>
                      <a:pt x="520" y="866"/>
                    </a:cubicBezTo>
                    <a:cubicBezTo>
                      <a:pt x="521" y="869"/>
                      <a:pt x="521" y="869"/>
                      <a:pt x="521" y="869"/>
                    </a:cubicBezTo>
                    <a:cubicBezTo>
                      <a:pt x="522" y="871"/>
                      <a:pt x="522" y="871"/>
                      <a:pt x="522" y="871"/>
                    </a:cubicBezTo>
                    <a:cubicBezTo>
                      <a:pt x="523" y="877"/>
                      <a:pt x="523" y="877"/>
                      <a:pt x="523" y="877"/>
                    </a:cubicBezTo>
                    <a:cubicBezTo>
                      <a:pt x="523" y="882"/>
                      <a:pt x="523" y="882"/>
                      <a:pt x="523" y="882"/>
                    </a:cubicBezTo>
                    <a:cubicBezTo>
                      <a:pt x="523" y="894"/>
                      <a:pt x="523" y="894"/>
                      <a:pt x="523" y="894"/>
                    </a:cubicBezTo>
                    <a:cubicBezTo>
                      <a:pt x="523" y="894"/>
                      <a:pt x="523" y="894"/>
                      <a:pt x="523" y="894"/>
                    </a:cubicBezTo>
                    <a:cubicBezTo>
                      <a:pt x="524" y="894"/>
                      <a:pt x="525" y="894"/>
                      <a:pt x="526" y="894"/>
                    </a:cubicBezTo>
                    <a:cubicBezTo>
                      <a:pt x="527" y="894"/>
                      <a:pt x="527" y="894"/>
                      <a:pt x="527" y="894"/>
                    </a:cubicBezTo>
                    <a:cubicBezTo>
                      <a:pt x="529" y="893"/>
                      <a:pt x="530" y="893"/>
                      <a:pt x="531" y="893"/>
                    </a:cubicBezTo>
                    <a:cubicBezTo>
                      <a:pt x="546" y="894"/>
                      <a:pt x="573" y="872"/>
                      <a:pt x="573" y="872"/>
                    </a:cubicBezTo>
                    <a:cubicBezTo>
                      <a:pt x="606" y="878"/>
                      <a:pt x="606" y="878"/>
                      <a:pt x="606" y="878"/>
                    </a:cubicBezTo>
                    <a:cubicBezTo>
                      <a:pt x="634" y="856"/>
                      <a:pt x="634" y="856"/>
                      <a:pt x="634" y="856"/>
                    </a:cubicBezTo>
                    <a:cubicBezTo>
                      <a:pt x="648" y="868"/>
                      <a:pt x="648" y="868"/>
                      <a:pt x="648" y="868"/>
                    </a:cubicBezTo>
                    <a:cubicBezTo>
                      <a:pt x="676" y="827"/>
                      <a:pt x="676" y="827"/>
                      <a:pt x="676" y="827"/>
                    </a:cubicBezTo>
                    <a:cubicBezTo>
                      <a:pt x="651" y="799"/>
                      <a:pt x="651" y="799"/>
                      <a:pt x="651" y="799"/>
                    </a:cubicBezTo>
                    <a:cubicBezTo>
                      <a:pt x="664" y="766"/>
                      <a:pt x="664" y="766"/>
                      <a:pt x="664" y="766"/>
                    </a:cubicBezTo>
                    <a:cubicBezTo>
                      <a:pt x="645" y="761"/>
                      <a:pt x="645" y="761"/>
                      <a:pt x="645" y="761"/>
                    </a:cubicBezTo>
                    <a:cubicBezTo>
                      <a:pt x="645" y="761"/>
                      <a:pt x="646" y="746"/>
                      <a:pt x="662" y="735"/>
                    </a:cubicBezTo>
                    <a:cubicBezTo>
                      <a:pt x="673" y="724"/>
                      <a:pt x="688" y="732"/>
                      <a:pt x="699" y="729"/>
                    </a:cubicBezTo>
                    <a:cubicBezTo>
                      <a:pt x="707" y="725"/>
                      <a:pt x="711" y="710"/>
                      <a:pt x="711" y="710"/>
                    </a:cubicBezTo>
                    <a:cubicBezTo>
                      <a:pt x="744" y="658"/>
                      <a:pt x="744" y="658"/>
                      <a:pt x="744" y="658"/>
                    </a:cubicBezTo>
                    <a:cubicBezTo>
                      <a:pt x="744" y="658"/>
                      <a:pt x="726" y="627"/>
                      <a:pt x="708" y="615"/>
                    </a:cubicBezTo>
                    <a:cubicBezTo>
                      <a:pt x="694" y="602"/>
                      <a:pt x="653" y="593"/>
                      <a:pt x="653" y="593"/>
                    </a:cubicBezTo>
                    <a:cubicBezTo>
                      <a:pt x="643" y="558"/>
                      <a:pt x="643" y="558"/>
                      <a:pt x="643" y="558"/>
                    </a:cubicBezTo>
                    <a:cubicBezTo>
                      <a:pt x="615" y="526"/>
                      <a:pt x="615" y="526"/>
                      <a:pt x="615" y="526"/>
                    </a:cubicBezTo>
                    <a:cubicBezTo>
                      <a:pt x="625" y="473"/>
                      <a:pt x="625" y="473"/>
                      <a:pt x="625" y="473"/>
                    </a:cubicBezTo>
                    <a:cubicBezTo>
                      <a:pt x="625" y="473"/>
                      <a:pt x="636" y="470"/>
                      <a:pt x="644" y="462"/>
                    </a:cubicBezTo>
                    <a:cubicBezTo>
                      <a:pt x="652" y="451"/>
                      <a:pt x="649" y="432"/>
                      <a:pt x="649" y="432"/>
                    </a:cubicBezTo>
                    <a:cubicBezTo>
                      <a:pt x="649" y="432"/>
                      <a:pt x="653" y="428"/>
                      <a:pt x="657" y="421"/>
                    </a:cubicBezTo>
                    <a:cubicBezTo>
                      <a:pt x="658" y="420"/>
                      <a:pt x="659" y="419"/>
                      <a:pt x="660" y="418"/>
                    </a:cubicBezTo>
                    <a:cubicBezTo>
                      <a:pt x="662" y="414"/>
                      <a:pt x="663" y="410"/>
                      <a:pt x="662" y="406"/>
                    </a:cubicBezTo>
                    <a:cubicBezTo>
                      <a:pt x="659" y="390"/>
                      <a:pt x="636" y="405"/>
                      <a:pt x="636" y="405"/>
                    </a:cubicBezTo>
                    <a:cubicBezTo>
                      <a:pt x="626" y="362"/>
                      <a:pt x="626" y="362"/>
                      <a:pt x="626" y="362"/>
                    </a:cubicBezTo>
                    <a:cubicBezTo>
                      <a:pt x="638" y="363"/>
                      <a:pt x="638" y="363"/>
                      <a:pt x="638" y="363"/>
                    </a:cubicBezTo>
                    <a:cubicBezTo>
                      <a:pt x="646" y="340"/>
                      <a:pt x="646" y="340"/>
                      <a:pt x="646" y="340"/>
                    </a:cubicBezTo>
                    <a:cubicBezTo>
                      <a:pt x="661" y="348"/>
                      <a:pt x="661" y="348"/>
                      <a:pt x="661" y="348"/>
                    </a:cubicBezTo>
                    <a:cubicBezTo>
                      <a:pt x="665" y="333"/>
                      <a:pt x="665" y="333"/>
                      <a:pt x="665" y="333"/>
                    </a:cubicBezTo>
                    <a:cubicBezTo>
                      <a:pt x="665" y="333"/>
                      <a:pt x="644" y="313"/>
                      <a:pt x="614" y="308"/>
                    </a:cubicBezTo>
                    <a:cubicBezTo>
                      <a:pt x="588" y="307"/>
                      <a:pt x="581" y="368"/>
                      <a:pt x="566" y="367"/>
                    </a:cubicBezTo>
                    <a:cubicBezTo>
                      <a:pt x="555" y="370"/>
                      <a:pt x="556" y="340"/>
                      <a:pt x="542" y="331"/>
                    </a:cubicBezTo>
                    <a:cubicBezTo>
                      <a:pt x="531" y="319"/>
                      <a:pt x="515" y="345"/>
                      <a:pt x="500" y="337"/>
                    </a:cubicBezTo>
                    <a:cubicBezTo>
                      <a:pt x="485" y="333"/>
                      <a:pt x="479" y="313"/>
                      <a:pt x="472" y="309"/>
                    </a:cubicBezTo>
                    <a:cubicBezTo>
                      <a:pt x="461" y="305"/>
                      <a:pt x="431" y="299"/>
                      <a:pt x="431" y="299"/>
                    </a:cubicBezTo>
                    <a:cubicBezTo>
                      <a:pt x="458" y="289"/>
                      <a:pt x="458" y="289"/>
                      <a:pt x="458" y="289"/>
                    </a:cubicBezTo>
                    <a:cubicBezTo>
                      <a:pt x="462" y="274"/>
                      <a:pt x="462" y="274"/>
                      <a:pt x="462" y="274"/>
                    </a:cubicBezTo>
                    <a:cubicBezTo>
                      <a:pt x="432" y="265"/>
                      <a:pt x="432" y="265"/>
                      <a:pt x="432" y="265"/>
                    </a:cubicBezTo>
                    <a:cubicBezTo>
                      <a:pt x="432" y="265"/>
                      <a:pt x="452" y="243"/>
                      <a:pt x="454" y="212"/>
                    </a:cubicBezTo>
                    <a:cubicBezTo>
                      <a:pt x="451" y="185"/>
                      <a:pt x="405" y="202"/>
                      <a:pt x="405" y="202"/>
                    </a:cubicBezTo>
                    <a:cubicBezTo>
                      <a:pt x="391" y="186"/>
                      <a:pt x="391" y="186"/>
                      <a:pt x="391" y="186"/>
                    </a:cubicBezTo>
                    <a:cubicBezTo>
                      <a:pt x="372" y="193"/>
                      <a:pt x="372" y="193"/>
                      <a:pt x="372" y="193"/>
                    </a:cubicBezTo>
                    <a:cubicBezTo>
                      <a:pt x="322" y="153"/>
                      <a:pt x="322" y="153"/>
                      <a:pt x="322" y="153"/>
                    </a:cubicBezTo>
                    <a:cubicBezTo>
                      <a:pt x="334" y="134"/>
                      <a:pt x="334" y="134"/>
                      <a:pt x="334" y="134"/>
                    </a:cubicBezTo>
                    <a:cubicBezTo>
                      <a:pt x="315" y="125"/>
                      <a:pt x="315" y="125"/>
                      <a:pt x="315" y="125"/>
                    </a:cubicBezTo>
                    <a:cubicBezTo>
                      <a:pt x="328" y="84"/>
                      <a:pt x="328" y="84"/>
                      <a:pt x="328" y="84"/>
                    </a:cubicBezTo>
                    <a:cubicBezTo>
                      <a:pt x="328" y="84"/>
                      <a:pt x="306" y="94"/>
                      <a:pt x="294" y="94"/>
                    </a:cubicBezTo>
                    <a:cubicBezTo>
                      <a:pt x="283" y="93"/>
                      <a:pt x="281" y="55"/>
                      <a:pt x="281" y="55"/>
                    </a:cubicBezTo>
                    <a:cubicBezTo>
                      <a:pt x="274" y="55"/>
                      <a:pt x="274" y="55"/>
                      <a:pt x="274" y="55"/>
                    </a:cubicBezTo>
                    <a:cubicBezTo>
                      <a:pt x="263" y="43"/>
                      <a:pt x="263" y="43"/>
                      <a:pt x="263" y="43"/>
                    </a:cubicBezTo>
                    <a:cubicBezTo>
                      <a:pt x="244" y="46"/>
                      <a:pt x="244" y="46"/>
                      <a:pt x="244" y="46"/>
                    </a:cubicBezTo>
                    <a:cubicBezTo>
                      <a:pt x="224" y="6"/>
                      <a:pt x="224" y="6"/>
                      <a:pt x="224" y="6"/>
                    </a:cubicBezTo>
                    <a:cubicBezTo>
                      <a:pt x="194" y="5"/>
                      <a:pt x="194" y="5"/>
                      <a:pt x="194" y="5"/>
                    </a:cubicBezTo>
                    <a:cubicBezTo>
                      <a:pt x="164" y="0"/>
                      <a:pt x="156" y="18"/>
                      <a:pt x="156" y="18"/>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74" name="Freeform 655">
                <a:extLst>
                  <a:ext uri="{FF2B5EF4-FFF2-40B4-BE49-F238E27FC236}">
                    <a16:creationId xmlns:a16="http://schemas.microsoft.com/office/drawing/2014/main" id="{EB5B29A1-66F2-45DC-AF1D-A0F0AF628BA9}"/>
                  </a:ext>
                </a:extLst>
              </p:cNvPr>
              <p:cNvSpPr>
                <a:spLocks/>
              </p:cNvSpPr>
              <p:nvPr/>
            </p:nvSpPr>
            <p:spPr bwMode="gray">
              <a:xfrm>
                <a:off x="14884263" y="5742426"/>
                <a:ext cx="5766" cy="2883"/>
              </a:xfrm>
              <a:custGeom>
                <a:avLst/>
                <a:gdLst>
                  <a:gd name="T0" fmla="*/ 0 w 14"/>
                  <a:gd name="T1" fmla="*/ 6 h 6"/>
                  <a:gd name="T2" fmla="*/ 0 w 14"/>
                  <a:gd name="T3" fmla="*/ 6 h 6"/>
                  <a:gd name="T4" fmla="*/ 14 w 14"/>
                  <a:gd name="T5" fmla="*/ 0 h 6"/>
                  <a:gd name="T6" fmla="*/ 0 w 14"/>
                  <a:gd name="T7" fmla="*/ 6 h 6"/>
                </a:gdLst>
                <a:ahLst/>
                <a:cxnLst>
                  <a:cxn ang="0">
                    <a:pos x="T0" y="T1"/>
                  </a:cxn>
                  <a:cxn ang="0">
                    <a:pos x="T2" y="T3"/>
                  </a:cxn>
                  <a:cxn ang="0">
                    <a:pos x="T4" y="T5"/>
                  </a:cxn>
                  <a:cxn ang="0">
                    <a:pos x="T6" y="T7"/>
                  </a:cxn>
                </a:cxnLst>
                <a:rect l="0" t="0" r="r" b="b"/>
                <a:pathLst>
                  <a:path w="14" h="6">
                    <a:moveTo>
                      <a:pt x="0" y="6"/>
                    </a:moveTo>
                    <a:cubicBezTo>
                      <a:pt x="0" y="6"/>
                      <a:pt x="0" y="6"/>
                      <a:pt x="0" y="6"/>
                    </a:cubicBezTo>
                    <a:cubicBezTo>
                      <a:pt x="4" y="5"/>
                      <a:pt x="9" y="4"/>
                      <a:pt x="14" y="0"/>
                    </a:cubicBezTo>
                    <a:cubicBezTo>
                      <a:pt x="9" y="4"/>
                      <a:pt x="4" y="5"/>
                      <a:pt x="0" y="6"/>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75" name="Freeform 656">
                <a:extLst>
                  <a:ext uri="{FF2B5EF4-FFF2-40B4-BE49-F238E27FC236}">
                    <a16:creationId xmlns:a16="http://schemas.microsoft.com/office/drawing/2014/main" id="{E8214710-38DF-CFF4-0C58-E1ED14B2E37F}"/>
                  </a:ext>
                </a:extLst>
              </p:cNvPr>
              <p:cNvSpPr>
                <a:spLocks/>
              </p:cNvSpPr>
              <p:nvPr/>
            </p:nvSpPr>
            <p:spPr bwMode="gray">
              <a:xfrm>
                <a:off x="15077417" y="5876481"/>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76" name="Freeform 657">
                <a:extLst>
                  <a:ext uri="{FF2B5EF4-FFF2-40B4-BE49-F238E27FC236}">
                    <a16:creationId xmlns:a16="http://schemas.microsoft.com/office/drawing/2014/main" id="{62F14FEA-BA11-AF54-EEEF-DC796CE82889}"/>
                  </a:ext>
                </a:extLst>
              </p:cNvPr>
              <p:cNvSpPr>
                <a:spLocks/>
              </p:cNvSpPr>
              <p:nvPr/>
            </p:nvSpPr>
            <p:spPr bwMode="gray">
              <a:xfrm>
                <a:off x="15078857" y="5876481"/>
                <a:ext cx="0"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77" name="Rectangle 658">
                <a:extLst>
                  <a:ext uri="{FF2B5EF4-FFF2-40B4-BE49-F238E27FC236}">
                    <a16:creationId xmlns:a16="http://schemas.microsoft.com/office/drawing/2014/main" id="{D04F56FB-DA7A-13EA-9C18-478F06C0BD45}"/>
                  </a:ext>
                </a:extLst>
              </p:cNvPr>
              <p:cNvSpPr>
                <a:spLocks noChangeArrowheads="1"/>
              </p:cNvSpPr>
              <p:nvPr/>
            </p:nvSpPr>
            <p:spPr bwMode="gray">
              <a:xfrm>
                <a:off x="14920298" y="5451254"/>
                <a:ext cx="14414" cy="1442"/>
              </a:xfrm>
              <a:prstGeom prst="rect">
                <a:avLst/>
              </a:pr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78" name="Freeform 659">
                <a:extLst>
                  <a:ext uri="{FF2B5EF4-FFF2-40B4-BE49-F238E27FC236}">
                    <a16:creationId xmlns:a16="http://schemas.microsoft.com/office/drawing/2014/main" id="{1F444812-022A-CD3D-ED27-036B007FAD2D}"/>
                  </a:ext>
                </a:extLst>
              </p:cNvPr>
              <p:cNvSpPr>
                <a:spLocks/>
              </p:cNvSpPr>
              <p:nvPr/>
            </p:nvSpPr>
            <p:spPr bwMode="gray">
              <a:xfrm>
                <a:off x="15140841" y="5648733"/>
                <a:ext cx="1442" cy="1442"/>
              </a:xfrm>
              <a:custGeom>
                <a:avLst/>
                <a:gdLst>
                  <a:gd name="T0" fmla="*/ 1 w 3"/>
                  <a:gd name="T1" fmla="*/ 3 h 3"/>
                  <a:gd name="T2" fmla="*/ 3 w 3"/>
                  <a:gd name="T3" fmla="*/ 0 h 3"/>
                  <a:gd name="T4" fmla="*/ 0 w 3"/>
                  <a:gd name="T5" fmla="*/ 3 h 3"/>
                  <a:gd name="T6" fmla="*/ 1 w 3"/>
                  <a:gd name="T7" fmla="*/ 3 h 3"/>
                </a:gdLst>
                <a:ahLst/>
                <a:cxnLst>
                  <a:cxn ang="0">
                    <a:pos x="T0" y="T1"/>
                  </a:cxn>
                  <a:cxn ang="0">
                    <a:pos x="T2" y="T3"/>
                  </a:cxn>
                  <a:cxn ang="0">
                    <a:pos x="T4" y="T5"/>
                  </a:cxn>
                  <a:cxn ang="0">
                    <a:pos x="T6" y="T7"/>
                  </a:cxn>
                </a:cxnLst>
                <a:rect l="0" t="0" r="r" b="b"/>
                <a:pathLst>
                  <a:path w="3" h="3">
                    <a:moveTo>
                      <a:pt x="1" y="3"/>
                    </a:moveTo>
                    <a:cubicBezTo>
                      <a:pt x="2" y="2"/>
                      <a:pt x="2" y="1"/>
                      <a:pt x="3" y="0"/>
                    </a:cubicBezTo>
                    <a:cubicBezTo>
                      <a:pt x="2" y="1"/>
                      <a:pt x="1" y="2"/>
                      <a:pt x="0" y="3"/>
                    </a:cubicBezTo>
                    <a:cubicBezTo>
                      <a:pt x="1" y="3"/>
                      <a:pt x="1" y="3"/>
                      <a:pt x="1" y="3"/>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79" name="Freeform 660">
                <a:extLst>
                  <a:ext uri="{FF2B5EF4-FFF2-40B4-BE49-F238E27FC236}">
                    <a16:creationId xmlns:a16="http://schemas.microsoft.com/office/drawing/2014/main" id="{91342824-7C94-1E6C-C919-736D741D878F}"/>
                  </a:ext>
                </a:extLst>
              </p:cNvPr>
              <p:cNvSpPr>
                <a:spLocks/>
              </p:cNvSpPr>
              <p:nvPr/>
            </p:nvSpPr>
            <p:spPr bwMode="gray">
              <a:xfrm>
                <a:off x="15137958" y="5650173"/>
                <a:ext cx="4325" cy="5766"/>
              </a:xfrm>
              <a:custGeom>
                <a:avLst/>
                <a:gdLst>
                  <a:gd name="T0" fmla="*/ 0 w 9"/>
                  <a:gd name="T1" fmla="*/ 11 h 11"/>
                  <a:gd name="T2" fmla="*/ 9 w 9"/>
                  <a:gd name="T3" fmla="*/ 0 h 11"/>
                  <a:gd name="T4" fmla="*/ 8 w 9"/>
                  <a:gd name="T5" fmla="*/ 0 h 11"/>
                  <a:gd name="T6" fmla="*/ 0 w 9"/>
                  <a:gd name="T7" fmla="*/ 11 h 11"/>
                </a:gdLst>
                <a:ahLst/>
                <a:cxnLst>
                  <a:cxn ang="0">
                    <a:pos x="T0" y="T1"/>
                  </a:cxn>
                  <a:cxn ang="0">
                    <a:pos x="T2" y="T3"/>
                  </a:cxn>
                  <a:cxn ang="0">
                    <a:pos x="T4" y="T5"/>
                  </a:cxn>
                  <a:cxn ang="0">
                    <a:pos x="T6" y="T7"/>
                  </a:cxn>
                </a:cxnLst>
                <a:rect l="0" t="0" r="r" b="b"/>
                <a:pathLst>
                  <a:path w="9" h="11">
                    <a:moveTo>
                      <a:pt x="0" y="11"/>
                    </a:moveTo>
                    <a:cubicBezTo>
                      <a:pt x="0" y="11"/>
                      <a:pt x="5" y="6"/>
                      <a:pt x="9" y="0"/>
                    </a:cubicBezTo>
                    <a:cubicBezTo>
                      <a:pt x="9" y="0"/>
                      <a:pt x="9" y="0"/>
                      <a:pt x="8" y="0"/>
                    </a:cubicBezTo>
                    <a:cubicBezTo>
                      <a:pt x="4" y="7"/>
                      <a:pt x="0" y="11"/>
                      <a:pt x="0" y="11"/>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80" name="Freeform 661">
                <a:extLst>
                  <a:ext uri="{FF2B5EF4-FFF2-40B4-BE49-F238E27FC236}">
                    <a16:creationId xmlns:a16="http://schemas.microsoft.com/office/drawing/2014/main" id="{6DA14FF1-B2C3-D6C1-B06D-770AB8324CB9}"/>
                  </a:ext>
                </a:extLst>
              </p:cNvPr>
              <p:cNvSpPr>
                <a:spLocks/>
              </p:cNvSpPr>
              <p:nvPr/>
            </p:nvSpPr>
            <p:spPr bwMode="gray">
              <a:xfrm>
                <a:off x="14969308" y="5818823"/>
                <a:ext cx="2883" cy="4325"/>
              </a:xfrm>
              <a:custGeom>
                <a:avLst/>
                <a:gdLst>
                  <a:gd name="T0" fmla="*/ 0 w 2"/>
                  <a:gd name="T1" fmla="*/ 2 h 3"/>
                  <a:gd name="T2" fmla="*/ 2 w 2"/>
                  <a:gd name="T3" fmla="*/ 0 h 3"/>
                  <a:gd name="T4" fmla="*/ 1 w 2"/>
                  <a:gd name="T5" fmla="*/ 1 h 3"/>
                  <a:gd name="T6" fmla="*/ 0 w 2"/>
                  <a:gd name="T7" fmla="*/ 3 h 3"/>
                  <a:gd name="T8" fmla="*/ 0 w 2"/>
                  <a:gd name="T9" fmla="*/ 2 h 3"/>
                </a:gdLst>
                <a:ahLst/>
                <a:cxnLst>
                  <a:cxn ang="0">
                    <a:pos x="T0" y="T1"/>
                  </a:cxn>
                  <a:cxn ang="0">
                    <a:pos x="T2" y="T3"/>
                  </a:cxn>
                  <a:cxn ang="0">
                    <a:pos x="T4" y="T5"/>
                  </a:cxn>
                  <a:cxn ang="0">
                    <a:pos x="T6" y="T7"/>
                  </a:cxn>
                  <a:cxn ang="0">
                    <a:pos x="T8" y="T9"/>
                  </a:cxn>
                </a:cxnLst>
                <a:rect l="0" t="0" r="r" b="b"/>
                <a:pathLst>
                  <a:path w="2" h="3">
                    <a:moveTo>
                      <a:pt x="0" y="2"/>
                    </a:moveTo>
                    <a:lnTo>
                      <a:pt x="2" y="0"/>
                    </a:lnTo>
                    <a:lnTo>
                      <a:pt x="1" y="1"/>
                    </a:lnTo>
                    <a:lnTo>
                      <a:pt x="0" y="3"/>
                    </a:lnTo>
                    <a:lnTo>
                      <a:pt x="0" y="2"/>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81" name="Freeform 662">
                <a:extLst>
                  <a:ext uri="{FF2B5EF4-FFF2-40B4-BE49-F238E27FC236}">
                    <a16:creationId xmlns:a16="http://schemas.microsoft.com/office/drawing/2014/main" id="{1E976034-C47B-919F-894C-0E031A37F156}"/>
                  </a:ext>
                </a:extLst>
              </p:cNvPr>
              <p:cNvSpPr>
                <a:spLocks/>
              </p:cNvSpPr>
              <p:nvPr/>
            </p:nvSpPr>
            <p:spPr bwMode="gray">
              <a:xfrm>
                <a:off x="14969308" y="5820265"/>
                <a:ext cx="1442" cy="2883"/>
              </a:xfrm>
              <a:custGeom>
                <a:avLst/>
                <a:gdLst>
                  <a:gd name="T0" fmla="*/ 1 w 1"/>
                  <a:gd name="T1" fmla="*/ 0 h 2"/>
                  <a:gd name="T2" fmla="*/ 0 w 1"/>
                  <a:gd name="T3" fmla="*/ 2 h 2"/>
                  <a:gd name="T4" fmla="*/ 0 w 1"/>
                  <a:gd name="T5" fmla="*/ 2 h 2"/>
                  <a:gd name="T6" fmla="*/ 1 w 1"/>
                  <a:gd name="T7" fmla="*/ 0 h 2"/>
                </a:gdLst>
                <a:ahLst/>
                <a:cxnLst>
                  <a:cxn ang="0">
                    <a:pos x="T0" y="T1"/>
                  </a:cxn>
                  <a:cxn ang="0">
                    <a:pos x="T2" y="T3"/>
                  </a:cxn>
                  <a:cxn ang="0">
                    <a:pos x="T4" y="T5"/>
                  </a:cxn>
                  <a:cxn ang="0">
                    <a:pos x="T6" y="T7"/>
                  </a:cxn>
                </a:cxnLst>
                <a:rect l="0" t="0" r="r" b="b"/>
                <a:pathLst>
                  <a:path w="1" h="2">
                    <a:moveTo>
                      <a:pt x="1" y="0"/>
                    </a:moveTo>
                    <a:lnTo>
                      <a:pt x="0" y="2"/>
                    </a:lnTo>
                    <a:lnTo>
                      <a:pt x="0" y="2"/>
                    </a:lnTo>
                    <a:lnTo>
                      <a:pt x="1"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82" name="Freeform 663">
                <a:extLst>
                  <a:ext uri="{FF2B5EF4-FFF2-40B4-BE49-F238E27FC236}">
                    <a16:creationId xmlns:a16="http://schemas.microsoft.com/office/drawing/2014/main" id="{7773DC1B-7954-9CE9-3422-D691A551309D}"/>
                  </a:ext>
                </a:extLst>
              </p:cNvPr>
              <p:cNvSpPr>
                <a:spLocks/>
              </p:cNvSpPr>
              <p:nvPr/>
            </p:nvSpPr>
            <p:spPr bwMode="gray">
              <a:xfrm>
                <a:off x="14964984" y="5823147"/>
                <a:ext cx="2883" cy="1442"/>
              </a:xfrm>
              <a:custGeom>
                <a:avLst/>
                <a:gdLst>
                  <a:gd name="T0" fmla="*/ 2 w 2"/>
                  <a:gd name="T1" fmla="*/ 1 h 1"/>
                  <a:gd name="T2" fmla="*/ 2 w 2"/>
                  <a:gd name="T3" fmla="*/ 0 h 1"/>
                  <a:gd name="T4" fmla="*/ 0 w 2"/>
                  <a:gd name="T5" fmla="*/ 1 h 1"/>
                  <a:gd name="T6" fmla="*/ 0 w 2"/>
                  <a:gd name="T7" fmla="*/ 1 h 1"/>
                  <a:gd name="T8" fmla="*/ 2 w 2"/>
                  <a:gd name="T9" fmla="*/ 1 h 1"/>
                </a:gdLst>
                <a:ahLst/>
                <a:cxnLst>
                  <a:cxn ang="0">
                    <a:pos x="T0" y="T1"/>
                  </a:cxn>
                  <a:cxn ang="0">
                    <a:pos x="T2" y="T3"/>
                  </a:cxn>
                  <a:cxn ang="0">
                    <a:pos x="T4" y="T5"/>
                  </a:cxn>
                  <a:cxn ang="0">
                    <a:pos x="T6" y="T7"/>
                  </a:cxn>
                  <a:cxn ang="0">
                    <a:pos x="T8" y="T9"/>
                  </a:cxn>
                </a:cxnLst>
                <a:rect l="0" t="0" r="r" b="b"/>
                <a:pathLst>
                  <a:path w="2" h="1">
                    <a:moveTo>
                      <a:pt x="2" y="1"/>
                    </a:moveTo>
                    <a:lnTo>
                      <a:pt x="2" y="0"/>
                    </a:lnTo>
                    <a:lnTo>
                      <a:pt x="0" y="1"/>
                    </a:lnTo>
                    <a:lnTo>
                      <a:pt x="0" y="1"/>
                    </a:lnTo>
                    <a:lnTo>
                      <a:pt x="2" y="1"/>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83" name="Freeform 664">
                <a:extLst>
                  <a:ext uri="{FF2B5EF4-FFF2-40B4-BE49-F238E27FC236}">
                    <a16:creationId xmlns:a16="http://schemas.microsoft.com/office/drawing/2014/main" id="{CCCC322C-52C8-E164-1412-5D82ED1FD3A8}"/>
                  </a:ext>
                </a:extLst>
              </p:cNvPr>
              <p:cNvSpPr>
                <a:spLocks/>
              </p:cNvSpPr>
              <p:nvPr/>
            </p:nvSpPr>
            <p:spPr bwMode="gray">
              <a:xfrm>
                <a:off x="14964984" y="5823147"/>
                <a:ext cx="2883" cy="1442"/>
              </a:xfrm>
              <a:custGeom>
                <a:avLst/>
                <a:gdLst>
                  <a:gd name="T0" fmla="*/ 2 w 2"/>
                  <a:gd name="T1" fmla="*/ 0 h 1"/>
                  <a:gd name="T2" fmla="*/ 0 w 2"/>
                  <a:gd name="T3" fmla="*/ 1 h 1"/>
                  <a:gd name="T4" fmla="*/ 2 w 2"/>
                  <a:gd name="T5" fmla="*/ 0 h 1"/>
                  <a:gd name="T6" fmla="*/ 2 w 2"/>
                  <a:gd name="T7" fmla="*/ 0 h 1"/>
                </a:gdLst>
                <a:ahLst/>
                <a:cxnLst>
                  <a:cxn ang="0">
                    <a:pos x="T0" y="T1"/>
                  </a:cxn>
                  <a:cxn ang="0">
                    <a:pos x="T2" y="T3"/>
                  </a:cxn>
                  <a:cxn ang="0">
                    <a:pos x="T4" y="T5"/>
                  </a:cxn>
                  <a:cxn ang="0">
                    <a:pos x="T6" y="T7"/>
                  </a:cxn>
                </a:cxnLst>
                <a:rect l="0" t="0" r="r" b="b"/>
                <a:pathLst>
                  <a:path w="2" h="1">
                    <a:moveTo>
                      <a:pt x="2" y="0"/>
                    </a:moveTo>
                    <a:lnTo>
                      <a:pt x="0" y="1"/>
                    </a:lnTo>
                    <a:lnTo>
                      <a:pt x="2" y="0"/>
                    </a:lnTo>
                    <a:lnTo>
                      <a:pt x="2"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84" name="Freeform 665">
                <a:extLst>
                  <a:ext uri="{FF2B5EF4-FFF2-40B4-BE49-F238E27FC236}">
                    <a16:creationId xmlns:a16="http://schemas.microsoft.com/office/drawing/2014/main" id="{F516128C-A99C-B67D-6EB1-2B83003FBFB9}"/>
                  </a:ext>
                </a:extLst>
              </p:cNvPr>
              <p:cNvSpPr>
                <a:spLocks/>
              </p:cNvSpPr>
              <p:nvPr/>
            </p:nvSpPr>
            <p:spPr bwMode="gray">
              <a:xfrm>
                <a:off x="14956335" y="5821706"/>
                <a:ext cx="4325" cy="1442"/>
              </a:xfrm>
              <a:custGeom>
                <a:avLst/>
                <a:gdLst>
                  <a:gd name="T0" fmla="*/ 3 w 3"/>
                  <a:gd name="T1" fmla="*/ 1 h 1"/>
                  <a:gd name="T2" fmla="*/ 0 w 3"/>
                  <a:gd name="T3" fmla="*/ 0 h 1"/>
                  <a:gd name="T4" fmla="*/ 0 w 3"/>
                  <a:gd name="T5" fmla="*/ 1 h 1"/>
                  <a:gd name="T6" fmla="*/ 3 w 3"/>
                  <a:gd name="T7" fmla="*/ 1 h 1"/>
                </a:gdLst>
                <a:ahLst/>
                <a:cxnLst>
                  <a:cxn ang="0">
                    <a:pos x="T0" y="T1"/>
                  </a:cxn>
                  <a:cxn ang="0">
                    <a:pos x="T2" y="T3"/>
                  </a:cxn>
                  <a:cxn ang="0">
                    <a:pos x="T4" y="T5"/>
                  </a:cxn>
                  <a:cxn ang="0">
                    <a:pos x="T6" y="T7"/>
                  </a:cxn>
                </a:cxnLst>
                <a:rect l="0" t="0" r="r" b="b"/>
                <a:pathLst>
                  <a:path w="3" h="1">
                    <a:moveTo>
                      <a:pt x="3" y="1"/>
                    </a:moveTo>
                    <a:lnTo>
                      <a:pt x="0" y="0"/>
                    </a:lnTo>
                    <a:lnTo>
                      <a:pt x="0" y="1"/>
                    </a:lnTo>
                    <a:lnTo>
                      <a:pt x="3" y="1"/>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85" name="Rectangle 666">
                <a:extLst>
                  <a:ext uri="{FF2B5EF4-FFF2-40B4-BE49-F238E27FC236}">
                    <a16:creationId xmlns:a16="http://schemas.microsoft.com/office/drawing/2014/main" id="{A750B5E8-8875-B7C1-16F2-4023D7B0A18D}"/>
                  </a:ext>
                </a:extLst>
              </p:cNvPr>
              <p:cNvSpPr>
                <a:spLocks noChangeArrowheads="1"/>
              </p:cNvSpPr>
              <p:nvPr/>
            </p:nvSpPr>
            <p:spPr bwMode="gray">
              <a:xfrm>
                <a:off x="14975073" y="5815941"/>
                <a:ext cx="1442" cy="1442"/>
              </a:xfrm>
              <a:prstGeom prst="rect">
                <a:avLst/>
              </a:pr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86" name="Freeform 667">
                <a:extLst>
                  <a:ext uri="{FF2B5EF4-FFF2-40B4-BE49-F238E27FC236}">
                    <a16:creationId xmlns:a16="http://schemas.microsoft.com/office/drawing/2014/main" id="{85D02099-56F9-B69B-4AD6-BD92B1BD1769}"/>
                  </a:ext>
                </a:extLst>
              </p:cNvPr>
              <p:cNvSpPr>
                <a:spLocks/>
              </p:cNvSpPr>
              <p:nvPr/>
            </p:nvSpPr>
            <p:spPr bwMode="gray">
              <a:xfrm>
                <a:off x="14972191" y="5815941"/>
                <a:ext cx="2883" cy="2883"/>
              </a:xfrm>
              <a:custGeom>
                <a:avLst/>
                <a:gdLst>
                  <a:gd name="T0" fmla="*/ 2 w 2"/>
                  <a:gd name="T1" fmla="*/ 0 h 2"/>
                  <a:gd name="T2" fmla="*/ 0 w 2"/>
                  <a:gd name="T3" fmla="*/ 2 h 2"/>
                  <a:gd name="T4" fmla="*/ 0 w 2"/>
                  <a:gd name="T5" fmla="*/ 2 h 2"/>
                  <a:gd name="T6" fmla="*/ 2 w 2"/>
                  <a:gd name="T7" fmla="*/ 0 h 2"/>
                </a:gdLst>
                <a:ahLst/>
                <a:cxnLst>
                  <a:cxn ang="0">
                    <a:pos x="T0" y="T1"/>
                  </a:cxn>
                  <a:cxn ang="0">
                    <a:pos x="T2" y="T3"/>
                  </a:cxn>
                  <a:cxn ang="0">
                    <a:pos x="T4" y="T5"/>
                  </a:cxn>
                  <a:cxn ang="0">
                    <a:pos x="T6" y="T7"/>
                  </a:cxn>
                </a:cxnLst>
                <a:rect l="0" t="0" r="r" b="b"/>
                <a:pathLst>
                  <a:path w="2" h="2">
                    <a:moveTo>
                      <a:pt x="2" y="0"/>
                    </a:moveTo>
                    <a:lnTo>
                      <a:pt x="0" y="2"/>
                    </a:lnTo>
                    <a:lnTo>
                      <a:pt x="0" y="2"/>
                    </a:lnTo>
                    <a:lnTo>
                      <a:pt x="2"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87" name="Freeform 668">
                <a:extLst>
                  <a:ext uri="{FF2B5EF4-FFF2-40B4-BE49-F238E27FC236}">
                    <a16:creationId xmlns:a16="http://schemas.microsoft.com/office/drawing/2014/main" id="{DC06E7F8-78C9-0580-BC3B-CE9F771E5995}"/>
                  </a:ext>
                </a:extLst>
              </p:cNvPr>
              <p:cNvSpPr>
                <a:spLocks/>
              </p:cNvSpPr>
              <p:nvPr/>
            </p:nvSpPr>
            <p:spPr bwMode="gray">
              <a:xfrm>
                <a:off x="14972191" y="5815941"/>
                <a:ext cx="2883" cy="2883"/>
              </a:xfrm>
              <a:custGeom>
                <a:avLst/>
                <a:gdLst>
                  <a:gd name="T0" fmla="*/ 2 w 2"/>
                  <a:gd name="T1" fmla="*/ 0 h 2"/>
                  <a:gd name="T2" fmla="*/ 0 w 2"/>
                  <a:gd name="T3" fmla="*/ 2 h 2"/>
                  <a:gd name="T4" fmla="*/ 0 w 2"/>
                  <a:gd name="T5" fmla="*/ 2 h 2"/>
                  <a:gd name="T6" fmla="*/ 2 w 2"/>
                  <a:gd name="T7" fmla="*/ 0 h 2"/>
                  <a:gd name="T8" fmla="*/ 2 w 2"/>
                  <a:gd name="T9" fmla="*/ 0 h 2"/>
                </a:gdLst>
                <a:ahLst/>
                <a:cxnLst>
                  <a:cxn ang="0">
                    <a:pos x="T0" y="T1"/>
                  </a:cxn>
                  <a:cxn ang="0">
                    <a:pos x="T2" y="T3"/>
                  </a:cxn>
                  <a:cxn ang="0">
                    <a:pos x="T4" y="T5"/>
                  </a:cxn>
                  <a:cxn ang="0">
                    <a:pos x="T6" y="T7"/>
                  </a:cxn>
                  <a:cxn ang="0">
                    <a:pos x="T8" y="T9"/>
                  </a:cxn>
                </a:cxnLst>
                <a:rect l="0" t="0" r="r" b="b"/>
                <a:pathLst>
                  <a:path w="2" h="2">
                    <a:moveTo>
                      <a:pt x="2" y="0"/>
                    </a:moveTo>
                    <a:lnTo>
                      <a:pt x="0" y="2"/>
                    </a:lnTo>
                    <a:lnTo>
                      <a:pt x="0" y="2"/>
                    </a:lnTo>
                    <a:lnTo>
                      <a:pt x="2" y="0"/>
                    </a:lnTo>
                    <a:lnTo>
                      <a:pt x="2"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88" name="Freeform 669">
                <a:extLst>
                  <a:ext uri="{FF2B5EF4-FFF2-40B4-BE49-F238E27FC236}">
                    <a16:creationId xmlns:a16="http://schemas.microsoft.com/office/drawing/2014/main" id="{A7562CCA-9E00-56C8-3C23-FF30F0CBA688}"/>
                  </a:ext>
                </a:extLst>
              </p:cNvPr>
              <p:cNvSpPr>
                <a:spLocks/>
              </p:cNvSpPr>
              <p:nvPr/>
            </p:nvSpPr>
            <p:spPr bwMode="gray">
              <a:xfrm>
                <a:off x="14960659" y="5823147"/>
                <a:ext cx="4325" cy="1442"/>
              </a:xfrm>
              <a:custGeom>
                <a:avLst/>
                <a:gdLst>
                  <a:gd name="T0" fmla="*/ 3 w 3"/>
                  <a:gd name="T1" fmla="*/ 1 h 1"/>
                  <a:gd name="T2" fmla="*/ 0 w 3"/>
                  <a:gd name="T3" fmla="*/ 0 h 1"/>
                  <a:gd name="T4" fmla="*/ 3 w 3"/>
                  <a:gd name="T5" fmla="*/ 1 h 1"/>
                  <a:gd name="T6" fmla="*/ 3 w 3"/>
                  <a:gd name="T7" fmla="*/ 1 h 1"/>
                </a:gdLst>
                <a:ahLst/>
                <a:cxnLst>
                  <a:cxn ang="0">
                    <a:pos x="T0" y="T1"/>
                  </a:cxn>
                  <a:cxn ang="0">
                    <a:pos x="T2" y="T3"/>
                  </a:cxn>
                  <a:cxn ang="0">
                    <a:pos x="T4" y="T5"/>
                  </a:cxn>
                  <a:cxn ang="0">
                    <a:pos x="T6" y="T7"/>
                  </a:cxn>
                </a:cxnLst>
                <a:rect l="0" t="0" r="r" b="b"/>
                <a:pathLst>
                  <a:path w="3" h="1">
                    <a:moveTo>
                      <a:pt x="3" y="1"/>
                    </a:moveTo>
                    <a:lnTo>
                      <a:pt x="0" y="0"/>
                    </a:lnTo>
                    <a:lnTo>
                      <a:pt x="3" y="1"/>
                    </a:lnTo>
                    <a:lnTo>
                      <a:pt x="3" y="1"/>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89" name="Freeform 670">
                <a:extLst>
                  <a:ext uri="{FF2B5EF4-FFF2-40B4-BE49-F238E27FC236}">
                    <a16:creationId xmlns:a16="http://schemas.microsoft.com/office/drawing/2014/main" id="{A05D6B8A-5C6D-C436-B868-D837069C6AC5}"/>
                  </a:ext>
                </a:extLst>
              </p:cNvPr>
              <p:cNvSpPr>
                <a:spLocks/>
              </p:cNvSpPr>
              <p:nvPr/>
            </p:nvSpPr>
            <p:spPr bwMode="gray">
              <a:xfrm>
                <a:off x="14960659" y="5823147"/>
                <a:ext cx="4325" cy="1442"/>
              </a:xfrm>
              <a:custGeom>
                <a:avLst/>
                <a:gdLst>
                  <a:gd name="T0" fmla="*/ 2 w 3"/>
                  <a:gd name="T1" fmla="*/ 0 h 1"/>
                  <a:gd name="T2" fmla="*/ 0 w 3"/>
                  <a:gd name="T3" fmla="*/ 0 h 1"/>
                  <a:gd name="T4" fmla="*/ 3 w 3"/>
                  <a:gd name="T5" fmla="*/ 1 h 1"/>
                  <a:gd name="T6" fmla="*/ 2 w 3"/>
                  <a:gd name="T7" fmla="*/ 0 h 1"/>
                </a:gdLst>
                <a:ahLst/>
                <a:cxnLst>
                  <a:cxn ang="0">
                    <a:pos x="T0" y="T1"/>
                  </a:cxn>
                  <a:cxn ang="0">
                    <a:pos x="T2" y="T3"/>
                  </a:cxn>
                  <a:cxn ang="0">
                    <a:pos x="T4" y="T5"/>
                  </a:cxn>
                  <a:cxn ang="0">
                    <a:pos x="T6" y="T7"/>
                  </a:cxn>
                </a:cxnLst>
                <a:rect l="0" t="0" r="r" b="b"/>
                <a:pathLst>
                  <a:path w="3" h="1">
                    <a:moveTo>
                      <a:pt x="2" y="0"/>
                    </a:moveTo>
                    <a:lnTo>
                      <a:pt x="0" y="0"/>
                    </a:lnTo>
                    <a:lnTo>
                      <a:pt x="3" y="1"/>
                    </a:lnTo>
                    <a:lnTo>
                      <a:pt x="2"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90" name="Freeform 671">
                <a:extLst>
                  <a:ext uri="{FF2B5EF4-FFF2-40B4-BE49-F238E27FC236}">
                    <a16:creationId xmlns:a16="http://schemas.microsoft.com/office/drawing/2014/main" id="{BBA50A89-2A7A-E180-54D1-0A3863B6EBAB}"/>
                  </a:ext>
                </a:extLst>
              </p:cNvPr>
              <p:cNvSpPr>
                <a:spLocks/>
              </p:cNvSpPr>
              <p:nvPr/>
            </p:nvSpPr>
            <p:spPr bwMode="gray">
              <a:xfrm>
                <a:off x="14967867" y="5823147"/>
                <a:ext cx="1442"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lnTo>
                      <a:pt x="0" y="0"/>
                    </a:lnTo>
                    <a:lnTo>
                      <a:pt x="1" y="0"/>
                    </a:lnTo>
                    <a:lnTo>
                      <a:pt x="1" y="0"/>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91" name="Freeform 672">
                <a:extLst>
                  <a:ext uri="{FF2B5EF4-FFF2-40B4-BE49-F238E27FC236}">
                    <a16:creationId xmlns:a16="http://schemas.microsoft.com/office/drawing/2014/main" id="{33DD645B-7213-D394-929C-2BAE6180B245}"/>
                  </a:ext>
                </a:extLst>
              </p:cNvPr>
              <p:cNvSpPr>
                <a:spLocks/>
              </p:cNvSpPr>
              <p:nvPr/>
            </p:nvSpPr>
            <p:spPr bwMode="gray">
              <a:xfrm>
                <a:off x="14950569" y="5762606"/>
                <a:ext cx="136938" cy="172974"/>
              </a:xfrm>
              <a:custGeom>
                <a:avLst/>
                <a:gdLst>
                  <a:gd name="T0" fmla="*/ 235 w 286"/>
                  <a:gd name="T1" fmla="*/ 234 h 361"/>
                  <a:gd name="T2" fmla="*/ 236 w 286"/>
                  <a:gd name="T3" fmla="*/ 235 h 361"/>
                  <a:gd name="T4" fmla="*/ 244 w 286"/>
                  <a:gd name="T5" fmla="*/ 236 h 361"/>
                  <a:gd name="T6" fmla="*/ 249 w 286"/>
                  <a:gd name="T7" fmla="*/ 236 h 361"/>
                  <a:gd name="T8" fmla="*/ 264 w 286"/>
                  <a:gd name="T9" fmla="*/ 237 h 361"/>
                  <a:gd name="T10" fmla="*/ 262 w 286"/>
                  <a:gd name="T11" fmla="*/ 212 h 361"/>
                  <a:gd name="T12" fmla="*/ 264 w 286"/>
                  <a:gd name="T13" fmla="*/ 193 h 361"/>
                  <a:gd name="T14" fmla="*/ 268 w 286"/>
                  <a:gd name="T15" fmla="*/ 178 h 361"/>
                  <a:gd name="T16" fmla="*/ 271 w 286"/>
                  <a:gd name="T17" fmla="*/ 166 h 361"/>
                  <a:gd name="T18" fmla="*/ 277 w 286"/>
                  <a:gd name="T19" fmla="*/ 150 h 361"/>
                  <a:gd name="T20" fmla="*/ 280 w 286"/>
                  <a:gd name="T21" fmla="*/ 142 h 361"/>
                  <a:gd name="T22" fmla="*/ 284 w 286"/>
                  <a:gd name="T23" fmla="*/ 132 h 361"/>
                  <a:gd name="T24" fmla="*/ 282 w 286"/>
                  <a:gd name="T25" fmla="*/ 121 h 361"/>
                  <a:gd name="T26" fmla="*/ 272 w 286"/>
                  <a:gd name="T27" fmla="*/ 126 h 361"/>
                  <a:gd name="T28" fmla="*/ 266 w 286"/>
                  <a:gd name="T29" fmla="*/ 123 h 361"/>
                  <a:gd name="T30" fmla="*/ 254 w 286"/>
                  <a:gd name="T31" fmla="*/ 117 h 361"/>
                  <a:gd name="T32" fmla="*/ 245 w 286"/>
                  <a:gd name="T33" fmla="*/ 116 h 361"/>
                  <a:gd name="T34" fmla="*/ 234 w 286"/>
                  <a:gd name="T35" fmla="*/ 116 h 361"/>
                  <a:gd name="T36" fmla="*/ 225 w 286"/>
                  <a:gd name="T37" fmla="*/ 115 h 361"/>
                  <a:gd name="T38" fmla="*/ 226 w 286"/>
                  <a:gd name="T39" fmla="*/ 104 h 361"/>
                  <a:gd name="T40" fmla="*/ 225 w 286"/>
                  <a:gd name="T41" fmla="*/ 85 h 361"/>
                  <a:gd name="T42" fmla="*/ 212 w 286"/>
                  <a:gd name="T43" fmla="*/ 78 h 361"/>
                  <a:gd name="T44" fmla="*/ 199 w 286"/>
                  <a:gd name="T45" fmla="*/ 80 h 361"/>
                  <a:gd name="T46" fmla="*/ 196 w 286"/>
                  <a:gd name="T47" fmla="*/ 59 h 361"/>
                  <a:gd name="T48" fmla="*/ 188 w 286"/>
                  <a:gd name="T49" fmla="*/ 62 h 361"/>
                  <a:gd name="T50" fmla="*/ 180 w 286"/>
                  <a:gd name="T51" fmla="*/ 52 h 361"/>
                  <a:gd name="T52" fmla="*/ 175 w 286"/>
                  <a:gd name="T53" fmla="*/ 34 h 361"/>
                  <a:gd name="T54" fmla="*/ 169 w 286"/>
                  <a:gd name="T55" fmla="*/ 28 h 361"/>
                  <a:gd name="T56" fmla="*/ 157 w 286"/>
                  <a:gd name="T57" fmla="*/ 30 h 361"/>
                  <a:gd name="T58" fmla="*/ 146 w 286"/>
                  <a:gd name="T59" fmla="*/ 31 h 361"/>
                  <a:gd name="T60" fmla="*/ 135 w 286"/>
                  <a:gd name="T61" fmla="*/ 28 h 361"/>
                  <a:gd name="T62" fmla="*/ 141 w 286"/>
                  <a:gd name="T63" fmla="*/ 16 h 361"/>
                  <a:gd name="T64" fmla="*/ 130 w 286"/>
                  <a:gd name="T65" fmla="*/ 2 h 361"/>
                  <a:gd name="T66" fmla="*/ 119 w 286"/>
                  <a:gd name="T67" fmla="*/ 9 h 361"/>
                  <a:gd name="T68" fmla="*/ 108 w 286"/>
                  <a:gd name="T69" fmla="*/ 18 h 361"/>
                  <a:gd name="T70" fmla="*/ 99 w 286"/>
                  <a:gd name="T71" fmla="*/ 22 h 361"/>
                  <a:gd name="T72" fmla="*/ 92 w 286"/>
                  <a:gd name="T73" fmla="*/ 23 h 361"/>
                  <a:gd name="T74" fmla="*/ 93 w 286"/>
                  <a:gd name="T75" fmla="*/ 29 h 361"/>
                  <a:gd name="T76" fmla="*/ 105 w 286"/>
                  <a:gd name="T77" fmla="*/ 33 h 361"/>
                  <a:gd name="T78" fmla="*/ 104 w 286"/>
                  <a:gd name="T79" fmla="*/ 43 h 361"/>
                  <a:gd name="T80" fmla="*/ 108 w 286"/>
                  <a:gd name="T81" fmla="*/ 54 h 361"/>
                  <a:gd name="T82" fmla="*/ 110 w 286"/>
                  <a:gd name="T83" fmla="*/ 62 h 361"/>
                  <a:gd name="T84" fmla="*/ 102 w 286"/>
                  <a:gd name="T85" fmla="*/ 65 h 361"/>
                  <a:gd name="T86" fmla="*/ 92 w 286"/>
                  <a:gd name="T87" fmla="*/ 68 h 361"/>
                  <a:gd name="T88" fmla="*/ 85 w 286"/>
                  <a:gd name="T89" fmla="*/ 92 h 361"/>
                  <a:gd name="T90" fmla="*/ 52 w 286"/>
                  <a:gd name="T91" fmla="*/ 109 h 361"/>
                  <a:gd name="T92" fmla="*/ 38 w 286"/>
                  <a:gd name="T93" fmla="*/ 125 h 361"/>
                  <a:gd name="T94" fmla="*/ 19 w 286"/>
                  <a:gd name="T95" fmla="*/ 127 h 361"/>
                  <a:gd name="T96" fmla="*/ 4 w 286"/>
                  <a:gd name="T97" fmla="*/ 141 h 361"/>
                  <a:gd name="T98" fmla="*/ 7 w 286"/>
                  <a:gd name="T99" fmla="*/ 162 h 361"/>
                  <a:gd name="T100" fmla="*/ 12 w 286"/>
                  <a:gd name="T101" fmla="*/ 197 h 361"/>
                  <a:gd name="T102" fmla="*/ 100 w 286"/>
                  <a:gd name="T103" fmla="*/ 312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6" h="361">
                    <a:moveTo>
                      <a:pt x="120" y="290"/>
                    </a:moveTo>
                    <a:cubicBezTo>
                      <a:pt x="132" y="271"/>
                      <a:pt x="158" y="273"/>
                      <a:pt x="158" y="273"/>
                    </a:cubicBezTo>
                    <a:cubicBezTo>
                      <a:pt x="174" y="254"/>
                      <a:pt x="174" y="254"/>
                      <a:pt x="174" y="254"/>
                    </a:cubicBezTo>
                    <a:cubicBezTo>
                      <a:pt x="206" y="286"/>
                      <a:pt x="206" y="286"/>
                      <a:pt x="206" y="286"/>
                    </a:cubicBezTo>
                    <a:cubicBezTo>
                      <a:pt x="235" y="234"/>
                      <a:pt x="235" y="234"/>
                      <a:pt x="235" y="234"/>
                    </a:cubicBezTo>
                    <a:cubicBezTo>
                      <a:pt x="235" y="234"/>
                      <a:pt x="235" y="234"/>
                      <a:pt x="235" y="234"/>
                    </a:cubicBezTo>
                    <a:cubicBezTo>
                      <a:pt x="235" y="234"/>
                      <a:pt x="235" y="234"/>
                      <a:pt x="235" y="234"/>
                    </a:cubicBezTo>
                    <a:cubicBezTo>
                      <a:pt x="235" y="234"/>
                      <a:pt x="235" y="234"/>
                      <a:pt x="235" y="234"/>
                    </a:cubicBezTo>
                    <a:cubicBezTo>
                      <a:pt x="235" y="234"/>
                      <a:pt x="236" y="234"/>
                      <a:pt x="236" y="235"/>
                    </a:cubicBezTo>
                    <a:cubicBezTo>
                      <a:pt x="236" y="235"/>
                      <a:pt x="236" y="235"/>
                      <a:pt x="236" y="235"/>
                    </a:cubicBezTo>
                    <a:cubicBezTo>
                      <a:pt x="237" y="235"/>
                      <a:pt x="237" y="235"/>
                      <a:pt x="237" y="235"/>
                    </a:cubicBezTo>
                    <a:cubicBezTo>
                      <a:pt x="237" y="235"/>
                      <a:pt x="237" y="235"/>
                      <a:pt x="238" y="235"/>
                    </a:cubicBezTo>
                    <a:cubicBezTo>
                      <a:pt x="238" y="235"/>
                      <a:pt x="238" y="235"/>
                      <a:pt x="239" y="235"/>
                    </a:cubicBezTo>
                    <a:cubicBezTo>
                      <a:pt x="239" y="235"/>
                      <a:pt x="239" y="235"/>
                      <a:pt x="239" y="235"/>
                    </a:cubicBezTo>
                    <a:cubicBezTo>
                      <a:pt x="240" y="235"/>
                      <a:pt x="242" y="236"/>
                      <a:pt x="244" y="236"/>
                    </a:cubicBezTo>
                    <a:cubicBezTo>
                      <a:pt x="244" y="236"/>
                      <a:pt x="244" y="236"/>
                      <a:pt x="244" y="236"/>
                    </a:cubicBezTo>
                    <a:cubicBezTo>
                      <a:pt x="245" y="236"/>
                      <a:pt x="245" y="236"/>
                      <a:pt x="246" y="236"/>
                    </a:cubicBezTo>
                    <a:cubicBezTo>
                      <a:pt x="246" y="236"/>
                      <a:pt x="246" y="236"/>
                      <a:pt x="246" y="236"/>
                    </a:cubicBezTo>
                    <a:cubicBezTo>
                      <a:pt x="247" y="236"/>
                      <a:pt x="248" y="236"/>
                      <a:pt x="248" y="236"/>
                    </a:cubicBezTo>
                    <a:cubicBezTo>
                      <a:pt x="248" y="236"/>
                      <a:pt x="249" y="236"/>
                      <a:pt x="249" y="236"/>
                    </a:cubicBezTo>
                    <a:cubicBezTo>
                      <a:pt x="252" y="237"/>
                      <a:pt x="255" y="237"/>
                      <a:pt x="258" y="237"/>
                    </a:cubicBezTo>
                    <a:cubicBezTo>
                      <a:pt x="258" y="237"/>
                      <a:pt x="259" y="237"/>
                      <a:pt x="259" y="237"/>
                    </a:cubicBezTo>
                    <a:cubicBezTo>
                      <a:pt x="259" y="237"/>
                      <a:pt x="260" y="237"/>
                      <a:pt x="261" y="237"/>
                    </a:cubicBezTo>
                    <a:cubicBezTo>
                      <a:pt x="261" y="237"/>
                      <a:pt x="261" y="237"/>
                      <a:pt x="262" y="237"/>
                    </a:cubicBezTo>
                    <a:cubicBezTo>
                      <a:pt x="262" y="237"/>
                      <a:pt x="263" y="237"/>
                      <a:pt x="264" y="237"/>
                    </a:cubicBezTo>
                    <a:cubicBezTo>
                      <a:pt x="264" y="237"/>
                      <a:pt x="264" y="237"/>
                      <a:pt x="264" y="237"/>
                    </a:cubicBezTo>
                    <a:cubicBezTo>
                      <a:pt x="264" y="225"/>
                      <a:pt x="264" y="225"/>
                      <a:pt x="264" y="225"/>
                    </a:cubicBezTo>
                    <a:cubicBezTo>
                      <a:pt x="264" y="220"/>
                      <a:pt x="264" y="220"/>
                      <a:pt x="264" y="220"/>
                    </a:cubicBezTo>
                    <a:cubicBezTo>
                      <a:pt x="263" y="214"/>
                      <a:pt x="263" y="214"/>
                      <a:pt x="263" y="214"/>
                    </a:cubicBezTo>
                    <a:cubicBezTo>
                      <a:pt x="262" y="212"/>
                      <a:pt x="262" y="212"/>
                      <a:pt x="262" y="212"/>
                    </a:cubicBezTo>
                    <a:cubicBezTo>
                      <a:pt x="261" y="209"/>
                      <a:pt x="261" y="209"/>
                      <a:pt x="261" y="209"/>
                    </a:cubicBezTo>
                    <a:cubicBezTo>
                      <a:pt x="261" y="203"/>
                      <a:pt x="261" y="203"/>
                      <a:pt x="261" y="203"/>
                    </a:cubicBezTo>
                    <a:cubicBezTo>
                      <a:pt x="262" y="198"/>
                      <a:pt x="262" y="198"/>
                      <a:pt x="262" y="198"/>
                    </a:cubicBezTo>
                    <a:cubicBezTo>
                      <a:pt x="263" y="196"/>
                      <a:pt x="263" y="196"/>
                      <a:pt x="263" y="196"/>
                    </a:cubicBezTo>
                    <a:cubicBezTo>
                      <a:pt x="264" y="193"/>
                      <a:pt x="264" y="193"/>
                      <a:pt x="264" y="193"/>
                    </a:cubicBezTo>
                    <a:cubicBezTo>
                      <a:pt x="266" y="191"/>
                      <a:pt x="266" y="191"/>
                      <a:pt x="266" y="191"/>
                    </a:cubicBezTo>
                    <a:cubicBezTo>
                      <a:pt x="267" y="187"/>
                      <a:pt x="267" y="187"/>
                      <a:pt x="267" y="187"/>
                    </a:cubicBezTo>
                    <a:cubicBezTo>
                      <a:pt x="268" y="185"/>
                      <a:pt x="268" y="185"/>
                      <a:pt x="268" y="185"/>
                    </a:cubicBezTo>
                    <a:cubicBezTo>
                      <a:pt x="268" y="182"/>
                      <a:pt x="268" y="182"/>
                      <a:pt x="268" y="182"/>
                    </a:cubicBezTo>
                    <a:cubicBezTo>
                      <a:pt x="268" y="178"/>
                      <a:pt x="268" y="178"/>
                      <a:pt x="268" y="178"/>
                    </a:cubicBezTo>
                    <a:cubicBezTo>
                      <a:pt x="267" y="176"/>
                      <a:pt x="267" y="176"/>
                      <a:pt x="267" y="176"/>
                    </a:cubicBezTo>
                    <a:cubicBezTo>
                      <a:pt x="267" y="175"/>
                      <a:pt x="267" y="175"/>
                      <a:pt x="267" y="175"/>
                    </a:cubicBezTo>
                    <a:cubicBezTo>
                      <a:pt x="268" y="172"/>
                      <a:pt x="268" y="172"/>
                      <a:pt x="268" y="172"/>
                    </a:cubicBezTo>
                    <a:cubicBezTo>
                      <a:pt x="268" y="172"/>
                      <a:pt x="268" y="170"/>
                      <a:pt x="269" y="168"/>
                    </a:cubicBezTo>
                    <a:cubicBezTo>
                      <a:pt x="270" y="167"/>
                      <a:pt x="271" y="166"/>
                      <a:pt x="271" y="166"/>
                    </a:cubicBezTo>
                    <a:cubicBezTo>
                      <a:pt x="273" y="164"/>
                      <a:pt x="273" y="164"/>
                      <a:pt x="273" y="164"/>
                    </a:cubicBezTo>
                    <a:cubicBezTo>
                      <a:pt x="274" y="162"/>
                      <a:pt x="274" y="162"/>
                      <a:pt x="274" y="162"/>
                    </a:cubicBezTo>
                    <a:cubicBezTo>
                      <a:pt x="275" y="159"/>
                      <a:pt x="275" y="159"/>
                      <a:pt x="275" y="159"/>
                    </a:cubicBezTo>
                    <a:cubicBezTo>
                      <a:pt x="275" y="153"/>
                      <a:pt x="275" y="153"/>
                      <a:pt x="275" y="153"/>
                    </a:cubicBezTo>
                    <a:cubicBezTo>
                      <a:pt x="277" y="150"/>
                      <a:pt x="277" y="150"/>
                      <a:pt x="277" y="150"/>
                    </a:cubicBezTo>
                    <a:cubicBezTo>
                      <a:pt x="280" y="149"/>
                      <a:pt x="280" y="149"/>
                      <a:pt x="280" y="149"/>
                    </a:cubicBezTo>
                    <a:cubicBezTo>
                      <a:pt x="281" y="147"/>
                      <a:pt x="281" y="147"/>
                      <a:pt x="281" y="147"/>
                    </a:cubicBezTo>
                    <a:cubicBezTo>
                      <a:pt x="281" y="146"/>
                      <a:pt x="281" y="146"/>
                      <a:pt x="281" y="146"/>
                    </a:cubicBezTo>
                    <a:cubicBezTo>
                      <a:pt x="280" y="144"/>
                      <a:pt x="280" y="144"/>
                      <a:pt x="280" y="144"/>
                    </a:cubicBezTo>
                    <a:cubicBezTo>
                      <a:pt x="280" y="142"/>
                      <a:pt x="280" y="142"/>
                      <a:pt x="280" y="142"/>
                    </a:cubicBezTo>
                    <a:cubicBezTo>
                      <a:pt x="281" y="140"/>
                      <a:pt x="281" y="140"/>
                      <a:pt x="281" y="140"/>
                    </a:cubicBezTo>
                    <a:cubicBezTo>
                      <a:pt x="283" y="139"/>
                      <a:pt x="283" y="139"/>
                      <a:pt x="283" y="139"/>
                    </a:cubicBezTo>
                    <a:cubicBezTo>
                      <a:pt x="283" y="136"/>
                      <a:pt x="283" y="136"/>
                      <a:pt x="283" y="136"/>
                    </a:cubicBezTo>
                    <a:cubicBezTo>
                      <a:pt x="282" y="133"/>
                      <a:pt x="282" y="133"/>
                      <a:pt x="282" y="133"/>
                    </a:cubicBezTo>
                    <a:cubicBezTo>
                      <a:pt x="284" y="132"/>
                      <a:pt x="284" y="132"/>
                      <a:pt x="284" y="132"/>
                    </a:cubicBezTo>
                    <a:cubicBezTo>
                      <a:pt x="286" y="130"/>
                      <a:pt x="286" y="130"/>
                      <a:pt x="286" y="130"/>
                    </a:cubicBezTo>
                    <a:cubicBezTo>
                      <a:pt x="286" y="127"/>
                      <a:pt x="286" y="127"/>
                      <a:pt x="286" y="127"/>
                    </a:cubicBezTo>
                    <a:cubicBezTo>
                      <a:pt x="285" y="124"/>
                      <a:pt x="285" y="124"/>
                      <a:pt x="285" y="124"/>
                    </a:cubicBezTo>
                    <a:cubicBezTo>
                      <a:pt x="284" y="123"/>
                      <a:pt x="284" y="123"/>
                      <a:pt x="284" y="123"/>
                    </a:cubicBezTo>
                    <a:cubicBezTo>
                      <a:pt x="282" y="121"/>
                      <a:pt x="282" y="121"/>
                      <a:pt x="282" y="121"/>
                    </a:cubicBezTo>
                    <a:cubicBezTo>
                      <a:pt x="280" y="120"/>
                      <a:pt x="280" y="120"/>
                      <a:pt x="280" y="120"/>
                    </a:cubicBezTo>
                    <a:cubicBezTo>
                      <a:pt x="278" y="120"/>
                      <a:pt x="278" y="120"/>
                      <a:pt x="278" y="120"/>
                    </a:cubicBezTo>
                    <a:cubicBezTo>
                      <a:pt x="275" y="121"/>
                      <a:pt x="275" y="121"/>
                      <a:pt x="275" y="121"/>
                    </a:cubicBezTo>
                    <a:cubicBezTo>
                      <a:pt x="273" y="123"/>
                      <a:pt x="273" y="123"/>
                      <a:pt x="273" y="123"/>
                    </a:cubicBezTo>
                    <a:cubicBezTo>
                      <a:pt x="272" y="126"/>
                      <a:pt x="272" y="126"/>
                      <a:pt x="272" y="126"/>
                    </a:cubicBezTo>
                    <a:cubicBezTo>
                      <a:pt x="271" y="128"/>
                      <a:pt x="271" y="128"/>
                      <a:pt x="271" y="128"/>
                    </a:cubicBezTo>
                    <a:cubicBezTo>
                      <a:pt x="269" y="130"/>
                      <a:pt x="269" y="130"/>
                      <a:pt x="269" y="130"/>
                    </a:cubicBezTo>
                    <a:cubicBezTo>
                      <a:pt x="268" y="130"/>
                      <a:pt x="268" y="130"/>
                      <a:pt x="268" y="130"/>
                    </a:cubicBezTo>
                    <a:cubicBezTo>
                      <a:pt x="267" y="125"/>
                      <a:pt x="267" y="125"/>
                      <a:pt x="267" y="125"/>
                    </a:cubicBezTo>
                    <a:cubicBezTo>
                      <a:pt x="266" y="123"/>
                      <a:pt x="266" y="123"/>
                      <a:pt x="266" y="123"/>
                    </a:cubicBezTo>
                    <a:cubicBezTo>
                      <a:pt x="263" y="122"/>
                      <a:pt x="263" y="122"/>
                      <a:pt x="263" y="122"/>
                    </a:cubicBezTo>
                    <a:cubicBezTo>
                      <a:pt x="261" y="120"/>
                      <a:pt x="261" y="120"/>
                      <a:pt x="261" y="120"/>
                    </a:cubicBezTo>
                    <a:cubicBezTo>
                      <a:pt x="259" y="120"/>
                      <a:pt x="259" y="120"/>
                      <a:pt x="259" y="120"/>
                    </a:cubicBezTo>
                    <a:cubicBezTo>
                      <a:pt x="256" y="119"/>
                      <a:pt x="256" y="119"/>
                      <a:pt x="256" y="119"/>
                    </a:cubicBezTo>
                    <a:cubicBezTo>
                      <a:pt x="254" y="117"/>
                      <a:pt x="254" y="117"/>
                      <a:pt x="254" y="117"/>
                    </a:cubicBezTo>
                    <a:cubicBezTo>
                      <a:pt x="253" y="115"/>
                      <a:pt x="253" y="115"/>
                      <a:pt x="253" y="115"/>
                    </a:cubicBezTo>
                    <a:cubicBezTo>
                      <a:pt x="251" y="114"/>
                      <a:pt x="251" y="114"/>
                      <a:pt x="251" y="114"/>
                    </a:cubicBezTo>
                    <a:cubicBezTo>
                      <a:pt x="249" y="115"/>
                      <a:pt x="249" y="115"/>
                      <a:pt x="249" y="115"/>
                    </a:cubicBezTo>
                    <a:cubicBezTo>
                      <a:pt x="247" y="116"/>
                      <a:pt x="247" y="116"/>
                      <a:pt x="247" y="116"/>
                    </a:cubicBezTo>
                    <a:cubicBezTo>
                      <a:pt x="245" y="116"/>
                      <a:pt x="245" y="116"/>
                      <a:pt x="245" y="116"/>
                    </a:cubicBezTo>
                    <a:cubicBezTo>
                      <a:pt x="243" y="115"/>
                      <a:pt x="243" y="115"/>
                      <a:pt x="243" y="115"/>
                    </a:cubicBezTo>
                    <a:cubicBezTo>
                      <a:pt x="241" y="115"/>
                      <a:pt x="241" y="115"/>
                      <a:pt x="241" y="115"/>
                    </a:cubicBezTo>
                    <a:cubicBezTo>
                      <a:pt x="239" y="116"/>
                      <a:pt x="239" y="116"/>
                      <a:pt x="239" y="116"/>
                    </a:cubicBezTo>
                    <a:cubicBezTo>
                      <a:pt x="237" y="117"/>
                      <a:pt x="237" y="117"/>
                      <a:pt x="237" y="117"/>
                    </a:cubicBezTo>
                    <a:cubicBezTo>
                      <a:pt x="234" y="116"/>
                      <a:pt x="234" y="116"/>
                      <a:pt x="234" y="116"/>
                    </a:cubicBezTo>
                    <a:cubicBezTo>
                      <a:pt x="232" y="115"/>
                      <a:pt x="232" y="115"/>
                      <a:pt x="232" y="115"/>
                    </a:cubicBezTo>
                    <a:cubicBezTo>
                      <a:pt x="229" y="117"/>
                      <a:pt x="229" y="117"/>
                      <a:pt x="229" y="117"/>
                    </a:cubicBezTo>
                    <a:cubicBezTo>
                      <a:pt x="227" y="118"/>
                      <a:pt x="227" y="118"/>
                      <a:pt x="227" y="118"/>
                    </a:cubicBezTo>
                    <a:cubicBezTo>
                      <a:pt x="225" y="117"/>
                      <a:pt x="225" y="117"/>
                      <a:pt x="225" y="117"/>
                    </a:cubicBezTo>
                    <a:cubicBezTo>
                      <a:pt x="225" y="115"/>
                      <a:pt x="225" y="115"/>
                      <a:pt x="225" y="115"/>
                    </a:cubicBezTo>
                    <a:cubicBezTo>
                      <a:pt x="226" y="112"/>
                      <a:pt x="226" y="112"/>
                      <a:pt x="226" y="112"/>
                    </a:cubicBezTo>
                    <a:cubicBezTo>
                      <a:pt x="227" y="110"/>
                      <a:pt x="227" y="110"/>
                      <a:pt x="227" y="110"/>
                    </a:cubicBezTo>
                    <a:cubicBezTo>
                      <a:pt x="226" y="109"/>
                      <a:pt x="226" y="109"/>
                      <a:pt x="226" y="109"/>
                    </a:cubicBezTo>
                    <a:cubicBezTo>
                      <a:pt x="224" y="106"/>
                      <a:pt x="224" y="106"/>
                      <a:pt x="224" y="106"/>
                    </a:cubicBezTo>
                    <a:cubicBezTo>
                      <a:pt x="226" y="104"/>
                      <a:pt x="226" y="104"/>
                      <a:pt x="226" y="104"/>
                    </a:cubicBezTo>
                    <a:cubicBezTo>
                      <a:pt x="227" y="101"/>
                      <a:pt x="227" y="101"/>
                      <a:pt x="227" y="101"/>
                    </a:cubicBezTo>
                    <a:cubicBezTo>
                      <a:pt x="228" y="97"/>
                      <a:pt x="228" y="97"/>
                      <a:pt x="228" y="97"/>
                    </a:cubicBezTo>
                    <a:cubicBezTo>
                      <a:pt x="228" y="88"/>
                      <a:pt x="228" y="88"/>
                      <a:pt x="228" y="88"/>
                    </a:cubicBezTo>
                    <a:cubicBezTo>
                      <a:pt x="227" y="86"/>
                      <a:pt x="227" y="86"/>
                      <a:pt x="227" y="86"/>
                    </a:cubicBezTo>
                    <a:cubicBezTo>
                      <a:pt x="225" y="85"/>
                      <a:pt x="225" y="85"/>
                      <a:pt x="225" y="85"/>
                    </a:cubicBezTo>
                    <a:cubicBezTo>
                      <a:pt x="224" y="85"/>
                      <a:pt x="224" y="85"/>
                      <a:pt x="224" y="85"/>
                    </a:cubicBezTo>
                    <a:cubicBezTo>
                      <a:pt x="220" y="84"/>
                      <a:pt x="220" y="84"/>
                      <a:pt x="220" y="84"/>
                    </a:cubicBezTo>
                    <a:cubicBezTo>
                      <a:pt x="217" y="81"/>
                      <a:pt x="217" y="81"/>
                      <a:pt x="217" y="81"/>
                    </a:cubicBezTo>
                    <a:cubicBezTo>
                      <a:pt x="214" y="80"/>
                      <a:pt x="214" y="80"/>
                      <a:pt x="214" y="80"/>
                    </a:cubicBezTo>
                    <a:cubicBezTo>
                      <a:pt x="212" y="78"/>
                      <a:pt x="212" y="78"/>
                      <a:pt x="212" y="78"/>
                    </a:cubicBezTo>
                    <a:cubicBezTo>
                      <a:pt x="209" y="78"/>
                      <a:pt x="209" y="78"/>
                      <a:pt x="209" y="78"/>
                    </a:cubicBezTo>
                    <a:cubicBezTo>
                      <a:pt x="207" y="79"/>
                      <a:pt x="207" y="79"/>
                      <a:pt x="207" y="79"/>
                    </a:cubicBezTo>
                    <a:cubicBezTo>
                      <a:pt x="203" y="81"/>
                      <a:pt x="203" y="81"/>
                      <a:pt x="203" y="81"/>
                    </a:cubicBezTo>
                    <a:cubicBezTo>
                      <a:pt x="201" y="80"/>
                      <a:pt x="201" y="80"/>
                      <a:pt x="201" y="80"/>
                    </a:cubicBezTo>
                    <a:cubicBezTo>
                      <a:pt x="199" y="80"/>
                      <a:pt x="199" y="80"/>
                      <a:pt x="199" y="80"/>
                    </a:cubicBezTo>
                    <a:cubicBezTo>
                      <a:pt x="199" y="77"/>
                      <a:pt x="199" y="77"/>
                      <a:pt x="199" y="77"/>
                    </a:cubicBezTo>
                    <a:cubicBezTo>
                      <a:pt x="198" y="72"/>
                      <a:pt x="198" y="72"/>
                      <a:pt x="198" y="72"/>
                    </a:cubicBezTo>
                    <a:cubicBezTo>
                      <a:pt x="198" y="67"/>
                      <a:pt x="198" y="67"/>
                      <a:pt x="198" y="67"/>
                    </a:cubicBezTo>
                    <a:cubicBezTo>
                      <a:pt x="197" y="63"/>
                      <a:pt x="197" y="63"/>
                      <a:pt x="197" y="63"/>
                    </a:cubicBezTo>
                    <a:cubicBezTo>
                      <a:pt x="196" y="59"/>
                      <a:pt x="196" y="59"/>
                      <a:pt x="196" y="59"/>
                    </a:cubicBezTo>
                    <a:cubicBezTo>
                      <a:pt x="194" y="57"/>
                      <a:pt x="194" y="57"/>
                      <a:pt x="194" y="57"/>
                    </a:cubicBezTo>
                    <a:cubicBezTo>
                      <a:pt x="192" y="56"/>
                      <a:pt x="192" y="56"/>
                      <a:pt x="192" y="56"/>
                    </a:cubicBezTo>
                    <a:cubicBezTo>
                      <a:pt x="189" y="57"/>
                      <a:pt x="189" y="57"/>
                      <a:pt x="189" y="57"/>
                    </a:cubicBezTo>
                    <a:cubicBezTo>
                      <a:pt x="188" y="59"/>
                      <a:pt x="188" y="59"/>
                      <a:pt x="188" y="59"/>
                    </a:cubicBezTo>
                    <a:cubicBezTo>
                      <a:pt x="188" y="62"/>
                      <a:pt x="188" y="62"/>
                      <a:pt x="188" y="62"/>
                    </a:cubicBezTo>
                    <a:cubicBezTo>
                      <a:pt x="187" y="65"/>
                      <a:pt x="187" y="65"/>
                      <a:pt x="187" y="65"/>
                    </a:cubicBezTo>
                    <a:cubicBezTo>
                      <a:pt x="185" y="64"/>
                      <a:pt x="185" y="64"/>
                      <a:pt x="185" y="64"/>
                    </a:cubicBezTo>
                    <a:cubicBezTo>
                      <a:pt x="183" y="63"/>
                      <a:pt x="183" y="63"/>
                      <a:pt x="183" y="63"/>
                    </a:cubicBezTo>
                    <a:cubicBezTo>
                      <a:pt x="181" y="58"/>
                      <a:pt x="181" y="58"/>
                      <a:pt x="181" y="58"/>
                    </a:cubicBezTo>
                    <a:cubicBezTo>
                      <a:pt x="180" y="52"/>
                      <a:pt x="180" y="52"/>
                      <a:pt x="180" y="52"/>
                    </a:cubicBezTo>
                    <a:cubicBezTo>
                      <a:pt x="179" y="46"/>
                      <a:pt x="179" y="46"/>
                      <a:pt x="179" y="46"/>
                    </a:cubicBezTo>
                    <a:cubicBezTo>
                      <a:pt x="179" y="40"/>
                      <a:pt x="179" y="40"/>
                      <a:pt x="179" y="40"/>
                    </a:cubicBezTo>
                    <a:cubicBezTo>
                      <a:pt x="179" y="36"/>
                      <a:pt x="179" y="36"/>
                      <a:pt x="179" y="36"/>
                    </a:cubicBezTo>
                    <a:cubicBezTo>
                      <a:pt x="178" y="33"/>
                      <a:pt x="178" y="33"/>
                      <a:pt x="178" y="33"/>
                    </a:cubicBezTo>
                    <a:cubicBezTo>
                      <a:pt x="175" y="34"/>
                      <a:pt x="175" y="34"/>
                      <a:pt x="175" y="34"/>
                    </a:cubicBezTo>
                    <a:cubicBezTo>
                      <a:pt x="172" y="36"/>
                      <a:pt x="172" y="36"/>
                      <a:pt x="172" y="36"/>
                    </a:cubicBezTo>
                    <a:cubicBezTo>
                      <a:pt x="169" y="36"/>
                      <a:pt x="169" y="36"/>
                      <a:pt x="169" y="36"/>
                    </a:cubicBezTo>
                    <a:cubicBezTo>
                      <a:pt x="169" y="34"/>
                      <a:pt x="169" y="34"/>
                      <a:pt x="169" y="34"/>
                    </a:cubicBezTo>
                    <a:cubicBezTo>
                      <a:pt x="171" y="28"/>
                      <a:pt x="171" y="28"/>
                      <a:pt x="171" y="28"/>
                    </a:cubicBezTo>
                    <a:cubicBezTo>
                      <a:pt x="169" y="28"/>
                      <a:pt x="169" y="28"/>
                      <a:pt x="169" y="28"/>
                    </a:cubicBezTo>
                    <a:cubicBezTo>
                      <a:pt x="167" y="29"/>
                      <a:pt x="167" y="29"/>
                      <a:pt x="167" y="29"/>
                    </a:cubicBezTo>
                    <a:cubicBezTo>
                      <a:pt x="165" y="31"/>
                      <a:pt x="165" y="31"/>
                      <a:pt x="165" y="31"/>
                    </a:cubicBezTo>
                    <a:cubicBezTo>
                      <a:pt x="162" y="32"/>
                      <a:pt x="162" y="32"/>
                      <a:pt x="162" y="32"/>
                    </a:cubicBezTo>
                    <a:cubicBezTo>
                      <a:pt x="160" y="31"/>
                      <a:pt x="160" y="31"/>
                      <a:pt x="160" y="31"/>
                    </a:cubicBezTo>
                    <a:cubicBezTo>
                      <a:pt x="157" y="30"/>
                      <a:pt x="157" y="30"/>
                      <a:pt x="157" y="30"/>
                    </a:cubicBezTo>
                    <a:cubicBezTo>
                      <a:pt x="154" y="32"/>
                      <a:pt x="154" y="32"/>
                      <a:pt x="154" y="32"/>
                    </a:cubicBezTo>
                    <a:cubicBezTo>
                      <a:pt x="153" y="34"/>
                      <a:pt x="153" y="34"/>
                      <a:pt x="153" y="34"/>
                    </a:cubicBezTo>
                    <a:cubicBezTo>
                      <a:pt x="150" y="34"/>
                      <a:pt x="150" y="34"/>
                      <a:pt x="150" y="34"/>
                    </a:cubicBezTo>
                    <a:cubicBezTo>
                      <a:pt x="148" y="33"/>
                      <a:pt x="148" y="33"/>
                      <a:pt x="148" y="33"/>
                    </a:cubicBezTo>
                    <a:cubicBezTo>
                      <a:pt x="146" y="31"/>
                      <a:pt x="146" y="31"/>
                      <a:pt x="146" y="31"/>
                    </a:cubicBezTo>
                    <a:cubicBezTo>
                      <a:pt x="145" y="31"/>
                      <a:pt x="145" y="31"/>
                      <a:pt x="145" y="31"/>
                    </a:cubicBezTo>
                    <a:cubicBezTo>
                      <a:pt x="141" y="31"/>
                      <a:pt x="141" y="31"/>
                      <a:pt x="141" y="31"/>
                    </a:cubicBezTo>
                    <a:cubicBezTo>
                      <a:pt x="138" y="32"/>
                      <a:pt x="138" y="32"/>
                      <a:pt x="138" y="32"/>
                    </a:cubicBezTo>
                    <a:cubicBezTo>
                      <a:pt x="137" y="31"/>
                      <a:pt x="137" y="31"/>
                      <a:pt x="137" y="31"/>
                    </a:cubicBezTo>
                    <a:cubicBezTo>
                      <a:pt x="135" y="28"/>
                      <a:pt x="135" y="28"/>
                      <a:pt x="135" y="28"/>
                    </a:cubicBezTo>
                    <a:cubicBezTo>
                      <a:pt x="135" y="25"/>
                      <a:pt x="135" y="25"/>
                      <a:pt x="135" y="25"/>
                    </a:cubicBezTo>
                    <a:cubicBezTo>
                      <a:pt x="138" y="23"/>
                      <a:pt x="138" y="23"/>
                      <a:pt x="138" y="23"/>
                    </a:cubicBezTo>
                    <a:cubicBezTo>
                      <a:pt x="141" y="21"/>
                      <a:pt x="141" y="21"/>
                      <a:pt x="141" y="21"/>
                    </a:cubicBezTo>
                    <a:cubicBezTo>
                      <a:pt x="142" y="18"/>
                      <a:pt x="142" y="18"/>
                      <a:pt x="142" y="18"/>
                    </a:cubicBezTo>
                    <a:cubicBezTo>
                      <a:pt x="141" y="16"/>
                      <a:pt x="141" y="16"/>
                      <a:pt x="141" y="16"/>
                    </a:cubicBezTo>
                    <a:cubicBezTo>
                      <a:pt x="139" y="13"/>
                      <a:pt x="139" y="13"/>
                      <a:pt x="139" y="13"/>
                    </a:cubicBezTo>
                    <a:cubicBezTo>
                      <a:pt x="137" y="10"/>
                      <a:pt x="137" y="10"/>
                      <a:pt x="137" y="10"/>
                    </a:cubicBezTo>
                    <a:cubicBezTo>
                      <a:pt x="135" y="8"/>
                      <a:pt x="135" y="8"/>
                      <a:pt x="135" y="8"/>
                    </a:cubicBezTo>
                    <a:cubicBezTo>
                      <a:pt x="132" y="5"/>
                      <a:pt x="132" y="5"/>
                      <a:pt x="132" y="5"/>
                    </a:cubicBezTo>
                    <a:cubicBezTo>
                      <a:pt x="130" y="2"/>
                      <a:pt x="130" y="2"/>
                      <a:pt x="130" y="2"/>
                    </a:cubicBezTo>
                    <a:cubicBezTo>
                      <a:pt x="128" y="0"/>
                      <a:pt x="128" y="0"/>
                      <a:pt x="128" y="0"/>
                    </a:cubicBezTo>
                    <a:cubicBezTo>
                      <a:pt x="124" y="0"/>
                      <a:pt x="124" y="0"/>
                      <a:pt x="124" y="0"/>
                    </a:cubicBezTo>
                    <a:cubicBezTo>
                      <a:pt x="121" y="2"/>
                      <a:pt x="121" y="2"/>
                      <a:pt x="121" y="2"/>
                    </a:cubicBezTo>
                    <a:cubicBezTo>
                      <a:pt x="119" y="5"/>
                      <a:pt x="119" y="5"/>
                      <a:pt x="119" y="5"/>
                    </a:cubicBezTo>
                    <a:cubicBezTo>
                      <a:pt x="119" y="9"/>
                      <a:pt x="119" y="9"/>
                      <a:pt x="119" y="9"/>
                    </a:cubicBezTo>
                    <a:cubicBezTo>
                      <a:pt x="118" y="10"/>
                      <a:pt x="118" y="10"/>
                      <a:pt x="118" y="10"/>
                    </a:cubicBezTo>
                    <a:cubicBezTo>
                      <a:pt x="116" y="13"/>
                      <a:pt x="116" y="13"/>
                      <a:pt x="116" y="13"/>
                    </a:cubicBezTo>
                    <a:cubicBezTo>
                      <a:pt x="113" y="14"/>
                      <a:pt x="113" y="14"/>
                      <a:pt x="113" y="14"/>
                    </a:cubicBezTo>
                    <a:cubicBezTo>
                      <a:pt x="110" y="16"/>
                      <a:pt x="110" y="16"/>
                      <a:pt x="110" y="16"/>
                    </a:cubicBezTo>
                    <a:cubicBezTo>
                      <a:pt x="108" y="18"/>
                      <a:pt x="108" y="18"/>
                      <a:pt x="108" y="18"/>
                    </a:cubicBezTo>
                    <a:cubicBezTo>
                      <a:pt x="106" y="21"/>
                      <a:pt x="106" y="21"/>
                      <a:pt x="106" y="21"/>
                    </a:cubicBezTo>
                    <a:cubicBezTo>
                      <a:pt x="106" y="24"/>
                      <a:pt x="106" y="24"/>
                      <a:pt x="106" y="24"/>
                    </a:cubicBezTo>
                    <a:cubicBezTo>
                      <a:pt x="105" y="24"/>
                      <a:pt x="105" y="24"/>
                      <a:pt x="105" y="24"/>
                    </a:cubicBezTo>
                    <a:cubicBezTo>
                      <a:pt x="102" y="23"/>
                      <a:pt x="102" y="23"/>
                      <a:pt x="102" y="23"/>
                    </a:cubicBezTo>
                    <a:cubicBezTo>
                      <a:pt x="99" y="22"/>
                      <a:pt x="99" y="22"/>
                      <a:pt x="99" y="22"/>
                    </a:cubicBezTo>
                    <a:cubicBezTo>
                      <a:pt x="98" y="24"/>
                      <a:pt x="98" y="24"/>
                      <a:pt x="98" y="24"/>
                    </a:cubicBezTo>
                    <a:cubicBezTo>
                      <a:pt x="96" y="26"/>
                      <a:pt x="96" y="26"/>
                      <a:pt x="96" y="26"/>
                    </a:cubicBezTo>
                    <a:cubicBezTo>
                      <a:pt x="95" y="26"/>
                      <a:pt x="95" y="26"/>
                      <a:pt x="95" y="26"/>
                    </a:cubicBezTo>
                    <a:cubicBezTo>
                      <a:pt x="94" y="24"/>
                      <a:pt x="94" y="24"/>
                      <a:pt x="94" y="24"/>
                    </a:cubicBezTo>
                    <a:cubicBezTo>
                      <a:pt x="92" y="23"/>
                      <a:pt x="92" y="23"/>
                      <a:pt x="92" y="23"/>
                    </a:cubicBezTo>
                    <a:cubicBezTo>
                      <a:pt x="89" y="24"/>
                      <a:pt x="89" y="24"/>
                      <a:pt x="89" y="24"/>
                    </a:cubicBezTo>
                    <a:cubicBezTo>
                      <a:pt x="89" y="26"/>
                      <a:pt x="89" y="26"/>
                      <a:pt x="89" y="26"/>
                    </a:cubicBezTo>
                    <a:cubicBezTo>
                      <a:pt x="91" y="27"/>
                      <a:pt x="91" y="27"/>
                      <a:pt x="91" y="27"/>
                    </a:cubicBezTo>
                    <a:cubicBezTo>
                      <a:pt x="93" y="28"/>
                      <a:pt x="93" y="28"/>
                      <a:pt x="93" y="28"/>
                    </a:cubicBezTo>
                    <a:cubicBezTo>
                      <a:pt x="93" y="29"/>
                      <a:pt x="93" y="29"/>
                      <a:pt x="93" y="29"/>
                    </a:cubicBezTo>
                    <a:cubicBezTo>
                      <a:pt x="93" y="31"/>
                      <a:pt x="93" y="31"/>
                      <a:pt x="93" y="31"/>
                    </a:cubicBezTo>
                    <a:cubicBezTo>
                      <a:pt x="96" y="32"/>
                      <a:pt x="96" y="32"/>
                      <a:pt x="96" y="32"/>
                    </a:cubicBezTo>
                    <a:cubicBezTo>
                      <a:pt x="99" y="34"/>
                      <a:pt x="99" y="34"/>
                      <a:pt x="99" y="34"/>
                    </a:cubicBezTo>
                    <a:cubicBezTo>
                      <a:pt x="102" y="34"/>
                      <a:pt x="102" y="34"/>
                      <a:pt x="102" y="34"/>
                    </a:cubicBezTo>
                    <a:cubicBezTo>
                      <a:pt x="105" y="33"/>
                      <a:pt x="105" y="33"/>
                      <a:pt x="105" y="33"/>
                    </a:cubicBezTo>
                    <a:cubicBezTo>
                      <a:pt x="107" y="34"/>
                      <a:pt x="107" y="34"/>
                      <a:pt x="107" y="34"/>
                    </a:cubicBezTo>
                    <a:cubicBezTo>
                      <a:pt x="107" y="37"/>
                      <a:pt x="107" y="37"/>
                      <a:pt x="107" y="37"/>
                    </a:cubicBezTo>
                    <a:cubicBezTo>
                      <a:pt x="106" y="38"/>
                      <a:pt x="106" y="38"/>
                      <a:pt x="106" y="38"/>
                    </a:cubicBezTo>
                    <a:cubicBezTo>
                      <a:pt x="104" y="40"/>
                      <a:pt x="104" y="40"/>
                      <a:pt x="104" y="40"/>
                    </a:cubicBezTo>
                    <a:cubicBezTo>
                      <a:pt x="104" y="43"/>
                      <a:pt x="104" y="43"/>
                      <a:pt x="104" y="43"/>
                    </a:cubicBezTo>
                    <a:cubicBezTo>
                      <a:pt x="106" y="44"/>
                      <a:pt x="106" y="44"/>
                      <a:pt x="106" y="44"/>
                    </a:cubicBezTo>
                    <a:cubicBezTo>
                      <a:pt x="109" y="46"/>
                      <a:pt x="109" y="46"/>
                      <a:pt x="109" y="46"/>
                    </a:cubicBezTo>
                    <a:cubicBezTo>
                      <a:pt x="110" y="48"/>
                      <a:pt x="110" y="48"/>
                      <a:pt x="110" y="48"/>
                    </a:cubicBezTo>
                    <a:cubicBezTo>
                      <a:pt x="110" y="52"/>
                      <a:pt x="110" y="52"/>
                      <a:pt x="110" y="52"/>
                    </a:cubicBezTo>
                    <a:cubicBezTo>
                      <a:pt x="108" y="54"/>
                      <a:pt x="108" y="54"/>
                      <a:pt x="108" y="54"/>
                    </a:cubicBezTo>
                    <a:cubicBezTo>
                      <a:pt x="107" y="55"/>
                      <a:pt x="107" y="55"/>
                      <a:pt x="107" y="55"/>
                    </a:cubicBezTo>
                    <a:cubicBezTo>
                      <a:pt x="107" y="56"/>
                      <a:pt x="107" y="56"/>
                      <a:pt x="107" y="56"/>
                    </a:cubicBezTo>
                    <a:cubicBezTo>
                      <a:pt x="110" y="58"/>
                      <a:pt x="110" y="58"/>
                      <a:pt x="110" y="58"/>
                    </a:cubicBezTo>
                    <a:cubicBezTo>
                      <a:pt x="111" y="60"/>
                      <a:pt x="111" y="60"/>
                      <a:pt x="111" y="60"/>
                    </a:cubicBezTo>
                    <a:cubicBezTo>
                      <a:pt x="110" y="62"/>
                      <a:pt x="110" y="62"/>
                      <a:pt x="110" y="62"/>
                    </a:cubicBezTo>
                    <a:cubicBezTo>
                      <a:pt x="108" y="63"/>
                      <a:pt x="108" y="63"/>
                      <a:pt x="108" y="63"/>
                    </a:cubicBezTo>
                    <a:cubicBezTo>
                      <a:pt x="106" y="63"/>
                      <a:pt x="106" y="63"/>
                      <a:pt x="106" y="63"/>
                    </a:cubicBezTo>
                    <a:cubicBezTo>
                      <a:pt x="105" y="63"/>
                      <a:pt x="105" y="63"/>
                      <a:pt x="105" y="63"/>
                    </a:cubicBezTo>
                    <a:cubicBezTo>
                      <a:pt x="103" y="66"/>
                      <a:pt x="103" y="66"/>
                      <a:pt x="103" y="66"/>
                    </a:cubicBezTo>
                    <a:cubicBezTo>
                      <a:pt x="102" y="65"/>
                      <a:pt x="102" y="65"/>
                      <a:pt x="102" y="65"/>
                    </a:cubicBezTo>
                    <a:cubicBezTo>
                      <a:pt x="102" y="63"/>
                      <a:pt x="102" y="63"/>
                      <a:pt x="102" y="63"/>
                    </a:cubicBezTo>
                    <a:cubicBezTo>
                      <a:pt x="101" y="60"/>
                      <a:pt x="101" y="60"/>
                      <a:pt x="101" y="60"/>
                    </a:cubicBezTo>
                    <a:cubicBezTo>
                      <a:pt x="99" y="59"/>
                      <a:pt x="99" y="59"/>
                      <a:pt x="99" y="59"/>
                    </a:cubicBezTo>
                    <a:cubicBezTo>
                      <a:pt x="97" y="62"/>
                      <a:pt x="97" y="62"/>
                      <a:pt x="97" y="62"/>
                    </a:cubicBezTo>
                    <a:cubicBezTo>
                      <a:pt x="92" y="68"/>
                      <a:pt x="92" y="68"/>
                      <a:pt x="92" y="68"/>
                    </a:cubicBezTo>
                    <a:cubicBezTo>
                      <a:pt x="88" y="74"/>
                      <a:pt x="88" y="74"/>
                      <a:pt x="88" y="74"/>
                    </a:cubicBezTo>
                    <a:cubicBezTo>
                      <a:pt x="81" y="78"/>
                      <a:pt x="81" y="78"/>
                      <a:pt x="81" y="78"/>
                    </a:cubicBezTo>
                    <a:cubicBezTo>
                      <a:pt x="79" y="84"/>
                      <a:pt x="79" y="84"/>
                      <a:pt x="79" y="84"/>
                    </a:cubicBezTo>
                    <a:cubicBezTo>
                      <a:pt x="82" y="88"/>
                      <a:pt x="82" y="88"/>
                      <a:pt x="82" y="88"/>
                    </a:cubicBezTo>
                    <a:cubicBezTo>
                      <a:pt x="85" y="92"/>
                      <a:pt x="85" y="92"/>
                      <a:pt x="85" y="92"/>
                    </a:cubicBezTo>
                    <a:cubicBezTo>
                      <a:pt x="83" y="97"/>
                      <a:pt x="83" y="97"/>
                      <a:pt x="83" y="97"/>
                    </a:cubicBezTo>
                    <a:cubicBezTo>
                      <a:pt x="72" y="102"/>
                      <a:pt x="72" y="102"/>
                      <a:pt x="72" y="102"/>
                    </a:cubicBezTo>
                    <a:cubicBezTo>
                      <a:pt x="64" y="104"/>
                      <a:pt x="64" y="104"/>
                      <a:pt x="64" y="104"/>
                    </a:cubicBezTo>
                    <a:cubicBezTo>
                      <a:pt x="54" y="107"/>
                      <a:pt x="54" y="107"/>
                      <a:pt x="54" y="107"/>
                    </a:cubicBezTo>
                    <a:cubicBezTo>
                      <a:pt x="52" y="109"/>
                      <a:pt x="52" y="109"/>
                      <a:pt x="52" y="109"/>
                    </a:cubicBezTo>
                    <a:cubicBezTo>
                      <a:pt x="50" y="111"/>
                      <a:pt x="50" y="111"/>
                      <a:pt x="50" y="111"/>
                    </a:cubicBezTo>
                    <a:cubicBezTo>
                      <a:pt x="50" y="112"/>
                      <a:pt x="50" y="112"/>
                      <a:pt x="50" y="112"/>
                    </a:cubicBezTo>
                    <a:cubicBezTo>
                      <a:pt x="45" y="117"/>
                      <a:pt x="45" y="117"/>
                      <a:pt x="45" y="117"/>
                    </a:cubicBezTo>
                    <a:cubicBezTo>
                      <a:pt x="39" y="123"/>
                      <a:pt x="39" y="123"/>
                      <a:pt x="39" y="123"/>
                    </a:cubicBezTo>
                    <a:cubicBezTo>
                      <a:pt x="38" y="125"/>
                      <a:pt x="38" y="125"/>
                      <a:pt x="38" y="125"/>
                    </a:cubicBezTo>
                    <a:cubicBezTo>
                      <a:pt x="37" y="126"/>
                      <a:pt x="37" y="126"/>
                      <a:pt x="37" y="126"/>
                    </a:cubicBezTo>
                    <a:cubicBezTo>
                      <a:pt x="36" y="126"/>
                      <a:pt x="36" y="126"/>
                      <a:pt x="36" y="126"/>
                    </a:cubicBezTo>
                    <a:cubicBezTo>
                      <a:pt x="34" y="129"/>
                      <a:pt x="34" y="129"/>
                      <a:pt x="34" y="129"/>
                    </a:cubicBezTo>
                    <a:cubicBezTo>
                      <a:pt x="28" y="128"/>
                      <a:pt x="28" y="128"/>
                      <a:pt x="28" y="128"/>
                    </a:cubicBezTo>
                    <a:cubicBezTo>
                      <a:pt x="19" y="127"/>
                      <a:pt x="19" y="127"/>
                      <a:pt x="19" y="127"/>
                    </a:cubicBezTo>
                    <a:cubicBezTo>
                      <a:pt x="10" y="125"/>
                      <a:pt x="10" y="125"/>
                      <a:pt x="10" y="125"/>
                    </a:cubicBezTo>
                    <a:cubicBezTo>
                      <a:pt x="3" y="128"/>
                      <a:pt x="3" y="128"/>
                      <a:pt x="3" y="128"/>
                    </a:cubicBezTo>
                    <a:cubicBezTo>
                      <a:pt x="0" y="133"/>
                      <a:pt x="0" y="133"/>
                      <a:pt x="0" y="133"/>
                    </a:cubicBezTo>
                    <a:cubicBezTo>
                      <a:pt x="2" y="138"/>
                      <a:pt x="2" y="138"/>
                      <a:pt x="2" y="138"/>
                    </a:cubicBezTo>
                    <a:cubicBezTo>
                      <a:pt x="4" y="141"/>
                      <a:pt x="4" y="141"/>
                      <a:pt x="4" y="141"/>
                    </a:cubicBezTo>
                    <a:cubicBezTo>
                      <a:pt x="10" y="144"/>
                      <a:pt x="10" y="144"/>
                      <a:pt x="10" y="144"/>
                    </a:cubicBezTo>
                    <a:cubicBezTo>
                      <a:pt x="15" y="148"/>
                      <a:pt x="15" y="148"/>
                      <a:pt x="15" y="148"/>
                    </a:cubicBezTo>
                    <a:cubicBezTo>
                      <a:pt x="15" y="156"/>
                      <a:pt x="15" y="156"/>
                      <a:pt x="15" y="156"/>
                    </a:cubicBezTo>
                    <a:cubicBezTo>
                      <a:pt x="12" y="159"/>
                      <a:pt x="12" y="159"/>
                      <a:pt x="12" y="159"/>
                    </a:cubicBezTo>
                    <a:cubicBezTo>
                      <a:pt x="7" y="162"/>
                      <a:pt x="7" y="162"/>
                      <a:pt x="7" y="162"/>
                    </a:cubicBezTo>
                    <a:cubicBezTo>
                      <a:pt x="8" y="170"/>
                      <a:pt x="8" y="170"/>
                      <a:pt x="8" y="170"/>
                    </a:cubicBezTo>
                    <a:cubicBezTo>
                      <a:pt x="8" y="178"/>
                      <a:pt x="8" y="178"/>
                      <a:pt x="8" y="178"/>
                    </a:cubicBezTo>
                    <a:cubicBezTo>
                      <a:pt x="8" y="194"/>
                      <a:pt x="8" y="194"/>
                      <a:pt x="8" y="194"/>
                    </a:cubicBezTo>
                    <a:cubicBezTo>
                      <a:pt x="8" y="194"/>
                      <a:pt x="8" y="194"/>
                      <a:pt x="8" y="194"/>
                    </a:cubicBezTo>
                    <a:cubicBezTo>
                      <a:pt x="9" y="195"/>
                      <a:pt x="11" y="196"/>
                      <a:pt x="12" y="197"/>
                    </a:cubicBezTo>
                    <a:cubicBezTo>
                      <a:pt x="12" y="197"/>
                      <a:pt x="12" y="197"/>
                      <a:pt x="12" y="197"/>
                    </a:cubicBezTo>
                    <a:cubicBezTo>
                      <a:pt x="13" y="199"/>
                      <a:pt x="14" y="200"/>
                      <a:pt x="15" y="201"/>
                    </a:cubicBezTo>
                    <a:cubicBezTo>
                      <a:pt x="22" y="209"/>
                      <a:pt x="25" y="236"/>
                      <a:pt x="25" y="236"/>
                    </a:cubicBezTo>
                    <a:cubicBezTo>
                      <a:pt x="25" y="236"/>
                      <a:pt x="62" y="241"/>
                      <a:pt x="76" y="257"/>
                    </a:cubicBezTo>
                    <a:cubicBezTo>
                      <a:pt x="91" y="273"/>
                      <a:pt x="100" y="312"/>
                      <a:pt x="100" y="312"/>
                    </a:cubicBezTo>
                    <a:cubicBezTo>
                      <a:pt x="90" y="361"/>
                      <a:pt x="90" y="361"/>
                      <a:pt x="90" y="361"/>
                    </a:cubicBezTo>
                    <a:cubicBezTo>
                      <a:pt x="125" y="340"/>
                      <a:pt x="125" y="340"/>
                      <a:pt x="125" y="340"/>
                    </a:cubicBezTo>
                    <a:cubicBezTo>
                      <a:pt x="125" y="340"/>
                      <a:pt x="112" y="305"/>
                      <a:pt x="120" y="29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92" name="Freeform 673">
                <a:extLst>
                  <a:ext uri="{FF2B5EF4-FFF2-40B4-BE49-F238E27FC236}">
                    <a16:creationId xmlns:a16="http://schemas.microsoft.com/office/drawing/2014/main" id="{C3EAD837-64C0-D95E-3512-3174BE150FC9}"/>
                  </a:ext>
                </a:extLst>
              </p:cNvPr>
              <p:cNvSpPr>
                <a:spLocks/>
              </p:cNvSpPr>
              <p:nvPr/>
            </p:nvSpPr>
            <p:spPr bwMode="gray">
              <a:xfrm>
                <a:off x="14954893" y="5856301"/>
                <a:ext cx="1442" cy="1442"/>
              </a:xfrm>
              <a:custGeom>
                <a:avLst/>
                <a:gdLst>
                  <a:gd name="T0" fmla="*/ 4 w 4"/>
                  <a:gd name="T1" fmla="*/ 3 h 3"/>
                  <a:gd name="T2" fmla="*/ 0 w 4"/>
                  <a:gd name="T3" fmla="*/ 0 h 3"/>
                  <a:gd name="T4" fmla="*/ 4 w 4"/>
                  <a:gd name="T5" fmla="*/ 3 h 3"/>
                </a:gdLst>
                <a:ahLst/>
                <a:cxnLst>
                  <a:cxn ang="0">
                    <a:pos x="T0" y="T1"/>
                  </a:cxn>
                  <a:cxn ang="0">
                    <a:pos x="T2" y="T3"/>
                  </a:cxn>
                  <a:cxn ang="0">
                    <a:pos x="T4" y="T5"/>
                  </a:cxn>
                </a:cxnLst>
                <a:rect l="0" t="0" r="r" b="b"/>
                <a:pathLst>
                  <a:path w="4" h="3">
                    <a:moveTo>
                      <a:pt x="4" y="3"/>
                    </a:moveTo>
                    <a:cubicBezTo>
                      <a:pt x="3" y="2"/>
                      <a:pt x="1" y="1"/>
                      <a:pt x="0" y="0"/>
                    </a:cubicBezTo>
                    <a:cubicBezTo>
                      <a:pt x="1" y="1"/>
                      <a:pt x="3" y="2"/>
                      <a:pt x="4" y="3"/>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93" name="Freeform 674">
                <a:extLst>
                  <a:ext uri="{FF2B5EF4-FFF2-40B4-BE49-F238E27FC236}">
                    <a16:creationId xmlns:a16="http://schemas.microsoft.com/office/drawing/2014/main" id="{14393799-53FE-D8C3-E8BF-C9FCB92CA4AB}"/>
                  </a:ext>
                </a:extLst>
              </p:cNvPr>
              <p:cNvSpPr>
                <a:spLocks/>
              </p:cNvSpPr>
              <p:nvPr/>
            </p:nvSpPr>
            <p:spPr bwMode="gray">
              <a:xfrm>
                <a:off x="14956335" y="5857742"/>
                <a:ext cx="1442" cy="1442"/>
              </a:xfrm>
              <a:custGeom>
                <a:avLst/>
                <a:gdLst>
                  <a:gd name="T0" fmla="*/ 0 w 3"/>
                  <a:gd name="T1" fmla="*/ 0 h 4"/>
                  <a:gd name="T2" fmla="*/ 3 w 3"/>
                  <a:gd name="T3" fmla="*/ 4 h 4"/>
                  <a:gd name="T4" fmla="*/ 0 w 3"/>
                  <a:gd name="T5" fmla="*/ 0 h 4"/>
                </a:gdLst>
                <a:ahLst/>
                <a:cxnLst>
                  <a:cxn ang="0">
                    <a:pos x="T0" y="T1"/>
                  </a:cxn>
                  <a:cxn ang="0">
                    <a:pos x="T2" y="T3"/>
                  </a:cxn>
                  <a:cxn ang="0">
                    <a:pos x="T4" y="T5"/>
                  </a:cxn>
                </a:cxnLst>
                <a:rect l="0" t="0" r="r" b="b"/>
                <a:pathLst>
                  <a:path w="3" h="4">
                    <a:moveTo>
                      <a:pt x="0" y="0"/>
                    </a:moveTo>
                    <a:cubicBezTo>
                      <a:pt x="1" y="2"/>
                      <a:pt x="2" y="3"/>
                      <a:pt x="3" y="4"/>
                    </a:cubicBezTo>
                    <a:cubicBezTo>
                      <a:pt x="2" y="3"/>
                      <a:pt x="1" y="2"/>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94" name="Freeform 675">
                <a:extLst>
                  <a:ext uri="{FF2B5EF4-FFF2-40B4-BE49-F238E27FC236}">
                    <a16:creationId xmlns:a16="http://schemas.microsoft.com/office/drawing/2014/main" id="{68CB9D00-C25D-1883-8F21-4078F2AFD0C1}"/>
                  </a:ext>
                </a:extLst>
              </p:cNvPr>
              <p:cNvSpPr>
                <a:spLocks/>
              </p:cNvSpPr>
              <p:nvPr/>
            </p:nvSpPr>
            <p:spPr bwMode="gray">
              <a:xfrm>
                <a:off x="15063002" y="587503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95" name="Freeform 676">
                <a:extLst>
                  <a:ext uri="{FF2B5EF4-FFF2-40B4-BE49-F238E27FC236}">
                    <a16:creationId xmlns:a16="http://schemas.microsoft.com/office/drawing/2014/main" id="{F59002D4-18D1-ED58-26D9-C20EF92377F4}"/>
                  </a:ext>
                </a:extLst>
              </p:cNvPr>
              <p:cNvSpPr>
                <a:spLocks/>
              </p:cNvSpPr>
              <p:nvPr/>
            </p:nvSpPr>
            <p:spPr bwMode="gray">
              <a:xfrm>
                <a:off x="15064443" y="587503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96" name="Freeform 677">
                <a:extLst>
                  <a:ext uri="{FF2B5EF4-FFF2-40B4-BE49-F238E27FC236}">
                    <a16:creationId xmlns:a16="http://schemas.microsoft.com/office/drawing/2014/main" id="{6CABEC25-A200-EAF0-7FC4-1FBB0C21FCB2}"/>
                  </a:ext>
                </a:extLst>
              </p:cNvPr>
              <p:cNvSpPr>
                <a:spLocks/>
              </p:cNvSpPr>
              <p:nvPr/>
            </p:nvSpPr>
            <p:spPr bwMode="gray">
              <a:xfrm>
                <a:off x="15063002" y="587503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97" name="Freeform 678">
                <a:extLst>
                  <a:ext uri="{FF2B5EF4-FFF2-40B4-BE49-F238E27FC236}">
                    <a16:creationId xmlns:a16="http://schemas.microsoft.com/office/drawing/2014/main" id="{65867F81-1103-BF92-C2BB-24A36C238369}"/>
                  </a:ext>
                </a:extLst>
              </p:cNvPr>
              <p:cNvSpPr>
                <a:spLocks/>
              </p:cNvSpPr>
              <p:nvPr/>
            </p:nvSpPr>
            <p:spPr bwMode="gray">
              <a:xfrm>
                <a:off x="15074533" y="5876481"/>
                <a:ext cx="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98" name="Freeform 679">
                <a:extLst>
                  <a:ext uri="{FF2B5EF4-FFF2-40B4-BE49-F238E27FC236}">
                    <a16:creationId xmlns:a16="http://schemas.microsoft.com/office/drawing/2014/main" id="{5702B172-D27F-3FE1-E2FE-FAE34DAB752B}"/>
                  </a:ext>
                </a:extLst>
              </p:cNvPr>
              <p:cNvSpPr>
                <a:spLocks/>
              </p:cNvSpPr>
              <p:nvPr/>
            </p:nvSpPr>
            <p:spPr bwMode="gray">
              <a:xfrm>
                <a:off x="15064443" y="5875039"/>
                <a:ext cx="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99" name="Freeform 680">
                <a:extLst>
                  <a:ext uri="{FF2B5EF4-FFF2-40B4-BE49-F238E27FC236}">
                    <a16:creationId xmlns:a16="http://schemas.microsoft.com/office/drawing/2014/main" id="{EE97E175-2BF2-DBC0-8514-7533AC60F740}"/>
                  </a:ext>
                </a:extLst>
              </p:cNvPr>
              <p:cNvSpPr>
                <a:spLocks/>
              </p:cNvSpPr>
              <p:nvPr/>
            </p:nvSpPr>
            <p:spPr bwMode="gray">
              <a:xfrm>
                <a:off x="15075975" y="5876481"/>
                <a:ext cx="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700" name="Freeform 681">
                <a:extLst>
                  <a:ext uri="{FF2B5EF4-FFF2-40B4-BE49-F238E27FC236}">
                    <a16:creationId xmlns:a16="http://schemas.microsoft.com/office/drawing/2014/main" id="{89A11920-E6E0-D41A-542F-1C649FA3DC8B}"/>
                  </a:ext>
                </a:extLst>
              </p:cNvPr>
              <p:cNvSpPr>
                <a:spLocks/>
              </p:cNvSpPr>
              <p:nvPr/>
            </p:nvSpPr>
            <p:spPr bwMode="gray">
              <a:xfrm>
                <a:off x="15077417" y="5876481"/>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701" name="Freeform 682">
                <a:extLst>
                  <a:ext uri="{FF2B5EF4-FFF2-40B4-BE49-F238E27FC236}">
                    <a16:creationId xmlns:a16="http://schemas.microsoft.com/office/drawing/2014/main" id="{1590B116-9EE7-D6A2-95BA-FC5D9903FD53}"/>
                  </a:ext>
                </a:extLst>
              </p:cNvPr>
              <p:cNvSpPr>
                <a:spLocks/>
              </p:cNvSpPr>
              <p:nvPr/>
            </p:nvSpPr>
            <p:spPr bwMode="gray">
              <a:xfrm>
                <a:off x="15070209" y="5875039"/>
                <a:ext cx="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702" name="Freeform 683">
                <a:extLst>
                  <a:ext uri="{FF2B5EF4-FFF2-40B4-BE49-F238E27FC236}">
                    <a16:creationId xmlns:a16="http://schemas.microsoft.com/office/drawing/2014/main" id="{B57003E6-FDDF-5056-E637-5041F83CC635}"/>
                  </a:ext>
                </a:extLst>
              </p:cNvPr>
              <p:cNvSpPr>
                <a:spLocks/>
              </p:cNvSpPr>
              <p:nvPr/>
            </p:nvSpPr>
            <p:spPr bwMode="gray">
              <a:xfrm>
                <a:off x="15065886" y="587503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703" name="Freeform 684">
                <a:extLst>
                  <a:ext uri="{FF2B5EF4-FFF2-40B4-BE49-F238E27FC236}">
                    <a16:creationId xmlns:a16="http://schemas.microsoft.com/office/drawing/2014/main" id="{75C1ABB5-97B6-781F-AE0F-6F1DA7E58B77}"/>
                  </a:ext>
                </a:extLst>
              </p:cNvPr>
              <p:cNvSpPr>
                <a:spLocks/>
              </p:cNvSpPr>
              <p:nvPr/>
            </p:nvSpPr>
            <p:spPr bwMode="gray">
              <a:xfrm>
                <a:off x="15068768" y="587503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704" name="Freeform 685">
                <a:extLst>
                  <a:ext uri="{FF2B5EF4-FFF2-40B4-BE49-F238E27FC236}">
                    <a16:creationId xmlns:a16="http://schemas.microsoft.com/office/drawing/2014/main" id="{6A522B1E-D840-2EE6-BD18-1752030B4280}"/>
                  </a:ext>
                </a:extLst>
              </p:cNvPr>
              <p:cNvSpPr>
                <a:spLocks/>
              </p:cNvSpPr>
              <p:nvPr/>
            </p:nvSpPr>
            <p:spPr bwMode="gray">
              <a:xfrm>
                <a:off x="15067326" y="587503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705" name="Rectangle 686">
                <a:extLst>
                  <a:ext uri="{FF2B5EF4-FFF2-40B4-BE49-F238E27FC236}">
                    <a16:creationId xmlns:a16="http://schemas.microsoft.com/office/drawing/2014/main" id="{62BFC3A3-76E6-9174-B720-CAD031B95AFB}"/>
                  </a:ext>
                </a:extLst>
              </p:cNvPr>
              <p:cNvSpPr>
                <a:spLocks noChangeArrowheads="1"/>
              </p:cNvSpPr>
              <p:nvPr/>
            </p:nvSpPr>
            <p:spPr bwMode="gray">
              <a:xfrm>
                <a:off x="14969308" y="5823147"/>
                <a:ext cx="1442" cy="1442"/>
              </a:xfrm>
              <a:prstGeom prst="rect">
                <a:avLst/>
              </a:pr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706" name="Rectangle 687">
                <a:extLst>
                  <a:ext uri="{FF2B5EF4-FFF2-40B4-BE49-F238E27FC236}">
                    <a16:creationId xmlns:a16="http://schemas.microsoft.com/office/drawing/2014/main" id="{E45AC14C-02B0-8B93-CF10-489CEB561FEB}"/>
                  </a:ext>
                </a:extLst>
              </p:cNvPr>
              <p:cNvSpPr>
                <a:spLocks noChangeArrowheads="1"/>
              </p:cNvSpPr>
              <p:nvPr/>
            </p:nvSpPr>
            <p:spPr bwMode="gray">
              <a:xfrm>
                <a:off x="14967867" y="5823147"/>
                <a:ext cx="1442" cy="1442"/>
              </a:xfrm>
              <a:prstGeom prst="rect">
                <a:avLst/>
              </a:pr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707" name="Freeform 694">
                <a:extLst>
                  <a:ext uri="{FF2B5EF4-FFF2-40B4-BE49-F238E27FC236}">
                    <a16:creationId xmlns:a16="http://schemas.microsoft.com/office/drawing/2014/main" id="{32A9C4C4-B9D4-2601-8354-16B485AF5F95}"/>
                  </a:ext>
                </a:extLst>
              </p:cNvPr>
              <p:cNvSpPr>
                <a:spLocks/>
              </p:cNvSpPr>
              <p:nvPr/>
            </p:nvSpPr>
            <p:spPr bwMode="gray">
              <a:xfrm>
                <a:off x="14842461" y="4430708"/>
                <a:ext cx="197479" cy="109550"/>
              </a:xfrm>
              <a:custGeom>
                <a:avLst/>
                <a:gdLst>
                  <a:gd name="T0" fmla="*/ 199 w 411"/>
                  <a:gd name="T1" fmla="*/ 228 h 229"/>
                  <a:gd name="T2" fmla="*/ 205 w 411"/>
                  <a:gd name="T3" fmla="*/ 228 h 229"/>
                  <a:gd name="T4" fmla="*/ 207 w 411"/>
                  <a:gd name="T5" fmla="*/ 228 h 229"/>
                  <a:gd name="T6" fmla="*/ 211 w 411"/>
                  <a:gd name="T7" fmla="*/ 228 h 229"/>
                  <a:gd name="T8" fmla="*/ 213 w 411"/>
                  <a:gd name="T9" fmla="*/ 228 h 229"/>
                  <a:gd name="T10" fmla="*/ 217 w 411"/>
                  <a:gd name="T11" fmla="*/ 228 h 229"/>
                  <a:gd name="T12" fmla="*/ 219 w 411"/>
                  <a:gd name="T13" fmla="*/ 228 h 229"/>
                  <a:gd name="T14" fmla="*/ 224 w 411"/>
                  <a:gd name="T15" fmla="*/ 228 h 229"/>
                  <a:gd name="T16" fmla="*/ 226 w 411"/>
                  <a:gd name="T17" fmla="*/ 228 h 229"/>
                  <a:gd name="T18" fmla="*/ 231 w 411"/>
                  <a:gd name="T19" fmla="*/ 228 h 229"/>
                  <a:gd name="T20" fmla="*/ 233 w 411"/>
                  <a:gd name="T21" fmla="*/ 227 h 229"/>
                  <a:gd name="T22" fmla="*/ 238 w 411"/>
                  <a:gd name="T23" fmla="*/ 227 h 229"/>
                  <a:gd name="T24" fmla="*/ 240 w 411"/>
                  <a:gd name="T25" fmla="*/ 227 h 229"/>
                  <a:gd name="T26" fmla="*/ 246 w 411"/>
                  <a:gd name="T27" fmla="*/ 226 h 229"/>
                  <a:gd name="T28" fmla="*/ 247 w 411"/>
                  <a:gd name="T29" fmla="*/ 226 h 229"/>
                  <a:gd name="T30" fmla="*/ 254 w 411"/>
                  <a:gd name="T31" fmla="*/ 225 h 229"/>
                  <a:gd name="T32" fmla="*/ 254 w 411"/>
                  <a:gd name="T33" fmla="*/ 225 h 229"/>
                  <a:gd name="T34" fmla="*/ 262 w 411"/>
                  <a:gd name="T35" fmla="*/ 225 h 229"/>
                  <a:gd name="T36" fmla="*/ 262 w 411"/>
                  <a:gd name="T37" fmla="*/ 225 h 229"/>
                  <a:gd name="T38" fmla="*/ 395 w 411"/>
                  <a:gd name="T39" fmla="*/ 203 h 229"/>
                  <a:gd name="T40" fmla="*/ 375 w 411"/>
                  <a:gd name="T41" fmla="*/ 149 h 229"/>
                  <a:gd name="T42" fmla="*/ 384 w 411"/>
                  <a:gd name="T43" fmla="*/ 111 h 229"/>
                  <a:gd name="T44" fmla="*/ 401 w 411"/>
                  <a:gd name="T45" fmla="*/ 81 h 229"/>
                  <a:gd name="T46" fmla="*/ 357 w 411"/>
                  <a:gd name="T47" fmla="*/ 48 h 229"/>
                  <a:gd name="T48" fmla="*/ 320 w 411"/>
                  <a:gd name="T49" fmla="*/ 47 h 229"/>
                  <a:gd name="T50" fmla="*/ 286 w 411"/>
                  <a:gd name="T51" fmla="*/ 56 h 229"/>
                  <a:gd name="T52" fmla="*/ 283 w 411"/>
                  <a:gd name="T53" fmla="*/ 45 h 229"/>
                  <a:gd name="T54" fmla="*/ 245 w 411"/>
                  <a:gd name="T55" fmla="*/ 39 h 229"/>
                  <a:gd name="T56" fmla="*/ 224 w 411"/>
                  <a:gd name="T57" fmla="*/ 27 h 229"/>
                  <a:gd name="T58" fmla="*/ 201 w 411"/>
                  <a:gd name="T59" fmla="*/ 29 h 229"/>
                  <a:gd name="T60" fmla="*/ 183 w 411"/>
                  <a:gd name="T61" fmla="*/ 13 h 229"/>
                  <a:gd name="T62" fmla="*/ 178 w 411"/>
                  <a:gd name="T63" fmla="*/ 32 h 229"/>
                  <a:gd name="T64" fmla="*/ 167 w 411"/>
                  <a:gd name="T65" fmla="*/ 32 h 229"/>
                  <a:gd name="T66" fmla="*/ 180 w 411"/>
                  <a:gd name="T67" fmla="*/ 90 h 229"/>
                  <a:gd name="T68" fmla="*/ 156 w 411"/>
                  <a:gd name="T69" fmla="*/ 104 h 229"/>
                  <a:gd name="T70" fmla="*/ 130 w 411"/>
                  <a:gd name="T71" fmla="*/ 103 h 229"/>
                  <a:gd name="T72" fmla="*/ 116 w 411"/>
                  <a:gd name="T73" fmla="*/ 98 h 229"/>
                  <a:gd name="T74" fmla="*/ 85 w 411"/>
                  <a:gd name="T75" fmla="*/ 100 h 229"/>
                  <a:gd name="T76" fmla="*/ 129 w 411"/>
                  <a:gd name="T77" fmla="*/ 41 h 229"/>
                  <a:gd name="T78" fmla="*/ 130 w 411"/>
                  <a:gd name="T79" fmla="*/ 26 h 229"/>
                  <a:gd name="T80" fmla="*/ 150 w 411"/>
                  <a:gd name="T81" fmla="*/ 8 h 229"/>
                  <a:gd name="T82" fmla="*/ 143 w 411"/>
                  <a:gd name="T83" fmla="*/ 0 h 229"/>
                  <a:gd name="T84" fmla="*/ 135 w 411"/>
                  <a:gd name="T85" fmla="*/ 3 h 229"/>
                  <a:gd name="T86" fmla="*/ 118 w 411"/>
                  <a:gd name="T87" fmla="*/ 41 h 229"/>
                  <a:gd name="T88" fmla="*/ 82 w 411"/>
                  <a:gd name="T89" fmla="*/ 85 h 229"/>
                  <a:gd name="T90" fmla="*/ 71 w 411"/>
                  <a:gd name="T91" fmla="*/ 96 h 229"/>
                  <a:gd name="T92" fmla="*/ 7 w 411"/>
                  <a:gd name="T93" fmla="*/ 101 h 229"/>
                  <a:gd name="T94" fmla="*/ 2 w 411"/>
                  <a:gd name="T95" fmla="*/ 119 h 229"/>
                  <a:gd name="T96" fmla="*/ 9 w 411"/>
                  <a:gd name="T97" fmla="*/ 135 h 229"/>
                  <a:gd name="T98" fmla="*/ 0 w 411"/>
                  <a:gd name="T99" fmla="*/ 173 h 229"/>
                  <a:gd name="T100" fmla="*/ 7 w 411"/>
                  <a:gd name="T101" fmla="*/ 177 h 229"/>
                  <a:gd name="T102" fmla="*/ 11 w 411"/>
                  <a:gd name="T103" fmla="*/ 166 h 229"/>
                  <a:gd name="T104" fmla="*/ 19 w 411"/>
                  <a:gd name="T105" fmla="*/ 158 h 229"/>
                  <a:gd name="T106" fmla="*/ 26 w 411"/>
                  <a:gd name="T107" fmla="*/ 170 h 229"/>
                  <a:gd name="T108" fmla="*/ 46 w 411"/>
                  <a:gd name="T109" fmla="*/ 156 h 229"/>
                  <a:gd name="T110" fmla="*/ 72 w 411"/>
                  <a:gd name="T111" fmla="*/ 161 h 229"/>
                  <a:gd name="T112" fmla="*/ 56 w 411"/>
                  <a:gd name="T113" fmla="*/ 168 h 229"/>
                  <a:gd name="T114" fmla="*/ 56 w 411"/>
                  <a:gd name="T115" fmla="*/ 176 h 229"/>
                  <a:gd name="T116" fmla="*/ 25 w 411"/>
                  <a:gd name="T117" fmla="*/ 193 h 229"/>
                  <a:gd name="T118" fmla="*/ 18 w 411"/>
                  <a:gd name="T119" fmla="*/ 189 h 229"/>
                  <a:gd name="T120" fmla="*/ 5 w 411"/>
                  <a:gd name="T121" fmla="*/ 215 h 229"/>
                  <a:gd name="T122" fmla="*/ 162 w 411"/>
                  <a:gd name="T123" fmla="*/ 228 h 229"/>
                  <a:gd name="T124" fmla="*/ 199 w 411"/>
                  <a:gd name="T125" fmla="*/ 228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1" h="229">
                    <a:moveTo>
                      <a:pt x="199" y="228"/>
                    </a:moveTo>
                    <a:cubicBezTo>
                      <a:pt x="201" y="228"/>
                      <a:pt x="203" y="228"/>
                      <a:pt x="205" y="228"/>
                    </a:cubicBezTo>
                    <a:cubicBezTo>
                      <a:pt x="205" y="228"/>
                      <a:pt x="206" y="228"/>
                      <a:pt x="207" y="228"/>
                    </a:cubicBezTo>
                    <a:cubicBezTo>
                      <a:pt x="208" y="228"/>
                      <a:pt x="209" y="228"/>
                      <a:pt x="211" y="228"/>
                    </a:cubicBezTo>
                    <a:cubicBezTo>
                      <a:pt x="211" y="228"/>
                      <a:pt x="212" y="228"/>
                      <a:pt x="213" y="228"/>
                    </a:cubicBezTo>
                    <a:cubicBezTo>
                      <a:pt x="214" y="228"/>
                      <a:pt x="216" y="228"/>
                      <a:pt x="217" y="228"/>
                    </a:cubicBezTo>
                    <a:cubicBezTo>
                      <a:pt x="218" y="228"/>
                      <a:pt x="218" y="228"/>
                      <a:pt x="219" y="228"/>
                    </a:cubicBezTo>
                    <a:cubicBezTo>
                      <a:pt x="221" y="228"/>
                      <a:pt x="222" y="228"/>
                      <a:pt x="224" y="228"/>
                    </a:cubicBezTo>
                    <a:cubicBezTo>
                      <a:pt x="224" y="228"/>
                      <a:pt x="225" y="228"/>
                      <a:pt x="226" y="228"/>
                    </a:cubicBezTo>
                    <a:cubicBezTo>
                      <a:pt x="227" y="228"/>
                      <a:pt x="229" y="228"/>
                      <a:pt x="231" y="228"/>
                    </a:cubicBezTo>
                    <a:cubicBezTo>
                      <a:pt x="231" y="227"/>
                      <a:pt x="232" y="227"/>
                      <a:pt x="233" y="227"/>
                    </a:cubicBezTo>
                    <a:cubicBezTo>
                      <a:pt x="234" y="227"/>
                      <a:pt x="236" y="227"/>
                      <a:pt x="238" y="227"/>
                    </a:cubicBezTo>
                    <a:cubicBezTo>
                      <a:pt x="239" y="227"/>
                      <a:pt x="239" y="227"/>
                      <a:pt x="240" y="227"/>
                    </a:cubicBezTo>
                    <a:cubicBezTo>
                      <a:pt x="242" y="227"/>
                      <a:pt x="244" y="226"/>
                      <a:pt x="246" y="226"/>
                    </a:cubicBezTo>
                    <a:cubicBezTo>
                      <a:pt x="246" y="226"/>
                      <a:pt x="246" y="226"/>
                      <a:pt x="247" y="226"/>
                    </a:cubicBezTo>
                    <a:cubicBezTo>
                      <a:pt x="249" y="226"/>
                      <a:pt x="251" y="226"/>
                      <a:pt x="254" y="225"/>
                    </a:cubicBezTo>
                    <a:cubicBezTo>
                      <a:pt x="254" y="225"/>
                      <a:pt x="254" y="225"/>
                      <a:pt x="254" y="225"/>
                    </a:cubicBezTo>
                    <a:cubicBezTo>
                      <a:pt x="257" y="225"/>
                      <a:pt x="259" y="225"/>
                      <a:pt x="262" y="225"/>
                    </a:cubicBezTo>
                    <a:cubicBezTo>
                      <a:pt x="262" y="225"/>
                      <a:pt x="262" y="225"/>
                      <a:pt x="262" y="225"/>
                    </a:cubicBezTo>
                    <a:cubicBezTo>
                      <a:pt x="323" y="217"/>
                      <a:pt x="395" y="203"/>
                      <a:pt x="395" y="203"/>
                    </a:cubicBezTo>
                    <a:cubicBezTo>
                      <a:pt x="395" y="203"/>
                      <a:pt x="370" y="175"/>
                      <a:pt x="375" y="149"/>
                    </a:cubicBezTo>
                    <a:cubicBezTo>
                      <a:pt x="376" y="126"/>
                      <a:pt x="384" y="111"/>
                      <a:pt x="384" y="111"/>
                    </a:cubicBezTo>
                    <a:cubicBezTo>
                      <a:pt x="384" y="111"/>
                      <a:pt x="411" y="93"/>
                      <a:pt x="401" y="81"/>
                    </a:cubicBezTo>
                    <a:cubicBezTo>
                      <a:pt x="390" y="73"/>
                      <a:pt x="357" y="48"/>
                      <a:pt x="357" y="48"/>
                    </a:cubicBezTo>
                    <a:cubicBezTo>
                      <a:pt x="320" y="47"/>
                      <a:pt x="320" y="47"/>
                      <a:pt x="320" y="47"/>
                    </a:cubicBezTo>
                    <a:cubicBezTo>
                      <a:pt x="286" y="56"/>
                      <a:pt x="286" y="56"/>
                      <a:pt x="286" y="56"/>
                    </a:cubicBezTo>
                    <a:cubicBezTo>
                      <a:pt x="283" y="45"/>
                      <a:pt x="283" y="45"/>
                      <a:pt x="283" y="45"/>
                    </a:cubicBezTo>
                    <a:cubicBezTo>
                      <a:pt x="283" y="45"/>
                      <a:pt x="260" y="51"/>
                      <a:pt x="245" y="39"/>
                    </a:cubicBezTo>
                    <a:cubicBezTo>
                      <a:pt x="231" y="31"/>
                      <a:pt x="224" y="27"/>
                      <a:pt x="224" y="27"/>
                    </a:cubicBezTo>
                    <a:cubicBezTo>
                      <a:pt x="201" y="29"/>
                      <a:pt x="201" y="29"/>
                      <a:pt x="201" y="29"/>
                    </a:cubicBezTo>
                    <a:cubicBezTo>
                      <a:pt x="183" y="13"/>
                      <a:pt x="183" y="13"/>
                      <a:pt x="183" y="13"/>
                    </a:cubicBezTo>
                    <a:cubicBezTo>
                      <a:pt x="178" y="32"/>
                      <a:pt x="178" y="32"/>
                      <a:pt x="178" y="32"/>
                    </a:cubicBezTo>
                    <a:cubicBezTo>
                      <a:pt x="167" y="32"/>
                      <a:pt x="167" y="32"/>
                      <a:pt x="167" y="32"/>
                    </a:cubicBezTo>
                    <a:cubicBezTo>
                      <a:pt x="180" y="90"/>
                      <a:pt x="180" y="90"/>
                      <a:pt x="180" y="90"/>
                    </a:cubicBezTo>
                    <a:cubicBezTo>
                      <a:pt x="156" y="104"/>
                      <a:pt x="156" y="104"/>
                      <a:pt x="156" y="104"/>
                    </a:cubicBezTo>
                    <a:cubicBezTo>
                      <a:pt x="130" y="103"/>
                      <a:pt x="130" y="103"/>
                      <a:pt x="130" y="103"/>
                    </a:cubicBezTo>
                    <a:cubicBezTo>
                      <a:pt x="130" y="103"/>
                      <a:pt x="119" y="98"/>
                      <a:pt x="116" y="98"/>
                    </a:cubicBezTo>
                    <a:cubicBezTo>
                      <a:pt x="112" y="98"/>
                      <a:pt x="85" y="100"/>
                      <a:pt x="85" y="100"/>
                    </a:cubicBezTo>
                    <a:cubicBezTo>
                      <a:pt x="129" y="41"/>
                      <a:pt x="129" y="41"/>
                      <a:pt x="129" y="41"/>
                    </a:cubicBezTo>
                    <a:cubicBezTo>
                      <a:pt x="130" y="26"/>
                      <a:pt x="130" y="26"/>
                      <a:pt x="130" y="26"/>
                    </a:cubicBezTo>
                    <a:cubicBezTo>
                      <a:pt x="150" y="8"/>
                      <a:pt x="150" y="8"/>
                      <a:pt x="150" y="8"/>
                    </a:cubicBezTo>
                    <a:cubicBezTo>
                      <a:pt x="143" y="0"/>
                      <a:pt x="143" y="0"/>
                      <a:pt x="143" y="0"/>
                    </a:cubicBezTo>
                    <a:cubicBezTo>
                      <a:pt x="135" y="3"/>
                      <a:pt x="135" y="3"/>
                      <a:pt x="135" y="3"/>
                    </a:cubicBezTo>
                    <a:cubicBezTo>
                      <a:pt x="118" y="41"/>
                      <a:pt x="118" y="41"/>
                      <a:pt x="118" y="41"/>
                    </a:cubicBezTo>
                    <a:cubicBezTo>
                      <a:pt x="82" y="85"/>
                      <a:pt x="82" y="85"/>
                      <a:pt x="82" y="85"/>
                    </a:cubicBezTo>
                    <a:cubicBezTo>
                      <a:pt x="71" y="96"/>
                      <a:pt x="71" y="96"/>
                      <a:pt x="71" y="96"/>
                    </a:cubicBezTo>
                    <a:cubicBezTo>
                      <a:pt x="7" y="101"/>
                      <a:pt x="7" y="101"/>
                      <a:pt x="7" y="101"/>
                    </a:cubicBezTo>
                    <a:cubicBezTo>
                      <a:pt x="2" y="119"/>
                      <a:pt x="2" y="119"/>
                      <a:pt x="2" y="119"/>
                    </a:cubicBezTo>
                    <a:cubicBezTo>
                      <a:pt x="9" y="135"/>
                      <a:pt x="9" y="135"/>
                      <a:pt x="9" y="135"/>
                    </a:cubicBezTo>
                    <a:cubicBezTo>
                      <a:pt x="0" y="173"/>
                      <a:pt x="0" y="173"/>
                      <a:pt x="0" y="173"/>
                    </a:cubicBezTo>
                    <a:cubicBezTo>
                      <a:pt x="7" y="177"/>
                      <a:pt x="7" y="177"/>
                      <a:pt x="7" y="177"/>
                    </a:cubicBezTo>
                    <a:cubicBezTo>
                      <a:pt x="11" y="166"/>
                      <a:pt x="11" y="166"/>
                      <a:pt x="11" y="166"/>
                    </a:cubicBezTo>
                    <a:cubicBezTo>
                      <a:pt x="19" y="158"/>
                      <a:pt x="19" y="158"/>
                      <a:pt x="19" y="158"/>
                    </a:cubicBezTo>
                    <a:cubicBezTo>
                      <a:pt x="26" y="170"/>
                      <a:pt x="26" y="170"/>
                      <a:pt x="26" y="170"/>
                    </a:cubicBezTo>
                    <a:cubicBezTo>
                      <a:pt x="46" y="156"/>
                      <a:pt x="46" y="156"/>
                      <a:pt x="46" y="156"/>
                    </a:cubicBezTo>
                    <a:cubicBezTo>
                      <a:pt x="72" y="161"/>
                      <a:pt x="72" y="161"/>
                      <a:pt x="72" y="161"/>
                    </a:cubicBezTo>
                    <a:cubicBezTo>
                      <a:pt x="56" y="168"/>
                      <a:pt x="56" y="168"/>
                      <a:pt x="56" y="168"/>
                    </a:cubicBezTo>
                    <a:cubicBezTo>
                      <a:pt x="56" y="176"/>
                      <a:pt x="56" y="176"/>
                      <a:pt x="56" y="176"/>
                    </a:cubicBezTo>
                    <a:cubicBezTo>
                      <a:pt x="25" y="193"/>
                      <a:pt x="25" y="193"/>
                      <a:pt x="25" y="193"/>
                    </a:cubicBezTo>
                    <a:cubicBezTo>
                      <a:pt x="18" y="189"/>
                      <a:pt x="18" y="189"/>
                      <a:pt x="18" y="189"/>
                    </a:cubicBezTo>
                    <a:cubicBezTo>
                      <a:pt x="5" y="215"/>
                      <a:pt x="5" y="215"/>
                      <a:pt x="5" y="215"/>
                    </a:cubicBezTo>
                    <a:cubicBezTo>
                      <a:pt x="29" y="216"/>
                      <a:pt x="108" y="225"/>
                      <a:pt x="162" y="228"/>
                    </a:cubicBezTo>
                    <a:cubicBezTo>
                      <a:pt x="177" y="228"/>
                      <a:pt x="190" y="229"/>
                      <a:pt x="199" y="228"/>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708" name="Freeform 695">
                <a:extLst>
                  <a:ext uri="{FF2B5EF4-FFF2-40B4-BE49-F238E27FC236}">
                    <a16:creationId xmlns:a16="http://schemas.microsoft.com/office/drawing/2014/main" id="{9D51A962-2A2B-3FB4-9A19-02DF523E38F5}"/>
                  </a:ext>
                </a:extLst>
              </p:cNvPr>
              <p:cNvSpPr>
                <a:spLocks/>
              </p:cNvSpPr>
              <p:nvPr/>
            </p:nvSpPr>
            <p:spPr bwMode="gray">
              <a:xfrm>
                <a:off x="14940479" y="4540259"/>
                <a:ext cx="1442"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1" y="0"/>
                      <a:pt x="0" y="0"/>
                      <a:pt x="0" y="0"/>
                    </a:cubicBezTo>
                    <a:cubicBezTo>
                      <a:pt x="0" y="0"/>
                      <a:pt x="1" y="0"/>
                      <a:pt x="2"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709" name="Freeform 696">
                <a:extLst>
                  <a:ext uri="{FF2B5EF4-FFF2-40B4-BE49-F238E27FC236}">
                    <a16:creationId xmlns:a16="http://schemas.microsoft.com/office/drawing/2014/main" id="{B738DCA6-5772-5D9C-F09E-F1BC6C5D5BDD}"/>
                  </a:ext>
                </a:extLst>
              </p:cNvPr>
              <p:cNvSpPr>
                <a:spLocks/>
              </p:cNvSpPr>
              <p:nvPr/>
            </p:nvSpPr>
            <p:spPr bwMode="gray">
              <a:xfrm>
                <a:off x="14967867" y="453881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710" name="Freeform 697">
                <a:extLst>
                  <a:ext uri="{FF2B5EF4-FFF2-40B4-BE49-F238E27FC236}">
                    <a16:creationId xmlns:a16="http://schemas.microsoft.com/office/drawing/2014/main" id="{D4F6BE1E-D482-9C8B-682C-6D4816BA4E30}"/>
                  </a:ext>
                </a:extLst>
              </p:cNvPr>
              <p:cNvSpPr>
                <a:spLocks/>
              </p:cNvSpPr>
              <p:nvPr/>
            </p:nvSpPr>
            <p:spPr bwMode="gray">
              <a:xfrm>
                <a:off x="14943361" y="4540259"/>
                <a:ext cx="1442"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1" y="0"/>
                      <a:pt x="0" y="0"/>
                      <a:pt x="0" y="0"/>
                    </a:cubicBezTo>
                    <a:cubicBezTo>
                      <a:pt x="0" y="0"/>
                      <a:pt x="1" y="0"/>
                      <a:pt x="2"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711" name="Freeform 698">
                <a:extLst>
                  <a:ext uri="{FF2B5EF4-FFF2-40B4-BE49-F238E27FC236}">
                    <a16:creationId xmlns:a16="http://schemas.microsoft.com/office/drawing/2014/main" id="{8356E21F-1609-99A5-67D3-EF79EBC2CF3D}"/>
                  </a:ext>
                </a:extLst>
              </p:cNvPr>
              <p:cNvSpPr>
                <a:spLocks/>
              </p:cNvSpPr>
              <p:nvPr/>
            </p:nvSpPr>
            <p:spPr bwMode="gray">
              <a:xfrm>
                <a:off x="14920298" y="4540259"/>
                <a:ext cx="17298" cy="0"/>
              </a:xfrm>
              <a:custGeom>
                <a:avLst/>
                <a:gdLst>
                  <a:gd name="T0" fmla="*/ 37 w 37"/>
                  <a:gd name="T1" fmla="*/ 0 h 1"/>
                  <a:gd name="T2" fmla="*/ 0 w 37"/>
                  <a:gd name="T3" fmla="*/ 0 h 1"/>
                  <a:gd name="T4" fmla="*/ 37 w 37"/>
                  <a:gd name="T5" fmla="*/ 0 h 1"/>
                </a:gdLst>
                <a:ahLst/>
                <a:cxnLst>
                  <a:cxn ang="0">
                    <a:pos x="T0" y="T1"/>
                  </a:cxn>
                  <a:cxn ang="0">
                    <a:pos x="T2" y="T3"/>
                  </a:cxn>
                  <a:cxn ang="0">
                    <a:pos x="T4" y="T5"/>
                  </a:cxn>
                </a:cxnLst>
                <a:rect l="0" t="0" r="r" b="b"/>
                <a:pathLst>
                  <a:path w="37" h="1">
                    <a:moveTo>
                      <a:pt x="37" y="0"/>
                    </a:moveTo>
                    <a:cubicBezTo>
                      <a:pt x="28" y="1"/>
                      <a:pt x="15" y="0"/>
                      <a:pt x="0" y="0"/>
                    </a:cubicBezTo>
                    <a:cubicBezTo>
                      <a:pt x="15" y="0"/>
                      <a:pt x="28" y="1"/>
                      <a:pt x="37"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712" name="Freeform 699">
                <a:extLst>
                  <a:ext uri="{FF2B5EF4-FFF2-40B4-BE49-F238E27FC236}">
                    <a16:creationId xmlns:a16="http://schemas.microsoft.com/office/drawing/2014/main" id="{0136371D-82B0-F9E8-D997-FFAB0C98E811}"/>
                  </a:ext>
                </a:extLst>
              </p:cNvPr>
              <p:cNvSpPr>
                <a:spLocks/>
              </p:cNvSpPr>
              <p:nvPr/>
            </p:nvSpPr>
            <p:spPr bwMode="gray">
              <a:xfrm>
                <a:off x="14964984" y="453881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713" name="Freeform 700">
                <a:extLst>
                  <a:ext uri="{FF2B5EF4-FFF2-40B4-BE49-F238E27FC236}">
                    <a16:creationId xmlns:a16="http://schemas.microsoft.com/office/drawing/2014/main" id="{1995F41A-4495-EC00-3008-D07A5AE09048}"/>
                  </a:ext>
                </a:extLst>
              </p:cNvPr>
              <p:cNvSpPr>
                <a:spLocks/>
              </p:cNvSpPr>
              <p:nvPr/>
            </p:nvSpPr>
            <p:spPr bwMode="gray">
              <a:xfrm>
                <a:off x="14953453" y="4538817"/>
                <a:ext cx="1442" cy="1442"/>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1" y="0"/>
                      <a:pt x="0" y="0"/>
                      <a:pt x="0" y="1"/>
                    </a:cubicBezTo>
                    <a:cubicBezTo>
                      <a:pt x="0" y="0"/>
                      <a:pt x="1" y="0"/>
                      <a:pt x="2"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714" name="Freeform 701">
                <a:extLst>
                  <a:ext uri="{FF2B5EF4-FFF2-40B4-BE49-F238E27FC236}">
                    <a16:creationId xmlns:a16="http://schemas.microsoft.com/office/drawing/2014/main" id="{E264857F-9CBF-DD07-6E94-742F6FAEC8F5}"/>
                  </a:ext>
                </a:extLst>
              </p:cNvPr>
              <p:cNvSpPr>
                <a:spLocks/>
              </p:cNvSpPr>
              <p:nvPr/>
            </p:nvSpPr>
            <p:spPr bwMode="gray">
              <a:xfrm>
                <a:off x="14960659" y="4538817"/>
                <a:ext cx="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715" name="Freeform 702">
                <a:extLst>
                  <a:ext uri="{FF2B5EF4-FFF2-40B4-BE49-F238E27FC236}">
                    <a16:creationId xmlns:a16="http://schemas.microsoft.com/office/drawing/2014/main" id="{4E59F9B9-FF3B-C96B-FA8E-23AE5D17198E}"/>
                  </a:ext>
                </a:extLst>
              </p:cNvPr>
              <p:cNvSpPr>
                <a:spLocks/>
              </p:cNvSpPr>
              <p:nvPr/>
            </p:nvSpPr>
            <p:spPr bwMode="gray">
              <a:xfrm>
                <a:off x="14950569" y="4540259"/>
                <a:ext cx="0"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1" y="0"/>
                      <a:pt x="0" y="0"/>
                      <a:pt x="0" y="0"/>
                    </a:cubicBezTo>
                    <a:cubicBezTo>
                      <a:pt x="0" y="0"/>
                      <a:pt x="1" y="0"/>
                      <a:pt x="2"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716" name="Freeform 703">
                <a:extLst>
                  <a:ext uri="{FF2B5EF4-FFF2-40B4-BE49-F238E27FC236}">
                    <a16:creationId xmlns:a16="http://schemas.microsoft.com/office/drawing/2014/main" id="{0329CBB4-D943-403B-9382-130E396F2310}"/>
                  </a:ext>
                </a:extLst>
              </p:cNvPr>
              <p:cNvSpPr>
                <a:spLocks/>
              </p:cNvSpPr>
              <p:nvPr/>
            </p:nvSpPr>
            <p:spPr bwMode="gray">
              <a:xfrm>
                <a:off x="14956335" y="4538817"/>
                <a:ext cx="1442"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1" y="0"/>
                      <a:pt x="1" y="0"/>
                      <a:pt x="0" y="0"/>
                    </a:cubicBezTo>
                    <a:cubicBezTo>
                      <a:pt x="1" y="0"/>
                      <a:pt x="1" y="0"/>
                      <a:pt x="2"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717" name="Freeform 704">
                <a:extLst>
                  <a:ext uri="{FF2B5EF4-FFF2-40B4-BE49-F238E27FC236}">
                    <a16:creationId xmlns:a16="http://schemas.microsoft.com/office/drawing/2014/main" id="{63A952F3-EB02-5965-645F-9BCAE22E5BB5}"/>
                  </a:ext>
                </a:extLst>
              </p:cNvPr>
              <p:cNvSpPr>
                <a:spLocks/>
              </p:cNvSpPr>
              <p:nvPr/>
            </p:nvSpPr>
            <p:spPr bwMode="gray">
              <a:xfrm>
                <a:off x="14946245" y="4540259"/>
                <a:ext cx="1442"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1" y="0"/>
                      <a:pt x="1" y="0"/>
                      <a:pt x="0" y="0"/>
                    </a:cubicBezTo>
                    <a:cubicBezTo>
                      <a:pt x="1" y="0"/>
                      <a:pt x="1" y="0"/>
                      <a:pt x="2" y="0"/>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718" name="Freeform 709">
                <a:extLst>
                  <a:ext uri="{FF2B5EF4-FFF2-40B4-BE49-F238E27FC236}">
                    <a16:creationId xmlns:a16="http://schemas.microsoft.com/office/drawing/2014/main" id="{98882B75-B7A3-26B6-0EC8-C7613824C952}"/>
                  </a:ext>
                </a:extLst>
              </p:cNvPr>
              <p:cNvSpPr>
                <a:spLocks/>
              </p:cNvSpPr>
              <p:nvPr/>
            </p:nvSpPr>
            <p:spPr bwMode="gray">
              <a:xfrm>
                <a:off x="15273454" y="3822418"/>
                <a:ext cx="14414" cy="11531"/>
              </a:xfrm>
              <a:custGeom>
                <a:avLst/>
                <a:gdLst>
                  <a:gd name="T0" fmla="*/ 7 w 10"/>
                  <a:gd name="T1" fmla="*/ 8 h 8"/>
                  <a:gd name="T2" fmla="*/ 10 w 10"/>
                  <a:gd name="T3" fmla="*/ 5 h 8"/>
                  <a:gd name="T4" fmla="*/ 0 w 10"/>
                  <a:gd name="T5" fmla="*/ 0 h 8"/>
                  <a:gd name="T6" fmla="*/ 1 w 10"/>
                  <a:gd name="T7" fmla="*/ 5 h 8"/>
                  <a:gd name="T8" fmla="*/ 7 w 10"/>
                  <a:gd name="T9" fmla="*/ 8 h 8"/>
                </a:gdLst>
                <a:ahLst/>
                <a:cxnLst>
                  <a:cxn ang="0">
                    <a:pos x="T0" y="T1"/>
                  </a:cxn>
                  <a:cxn ang="0">
                    <a:pos x="T2" y="T3"/>
                  </a:cxn>
                  <a:cxn ang="0">
                    <a:pos x="T4" y="T5"/>
                  </a:cxn>
                  <a:cxn ang="0">
                    <a:pos x="T6" y="T7"/>
                  </a:cxn>
                  <a:cxn ang="0">
                    <a:pos x="T8" y="T9"/>
                  </a:cxn>
                </a:cxnLst>
                <a:rect l="0" t="0" r="r" b="b"/>
                <a:pathLst>
                  <a:path w="10" h="8">
                    <a:moveTo>
                      <a:pt x="7" y="8"/>
                    </a:moveTo>
                    <a:lnTo>
                      <a:pt x="10" y="5"/>
                    </a:lnTo>
                    <a:lnTo>
                      <a:pt x="0" y="0"/>
                    </a:lnTo>
                    <a:lnTo>
                      <a:pt x="1" y="5"/>
                    </a:lnTo>
                    <a:lnTo>
                      <a:pt x="7" y="8"/>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719" name="Freeform 710">
                <a:extLst>
                  <a:ext uri="{FF2B5EF4-FFF2-40B4-BE49-F238E27FC236}">
                    <a16:creationId xmlns:a16="http://schemas.microsoft.com/office/drawing/2014/main" id="{ED83DB34-9AE5-2069-8D0D-C594F6496C91}"/>
                  </a:ext>
                </a:extLst>
              </p:cNvPr>
              <p:cNvSpPr>
                <a:spLocks/>
              </p:cNvSpPr>
              <p:nvPr/>
            </p:nvSpPr>
            <p:spPr bwMode="gray">
              <a:xfrm>
                <a:off x="15442102" y="6058104"/>
                <a:ext cx="30270" cy="23063"/>
              </a:xfrm>
              <a:custGeom>
                <a:avLst/>
                <a:gdLst>
                  <a:gd name="T0" fmla="*/ 30 w 65"/>
                  <a:gd name="T1" fmla="*/ 37 h 47"/>
                  <a:gd name="T2" fmla="*/ 65 w 65"/>
                  <a:gd name="T3" fmla="*/ 19 h 47"/>
                  <a:gd name="T4" fmla="*/ 54 w 65"/>
                  <a:gd name="T5" fmla="*/ 11 h 47"/>
                  <a:gd name="T6" fmla="*/ 47 w 65"/>
                  <a:gd name="T7" fmla="*/ 0 h 47"/>
                  <a:gd name="T8" fmla="*/ 0 w 65"/>
                  <a:gd name="T9" fmla="*/ 36 h 47"/>
                  <a:gd name="T10" fmla="*/ 30 w 65"/>
                  <a:gd name="T11" fmla="*/ 37 h 47"/>
                </a:gdLst>
                <a:ahLst/>
                <a:cxnLst>
                  <a:cxn ang="0">
                    <a:pos x="T0" y="T1"/>
                  </a:cxn>
                  <a:cxn ang="0">
                    <a:pos x="T2" y="T3"/>
                  </a:cxn>
                  <a:cxn ang="0">
                    <a:pos x="T4" y="T5"/>
                  </a:cxn>
                  <a:cxn ang="0">
                    <a:pos x="T6" y="T7"/>
                  </a:cxn>
                  <a:cxn ang="0">
                    <a:pos x="T8" y="T9"/>
                  </a:cxn>
                  <a:cxn ang="0">
                    <a:pos x="T10" y="T11"/>
                  </a:cxn>
                </a:cxnLst>
                <a:rect l="0" t="0" r="r" b="b"/>
                <a:pathLst>
                  <a:path w="65" h="47">
                    <a:moveTo>
                      <a:pt x="30" y="37"/>
                    </a:moveTo>
                    <a:cubicBezTo>
                      <a:pt x="53" y="27"/>
                      <a:pt x="65" y="19"/>
                      <a:pt x="65" y="19"/>
                    </a:cubicBezTo>
                    <a:cubicBezTo>
                      <a:pt x="54" y="11"/>
                      <a:pt x="54" y="11"/>
                      <a:pt x="54" y="11"/>
                    </a:cubicBezTo>
                    <a:cubicBezTo>
                      <a:pt x="47" y="0"/>
                      <a:pt x="47" y="0"/>
                      <a:pt x="47" y="0"/>
                    </a:cubicBezTo>
                    <a:cubicBezTo>
                      <a:pt x="47" y="0"/>
                      <a:pt x="1" y="13"/>
                      <a:pt x="0" y="36"/>
                    </a:cubicBezTo>
                    <a:cubicBezTo>
                      <a:pt x="0" y="36"/>
                      <a:pt x="7" y="47"/>
                      <a:pt x="30" y="37"/>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720" name="Freeform 711">
                <a:extLst>
                  <a:ext uri="{FF2B5EF4-FFF2-40B4-BE49-F238E27FC236}">
                    <a16:creationId xmlns:a16="http://schemas.microsoft.com/office/drawing/2014/main" id="{B210D242-8208-A72A-A9FA-C6E0D84AA10D}"/>
                  </a:ext>
                </a:extLst>
              </p:cNvPr>
              <p:cNvSpPr>
                <a:spLocks/>
              </p:cNvSpPr>
              <p:nvPr/>
            </p:nvSpPr>
            <p:spPr bwMode="gray">
              <a:xfrm>
                <a:off x="15583364" y="5987472"/>
                <a:ext cx="33154" cy="11531"/>
              </a:xfrm>
              <a:custGeom>
                <a:avLst/>
                <a:gdLst>
                  <a:gd name="T0" fmla="*/ 33 w 67"/>
                  <a:gd name="T1" fmla="*/ 21 h 24"/>
                  <a:gd name="T2" fmla="*/ 33 w 67"/>
                  <a:gd name="T3" fmla="*/ 2 h 24"/>
                  <a:gd name="T4" fmla="*/ 33 w 67"/>
                  <a:gd name="T5" fmla="*/ 21 h 24"/>
                </a:gdLst>
                <a:ahLst/>
                <a:cxnLst>
                  <a:cxn ang="0">
                    <a:pos x="T0" y="T1"/>
                  </a:cxn>
                  <a:cxn ang="0">
                    <a:pos x="T2" y="T3"/>
                  </a:cxn>
                  <a:cxn ang="0">
                    <a:pos x="T4" y="T5"/>
                  </a:cxn>
                </a:cxnLst>
                <a:rect l="0" t="0" r="r" b="b"/>
                <a:pathLst>
                  <a:path w="67" h="24">
                    <a:moveTo>
                      <a:pt x="33" y="21"/>
                    </a:moveTo>
                    <a:cubicBezTo>
                      <a:pt x="63" y="15"/>
                      <a:pt x="67" y="0"/>
                      <a:pt x="33" y="2"/>
                    </a:cubicBezTo>
                    <a:cubicBezTo>
                      <a:pt x="0" y="5"/>
                      <a:pt x="10" y="24"/>
                      <a:pt x="33" y="21"/>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721" name="Freeform 712">
                <a:extLst>
                  <a:ext uri="{FF2B5EF4-FFF2-40B4-BE49-F238E27FC236}">
                    <a16:creationId xmlns:a16="http://schemas.microsoft.com/office/drawing/2014/main" id="{A9BC5A52-5A40-616A-182A-44916088A03C}"/>
                  </a:ext>
                </a:extLst>
              </p:cNvPr>
              <p:cNvSpPr>
                <a:spLocks/>
              </p:cNvSpPr>
              <p:nvPr/>
            </p:nvSpPr>
            <p:spPr bwMode="gray">
              <a:xfrm>
                <a:off x="15466607" y="5831796"/>
                <a:ext cx="246488" cy="243605"/>
              </a:xfrm>
              <a:custGeom>
                <a:avLst/>
                <a:gdLst>
                  <a:gd name="T0" fmla="*/ 267 w 516"/>
                  <a:gd name="T1" fmla="*/ 13 h 511"/>
                  <a:gd name="T2" fmla="*/ 266 w 516"/>
                  <a:gd name="T3" fmla="*/ 32 h 511"/>
                  <a:gd name="T4" fmla="*/ 240 w 516"/>
                  <a:gd name="T5" fmla="*/ 20 h 511"/>
                  <a:gd name="T6" fmla="*/ 206 w 516"/>
                  <a:gd name="T7" fmla="*/ 33 h 511"/>
                  <a:gd name="T8" fmla="*/ 166 w 516"/>
                  <a:gd name="T9" fmla="*/ 1 h 511"/>
                  <a:gd name="T10" fmla="*/ 143 w 516"/>
                  <a:gd name="T11" fmla="*/ 19 h 511"/>
                  <a:gd name="T12" fmla="*/ 132 w 516"/>
                  <a:gd name="T13" fmla="*/ 11 h 511"/>
                  <a:gd name="T14" fmla="*/ 104 w 516"/>
                  <a:gd name="T15" fmla="*/ 44 h 511"/>
                  <a:gd name="T16" fmla="*/ 52 w 516"/>
                  <a:gd name="T17" fmla="*/ 49 h 511"/>
                  <a:gd name="T18" fmla="*/ 54 w 516"/>
                  <a:gd name="T19" fmla="*/ 87 h 511"/>
                  <a:gd name="T20" fmla="*/ 20 w 516"/>
                  <a:gd name="T21" fmla="*/ 93 h 511"/>
                  <a:gd name="T22" fmla="*/ 15 w 516"/>
                  <a:gd name="T23" fmla="*/ 116 h 511"/>
                  <a:gd name="T24" fmla="*/ 41 w 516"/>
                  <a:gd name="T25" fmla="*/ 125 h 511"/>
                  <a:gd name="T26" fmla="*/ 63 w 516"/>
                  <a:gd name="T27" fmla="*/ 137 h 511"/>
                  <a:gd name="T28" fmla="*/ 65 w 516"/>
                  <a:gd name="T29" fmla="*/ 168 h 511"/>
                  <a:gd name="T30" fmla="*/ 82 w 516"/>
                  <a:gd name="T31" fmla="*/ 203 h 511"/>
                  <a:gd name="T32" fmla="*/ 56 w 516"/>
                  <a:gd name="T33" fmla="*/ 206 h 511"/>
                  <a:gd name="T34" fmla="*/ 29 w 516"/>
                  <a:gd name="T35" fmla="*/ 228 h 511"/>
                  <a:gd name="T36" fmla="*/ 31 w 516"/>
                  <a:gd name="T37" fmla="*/ 262 h 511"/>
                  <a:gd name="T38" fmla="*/ 48 w 516"/>
                  <a:gd name="T39" fmla="*/ 297 h 511"/>
                  <a:gd name="T40" fmla="*/ 0 w 516"/>
                  <a:gd name="T41" fmla="*/ 352 h 511"/>
                  <a:gd name="T42" fmla="*/ 18 w 516"/>
                  <a:gd name="T43" fmla="*/ 384 h 511"/>
                  <a:gd name="T44" fmla="*/ 93 w 516"/>
                  <a:gd name="T45" fmla="*/ 372 h 511"/>
                  <a:gd name="T46" fmla="*/ 138 w 516"/>
                  <a:gd name="T47" fmla="*/ 367 h 511"/>
                  <a:gd name="T48" fmla="*/ 99 w 516"/>
                  <a:gd name="T49" fmla="*/ 395 h 511"/>
                  <a:gd name="T50" fmla="*/ 37 w 516"/>
                  <a:gd name="T51" fmla="*/ 442 h 511"/>
                  <a:gd name="T52" fmla="*/ 55 w 516"/>
                  <a:gd name="T53" fmla="*/ 466 h 511"/>
                  <a:gd name="T54" fmla="*/ 42 w 516"/>
                  <a:gd name="T55" fmla="*/ 511 h 511"/>
                  <a:gd name="T56" fmla="*/ 65 w 516"/>
                  <a:gd name="T57" fmla="*/ 497 h 511"/>
                  <a:gd name="T58" fmla="*/ 74 w 516"/>
                  <a:gd name="T59" fmla="*/ 467 h 511"/>
                  <a:gd name="T60" fmla="*/ 125 w 516"/>
                  <a:gd name="T61" fmla="*/ 400 h 511"/>
                  <a:gd name="T62" fmla="*/ 179 w 516"/>
                  <a:gd name="T63" fmla="*/ 369 h 511"/>
                  <a:gd name="T64" fmla="*/ 227 w 516"/>
                  <a:gd name="T65" fmla="*/ 313 h 511"/>
                  <a:gd name="T66" fmla="*/ 240 w 516"/>
                  <a:gd name="T67" fmla="*/ 272 h 511"/>
                  <a:gd name="T68" fmla="*/ 286 w 516"/>
                  <a:gd name="T69" fmla="*/ 247 h 511"/>
                  <a:gd name="T70" fmla="*/ 319 w 516"/>
                  <a:gd name="T71" fmla="*/ 249 h 511"/>
                  <a:gd name="T72" fmla="*/ 358 w 516"/>
                  <a:gd name="T73" fmla="*/ 220 h 511"/>
                  <a:gd name="T74" fmla="*/ 425 w 516"/>
                  <a:gd name="T75" fmla="*/ 223 h 511"/>
                  <a:gd name="T76" fmla="*/ 426 w 516"/>
                  <a:gd name="T77" fmla="*/ 208 h 511"/>
                  <a:gd name="T78" fmla="*/ 437 w 516"/>
                  <a:gd name="T79" fmla="*/ 209 h 511"/>
                  <a:gd name="T80" fmla="*/ 436 w 516"/>
                  <a:gd name="T81" fmla="*/ 228 h 511"/>
                  <a:gd name="T82" fmla="*/ 486 w 516"/>
                  <a:gd name="T83" fmla="*/ 219 h 511"/>
                  <a:gd name="T84" fmla="*/ 503 w 516"/>
                  <a:gd name="T85" fmla="*/ 170 h 511"/>
                  <a:gd name="T86" fmla="*/ 511 w 516"/>
                  <a:gd name="T87" fmla="*/ 151 h 511"/>
                  <a:gd name="T88" fmla="*/ 433 w 516"/>
                  <a:gd name="T89" fmla="*/ 140 h 511"/>
                  <a:gd name="T90" fmla="*/ 330 w 516"/>
                  <a:gd name="T91" fmla="*/ 100 h 511"/>
                  <a:gd name="T92" fmla="*/ 321 w 516"/>
                  <a:gd name="T93" fmla="*/ 58 h 511"/>
                  <a:gd name="T94" fmla="*/ 296 w 516"/>
                  <a:gd name="T95" fmla="*/ 34 h 511"/>
                  <a:gd name="T96" fmla="*/ 307 w 516"/>
                  <a:gd name="T97" fmla="*/ 27 h 511"/>
                  <a:gd name="T98" fmla="*/ 297 w 516"/>
                  <a:gd name="T99" fmla="*/ 7 h 511"/>
                  <a:gd name="T100" fmla="*/ 278 w 516"/>
                  <a:gd name="T101" fmla="*/ 14 h 511"/>
                  <a:gd name="T102" fmla="*/ 267 w 516"/>
                  <a:gd name="T103" fmla="*/ 13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16" h="511">
                    <a:moveTo>
                      <a:pt x="267" y="13"/>
                    </a:moveTo>
                    <a:cubicBezTo>
                      <a:pt x="266" y="32"/>
                      <a:pt x="266" y="32"/>
                      <a:pt x="266" y="32"/>
                    </a:cubicBezTo>
                    <a:cubicBezTo>
                      <a:pt x="240" y="20"/>
                      <a:pt x="240" y="20"/>
                      <a:pt x="240" y="20"/>
                    </a:cubicBezTo>
                    <a:cubicBezTo>
                      <a:pt x="240" y="20"/>
                      <a:pt x="225" y="34"/>
                      <a:pt x="206" y="33"/>
                    </a:cubicBezTo>
                    <a:cubicBezTo>
                      <a:pt x="191" y="29"/>
                      <a:pt x="177" y="5"/>
                      <a:pt x="166" y="1"/>
                    </a:cubicBezTo>
                    <a:cubicBezTo>
                      <a:pt x="151" y="0"/>
                      <a:pt x="143" y="19"/>
                      <a:pt x="143" y="19"/>
                    </a:cubicBezTo>
                    <a:cubicBezTo>
                      <a:pt x="143" y="19"/>
                      <a:pt x="140" y="7"/>
                      <a:pt x="132" y="11"/>
                    </a:cubicBezTo>
                    <a:cubicBezTo>
                      <a:pt x="124" y="18"/>
                      <a:pt x="124" y="29"/>
                      <a:pt x="104" y="44"/>
                    </a:cubicBezTo>
                    <a:cubicBezTo>
                      <a:pt x="89" y="58"/>
                      <a:pt x="67" y="46"/>
                      <a:pt x="52" y="49"/>
                    </a:cubicBezTo>
                    <a:cubicBezTo>
                      <a:pt x="40" y="56"/>
                      <a:pt x="58" y="72"/>
                      <a:pt x="54" y="87"/>
                    </a:cubicBezTo>
                    <a:cubicBezTo>
                      <a:pt x="46" y="98"/>
                      <a:pt x="28" y="86"/>
                      <a:pt x="20" y="93"/>
                    </a:cubicBezTo>
                    <a:cubicBezTo>
                      <a:pt x="8" y="100"/>
                      <a:pt x="15" y="116"/>
                      <a:pt x="15" y="116"/>
                    </a:cubicBezTo>
                    <a:cubicBezTo>
                      <a:pt x="41" y="125"/>
                      <a:pt x="41" y="125"/>
                      <a:pt x="41" y="125"/>
                    </a:cubicBezTo>
                    <a:cubicBezTo>
                      <a:pt x="63" y="137"/>
                      <a:pt x="63" y="137"/>
                      <a:pt x="63" y="137"/>
                    </a:cubicBezTo>
                    <a:cubicBezTo>
                      <a:pt x="63" y="137"/>
                      <a:pt x="62" y="160"/>
                      <a:pt x="65" y="168"/>
                    </a:cubicBezTo>
                    <a:cubicBezTo>
                      <a:pt x="68" y="176"/>
                      <a:pt x="90" y="196"/>
                      <a:pt x="82" y="203"/>
                    </a:cubicBezTo>
                    <a:cubicBezTo>
                      <a:pt x="74" y="211"/>
                      <a:pt x="56" y="206"/>
                      <a:pt x="56" y="206"/>
                    </a:cubicBezTo>
                    <a:cubicBezTo>
                      <a:pt x="29" y="228"/>
                      <a:pt x="29" y="228"/>
                      <a:pt x="29" y="228"/>
                    </a:cubicBezTo>
                    <a:cubicBezTo>
                      <a:pt x="31" y="262"/>
                      <a:pt x="31" y="262"/>
                      <a:pt x="31" y="262"/>
                    </a:cubicBezTo>
                    <a:cubicBezTo>
                      <a:pt x="31" y="262"/>
                      <a:pt x="56" y="282"/>
                      <a:pt x="48" y="297"/>
                    </a:cubicBezTo>
                    <a:cubicBezTo>
                      <a:pt x="40" y="316"/>
                      <a:pt x="0" y="352"/>
                      <a:pt x="0" y="352"/>
                    </a:cubicBezTo>
                    <a:cubicBezTo>
                      <a:pt x="0" y="352"/>
                      <a:pt x="3" y="375"/>
                      <a:pt x="18" y="384"/>
                    </a:cubicBezTo>
                    <a:cubicBezTo>
                      <a:pt x="32" y="396"/>
                      <a:pt x="93" y="372"/>
                      <a:pt x="93" y="372"/>
                    </a:cubicBezTo>
                    <a:cubicBezTo>
                      <a:pt x="93" y="372"/>
                      <a:pt x="131" y="351"/>
                      <a:pt x="138" y="367"/>
                    </a:cubicBezTo>
                    <a:cubicBezTo>
                      <a:pt x="141" y="378"/>
                      <a:pt x="99" y="395"/>
                      <a:pt x="99" y="395"/>
                    </a:cubicBezTo>
                    <a:cubicBezTo>
                      <a:pt x="37" y="442"/>
                      <a:pt x="37" y="442"/>
                      <a:pt x="37" y="442"/>
                    </a:cubicBezTo>
                    <a:cubicBezTo>
                      <a:pt x="55" y="466"/>
                      <a:pt x="55" y="466"/>
                      <a:pt x="55" y="466"/>
                    </a:cubicBezTo>
                    <a:cubicBezTo>
                      <a:pt x="42" y="511"/>
                      <a:pt x="42" y="511"/>
                      <a:pt x="42" y="511"/>
                    </a:cubicBezTo>
                    <a:cubicBezTo>
                      <a:pt x="65" y="497"/>
                      <a:pt x="65" y="497"/>
                      <a:pt x="65" y="497"/>
                    </a:cubicBezTo>
                    <a:cubicBezTo>
                      <a:pt x="74" y="467"/>
                      <a:pt x="74" y="467"/>
                      <a:pt x="74" y="467"/>
                    </a:cubicBezTo>
                    <a:cubicBezTo>
                      <a:pt x="125" y="400"/>
                      <a:pt x="125" y="400"/>
                      <a:pt x="125" y="400"/>
                    </a:cubicBezTo>
                    <a:cubicBezTo>
                      <a:pt x="179" y="369"/>
                      <a:pt x="179" y="369"/>
                      <a:pt x="179" y="369"/>
                    </a:cubicBezTo>
                    <a:cubicBezTo>
                      <a:pt x="227" y="313"/>
                      <a:pt x="227" y="313"/>
                      <a:pt x="227" y="313"/>
                    </a:cubicBezTo>
                    <a:cubicBezTo>
                      <a:pt x="227" y="313"/>
                      <a:pt x="235" y="287"/>
                      <a:pt x="240" y="272"/>
                    </a:cubicBezTo>
                    <a:cubicBezTo>
                      <a:pt x="244" y="261"/>
                      <a:pt x="286" y="247"/>
                      <a:pt x="286" y="247"/>
                    </a:cubicBezTo>
                    <a:cubicBezTo>
                      <a:pt x="286" y="247"/>
                      <a:pt x="312" y="252"/>
                      <a:pt x="319" y="249"/>
                    </a:cubicBezTo>
                    <a:cubicBezTo>
                      <a:pt x="331" y="250"/>
                      <a:pt x="336" y="223"/>
                      <a:pt x="358" y="220"/>
                    </a:cubicBezTo>
                    <a:cubicBezTo>
                      <a:pt x="385" y="218"/>
                      <a:pt x="425" y="223"/>
                      <a:pt x="425" y="223"/>
                    </a:cubicBezTo>
                    <a:cubicBezTo>
                      <a:pt x="426" y="208"/>
                      <a:pt x="426" y="208"/>
                      <a:pt x="426" y="208"/>
                    </a:cubicBezTo>
                    <a:cubicBezTo>
                      <a:pt x="437" y="209"/>
                      <a:pt x="437" y="209"/>
                      <a:pt x="437" y="209"/>
                    </a:cubicBezTo>
                    <a:cubicBezTo>
                      <a:pt x="436" y="228"/>
                      <a:pt x="436" y="228"/>
                      <a:pt x="436" y="228"/>
                    </a:cubicBezTo>
                    <a:cubicBezTo>
                      <a:pt x="436" y="228"/>
                      <a:pt x="455" y="229"/>
                      <a:pt x="486" y="219"/>
                    </a:cubicBezTo>
                    <a:cubicBezTo>
                      <a:pt x="516" y="205"/>
                      <a:pt x="503" y="170"/>
                      <a:pt x="503" y="170"/>
                    </a:cubicBezTo>
                    <a:cubicBezTo>
                      <a:pt x="511" y="151"/>
                      <a:pt x="511" y="151"/>
                      <a:pt x="511" y="151"/>
                    </a:cubicBezTo>
                    <a:cubicBezTo>
                      <a:pt x="511" y="151"/>
                      <a:pt x="466" y="149"/>
                      <a:pt x="433" y="140"/>
                    </a:cubicBezTo>
                    <a:cubicBezTo>
                      <a:pt x="400" y="134"/>
                      <a:pt x="359" y="121"/>
                      <a:pt x="330" y="100"/>
                    </a:cubicBezTo>
                    <a:cubicBezTo>
                      <a:pt x="301" y="84"/>
                      <a:pt x="324" y="69"/>
                      <a:pt x="321" y="58"/>
                    </a:cubicBezTo>
                    <a:cubicBezTo>
                      <a:pt x="318" y="46"/>
                      <a:pt x="296" y="34"/>
                      <a:pt x="296" y="34"/>
                    </a:cubicBezTo>
                    <a:cubicBezTo>
                      <a:pt x="307" y="27"/>
                      <a:pt x="307" y="27"/>
                      <a:pt x="307" y="27"/>
                    </a:cubicBezTo>
                    <a:cubicBezTo>
                      <a:pt x="297" y="7"/>
                      <a:pt x="297" y="7"/>
                      <a:pt x="297" y="7"/>
                    </a:cubicBezTo>
                    <a:cubicBezTo>
                      <a:pt x="278" y="14"/>
                      <a:pt x="278" y="14"/>
                      <a:pt x="278" y="14"/>
                    </a:cubicBezTo>
                    <a:lnTo>
                      <a:pt x="267" y="13"/>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722" name="Freeform 716">
                <a:extLst>
                  <a:ext uri="{FF2B5EF4-FFF2-40B4-BE49-F238E27FC236}">
                    <a16:creationId xmlns:a16="http://schemas.microsoft.com/office/drawing/2014/main" id="{C486E5B6-1C8C-A4D7-2BEF-232F51B39C68}"/>
                  </a:ext>
                </a:extLst>
              </p:cNvPr>
              <p:cNvSpPr>
                <a:spLocks/>
              </p:cNvSpPr>
              <p:nvPr/>
            </p:nvSpPr>
            <p:spPr bwMode="gray">
              <a:xfrm>
                <a:off x="15038497" y="4378816"/>
                <a:ext cx="190271" cy="108109"/>
              </a:xfrm>
              <a:custGeom>
                <a:avLst/>
                <a:gdLst>
                  <a:gd name="T0" fmla="*/ 7 w 400"/>
                  <a:gd name="T1" fmla="*/ 155 h 226"/>
                  <a:gd name="T2" fmla="*/ 12 w 400"/>
                  <a:gd name="T3" fmla="*/ 145 h 226"/>
                  <a:gd name="T4" fmla="*/ 20 w 400"/>
                  <a:gd name="T5" fmla="*/ 139 h 226"/>
                  <a:gd name="T6" fmla="*/ 26 w 400"/>
                  <a:gd name="T7" fmla="*/ 151 h 226"/>
                  <a:gd name="T8" fmla="*/ 45 w 400"/>
                  <a:gd name="T9" fmla="*/ 139 h 226"/>
                  <a:gd name="T10" fmla="*/ 70 w 400"/>
                  <a:gd name="T11" fmla="*/ 145 h 226"/>
                  <a:gd name="T12" fmla="*/ 54 w 400"/>
                  <a:gd name="T13" fmla="*/ 151 h 226"/>
                  <a:gd name="T14" fmla="*/ 54 w 400"/>
                  <a:gd name="T15" fmla="*/ 158 h 226"/>
                  <a:gd name="T16" fmla="*/ 23 w 400"/>
                  <a:gd name="T17" fmla="*/ 172 h 226"/>
                  <a:gd name="T18" fmla="*/ 16 w 400"/>
                  <a:gd name="T19" fmla="*/ 167 h 226"/>
                  <a:gd name="T20" fmla="*/ 2 w 400"/>
                  <a:gd name="T21" fmla="*/ 191 h 226"/>
                  <a:gd name="T22" fmla="*/ 187 w 400"/>
                  <a:gd name="T23" fmla="*/ 219 h 226"/>
                  <a:gd name="T24" fmla="*/ 376 w 400"/>
                  <a:gd name="T25" fmla="*/ 211 h 226"/>
                  <a:gd name="T26" fmla="*/ 361 w 400"/>
                  <a:gd name="T27" fmla="*/ 158 h 226"/>
                  <a:gd name="T28" fmla="*/ 373 w 400"/>
                  <a:gd name="T29" fmla="*/ 124 h 226"/>
                  <a:gd name="T30" fmla="*/ 390 w 400"/>
                  <a:gd name="T31" fmla="*/ 97 h 226"/>
                  <a:gd name="T32" fmla="*/ 352 w 400"/>
                  <a:gd name="T33" fmla="*/ 63 h 226"/>
                  <a:gd name="T34" fmla="*/ 316 w 400"/>
                  <a:gd name="T35" fmla="*/ 58 h 226"/>
                  <a:gd name="T36" fmla="*/ 283 w 400"/>
                  <a:gd name="T37" fmla="*/ 65 h 226"/>
                  <a:gd name="T38" fmla="*/ 280 w 400"/>
                  <a:gd name="T39" fmla="*/ 54 h 226"/>
                  <a:gd name="T40" fmla="*/ 245 w 400"/>
                  <a:gd name="T41" fmla="*/ 45 h 226"/>
                  <a:gd name="T42" fmla="*/ 225 w 400"/>
                  <a:gd name="T43" fmla="*/ 32 h 226"/>
                  <a:gd name="T44" fmla="*/ 204 w 400"/>
                  <a:gd name="T45" fmla="*/ 33 h 226"/>
                  <a:gd name="T46" fmla="*/ 188 w 400"/>
                  <a:gd name="T47" fmla="*/ 16 h 226"/>
                  <a:gd name="T48" fmla="*/ 182 w 400"/>
                  <a:gd name="T49" fmla="*/ 33 h 226"/>
                  <a:gd name="T50" fmla="*/ 171 w 400"/>
                  <a:gd name="T51" fmla="*/ 32 h 226"/>
                  <a:gd name="T52" fmla="*/ 178 w 400"/>
                  <a:gd name="T53" fmla="*/ 87 h 226"/>
                  <a:gd name="T54" fmla="*/ 155 w 400"/>
                  <a:gd name="T55" fmla="*/ 99 h 226"/>
                  <a:gd name="T56" fmla="*/ 130 w 400"/>
                  <a:gd name="T57" fmla="*/ 95 h 226"/>
                  <a:gd name="T58" fmla="*/ 117 w 400"/>
                  <a:gd name="T59" fmla="*/ 90 h 226"/>
                  <a:gd name="T60" fmla="*/ 88 w 400"/>
                  <a:gd name="T61" fmla="*/ 90 h 226"/>
                  <a:gd name="T62" fmla="*/ 134 w 400"/>
                  <a:gd name="T63" fmla="*/ 38 h 226"/>
                  <a:gd name="T64" fmla="*/ 136 w 400"/>
                  <a:gd name="T65" fmla="*/ 24 h 226"/>
                  <a:gd name="T66" fmla="*/ 156 w 400"/>
                  <a:gd name="T67" fmla="*/ 8 h 226"/>
                  <a:gd name="T68" fmla="*/ 150 w 400"/>
                  <a:gd name="T69" fmla="*/ 0 h 226"/>
                  <a:gd name="T70" fmla="*/ 143 w 400"/>
                  <a:gd name="T71" fmla="*/ 3 h 226"/>
                  <a:gd name="T72" fmla="*/ 124 w 400"/>
                  <a:gd name="T73" fmla="*/ 37 h 226"/>
                  <a:gd name="T74" fmla="*/ 86 w 400"/>
                  <a:gd name="T75" fmla="*/ 75 h 226"/>
                  <a:gd name="T76" fmla="*/ 74 w 400"/>
                  <a:gd name="T77" fmla="*/ 84 h 226"/>
                  <a:gd name="T78" fmla="*/ 13 w 400"/>
                  <a:gd name="T79" fmla="*/ 84 h 226"/>
                  <a:gd name="T80" fmla="*/ 7 w 400"/>
                  <a:gd name="T81" fmla="*/ 101 h 226"/>
                  <a:gd name="T82" fmla="*/ 12 w 400"/>
                  <a:gd name="T83" fmla="*/ 116 h 226"/>
                  <a:gd name="T84" fmla="*/ 0 w 400"/>
                  <a:gd name="T85" fmla="*/ 151 h 226"/>
                  <a:gd name="T86" fmla="*/ 7 w 400"/>
                  <a:gd name="T87" fmla="*/ 155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00" h="226">
                    <a:moveTo>
                      <a:pt x="7" y="155"/>
                    </a:moveTo>
                    <a:cubicBezTo>
                      <a:pt x="12" y="145"/>
                      <a:pt x="12" y="145"/>
                      <a:pt x="12" y="145"/>
                    </a:cubicBezTo>
                    <a:cubicBezTo>
                      <a:pt x="20" y="139"/>
                      <a:pt x="20" y="139"/>
                      <a:pt x="20" y="139"/>
                    </a:cubicBezTo>
                    <a:cubicBezTo>
                      <a:pt x="26" y="151"/>
                      <a:pt x="26" y="151"/>
                      <a:pt x="26" y="151"/>
                    </a:cubicBezTo>
                    <a:cubicBezTo>
                      <a:pt x="45" y="139"/>
                      <a:pt x="45" y="139"/>
                      <a:pt x="45" y="139"/>
                    </a:cubicBezTo>
                    <a:cubicBezTo>
                      <a:pt x="70" y="145"/>
                      <a:pt x="70" y="145"/>
                      <a:pt x="70" y="145"/>
                    </a:cubicBezTo>
                    <a:cubicBezTo>
                      <a:pt x="54" y="151"/>
                      <a:pt x="54" y="151"/>
                      <a:pt x="54" y="151"/>
                    </a:cubicBezTo>
                    <a:cubicBezTo>
                      <a:pt x="54" y="158"/>
                      <a:pt x="54" y="158"/>
                      <a:pt x="54" y="158"/>
                    </a:cubicBezTo>
                    <a:cubicBezTo>
                      <a:pt x="23" y="172"/>
                      <a:pt x="23" y="172"/>
                      <a:pt x="23" y="172"/>
                    </a:cubicBezTo>
                    <a:cubicBezTo>
                      <a:pt x="16" y="167"/>
                      <a:pt x="16" y="167"/>
                      <a:pt x="16" y="167"/>
                    </a:cubicBezTo>
                    <a:cubicBezTo>
                      <a:pt x="2" y="191"/>
                      <a:pt x="2" y="191"/>
                      <a:pt x="2" y="191"/>
                    </a:cubicBezTo>
                    <a:cubicBezTo>
                      <a:pt x="31" y="195"/>
                      <a:pt x="143" y="217"/>
                      <a:pt x="187" y="219"/>
                    </a:cubicBezTo>
                    <a:cubicBezTo>
                      <a:pt x="240" y="226"/>
                      <a:pt x="376" y="211"/>
                      <a:pt x="376" y="211"/>
                    </a:cubicBezTo>
                    <a:cubicBezTo>
                      <a:pt x="376" y="211"/>
                      <a:pt x="354" y="183"/>
                      <a:pt x="361" y="158"/>
                    </a:cubicBezTo>
                    <a:cubicBezTo>
                      <a:pt x="364" y="137"/>
                      <a:pt x="373" y="124"/>
                      <a:pt x="373" y="124"/>
                    </a:cubicBezTo>
                    <a:cubicBezTo>
                      <a:pt x="373" y="124"/>
                      <a:pt x="400" y="109"/>
                      <a:pt x="390" y="97"/>
                    </a:cubicBezTo>
                    <a:cubicBezTo>
                      <a:pt x="381" y="88"/>
                      <a:pt x="352" y="63"/>
                      <a:pt x="352" y="63"/>
                    </a:cubicBezTo>
                    <a:cubicBezTo>
                      <a:pt x="316" y="58"/>
                      <a:pt x="316" y="58"/>
                      <a:pt x="316" y="58"/>
                    </a:cubicBezTo>
                    <a:cubicBezTo>
                      <a:pt x="283" y="65"/>
                      <a:pt x="283" y="65"/>
                      <a:pt x="283" y="65"/>
                    </a:cubicBezTo>
                    <a:cubicBezTo>
                      <a:pt x="280" y="54"/>
                      <a:pt x="280" y="54"/>
                      <a:pt x="280" y="54"/>
                    </a:cubicBezTo>
                    <a:cubicBezTo>
                      <a:pt x="280" y="54"/>
                      <a:pt x="258" y="58"/>
                      <a:pt x="245" y="45"/>
                    </a:cubicBezTo>
                    <a:cubicBezTo>
                      <a:pt x="232" y="36"/>
                      <a:pt x="225" y="32"/>
                      <a:pt x="225" y="32"/>
                    </a:cubicBezTo>
                    <a:cubicBezTo>
                      <a:pt x="204" y="33"/>
                      <a:pt x="204" y="33"/>
                      <a:pt x="204" y="33"/>
                    </a:cubicBezTo>
                    <a:cubicBezTo>
                      <a:pt x="188" y="16"/>
                      <a:pt x="188" y="16"/>
                      <a:pt x="188" y="16"/>
                    </a:cubicBezTo>
                    <a:cubicBezTo>
                      <a:pt x="182" y="33"/>
                      <a:pt x="182" y="33"/>
                      <a:pt x="182" y="33"/>
                    </a:cubicBezTo>
                    <a:cubicBezTo>
                      <a:pt x="171" y="32"/>
                      <a:pt x="171" y="32"/>
                      <a:pt x="171" y="32"/>
                    </a:cubicBezTo>
                    <a:cubicBezTo>
                      <a:pt x="178" y="87"/>
                      <a:pt x="178" y="87"/>
                      <a:pt x="178" y="87"/>
                    </a:cubicBezTo>
                    <a:cubicBezTo>
                      <a:pt x="155" y="99"/>
                      <a:pt x="155" y="99"/>
                      <a:pt x="155" y="99"/>
                    </a:cubicBezTo>
                    <a:cubicBezTo>
                      <a:pt x="130" y="95"/>
                      <a:pt x="130" y="95"/>
                      <a:pt x="130" y="95"/>
                    </a:cubicBezTo>
                    <a:cubicBezTo>
                      <a:pt x="130" y="95"/>
                      <a:pt x="120" y="91"/>
                      <a:pt x="117" y="90"/>
                    </a:cubicBezTo>
                    <a:cubicBezTo>
                      <a:pt x="113" y="90"/>
                      <a:pt x="88" y="90"/>
                      <a:pt x="88" y="90"/>
                    </a:cubicBezTo>
                    <a:cubicBezTo>
                      <a:pt x="134" y="38"/>
                      <a:pt x="134" y="38"/>
                      <a:pt x="134" y="38"/>
                    </a:cubicBezTo>
                    <a:cubicBezTo>
                      <a:pt x="136" y="24"/>
                      <a:pt x="136" y="24"/>
                      <a:pt x="136" y="24"/>
                    </a:cubicBezTo>
                    <a:cubicBezTo>
                      <a:pt x="156" y="8"/>
                      <a:pt x="156" y="8"/>
                      <a:pt x="156" y="8"/>
                    </a:cubicBezTo>
                    <a:cubicBezTo>
                      <a:pt x="150" y="0"/>
                      <a:pt x="150" y="0"/>
                      <a:pt x="150" y="0"/>
                    </a:cubicBezTo>
                    <a:cubicBezTo>
                      <a:pt x="143" y="3"/>
                      <a:pt x="143" y="3"/>
                      <a:pt x="143" y="3"/>
                    </a:cubicBezTo>
                    <a:cubicBezTo>
                      <a:pt x="124" y="37"/>
                      <a:pt x="124" y="37"/>
                      <a:pt x="124" y="37"/>
                    </a:cubicBezTo>
                    <a:cubicBezTo>
                      <a:pt x="86" y="75"/>
                      <a:pt x="86" y="75"/>
                      <a:pt x="86" y="75"/>
                    </a:cubicBezTo>
                    <a:cubicBezTo>
                      <a:pt x="74" y="84"/>
                      <a:pt x="74" y="84"/>
                      <a:pt x="74" y="84"/>
                    </a:cubicBezTo>
                    <a:cubicBezTo>
                      <a:pt x="13" y="84"/>
                      <a:pt x="13" y="84"/>
                      <a:pt x="13" y="84"/>
                    </a:cubicBezTo>
                    <a:cubicBezTo>
                      <a:pt x="7" y="101"/>
                      <a:pt x="7" y="101"/>
                      <a:pt x="7" y="101"/>
                    </a:cubicBezTo>
                    <a:cubicBezTo>
                      <a:pt x="12" y="116"/>
                      <a:pt x="12" y="116"/>
                      <a:pt x="12" y="116"/>
                    </a:cubicBezTo>
                    <a:cubicBezTo>
                      <a:pt x="0" y="151"/>
                      <a:pt x="0" y="151"/>
                      <a:pt x="0" y="151"/>
                    </a:cubicBezTo>
                    <a:lnTo>
                      <a:pt x="7" y="155"/>
                    </a:ln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723" name="Freeform 721">
                <a:extLst>
                  <a:ext uri="{FF2B5EF4-FFF2-40B4-BE49-F238E27FC236}">
                    <a16:creationId xmlns:a16="http://schemas.microsoft.com/office/drawing/2014/main" id="{EA276294-EC1B-3914-A0DA-D493282C1E07}"/>
                  </a:ext>
                </a:extLst>
              </p:cNvPr>
              <p:cNvSpPr>
                <a:spLocks/>
              </p:cNvSpPr>
              <p:nvPr/>
            </p:nvSpPr>
            <p:spPr bwMode="gray">
              <a:xfrm>
                <a:off x="15341201" y="4283681"/>
                <a:ext cx="2883" cy="1442"/>
              </a:xfrm>
              <a:custGeom>
                <a:avLst/>
                <a:gdLst>
                  <a:gd name="T0" fmla="*/ 0 w 4"/>
                  <a:gd name="T1" fmla="*/ 3 h 3"/>
                  <a:gd name="T2" fmla="*/ 4 w 4"/>
                  <a:gd name="T3" fmla="*/ 0 h 3"/>
                  <a:gd name="T4" fmla="*/ 0 w 4"/>
                  <a:gd name="T5" fmla="*/ 3 h 3"/>
                </a:gdLst>
                <a:ahLst/>
                <a:cxnLst>
                  <a:cxn ang="0">
                    <a:pos x="T0" y="T1"/>
                  </a:cxn>
                  <a:cxn ang="0">
                    <a:pos x="T2" y="T3"/>
                  </a:cxn>
                  <a:cxn ang="0">
                    <a:pos x="T4" y="T5"/>
                  </a:cxn>
                </a:cxnLst>
                <a:rect l="0" t="0" r="r" b="b"/>
                <a:pathLst>
                  <a:path w="4" h="3">
                    <a:moveTo>
                      <a:pt x="0" y="3"/>
                    </a:moveTo>
                    <a:cubicBezTo>
                      <a:pt x="2" y="2"/>
                      <a:pt x="3" y="1"/>
                      <a:pt x="4" y="0"/>
                    </a:cubicBezTo>
                    <a:cubicBezTo>
                      <a:pt x="1" y="0"/>
                      <a:pt x="0" y="0"/>
                      <a:pt x="0" y="3"/>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724" name="Freeform 723">
                <a:extLst>
                  <a:ext uri="{FF2B5EF4-FFF2-40B4-BE49-F238E27FC236}">
                    <a16:creationId xmlns:a16="http://schemas.microsoft.com/office/drawing/2014/main" id="{113A2C09-EB69-E4A5-513C-D934910A9779}"/>
                  </a:ext>
                </a:extLst>
              </p:cNvPr>
              <p:cNvSpPr>
                <a:spLocks/>
              </p:cNvSpPr>
              <p:nvPr/>
            </p:nvSpPr>
            <p:spPr bwMode="gray">
              <a:xfrm>
                <a:off x="16247872" y="5063505"/>
                <a:ext cx="1442" cy="1442"/>
              </a:xfrm>
              <a:custGeom>
                <a:avLst/>
                <a:gdLst>
                  <a:gd name="T0" fmla="*/ 1 w 1"/>
                  <a:gd name="T1" fmla="*/ 3 h 3"/>
                  <a:gd name="T2" fmla="*/ 1 w 1"/>
                  <a:gd name="T3" fmla="*/ 3 h 3"/>
                  <a:gd name="T4" fmla="*/ 0 w 1"/>
                  <a:gd name="T5" fmla="*/ 0 h 3"/>
                  <a:gd name="T6" fmla="*/ 1 w 1"/>
                  <a:gd name="T7" fmla="*/ 3 h 3"/>
                </a:gdLst>
                <a:ahLst/>
                <a:cxnLst>
                  <a:cxn ang="0">
                    <a:pos x="T0" y="T1"/>
                  </a:cxn>
                  <a:cxn ang="0">
                    <a:pos x="T2" y="T3"/>
                  </a:cxn>
                  <a:cxn ang="0">
                    <a:pos x="T4" y="T5"/>
                  </a:cxn>
                  <a:cxn ang="0">
                    <a:pos x="T6" y="T7"/>
                  </a:cxn>
                </a:cxnLst>
                <a:rect l="0" t="0" r="r" b="b"/>
                <a:pathLst>
                  <a:path w="1" h="3">
                    <a:moveTo>
                      <a:pt x="1" y="3"/>
                    </a:moveTo>
                    <a:cubicBezTo>
                      <a:pt x="1" y="3"/>
                      <a:pt x="1" y="3"/>
                      <a:pt x="1" y="3"/>
                    </a:cubicBezTo>
                    <a:cubicBezTo>
                      <a:pt x="1" y="2"/>
                      <a:pt x="1" y="1"/>
                      <a:pt x="0" y="0"/>
                    </a:cubicBezTo>
                    <a:cubicBezTo>
                      <a:pt x="0" y="1"/>
                      <a:pt x="1" y="2"/>
                      <a:pt x="1" y="3"/>
                    </a:cubicBezTo>
                    <a:close/>
                  </a:path>
                </a:pathLst>
              </a:custGeom>
              <a:solidFill>
                <a:schemeClr val="bg1">
                  <a:lumMod val="85000"/>
                </a:schemeClr>
              </a:solidFill>
              <a:ln w="3175" cap="flat">
                <a:solidFill>
                  <a:schemeClr val="bg1">
                    <a:lumMod val="7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grpSp>
        <p:sp>
          <p:nvSpPr>
            <p:cNvPr id="725" name="Rectangle 5">
              <a:extLst>
                <a:ext uri="{FF2B5EF4-FFF2-40B4-BE49-F238E27FC236}">
                  <a16:creationId xmlns:a16="http://schemas.microsoft.com/office/drawing/2014/main" id="{BB2695C8-0D63-3486-FC27-3B2F15B71E97}"/>
                </a:ext>
              </a:extLst>
            </p:cNvPr>
            <p:cNvSpPr/>
            <p:nvPr/>
          </p:nvSpPr>
          <p:spPr>
            <a:xfrm>
              <a:off x="8960917" y="4362879"/>
              <a:ext cx="420308" cy="2616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170</a:t>
              </a:r>
              <a:endParaRPr kumimoji="0" lang="en-GB" sz="11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726" name="Rectangle 703">
              <a:extLst>
                <a:ext uri="{FF2B5EF4-FFF2-40B4-BE49-F238E27FC236}">
                  <a16:creationId xmlns:a16="http://schemas.microsoft.com/office/drawing/2014/main" id="{71B62FD6-4058-2748-E121-DE26F158F9BC}"/>
                </a:ext>
              </a:extLst>
            </p:cNvPr>
            <p:cNvSpPr/>
            <p:nvPr/>
          </p:nvSpPr>
          <p:spPr>
            <a:xfrm>
              <a:off x="8787239" y="3633232"/>
              <a:ext cx="420308" cy="2616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170</a:t>
              </a:r>
              <a:endParaRPr kumimoji="0" lang="en-GB" sz="11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727" name="Rectangle 704">
              <a:extLst>
                <a:ext uri="{FF2B5EF4-FFF2-40B4-BE49-F238E27FC236}">
                  <a16:creationId xmlns:a16="http://schemas.microsoft.com/office/drawing/2014/main" id="{96973301-2228-AE2D-B874-A6347926E08E}"/>
                </a:ext>
              </a:extLst>
            </p:cNvPr>
            <p:cNvSpPr/>
            <p:nvPr/>
          </p:nvSpPr>
          <p:spPr>
            <a:xfrm>
              <a:off x="9607961" y="3914672"/>
              <a:ext cx="420308" cy="2616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170</a:t>
              </a:r>
              <a:endParaRPr kumimoji="0" lang="en-GB" sz="11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729" name="Rectangle 769">
              <a:extLst>
                <a:ext uri="{FF2B5EF4-FFF2-40B4-BE49-F238E27FC236}">
                  <a16:creationId xmlns:a16="http://schemas.microsoft.com/office/drawing/2014/main" id="{5B66F5B3-D4AF-7746-9951-3B1F814EACFF}"/>
                </a:ext>
              </a:extLst>
            </p:cNvPr>
            <p:cNvSpPr/>
            <p:nvPr/>
          </p:nvSpPr>
          <p:spPr>
            <a:xfrm>
              <a:off x="9356338" y="3762882"/>
              <a:ext cx="420308" cy="2616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100</a:t>
              </a:r>
              <a:endParaRPr kumimoji="0" lang="en-GB" sz="11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730" name="Rectangle 737">
              <a:extLst>
                <a:ext uri="{FF2B5EF4-FFF2-40B4-BE49-F238E27FC236}">
                  <a16:creationId xmlns:a16="http://schemas.microsoft.com/office/drawing/2014/main" id="{7583E3CE-C977-568A-3C13-71E1F6E66728}"/>
                </a:ext>
              </a:extLst>
            </p:cNvPr>
            <p:cNvSpPr/>
            <p:nvPr/>
          </p:nvSpPr>
          <p:spPr>
            <a:xfrm>
              <a:off x="9207547" y="3921437"/>
              <a:ext cx="420308" cy="2616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noProof="0" dirty="0">
                  <a:solidFill>
                    <a:prstClr val="white"/>
                  </a:solidFill>
                  <a:latin typeface="Arial" panose="020B0604020202020204" pitchFamily="34" charset="0"/>
                </a:rPr>
                <a:t>100</a:t>
              </a:r>
              <a:endParaRPr kumimoji="0" lang="en-GB" sz="11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731" name="TextBox 10">
              <a:extLst>
                <a:ext uri="{FF2B5EF4-FFF2-40B4-BE49-F238E27FC236}">
                  <a16:creationId xmlns:a16="http://schemas.microsoft.com/office/drawing/2014/main" id="{E096D4EF-3736-5EF6-2795-B063DBF652FE}"/>
                </a:ext>
              </a:extLst>
            </p:cNvPr>
            <p:cNvSpPr txBox="1"/>
            <p:nvPr/>
          </p:nvSpPr>
          <p:spPr>
            <a:xfrm>
              <a:off x="10345745" y="3821070"/>
              <a:ext cx="327768" cy="280239"/>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170</a:t>
              </a:r>
            </a:p>
          </p:txBody>
        </p:sp>
      </p:grpSp>
      <p:cxnSp>
        <p:nvCxnSpPr>
          <p:cNvPr id="736" name="Rechte verbindingslijn met pijl 57">
            <a:extLst>
              <a:ext uri="{FF2B5EF4-FFF2-40B4-BE49-F238E27FC236}">
                <a16:creationId xmlns:a16="http://schemas.microsoft.com/office/drawing/2014/main" id="{16E040BB-DB36-4AB4-7C32-D4056C9C0FFA}"/>
              </a:ext>
            </a:extLst>
          </p:cNvPr>
          <p:cNvCxnSpPr>
            <a:cxnSpLocks/>
          </p:cNvCxnSpPr>
          <p:nvPr/>
        </p:nvCxnSpPr>
        <p:spPr>
          <a:xfrm flipV="1">
            <a:off x="636712" y="5135915"/>
            <a:ext cx="0" cy="349834"/>
          </a:xfrm>
          <a:prstGeom prst="straightConnector1">
            <a:avLst/>
          </a:prstGeom>
          <a:ln w="15875">
            <a:solidFill>
              <a:schemeClr val="bg1"/>
            </a:solidFill>
            <a:round/>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6FE2B031-B56C-B324-39DD-6EE77A7658CF}"/>
              </a:ext>
            </a:extLst>
          </p:cNvPr>
          <p:cNvSpPr txBox="1">
            <a:spLocks/>
          </p:cNvSpPr>
          <p:nvPr/>
        </p:nvSpPr>
        <p:spPr>
          <a:xfrm>
            <a:off x="7718328" y="6350388"/>
            <a:ext cx="3990098" cy="319920"/>
          </a:xfrm>
          <a:prstGeom prst="rect">
            <a:avLst/>
          </a:prstGeom>
          <a:noFill/>
        </p:spPr>
        <p:txBody>
          <a:bodyPr wrap="square" lIns="0" tIns="0" rIns="0" bIns="0" rtlCol="0">
            <a:noAutofit/>
          </a:bodyPr>
          <a:lstStyle/>
          <a:p>
            <a:pPr algn="l"/>
            <a:r>
              <a:rPr lang="en-GB" sz="800" baseline="30000" noProof="0" dirty="0">
                <a:solidFill>
                  <a:schemeClr val="bg1">
                    <a:lumMod val="75000"/>
                  </a:schemeClr>
                </a:solidFill>
                <a:latin typeface="Arial" panose="020B0604020202020204" pitchFamily="34" charset="0"/>
              </a:rPr>
              <a:t>1</a:t>
            </a:r>
            <a:r>
              <a:rPr lang="en-GB" sz="800" noProof="0" dirty="0">
                <a:solidFill>
                  <a:schemeClr val="bg1">
                    <a:lumMod val="75000"/>
                  </a:schemeClr>
                </a:solidFill>
                <a:latin typeface="Arial" panose="020B0604020202020204" pitchFamily="34" charset="0"/>
              </a:rPr>
              <a:t> Selected topics were asked to subsamples; applicable sample sizes are shown on the respective slides.</a:t>
            </a:r>
            <a:r>
              <a:rPr lang="en-GB" sz="800" noProof="0" dirty="0">
                <a:solidFill>
                  <a:schemeClr val="bg1">
                    <a:lumMod val="75000"/>
                  </a:schemeClr>
                </a:solidFill>
                <a:latin typeface="Arial" panose="020B0604020202020204" pitchFamily="34" charset="0"/>
                <a:sym typeface="Wingdings" panose="05000000000000000000" pitchFamily="2" charset="2"/>
              </a:rPr>
              <a:t> </a:t>
            </a:r>
          </a:p>
          <a:p>
            <a:pPr algn="l"/>
            <a:r>
              <a:rPr lang="en-GB" sz="800" noProof="0" dirty="0">
                <a:solidFill>
                  <a:schemeClr val="bg1">
                    <a:lumMod val="75000"/>
                  </a:schemeClr>
                </a:solidFill>
                <a:latin typeface="Arial" panose="020B0604020202020204" pitchFamily="34" charset="0"/>
              </a:rPr>
              <a:t>** Small sample (n=30–49); results are indicative. | *** Very small sample (n&lt;30); results should be treated as qualitative indications only.</a:t>
            </a:r>
          </a:p>
        </p:txBody>
      </p:sp>
    </p:spTree>
    <p:extLst>
      <p:ext uri="{BB962C8B-B14F-4D97-AF65-F5344CB8AC3E}">
        <p14:creationId xmlns:p14="http://schemas.microsoft.com/office/powerpoint/2010/main" val="42673580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2E8B02-7BF2-C995-93AC-032A470183CD}"/>
            </a:ext>
          </a:extLst>
        </p:cNvPr>
        <p:cNvGrpSpPr/>
        <p:nvPr/>
      </p:nvGrpSpPr>
      <p:grpSpPr>
        <a:xfrm>
          <a:off x="0" y="0"/>
          <a:ext cx="0" cy="0"/>
          <a:chOff x="0" y="0"/>
          <a:chExt cx="0" cy="0"/>
        </a:xfrm>
      </p:grpSpPr>
      <p:sp>
        <p:nvSpPr>
          <p:cNvPr id="7" name="Tijdelijke aanduiding voor dianummer 2">
            <a:extLst>
              <a:ext uri="{FF2B5EF4-FFF2-40B4-BE49-F238E27FC236}">
                <a16:creationId xmlns:a16="http://schemas.microsoft.com/office/drawing/2014/main" id="{A45BF68D-0744-5818-1C9A-8D6D2683039A}"/>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AD0FE45-509C-4BDF-9EDE-64426F8DF3D2}" type="slidenum">
              <a:rPr kumimoji="0" lang="en-GB" sz="800" b="1" i="0" u="none" strike="noStrike" kern="1200" cap="none" spc="0" normalizeH="0" baseline="0" noProof="0" smtClean="0">
                <a:ln>
                  <a:noFill/>
                </a:ln>
                <a:solidFill>
                  <a:srgbClr val="A6A6A6"/>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10</a:t>
            </a:fld>
            <a:endParaRPr kumimoji="0" lang="en-GB" sz="800" b="1" i="0" u="none" strike="noStrike" kern="1200" cap="none" spc="0" normalizeH="0" baseline="0" noProof="0">
              <a:ln>
                <a:noFill/>
              </a:ln>
              <a:solidFill>
                <a:srgbClr val="A6A6A6"/>
              </a:solidFill>
              <a:effectLst/>
              <a:uLnTx/>
              <a:uFillTx/>
              <a:latin typeface="Arial" panose="020B0604020202020204"/>
              <a:ea typeface="+mn-ea"/>
              <a:cs typeface="+mn-cs"/>
            </a:endParaRPr>
          </a:p>
        </p:txBody>
      </p:sp>
      <p:sp>
        <p:nvSpPr>
          <p:cNvPr id="3" name="Text Placeholder 2">
            <a:extLst>
              <a:ext uri="{FF2B5EF4-FFF2-40B4-BE49-F238E27FC236}">
                <a16:creationId xmlns:a16="http://schemas.microsoft.com/office/drawing/2014/main" id="{DEEE71F4-ABE0-3FF0-99BA-743BBBC76A1C}"/>
              </a:ext>
            </a:extLst>
          </p:cNvPr>
          <p:cNvSpPr>
            <a:spLocks noGrp="1"/>
          </p:cNvSpPr>
          <p:nvPr>
            <p:ph type="body" sz="quarter" idx="13"/>
          </p:nvPr>
        </p:nvSpPr>
        <p:spPr>
          <a:xfrm>
            <a:off x="444500" y="552450"/>
            <a:ext cx="10257712" cy="488950"/>
          </a:xfrm>
        </p:spPr>
        <p:txBody>
          <a:bodyPr>
            <a:normAutofit lnSpcReduction="10000"/>
          </a:bodyPr>
          <a:lstStyle/>
          <a:p>
            <a:r>
              <a:rPr lang="en-GB" dirty="0"/>
              <a:t>About </a:t>
            </a:r>
            <a:r>
              <a:rPr lang="en-GB" dirty="0">
                <a:solidFill>
                  <a:srgbClr val="0A5D7A"/>
                </a:solidFill>
              </a:rPr>
              <a:t>the 2026 Business Context &amp; Market Outlook </a:t>
            </a:r>
            <a:r>
              <a:rPr lang="hr-HR" dirty="0">
                <a:solidFill>
                  <a:srgbClr val="0A5D7A"/>
                </a:solidFill>
              </a:rPr>
              <a:t>questions</a:t>
            </a:r>
            <a:endParaRPr lang="en-GB" sz="1200" dirty="0"/>
          </a:p>
        </p:txBody>
      </p:sp>
      <p:sp>
        <p:nvSpPr>
          <p:cNvPr id="6" name="TextBox 745">
            <a:extLst>
              <a:ext uri="{FF2B5EF4-FFF2-40B4-BE49-F238E27FC236}">
                <a16:creationId xmlns:a16="http://schemas.microsoft.com/office/drawing/2014/main" id="{7A2B44BF-FFE2-B17D-7319-D09D778F8D78}"/>
              </a:ext>
            </a:extLst>
          </p:cNvPr>
          <p:cNvSpPr txBox="1"/>
          <p:nvPr/>
        </p:nvSpPr>
        <p:spPr>
          <a:xfrm>
            <a:off x="358961" y="1208386"/>
            <a:ext cx="9975663" cy="374607"/>
          </a:xfrm>
          <a:prstGeom prst="rect">
            <a:avLst/>
          </a:prstGeom>
          <a:noFill/>
        </p:spPr>
        <p:txBody>
          <a:bodyPr wrap="square" rtlCol="0" anchor="t" anchorCtr="0">
            <a:noAutofit/>
          </a:bodyPr>
          <a:lstStyle/>
          <a:p>
            <a:pPr marL="0" marR="0" lvl="0" indent="0" algn="l" defTabSz="914400" rtl="0" eaLnBrk="1" fontAlgn="auto" latinLnBrk="0" hangingPunct="1">
              <a:lnSpc>
                <a:spcPts val="1500"/>
              </a:lnSpc>
              <a:spcBef>
                <a:spcPts val="400"/>
              </a:spcBef>
              <a:spcAft>
                <a:spcPts val="400"/>
              </a:spcAft>
              <a:buClrTx/>
              <a:buSzTx/>
              <a:buFontTx/>
              <a:buNone/>
              <a:tabLst/>
              <a:defRPr/>
            </a:pPr>
            <a:r>
              <a:rPr kumimoji="0" lang="en-US" sz="1800" b="1" i="0" u="none" strike="noStrike" kern="1200" cap="none" spc="0" normalizeH="0" baseline="0" noProof="0" dirty="0">
                <a:ln>
                  <a:noFill/>
                </a:ln>
                <a:solidFill>
                  <a:srgbClr val="0A5D7A"/>
                </a:solidFill>
                <a:effectLst/>
                <a:uLnTx/>
                <a:uFillTx/>
                <a:latin typeface="Arial" panose="020B0604020202020204" pitchFamily="34" charset="0"/>
                <a:ea typeface="League Spartan" charset="0"/>
                <a:cs typeface="Arial" panose="020B0604020202020204" pitchFamily="34" charset="0"/>
              </a:rPr>
              <a:t>Respondents were asked the following questions about </a:t>
            </a:r>
            <a:r>
              <a:rPr lang="hr-HR" b="1" dirty="0">
                <a:solidFill>
                  <a:srgbClr val="0A5D7A"/>
                </a:solidFill>
                <a:latin typeface="Arial" panose="020B0604020202020204" pitchFamily="34" charset="0"/>
                <a:ea typeface="League Spartan" charset="0"/>
                <a:cs typeface="Arial" panose="020B0604020202020204" pitchFamily="34" charset="0"/>
              </a:rPr>
              <a:t>business context and market outlook questions</a:t>
            </a:r>
            <a:r>
              <a:rPr kumimoji="0" lang="hr-HR" sz="1800" b="1" i="0" u="none" strike="noStrike" kern="1200" cap="none" spc="0" normalizeH="0" baseline="0" noProof="0" dirty="0">
                <a:ln>
                  <a:noFill/>
                </a:ln>
                <a:solidFill>
                  <a:srgbClr val="0A5D7A"/>
                </a:solidFill>
                <a:effectLst/>
                <a:uLnTx/>
                <a:uFillTx/>
                <a:latin typeface="Arial" panose="020B0604020202020204" pitchFamily="34" charset="0"/>
                <a:ea typeface="League Spartan" charset="0"/>
                <a:cs typeface="Arial" panose="020B0604020202020204" pitchFamily="34" charset="0"/>
              </a:rPr>
              <a:t>:</a:t>
            </a:r>
            <a:endParaRPr kumimoji="0" lang="en-GB" sz="1800" b="0" i="0" u="none" strike="noStrike" kern="1200" cap="none" spc="0" normalizeH="0" baseline="0" noProof="0" dirty="0">
              <a:ln>
                <a:noFill/>
              </a:ln>
              <a:solidFill>
                <a:srgbClr val="0A5D7A"/>
              </a:solidFill>
              <a:effectLst/>
              <a:uLnTx/>
              <a:uFillTx/>
              <a:latin typeface="Arial" panose="020B0604020202020204" pitchFamily="34" charset="0"/>
              <a:ea typeface="League Spartan" charset="0"/>
              <a:cs typeface="Arial" panose="020B0604020202020204" pitchFamily="34" charset="0"/>
            </a:endParaRPr>
          </a:p>
        </p:txBody>
      </p:sp>
      <p:sp>
        <p:nvSpPr>
          <p:cNvPr id="10" name="Rechthoek 6">
            <a:extLst>
              <a:ext uri="{FF2B5EF4-FFF2-40B4-BE49-F238E27FC236}">
                <a16:creationId xmlns:a16="http://schemas.microsoft.com/office/drawing/2014/main" id="{26518122-5BE7-8D1A-F3B8-0F0018DC5BA2}"/>
              </a:ext>
            </a:extLst>
          </p:cNvPr>
          <p:cNvSpPr/>
          <p:nvPr/>
        </p:nvSpPr>
        <p:spPr>
          <a:xfrm>
            <a:off x="393721" y="1763762"/>
            <a:ext cx="10087465" cy="4975365"/>
          </a:xfrm>
          <a:prstGeom prst="rect">
            <a:avLst/>
          </a:prstGeom>
        </p:spPr>
        <p:txBody>
          <a:bodyPr wrap="square" anchor="t" anchorCtr="0">
            <a:noAutofit/>
          </a:bodyPr>
          <a:lstStyle/>
          <a:p>
            <a:pPr marL="171450" lvl="0" indent="-171450">
              <a:spcBef>
                <a:spcPts val="400"/>
              </a:spcBef>
              <a:spcAft>
                <a:spcPts val="400"/>
              </a:spcAft>
              <a:buFont typeface="Arial" panose="020B0604020202020204" pitchFamily="34" charset="0"/>
              <a:buChar char="•"/>
              <a:defRPr/>
            </a:pPr>
            <a:r>
              <a:rPr lang="en-GB" sz="1200" dirty="0">
                <a:solidFill>
                  <a:srgbClr val="727272"/>
                </a:solidFill>
                <a:latin typeface="Arial" panose="020B0604020202020204" pitchFamily="34" charset="0"/>
                <a:cs typeface="Arial" panose="020B0604020202020204" pitchFamily="34" charset="0"/>
              </a:rPr>
              <a:t>Does your company currently provide any of the following services?</a:t>
            </a:r>
          </a:p>
          <a:p>
            <a:pPr marL="171450" lvl="0" indent="-171450">
              <a:spcBef>
                <a:spcPts val="400"/>
              </a:spcBef>
              <a:spcAft>
                <a:spcPts val="400"/>
              </a:spcAft>
              <a:buFont typeface="Arial" panose="020B0604020202020204" pitchFamily="34" charset="0"/>
              <a:buChar char="•"/>
              <a:defRPr/>
            </a:pPr>
            <a:r>
              <a:rPr lang="en-GB" sz="1200" dirty="0">
                <a:solidFill>
                  <a:srgbClr val="727272"/>
                </a:solidFill>
                <a:latin typeface="Arial" panose="020B0604020202020204"/>
              </a:rPr>
              <a:t>In addition to the core services, which of the following activities does your company currently carry out?</a:t>
            </a:r>
          </a:p>
          <a:p>
            <a:pPr marL="171450" lvl="0" indent="-171450">
              <a:spcBef>
                <a:spcPts val="400"/>
              </a:spcBef>
              <a:spcAft>
                <a:spcPts val="400"/>
              </a:spcAft>
              <a:buFont typeface="Arial" panose="020B0604020202020204" pitchFamily="34" charset="0"/>
              <a:buChar char="•"/>
              <a:defRPr/>
            </a:pPr>
            <a:r>
              <a:rPr lang="en-GB" sz="1200" dirty="0">
                <a:solidFill>
                  <a:srgbClr val="727272"/>
                </a:solidFill>
                <a:latin typeface="Arial" panose="020B0604020202020204"/>
              </a:rPr>
              <a:t>What is your position within the company?</a:t>
            </a:r>
          </a:p>
          <a:p>
            <a:pPr marL="171450" lvl="0" indent="-171450">
              <a:spcBef>
                <a:spcPts val="400"/>
              </a:spcBef>
              <a:spcAft>
                <a:spcPts val="400"/>
              </a:spcAft>
              <a:buFont typeface="Arial" panose="020B0604020202020204" pitchFamily="34" charset="0"/>
              <a:buChar char="•"/>
              <a:defRPr/>
            </a:pPr>
            <a:r>
              <a:rPr lang="en-GB" sz="1200" dirty="0">
                <a:solidFill>
                  <a:srgbClr val="727272"/>
                </a:solidFill>
                <a:latin typeface="Arial" panose="020B0604020202020204"/>
              </a:rPr>
              <a:t>Including yourself, how many full-time employees does your company have in total, across all branches?</a:t>
            </a:r>
          </a:p>
          <a:p>
            <a:pPr marL="171450" lvl="0" indent="-171450">
              <a:spcBef>
                <a:spcPts val="400"/>
              </a:spcBef>
              <a:spcAft>
                <a:spcPts val="400"/>
              </a:spcAft>
              <a:buFont typeface="Arial" panose="020B0604020202020204" pitchFamily="34" charset="0"/>
              <a:buChar char="•"/>
              <a:defRPr/>
            </a:pPr>
            <a:r>
              <a:rPr lang="en-GB" sz="1200" dirty="0">
                <a:solidFill>
                  <a:srgbClr val="727272"/>
                </a:solidFill>
                <a:latin typeface="Arial" panose="020B0604020202020204"/>
              </a:rPr>
              <a:t>Compared to 2025, has the total number of full-time employees in your company…?</a:t>
            </a:r>
            <a:endParaRPr lang="hr-HR" sz="1200" dirty="0">
              <a:solidFill>
                <a:srgbClr val="727272"/>
              </a:solidFill>
              <a:latin typeface="Arial" panose="020B0604020202020204"/>
            </a:endParaRPr>
          </a:p>
          <a:p>
            <a:pPr marL="171450" lvl="0" indent="-171450">
              <a:spcBef>
                <a:spcPts val="400"/>
              </a:spcBef>
              <a:spcAft>
                <a:spcPts val="400"/>
              </a:spcAft>
              <a:buFont typeface="Arial" panose="020B0604020202020204" pitchFamily="34" charset="0"/>
              <a:buChar char="•"/>
              <a:defRPr/>
            </a:pPr>
            <a:r>
              <a:rPr lang="en-GB" sz="1200" dirty="0">
                <a:solidFill>
                  <a:srgbClr val="727272"/>
                </a:solidFill>
                <a:latin typeface="Arial" panose="020B0604020202020204"/>
              </a:rPr>
              <a:t>How large is your current order book portfolio, i.e. for how many months will you be able to retain your current staff? </a:t>
            </a:r>
            <a:endParaRPr lang="hr-HR" sz="1200" dirty="0">
              <a:solidFill>
                <a:srgbClr val="727272"/>
              </a:solidFill>
              <a:latin typeface="Arial" panose="020B0604020202020204"/>
            </a:endParaRPr>
          </a:p>
          <a:p>
            <a:pPr marL="171450" lvl="0" indent="-171450">
              <a:spcBef>
                <a:spcPts val="400"/>
              </a:spcBef>
              <a:spcAft>
                <a:spcPts val="400"/>
              </a:spcAft>
              <a:buFont typeface="Arial" panose="020B0604020202020204" pitchFamily="34" charset="0"/>
              <a:buChar char="•"/>
              <a:defRPr/>
            </a:pPr>
            <a:r>
              <a:rPr lang="en-GB" sz="1200" dirty="0">
                <a:solidFill>
                  <a:srgbClr val="727272"/>
                </a:solidFill>
                <a:latin typeface="Arial" panose="020B0604020202020204"/>
              </a:rPr>
              <a:t>What do you expect will happen to the economy next year compared with this year? The economy will…</a:t>
            </a:r>
            <a:endParaRPr lang="hr-HR" sz="1200" dirty="0">
              <a:solidFill>
                <a:srgbClr val="727272"/>
              </a:solidFill>
              <a:latin typeface="Arial" panose="020B0604020202020204"/>
            </a:endParaRPr>
          </a:p>
          <a:p>
            <a:pPr marL="171450" lvl="0" indent="-171450">
              <a:spcBef>
                <a:spcPts val="400"/>
              </a:spcBef>
              <a:spcAft>
                <a:spcPts val="400"/>
              </a:spcAft>
              <a:buFont typeface="Arial" panose="020B0604020202020204" pitchFamily="34" charset="0"/>
              <a:buChar char="•"/>
              <a:defRPr/>
            </a:pPr>
            <a:r>
              <a:rPr lang="en-GB" sz="1200" dirty="0">
                <a:solidFill>
                  <a:srgbClr val="727272"/>
                </a:solidFill>
                <a:latin typeface="Arial" panose="020B0604020202020204"/>
              </a:rPr>
              <a:t>Which of the following segments do you expect to grow the most in your market over the next few years? </a:t>
            </a:r>
            <a:endParaRPr lang="hr-HR" sz="1200" dirty="0">
              <a:solidFill>
                <a:srgbClr val="727272"/>
              </a:solidFill>
              <a:latin typeface="Arial" panose="020B0604020202020204"/>
            </a:endParaRPr>
          </a:p>
          <a:p>
            <a:pPr marL="171450" lvl="0" indent="-171450">
              <a:spcBef>
                <a:spcPts val="400"/>
              </a:spcBef>
              <a:spcAft>
                <a:spcPts val="400"/>
              </a:spcAft>
              <a:buFont typeface="Arial" panose="020B0604020202020204" pitchFamily="34" charset="0"/>
              <a:buChar char="•"/>
              <a:defRPr/>
            </a:pPr>
            <a:r>
              <a:rPr lang="en-GB" sz="1200" dirty="0">
                <a:solidFill>
                  <a:srgbClr val="727272"/>
                </a:solidFill>
                <a:latin typeface="Arial" panose="020B0604020202020204"/>
              </a:rPr>
              <a:t>If you compare your turnover of this quarter of 2026 to the same quarter of 2025, how did your turnover develop? </a:t>
            </a:r>
            <a:endParaRPr lang="hr-HR" sz="1200" dirty="0">
              <a:solidFill>
                <a:srgbClr val="727272"/>
              </a:solidFill>
              <a:latin typeface="Arial" panose="020B0604020202020204"/>
            </a:endParaRPr>
          </a:p>
          <a:p>
            <a:pPr marL="171450" lvl="0" indent="-171450">
              <a:spcBef>
                <a:spcPts val="400"/>
              </a:spcBef>
              <a:spcAft>
                <a:spcPts val="400"/>
              </a:spcAft>
              <a:buFont typeface="Arial" panose="020B0604020202020204" pitchFamily="34" charset="0"/>
              <a:buChar char="•"/>
              <a:defRPr/>
            </a:pPr>
            <a:r>
              <a:rPr lang="en-GB" sz="1200" dirty="0">
                <a:solidFill>
                  <a:srgbClr val="727272"/>
                </a:solidFill>
                <a:latin typeface="Arial" panose="020B0604020202020204"/>
              </a:rPr>
              <a:t>Looking ahead to 2027, how do you expect your company’s turnover to develop compared to 2025?</a:t>
            </a:r>
          </a:p>
          <a:p>
            <a:pPr marL="171450" lvl="0" indent="-171450">
              <a:spcBef>
                <a:spcPts val="400"/>
              </a:spcBef>
              <a:spcAft>
                <a:spcPts val="400"/>
              </a:spcAft>
              <a:buFont typeface="Arial" panose="020B0604020202020204" pitchFamily="34" charset="0"/>
              <a:buChar char="•"/>
              <a:defRPr/>
            </a:pPr>
            <a:endParaRPr lang="en-GB" sz="1200" dirty="0">
              <a:solidFill>
                <a:srgbClr val="727272"/>
              </a:solidFill>
              <a:latin typeface="Arial" panose="020B0604020202020204"/>
            </a:endParaRPr>
          </a:p>
          <a:p>
            <a:pPr lvl="0">
              <a:spcBef>
                <a:spcPts val="400"/>
              </a:spcBef>
              <a:spcAft>
                <a:spcPts val="400"/>
              </a:spcAft>
              <a:defRPr/>
            </a:pPr>
            <a:endParaRPr kumimoji="0" lang="en-US" sz="1200" b="0" u="none" strike="noStrike" kern="1200" cap="none" spc="0" normalizeH="0" baseline="0" noProof="0" dirty="0">
              <a:ln>
                <a:noFill/>
              </a:ln>
              <a:solidFill>
                <a:srgbClr val="727272"/>
              </a:solidFill>
              <a:effectLst/>
              <a:uLnTx/>
              <a:uFillTx/>
              <a:latin typeface="Arial" panose="020B0604020202020204"/>
              <a:ea typeface="+mn-ea"/>
              <a:cs typeface="+mn-cs"/>
            </a:endParaRPr>
          </a:p>
          <a:p>
            <a:pPr marL="171450" marR="0" lvl="0" indent="-171450" algn="l" defTabSz="914400" rtl="0" eaLnBrk="1" fontAlgn="auto" latinLnBrk="0" hangingPunct="1">
              <a:lnSpc>
                <a:spcPts val="1500"/>
              </a:lnSpc>
              <a:spcBef>
                <a:spcPts val="400"/>
              </a:spcBef>
              <a:spcAft>
                <a:spcPts val="400"/>
              </a:spcAft>
              <a:buClrTx/>
              <a:buSzTx/>
              <a:buFont typeface="Arial" panose="020B0604020202020204" pitchFamily="34" charset="0"/>
              <a:buChar char="•"/>
              <a:tabLst/>
              <a:defRPr/>
            </a:pPr>
            <a:endParaRPr kumimoji="0" lang="hr-HR" sz="1200" b="0" i="1" u="none" strike="noStrike" kern="1200" cap="none" spc="0" normalizeH="0" baseline="0" noProof="0" dirty="0">
              <a:ln>
                <a:noFill/>
              </a:ln>
              <a:solidFill>
                <a:srgbClr val="727272"/>
              </a:solidFill>
              <a:effectLst/>
              <a:uLnTx/>
              <a:uFillTx/>
              <a:latin typeface="Arial" panose="020B0604020202020204"/>
              <a:ea typeface="+mn-ea"/>
              <a:cs typeface="+mn-cs"/>
            </a:endParaRPr>
          </a:p>
          <a:p>
            <a:pPr marL="171450" marR="0" lvl="0" indent="-171450" algn="l" defTabSz="914400" rtl="0" eaLnBrk="1" fontAlgn="auto" latinLnBrk="0" hangingPunct="1">
              <a:lnSpc>
                <a:spcPts val="1500"/>
              </a:lnSpc>
              <a:spcBef>
                <a:spcPts val="400"/>
              </a:spcBef>
              <a:spcAft>
                <a:spcPts val="400"/>
              </a:spcAft>
              <a:buClrTx/>
              <a:buSzTx/>
              <a:buFont typeface="Arial" panose="020B0604020202020204" pitchFamily="34" charset="0"/>
              <a:buChar char="•"/>
              <a:tabLst/>
              <a:defRPr/>
            </a:pPr>
            <a:endParaRPr kumimoji="0" lang="hr-HR" sz="1200" b="0" i="1" u="none" strike="noStrike" kern="1200" cap="none" spc="0" normalizeH="0" baseline="0" noProof="0" dirty="0">
              <a:ln>
                <a:noFill/>
              </a:ln>
              <a:solidFill>
                <a:srgbClr val="727272"/>
              </a:solidFill>
              <a:effectLst/>
              <a:uLnTx/>
              <a:uFillTx/>
              <a:latin typeface="Arial" panose="020B0604020202020204"/>
              <a:ea typeface="+mn-ea"/>
              <a:cs typeface="+mn-cs"/>
            </a:endParaRPr>
          </a:p>
          <a:p>
            <a:pPr marL="171450" marR="0" lvl="0" indent="-171450" algn="l" defTabSz="914400" rtl="0" eaLnBrk="1" fontAlgn="auto" latinLnBrk="0" hangingPunct="1">
              <a:lnSpc>
                <a:spcPts val="1500"/>
              </a:lnSpc>
              <a:spcBef>
                <a:spcPts val="400"/>
              </a:spcBef>
              <a:spcAft>
                <a:spcPts val="400"/>
              </a:spcAft>
              <a:buClrTx/>
              <a:buSzTx/>
              <a:buFont typeface="Arial" panose="020B0604020202020204" pitchFamily="34" charset="0"/>
              <a:buChar char="•"/>
              <a:tabLst/>
              <a:defRPr/>
            </a:pPr>
            <a:endParaRPr kumimoji="0" lang="hr-HR" sz="1200" b="0" i="0" u="none" strike="noStrike" kern="1200" cap="none" spc="0" normalizeH="0" baseline="0" noProof="0" dirty="0">
              <a:ln>
                <a:noFill/>
              </a:ln>
              <a:solidFill>
                <a:srgbClr val="727272"/>
              </a:solidFill>
              <a:effectLst/>
              <a:uLnTx/>
              <a:uFillTx/>
              <a:latin typeface="Arial" panose="020B0604020202020204"/>
              <a:ea typeface="+mn-ea"/>
              <a:cs typeface="+mn-cs"/>
            </a:endParaRPr>
          </a:p>
        </p:txBody>
      </p:sp>
    </p:spTree>
    <p:extLst>
      <p:ext uri="{BB962C8B-B14F-4D97-AF65-F5344CB8AC3E}">
        <p14:creationId xmlns:p14="http://schemas.microsoft.com/office/powerpoint/2010/main" val="37999897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B56919-6689-A09D-ED35-FA683013460A}"/>
            </a:ext>
          </a:extLst>
        </p:cNvPr>
        <p:cNvGrpSpPr/>
        <p:nvPr/>
      </p:nvGrpSpPr>
      <p:grpSpPr>
        <a:xfrm>
          <a:off x="0" y="0"/>
          <a:ext cx="0" cy="0"/>
          <a:chOff x="0" y="0"/>
          <a:chExt cx="0" cy="0"/>
        </a:xfrm>
      </p:grpSpPr>
      <p:sp>
        <p:nvSpPr>
          <p:cNvPr id="7" name="Tijdelijke aanduiding voor dianummer 2">
            <a:extLst>
              <a:ext uri="{FF2B5EF4-FFF2-40B4-BE49-F238E27FC236}">
                <a16:creationId xmlns:a16="http://schemas.microsoft.com/office/drawing/2014/main" id="{92DBC512-73AE-529A-4390-C6032FA1CA4C}"/>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AD0FE45-509C-4BDF-9EDE-64426F8DF3D2}" type="slidenum">
              <a:rPr kumimoji="0" lang="en-GB" sz="800" b="1" i="0" u="none" strike="noStrike" kern="1200" cap="none" spc="0" normalizeH="0" baseline="0" noProof="0" smtClean="0">
                <a:ln>
                  <a:noFill/>
                </a:ln>
                <a:solidFill>
                  <a:srgbClr val="A6A6A6"/>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11</a:t>
            </a:fld>
            <a:endParaRPr kumimoji="0" lang="en-GB" sz="800" b="1" i="0" u="none" strike="noStrike" kern="1200" cap="none" spc="0" normalizeH="0" baseline="0" noProof="0">
              <a:ln>
                <a:noFill/>
              </a:ln>
              <a:solidFill>
                <a:srgbClr val="A6A6A6"/>
              </a:solidFill>
              <a:effectLst/>
              <a:uLnTx/>
              <a:uFillTx/>
              <a:latin typeface="Arial" panose="020B0604020202020204"/>
              <a:ea typeface="+mn-ea"/>
              <a:cs typeface="+mn-cs"/>
            </a:endParaRPr>
          </a:p>
        </p:txBody>
      </p:sp>
      <p:sp>
        <p:nvSpPr>
          <p:cNvPr id="3" name="Text Placeholder 2">
            <a:extLst>
              <a:ext uri="{FF2B5EF4-FFF2-40B4-BE49-F238E27FC236}">
                <a16:creationId xmlns:a16="http://schemas.microsoft.com/office/drawing/2014/main" id="{D749C5B0-7B71-FE80-FC9B-4767F1A93070}"/>
              </a:ext>
            </a:extLst>
          </p:cNvPr>
          <p:cNvSpPr>
            <a:spLocks noGrp="1"/>
          </p:cNvSpPr>
          <p:nvPr>
            <p:ph type="body" sz="quarter" idx="13"/>
          </p:nvPr>
        </p:nvSpPr>
        <p:spPr>
          <a:xfrm>
            <a:off x="444500" y="552450"/>
            <a:ext cx="10966450" cy="488950"/>
          </a:xfrm>
        </p:spPr>
        <p:txBody>
          <a:bodyPr>
            <a:noAutofit/>
          </a:bodyPr>
          <a:lstStyle/>
          <a:p>
            <a:r>
              <a:rPr lang="en-GB" dirty="0"/>
              <a:t>About </a:t>
            </a:r>
            <a:r>
              <a:rPr lang="en-GB" dirty="0">
                <a:solidFill>
                  <a:srgbClr val="0A5D7A"/>
                </a:solidFill>
              </a:rPr>
              <a:t>the 2026 Market Practices &amp;Trend Indicator </a:t>
            </a:r>
            <a:r>
              <a:rPr lang="hr-HR" dirty="0">
                <a:solidFill>
                  <a:srgbClr val="0A5D7A"/>
                </a:solidFill>
              </a:rPr>
              <a:t>questions</a:t>
            </a:r>
            <a:endParaRPr lang="en-GB" dirty="0"/>
          </a:p>
        </p:txBody>
      </p:sp>
      <p:sp>
        <p:nvSpPr>
          <p:cNvPr id="6" name="TextBox 745">
            <a:extLst>
              <a:ext uri="{FF2B5EF4-FFF2-40B4-BE49-F238E27FC236}">
                <a16:creationId xmlns:a16="http://schemas.microsoft.com/office/drawing/2014/main" id="{6297B42D-C160-4931-84C1-7C092CF90034}"/>
              </a:ext>
            </a:extLst>
          </p:cNvPr>
          <p:cNvSpPr txBox="1"/>
          <p:nvPr/>
        </p:nvSpPr>
        <p:spPr>
          <a:xfrm>
            <a:off x="358962" y="1208386"/>
            <a:ext cx="8775206" cy="374607"/>
          </a:xfrm>
          <a:prstGeom prst="rect">
            <a:avLst/>
          </a:prstGeom>
          <a:noFill/>
        </p:spPr>
        <p:txBody>
          <a:bodyPr wrap="square" rtlCol="0" anchor="t" anchorCtr="0">
            <a:noAutofit/>
          </a:bodyPr>
          <a:lstStyle/>
          <a:p>
            <a:pPr marL="0" marR="0" lvl="0" indent="0" algn="l" defTabSz="914400" rtl="0" eaLnBrk="1" fontAlgn="auto" latinLnBrk="0" hangingPunct="1">
              <a:lnSpc>
                <a:spcPts val="1500"/>
              </a:lnSpc>
              <a:spcBef>
                <a:spcPts val="400"/>
              </a:spcBef>
              <a:spcAft>
                <a:spcPts val="400"/>
              </a:spcAft>
              <a:buClrTx/>
              <a:buSzTx/>
              <a:buFontTx/>
              <a:buNone/>
              <a:tabLst/>
              <a:defRPr/>
            </a:pPr>
            <a:r>
              <a:rPr kumimoji="0" lang="en-US" sz="1800" b="1" i="0" u="none" strike="noStrike" kern="1200" cap="none" spc="0" normalizeH="0" baseline="0" noProof="0" dirty="0">
                <a:ln>
                  <a:noFill/>
                </a:ln>
                <a:solidFill>
                  <a:srgbClr val="0A5D7A"/>
                </a:solidFill>
                <a:effectLst/>
                <a:uLnTx/>
                <a:uFillTx/>
                <a:latin typeface="Arial" panose="020B0604020202020204" pitchFamily="34" charset="0"/>
                <a:ea typeface="League Spartan" charset="0"/>
                <a:cs typeface="Arial" panose="020B0604020202020204" pitchFamily="34" charset="0"/>
              </a:rPr>
              <a:t>Respondents were asked the following questions about </a:t>
            </a:r>
            <a:r>
              <a:rPr kumimoji="0" lang="hr-HR" sz="1800" b="1" i="0" u="none" strike="noStrike" kern="1200" cap="none" spc="0" normalizeH="0" baseline="0" noProof="0" dirty="0">
                <a:ln>
                  <a:noFill/>
                </a:ln>
                <a:solidFill>
                  <a:srgbClr val="0A5D7A"/>
                </a:solidFill>
                <a:effectLst/>
                <a:uLnTx/>
                <a:uFillTx/>
                <a:latin typeface="Arial" panose="020B0604020202020204" pitchFamily="34" charset="0"/>
                <a:ea typeface="League Spartan" charset="0"/>
                <a:cs typeface="Arial" panose="020B0604020202020204" pitchFamily="34" charset="0"/>
              </a:rPr>
              <a:t>BIM and Digital Tools:</a:t>
            </a:r>
            <a:endParaRPr kumimoji="0" lang="en-GB" sz="1800" b="0" i="0" u="none" strike="noStrike" kern="1200" cap="none" spc="0" normalizeH="0" baseline="0" noProof="0" dirty="0">
              <a:ln>
                <a:noFill/>
              </a:ln>
              <a:solidFill>
                <a:srgbClr val="0A5D7A"/>
              </a:solidFill>
              <a:effectLst/>
              <a:uLnTx/>
              <a:uFillTx/>
              <a:latin typeface="Arial" panose="020B0604020202020204" pitchFamily="34" charset="0"/>
              <a:ea typeface="League Spartan" charset="0"/>
              <a:cs typeface="Arial" panose="020B0604020202020204" pitchFamily="34" charset="0"/>
            </a:endParaRPr>
          </a:p>
        </p:txBody>
      </p:sp>
      <p:sp>
        <p:nvSpPr>
          <p:cNvPr id="10" name="Rechthoek 6">
            <a:extLst>
              <a:ext uri="{FF2B5EF4-FFF2-40B4-BE49-F238E27FC236}">
                <a16:creationId xmlns:a16="http://schemas.microsoft.com/office/drawing/2014/main" id="{AC64DA1A-2DD9-8B81-1278-CDED6A4DBA8D}"/>
              </a:ext>
            </a:extLst>
          </p:cNvPr>
          <p:cNvSpPr/>
          <p:nvPr/>
        </p:nvSpPr>
        <p:spPr>
          <a:xfrm>
            <a:off x="393721" y="1763762"/>
            <a:ext cx="10087465" cy="4975365"/>
          </a:xfrm>
          <a:prstGeom prst="rect">
            <a:avLst/>
          </a:prstGeom>
        </p:spPr>
        <p:txBody>
          <a:bodyPr wrap="square" anchor="t" anchorCtr="0">
            <a:noAutofit/>
          </a:bodyPr>
          <a:lstStyle/>
          <a:p>
            <a:pPr marL="171450" lvl="0" indent="-171450">
              <a:spcBef>
                <a:spcPts val="400"/>
              </a:spcBef>
              <a:spcAft>
                <a:spcPts val="400"/>
              </a:spcAft>
              <a:buFont typeface="Arial" panose="020B0604020202020204" pitchFamily="34" charset="0"/>
              <a:buChar char="•"/>
              <a:defRPr/>
            </a:pPr>
            <a:r>
              <a:rPr lang="en-GB" sz="1200" dirty="0">
                <a:solidFill>
                  <a:srgbClr val="727272"/>
                </a:solidFill>
                <a:latin typeface="Arial" panose="020B0604020202020204" pitchFamily="34" charset="0"/>
                <a:cs typeface="Arial" panose="020B0604020202020204" pitchFamily="34" charset="0"/>
              </a:rPr>
              <a:t>Do you use/ install prefabricated products or systems in your projects?</a:t>
            </a:r>
          </a:p>
          <a:p>
            <a:pPr marL="171450" lvl="0" indent="-171450">
              <a:spcBef>
                <a:spcPts val="400"/>
              </a:spcBef>
              <a:spcAft>
                <a:spcPts val="400"/>
              </a:spcAft>
              <a:buFont typeface="Arial" panose="020B0604020202020204" pitchFamily="34" charset="0"/>
              <a:buChar char="•"/>
              <a:defRPr/>
            </a:pPr>
            <a:r>
              <a:rPr lang="en-GB" sz="1200" dirty="0">
                <a:solidFill>
                  <a:srgbClr val="727272"/>
                </a:solidFill>
                <a:latin typeface="Arial" panose="020B0604020202020204" pitchFamily="34" charset="0"/>
                <a:cs typeface="Arial" panose="020B0604020202020204" pitchFamily="34" charset="0"/>
              </a:rPr>
              <a:t>What share of your total installation projects use prefabricated/pre-assembled components? </a:t>
            </a:r>
            <a:endParaRPr lang="hr-HR" sz="1200" dirty="0">
              <a:solidFill>
                <a:srgbClr val="727272"/>
              </a:solidFill>
              <a:latin typeface="Arial" panose="020B0604020202020204" pitchFamily="34" charset="0"/>
              <a:cs typeface="Arial" panose="020B0604020202020204" pitchFamily="34" charset="0"/>
            </a:endParaRPr>
          </a:p>
          <a:p>
            <a:pPr marL="171450" lvl="0" indent="-171450">
              <a:spcBef>
                <a:spcPts val="400"/>
              </a:spcBef>
              <a:spcAft>
                <a:spcPts val="400"/>
              </a:spcAft>
              <a:buFont typeface="Arial" panose="020B0604020202020204" pitchFamily="34" charset="0"/>
              <a:buChar char="•"/>
              <a:defRPr/>
            </a:pPr>
            <a:r>
              <a:rPr lang="en-GB" sz="1200" dirty="0">
                <a:solidFill>
                  <a:srgbClr val="727272"/>
                </a:solidFill>
                <a:latin typeface="Arial" panose="020B0604020202020204" pitchFamily="34" charset="0"/>
                <a:cs typeface="Arial" panose="020B0604020202020204" pitchFamily="34" charset="0"/>
              </a:rPr>
              <a:t>Which of the following best describes your familiarity with Building Information Modelling (BIM)?</a:t>
            </a:r>
            <a:endParaRPr lang="hr-HR" sz="1200" dirty="0">
              <a:solidFill>
                <a:srgbClr val="727272"/>
              </a:solidFill>
              <a:latin typeface="Arial" panose="020B0604020202020204" pitchFamily="34" charset="0"/>
              <a:cs typeface="Arial" panose="020B0604020202020204" pitchFamily="34" charset="0"/>
            </a:endParaRPr>
          </a:p>
          <a:p>
            <a:pPr marL="171450" lvl="0" indent="-171450">
              <a:spcBef>
                <a:spcPts val="400"/>
              </a:spcBef>
              <a:spcAft>
                <a:spcPts val="400"/>
              </a:spcAft>
              <a:buFont typeface="Arial" panose="020B0604020202020204" pitchFamily="34" charset="0"/>
              <a:buChar char="•"/>
              <a:defRPr/>
            </a:pPr>
            <a:r>
              <a:rPr lang="en-GB" sz="1200" dirty="0">
                <a:solidFill>
                  <a:srgbClr val="727272"/>
                </a:solidFill>
                <a:latin typeface="Arial" panose="020B0604020202020204" pitchFamily="34" charset="0"/>
                <a:cs typeface="Arial" panose="020B0604020202020204" pitchFamily="34" charset="0"/>
              </a:rPr>
              <a:t>What share of your annual turnover comes from projects in which BIM is implemented?</a:t>
            </a:r>
            <a:endParaRPr lang="hr-HR" sz="1200" dirty="0">
              <a:solidFill>
                <a:srgbClr val="727272"/>
              </a:solidFill>
              <a:latin typeface="Arial" panose="020B0604020202020204" pitchFamily="34" charset="0"/>
              <a:cs typeface="Arial" panose="020B0604020202020204" pitchFamily="34" charset="0"/>
            </a:endParaRPr>
          </a:p>
          <a:p>
            <a:pPr marL="171450" lvl="0" indent="-171450">
              <a:spcBef>
                <a:spcPts val="400"/>
              </a:spcBef>
              <a:spcAft>
                <a:spcPts val="400"/>
              </a:spcAft>
              <a:buFont typeface="Arial" panose="020B0604020202020204" pitchFamily="34" charset="0"/>
              <a:buChar char="•"/>
              <a:defRPr/>
            </a:pPr>
            <a:r>
              <a:rPr lang="en-GB" sz="1200" dirty="0">
                <a:solidFill>
                  <a:srgbClr val="727272"/>
                </a:solidFill>
                <a:latin typeface="Arial" panose="020B0604020202020204" pitchFamily="34" charset="0"/>
                <a:cs typeface="Arial" panose="020B0604020202020204" pitchFamily="34" charset="0"/>
              </a:rPr>
              <a:t>To what extent are the following types of your customers open to sustainable installation solutions? </a:t>
            </a:r>
            <a:endParaRPr lang="hr-HR" sz="1200" dirty="0">
              <a:solidFill>
                <a:srgbClr val="727272"/>
              </a:solidFill>
              <a:latin typeface="Arial" panose="020B0604020202020204" pitchFamily="34" charset="0"/>
              <a:cs typeface="Arial" panose="020B0604020202020204" pitchFamily="34" charset="0"/>
            </a:endParaRPr>
          </a:p>
          <a:p>
            <a:pPr marL="171450" lvl="0" indent="-171450">
              <a:spcBef>
                <a:spcPts val="400"/>
              </a:spcBef>
              <a:spcAft>
                <a:spcPts val="400"/>
              </a:spcAft>
              <a:buFont typeface="Arial" panose="020B0604020202020204" pitchFamily="34" charset="0"/>
              <a:buChar char="•"/>
              <a:defRPr/>
            </a:pPr>
            <a:r>
              <a:rPr lang="en-GB" sz="1200" dirty="0">
                <a:solidFill>
                  <a:srgbClr val="727272"/>
                </a:solidFill>
                <a:latin typeface="Arial" panose="020B0604020202020204" pitchFamily="34" charset="0"/>
                <a:cs typeface="Arial" panose="020B0604020202020204" pitchFamily="34" charset="0"/>
              </a:rPr>
              <a:t>Does your company currently face a shortage of skilled workers, such as HVAC installers or plumbers? </a:t>
            </a:r>
            <a:endParaRPr lang="hr-HR" sz="1200" dirty="0">
              <a:solidFill>
                <a:srgbClr val="727272"/>
              </a:solidFill>
              <a:latin typeface="Arial" panose="020B0604020202020204" pitchFamily="34" charset="0"/>
              <a:cs typeface="Arial" panose="020B0604020202020204" pitchFamily="34" charset="0"/>
            </a:endParaRPr>
          </a:p>
          <a:p>
            <a:pPr marL="171450" lvl="0" indent="-171450">
              <a:spcBef>
                <a:spcPts val="400"/>
              </a:spcBef>
              <a:spcAft>
                <a:spcPts val="400"/>
              </a:spcAft>
              <a:buFont typeface="Arial" panose="020B0604020202020204" pitchFamily="34" charset="0"/>
              <a:buChar char="•"/>
              <a:defRPr/>
            </a:pPr>
            <a:r>
              <a:rPr lang="en-GB" sz="1200" dirty="0">
                <a:solidFill>
                  <a:srgbClr val="727272"/>
                </a:solidFill>
                <a:latin typeface="Arial" panose="020B0604020202020204" pitchFamily="34" charset="0"/>
                <a:cs typeface="Arial" panose="020B0604020202020204" pitchFamily="34" charset="0"/>
              </a:rPr>
              <a:t>Do you expect your practice to face a labour shortage over the next five years? </a:t>
            </a:r>
            <a:endParaRPr lang="hr-HR" sz="1200" dirty="0">
              <a:solidFill>
                <a:srgbClr val="727272"/>
              </a:solidFill>
              <a:latin typeface="Arial" panose="020B0604020202020204" pitchFamily="34" charset="0"/>
              <a:cs typeface="Arial" panose="020B0604020202020204" pitchFamily="34" charset="0"/>
            </a:endParaRPr>
          </a:p>
          <a:p>
            <a:pPr marL="171450" lvl="0" indent="-171450">
              <a:spcBef>
                <a:spcPts val="400"/>
              </a:spcBef>
              <a:spcAft>
                <a:spcPts val="400"/>
              </a:spcAft>
              <a:buFont typeface="Arial" panose="020B0604020202020204" pitchFamily="34" charset="0"/>
              <a:buChar char="•"/>
              <a:defRPr/>
            </a:pPr>
            <a:r>
              <a:rPr lang="en-GB" sz="1200" dirty="0">
                <a:solidFill>
                  <a:srgbClr val="727272"/>
                </a:solidFill>
                <a:latin typeface="Arial" panose="020B0604020202020204" pitchFamily="34" charset="0"/>
                <a:cs typeface="Arial" panose="020B0604020202020204" pitchFamily="34" charset="0"/>
              </a:rPr>
              <a:t>What share of your total annual purchase of installation products is spent via the following channels, regardless of whether ordering online or offline?</a:t>
            </a:r>
          </a:p>
          <a:p>
            <a:pPr marL="171450" lvl="0" indent="-171450">
              <a:spcBef>
                <a:spcPts val="400"/>
              </a:spcBef>
              <a:spcAft>
                <a:spcPts val="400"/>
              </a:spcAft>
              <a:buFont typeface="Arial" panose="020B0604020202020204" pitchFamily="34" charset="0"/>
              <a:buChar char="•"/>
              <a:defRPr/>
            </a:pPr>
            <a:r>
              <a:rPr lang="en-GB" sz="1200" dirty="0">
                <a:solidFill>
                  <a:srgbClr val="727272"/>
                </a:solidFill>
                <a:latin typeface="Arial" panose="020B0604020202020204" pitchFamily="34" charset="0"/>
                <a:cs typeface="Arial" panose="020B0604020202020204" pitchFamily="34" charset="0"/>
              </a:rPr>
              <a:t>Do you use any tools that include Artificial Intelligence (AI), like ChatGPT, Microsoft Copilot, or built-in AI features for professional purposes?</a:t>
            </a:r>
          </a:p>
          <a:p>
            <a:pPr marL="171450" marR="0" lvl="0" indent="-171450" algn="l" defTabSz="914400" rtl="0" eaLnBrk="1" fontAlgn="auto" latinLnBrk="0" hangingPunct="1">
              <a:lnSpc>
                <a:spcPts val="1500"/>
              </a:lnSpc>
              <a:spcBef>
                <a:spcPts val="400"/>
              </a:spcBef>
              <a:spcAft>
                <a:spcPts val="400"/>
              </a:spcAft>
              <a:buClrTx/>
              <a:buSzTx/>
              <a:buFont typeface="Arial" panose="020B0604020202020204" pitchFamily="34" charset="0"/>
              <a:buChar char="•"/>
              <a:tabLst/>
              <a:defRPr/>
            </a:pPr>
            <a:endParaRPr kumimoji="0" lang="hr-HR" sz="1200" b="0" i="1" u="none" strike="noStrike" kern="1200" cap="none" spc="0" normalizeH="0" baseline="0" noProof="0" dirty="0">
              <a:ln>
                <a:noFill/>
              </a:ln>
              <a:solidFill>
                <a:srgbClr val="727272"/>
              </a:solidFill>
              <a:effectLst/>
              <a:uLnTx/>
              <a:uFillTx/>
              <a:latin typeface="Arial" panose="020B0604020202020204"/>
              <a:ea typeface="+mn-ea"/>
              <a:cs typeface="+mn-cs"/>
            </a:endParaRPr>
          </a:p>
          <a:p>
            <a:pPr marL="171450" marR="0" lvl="0" indent="-171450" algn="l" defTabSz="914400" rtl="0" eaLnBrk="1" fontAlgn="auto" latinLnBrk="0" hangingPunct="1">
              <a:lnSpc>
                <a:spcPts val="1500"/>
              </a:lnSpc>
              <a:spcBef>
                <a:spcPts val="400"/>
              </a:spcBef>
              <a:spcAft>
                <a:spcPts val="400"/>
              </a:spcAft>
              <a:buClrTx/>
              <a:buSzTx/>
              <a:buFont typeface="Arial" panose="020B0604020202020204" pitchFamily="34" charset="0"/>
              <a:buChar char="•"/>
              <a:tabLst/>
              <a:defRPr/>
            </a:pPr>
            <a:endParaRPr kumimoji="0" lang="hr-HR" sz="1200" b="0" i="1" u="none" strike="noStrike" kern="1200" cap="none" spc="0" normalizeH="0" baseline="0" noProof="0" dirty="0">
              <a:ln>
                <a:noFill/>
              </a:ln>
              <a:solidFill>
                <a:srgbClr val="727272"/>
              </a:solidFill>
              <a:effectLst/>
              <a:uLnTx/>
              <a:uFillTx/>
              <a:latin typeface="Arial" panose="020B0604020202020204"/>
              <a:ea typeface="+mn-ea"/>
              <a:cs typeface="+mn-cs"/>
            </a:endParaRPr>
          </a:p>
          <a:p>
            <a:pPr marL="171450" marR="0" lvl="0" indent="-171450" algn="l" defTabSz="914400" rtl="0" eaLnBrk="1" fontAlgn="auto" latinLnBrk="0" hangingPunct="1">
              <a:lnSpc>
                <a:spcPts val="1500"/>
              </a:lnSpc>
              <a:spcBef>
                <a:spcPts val="400"/>
              </a:spcBef>
              <a:spcAft>
                <a:spcPts val="400"/>
              </a:spcAft>
              <a:buClrTx/>
              <a:buSzTx/>
              <a:buFont typeface="Arial" panose="020B0604020202020204" pitchFamily="34" charset="0"/>
              <a:buChar char="•"/>
              <a:tabLst/>
              <a:defRPr/>
            </a:pPr>
            <a:endParaRPr kumimoji="0" lang="hr-HR" sz="1200" b="0" i="0" u="none" strike="noStrike" kern="1200" cap="none" spc="0" normalizeH="0" baseline="0" noProof="0" dirty="0">
              <a:ln>
                <a:noFill/>
              </a:ln>
              <a:solidFill>
                <a:srgbClr val="727272"/>
              </a:solidFill>
              <a:effectLst/>
              <a:uLnTx/>
              <a:uFillTx/>
              <a:latin typeface="Arial" panose="020B0604020202020204"/>
              <a:ea typeface="+mn-ea"/>
              <a:cs typeface="+mn-cs"/>
            </a:endParaRPr>
          </a:p>
        </p:txBody>
      </p:sp>
    </p:spTree>
    <p:extLst>
      <p:ext uri="{BB962C8B-B14F-4D97-AF65-F5344CB8AC3E}">
        <p14:creationId xmlns:p14="http://schemas.microsoft.com/office/powerpoint/2010/main" val="6783000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125683-6A05-750B-A3D3-3D4D7EB85F54}"/>
            </a:ext>
          </a:extLst>
        </p:cNvPr>
        <p:cNvGrpSpPr/>
        <p:nvPr/>
      </p:nvGrpSpPr>
      <p:grpSpPr>
        <a:xfrm>
          <a:off x="0" y="0"/>
          <a:ext cx="0" cy="0"/>
          <a:chOff x="0" y="0"/>
          <a:chExt cx="0" cy="0"/>
        </a:xfrm>
      </p:grpSpPr>
      <p:sp>
        <p:nvSpPr>
          <p:cNvPr id="7" name="Tijdelijke aanduiding voor dianummer 2">
            <a:extLst>
              <a:ext uri="{FF2B5EF4-FFF2-40B4-BE49-F238E27FC236}">
                <a16:creationId xmlns:a16="http://schemas.microsoft.com/office/drawing/2014/main" id="{38810838-CEA8-3D9C-436A-94776B4040F9}"/>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AD0FE45-509C-4BDF-9EDE-64426F8DF3D2}" type="slidenum">
              <a:rPr kumimoji="0" lang="en-GB" sz="800" b="1" i="0" u="none" strike="noStrike" kern="1200" cap="none" spc="0" normalizeH="0" baseline="0" noProof="0" smtClean="0">
                <a:ln>
                  <a:noFill/>
                </a:ln>
                <a:solidFill>
                  <a:srgbClr val="A6A6A6"/>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a:t>
            </a:fld>
            <a:endParaRPr kumimoji="0" lang="en-GB" sz="800" b="1" i="0" u="none" strike="noStrike" kern="1200" cap="none" spc="0" normalizeH="0" baseline="0" noProof="0">
              <a:ln>
                <a:noFill/>
              </a:ln>
              <a:solidFill>
                <a:srgbClr val="A6A6A6"/>
              </a:solidFill>
              <a:effectLst/>
              <a:uLnTx/>
              <a:uFillTx/>
              <a:latin typeface="Arial" panose="020B0604020202020204"/>
              <a:ea typeface="+mn-ea"/>
              <a:cs typeface="+mn-cs"/>
            </a:endParaRPr>
          </a:p>
        </p:txBody>
      </p:sp>
      <p:sp>
        <p:nvSpPr>
          <p:cNvPr id="3" name="Text Placeholder 2">
            <a:extLst>
              <a:ext uri="{FF2B5EF4-FFF2-40B4-BE49-F238E27FC236}">
                <a16:creationId xmlns:a16="http://schemas.microsoft.com/office/drawing/2014/main" id="{0648E94A-4DC7-952E-8EE2-4847B2EC1111}"/>
              </a:ext>
            </a:extLst>
          </p:cNvPr>
          <p:cNvSpPr>
            <a:spLocks noGrp="1"/>
          </p:cNvSpPr>
          <p:nvPr>
            <p:ph type="body" sz="quarter" idx="13"/>
          </p:nvPr>
        </p:nvSpPr>
        <p:spPr/>
        <p:txBody>
          <a:bodyPr>
            <a:normAutofit lnSpcReduction="10000"/>
          </a:bodyPr>
          <a:lstStyle/>
          <a:p>
            <a:r>
              <a:rPr lang="en-GB"/>
              <a:t>About </a:t>
            </a:r>
            <a:r>
              <a:rPr lang="en-GB">
                <a:solidFill>
                  <a:srgbClr val="0A5D7A"/>
                </a:solidFill>
              </a:rPr>
              <a:t>the 2026 theme </a:t>
            </a:r>
            <a:r>
              <a:rPr lang="hr-HR">
                <a:solidFill>
                  <a:srgbClr val="0A5D7A"/>
                </a:solidFill>
              </a:rPr>
              <a:t>questions </a:t>
            </a:r>
            <a:r>
              <a:rPr lang="hr-HR" sz="1200"/>
              <a:t>(</a:t>
            </a:r>
            <a:r>
              <a:rPr lang="en-GB" sz="1200"/>
              <a:t>1</a:t>
            </a:r>
            <a:r>
              <a:rPr lang="hr-HR" sz="1200"/>
              <a:t>/</a:t>
            </a:r>
            <a:r>
              <a:rPr lang="en-GB" sz="1200"/>
              <a:t>2</a:t>
            </a:r>
            <a:r>
              <a:rPr lang="hr-HR" sz="1200"/>
              <a:t>)</a:t>
            </a:r>
            <a:endParaRPr lang="en-GB" sz="1200"/>
          </a:p>
        </p:txBody>
      </p:sp>
      <p:sp>
        <p:nvSpPr>
          <p:cNvPr id="6" name="TextBox 745">
            <a:extLst>
              <a:ext uri="{FF2B5EF4-FFF2-40B4-BE49-F238E27FC236}">
                <a16:creationId xmlns:a16="http://schemas.microsoft.com/office/drawing/2014/main" id="{9C411EBC-4F41-BE1A-D23D-B57BF6DABC79}"/>
              </a:ext>
            </a:extLst>
          </p:cNvPr>
          <p:cNvSpPr txBox="1"/>
          <p:nvPr/>
        </p:nvSpPr>
        <p:spPr>
          <a:xfrm>
            <a:off x="358962" y="1208386"/>
            <a:ext cx="8775206" cy="374607"/>
          </a:xfrm>
          <a:prstGeom prst="rect">
            <a:avLst/>
          </a:prstGeom>
          <a:noFill/>
        </p:spPr>
        <p:txBody>
          <a:bodyPr wrap="square" rtlCol="0" anchor="t" anchorCtr="0">
            <a:noAutofit/>
          </a:bodyPr>
          <a:lstStyle/>
          <a:p>
            <a:pPr marL="0" marR="0" lvl="0" indent="0" algn="l" defTabSz="914400" rtl="0" eaLnBrk="1" fontAlgn="auto" latinLnBrk="0" hangingPunct="1">
              <a:lnSpc>
                <a:spcPts val="1500"/>
              </a:lnSpc>
              <a:spcBef>
                <a:spcPts val="400"/>
              </a:spcBef>
              <a:spcAft>
                <a:spcPts val="400"/>
              </a:spcAft>
              <a:buClrTx/>
              <a:buSzTx/>
              <a:buFontTx/>
              <a:buNone/>
              <a:tabLst/>
              <a:defRPr/>
            </a:pPr>
            <a:r>
              <a:rPr kumimoji="0" lang="en-US" sz="1800" b="1" i="0" u="none" strike="noStrike" kern="1200" cap="none" spc="0" normalizeH="0" baseline="0" noProof="0" dirty="0">
                <a:ln>
                  <a:noFill/>
                </a:ln>
                <a:solidFill>
                  <a:srgbClr val="0A5D7A"/>
                </a:solidFill>
                <a:effectLst/>
                <a:uLnTx/>
                <a:uFillTx/>
                <a:latin typeface="Arial" panose="020B0604020202020204" pitchFamily="34" charset="0"/>
                <a:ea typeface="League Spartan" charset="0"/>
                <a:cs typeface="Arial" panose="020B0604020202020204" pitchFamily="34" charset="0"/>
              </a:rPr>
              <a:t>Respondents were asked the following questions</a:t>
            </a:r>
            <a:r>
              <a:rPr kumimoji="0" lang="hr-HR" sz="1800" b="1" i="0" u="none" strike="noStrike" kern="1200" cap="none" spc="0" normalizeH="0" baseline="0" noProof="0" dirty="0">
                <a:ln>
                  <a:noFill/>
                </a:ln>
                <a:solidFill>
                  <a:srgbClr val="0A5D7A"/>
                </a:solidFill>
                <a:effectLst/>
                <a:uLnTx/>
                <a:uFillTx/>
                <a:latin typeface="Arial" panose="020B0604020202020204" pitchFamily="34" charset="0"/>
                <a:ea typeface="League Spartan" charset="0"/>
                <a:cs typeface="Arial" panose="020B0604020202020204" pitchFamily="34" charset="0"/>
              </a:rPr>
              <a:t> about Media Orientation</a:t>
            </a:r>
            <a:r>
              <a:rPr kumimoji="0" lang="en-US" sz="1800" b="1" i="0" u="none" strike="noStrike" kern="1200" cap="none" spc="0" normalizeH="0" baseline="0" noProof="0" dirty="0">
                <a:ln>
                  <a:noFill/>
                </a:ln>
                <a:solidFill>
                  <a:srgbClr val="0A5D7A"/>
                </a:solidFill>
                <a:effectLst/>
                <a:uLnTx/>
                <a:uFillTx/>
                <a:latin typeface="Arial" panose="020B0604020202020204" pitchFamily="34" charset="0"/>
                <a:ea typeface="League Spartan" charset="0"/>
                <a:cs typeface="Arial" panose="020B0604020202020204" pitchFamily="34" charset="0"/>
              </a:rPr>
              <a:t> </a:t>
            </a:r>
            <a:r>
              <a:rPr kumimoji="0" lang="hr-HR" sz="1800" b="1" i="0" u="none" strike="noStrike" kern="1200" cap="none" spc="0" normalizeH="0" baseline="0" noProof="0" dirty="0">
                <a:ln>
                  <a:noFill/>
                </a:ln>
                <a:solidFill>
                  <a:srgbClr val="0A5D7A"/>
                </a:solidFill>
                <a:effectLst/>
                <a:uLnTx/>
                <a:uFillTx/>
                <a:latin typeface="Arial" panose="020B0604020202020204" pitchFamily="34" charset="0"/>
                <a:ea typeface="League Spartan" charset="0"/>
                <a:cs typeface="Arial" panose="020B0604020202020204" pitchFamily="34" charset="0"/>
              </a:rPr>
              <a:t>:</a:t>
            </a:r>
            <a:endParaRPr kumimoji="0" lang="en-GB" sz="1800" b="0" i="0" u="none" strike="noStrike" kern="1200" cap="none" spc="0" normalizeH="0" baseline="0" noProof="0" dirty="0">
              <a:ln>
                <a:noFill/>
              </a:ln>
              <a:solidFill>
                <a:srgbClr val="0A5D7A"/>
              </a:solidFill>
              <a:effectLst/>
              <a:uLnTx/>
              <a:uFillTx/>
              <a:latin typeface="Arial" panose="020B0604020202020204" pitchFamily="34" charset="0"/>
              <a:ea typeface="League Spartan" charset="0"/>
              <a:cs typeface="Arial" panose="020B0604020202020204" pitchFamily="34" charset="0"/>
            </a:endParaRPr>
          </a:p>
        </p:txBody>
      </p:sp>
      <p:sp>
        <p:nvSpPr>
          <p:cNvPr id="10" name="Rechthoek 6">
            <a:extLst>
              <a:ext uri="{FF2B5EF4-FFF2-40B4-BE49-F238E27FC236}">
                <a16:creationId xmlns:a16="http://schemas.microsoft.com/office/drawing/2014/main" id="{75A71E47-DDF6-3B79-DBCA-8594567D2759}"/>
              </a:ext>
            </a:extLst>
          </p:cNvPr>
          <p:cNvSpPr/>
          <p:nvPr/>
        </p:nvSpPr>
        <p:spPr>
          <a:xfrm>
            <a:off x="444500" y="1625915"/>
            <a:ext cx="10087465" cy="4975365"/>
          </a:xfrm>
          <a:prstGeom prst="rect">
            <a:avLst/>
          </a:prstGeom>
        </p:spPr>
        <p:txBody>
          <a:bodyPr wrap="square" anchor="t" anchorCtr="0">
            <a:noAutofit/>
          </a:bodyPr>
          <a:lstStyle/>
          <a:p>
            <a:pPr marL="171450" lvl="0" indent="-171450">
              <a:spcBef>
                <a:spcPts val="400"/>
              </a:spcBef>
              <a:spcAft>
                <a:spcPts val="400"/>
              </a:spcAft>
              <a:buFont typeface="Arial" panose="020B0604020202020204" pitchFamily="34" charset="0"/>
              <a:buChar char="•"/>
              <a:defRPr/>
            </a:pPr>
            <a:r>
              <a:rPr lang="en-GB" sz="1200" dirty="0">
                <a:solidFill>
                  <a:srgbClr val="727272"/>
                </a:solidFill>
                <a:latin typeface="Arial" panose="020B0604020202020204" pitchFamily="34" charset="0"/>
                <a:cs typeface="Arial" panose="020B0604020202020204" pitchFamily="34" charset="0"/>
              </a:rPr>
              <a:t>When deciding on products and brands for your work, do you use the following information sources at least sometimes? </a:t>
            </a:r>
            <a:endParaRPr lang="hr-HR" sz="1200" dirty="0">
              <a:solidFill>
                <a:srgbClr val="727272"/>
              </a:solidFill>
              <a:latin typeface="Arial" panose="020B0604020202020204" pitchFamily="34" charset="0"/>
              <a:cs typeface="Arial" panose="020B0604020202020204" pitchFamily="34" charset="0"/>
            </a:endParaRPr>
          </a:p>
          <a:p>
            <a:pPr marL="171450" lvl="0" indent="-171450">
              <a:spcBef>
                <a:spcPts val="400"/>
              </a:spcBef>
              <a:spcAft>
                <a:spcPts val="400"/>
              </a:spcAft>
              <a:buFont typeface="Arial" panose="020B0604020202020204" pitchFamily="34" charset="0"/>
              <a:buChar char="•"/>
              <a:defRPr/>
            </a:pPr>
            <a:r>
              <a:rPr lang="en-GB" sz="1200" dirty="0">
                <a:solidFill>
                  <a:srgbClr val="727272"/>
                </a:solidFill>
                <a:latin typeface="Arial" panose="020B0604020202020204" pitchFamily="34" charset="0"/>
                <a:cs typeface="Arial" panose="020B0604020202020204" pitchFamily="34" charset="0"/>
              </a:rPr>
              <a:t>Thinking about all the information sources you use, which three are the most useful for you?</a:t>
            </a:r>
            <a:endParaRPr lang="hr-HR" sz="1200" dirty="0">
              <a:solidFill>
                <a:srgbClr val="727272"/>
              </a:solidFill>
              <a:latin typeface="Arial" panose="020B0604020202020204" pitchFamily="34" charset="0"/>
              <a:cs typeface="Arial" panose="020B0604020202020204" pitchFamily="34" charset="0"/>
            </a:endParaRPr>
          </a:p>
          <a:p>
            <a:pPr marL="171450" lvl="0" indent="-171450">
              <a:spcBef>
                <a:spcPts val="400"/>
              </a:spcBef>
              <a:spcAft>
                <a:spcPts val="400"/>
              </a:spcAft>
              <a:buFont typeface="Arial" panose="020B0604020202020204" pitchFamily="34" charset="0"/>
              <a:buChar char="•"/>
              <a:defRPr/>
            </a:pPr>
            <a:r>
              <a:rPr lang="en-GB" sz="1200" dirty="0">
                <a:solidFill>
                  <a:srgbClr val="727272"/>
                </a:solidFill>
                <a:latin typeface="Arial" panose="020B0604020202020204" pitchFamily="34" charset="0"/>
                <a:cs typeface="Arial" panose="020B0604020202020204" pitchFamily="34" charset="0"/>
              </a:rPr>
              <a:t>When you are on a construction or service site, what are your main sources of information? If you do not work in the field, please say so. </a:t>
            </a:r>
            <a:endParaRPr lang="hr-HR" sz="1200" dirty="0">
              <a:solidFill>
                <a:srgbClr val="727272"/>
              </a:solidFill>
              <a:latin typeface="Arial" panose="020B0604020202020204" pitchFamily="34" charset="0"/>
              <a:cs typeface="Arial" panose="020B0604020202020204" pitchFamily="34" charset="0"/>
            </a:endParaRPr>
          </a:p>
          <a:p>
            <a:pPr marL="171450" lvl="0" indent="-171450">
              <a:spcBef>
                <a:spcPts val="400"/>
              </a:spcBef>
              <a:spcAft>
                <a:spcPts val="400"/>
              </a:spcAft>
              <a:buFont typeface="Arial" panose="020B0604020202020204" pitchFamily="34" charset="0"/>
              <a:buChar char="•"/>
              <a:defRPr/>
            </a:pPr>
            <a:r>
              <a:rPr lang="en-GB" sz="1200" dirty="0">
                <a:solidFill>
                  <a:srgbClr val="727272"/>
                </a:solidFill>
                <a:latin typeface="Arial" panose="020B0604020202020204" pitchFamily="34" charset="0"/>
                <a:cs typeface="Arial" panose="020B0604020202020204" pitchFamily="34" charset="0"/>
              </a:rPr>
              <a:t>In which situations do you appreciate being contacted by a manufacturer’s representative?</a:t>
            </a:r>
            <a:endParaRPr lang="hr-HR" sz="1200" dirty="0">
              <a:solidFill>
                <a:srgbClr val="727272"/>
              </a:solidFill>
              <a:latin typeface="Arial" panose="020B0604020202020204" pitchFamily="34" charset="0"/>
              <a:cs typeface="Arial" panose="020B0604020202020204" pitchFamily="34" charset="0"/>
            </a:endParaRPr>
          </a:p>
          <a:p>
            <a:pPr marL="171450" lvl="0" indent="-171450">
              <a:spcBef>
                <a:spcPts val="400"/>
              </a:spcBef>
              <a:spcAft>
                <a:spcPts val="400"/>
              </a:spcAft>
              <a:buFont typeface="Arial" panose="020B0604020202020204" pitchFamily="34" charset="0"/>
              <a:buChar char="•"/>
              <a:defRPr/>
            </a:pPr>
            <a:r>
              <a:rPr lang="en-GB" sz="1200" dirty="0">
                <a:solidFill>
                  <a:srgbClr val="727272"/>
                </a:solidFill>
                <a:latin typeface="Arial" panose="020B0604020202020204" pitchFamily="34" charset="0"/>
                <a:cs typeface="Arial" panose="020B0604020202020204" pitchFamily="34" charset="0"/>
              </a:rPr>
              <a:t>Which professional magazines do you read? </a:t>
            </a:r>
            <a:endParaRPr lang="hr-HR" sz="1200" dirty="0">
              <a:solidFill>
                <a:srgbClr val="727272"/>
              </a:solidFill>
              <a:latin typeface="Arial" panose="020B0604020202020204" pitchFamily="34" charset="0"/>
              <a:cs typeface="Arial" panose="020B0604020202020204" pitchFamily="34" charset="0"/>
            </a:endParaRPr>
          </a:p>
          <a:p>
            <a:pPr marL="171450" lvl="0" indent="-171450">
              <a:spcBef>
                <a:spcPts val="400"/>
              </a:spcBef>
              <a:spcAft>
                <a:spcPts val="400"/>
              </a:spcAft>
              <a:buFont typeface="Arial" panose="020B0604020202020204" pitchFamily="34" charset="0"/>
              <a:buChar char="•"/>
              <a:defRPr/>
            </a:pPr>
            <a:r>
              <a:rPr lang="en-GB" sz="1200" dirty="0">
                <a:solidFill>
                  <a:srgbClr val="727272"/>
                </a:solidFill>
                <a:latin typeface="Arial" panose="020B0604020202020204" pitchFamily="34" charset="0"/>
                <a:cs typeface="Arial" panose="020B0604020202020204" pitchFamily="34" charset="0"/>
              </a:rPr>
              <a:t>On which types of websites do you look for information online about products and brands?</a:t>
            </a:r>
            <a:endParaRPr lang="hr-HR" sz="1200" dirty="0">
              <a:solidFill>
                <a:srgbClr val="727272"/>
              </a:solidFill>
              <a:latin typeface="Arial" panose="020B0604020202020204" pitchFamily="34" charset="0"/>
              <a:cs typeface="Arial" panose="020B0604020202020204" pitchFamily="34" charset="0"/>
            </a:endParaRPr>
          </a:p>
          <a:p>
            <a:pPr marL="171450" lvl="0" indent="-171450">
              <a:spcBef>
                <a:spcPts val="400"/>
              </a:spcBef>
              <a:spcAft>
                <a:spcPts val="400"/>
              </a:spcAft>
              <a:buFont typeface="Arial" panose="020B0604020202020204" pitchFamily="34" charset="0"/>
              <a:buChar char="•"/>
              <a:defRPr/>
            </a:pPr>
            <a:r>
              <a:rPr lang="en-GB" sz="1200" dirty="0">
                <a:solidFill>
                  <a:srgbClr val="727272"/>
                </a:solidFill>
                <a:latin typeface="Arial" panose="020B0604020202020204" pitchFamily="34" charset="0"/>
                <a:cs typeface="Arial" panose="020B0604020202020204" pitchFamily="34" charset="0"/>
              </a:rPr>
              <a:t>Would you like to have the Chatbot function/ online chat assistant on the manufacturer’s website? </a:t>
            </a:r>
            <a:endParaRPr lang="hr-HR" sz="1200" dirty="0">
              <a:solidFill>
                <a:srgbClr val="727272"/>
              </a:solidFill>
              <a:latin typeface="Arial" panose="020B0604020202020204" pitchFamily="34" charset="0"/>
              <a:cs typeface="Arial" panose="020B0604020202020204" pitchFamily="34" charset="0"/>
            </a:endParaRPr>
          </a:p>
          <a:p>
            <a:pPr marL="171450" lvl="0" indent="-171450">
              <a:spcBef>
                <a:spcPts val="400"/>
              </a:spcBef>
              <a:spcAft>
                <a:spcPts val="400"/>
              </a:spcAft>
              <a:buFont typeface="Arial" panose="020B0604020202020204" pitchFamily="34" charset="0"/>
              <a:buChar char="•"/>
              <a:defRPr/>
            </a:pPr>
            <a:r>
              <a:rPr lang="en-GB" sz="1200" dirty="0">
                <a:solidFill>
                  <a:srgbClr val="727272"/>
                </a:solidFill>
                <a:latin typeface="Arial" panose="020B0604020202020204" pitchFamily="34" charset="0"/>
                <a:cs typeface="Arial" panose="020B0604020202020204" pitchFamily="34" charset="0"/>
              </a:rPr>
              <a:t>Which of the following social media do you use for professional purposes?</a:t>
            </a:r>
            <a:endParaRPr lang="hr-HR" sz="1200" dirty="0">
              <a:solidFill>
                <a:srgbClr val="727272"/>
              </a:solidFill>
              <a:latin typeface="Arial" panose="020B0604020202020204" pitchFamily="34" charset="0"/>
              <a:cs typeface="Arial" panose="020B0604020202020204" pitchFamily="34" charset="0"/>
            </a:endParaRPr>
          </a:p>
          <a:p>
            <a:pPr marL="171450" lvl="0" indent="-171450">
              <a:spcBef>
                <a:spcPts val="400"/>
              </a:spcBef>
              <a:spcAft>
                <a:spcPts val="400"/>
              </a:spcAft>
              <a:buFont typeface="Arial" panose="020B0604020202020204" pitchFamily="34" charset="0"/>
              <a:buChar char="•"/>
              <a:defRPr/>
            </a:pPr>
            <a:r>
              <a:rPr lang="en-GB" sz="1200" dirty="0">
                <a:solidFill>
                  <a:srgbClr val="727272"/>
                </a:solidFill>
                <a:latin typeface="Arial" panose="020B0604020202020204" pitchFamily="34" charset="0"/>
                <a:cs typeface="Arial" panose="020B0604020202020204" pitchFamily="34" charset="0"/>
              </a:rPr>
              <a:t>In which situations do you use social media for professional purposes?</a:t>
            </a:r>
            <a:endParaRPr lang="hr-HR" sz="1200" dirty="0">
              <a:solidFill>
                <a:srgbClr val="727272"/>
              </a:solidFill>
              <a:latin typeface="Arial" panose="020B0604020202020204" pitchFamily="34" charset="0"/>
              <a:cs typeface="Arial" panose="020B0604020202020204" pitchFamily="34" charset="0"/>
            </a:endParaRPr>
          </a:p>
          <a:p>
            <a:pPr marL="171450" lvl="0" indent="-171450">
              <a:spcBef>
                <a:spcPts val="400"/>
              </a:spcBef>
              <a:spcAft>
                <a:spcPts val="400"/>
              </a:spcAft>
              <a:buFont typeface="Arial" panose="020B0604020202020204" pitchFamily="34" charset="0"/>
              <a:buChar char="•"/>
              <a:defRPr/>
            </a:pPr>
            <a:r>
              <a:rPr lang="en-GB" sz="1200" dirty="0">
                <a:solidFill>
                  <a:srgbClr val="727272"/>
                </a:solidFill>
                <a:latin typeface="Arial" panose="020B0604020202020204" pitchFamily="34" charset="0"/>
                <a:cs typeface="Arial" panose="020B0604020202020204" pitchFamily="34" charset="0"/>
              </a:rPr>
              <a:t>Do you use WhatsApp to communicate with…? </a:t>
            </a:r>
            <a:endParaRPr lang="en-US" sz="1200" dirty="0">
              <a:solidFill>
                <a:srgbClr val="727272"/>
              </a:solidFill>
              <a:latin typeface="Arial" panose="020B0604020202020204" pitchFamily="34" charset="0"/>
              <a:cs typeface="Arial" panose="020B0604020202020204" pitchFamily="34" charset="0"/>
            </a:endParaRPr>
          </a:p>
          <a:p>
            <a:pPr marL="171450" lvl="0" indent="-171450">
              <a:spcBef>
                <a:spcPts val="400"/>
              </a:spcBef>
              <a:spcAft>
                <a:spcPts val="400"/>
              </a:spcAft>
              <a:buFont typeface="Arial" panose="020B0604020202020204" pitchFamily="34" charset="0"/>
              <a:buChar char="•"/>
              <a:defRPr/>
            </a:pPr>
            <a:r>
              <a:rPr lang="en-GB" sz="1200" dirty="0">
                <a:solidFill>
                  <a:srgbClr val="727272"/>
                </a:solidFill>
                <a:latin typeface="Arial" panose="020B0604020202020204"/>
              </a:rPr>
              <a:t>Compared to 1</a:t>
            </a:r>
            <a:r>
              <a:rPr lang="hr-HR" sz="1200" dirty="0">
                <a:solidFill>
                  <a:srgbClr val="727272"/>
                </a:solidFill>
                <a:latin typeface="Arial" panose="020B0604020202020204"/>
              </a:rPr>
              <a:t>-</a:t>
            </a:r>
            <a:r>
              <a:rPr lang="en-GB" sz="1200" dirty="0">
                <a:solidFill>
                  <a:srgbClr val="727272"/>
                </a:solidFill>
                <a:latin typeface="Arial" panose="020B0604020202020204"/>
              </a:rPr>
              <a:t>2 years ago, has AI changed the way you find information or make decisions in your work? </a:t>
            </a:r>
            <a:endParaRPr lang="hr-HR" sz="1200" dirty="0">
              <a:solidFill>
                <a:srgbClr val="727272"/>
              </a:solidFill>
              <a:latin typeface="Arial" panose="020B0604020202020204"/>
            </a:endParaRPr>
          </a:p>
          <a:p>
            <a:pPr marL="171450" lvl="0" indent="-171450">
              <a:spcBef>
                <a:spcPts val="400"/>
              </a:spcBef>
              <a:spcAft>
                <a:spcPts val="400"/>
              </a:spcAft>
              <a:buFont typeface="Arial" panose="020B0604020202020204" pitchFamily="34" charset="0"/>
              <a:buChar char="•"/>
              <a:defRPr/>
            </a:pPr>
            <a:r>
              <a:rPr lang="en-GB" sz="1200" dirty="0">
                <a:solidFill>
                  <a:srgbClr val="727272"/>
                </a:solidFill>
                <a:latin typeface="Arial" panose="020B0604020202020204"/>
              </a:rPr>
              <a:t>In which of the following situations do you now use AI tools instead of, or before, other sources? </a:t>
            </a:r>
            <a:endParaRPr lang="hr-HR" sz="1200" dirty="0">
              <a:solidFill>
                <a:srgbClr val="727272"/>
              </a:solidFill>
              <a:latin typeface="Arial" panose="020B0604020202020204"/>
            </a:endParaRPr>
          </a:p>
          <a:p>
            <a:pPr marL="171450" lvl="0" indent="-171450">
              <a:spcBef>
                <a:spcPts val="400"/>
              </a:spcBef>
              <a:spcAft>
                <a:spcPts val="400"/>
              </a:spcAft>
              <a:buFont typeface="Arial" panose="020B0604020202020204" pitchFamily="34" charset="0"/>
              <a:buChar char="•"/>
              <a:defRPr/>
            </a:pPr>
            <a:r>
              <a:rPr lang="en-GB" sz="1200" dirty="0">
                <a:solidFill>
                  <a:srgbClr val="727272"/>
                </a:solidFill>
                <a:latin typeface="Arial" panose="020B0604020202020204"/>
              </a:rPr>
              <a:t>Do you expect to attend trade shows in the next 2 years? </a:t>
            </a:r>
          </a:p>
          <a:p>
            <a:pPr marL="171450" lvl="0" indent="-171450">
              <a:lnSpc>
                <a:spcPts val="1500"/>
              </a:lnSpc>
              <a:spcBef>
                <a:spcPts val="400"/>
              </a:spcBef>
              <a:spcAft>
                <a:spcPts val="400"/>
              </a:spcAft>
              <a:buFont typeface="Arial" panose="020B0604020202020204" pitchFamily="34" charset="0"/>
              <a:buChar char="•"/>
              <a:defRPr/>
            </a:pPr>
            <a:endParaRPr lang="hr-HR" sz="1200" dirty="0">
              <a:solidFill>
                <a:srgbClr val="727272"/>
              </a:solidFill>
              <a:latin typeface="Arial" panose="020B0604020202020204"/>
            </a:endParaRPr>
          </a:p>
          <a:p>
            <a:pPr marL="171450" lvl="0" indent="-171450">
              <a:lnSpc>
                <a:spcPts val="1500"/>
              </a:lnSpc>
              <a:spcBef>
                <a:spcPts val="400"/>
              </a:spcBef>
              <a:spcAft>
                <a:spcPts val="400"/>
              </a:spcAft>
              <a:buFont typeface="Arial" panose="020B0604020202020204" pitchFamily="34" charset="0"/>
              <a:buChar char="•"/>
              <a:defRPr/>
            </a:pPr>
            <a:endParaRPr lang="hr-HR" sz="1200" i="1" dirty="0">
              <a:solidFill>
                <a:srgbClr val="727272"/>
              </a:solidFill>
              <a:latin typeface="Arial" panose="020B0604020202020204"/>
            </a:endParaRPr>
          </a:p>
          <a:p>
            <a:pPr marL="171450" lvl="0" indent="-171450">
              <a:spcBef>
                <a:spcPts val="400"/>
              </a:spcBef>
              <a:spcAft>
                <a:spcPts val="400"/>
              </a:spcAft>
              <a:buFont typeface="Arial" panose="020B0604020202020204" pitchFamily="34" charset="0"/>
              <a:buChar char="•"/>
              <a:defRPr/>
            </a:pPr>
            <a:endParaRPr lang="en-GB" sz="1200" dirty="0">
              <a:solidFill>
                <a:srgbClr val="727272"/>
              </a:solidFill>
              <a:latin typeface="Arial" panose="020B0604020202020204"/>
            </a:endParaRPr>
          </a:p>
          <a:p>
            <a:pPr marL="171450" marR="0" lvl="0" indent="-171450" algn="l" defTabSz="914400" rtl="0" eaLnBrk="1" fontAlgn="auto" latinLnBrk="0" hangingPunct="1">
              <a:lnSpc>
                <a:spcPts val="1500"/>
              </a:lnSpc>
              <a:spcBef>
                <a:spcPts val="400"/>
              </a:spcBef>
              <a:spcAft>
                <a:spcPts val="400"/>
              </a:spcAft>
              <a:buClrTx/>
              <a:buSzTx/>
              <a:buFont typeface="Arial" panose="020B0604020202020204" pitchFamily="34" charset="0"/>
              <a:buChar char="•"/>
              <a:tabLst/>
              <a:defRPr/>
            </a:pPr>
            <a:endParaRPr kumimoji="0" lang="hr-HR" sz="1200" b="0" i="1" u="none" strike="noStrike" kern="1200" cap="none" spc="0" normalizeH="0" baseline="0" noProof="0" dirty="0">
              <a:ln>
                <a:noFill/>
              </a:ln>
              <a:solidFill>
                <a:srgbClr val="727272"/>
              </a:solidFill>
              <a:effectLst/>
              <a:uLnTx/>
              <a:uFillTx/>
              <a:latin typeface="Arial" panose="020B0604020202020204"/>
              <a:ea typeface="+mn-ea"/>
              <a:cs typeface="+mn-cs"/>
            </a:endParaRPr>
          </a:p>
          <a:p>
            <a:pPr marL="171450" marR="0" lvl="0" indent="-171450" algn="l" defTabSz="914400" rtl="0" eaLnBrk="1" fontAlgn="auto" latinLnBrk="0" hangingPunct="1">
              <a:lnSpc>
                <a:spcPts val="1500"/>
              </a:lnSpc>
              <a:spcBef>
                <a:spcPts val="400"/>
              </a:spcBef>
              <a:spcAft>
                <a:spcPts val="400"/>
              </a:spcAft>
              <a:buClrTx/>
              <a:buSzTx/>
              <a:buFont typeface="Arial" panose="020B0604020202020204" pitchFamily="34" charset="0"/>
              <a:buChar char="•"/>
              <a:tabLst/>
              <a:defRPr/>
            </a:pPr>
            <a:endParaRPr kumimoji="0" lang="hr-HR" sz="1200" b="0" i="1" u="none" strike="noStrike" kern="1200" cap="none" spc="0" normalizeH="0" baseline="0" noProof="0" dirty="0">
              <a:ln>
                <a:noFill/>
              </a:ln>
              <a:solidFill>
                <a:srgbClr val="727272"/>
              </a:solidFill>
              <a:effectLst/>
              <a:uLnTx/>
              <a:uFillTx/>
              <a:latin typeface="Arial" panose="020B0604020202020204"/>
              <a:ea typeface="+mn-ea"/>
              <a:cs typeface="+mn-cs"/>
            </a:endParaRPr>
          </a:p>
          <a:p>
            <a:pPr marL="171450" marR="0" lvl="0" indent="-171450" algn="l" defTabSz="914400" rtl="0" eaLnBrk="1" fontAlgn="auto" latinLnBrk="0" hangingPunct="1">
              <a:lnSpc>
                <a:spcPts val="1500"/>
              </a:lnSpc>
              <a:spcBef>
                <a:spcPts val="400"/>
              </a:spcBef>
              <a:spcAft>
                <a:spcPts val="400"/>
              </a:spcAft>
              <a:buClrTx/>
              <a:buSzTx/>
              <a:buFont typeface="Arial" panose="020B0604020202020204" pitchFamily="34" charset="0"/>
              <a:buChar char="•"/>
              <a:tabLst/>
              <a:defRPr/>
            </a:pPr>
            <a:endParaRPr kumimoji="0" lang="hr-HR" sz="1200" b="0" i="0" u="none" strike="noStrike" kern="1200" cap="none" spc="0" normalizeH="0" baseline="0" noProof="0" dirty="0">
              <a:ln>
                <a:noFill/>
              </a:ln>
              <a:solidFill>
                <a:srgbClr val="727272"/>
              </a:solidFill>
              <a:effectLst/>
              <a:uLnTx/>
              <a:uFillTx/>
              <a:latin typeface="Arial" panose="020B0604020202020204"/>
              <a:ea typeface="+mn-ea"/>
              <a:cs typeface="+mn-cs"/>
            </a:endParaRPr>
          </a:p>
        </p:txBody>
      </p:sp>
    </p:spTree>
    <p:extLst>
      <p:ext uri="{BB962C8B-B14F-4D97-AF65-F5344CB8AC3E}">
        <p14:creationId xmlns:p14="http://schemas.microsoft.com/office/powerpoint/2010/main" val="40692569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BB0FA3-C504-9452-A46C-97ECF7651FE9}"/>
            </a:ext>
          </a:extLst>
        </p:cNvPr>
        <p:cNvGrpSpPr/>
        <p:nvPr/>
      </p:nvGrpSpPr>
      <p:grpSpPr>
        <a:xfrm>
          <a:off x="0" y="0"/>
          <a:ext cx="0" cy="0"/>
          <a:chOff x="0" y="0"/>
          <a:chExt cx="0" cy="0"/>
        </a:xfrm>
      </p:grpSpPr>
      <p:sp>
        <p:nvSpPr>
          <p:cNvPr id="7" name="Tijdelijke aanduiding voor dianummer 2">
            <a:extLst>
              <a:ext uri="{FF2B5EF4-FFF2-40B4-BE49-F238E27FC236}">
                <a16:creationId xmlns:a16="http://schemas.microsoft.com/office/drawing/2014/main" id="{590D98EC-2A53-45EE-B2B8-A204EDBABECA}"/>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AD0FE45-509C-4BDF-9EDE-64426F8DF3D2}" type="slidenum">
              <a:rPr kumimoji="0" lang="en-GB" sz="800" b="1" i="0" u="none" strike="noStrike" kern="1200" cap="none" spc="0" normalizeH="0" baseline="0" noProof="0" smtClean="0">
                <a:ln>
                  <a:noFill/>
                </a:ln>
                <a:solidFill>
                  <a:srgbClr val="A6A6A6"/>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13</a:t>
            </a:fld>
            <a:endParaRPr kumimoji="0" lang="en-GB" sz="800" b="1" i="0" u="none" strike="noStrike" kern="1200" cap="none" spc="0" normalizeH="0" baseline="0" noProof="0">
              <a:ln>
                <a:noFill/>
              </a:ln>
              <a:solidFill>
                <a:srgbClr val="A6A6A6"/>
              </a:solidFill>
              <a:effectLst/>
              <a:uLnTx/>
              <a:uFillTx/>
              <a:latin typeface="Arial" panose="020B0604020202020204"/>
              <a:ea typeface="+mn-ea"/>
              <a:cs typeface="+mn-cs"/>
            </a:endParaRPr>
          </a:p>
        </p:txBody>
      </p:sp>
      <p:sp>
        <p:nvSpPr>
          <p:cNvPr id="3" name="Text Placeholder 2">
            <a:extLst>
              <a:ext uri="{FF2B5EF4-FFF2-40B4-BE49-F238E27FC236}">
                <a16:creationId xmlns:a16="http://schemas.microsoft.com/office/drawing/2014/main" id="{961D3461-6215-E98E-A0DD-D6B6DB6CCBAF}"/>
              </a:ext>
            </a:extLst>
          </p:cNvPr>
          <p:cNvSpPr>
            <a:spLocks noGrp="1"/>
          </p:cNvSpPr>
          <p:nvPr>
            <p:ph type="body" sz="quarter" idx="13"/>
          </p:nvPr>
        </p:nvSpPr>
        <p:spPr/>
        <p:txBody>
          <a:bodyPr>
            <a:normAutofit lnSpcReduction="10000"/>
          </a:bodyPr>
          <a:lstStyle/>
          <a:p>
            <a:r>
              <a:rPr lang="en-GB"/>
              <a:t>About </a:t>
            </a:r>
            <a:r>
              <a:rPr lang="en-GB">
                <a:solidFill>
                  <a:srgbClr val="0A5D7A"/>
                </a:solidFill>
              </a:rPr>
              <a:t>the 2026 theme </a:t>
            </a:r>
            <a:r>
              <a:rPr lang="hr-HR">
                <a:solidFill>
                  <a:srgbClr val="0A5D7A"/>
                </a:solidFill>
              </a:rPr>
              <a:t>questions </a:t>
            </a:r>
            <a:r>
              <a:rPr lang="hr-HR" sz="1200"/>
              <a:t>(</a:t>
            </a:r>
            <a:r>
              <a:rPr lang="en-GB" sz="1200"/>
              <a:t>2</a:t>
            </a:r>
            <a:r>
              <a:rPr lang="hr-HR" sz="1200"/>
              <a:t>/</a:t>
            </a:r>
            <a:r>
              <a:rPr lang="en-GB" sz="1200"/>
              <a:t>2</a:t>
            </a:r>
            <a:r>
              <a:rPr lang="hr-HR" sz="1200"/>
              <a:t>)</a:t>
            </a:r>
            <a:endParaRPr lang="en-GB" sz="1200"/>
          </a:p>
        </p:txBody>
      </p:sp>
      <p:sp>
        <p:nvSpPr>
          <p:cNvPr id="6" name="TextBox 745">
            <a:extLst>
              <a:ext uri="{FF2B5EF4-FFF2-40B4-BE49-F238E27FC236}">
                <a16:creationId xmlns:a16="http://schemas.microsoft.com/office/drawing/2014/main" id="{4C4A45C3-8DAC-2B86-F23F-92FB8BAD510B}"/>
              </a:ext>
            </a:extLst>
          </p:cNvPr>
          <p:cNvSpPr txBox="1"/>
          <p:nvPr/>
        </p:nvSpPr>
        <p:spPr>
          <a:xfrm>
            <a:off x="358962" y="1208386"/>
            <a:ext cx="10404288" cy="374607"/>
          </a:xfrm>
          <a:prstGeom prst="rect">
            <a:avLst/>
          </a:prstGeom>
          <a:noFill/>
        </p:spPr>
        <p:txBody>
          <a:bodyPr wrap="square" rtlCol="0" anchor="t" anchorCtr="0">
            <a:noAutofit/>
          </a:bodyPr>
          <a:lstStyle/>
          <a:p>
            <a:pPr marL="0" marR="0" lvl="0" indent="0" algn="l" defTabSz="914400" rtl="0" eaLnBrk="1" fontAlgn="auto" latinLnBrk="0" hangingPunct="1">
              <a:lnSpc>
                <a:spcPts val="1500"/>
              </a:lnSpc>
              <a:spcBef>
                <a:spcPts val="400"/>
              </a:spcBef>
              <a:spcAft>
                <a:spcPts val="400"/>
              </a:spcAft>
              <a:buClrTx/>
              <a:buSzTx/>
              <a:buFontTx/>
              <a:buNone/>
              <a:tabLst/>
              <a:defRPr/>
            </a:pPr>
            <a:r>
              <a:rPr kumimoji="0" lang="en-US" sz="1800" b="1" i="0" u="none" strike="noStrike" kern="1200" cap="none" spc="0" normalizeH="0" baseline="0" noProof="0" dirty="0">
                <a:ln>
                  <a:noFill/>
                </a:ln>
                <a:solidFill>
                  <a:srgbClr val="0A5D7A"/>
                </a:solidFill>
                <a:effectLst/>
                <a:uLnTx/>
                <a:uFillTx/>
                <a:latin typeface="Arial" panose="020B0604020202020204" pitchFamily="34" charset="0"/>
                <a:ea typeface="League Spartan" charset="0"/>
                <a:cs typeface="Arial" panose="020B0604020202020204" pitchFamily="34" charset="0"/>
              </a:rPr>
              <a:t>Respondents were asked the following questions about </a:t>
            </a:r>
            <a:r>
              <a:rPr kumimoji="0" lang="hr-HR" sz="1800" b="1" i="0" u="none" strike="noStrike" kern="1200" cap="none" spc="0" normalizeH="0" baseline="0" noProof="0" dirty="0">
                <a:ln>
                  <a:noFill/>
                </a:ln>
                <a:solidFill>
                  <a:srgbClr val="0A5D7A"/>
                </a:solidFill>
                <a:effectLst/>
                <a:uLnTx/>
                <a:uFillTx/>
                <a:latin typeface="Arial" panose="020B0604020202020204" pitchFamily="34" charset="0"/>
                <a:ea typeface="League Spartan" charset="0"/>
                <a:cs typeface="Arial" panose="020B0604020202020204" pitchFamily="34" charset="0"/>
              </a:rPr>
              <a:t>Adaptation to emerging trends:</a:t>
            </a:r>
            <a:endParaRPr kumimoji="0" lang="en-GB" sz="1800" b="0" i="0" u="none" strike="noStrike" kern="1200" cap="none" spc="0" normalizeH="0" baseline="0" noProof="0" dirty="0">
              <a:ln>
                <a:noFill/>
              </a:ln>
              <a:solidFill>
                <a:srgbClr val="0A5D7A"/>
              </a:solidFill>
              <a:effectLst/>
              <a:uLnTx/>
              <a:uFillTx/>
              <a:latin typeface="Arial" panose="020B0604020202020204" pitchFamily="34" charset="0"/>
              <a:ea typeface="League Spartan" charset="0"/>
              <a:cs typeface="Arial" panose="020B0604020202020204" pitchFamily="34" charset="0"/>
            </a:endParaRPr>
          </a:p>
        </p:txBody>
      </p:sp>
      <p:sp>
        <p:nvSpPr>
          <p:cNvPr id="10" name="Rechthoek 6">
            <a:extLst>
              <a:ext uri="{FF2B5EF4-FFF2-40B4-BE49-F238E27FC236}">
                <a16:creationId xmlns:a16="http://schemas.microsoft.com/office/drawing/2014/main" id="{E77CDC25-7E31-500B-1C5A-B0F9DD652EDF}"/>
              </a:ext>
            </a:extLst>
          </p:cNvPr>
          <p:cNvSpPr/>
          <p:nvPr/>
        </p:nvSpPr>
        <p:spPr>
          <a:xfrm>
            <a:off x="444500" y="1625915"/>
            <a:ext cx="10087465" cy="4975365"/>
          </a:xfrm>
          <a:prstGeom prst="rect">
            <a:avLst/>
          </a:prstGeom>
        </p:spPr>
        <p:txBody>
          <a:bodyPr wrap="square" anchor="t" anchorCtr="0">
            <a:noAutofit/>
          </a:bodyPr>
          <a:lstStyle/>
          <a:p>
            <a:pPr marL="171450" marR="0" lvl="0" indent="-171450" algn="l" defTabSz="914400" rtl="0" eaLnBrk="1" fontAlgn="auto" latinLnBrk="0" hangingPunct="1">
              <a:lnSpc>
                <a:spcPts val="1500"/>
              </a:lnSpc>
              <a:spcBef>
                <a:spcPts val="400"/>
              </a:spcBef>
              <a:spcAft>
                <a:spcPts val="400"/>
              </a:spcAft>
              <a:buClrTx/>
              <a:buSzTx/>
              <a:buFont typeface="Arial" panose="020B0604020202020204" pitchFamily="34" charset="0"/>
              <a:buChar char="•"/>
              <a:tabLst/>
              <a:defRPr/>
            </a:pPr>
            <a:endParaRPr kumimoji="0" lang="hr-HR" sz="1200" b="0" i="0" u="none" strike="noStrike" kern="1200" cap="none" spc="0" normalizeH="0" baseline="0" noProof="0">
              <a:ln>
                <a:noFill/>
              </a:ln>
              <a:solidFill>
                <a:srgbClr val="727272"/>
              </a:solidFill>
              <a:effectLst/>
              <a:uLnTx/>
              <a:uFillTx/>
              <a:latin typeface="Arial" panose="020B0604020202020204"/>
              <a:ea typeface="+mn-ea"/>
              <a:cs typeface="+mn-cs"/>
            </a:endParaRPr>
          </a:p>
        </p:txBody>
      </p:sp>
      <p:sp>
        <p:nvSpPr>
          <p:cNvPr id="5" name="Rechthoek 6">
            <a:extLst>
              <a:ext uri="{FF2B5EF4-FFF2-40B4-BE49-F238E27FC236}">
                <a16:creationId xmlns:a16="http://schemas.microsoft.com/office/drawing/2014/main" id="{44A07452-C9F9-D053-4A2F-D13DD2C52CB9}"/>
              </a:ext>
            </a:extLst>
          </p:cNvPr>
          <p:cNvSpPr/>
          <p:nvPr/>
        </p:nvSpPr>
        <p:spPr>
          <a:xfrm>
            <a:off x="596900" y="1778315"/>
            <a:ext cx="10087465" cy="4975365"/>
          </a:xfrm>
          <a:prstGeom prst="rect">
            <a:avLst/>
          </a:prstGeom>
        </p:spPr>
        <p:txBody>
          <a:bodyPr wrap="square" anchor="t" anchorCtr="0">
            <a:noAutofit/>
          </a:bodyPr>
          <a:lstStyle/>
          <a:p>
            <a:pPr marL="171450" lvl="0" indent="-171450">
              <a:spcBef>
                <a:spcPts val="400"/>
              </a:spcBef>
              <a:spcAft>
                <a:spcPts val="400"/>
              </a:spcAft>
              <a:buFont typeface="Arial" panose="020B0604020202020204" pitchFamily="34" charset="0"/>
              <a:buChar char="•"/>
              <a:defRPr/>
            </a:pPr>
            <a:r>
              <a:rPr lang="en-GB" sz="1200" dirty="0">
                <a:solidFill>
                  <a:srgbClr val="727272"/>
                </a:solidFill>
                <a:latin typeface="Arial" panose="020B0604020202020204"/>
              </a:rPr>
              <a:t>When you present quotes that are more expensive than before, how do customers usually react nowadays? </a:t>
            </a:r>
            <a:endParaRPr lang="hr-HR" sz="1200" dirty="0">
              <a:solidFill>
                <a:srgbClr val="727272"/>
              </a:solidFill>
              <a:latin typeface="Arial" panose="020B0604020202020204"/>
            </a:endParaRPr>
          </a:p>
          <a:p>
            <a:pPr marL="171450" lvl="0" indent="-171450">
              <a:spcBef>
                <a:spcPts val="400"/>
              </a:spcBef>
              <a:spcAft>
                <a:spcPts val="400"/>
              </a:spcAft>
              <a:buFont typeface="Arial" panose="020B0604020202020204" pitchFamily="34" charset="0"/>
              <a:buChar char="•"/>
              <a:defRPr/>
            </a:pPr>
            <a:r>
              <a:rPr lang="en-GB" sz="1200" dirty="0">
                <a:solidFill>
                  <a:srgbClr val="727272"/>
                </a:solidFill>
                <a:latin typeface="Arial" panose="020B0604020202020204"/>
              </a:rPr>
              <a:t>When customers push for the lowest upfront cost, what is most often compromised? </a:t>
            </a:r>
            <a:endParaRPr lang="hr-HR" sz="1200" dirty="0">
              <a:solidFill>
                <a:srgbClr val="727272"/>
              </a:solidFill>
              <a:latin typeface="Arial" panose="020B0604020202020204"/>
            </a:endParaRPr>
          </a:p>
          <a:p>
            <a:pPr marL="171450" lvl="0" indent="-171450">
              <a:spcBef>
                <a:spcPts val="400"/>
              </a:spcBef>
              <a:spcAft>
                <a:spcPts val="400"/>
              </a:spcAft>
              <a:buFont typeface="Arial" panose="020B0604020202020204" pitchFamily="34" charset="0"/>
              <a:buChar char="•"/>
              <a:defRPr/>
            </a:pPr>
            <a:r>
              <a:rPr lang="en-GB" sz="1200" dirty="0">
                <a:solidFill>
                  <a:srgbClr val="727272"/>
                </a:solidFill>
                <a:latin typeface="Arial" panose="020B0604020202020204"/>
              </a:rPr>
              <a:t>In which situations are you most likely to use private label or lower-cost brands instead of manufacturer brands? </a:t>
            </a:r>
            <a:endParaRPr lang="hr-HR" sz="1200" dirty="0">
              <a:solidFill>
                <a:srgbClr val="727272"/>
              </a:solidFill>
              <a:latin typeface="Arial" panose="020B0604020202020204"/>
            </a:endParaRPr>
          </a:p>
          <a:p>
            <a:pPr marL="171450" lvl="0" indent="-171450">
              <a:spcBef>
                <a:spcPts val="400"/>
              </a:spcBef>
              <a:spcAft>
                <a:spcPts val="400"/>
              </a:spcAft>
              <a:buFont typeface="Arial" panose="020B0604020202020204" pitchFamily="34" charset="0"/>
              <a:buChar char="•"/>
              <a:defRPr/>
            </a:pPr>
            <a:r>
              <a:rPr lang="en-GB" sz="1200" dirty="0">
                <a:solidFill>
                  <a:srgbClr val="727272"/>
                </a:solidFill>
                <a:latin typeface="Arial" panose="020B0604020202020204"/>
              </a:rPr>
              <a:t>What are the main reasons why you choose private label or lower-cost brands in those situations? </a:t>
            </a:r>
            <a:endParaRPr lang="hr-HR" sz="1200" dirty="0">
              <a:solidFill>
                <a:srgbClr val="727272"/>
              </a:solidFill>
              <a:latin typeface="Arial" panose="020B0604020202020204"/>
            </a:endParaRPr>
          </a:p>
          <a:p>
            <a:pPr marL="171450" lvl="0" indent="-171450">
              <a:spcBef>
                <a:spcPts val="400"/>
              </a:spcBef>
              <a:spcAft>
                <a:spcPts val="400"/>
              </a:spcAft>
              <a:buFont typeface="Arial" panose="020B0604020202020204" pitchFamily="34" charset="0"/>
              <a:buChar char="•"/>
              <a:defRPr/>
            </a:pPr>
            <a:r>
              <a:rPr lang="en-GB" sz="1200" dirty="0">
                <a:solidFill>
                  <a:srgbClr val="727272"/>
                </a:solidFill>
                <a:latin typeface="Arial" panose="020B0604020202020204"/>
              </a:rPr>
              <a:t>For which type of products are you more open to private label or lower-cost brands? </a:t>
            </a:r>
            <a:endParaRPr lang="hr-HR" sz="1200" dirty="0">
              <a:solidFill>
                <a:srgbClr val="727272"/>
              </a:solidFill>
              <a:latin typeface="Arial" panose="020B0604020202020204"/>
            </a:endParaRPr>
          </a:p>
          <a:p>
            <a:pPr marL="171450" lvl="0" indent="-171450">
              <a:spcBef>
                <a:spcPts val="400"/>
              </a:spcBef>
              <a:spcAft>
                <a:spcPts val="400"/>
              </a:spcAft>
              <a:buFont typeface="Arial" panose="020B0604020202020204" pitchFamily="34" charset="0"/>
              <a:buChar char="•"/>
              <a:defRPr/>
            </a:pPr>
            <a:r>
              <a:rPr lang="en-GB" sz="1200" dirty="0">
                <a:solidFill>
                  <a:srgbClr val="727272"/>
                </a:solidFill>
                <a:latin typeface="Arial" panose="020B0604020202020204"/>
              </a:rPr>
              <a:t>What would most convince you to choose a manufacturer brand instead of a private label or lower-cost option? </a:t>
            </a:r>
            <a:endParaRPr lang="hr-HR" sz="1200" dirty="0">
              <a:solidFill>
                <a:srgbClr val="727272"/>
              </a:solidFill>
              <a:latin typeface="Arial" panose="020B0604020202020204"/>
            </a:endParaRPr>
          </a:p>
          <a:p>
            <a:pPr marL="171450" lvl="0" indent="-171450">
              <a:spcBef>
                <a:spcPts val="400"/>
              </a:spcBef>
              <a:spcAft>
                <a:spcPts val="400"/>
              </a:spcAft>
              <a:buFont typeface="Arial" panose="020B0604020202020204" pitchFamily="34" charset="0"/>
              <a:buChar char="•"/>
              <a:defRPr/>
            </a:pPr>
            <a:r>
              <a:rPr lang="en-GB" sz="1200" dirty="0">
                <a:solidFill>
                  <a:srgbClr val="727272"/>
                </a:solidFill>
                <a:latin typeface="Arial" panose="020B0604020202020204"/>
              </a:rPr>
              <a:t>Compared to 2–3 years ago, do you feel more selective in choosing which projects to take on? </a:t>
            </a:r>
            <a:endParaRPr lang="hr-HR" sz="1200" dirty="0">
              <a:solidFill>
                <a:srgbClr val="727272"/>
              </a:solidFill>
              <a:latin typeface="Arial" panose="020B0604020202020204"/>
            </a:endParaRPr>
          </a:p>
          <a:p>
            <a:pPr marL="171450" lvl="0" indent="-171450">
              <a:spcBef>
                <a:spcPts val="400"/>
              </a:spcBef>
              <a:spcAft>
                <a:spcPts val="400"/>
              </a:spcAft>
              <a:buFont typeface="Arial" panose="020B0604020202020204" pitchFamily="34" charset="0"/>
              <a:buChar char="•"/>
              <a:defRPr/>
            </a:pPr>
            <a:r>
              <a:rPr lang="en-GB" sz="1200" dirty="0">
                <a:solidFill>
                  <a:srgbClr val="727272"/>
                </a:solidFill>
                <a:latin typeface="Arial" panose="020B0604020202020204"/>
              </a:rPr>
              <a:t>What are the main reasons for being more selective today? </a:t>
            </a:r>
            <a:endParaRPr lang="hr-HR" sz="1200" dirty="0">
              <a:solidFill>
                <a:srgbClr val="727272"/>
              </a:solidFill>
              <a:latin typeface="Arial" panose="020B0604020202020204"/>
            </a:endParaRPr>
          </a:p>
          <a:p>
            <a:pPr marL="171450" lvl="0" indent="-171450">
              <a:spcBef>
                <a:spcPts val="400"/>
              </a:spcBef>
              <a:spcAft>
                <a:spcPts val="400"/>
              </a:spcAft>
              <a:buFont typeface="Arial" panose="020B0604020202020204" pitchFamily="34" charset="0"/>
              <a:buChar char="•"/>
              <a:defRPr/>
            </a:pPr>
            <a:r>
              <a:rPr lang="en-GB" sz="1200" dirty="0">
                <a:solidFill>
                  <a:srgbClr val="727272"/>
                </a:solidFill>
                <a:latin typeface="Arial" panose="020B0604020202020204"/>
              </a:rPr>
              <a:t>When you have the opportunity to select projects, how do you usually prioritise which ones to take? </a:t>
            </a:r>
            <a:endParaRPr lang="hr-HR" sz="1200" dirty="0">
              <a:solidFill>
                <a:srgbClr val="727272"/>
              </a:solidFill>
              <a:latin typeface="Arial" panose="020B0604020202020204"/>
            </a:endParaRPr>
          </a:p>
          <a:p>
            <a:pPr marL="171450" lvl="0" indent="-171450">
              <a:spcBef>
                <a:spcPts val="400"/>
              </a:spcBef>
              <a:spcAft>
                <a:spcPts val="400"/>
              </a:spcAft>
              <a:buFont typeface="Arial" panose="020B0604020202020204" pitchFamily="34" charset="0"/>
              <a:buChar char="•"/>
              <a:defRPr/>
            </a:pPr>
            <a:r>
              <a:rPr lang="en-GB" sz="1200" dirty="0">
                <a:solidFill>
                  <a:srgbClr val="727272"/>
                </a:solidFill>
                <a:latin typeface="Arial" panose="020B0604020202020204"/>
              </a:rPr>
              <a:t>Which of the following currently has the biggest influence on your daily business? </a:t>
            </a:r>
            <a:endParaRPr lang="hr-HR" sz="1200" dirty="0">
              <a:solidFill>
                <a:srgbClr val="727272"/>
              </a:solidFill>
              <a:latin typeface="Arial" panose="020B0604020202020204"/>
            </a:endParaRPr>
          </a:p>
          <a:p>
            <a:pPr marL="171450" lvl="0" indent="-171450">
              <a:spcBef>
                <a:spcPts val="400"/>
              </a:spcBef>
              <a:spcAft>
                <a:spcPts val="400"/>
              </a:spcAft>
              <a:buFont typeface="Arial" panose="020B0604020202020204" pitchFamily="34" charset="0"/>
              <a:buChar char="•"/>
              <a:defRPr/>
            </a:pPr>
            <a:r>
              <a:rPr lang="en-GB" sz="1200" dirty="0">
                <a:solidFill>
                  <a:srgbClr val="727272"/>
                </a:solidFill>
                <a:latin typeface="Arial" panose="020B0604020202020204"/>
              </a:rPr>
              <a:t>Do you use any dedicated professional software, apps, or online platforms to manage your business activities beyond basic tools like email or simple spreadsheets? </a:t>
            </a:r>
            <a:endParaRPr lang="hr-HR" sz="1200" dirty="0">
              <a:solidFill>
                <a:srgbClr val="727272"/>
              </a:solidFill>
              <a:latin typeface="Arial" panose="020B0604020202020204"/>
            </a:endParaRPr>
          </a:p>
          <a:p>
            <a:pPr marL="171450" indent="-171450">
              <a:spcBef>
                <a:spcPts val="400"/>
              </a:spcBef>
              <a:spcAft>
                <a:spcPts val="400"/>
              </a:spcAft>
              <a:buFont typeface="Arial" panose="020B0604020202020204" pitchFamily="34" charset="0"/>
              <a:buChar char="•"/>
              <a:defRPr/>
            </a:pPr>
            <a:r>
              <a:rPr lang="en-US" sz="1200" dirty="0">
                <a:solidFill>
                  <a:srgbClr val="727272"/>
                </a:solidFill>
                <a:latin typeface="Arial" panose="020B0604020202020204"/>
              </a:rPr>
              <a:t>For which of the following purposes do you use dedicated professional software, apps, or platforms? </a:t>
            </a:r>
            <a:endParaRPr lang="hr-HR" sz="1200" dirty="0">
              <a:solidFill>
                <a:srgbClr val="727272"/>
              </a:solidFill>
              <a:latin typeface="Arial" panose="020B0604020202020204"/>
            </a:endParaRPr>
          </a:p>
          <a:p>
            <a:pPr marL="171450" lvl="0" indent="-171450">
              <a:spcBef>
                <a:spcPts val="400"/>
              </a:spcBef>
              <a:spcAft>
                <a:spcPts val="400"/>
              </a:spcAft>
              <a:buFont typeface="Arial" panose="020B0604020202020204" pitchFamily="34" charset="0"/>
              <a:buChar char="•"/>
              <a:defRPr/>
            </a:pPr>
            <a:r>
              <a:rPr lang="en-GB" sz="1200" dirty="0">
                <a:solidFill>
                  <a:srgbClr val="727272"/>
                </a:solidFill>
                <a:latin typeface="Arial" panose="020B0604020202020204"/>
              </a:rPr>
              <a:t>What do you see as the biggest challenge for your business in the next 2-3 years? </a:t>
            </a:r>
            <a:endParaRPr lang="hr-HR" sz="1200" dirty="0">
              <a:solidFill>
                <a:srgbClr val="727272"/>
              </a:solidFill>
              <a:latin typeface="Arial" panose="020B0604020202020204"/>
            </a:endParaRPr>
          </a:p>
        </p:txBody>
      </p:sp>
    </p:spTree>
    <p:extLst>
      <p:ext uri="{BB962C8B-B14F-4D97-AF65-F5344CB8AC3E}">
        <p14:creationId xmlns:p14="http://schemas.microsoft.com/office/powerpoint/2010/main" val="25510442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EDAA6E-E185-B446-5546-93E38D6358FE}"/>
            </a:ext>
          </a:extLst>
        </p:cNvPr>
        <p:cNvGrpSpPr/>
        <p:nvPr/>
      </p:nvGrpSpPr>
      <p:grpSpPr>
        <a:xfrm>
          <a:off x="0" y="0"/>
          <a:ext cx="0" cy="0"/>
          <a:chOff x="0" y="0"/>
          <a:chExt cx="0" cy="0"/>
        </a:xfrm>
      </p:grpSpPr>
      <p:sp>
        <p:nvSpPr>
          <p:cNvPr id="4" name="Tekstvak 33">
            <a:extLst>
              <a:ext uri="{FF2B5EF4-FFF2-40B4-BE49-F238E27FC236}">
                <a16:creationId xmlns:a16="http://schemas.microsoft.com/office/drawing/2014/main" id="{AE0A43E4-2E94-E88A-0769-C68AA5E54078}"/>
              </a:ext>
            </a:extLst>
          </p:cNvPr>
          <p:cNvSpPr txBox="1"/>
          <p:nvPr/>
        </p:nvSpPr>
        <p:spPr>
          <a:xfrm rot="19822261">
            <a:off x="3625347" y="3944098"/>
            <a:ext cx="5899470" cy="1202093"/>
          </a:xfrm>
          <a:prstGeom prst="rect">
            <a:avLst/>
          </a:prstGeom>
          <a:noFill/>
        </p:spPr>
        <p:txBody>
          <a:bodyPr wrap="square" lIns="0" tIns="0" rIns="0" bIns="0" rtlCol="0" anchor="ctr">
            <a:no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GB" sz="5400" b="1" dirty="0">
                <a:solidFill>
                  <a:schemeClr val="bg2"/>
                </a:solidFill>
                <a:latin typeface="Arial" panose="020B0604020202020204" pitchFamily="34" charset="0"/>
                <a:cs typeface="Arial" panose="020B0604020202020204" pitchFamily="34" charset="0"/>
              </a:rPr>
              <a:t>DUMMY DATA	</a:t>
            </a:r>
          </a:p>
        </p:txBody>
      </p:sp>
      <p:graphicFrame>
        <p:nvGraphicFramePr>
          <p:cNvPr id="15" name="Table 22">
            <a:extLst>
              <a:ext uri="{FF2B5EF4-FFF2-40B4-BE49-F238E27FC236}">
                <a16:creationId xmlns:a16="http://schemas.microsoft.com/office/drawing/2014/main" id="{954DF68F-D59D-5DB2-D66D-B05F64426088}"/>
              </a:ext>
            </a:extLst>
          </p:cNvPr>
          <p:cNvGraphicFramePr>
            <a:graphicFrameLocks noGrp="1"/>
          </p:cNvGraphicFramePr>
          <p:nvPr>
            <p:extLst>
              <p:ext uri="{D42A27DB-BD31-4B8C-83A1-F6EECF244321}">
                <p14:modId xmlns:p14="http://schemas.microsoft.com/office/powerpoint/2010/main" val="1351095036"/>
              </p:ext>
            </p:extLst>
          </p:nvPr>
        </p:nvGraphicFramePr>
        <p:xfrm>
          <a:off x="442850" y="2380369"/>
          <a:ext cx="10339435" cy="3965304"/>
        </p:xfrm>
        <a:graphic>
          <a:graphicData uri="http://schemas.openxmlformats.org/drawingml/2006/table">
            <a:tbl>
              <a:tblPr firstRow="1" bandRow="1">
                <a:tableStyleId>{5C22544A-7EE6-4342-B048-85BDC9FD1C3A}</a:tableStyleId>
              </a:tblPr>
              <a:tblGrid>
                <a:gridCol w="2749549">
                  <a:extLst>
                    <a:ext uri="{9D8B030D-6E8A-4147-A177-3AD203B41FA5}">
                      <a16:colId xmlns:a16="http://schemas.microsoft.com/office/drawing/2014/main" val="1648097903"/>
                    </a:ext>
                  </a:extLst>
                </a:gridCol>
                <a:gridCol w="2208540">
                  <a:extLst>
                    <a:ext uri="{9D8B030D-6E8A-4147-A177-3AD203B41FA5}">
                      <a16:colId xmlns:a16="http://schemas.microsoft.com/office/drawing/2014/main" val="27049732"/>
                    </a:ext>
                  </a:extLst>
                </a:gridCol>
                <a:gridCol w="896891">
                  <a:extLst>
                    <a:ext uri="{9D8B030D-6E8A-4147-A177-3AD203B41FA5}">
                      <a16:colId xmlns:a16="http://schemas.microsoft.com/office/drawing/2014/main" val="4274734752"/>
                    </a:ext>
                  </a:extLst>
                </a:gridCol>
                <a:gridCol w="896891">
                  <a:extLst>
                    <a:ext uri="{9D8B030D-6E8A-4147-A177-3AD203B41FA5}">
                      <a16:colId xmlns:a16="http://schemas.microsoft.com/office/drawing/2014/main" val="734434157"/>
                    </a:ext>
                  </a:extLst>
                </a:gridCol>
                <a:gridCol w="896891">
                  <a:extLst>
                    <a:ext uri="{9D8B030D-6E8A-4147-A177-3AD203B41FA5}">
                      <a16:colId xmlns:a16="http://schemas.microsoft.com/office/drawing/2014/main" val="4040265994"/>
                    </a:ext>
                  </a:extLst>
                </a:gridCol>
                <a:gridCol w="896891">
                  <a:extLst>
                    <a:ext uri="{9D8B030D-6E8A-4147-A177-3AD203B41FA5}">
                      <a16:colId xmlns:a16="http://schemas.microsoft.com/office/drawing/2014/main" val="2542969060"/>
                    </a:ext>
                  </a:extLst>
                </a:gridCol>
                <a:gridCol w="896891">
                  <a:extLst>
                    <a:ext uri="{9D8B030D-6E8A-4147-A177-3AD203B41FA5}">
                      <a16:colId xmlns:a16="http://schemas.microsoft.com/office/drawing/2014/main" val="2730625448"/>
                    </a:ext>
                  </a:extLst>
                </a:gridCol>
                <a:gridCol w="896891">
                  <a:extLst>
                    <a:ext uri="{9D8B030D-6E8A-4147-A177-3AD203B41FA5}">
                      <a16:colId xmlns:a16="http://schemas.microsoft.com/office/drawing/2014/main" val="1659475820"/>
                    </a:ext>
                  </a:extLst>
                </a:gridCol>
              </a:tblGrid>
              <a:tr h="283236">
                <a:tc>
                  <a:txBody>
                    <a:bodyPr/>
                    <a:lstStyle/>
                    <a:p>
                      <a:pPr algn="r">
                        <a:lnSpc>
                          <a:spcPts val="1500"/>
                        </a:lnSpc>
                        <a:spcBef>
                          <a:spcPts val="400"/>
                        </a:spcBef>
                        <a:spcAft>
                          <a:spcPts val="400"/>
                        </a:spcAft>
                      </a:pPr>
                      <a:endParaRPr lang="en-GB" sz="1200" b="1" noProof="0" dirty="0">
                        <a:solidFill>
                          <a:srgbClr val="0A5D7A"/>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500"/>
                        </a:lnSpc>
                        <a:spcBef>
                          <a:spcPts val="400"/>
                        </a:spcBef>
                        <a:spcAft>
                          <a:spcPts val="400"/>
                        </a:spcAft>
                      </a:pPr>
                      <a:r>
                        <a:rPr lang="en-GB" sz="1200" b="1" noProof="0" dirty="0">
                          <a:solidFill>
                            <a:srgbClr val="595959"/>
                          </a:solidFill>
                          <a:latin typeface="Arial" panose="020B0604020202020204" pitchFamily="34" charset="0"/>
                          <a:cs typeface="Arial" panose="020B0604020202020204" pitchFamily="34" charset="0"/>
                        </a:rPr>
                        <a:t>Europe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500"/>
                        </a:lnSpc>
                        <a:spcBef>
                          <a:spcPts val="400"/>
                        </a:spcBef>
                        <a:spcAft>
                          <a:spcPts val="400"/>
                        </a:spcAft>
                      </a:pPr>
                      <a:endParaRPr lang="en-GB" sz="1200" b="1" noProof="0" dirty="0">
                        <a:solidFill>
                          <a:srgbClr val="595959"/>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500"/>
                        </a:lnSpc>
                        <a:spcBef>
                          <a:spcPts val="400"/>
                        </a:spcBef>
                        <a:spcAft>
                          <a:spcPts val="400"/>
                        </a:spcAft>
                      </a:pPr>
                      <a:endParaRPr lang="en-GB" sz="1200" b="1" noProof="0" dirty="0">
                        <a:solidFill>
                          <a:srgbClr val="595959"/>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500"/>
                        </a:lnSpc>
                        <a:spcBef>
                          <a:spcPts val="400"/>
                        </a:spcBef>
                        <a:spcAft>
                          <a:spcPts val="400"/>
                        </a:spcAft>
                      </a:pPr>
                      <a:endParaRPr lang="en-GB" sz="1200" b="1" noProof="0" dirty="0">
                        <a:solidFill>
                          <a:srgbClr val="595959"/>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500"/>
                        </a:lnSpc>
                        <a:spcBef>
                          <a:spcPts val="400"/>
                        </a:spcBef>
                        <a:spcAft>
                          <a:spcPts val="400"/>
                        </a:spcAft>
                      </a:pPr>
                      <a:endParaRPr lang="en-GB" sz="1200" b="1" noProof="0" dirty="0">
                        <a:solidFill>
                          <a:srgbClr val="595959"/>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500"/>
                        </a:lnSpc>
                        <a:spcBef>
                          <a:spcPts val="400"/>
                        </a:spcBef>
                        <a:spcAft>
                          <a:spcPts val="400"/>
                        </a:spcAft>
                      </a:pPr>
                      <a:endParaRPr lang="en-GB" sz="1200" b="1" noProof="0" dirty="0">
                        <a:solidFill>
                          <a:srgbClr val="595959"/>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500"/>
                        </a:lnSpc>
                        <a:spcBef>
                          <a:spcPts val="400"/>
                        </a:spcBef>
                        <a:spcAft>
                          <a:spcPts val="400"/>
                        </a:spcAft>
                      </a:pPr>
                      <a:endParaRPr lang="en-GB" sz="1200" b="1" noProof="0" dirty="0">
                        <a:solidFill>
                          <a:srgbClr val="595959"/>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56724963"/>
                  </a:ext>
                </a:extLst>
              </a:tr>
              <a:tr h="283236">
                <a:tc>
                  <a:txBody>
                    <a:bodyPr/>
                    <a:lstStyle/>
                    <a:p>
                      <a:pPr algn="r" fontAlgn="t">
                        <a:buNone/>
                      </a:pPr>
                      <a:r>
                        <a:rPr lang="en-GB" sz="1200" b="0" i="0" u="none" strike="noStrike" dirty="0">
                          <a:solidFill>
                            <a:srgbClr val="A6A6A6"/>
                          </a:solidFill>
                          <a:effectLst/>
                          <a:latin typeface="Arial" panose="020B0604020202020204" pitchFamily="34" charset="0"/>
                        </a:rPr>
                        <a:t>Owner / Director/ Manager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500"/>
                        </a:lnSpc>
                        <a:spcBef>
                          <a:spcPts val="400"/>
                        </a:spcBef>
                        <a:spcAft>
                          <a:spcPts val="400"/>
                        </a:spcAft>
                      </a:pPr>
                      <a:endParaRPr lang="en-GB" sz="1200" b="1" noProof="0" dirty="0">
                        <a:solidFill>
                          <a:srgbClr val="0A5D7A"/>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hr-HR" sz="1200" b="1" i="0" u="none" strike="noStrike" kern="1200" dirty="0">
                          <a:solidFill>
                            <a:srgbClr val="0A5D7A"/>
                          </a:solidFill>
                          <a:effectLst/>
                          <a:latin typeface="Arial" panose="020B0604020202020204" pitchFamily="34" charset="0"/>
                          <a:ea typeface="+mn-ea"/>
                          <a:cs typeface="+mn-cs"/>
                        </a:rPr>
                        <a:t>xx</a:t>
                      </a:r>
                      <a:r>
                        <a:rPr lang="en-US" sz="1200" b="1" i="0" u="none" strike="noStrike" kern="1200" dirty="0">
                          <a:solidFill>
                            <a:srgbClr val="0A5D7A"/>
                          </a:solidFill>
                          <a:effectLst/>
                          <a:latin typeface="Arial" panose="020B0604020202020204" pitchFamily="34" charset="0"/>
                          <a:ea typeface="+mn-ea"/>
                          <a:cs typeface="+mn-cs"/>
                        </a:rPr>
                        <a:t>%</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EF1"/>
                    </a:solidFill>
                  </a:tcPr>
                </a:tc>
                <a:tc>
                  <a:txBody>
                    <a:bodyPr/>
                    <a:lstStyle/>
                    <a:p>
                      <a:pPr algn="ctr" fontAlgn="ctr">
                        <a:buNone/>
                      </a:pPr>
                      <a:r>
                        <a:rPr lang="hr-HR" sz="1200" b="0" i="0" u="none" strike="noStrike" kern="1200" dirty="0">
                          <a:solidFill>
                            <a:srgbClr val="A6A6A6"/>
                          </a:solidFill>
                          <a:effectLst/>
                          <a:latin typeface="Arial" panose="020B0604020202020204" pitchFamily="34" charset="0"/>
                          <a:ea typeface="+mn-ea"/>
                          <a:cs typeface="+mn-cs"/>
                        </a:rPr>
                        <a:t>xx</a:t>
                      </a:r>
                      <a:r>
                        <a:rPr lang="en-US" sz="1200" b="0" i="0" u="none" strike="noStrike" kern="1200" dirty="0">
                          <a:solidFill>
                            <a:srgbClr val="A6A6A6"/>
                          </a:solidFill>
                          <a:effectLst/>
                          <a:latin typeface="Arial" panose="020B0604020202020204" pitchFamily="34" charset="0"/>
                          <a:ea typeface="+mn-ea"/>
                          <a:cs typeface="+mn-cs"/>
                        </a:rPr>
                        <a:t>%</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1" i="0" u="none" strike="noStrike" kern="1200" cap="none" spc="0" normalizeH="0" baseline="0" noProof="0">
                          <a:ln>
                            <a:noFill/>
                          </a:ln>
                          <a:solidFill>
                            <a:srgbClr val="0A5D7A"/>
                          </a:solidFill>
                          <a:effectLst/>
                          <a:uLnTx/>
                          <a:uFillTx/>
                          <a:latin typeface="Arial" panose="020B0604020202020204" pitchFamily="34" charset="0"/>
                          <a:ea typeface="+mn-ea"/>
                          <a:cs typeface="+mn-cs"/>
                        </a:rPr>
                        <a:t>xx</a:t>
                      </a:r>
                      <a:r>
                        <a:rPr kumimoji="0" lang="en-US" sz="1200" b="1" i="0" u="none" strike="noStrike" kern="1200" cap="none" spc="0" normalizeH="0" baseline="0" noProof="0">
                          <a:ln>
                            <a:noFill/>
                          </a:ln>
                          <a:solidFill>
                            <a:srgbClr val="0A5D7A"/>
                          </a:solidFill>
                          <a:effectLst/>
                          <a:uLnTx/>
                          <a:uFillTx/>
                          <a:latin typeface="Arial" panose="020B0604020202020204" pitchFamily="34" charset="0"/>
                          <a:ea typeface="+mn-ea"/>
                          <a:cs typeface="+mn-cs"/>
                        </a:rPr>
                        <a:t>%</a:t>
                      </a:r>
                      <a:endParaRPr kumimoji="0" lang="en-US" sz="1200" b="1" i="0" u="none" strike="noStrike" kern="1200" cap="none" spc="0" normalizeH="0" baseline="0" noProof="0" dirty="0">
                        <a:ln>
                          <a:noFill/>
                        </a:ln>
                        <a:solidFill>
                          <a:srgbClr val="0A5D7A"/>
                        </a:solidFill>
                        <a:effectLst/>
                        <a:uLnTx/>
                        <a:uFillTx/>
                        <a:latin typeface="Arial" panose="020B0604020202020204" pitchFamily="34" charset="0"/>
                        <a:ea typeface="+mn-ea"/>
                        <a:cs typeface="+mn-cs"/>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A5D7A">
                        <a:alpha val="10196"/>
                      </a:srgb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1" i="0" u="none" strike="noStrike" kern="1200" cap="none" spc="0" normalizeH="0" baseline="0" noProof="0">
                          <a:ln>
                            <a:noFill/>
                          </a:ln>
                          <a:solidFill>
                            <a:srgbClr val="0A5D7A"/>
                          </a:solidFill>
                          <a:effectLst/>
                          <a:uLnTx/>
                          <a:uFillTx/>
                          <a:latin typeface="Arial" panose="020B0604020202020204" pitchFamily="34" charset="0"/>
                          <a:ea typeface="+mn-ea"/>
                          <a:cs typeface="+mn-cs"/>
                        </a:rPr>
                        <a:t>xx</a:t>
                      </a:r>
                      <a:r>
                        <a:rPr kumimoji="0" lang="en-US" sz="1200" b="1" i="0" u="none" strike="noStrike" kern="1200" cap="none" spc="0" normalizeH="0" baseline="0" noProof="0">
                          <a:ln>
                            <a:noFill/>
                          </a:ln>
                          <a:solidFill>
                            <a:srgbClr val="0A5D7A"/>
                          </a:solidFill>
                          <a:effectLst/>
                          <a:uLnTx/>
                          <a:uFillTx/>
                          <a:latin typeface="Arial" panose="020B0604020202020204" pitchFamily="34" charset="0"/>
                          <a:ea typeface="+mn-ea"/>
                          <a:cs typeface="+mn-cs"/>
                        </a:rPr>
                        <a:t>%</a:t>
                      </a:r>
                      <a:endParaRPr kumimoji="0" lang="en-US" sz="1200" b="1" i="0" u="none" strike="noStrike" kern="1200" cap="none" spc="0" normalizeH="0" baseline="0" noProof="0" dirty="0">
                        <a:ln>
                          <a:noFill/>
                        </a:ln>
                        <a:solidFill>
                          <a:srgbClr val="0A5D7A"/>
                        </a:solidFill>
                        <a:effectLst/>
                        <a:uLnTx/>
                        <a:uFillTx/>
                        <a:latin typeface="Arial" panose="020B0604020202020204" pitchFamily="34" charset="0"/>
                        <a:ea typeface="+mn-ea"/>
                        <a:cs typeface="+mn-cs"/>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EF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1" i="0" u="none" strike="noStrike" kern="1200" cap="none" spc="0" normalizeH="0" baseline="0" noProof="0">
                          <a:ln>
                            <a:noFill/>
                          </a:ln>
                          <a:solidFill>
                            <a:srgbClr val="0A5D7A"/>
                          </a:solidFill>
                          <a:effectLst/>
                          <a:uLnTx/>
                          <a:uFillTx/>
                          <a:latin typeface="Arial" panose="020B0604020202020204" pitchFamily="34" charset="0"/>
                          <a:ea typeface="+mn-ea"/>
                          <a:cs typeface="+mn-cs"/>
                        </a:rPr>
                        <a:t>xx</a:t>
                      </a:r>
                      <a:r>
                        <a:rPr kumimoji="0" lang="en-US" sz="1200" b="1" i="0" u="none" strike="noStrike" kern="1200" cap="none" spc="0" normalizeH="0" baseline="0" noProof="0">
                          <a:ln>
                            <a:noFill/>
                          </a:ln>
                          <a:solidFill>
                            <a:srgbClr val="0A5D7A"/>
                          </a:solidFill>
                          <a:effectLst/>
                          <a:uLnTx/>
                          <a:uFillTx/>
                          <a:latin typeface="Arial" panose="020B0604020202020204" pitchFamily="34" charset="0"/>
                          <a:ea typeface="+mn-ea"/>
                          <a:cs typeface="+mn-cs"/>
                        </a:rPr>
                        <a:t>%</a:t>
                      </a:r>
                      <a:endParaRPr kumimoji="0" lang="en-US" sz="1200" b="1" i="0" u="none" strike="noStrike" kern="1200" cap="none" spc="0" normalizeH="0" baseline="0" noProof="0" dirty="0">
                        <a:ln>
                          <a:noFill/>
                        </a:ln>
                        <a:solidFill>
                          <a:srgbClr val="0A5D7A"/>
                        </a:solidFill>
                        <a:effectLst/>
                        <a:uLnTx/>
                        <a:uFillTx/>
                        <a:latin typeface="Arial" panose="020B0604020202020204" pitchFamily="34" charset="0"/>
                        <a:ea typeface="+mn-ea"/>
                        <a:cs typeface="+mn-cs"/>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EF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1" i="0" u="none" strike="noStrike" kern="1200" cap="none" spc="0" normalizeH="0" baseline="0" noProof="0" dirty="0">
                          <a:ln>
                            <a:noFill/>
                          </a:ln>
                          <a:solidFill>
                            <a:srgbClr val="0A5D7A"/>
                          </a:solidFill>
                          <a:effectLst/>
                          <a:uLnTx/>
                          <a:uFillTx/>
                          <a:latin typeface="Arial" panose="020B0604020202020204" pitchFamily="34" charset="0"/>
                          <a:ea typeface="+mn-ea"/>
                          <a:cs typeface="+mn-cs"/>
                        </a:rPr>
                        <a:t>xx</a:t>
                      </a:r>
                      <a:r>
                        <a:rPr kumimoji="0" lang="en-US" sz="1200" b="1" i="0" u="none" strike="noStrike" kern="1200" cap="none" spc="0" normalizeH="0" baseline="0" noProof="0" dirty="0">
                          <a:ln>
                            <a:noFill/>
                          </a:ln>
                          <a:solidFill>
                            <a:srgbClr val="0A5D7A"/>
                          </a:solidFill>
                          <a:effectLst/>
                          <a:uLnTx/>
                          <a:uFillTx/>
                          <a:latin typeface="Arial" panose="020B0604020202020204" pitchFamily="34" charset="0"/>
                          <a:ea typeface="+mn-ea"/>
                          <a:cs typeface="+mn-cs"/>
                        </a:rPr>
                        <a:t>%</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A5D7A">
                        <a:alpha val="10196"/>
                      </a:srgbClr>
                    </a:solidFill>
                  </a:tcPr>
                </a:tc>
                <a:extLst>
                  <a:ext uri="{0D108BD9-81ED-4DB2-BD59-A6C34878D82A}">
                    <a16:rowId xmlns:a16="http://schemas.microsoft.com/office/drawing/2014/main" val="3616561624"/>
                  </a:ext>
                </a:extLst>
              </a:tr>
              <a:tr h="283236">
                <a:tc>
                  <a:txBody>
                    <a:bodyPr/>
                    <a:lstStyle/>
                    <a:p>
                      <a:pPr algn="r" fontAlgn="t">
                        <a:buNone/>
                      </a:pPr>
                      <a:r>
                        <a:rPr lang="en-GB" sz="1200" b="0" i="0" u="none" strike="noStrike" dirty="0">
                          <a:solidFill>
                            <a:srgbClr val="A6A6A6"/>
                          </a:solidFill>
                          <a:effectLst/>
                          <a:latin typeface="Arial" panose="020B0604020202020204" pitchFamily="34" charset="0"/>
                        </a:rPr>
                        <a:t>Installer/ Plumber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500"/>
                        </a:lnSpc>
                        <a:spcBef>
                          <a:spcPts val="400"/>
                        </a:spcBef>
                        <a:spcAft>
                          <a:spcPts val="400"/>
                        </a:spcAft>
                      </a:pPr>
                      <a:endParaRPr lang="en-GB" sz="1200" noProof="0" dirty="0">
                        <a:solidFill>
                          <a:srgbClr val="D9D9D9"/>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hr-HR" sz="1200" b="0" i="0" u="none" strike="noStrike" kern="1200" dirty="0">
                          <a:solidFill>
                            <a:srgbClr val="A6A6A6"/>
                          </a:solidFill>
                          <a:effectLst/>
                          <a:latin typeface="Arial" panose="020B0604020202020204" pitchFamily="34" charset="0"/>
                          <a:ea typeface="+mn-ea"/>
                          <a:cs typeface="+mn-cs"/>
                        </a:rPr>
                        <a:t>xx</a:t>
                      </a:r>
                      <a:r>
                        <a:rPr lang="en-US" sz="1200" b="0" i="0" u="none" strike="noStrike" kern="1200" dirty="0">
                          <a:solidFill>
                            <a:srgbClr val="A6A6A6"/>
                          </a:solidFill>
                          <a:effectLst/>
                          <a:latin typeface="Arial" panose="020B0604020202020204" pitchFamily="34" charset="0"/>
                          <a:ea typeface="+mn-ea"/>
                          <a:cs typeface="+mn-cs"/>
                        </a:rPr>
                        <a:t>%</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hr-HR" sz="1200" b="1" i="0" u="none" strike="noStrike" kern="1200" dirty="0">
                          <a:solidFill>
                            <a:srgbClr val="0A5D7A"/>
                          </a:solidFill>
                          <a:effectLst/>
                          <a:latin typeface="Arial" panose="020B0604020202020204" pitchFamily="34" charset="0"/>
                          <a:ea typeface="+mn-ea"/>
                          <a:cs typeface="+mn-cs"/>
                        </a:rPr>
                        <a:t>xx</a:t>
                      </a:r>
                      <a:r>
                        <a:rPr lang="en-US" sz="1200" b="1" i="0" u="none" strike="noStrike" kern="1200" dirty="0">
                          <a:solidFill>
                            <a:srgbClr val="0A5D7A"/>
                          </a:solidFill>
                          <a:effectLst/>
                          <a:latin typeface="Arial" panose="020B0604020202020204" pitchFamily="34" charset="0"/>
                          <a:ea typeface="+mn-ea"/>
                          <a:cs typeface="+mn-cs"/>
                        </a:rPr>
                        <a:t>%</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6EEF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xx</a:t>
                      </a:r>
                      <a:r>
                        <a:rPr kumimoji="0" lang="en-US"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53896313"/>
                  </a:ext>
                </a:extLst>
              </a:tr>
              <a:tr h="283236">
                <a:tc>
                  <a:txBody>
                    <a:bodyPr/>
                    <a:lstStyle/>
                    <a:p>
                      <a:pPr algn="r" fontAlgn="t">
                        <a:buNone/>
                      </a:pPr>
                      <a:r>
                        <a:rPr lang="en-GB" sz="1200" b="0" i="0" u="none" strike="noStrike" dirty="0">
                          <a:solidFill>
                            <a:srgbClr val="A6A6A6"/>
                          </a:solidFill>
                          <a:effectLst/>
                          <a:latin typeface="Arial" panose="020B0604020202020204" pitchFamily="34" charset="0"/>
                        </a:rPr>
                        <a:t>Calculator / Work Planner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500"/>
                        </a:lnSpc>
                        <a:spcBef>
                          <a:spcPts val="400"/>
                        </a:spcBef>
                        <a:spcAft>
                          <a:spcPts val="400"/>
                        </a:spcAft>
                      </a:pPr>
                      <a:endParaRPr lang="en-GB" sz="1200" noProof="0" dirty="0">
                        <a:solidFill>
                          <a:srgbClr val="D9D9D9"/>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69292967"/>
                  </a:ext>
                </a:extLst>
              </a:tr>
              <a:tr h="283236">
                <a:tc>
                  <a:txBody>
                    <a:bodyPr/>
                    <a:lstStyle/>
                    <a:p>
                      <a:pPr algn="r" fontAlgn="t">
                        <a:buNone/>
                      </a:pPr>
                      <a:r>
                        <a:rPr lang="en-GB" sz="1200" b="0" i="0" u="none" strike="noStrike" dirty="0">
                          <a:solidFill>
                            <a:srgbClr val="A6A6A6"/>
                          </a:solidFill>
                          <a:effectLst/>
                          <a:latin typeface="Arial" panose="020B0604020202020204" pitchFamily="34" charset="0"/>
                        </a:rPr>
                        <a:t>Project manager / leader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500"/>
                        </a:lnSpc>
                        <a:spcBef>
                          <a:spcPts val="400"/>
                        </a:spcBef>
                        <a:spcAft>
                          <a:spcPts val="400"/>
                        </a:spcAft>
                      </a:pPr>
                      <a:endParaRPr lang="en-GB" sz="1200" noProof="0" dirty="0">
                        <a:solidFill>
                          <a:srgbClr val="D9D9D9"/>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23503816"/>
                  </a:ext>
                </a:extLst>
              </a:tr>
              <a:tr h="283236">
                <a:tc>
                  <a:txBody>
                    <a:bodyPr/>
                    <a:lstStyle/>
                    <a:p>
                      <a:pPr algn="r" fontAlgn="t">
                        <a:buNone/>
                      </a:pPr>
                      <a:r>
                        <a:rPr lang="en-GB" sz="1200" b="0" i="0" u="none" strike="noStrike" dirty="0">
                          <a:solidFill>
                            <a:srgbClr val="A6A6A6"/>
                          </a:solidFill>
                          <a:effectLst/>
                          <a:latin typeface="Arial" panose="020B0604020202020204" pitchFamily="34" charset="0"/>
                        </a:rPr>
                        <a:t>Purchaser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500"/>
                        </a:lnSpc>
                        <a:spcBef>
                          <a:spcPts val="400"/>
                        </a:spcBef>
                        <a:spcAft>
                          <a:spcPts val="400"/>
                        </a:spcAft>
                      </a:pPr>
                      <a:endParaRPr lang="en-GB" sz="1200" noProof="0" dirty="0">
                        <a:solidFill>
                          <a:srgbClr val="D9D9D9"/>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31567197"/>
                  </a:ext>
                </a:extLst>
              </a:tr>
              <a:tr h="283236">
                <a:tc>
                  <a:txBody>
                    <a:bodyPr/>
                    <a:lstStyle/>
                    <a:p>
                      <a:pPr algn="r" fontAlgn="t">
                        <a:buNone/>
                      </a:pPr>
                      <a:r>
                        <a:rPr lang="en-GB" sz="1200" b="0" i="0" u="none" strike="noStrike" dirty="0">
                          <a:solidFill>
                            <a:srgbClr val="A6A6A6"/>
                          </a:solidFill>
                          <a:effectLst/>
                          <a:latin typeface="Arial" panose="020B0604020202020204" pitchFamily="34" charset="0"/>
                        </a:rPr>
                        <a:t>Sales</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500"/>
                        </a:lnSpc>
                        <a:spcBef>
                          <a:spcPts val="400"/>
                        </a:spcBef>
                        <a:spcAft>
                          <a:spcPts val="400"/>
                        </a:spcAft>
                      </a:pPr>
                      <a:endParaRPr lang="en-GB" sz="1200" b="1" noProof="0" dirty="0">
                        <a:solidFill>
                          <a:srgbClr val="EF7D00"/>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514164"/>
                  </a:ext>
                </a:extLst>
              </a:tr>
              <a:tr h="283236">
                <a:tc>
                  <a:txBody>
                    <a:bodyPr/>
                    <a:lstStyle/>
                    <a:p>
                      <a:pPr algn="r" fontAlgn="t">
                        <a:buNone/>
                      </a:pPr>
                      <a:r>
                        <a:rPr lang="en-GB" sz="1200" b="0" i="0" u="none" strike="noStrike" dirty="0">
                          <a:solidFill>
                            <a:srgbClr val="A6A6A6"/>
                          </a:solidFill>
                          <a:effectLst/>
                          <a:latin typeface="Arial" panose="020B0604020202020204" pitchFamily="34" charset="0"/>
                        </a:rPr>
                        <a:t>Engineer / designer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500"/>
                        </a:lnSpc>
                        <a:spcBef>
                          <a:spcPts val="400"/>
                        </a:spcBef>
                        <a:spcAft>
                          <a:spcPts val="400"/>
                        </a:spcAft>
                      </a:pPr>
                      <a:endParaRPr lang="en-GB" sz="1200" noProof="0" dirty="0">
                        <a:solidFill>
                          <a:srgbClr val="A6A6A6"/>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51080113"/>
                  </a:ext>
                </a:extLst>
              </a:tr>
              <a:tr h="283236">
                <a:tc>
                  <a:txBody>
                    <a:bodyPr/>
                    <a:lstStyle/>
                    <a:p>
                      <a:pPr algn="r" fontAlgn="t">
                        <a:buNone/>
                      </a:pPr>
                      <a:r>
                        <a:rPr lang="en-GB" sz="1200" b="0" i="0" u="none" strike="noStrike" dirty="0">
                          <a:solidFill>
                            <a:srgbClr val="A6A6A6"/>
                          </a:solidFill>
                          <a:effectLst/>
                          <a:latin typeface="Arial" panose="020B0604020202020204" pitchFamily="34" charset="0"/>
                        </a:rPr>
                        <a:t>Site manager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500"/>
                        </a:lnSpc>
                        <a:spcBef>
                          <a:spcPts val="400"/>
                        </a:spcBef>
                        <a:spcAft>
                          <a:spcPts val="400"/>
                        </a:spcAft>
                      </a:pPr>
                      <a:endParaRPr lang="en-GB" sz="1200" noProof="0" dirty="0">
                        <a:solidFill>
                          <a:srgbClr val="A6A6A6"/>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87354929"/>
                  </a:ext>
                </a:extLst>
              </a:tr>
              <a:tr h="283236">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lang="en-GB" sz="1200" b="0" i="0" u="none" strike="noStrike" dirty="0">
                          <a:solidFill>
                            <a:srgbClr val="A6A6A6"/>
                          </a:solidFill>
                          <a:effectLst/>
                          <a:latin typeface="Arial" panose="020B0604020202020204" pitchFamily="34" charset="0"/>
                        </a:rPr>
                        <a:t>Advisor / consultant</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500"/>
                        </a:lnSpc>
                        <a:spcBef>
                          <a:spcPts val="400"/>
                        </a:spcBef>
                        <a:spcAft>
                          <a:spcPts val="400"/>
                        </a:spcAft>
                      </a:pPr>
                      <a:endParaRPr lang="en-GB" sz="1200" noProof="0" dirty="0">
                        <a:solidFill>
                          <a:srgbClr val="A6A6A6"/>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xx</a:t>
                      </a:r>
                      <a:r>
                        <a:rPr kumimoji="0" lang="en-US"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xx</a:t>
                      </a:r>
                      <a:r>
                        <a:rPr kumimoji="0" lang="en-US"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40552021"/>
                  </a:ext>
                </a:extLst>
              </a:tr>
              <a:tr h="283236">
                <a:tc>
                  <a:txBody>
                    <a:bodyPr/>
                    <a:lstStyle/>
                    <a:p>
                      <a:pPr algn="r" fontAlgn="t">
                        <a:buNone/>
                      </a:pPr>
                      <a:endParaRPr lang="en-GB" sz="1200" b="0" i="0" u="none" strike="noStrike" dirty="0">
                        <a:solidFill>
                          <a:srgbClr val="A6A6A6"/>
                        </a:solidFill>
                        <a:effectLst/>
                        <a:latin typeface="Arial" panose="020B06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500"/>
                        </a:lnSpc>
                        <a:spcBef>
                          <a:spcPts val="400"/>
                        </a:spcBef>
                        <a:spcAft>
                          <a:spcPts val="400"/>
                        </a:spcAft>
                      </a:pPr>
                      <a:endParaRPr lang="en-GB" sz="1200" noProof="0" dirty="0">
                        <a:solidFill>
                          <a:srgbClr val="A6A6A6"/>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GB" sz="1200" b="0" i="0" u="none" strike="noStrike" dirty="0">
                        <a:solidFill>
                          <a:srgbClr val="A6A6A6"/>
                        </a:solidFill>
                        <a:effectLst/>
                        <a:latin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GB" sz="1200" b="0" i="0" u="none" strike="noStrike" dirty="0">
                        <a:solidFill>
                          <a:srgbClr val="A6A6A6"/>
                        </a:solidFill>
                        <a:effectLst/>
                        <a:latin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GB" sz="1200" b="0" i="0" u="none" strike="noStrike" dirty="0">
                        <a:solidFill>
                          <a:srgbClr val="A6A6A6"/>
                        </a:solidFill>
                        <a:effectLst/>
                        <a:latin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GB" sz="1200" b="0" i="0" u="none" strike="noStrike" dirty="0">
                        <a:solidFill>
                          <a:srgbClr val="A6A6A6"/>
                        </a:solidFill>
                        <a:effectLst/>
                        <a:latin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GB" sz="1200" b="0" i="0" u="none" strike="noStrike" dirty="0">
                        <a:solidFill>
                          <a:srgbClr val="A6A6A6"/>
                        </a:solidFill>
                        <a:effectLst/>
                        <a:latin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GB" sz="1200" b="0" i="0" u="none" strike="noStrike" dirty="0">
                        <a:solidFill>
                          <a:srgbClr val="A6A6A6"/>
                        </a:solidFill>
                        <a:effectLst/>
                        <a:latin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56119742"/>
                  </a:ext>
                </a:extLst>
              </a:tr>
              <a:tr h="283236">
                <a:tc>
                  <a:txBody>
                    <a:bodyPr/>
                    <a:lstStyle/>
                    <a:p>
                      <a:pPr algn="r" fontAlgn="t"/>
                      <a:r>
                        <a:rPr kumimoji="0" lang="en-GB" sz="1200" b="0" i="0" u="none" strike="noStrike" kern="1200" cap="none" spc="0" normalizeH="0" baseline="0" dirty="0">
                          <a:ln>
                            <a:noFill/>
                          </a:ln>
                          <a:solidFill>
                            <a:srgbClr val="A6A6A6"/>
                          </a:solidFill>
                          <a:effectLst/>
                          <a:uLnTx/>
                          <a:uFillTx/>
                          <a:latin typeface="Arial" panose="020B0604020202020204" pitchFamily="34" charset="0"/>
                          <a:ea typeface="+mn-ea"/>
                          <a:cs typeface="Arial" panose="020B0604020202020204" pitchFamily="34" charset="0"/>
                        </a:rPr>
                        <a:t>1 to 4 FTE</a:t>
                      </a:r>
                    </a:p>
                  </a:txBody>
                  <a:tcPr marL="90000" marR="90000" marT="46800"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500"/>
                        </a:lnSpc>
                        <a:spcBef>
                          <a:spcPts val="400"/>
                        </a:spcBef>
                        <a:spcAft>
                          <a:spcPts val="400"/>
                        </a:spcAft>
                      </a:pPr>
                      <a:endParaRPr lang="en-GB" sz="1200" b="1" noProof="0" dirty="0">
                        <a:solidFill>
                          <a:srgbClr val="0A5D7A"/>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34486117"/>
                  </a:ext>
                </a:extLst>
              </a:tr>
              <a:tr h="283236">
                <a:tc>
                  <a:txBody>
                    <a:bodyPr/>
                    <a:lstStyle/>
                    <a:p>
                      <a:pPr algn="r" fontAlgn="t"/>
                      <a:r>
                        <a:rPr kumimoji="0" lang="en-GB" sz="1200" b="0" i="0" u="none" strike="noStrike" kern="1200" cap="none" spc="0" normalizeH="0" baseline="0" dirty="0">
                          <a:ln>
                            <a:noFill/>
                          </a:ln>
                          <a:solidFill>
                            <a:srgbClr val="A6A6A6"/>
                          </a:solidFill>
                          <a:effectLst/>
                          <a:uLnTx/>
                          <a:uFillTx/>
                          <a:latin typeface="Arial" panose="020B0604020202020204" pitchFamily="34" charset="0"/>
                          <a:ea typeface="+mn-ea"/>
                          <a:cs typeface="Arial" panose="020B0604020202020204" pitchFamily="34" charset="0"/>
                        </a:rPr>
                        <a:t>5 to 14 FTE</a:t>
                      </a:r>
                    </a:p>
                  </a:txBody>
                  <a:tcPr marL="90000" marR="90000" marT="46800"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500"/>
                        </a:lnSpc>
                        <a:spcBef>
                          <a:spcPts val="400"/>
                        </a:spcBef>
                        <a:spcAft>
                          <a:spcPts val="400"/>
                        </a:spcAft>
                      </a:pPr>
                      <a:endParaRPr lang="en-GB" sz="1200" noProof="0" dirty="0">
                        <a:solidFill>
                          <a:srgbClr val="D9D9D9"/>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96525173"/>
                  </a:ext>
                </a:extLst>
              </a:tr>
              <a:tr h="283236">
                <a:tc>
                  <a:txBody>
                    <a:bodyPr/>
                    <a:lstStyle/>
                    <a:p>
                      <a:pPr algn="r" fontAlgn="t"/>
                      <a:r>
                        <a:rPr kumimoji="0" lang="en-GB" sz="1200" b="0" i="0" u="none" strike="noStrike" kern="1200" cap="none" spc="0" normalizeH="0" baseline="0" dirty="0">
                          <a:ln>
                            <a:noFill/>
                          </a:ln>
                          <a:solidFill>
                            <a:srgbClr val="A6A6A6"/>
                          </a:solidFill>
                          <a:effectLst/>
                          <a:uLnTx/>
                          <a:uFillTx/>
                          <a:latin typeface="Arial" panose="020B0604020202020204" pitchFamily="34" charset="0"/>
                          <a:ea typeface="+mn-ea"/>
                          <a:cs typeface="Arial" panose="020B0604020202020204" pitchFamily="34" charset="0"/>
                        </a:rPr>
                        <a:t>15 or more FTE</a:t>
                      </a:r>
                    </a:p>
                  </a:txBody>
                  <a:tcPr marL="90000" marR="90000" marT="46800"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500"/>
                        </a:lnSpc>
                        <a:spcBef>
                          <a:spcPts val="400"/>
                        </a:spcBef>
                        <a:spcAft>
                          <a:spcPts val="400"/>
                        </a:spcAft>
                      </a:pPr>
                      <a:endParaRPr lang="en-GB" sz="1200" noProof="0" dirty="0">
                        <a:solidFill>
                          <a:srgbClr val="D9D9D9"/>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xx</a:t>
                      </a:r>
                      <a:r>
                        <a:rPr kumimoji="0" lang="en-US"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62557840"/>
                  </a:ext>
                </a:extLst>
              </a:tr>
            </a:tbl>
          </a:graphicData>
        </a:graphic>
      </p:graphicFrame>
      <p:graphicFrame>
        <p:nvGraphicFramePr>
          <p:cNvPr id="2" name="Chart 8">
            <a:extLst>
              <a:ext uri="{FF2B5EF4-FFF2-40B4-BE49-F238E27FC236}">
                <a16:creationId xmlns:a16="http://schemas.microsoft.com/office/drawing/2014/main" id="{4F461D0C-21D1-5BDA-1FF8-3E6ED400499B}"/>
              </a:ext>
            </a:extLst>
          </p:cNvPr>
          <p:cNvGraphicFramePr/>
          <p:nvPr>
            <p:extLst>
              <p:ext uri="{D42A27DB-BD31-4B8C-83A1-F6EECF244321}">
                <p14:modId xmlns:p14="http://schemas.microsoft.com/office/powerpoint/2010/main" val="3836238295"/>
              </p:ext>
            </p:extLst>
          </p:nvPr>
        </p:nvGraphicFramePr>
        <p:xfrm>
          <a:off x="3232727" y="2654010"/>
          <a:ext cx="2107623" cy="3691663"/>
        </p:xfrm>
        <a:graphic>
          <a:graphicData uri="http://schemas.openxmlformats.org/drawingml/2006/chart">
            <c:chart xmlns:c="http://schemas.openxmlformats.org/drawingml/2006/chart" xmlns:r="http://schemas.openxmlformats.org/officeDocument/2006/relationships" r:id="rId3"/>
          </a:graphicData>
        </a:graphic>
      </p:graphicFrame>
      <p:sp>
        <p:nvSpPr>
          <p:cNvPr id="5" name="Tijdelijke aanduiding voor tekst 4">
            <a:extLst>
              <a:ext uri="{FF2B5EF4-FFF2-40B4-BE49-F238E27FC236}">
                <a16:creationId xmlns:a16="http://schemas.microsoft.com/office/drawing/2014/main" id="{E7A30667-FBEC-318D-D870-9E49DB26715F}"/>
              </a:ext>
            </a:extLst>
          </p:cNvPr>
          <p:cNvSpPr>
            <a:spLocks noGrp="1"/>
          </p:cNvSpPr>
          <p:nvPr>
            <p:ph type="body" sz="quarter" idx="15"/>
          </p:nvPr>
        </p:nvSpPr>
        <p:spPr>
          <a:xfrm>
            <a:off x="487738" y="414020"/>
            <a:ext cx="11224837" cy="746444"/>
          </a:xfrm>
        </p:spPr>
        <p:txBody>
          <a:bodyPr>
            <a:normAutofit/>
          </a:bodyPr>
          <a:lstStyle/>
          <a:p>
            <a:pPr marL="0" indent="0">
              <a:buNone/>
            </a:pPr>
            <a:r>
              <a:rPr lang="en-GB" sz="2400" noProof="0" dirty="0">
                <a:solidFill>
                  <a:srgbClr val="595959"/>
                </a:solidFill>
                <a:latin typeface="Arial" panose="020B0604020202020204" pitchFamily="34" charset="0"/>
                <a:cs typeface="Arial" panose="020B0604020202020204" pitchFamily="34" charset="0"/>
              </a:rPr>
              <a:t>Target respondent characteristics</a:t>
            </a:r>
          </a:p>
        </p:txBody>
      </p:sp>
      <p:pic>
        <p:nvPicPr>
          <p:cNvPr id="7" name="Afbeelding 6">
            <a:extLst>
              <a:ext uri="{FF2B5EF4-FFF2-40B4-BE49-F238E27FC236}">
                <a16:creationId xmlns:a16="http://schemas.microsoft.com/office/drawing/2014/main" id="{7FD2ADC1-77D4-0C76-E347-1427199FACCD}"/>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6635070" y="2292008"/>
            <a:ext cx="252000" cy="252000"/>
          </a:xfrm>
          <a:prstGeom prst="rect">
            <a:avLst/>
          </a:prstGeom>
          <a:effectLst>
            <a:outerShdw blurRad="50800" dist="38100" dir="5400000" algn="t" rotWithShape="0">
              <a:prstClr val="black">
                <a:alpha val="40000"/>
              </a:prstClr>
            </a:outerShdw>
          </a:effectLst>
        </p:spPr>
      </p:pic>
      <p:pic>
        <p:nvPicPr>
          <p:cNvPr id="8" name="Afbeelding 7">
            <a:extLst>
              <a:ext uri="{FF2B5EF4-FFF2-40B4-BE49-F238E27FC236}">
                <a16:creationId xmlns:a16="http://schemas.microsoft.com/office/drawing/2014/main" id="{CE14BE67-8D22-1562-3E8F-469CA519E114}"/>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5743536" y="2292008"/>
            <a:ext cx="252000" cy="252000"/>
          </a:xfrm>
          <a:prstGeom prst="rect">
            <a:avLst/>
          </a:prstGeom>
          <a:effectLst>
            <a:outerShdw blurRad="50800" dist="38100" dir="5400000" algn="t" rotWithShape="0">
              <a:prstClr val="black">
                <a:alpha val="40000"/>
              </a:prstClr>
            </a:outerShdw>
          </a:effectLst>
        </p:spPr>
      </p:pic>
      <p:pic>
        <p:nvPicPr>
          <p:cNvPr id="9" name="Afbeelding 8">
            <a:extLst>
              <a:ext uri="{FF2B5EF4-FFF2-40B4-BE49-F238E27FC236}">
                <a16:creationId xmlns:a16="http://schemas.microsoft.com/office/drawing/2014/main" id="{61FC5B47-7239-D9CE-07C8-8EB5479379A1}"/>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10201805" y="2292008"/>
            <a:ext cx="252000" cy="244090"/>
          </a:xfrm>
          <a:prstGeom prst="rect">
            <a:avLst/>
          </a:prstGeom>
          <a:effectLst>
            <a:outerShdw blurRad="50800" dist="38100" dir="5400000" algn="t" rotWithShape="0">
              <a:prstClr val="black">
                <a:alpha val="40000"/>
              </a:prstClr>
            </a:outerShdw>
          </a:effectLst>
        </p:spPr>
      </p:pic>
      <p:pic>
        <p:nvPicPr>
          <p:cNvPr id="10" name="Afbeelding 9">
            <a:extLst>
              <a:ext uri="{FF2B5EF4-FFF2-40B4-BE49-F238E27FC236}">
                <a16:creationId xmlns:a16="http://schemas.microsoft.com/office/drawing/2014/main" id="{1F384507-AFFD-86E3-E981-51C13CA9FB52}"/>
              </a:ext>
            </a:extLst>
          </p:cNvPr>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7526604" y="2292008"/>
            <a:ext cx="252000" cy="252000"/>
          </a:xfrm>
          <a:prstGeom prst="rect">
            <a:avLst/>
          </a:prstGeom>
          <a:effectLst>
            <a:outerShdw blurRad="50800" dist="38100" dir="5400000" algn="t" rotWithShape="0">
              <a:prstClr val="black">
                <a:alpha val="40000"/>
              </a:prstClr>
            </a:outerShdw>
          </a:effectLst>
        </p:spPr>
      </p:pic>
      <p:pic>
        <p:nvPicPr>
          <p:cNvPr id="11" name="Afbeelding 10">
            <a:extLst>
              <a:ext uri="{FF2B5EF4-FFF2-40B4-BE49-F238E27FC236}">
                <a16:creationId xmlns:a16="http://schemas.microsoft.com/office/drawing/2014/main" id="{06F3A7E3-0D26-7412-41A1-91F68E2AD038}"/>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9310271" y="2292008"/>
            <a:ext cx="252000" cy="252000"/>
          </a:xfrm>
          <a:prstGeom prst="rect">
            <a:avLst/>
          </a:prstGeom>
          <a:effectLst>
            <a:outerShdw blurRad="50800" dist="38100" dir="5400000" algn="t" rotWithShape="0">
              <a:prstClr val="black">
                <a:alpha val="40000"/>
              </a:prstClr>
            </a:outerShdw>
          </a:effectLst>
        </p:spPr>
      </p:pic>
      <p:pic>
        <p:nvPicPr>
          <p:cNvPr id="12" name="Afbeelding 11">
            <a:extLst>
              <a:ext uri="{FF2B5EF4-FFF2-40B4-BE49-F238E27FC236}">
                <a16:creationId xmlns:a16="http://schemas.microsoft.com/office/drawing/2014/main" id="{4E535958-9FB0-AEF8-F47C-467194685EDB}"/>
              </a:ext>
            </a:extLst>
          </p:cNvPr>
          <p:cNvPicPr>
            <a:picLocks noChangeAspect="1"/>
          </p:cNvPicPr>
          <p:nvPr/>
        </p:nvPicPr>
        <p:blipFill>
          <a:blip r:embed="rId9" cstate="screen">
            <a:extLst>
              <a:ext uri="{28A0092B-C50C-407E-A947-70E740481C1C}">
                <a14:useLocalDpi xmlns:a14="http://schemas.microsoft.com/office/drawing/2010/main" val="0"/>
              </a:ext>
            </a:extLst>
          </a:blip>
          <a:stretch>
            <a:fillRect/>
          </a:stretch>
        </p:blipFill>
        <p:spPr>
          <a:xfrm>
            <a:off x="8418138" y="2292008"/>
            <a:ext cx="252599" cy="252599"/>
          </a:xfrm>
          <a:prstGeom prst="rect">
            <a:avLst/>
          </a:prstGeom>
          <a:effectLst>
            <a:outerShdw blurRad="50800" dist="38100" dir="5400000" algn="t" rotWithShape="0">
              <a:prstClr val="black">
                <a:alpha val="40000"/>
              </a:prstClr>
            </a:outerShdw>
          </a:effectLst>
        </p:spPr>
      </p:pic>
      <p:sp>
        <p:nvSpPr>
          <p:cNvPr id="18" name="Tekstvak 11">
            <a:extLst>
              <a:ext uri="{FF2B5EF4-FFF2-40B4-BE49-F238E27FC236}">
                <a16:creationId xmlns:a16="http://schemas.microsoft.com/office/drawing/2014/main" id="{EF69494A-C330-55D7-4AC1-F5D7D47ED07C}"/>
              </a:ext>
            </a:extLst>
          </p:cNvPr>
          <p:cNvSpPr txBox="1"/>
          <p:nvPr/>
        </p:nvSpPr>
        <p:spPr>
          <a:xfrm>
            <a:off x="479425" y="1495742"/>
            <a:ext cx="11221662" cy="493395"/>
          </a:xfrm>
          <a:prstGeom prst="rect">
            <a:avLst/>
          </a:prstGeom>
          <a:noFill/>
        </p:spPr>
        <p:txBody>
          <a:bodyPr wrap="square" lIns="0" tIns="0" rIns="0" bIns="0" rtlCol="0" anchor="t">
            <a:noAutofit/>
          </a:bodyPr>
          <a:lstStyle/>
          <a:p>
            <a:r>
              <a:rPr lang="en-GB" sz="1200" b="1" noProof="0" dirty="0">
                <a:solidFill>
                  <a:srgbClr val="595959"/>
                </a:solidFill>
                <a:latin typeface="Arial" panose="020B0604020202020204" pitchFamily="34" charset="0"/>
                <a:cs typeface="Arial" panose="020B0604020202020204" pitchFamily="34" charset="0"/>
              </a:rPr>
              <a:t>Position and company size</a:t>
            </a:r>
          </a:p>
          <a:p>
            <a:r>
              <a:rPr lang="en-GB" sz="1000" noProof="0" dirty="0">
                <a:solidFill>
                  <a:schemeClr val="bg1">
                    <a:lumMod val="65000"/>
                  </a:schemeClr>
                </a:solidFill>
                <a:latin typeface="Arial" panose="020B0604020202020204" pitchFamily="34" charset="0"/>
                <a:cs typeface="Arial" panose="020B0604020202020204" pitchFamily="34" charset="0"/>
              </a:rPr>
              <a:t>Q: What is your position within the company? | Yourself included, how many full-time employees does your company have in total, in all branches?  </a:t>
            </a:r>
            <a:endParaRPr lang="en-GB" sz="1050" noProof="0" dirty="0">
              <a:solidFill>
                <a:schemeClr val="bg1">
                  <a:lumMod val="65000"/>
                </a:schemeClr>
              </a:solidFill>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ED4766F4-92F7-CA3F-6158-621982EE7EE3}"/>
              </a:ext>
            </a:extLst>
          </p:cNvPr>
          <p:cNvSpPr txBox="1"/>
          <p:nvPr/>
        </p:nvSpPr>
        <p:spPr>
          <a:xfrm>
            <a:off x="480365" y="6525895"/>
            <a:ext cx="11166170" cy="225143"/>
          </a:xfrm>
          <a:prstGeom prst="rect">
            <a:avLst/>
          </a:prstGeom>
          <a:noFill/>
        </p:spPr>
        <p:txBody>
          <a:bodyPr wrap="square" lIns="0" tIns="0" rIns="0" bIns="0" rtlCol="0">
            <a:noAutofit/>
          </a:bodyPr>
          <a:lstStyle/>
          <a:p>
            <a:r>
              <a:rPr lang="en-GB" sz="800" noProof="0" dirty="0">
                <a:solidFill>
                  <a:schemeClr val="bg1">
                    <a:lumMod val="75000"/>
                  </a:schemeClr>
                </a:solidFill>
                <a:latin typeface="Arial" panose="020B0604020202020204" pitchFamily="34" charset="0"/>
              </a:rPr>
              <a:t>N (total EU)=880, UK=170, DE=170, FR=170, PL=170, BE=100, NL=100 | NOTE: Company-size quotas are applied to ensure sufficient representation across installer sizes; the sample distribution therefore does not reflect the actual market structure.</a:t>
            </a:r>
          </a:p>
        </p:txBody>
      </p:sp>
    </p:spTree>
    <p:extLst>
      <p:ext uri="{BB962C8B-B14F-4D97-AF65-F5344CB8AC3E}">
        <p14:creationId xmlns:p14="http://schemas.microsoft.com/office/powerpoint/2010/main" val="37540260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D74DE-967A-3235-AC5E-80B7133F99D7}"/>
            </a:ext>
          </a:extLst>
        </p:cNvPr>
        <p:cNvGrpSpPr/>
        <p:nvPr/>
      </p:nvGrpSpPr>
      <p:grpSpPr>
        <a:xfrm>
          <a:off x="0" y="0"/>
          <a:ext cx="0" cy="0"/>
          <a:chOff x="0" y="0"/>
          <a:chExt cx="0" cy="0"/>
        </a:xfrm>
      </p:grpSpPr>
      <p:graphicFrame>
        <p:nvGraphicFramePr>
          <p:cNvPr id="15" name="Table 22">
            <a:extLst>
              <a:ext uri="{FF2B5EF4-FFF2-40B4-BE49-F238E27FC236}">
                <a16:creationId xmlns:a16="http://schemas.microsoft.com/office/drawing/2014/main" id="{6145FC50-81F9-B914-EAB1-A3A09037BC3E}"/>
              </a:ext>
            </a:extLst>
          </p:cNvPr>
          <p:cNvGraphicFramePr>
            <a:graphicFrameLocks noGrp="1"/>
          </p:cNvGraphicFramePr>
          <p:nvPr>
            <p:extLst>
              <p:ext uri="{D42A27DB-BD31-4B8C-83A1-F6EECF244321}">
                <p14:modId xmlns:p14="http://schemas.microsoft.com/office/powerpoint/2010/main" val="3013455533"/>
              </p:ext>
            </p:extLst>
          </p:nvPr>
        </p:nvGraphicFramePr>
        <p:xfrm>
          <a:off x="442850" y="2380371"/>
          <a:ext cx="10339435" cy="2796539"/>
        </p:xfrm>
        <a:graphic>
          <a:graphicData uri="http://schemas.openxmlformats.org/drawingml/2006/table">
            <a:tbl>
              <a:tblPr firstRow="1" bandRow="1">
                <a:tableStyleId>{5C22544A-7EE6-4342-B048-85BDC9FD1C3A}</a:tableStyleId>
              </a:tblPr>
              <a:tblGrid>
                <a:gridCol w="2749549">
                  <a:extLst>
                    <a:ext uri="{9D8B030D-6E8A-4147-A177-3AD203B41FA5}">
                      <a16:colId xmlns:a16="http://schemas.microsoft.com/office/drawing/2014/main" val="1648097903"/>
                    </a:ext>
                  </a:extLst>
                </a:gridCol>
                <a:gridCol w="2208540">
                  <a:extLst>
                    <a:ext uri="{9D8B030D-6E8A-4147-A177-3AD203B41FA5}">
                      <a16:colId xmlns:a16="http://schemas.microsoft.com/office/drawing/2014/main" val="27049732"/>
                    </a:ext>
                  </a:extLst>
                </a:gridCol>
                <a:gridCol w="896891">
                  <a:extLst>
                    <a:ext uri="{9D8B030D-6E8A-4147-A177-3AD203B41FA5}">
                      <a16:colId xmlns:a16="http://schemas.microsoft.com/office/drawing/2014/main" val="4274734752"/>
                    </a:ext>
                  </a:extLst>
                </a:gridCol>
                <a:gridCol w="896891">
                  <a:extLst>
                    <a:ext uri="{9D8B030D-6E8A-4147-A177-3AD203B41FA5}">
                      <a16:colId xmlns:a16="http://schemas.microsoft.com/office/drawing/2014/main" val="734434157"/>
                    </a:ext>
                  </a:extLst>
                </a:gridCol>
                <a:gridCol w="896891">
                  <a:extLst>
                    <a:ext uri="{9D8B030D-6E8A-4147-A177-3AD203B41FA5}">
                      <a16:colId xmlns:a16="http://schemas.microsoft.com/office/drawing/2014/main" val="4040265994"/>
                    </a:ext>
                  </a:extLst>
                </a:gridCol>
                <a:gridCol w="896891">
                  <a:extLst>
                    <a:ext uri="{9D8B030D-6E8A-4147-A177-3AD203B41FA5}">
                      <a16:colId xmlns:a16="http://schemas.microsoft.com/office/drawing/2014/main" val="2542969060"/>
                    </a:ext>
                  </a:extLst>
                </a:gridCol>
                <a:gridCol w="896891">
                  <a:extLst>
                    <a:ext uri="{9D8B030D-6E8A-4147-A177-3AD203B41FA5}">
                      <a16:colId xmlns:a16="http://schemas.microsoft.com/office/drawing/2014/main" val="2730625448"/>
                    </a:ext>
                  </a:extLst>
                </a:gridCol>
                <a:gridCol w="896891">
                  <a:extLst>
                    <a:ext uri="{9D8B030D-6E8A-4147-A177-3AD203B41FA5}">
                      <a16:colId xmlns:a16="http://schemas.microsoft.com/office/drawing/2014/main" val="1659475820"/>
                    </a:ext>
                  </a:extLst>
                </a:gridCol>
              </a:tblGrid>
              <a:tr h="248526">
                <a:tc>
                  <a:txBody>
                    <a:bodyPr/>
                    <a:lstStyle/>
                    <a:p>
                      <a:pPr algn="r">
                        <a:lnSpc>
                          <a:spcPts val="1500"/>
                        </a:lnSpc>
                        <a:spcBef>
                          <a:spcPts val="400"/>
                        </a:spcBef>
                        <a:spcAft>
                          <a:spcPts val="400"/>
                        </a:spcAft>
                      </a:pPr>
                      <a:endParaRPr lang="en-GB" sz="1200" b="1" noProof="0" dirty="0">
                        <a:solidFill>
                          <a:srgbClr val="0A5D7A"/>
                        </a:solidFill>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lnSpc>
                          <a:spcPts val="1500"/>
                        </a:lnSpc>
                        <a:spcBef>
                          <a:spcPts val="400"/>
                        </a:spcBef>
                        <a:spcAft>
                          <a:spcPts val="400"/>
                        </a:spcAft>
                      </a:pPr>
                      <a:r>
                        <a:rPr lang="en-GB" sz="1200" b="1" noProof="0" dirty="0">
                          <a:solidFill>
                            <a:srgbClr val="595959"/>
                          </a:solidFill>
                          <a:latin typeface="Arial" panose="020B0604020202020204" pitchFamily="34" charset="0"/>
                          <a:cs typeface="Arial" panose="020B0604020202020204" pitchFamily="34" charset="0"/>
                        </a:rPr>
                        <a:t>Europe</a:t>
                      </a:r>
                    </a:p>
                  </a:txBody>
                  <a:tcPr marL="0" marR="0" marT="0" marB="0" anchor="ctr">
                    <a:lnL w="12700" cmpd="sng">
                      <a:noFill/>
                    </a:lnL>
                    <a:lnR w="1270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lnSpc>
                          <a:spcPts val="1500"/>
                        </a:lnSpc>
                        <a:spcBef>
                          <a:spcPts val="400"/>
                        </a:spcBef>
                        <a:spcAft>
                          <a:spcPts val="400"/>
                        </a:spcAft>
                      </a:pPr>
                      <a:endParaRPr lang="en-GB" sz="1200" b="1" noProof="0" dirty="0">
                        <a:solidFill>
                          <a:srgbClr val="595959"/>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500"/>
                        </a:lnSpc>
                        <a:spcBef>
                          <a:spcPts val="400"/>
                        </a:spcBef>
                        <a:spcAft>
                          <a:spcPts val="400"/>
                        </a:spcAft>
                      </a:pPr>
                      <a:endParaRPr lang="en-GB" sz="1200" b="1" noProof="0" dirty="0">
                        <a:solidFill>
                          <a:srgbClr val="595959"/>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500"/>
                        </a:lnSpc>
                        <a:spcBef>
                          <a:spcPts val="400"/>
                        </a:spcBef>
                        <a:spcAft>
                          <a:spcPts val="400"/>
                        </a:spcAft>
                      </a:pPr>
                      <a:endParaRPr lang="en-GB" sz="1200" b="1" noProof="0" dirty="0">
                        <a:solidFill>
                          <a:srgbClr val="595959"/>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500"/>
                        </a:lnSpc>
                        <a:spcBef>
                          <a:spcPts val="400"/>
                        </a:spcBef>
                        <a:spcAft>
                          <a:spcPts val="400"/>
                        </a:spcAft>
                      </a:pPr>
                      <a:endParaRPr lang="en-GB" sz="1200" b="1" noProof="0" dirty="0">
                        <a:solidFill>
                          <a:srgbClr val="595959"/>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500"/>
                        </a:lnSpc>
                        <a:spcBef>
                          <a:spcPts val="400"/>
                        </a:spcBef>
                        <a:spcAft>
                          <a:spcPts val="400"/>
                        </a:spcAft>
                      </a:pPr>
                      <a:endParaRPr lang="en-GB" sz="1200" b="1" noProof="0" dirty="0">
                        <a:solidFill>
                          <a:srgbClr val="595959"/>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500"/>
                        </a:lnSpc>
                        <a:spcBef>
                          <a:spcPts val="400"/>
                        </a:spcBef>
                        <a:spcAft>
                          <a:spcPts val="400"/>
                        </a:spcAft>
                      </a:pPr>
                      <a:endParaRPr lang="en-GB" sz="1200" b="1" noProof="0" dirty="0">
                        <a:solidFill>
                          <a:srgbClr val="595959"/>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56724963"/>
                  </a:ext>
                </a:extLst>
              </a:tr>
              <a:tr h="295447">
                <a:tc>
                  <a:txBody>
                    <a:bodyPr/>
                    <a:lstStyle/>
                    <a:p>
                      <a:pPr algn="r" fontAlgn="t"/>
                      <a:r>
                        <a:rPr lang="en-GB" sz="1200" b="0" i="0" u="none" strike="noStrike" noProof="0" dirty="0">
                          <a:solidFill>
                            <a:srgbClr val="A6A6A6"/>
                          </a:solidFill>
                          <a:effectLst/>
                          <a:latin typeface="Arial" panose="020B0604020202020204" pitchFamily="34" charset="0"/>
                        </a:rPr>
                        <a:t>Average installers’ age</a:t>
                      </a:r>
                    </a:p>
                  </a:txBody>
                  <a:tcPr marL="90000" marR="90000" marT="46800" marB="4680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lnSpc>
                          <a:spcPts val="1500"/>
                        </a:lnSpc>
                        <a:spcBef>
                          <a:spcPts val="400"/>
                        </a:spcBef>
                        <a:spcAft>
                          <a:spcPts val="400"/>
                        </a:spcAft>
                      </a:pPr>
                      <a:r>
                        <a:rPr lang="hr-HR" sz="1200" b="1" noProof="0" dirty="0">
                          <a:solidFill>
                            <a:srgbClr val="0A5D7A"/>
                          </a:solidFill>
                          <a:latin typeface="Arial" panose="020B0604020202020204" pitchFamily="34" charset="0"/>
                          <a:cs typeface="Arial" panose="020B0604020202020204" pitchFamily="34" charset="0"/>
                        </a:rPr>
                        <a:t>xx</a:t>
                      </a:r>
                      <a:endParaRPr lang="en-GB" sz="1200" b="1" noProof="0" dirty="0">
                        <a:solidFill>
                          <a:srgbClr val="0A5D7A"/>
                        </a:solidFill>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ts val="1500"/>
                        </a:lnSpc>
                        <a:spcBef>
                          <a:spcPts val="400"/>
                        </a:spcBef>
                        <a:spcAft>
                          <a:spcPts val="400"/>
                        </a:spcAft>
                        <a:buClrTx/>
                        <a:buSzTx/>
                        <a:buFontTx/>
                        <a:buNone/>
                        <a:tabLst/>
                        <a:defRPr/>
                      </a:pPr>
                      <a:r>
                        <a:rPr kumimoji="0" lang="hr-HR" sz="1200" b="1" i="0" u="none" strike="noStrike" kern="1200" cap="none" spc="0" normalizeH="0" baseline="0" noProof="0" dirty="0">
                          <a:ln>
                            <a:noFill/>
                          </a:ln>
                          <a:solidFill>
                            <a:srgbClr val="0A5D7A"/>
                          </a:solidFill>
                          <a:effectLst/>
                          <a:uLnTx/>
                          <a:uFillTx/>
                          <a:latin typeface="Arial" panose="020B0604020202020204" pitchFamily="34" charset="0"/>
                          <a:ea typeface="+mn-ea"/>
                          <a:cs typeface="Arial" panose="020B0604020202020204" pitchFamily="34" charset="0"/>
                        </a:rPr>
                        <a:t>xx</a:t>
                      </a:r>
                      <a:endParaRPr kumimoji="0" lang="en-GB" sz="1200" b="1" i="0" u="none" strike="noStrike" kern="1200" cap="none" spc="0" normalizeH="0" baseline="0" noProof="0" dirty="0">
                        <a:ln>
                          <a:noFill/>
                        </a:ln>
                        <a:solidFill>
                          <a:srgbClr val="0A5D7A"/>
                        </a:solidFill>
                        <a:effectLst/>
                        <a:uLnTx/>
                        <a:uFillTx/>
                        <a:latin typeface="Arial" panose="020B0604020202020204" pitchFamily="34" charset="0"/>
                        <a:ea typeface="+mn-ea"/>
                        <a:cs typeface="Arial" panose="020B0604020202020204" pitchFamily="34" charset="0"/>
                      </a:endParaRPr>
                    </a:p>
                  </a:txBody>
                  <a:tcPr marL="6350" marR="6350" marT="6350" marB="0" anchor="ctr">
                    <a:lnL w="12700" cmpd="sng">
                      <a:noFill/>
                    </a:lnL>
                    <a:lnR w="12700" cmpd="sng">
                      <a:noFill/>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ts val="1500"/>
                        </a:lnSpc>
                        <a:spcBef>
                          <a:spcPts val="400"/>
                        </a:spcBef>
                        <a:spcAft>
                          <a:spcPts val="400"/>
                        </a:spcAft>
                        <a:buClrTx/>
                        <a:buSzTx/>
                        <a:buFontTx/>
                        <a:buNone/>
                        <a:tabLst/>
                        <a:defRPr/>
                      </a:pPr>
                      <a:r>
                        <a:rPr kumimoji="0" lang="hr-HR" sz="1200" b="1" i="0" u="none" strike="noStrike" kern="1200" cap="none" spc="0" normalizeH="0" baseline="0" noProof="0" dirty="0">
                          <a:ln>
                            <a:noFill/>
                          </a:ln>
                          <a:solidFill>
                            <a:srgbClr val="0A5D7A"/>
                          </a:solidFill>
                          <a:effectLst/>
                          <a:uLnTx/>
                          <a:uFillTx/>
                          <a:latin typeface="Arial" panose="020B0604020202020204" pitchFamily="34" charset="0"/>
                          <a:ea typeface="+mn-ea"/>
                          <a:cs typeface="Arial" panose="020B0604020202020204" pitchFamily="34" charset="0"/>
                        </a:rPr>
                        <a:t>xx</a:t>
                      </a:r>
                      <a:endParaRPr kumimoji="0" lang="en-GB" sz="1200" b="1" i="0" u="none" strike="noStrike" kern="1200" cap="none" spc="0" normalizeH="0" baseline="0" noProof="0" dirty="0">
                        <a:ln>
                          <a:noFill/>
                        </a:ln>
                        <a:solidFill>
                          <a:srgbClr val="0A5D7A"/>
                        </a:solidFill>
                        <a:effectLst/>
                        <a:uLnTx/>
                        <a:uFillTx/>
                        <a:latin typeface="Arial" panose="020B0604020202020204" pitchFamily="34" charset="0"/>
                        <a:ea typeface="+mn-ea"/>
                        <a:cs typeface="Arial" panose="020B0604020202020204" pitchFamily="34" charset="0"/>
                      </a:endParaRPr>
                    </a:p>
                  </a:txBody>
                  <a:tcPr marL="6350" marR="6350" marT="6350" marB="0" anchor="ctr">
                    <a:lnL w="31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ts val="1500"/>
                        </a:lnSpc>
                        <a:spcBef>
                          <a:spcPts val="400"/>
                        </a:spcBef>
                        <a:spcAft>
                          <a:spcPts val="400"/>
                        </a:spcAft>
                        <a:buClrTx/>
                        <a:buSzTx/>
                        <a:buFontTx/>
                        <a:buNone/>
                        <a:tabLst/>
                        <a:defRPr/>
                      </a:pPr>
                      <a:r>
                        <a:rPr kumimoji="0" lang="hr-HR" sz="1200" b="1" i="0" u="none" strike="noStrike" kern="1200" cap="none" spc="0" normalizeH="0" baseline="0" noProof="0" dirty="0">
                          <a:ln>
                            <a:noFill/>
                          </a:ln>
                          <a:solidFill>
                            <a:srgbClr val="0A5D7A"/>
                          </a:solidFill>
                          <a:effectLst/>
                          <a:uLnTx/>
                          <a:uFillTx/>
                          <a:latin typeface="Arial" panose="020B0604020202020204" pitchFamily="34" charset="0"/>
                          <a:ea typeface="+mn-ea"/>
                          <a:cs typeface="Arial" panose="020B0604020202020204" pitchFamily="34" charset="0"/>
                        </a:rPr>
                        <a:t>xx</a:t>
                      </a:r>
                      <a:endParaRPr kumimoji="0" lang="en-GB" sz="1200" b="1" i="0" u="none" strike="noStrike" kern="1200" cap="none" spc="0" normalizeH="0" baseline="0" noProof="0" dirty="0">
                        <a:ln>
                          <a:noFill/>
                        </a:ln>
                        <a:solidFill>
                          <a:srgbClr val="0A5D7A"/>
                        </a:solidFill>
                        <a:effectLst/>
                        <a:uLnTx/>
                        <a:uFillTx/>
                        <a:latin typeface="Arial" panose="020B0604020202020204" pitchFamily="34" charset="0"/>
                        <a:ea typeface="+mn-ea"/>
                        <a:cs typeface="Arial" panose="020B0604020202020204" pitchFamily="34" charset="0"/>
                      </a:endParaRPr>
                    </a:p>
                  </a:txBody>
                  <a:tcPr marL="6350" marR="6350" marT="6350" marB="0" anchor="ctr">
                    <a:lnL w="3175"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ts val="1500"/>
                        </a:lnSpc>
                        <a:spcBef>
                          <a:spcPts val="400"/>
                        </a:spcBef>
                        <a:spcAft>
                          <a:spcPts val="400"/>
                        </a:spcAft>
                        <a:buClrTx/>
                        <a:buSzTx/>
                        <a:buFontTx/>
                        <a:buNone/>
                        <a:tabLst/>
                        <a:defRPr/>
                      </a:pPr>
                      <a:r>
                        <a:rPr kumimoji="0" lang="hr-HR" sz="1200" b="1" i="0" u="none" strike="noStrike" kern="1200" cap="none" spc="0" normalizeH="0" baseline="0" noProof="0">
                          <a:ln>
                            <a:noFill/>
                          </a:ln>
                          <a:solidFill>
                            <a:srgbClr val="0A5D7A"/>
                          </a:solidFill>
                          <a:effectLst/>
                          <a:uLnTx/>
                          <a:uFillTx/>
                          <a:latin typeface="Arial" panose="020B0604020202020204" pitchFamily="34" charset="0"/>
                          <a:ea typeface="+mn-ea"/>
                          <a:cs typeface="Arial" panose="020B0604020202020204" pitchFamily="34" charset="0"/>
                        </a:rPr>
                        <a:t>xx</a:t>
                      </a:r>
                      <a:endParaRPr kumimoji="0" lang="en-GB" sz="1200" b="1" i="0" u="none" strike="noStrike" kern="1200" cap="none" spc="0" normalizeH="0" baseline="0" noProof="0" dirty="0">
                        <a:ln>
                          <a:noFill/>
                        </a:ln>
                        <a:solidFill>
                          <a:srgbClr val="0A5D7A"/>
                        </a:solidFill>
                        <a:effectLst/>
                        <a:uLnTx/>
                        <a:uFillTx/>
                        <a:latin typeface="Arial" panose="020B0604020202020204" pitchFamily="34" charset="0"/>
                        <a:ea typeface="+mn-ea"/>
                        <a:cs typeface="Arial" panose="020B0604020202020204" pitchFamily="34" charset="0"/>
                      </a:endParaRPr>
                    </a:p>
                  </a:txBody>
                  <a:tcPr marL="6350" marR="6350" marT="6350" marB="0" anchor="ctr">
                    <a:lnL w="3175"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ts val="1500"/>
                        </a:lnSpc>
                        <a:spcBef>
                          <a:spcPts val="400"/>
                        </a:spcBef>
                        <a:spcAft>
                          <a:spcPts val="400"/>
                        </a:spcAft>
                        <a:buClrTx/>
                        <a:buSzTx/>
                        <a:buFontTx/>
                        <a:buNone/>
                        <a:tabLst/>
                        <a:defRPr/>
                      </a:pPr>
                      <a:r>
                        <a:rPr kumimoji="0" lang="hr-HR" sz="1200" b="1" i="0" u="none" strike="noStrike" kern="1200" cap="none" spc="0" normalizeH="0" baseline="0" noProof="0">
                          <a:ln>
                            <a:noFill/>
                          </a:ln>
                          <a:solidFill>
                            <a:srgbClr val="0A5D7A"/>
                          </a:solidFill>
                          <a:effectLst/>
                          <a:uLnTx/>
                          <a:uFillTx/>
                          <a:latin typeface="Arial" panose="020B0604020202020204" pitchFamily="34" charset="0"/>
                          <a:ea typeface="+mn-ea"/>
                          <a:cs typeface="Arial" panose="020B0604020202020204" pitchFamily="34" charset="0"/>
                        </a:rPr>
                        <a:t>xx</a:t>
                      </a:r>
                      <a:endParaRPr kumimoji="0" lang="en-GB" sz="1200" b="1" i="0" u="none" strike="noStrike" kern="1200" cap="none" spc="0" normalizeH="0" baseline="0" noProof="0" dirty="0">
                        <a:ln>
                          <a:noFill/>
                        </a:ln>
                        <a:solidFill>
                          <a:srgbClr val="0A5D7A"/>
                        </a:solidFill>
                        <a:effectLst/>
                        <a:uLnTx/>
                        <a:uFillTx/>
                        <a:latin typeface="Arial" panose="020B0604020202020204" pitchFamily="34" charset="0"/>
                        <a:ea typeface="+mn-ea"/>
                        <a:cs typeface="Arial" panose="020B0604020202020204" pitchFamily="34" charset="0"/>
                      </a:endParaRPr>
                    </a:p>
                  </a:txBody>
                  <a:tcPr marL="6350" marR="6350" marT="6350" marB="0" anchor="ctr">
                    <a:lnL w="3175"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ts val="1500"/>
                        </a:lnSpc>
                        <a:spcBef>
                          <a:spcPts val="400"/>
                        </a:spcBef>
                        <a:spcAft>
                          <a:spcPts val="400"/>
                        </a:spcAft>
                        <a:buClrTx/>
                        <a:buSzTx/>
                        <a:buFontTx/>
                        <a:buNone/>
                        <a:tabLst/>
                        <a:defRPr/>
                      </a:pPr>
                      <a:r>
                        <a:rPr kumimoji="0" lang="hr-HR" sz="1200" b="1" i="0" u="none" strike="noStrike" kern="1200" cap="none" spc="0" normalizeH="0" baseline="0" noProof="0" dirty="0">
                          <a:ln>
                            <a:noFill/>
                          </a:ln>
                          <a:solidFill>
                            <a:srgbClr val="0A5D7A"/>
                          </a:solidFill>
                          <a:effectLst/>
                          <a:uLnTx/>
                          <a:uFillTx/>
                          <a:latin typeface="Arial" panose="020B0604020202020204" pitchFamily="34" charset="0"/>
                          <a:ea typeface="+mn-ea"/>
                          <a:cs typeface="Arial" panose="020B0604020202020204" pitchFamily="34" charset="0"/>
                        </a:rPr>
                        <a:t>xx</a:t>
                      </a:r>
                      <a:endParaRPr kumimoji="0" lang="en-GB" sz="1200" b="1" i="0" u="none" strike="noStrike" kern="1200" cap="none" spc="0" normalizeH="0" baseline="0" noProof="0" dirty="0">
                        <a:ln>
                          <a:noFill/>
                        </a:ln>
                        <a:solidFill>
                          <a:srgbClr val="0A5D7A"/>
                        </a:solidFill>
                        <a:effectLst/>
                        <a:uLnTx/>
                        <a:uFillTx/>
                        <a:latin typeface="Arial" panose="020B0604020202020204" pitchFamily="34" charset="0"/>
                        <a:ea typeface="+mn-ea"/>
                        <a:cs typeface="Arial" panose="020B0604020202020204" pitchFamily="34" charset="0"/>
                      </a:endParaRPr>
                    </a:p>
                  </a:txBody>
                  <a:tcPr marL="6350" marR="6350" marT="6350" marB="0" anchor="ctr">
                    <a:lnL w="3175"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16561624"/>
                  </a:ext>
                </a:extLst>
              </a:tr>
              <a:tr h="295447">
                <a:tc>
                  <a:txBody>
                    <a:bodyPr/>
                    <a:lstStyle/>
                    <a:p>
                      <a:pPr algn="r" fontAlgn="t"/>
                      <a:endParaRPr lang="en-GB" sz="1200" b="0" i="0" u="none" strike="noStrike" noProof="0" dirty="0">
                        <a:solidFill>
                          <a:srgbClr val="A6A6A6"/>
                        </a:solidFill>
                        <a:effectLst/>
                        <a:latin typeface="Arial" panose="020B0604020202020204" pitchFamily="34" charset="0"/>
                      </a:endParaRPr>
                    </a:p>
                  </a:txBody>
                  <a:tcPr marL="90000" marR="90000" marT="46800" marB="4680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l">
                        <a:lnSpc>
                          <a:spcPts val="1500"/>
                        </a:lnSpc>
                        <a:spcBef>
                          <a:spcPts val="400"/>
                        </a:spcBef>
                        <a:spcAft>
                          <a:spcPts val="400"/>
                        </a:spcAft>
                      </a:pPr>
                      <a:endParaRPr lang="en-GB" sz="1200" noProof="0" dirty="0">
                        <a:solidFill>
                          <a:srgbClr val="D9D9D9"/>
                        </a:solidFill>
                        <a:latin typeface="Arial" panose="020B0604020202020204" pitchFamily="34" charset="0"/>
                        <a:cs typeface="Arial" panose="020B060402020202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fontAlgn="ctr"/>
                      <a:endParaRPr lang="en-GB" sz="1200" b="0" i="0" u="none" strike="noStrike" noProof="0" dirty="0">
                        <a:solidFill>
                          <a:srgbClr val="A6A6A6"/>
                        </a:solidFill>
                        <a:effectLst/>
                        <a:latin typeface="Arial" panose="020B0604020202020204" pitchFamily="34" charset="0"/>
                      </a:endParaRPr>
                    </a:p>
                  </a:txBody>
                  <a:tcPr marL="6350" marR="6350" marT="635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fontAlgn="ctr"/>
                      <a:endParaRPr lang="en-GB" sz="1200" b="0" i="0" u="none" strike="noStrike" noProof="0" dirty="0">
                        <a:solidFill>
                          <a:srgbClr val="A6A6A6"/>
                        </a:solidFill>
                        <a:effectLst/>
                        <a:latin typeface="Arial" panose="020B0604020202020204" pitchFamily="34" charset="0"/>
                      </a:endParaRPr>
                    </a:p>
                  </a:txBody>
                  <a:tcPr marL="6350" marR="6350" marT="6350" marB="0" anchor="ctr">
                    <a:lnL w="3175"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a:txBody>
                    <a:bodyPr/>
                    <a:lstStyle/>
                    <a:p>
                      <a:pPr algn="ctr" fontAlgn="ctr"/>
                      <a:endParaRPr lang="en-GB" sz="1200" b="0" i="0" u="none" strike="noStrike" noProof="0" dirty="0">
                        <a:solidFill>
                          <a:srgbClr val="A6A6A6"/>
                        </a:solidFill>
                        <a:effectLst/>
                        <a:latin typeface="Arial" panose="020B0604020202020204" pitchFamily="34" charset="0"/>
                      </a:endParaRPr>
                    </a:p>
                  </a:txBody>
                  <a:tcPr marL="6350" marR="6350" marT="6350" marB="0" anchor="ctr">
                    <a:lnL w="3175"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fontAlgn="ctr"/>
                      <a:endParaRPr lang="en-GB" sz="1200" b="0" i="0" u="none" strike="noStrike" noProof="0" dirty="0">
                        <a:solidFill>
                          <a:srgbClr val="A6A6A6"/>
                        </a:solidFill>
                        <a:effectLst/>
                        <a:latin typeface="Arial" panose="020B0604020202020204" pitchFamily="34" charset="0"/>
                      </a:endParaRPr>
                    </a:p>
                  </a:txBody>
                  <a:tcPr marL="6350" marR="6350" marT="6350" marB="0" anchor="ctr">
                    <a:lnL w="3175"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fontAlgn="ctr"/>
                      <a:endParaRPr lang="en-GB" sz="1200" b="0" i="0" u="none" strike="noStrike" noProof="0" dirty="0">
                        <a:solidFill>
                          <a:srgbClr val="A6A6A6"/>
                        </a:solidFill>
                        <a:effectLst/>
                        <a:latin typeface="Arial" panose="020B0604020202020204" pitchFamily="34" charset="0"/>
                      </a:endParaRPr>
                    </a:p>
                  </a:txBody>
                  <a:tcPr marL="6350" marR="6350" marT="6350" marB="0" anchor="ctr">
                    <a:lnL w="3175"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fontAlgn="ctr"/>
                      <a:endParaRPr lang="en-GB" sz="1200" b="0" i="0" u="none" strike="noStrike" noProof="0" dirty="0">
                        <a:solidFill>
                          <a:srgbClr val="A6A6A6"/>
                        </a:solidFill>
                        <a:effectLst/>
                        <a:latin typeface="Arial" panose="020B0604020202020204" pitchFamily="34" charset="0"/>
                      </a:endParaRPr>
                    </a:p>
                  </a:txBody>
                  <a:tcPr marL="6350" marR="6350" marT="6350" marB="0" anchor="ctr">
                    <a:lnL w="3175"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853896313"/>
                  </a:ext>
                </a:extLst>
              </a:tr>
              <a:tr h="295447">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lang="en-GB" sz="1200" b="0" i="0" u="none" strike="noStrike" noProof="0" dirty="0">
                          <a:solidFill>
                            <a:srgbClr val="A6A6A6"/>
                          </a:solidFill>
                          <a:effectLst/>
                          <a:latin typeface="Arial" panose="020B0604020202020204" pitchFamily="34" charset="0"/>
                        </a:rPr>
                        <a:t>Gen Z</a:t>
                      </a:r>
                    </a:p>
                  </a:txBody>
                  <a:tcPr marL="90000" marR="90000" marT="46800" marB="468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lnSpc>
                          <a:spcPts val="1500"/>
                        </a:lnSpc>
                        <a:spcBef>
                          <a:spcPts val="400"/>
                        </a:spcBef>
                        <a:spcAft>
                          <a:spcPts val="400"/>
                        </a:spcAft>
                      </a:pPr>
                      <a:endParaRPr lang="en-GB" sz="1200" noProof="0" dirty="0">
                        <a:solidFill>
                          <a:srgbClr val="D9D9D9"/>
                        </a:solidFill>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hr-HR" sz="1100" b="0" i="0" u="none" strike="noStrike" kern="1200" dirty="0">
                          <a:solidFill>
                            <a:srgbClr val="A6A6A6"/>
                          </a:solidFill>
                          <a:effectLst/>
                          <a:latin typeface="Arial" panose="020B0604020202020204" pitchFamily="34" charset="0"/>
                          <a:ea typeface="+mn-ea"/>
                          <a:cs typeface="+mn-cs"/>
                        </a:rPr>
                        <a:t>xx</a:t>
                      </a:r>
                      <a:r>
                        <a:rPr lang="en-US" sz="1100" b="0" i="0" u="none" strike="noStrike" kern="1200" dirty="0">
                          <a:solidFill>
                            <a:srgbClr val="A6A6A6"/>
                          </a:solidFill>
                          <a:effectLst/>
                          <a:latin typeface="Arial" panose="020B0604020202020204" pitchFamily="34" charset="0"/>
                          <a:ea typeface="+mn-ea"/>
                          <a:cs typeface="+mn-cs"/>
                        </a:rPr>
                        <a:t>%</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1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1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1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3175"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1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1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1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1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1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1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1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1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1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1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xx</a:t>
                      </a:r>
                      <a:r>
                        <a:rPr kumimoji="0" lang="en-US" sz="11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a:t>
                      </a:r>
                    </a:p>
                  </a:txBody>
                  <a:tcPr marL="9525" marR="9525" marT="9525"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69292967"/>
                  </a:ext>
                </a:extLst>
              </a:tr>
              <a:tr h="295447">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lang="en-GB" sz="1200" b="0" i="0" u="none" strike="noStrike" noProof="0" dirty="0">
                          <a:solidFill>
                            <a:srgbClr val="A6A6A6"/>
                          </a:solidFill>
                          <a:effectLst/>
                          <a:latin typeface="Arial" panose="020B0604020202020204" pitchFamily="34" charset="0"/>
                        </a:rPr>
                        <a:t>Millennials</a:t>
                      </a:r>
                    </a:p>
                  </a:txBody>
                  <a:tcPr marL="90000" marR="90000" marT="46800" marB="468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lnSpc>
                          <a:spcPts val="1500"/>
                        </a:lnSpc>
                        <a:spcBef>
                          <a:spcPts val="400"/>
                        </a:spcBef>
                        <a:spcAft>
                          <a:spcPts val="400"/>
                        </a:spcAft>
                      </a:pPr>
                      <a:endParaRPr lang="en-GB" sz="1200" noProof="0" dirty="0">
                        <a:solidFill>
                          <a:srgbClr val="D9D9D9"/>
                        </a:solidFill>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hr-HR" sz="1100" b="0" i="0" u="none" strike="noStrike" kern="1200" dirty="0">
                          <a:solidFill>
                            <a:srgbClr val="A6A6A6"/>
                          </a:solidFill>
                          <a:effectLst/>
                          <a:latin typeface="Arial" panose="020B0604020202020204" pitchFamily="34" charset="0"/>
                          <a:ea typeface="+mn-ea"/>
                          <a:cs typeface="+mn-cs"/>
                        </a:rPr>
                        <a:t>xx</a:t>
                      </a:r>
                      <a:r>
                        <a:rPr lang="en-US" sz="1100" b="0" i="0" u="none" strike="noStrike" kern="1200" dirty="0">
                          <a:solidFill>
                            <a:srgbClr val="A6A6A6"/>
                          </a:solidFill>
                          <a:effectLst/>
                          <a:latin typeface="Arial" panose="020B0604020202020204" pitchFamily="34" charset="0"/>
                          <a:ea typeface="+mn-ea"/>
                          <a:cs typeface="+mn-cs"/>
                        </a:rPr>
                        <a:t>%</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buNone/>
                      </a:pPr>
                      <a:r>
                        <a:rPr lang="hr-HR" sz="1100" b="1" i="0" u="none" strike="noStrike" dirty="0">
                          <a:solidFill>
                            <a:srgbClr val="0A5D7A"/>
                          </a:solidFill>
                          <a:effectLst/>
                          <a:latin typeface="Arial" panose="020B0604020202020204" pitchFamily="34" charset="0"/>
                        </a:rPr>
                        <a:t>xx</a:t>
                      </a:r>
                      <a:r>
                        <a:rPr lang="en-GB" sz="1100" b="1" i="0" u="none" strike="noStrike" dirty="0">
                          <a:solidFill>
                            <a:srgbClr val="0A5D7A"/>
                          </a:solidFill>
                          <a:effectLst/>
                          <a:latin typeface="Arial" panose="020B0604020202020204" pitchFamily="34" charset="0"/>
                        </a:rPr>
                        <a:t>%</a:t>
                      </a:r>
                    </a:p>
                  </a:txBody>
                  <a:tcPr marL="9525" marR="9525" marT="9525" marB="0" anchor="ctr">
                    <a:lnL w="3175"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hr-HR" sz="1100" b="0" i="0" u="none" strike="noStrike" kern="1200" dirty="0">
                          <a:solidFill>
                            <a:srgbClr val="A6A6A6"/>
                          </a:solidFill>
                          <a:effectLst/>
                          <a:latin typeface="Arial" panose="020B0604020202020204" pitchFamily="34" charset="0"/>
                          <a:ea typeface="+mn-ea"/>
                          <a:cs typeface="+mn-cs"/>
                        </a:rPr>
                        <a:t>xx</a:t>
                      </a:r>
                      <a:r>
                        <a:rPr lang="en-US" sz="1100" b="0" i="0" u="none" strike="noStrike" kern="1200" dirty="0">
                          <a:solidFill>
                            <a:srgbClr val="A6A6A6"/>
                          </a:solidFill>
                          <a:effectLst/>
                          <a:latin typeface="Arial" panose="020B0604020202020204" pitchFamily="34" charset="0"/>
                          <a:ea typeface="+mn-ea"/>
                          <a:cs typeface="+mn-cs"/>
                        </a:rPr>
                        <a:t>%</a:t>
                      </a:r>
                    </a:p>
                  </a:txBody>
                  <a:tcPr marL="9525" marR="9525" marT="9525"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hr-HR" sz="1100" b="0" i="0" u="none" strike="noStrike" kern="1200" dirty="0">
                          <a:solidFill>
                            <a:srgbClr val="A6A6A6"/>
                          </a:solidFill>
                          <a:effectLst/>
                          <a:latin typeface="Arial" panose="020B0604020202020204" pitchFamily="34" charset="0"/>
                          <a:ea typeface="+mn-ea"/>
                          <a:cs typeface="+mn-cs"/>
                        </a:rPr>
                        <a:t>xx</a:t>
                      </a:r>
                      <a:r>
                        <a:rPr lang="en-US" sz="1100" b="0" i="0" u="none" strike="noStrike" kern="1200" dirty="0">
                          <a:solidFill>
                            <a:srgbClr val="A6A6A6"/>
                          </a:solidFill>
                          <a:effectLst/>
                          <a:latin typeface="Arial" panose="020B0604020202020204" pitchFamily="34" charset="0"/>
                          <a:ea typeface="+mn-ea"/>
                          <a:cs typeface="+mn-cs"/>
                        </a:rPr>
                        <a:t>%</a:t>
                      </a:r>
                    </a:p>
                  </a:txBody>
                  <a:tcPr marL="9525" marR="9525" marT="9525"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100" b="1" i="0" u="none" strike="noStrike" kern="1200" cap="none" spc="0" normalizeH="0" baseline="0" noProof="0">
                          <a:ln>
                            <a:noFill/>
                          </a:ln>
                          <a:solidFill>
                            <a:srgbClr val="0A5D7A"/>
                          </a:solidFill>
                          <a:effectLst/>
                          <a:uLnTx/>
                          <a:uFillTx/>
                          <a:latin typeface="Arial" panose="020B0604020202020204" pitchFamily="34" charset="0"/>
                          <a:ea typeface="+mn-ea"/>
                          <a:cs typeface="+mn-cs"/>
                        </a:rPr>
                        <a:t>xx</a:t>
                      </a:r>
                      <a:r>
                        <a:rPr kumimoji="0" lang="en-GB" sz="1100" b="1" i="0" u="none" strike="noStrike" kern="1200" cap="none" spc="0" normalizeH="0" baseline="0" noProof="0">
                          <a:ln>
                            <a:noFill/>
                          </a:ln>
                          <a:solidFill>
                            <a:srgbClr val="0A5D7A"/>
                          </a:solidFill>
                          <a:effectLst/>
                          <a:uLnTx/>
                          <a:uFillTx/>
                          <a:latin typeface="Arial" panose="020B0604020202020204" pitchFamily="34" charset="0"/>
                          <a:ea typeface="+mn-ea"/>
                          <a:cs typeface="+mn-cs"/>
                        </a:rPr>
                        <a:t>%</a:t>
                      </a:r>
                      <a:endParaRPr kumimoji="0" lang="en-GB" sz="1100" b="1" i="0" u="none" strike="noStrike" kern="1200" cap="none" spc="0" normalizeH="0" baseline="0" noProof="0" dirty="0">
                        <a:ln>
                          <a:noFill/>
                        </a:ln>
                        <a:solidFill>
                          <a:srgbClr val="0A5D7A"/>
                        </a:solidFill>
                        <a:effectLst/>
                        <a:uLnTx/>
                        <a:uFillTx/>
                        <a:latin typeface="Arial" panose="020B0604020202020204" pitchFamily="34" charset="0"/>
                        <a:ea typeface="+mn-ea"/>
                        <a:cs typeface="+mn-cs"/>
                      </a:endParaRPr>
                    </a:p>
                  </a:txBody>
                  <a:tcPr marL="9525" marR="9525" marT="9525"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hr-HR" sz="1100" b="0" i="0" u="none" strike="noStrike" kern="1200" dirty="0">
                          <a:solidFill>
                            <a:srgbClr val="A6A6A6"/>
                          </a:solidFill>
                          <a:effectLst/>
                          <a:latin typeface="Arial" panose="020B0604020202020204" pitchFamily="34" charset="0"/>
                          <a:ea typeface="+mn-ea"/>
                          <a:cs typeface="+mn-cs"/>
                        </a:rPr>
                        <a:t>xx</a:t>
                      </a:r>
                      <a:r>
                        <a:rPr lang="en-US" sz="1100" b="0" i="0" u="none" strike="noStrike" kern="1200" dirty="0">
                          <a:solidFill>
                            <a:srgbClr val="A6A6A6"/>
                          </a:solidFill>
                          <a:effectLst/>
                          <a:latin typeface="Arial" panose="020B0604020202020204" pitchFamily="34" charset="0"/>
                          <a:ea typeface="+mn-ea"/>
                          <a:cs typeface="+mn-cs"/>
                        </a:rPr>
                        <a:t>%</a:t>
                      </a:r>
                    </a:p>
                  </a:txBody>
                  <a:tcPr marL="9525" marR="9525" marT="9525"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23503816"/>
                  </a:ext>
                </a:extLst>
              </a:tr>
              <a:tr h="295447">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lang="en-GB" sz="1200" b="0" i="0" u="none" strike="noStrike" noProof="0" dirty="0">
                          <a:solidFill>
                            <a:srgbClr val="A6A6A6"/>
                          </a:solidFill>
                          <a:effectLst/>
                          <a:latin typeface="Arial" panose="020B0604020202020204" pitchFamily="34" charset="0"/>
                        </a:rPr>
                        <a:t>Gen X</a:t>
                      </a:r>
                    </a:p>
                  </a:txBody>
                  <a:tcPr marL="90000" marR="90000" marT="46800" marB="468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lnSpc>
                          <a:spcPts val="1500"/>
                        </a:lnSpc>
                        <a:spcBef>
                          <a:spcPts val="400"/>
                        </a:spcBef>
                        <a:spcAft>
                          <a:spcPts val="400"/>
                        </a:spcAft>
                      </a:pPr>
                      <a:endParaRPr lang="en-GB" sz="1200" noProof="0" dirty="0">
                        <a:solidFill>
                          <a:srgbClr val="D9D9D9"/>
                        </a:solidFill>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buNone/>
                      </a:pPr>
                      <a:r>
                        <a:rPr lang="hr-HR" sz="1100" b="1" i="0" u="none" strike="noStrike" dirty="0">
                          <a:solidFill>
                            <a:srgbClr val="0A5D7A"/>
                          </a:solidFill>
                          <a:effectLst/>
                          <a:latin typeface="Arial" panose="020B0604020202020204" pitchFamily="34" charset="0"/>
                        </a:rPr>
                        <a:t>xx</a:t>
                      </a:r>
                      <a:r>
                        <a:rPr lang="en-GB" sz="1100" b="1" i="0" u="none" strike="noStrike" dirty="0">
                          <a:solidFill>
                            <a:srgbClr val="0A5D7A"/>
                          </a:solidFill>
                          <a:effectLst/>
                          <a:latin typeface="Arial" panose="020B0604020202020204" pitchFamily="34" charset="0"/>
                        </a:rPr>
                        <a:t>%</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hr-HR" sz="1100" b="0" i="0" u="none" strike="noStrike" kern="1200" dirty="0">
                          <a:solidFill>
                            <a:srgbClr val="A6A6A6"/>
                          </a:solidFill>
                          <a:effectLst/>
                          <a:latin typeface="Arial" panose="020B0604020202020204" pitchFamily="34" charset="0"/>
                          <a:ea typeface="+mn-ea"/>
                          <a:cs typeface="+mn-cs"/>
                        </a:rPr>
                        <a:t>xx</a:t>
                      </a:r>
                      <a:r>
                        <a:rPr lang="en-US" sz="1100" b="0" i="0" u="none" strike="noStrike" kern="1200" dirty="0">
                          <a:solidFill>
                            <a:srgbClr val="A6A6A6"/>
                          </a:solidFill>
                          <a:effectLst/>
                          <a:latin typeface="Arial" panose="020B0604020202020204" pitchFamily="34" charset="0"/>
                          <a:ea typeface="+mn-ea"/>
                          <a:cs typeface="+mn-cs"/>
                        </a:rPr>
                        <a:t>%</a:t>
                      </a:r>
                    </a:p>
                  </a:txBody>
                  <a:tcPr marL="9525" marR="9525" marT="9525" marB="0" anchor="ctr">
                    <a:lnL w="3175"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fontAlgn="ctr">
                        <a:buNone/>
                      </a:pPr>
                      <a:r>
                        <a:rPr lang="hr-HR" sz="1100" b="1" i="0" u="none" strike="noStrike" dirty="0">
                          <a:solidFill>
                            <a:srgbClr val="0A5D7A"/>
                          </a:solidFill>
                          <a:effectLst/>
                          <a:latin typeface="Arial" panose="020B0604020202020204" pitchFamily="34" charset="0"/>
                        </a:rPr>
                        <a:t>xx</a:t>
                      </a:r>
                      <a:r>
                        <a:rPr lang="en-GB" sz="1100" b="1" i="0" u="none" strike="noStrike" dirty="0">
                          <a:solidFill>
                            <a:srgbClr val="0A5D7A"/>
                          </a:solidFill>
                          <a:effectLst/>
                          <a:latin typeface="Arial" panose="020B0604020202020204" pitchFamily="34" charset="0"/>
                        </a:rPr>
                        <a:t>%</a:t>
                      </a:r>
                    </a:p>
                  </a:txBody>
                  <a:tcPr marL="9525" marR="9525" marT="9525"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buNone/>
                      </a:pPr>
                      <a:r>
                        <a:rPr lang="hr-HR" sz="1100" b="1" i="0" u="none" strike="noStrike" dirty="0">
                          <a:solidFill>
                            <a:srgbClr val="0A5D7A"/>
                          </a:solidFill>
                          <a:effectLst/>
                          <a:latin typeface="Arial" panose="020B0604020202020204" pitchFamily="34" charset="0"/>
                        </a:rPr>
                        <a:t>xx</a:t>
                      </a:r>
                      <a:r>
                        <a:rPr lang="en-GB" sz="1100" b="1" i="0" u="none" strike="noStrike" dirty="0">
                          <a:solidFill>
                            <a:srgbClr val="0A5D7A"/>
                          </a:solidFill>
                          <a:effectLst/>
                          <a:latin typeface="Arial" panose="020B0604020202020204" pitchFamily="34" charset="0"/>
                        </a:rPr>
                        <a:t>%</a:t>
                      </a:r>
                    </a:p>
                  </a:txBody>
                  <a:tcPr marL="9525" marR="9525" marT="9525"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100" b="1" i="0" u="none" strike="noStrike" kern="1200" cap="none" spc="0" normalizeH="0" baseline="0" noProof="0" dirty="0">
                          <a:ln>
                            <a:noFill/>
                          </a:ln>
                          <a:solidFill>
                            <a:srgbClr val="0A5D7A"/>
                          </a:solidFill>
                          <a:effectLst/>
                          <a:uLnTx/>
                          <a:uFillTx/>
                          <a:latin typeface="Arial" panose="020B0604020202020204" pitchFamily="34" charset="0"/>
                          <a:ea typeface="+mn-ea"/>
                          <a:cs typeface="+mn-cs"/>
                        </a:rPr>
                        <a:t>xx</a:t>
                      </a:r>
                      <a:r>
                        <a:rPr kumimoji="0" lang="en-GB" sz="1100" b="1" i="0" u="none" strike="noStrike" kern="1200" cap="none" spc="0" normalizeH="0" baseline="0" noProof="0" dirty="0">
                          <a:ln>
                            <a:noFill/>
                          </a:ln>
                          <a:solidFill>
                            <a:srgbClr val="0A5D7A"/>
                          </a:solidFill>
                          <a:effectLst/>
                          <a:uLnTx/>
                          <a:uFillTx/>
                          <a:latin typeface="Arial" panose="020B0604020202020204" pitchFamily="34" charset="0"/>
                          <a:ea typeface="+mn-ea"/>
                          <a:cs typeface="+mn-cs"/>
                        </a:rPr>
                        <a:t>%</a:t>
                      </a:r>
                    </a:p>
                  </a:txBody>
                  <a:tcPr marL="9525" marR="9525" marT="9525"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buNone/>
                      </a:pPr>
                      <a:r>
                        <a:rPr lang="hr-HR" sz="1100" b="1" i="0" u="none" strike="noStrike" dirty="0">
                          <a:solidFill>
                            <a:srgbClr val="0A5D7A"/>
                          </a:solidFill>
                          <a:effectLst/>
                          <a:latin typeface="Arial" panose="020B0604020202020204" pitchFamily="34" charset="0"/>
                        </a:rPr>
                        <a:t>xx</a:t>
                      </a:r>
                      <a:r>
                        <a:rPr lang="en-GB" sz="1100" b="1" i="0" u="none" strike="noStrike" dirty="0">
                          <a:solidFill>
                            <a:srgbClr val="0A5D7A"/>
                          </a:solidFill>
                          <a:effectLst/>
                          <a:latin typeface="Arial" panose="020B0604020202020204" pitchFamily="34" charset="0"/>
                        </a:rPr>
                        <a:t>%</a:t>
                      </a:r>
                    </a:p>
                  </a:txBody>
                  <a:tcPr marL="9525" marR="9525" marT="9525"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31567197"/>
                  </a:ext>
                </a:extLst>
              </a:tr>
              <a:tr h="295447">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lang="en-GB" sz="1200" b="0" i="0" u="none" strike="noStrike" noProof="0" dirty="0">
                          <a:solidFill>
                            <a:srgbClr val="A6A6A6"/>
                          </a:solidFill>
                          <a:effectLst/>
                          <a:latin typeface="Arial" panose="020B0604020202020204" pitchFamily="34" charset="0"/>
                        </a:rPr>
                        <a:t>Boomers</a:t>
                      </a:r>
                    </a:p>
                  </a:txBody>
                  <a:tcPr marL="90000" marR="90000" marT="46800" marB="468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lnSpc>
                          <a:spcPts val="1500"/>
                        </a:lnSpc>
                        <a:spcBef>
                          <a:spcPts val="400"/>
                        </a:spcBef>
                        <a:spcAft>
                          <a:spcPts val="400"/>
                        </a:spcAft>
                      </a:pPr>
                      <a:endParaRPr lang="en-GB" sz="1200" b="1" noProof="0" dirty="0">
                        <a:solidFill>
                          <a:srgbClr val="EF7D00"/>
                        </a:solidFill>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1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1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1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1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1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1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3175"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1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1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1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1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1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1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1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1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1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1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xx</a:t>
                      </a:r>
                      <a:r>
                        <a:rPr kumimoji="0" lang="en-US" sz="11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a:t>
                      </a:r>
                    </a:p>
                  </a:txBody>
                  <a:tcPr marL="9525" marR="9525" marT="9525"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6514164"/>
                  </a:ext>
                </a:extLst>
              </a:tr>
              <a:tr h="295447">
                <a:tc>
                  <a:txBody>
                    <a:bodyPr/>
                    <a:lstStyle/>
                    <a:p>
                      <a:pPr algn="r" fontAlgn="t"/>
                      <a:endParaRPr lang="en-GB" sz="1200" b="0" i="0" u="none" strike="noStrike" noProof="0" dirty="0">
                        <a:solidFill>
                          <a:srgbClr val="A6A6A6"/>
                        </a:solidFill>
                        <a:effectLst/>
                        <a:latin typeface="Arial" panose="020B0604020202020204" pitchFamily="34" charset="0"/>
                      </a:endParaRPr>
                    </a:p>
                  </a:txBody>
                  <a:tcPr marL="90000" marR="90000" marT="46800" marB="468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lnSpc>
                          <a:spcPts val="1500"/>
                        </a:lnSpc>
                        <a:spcBef>
                          <a:spcPts val="400"/>
                        </a:spcBef>
                        <a:spcAft>
                          <a:spcPts val="400"/>
                        </a:spcAft>
                      </a:pPr>
                      <a:endParaRPr lang="en-GB" sz="1200" noProof="0" dirty="0">
                        <a:solidFill>
                          <a:srgbClr val="A6A6A6"/>
                        </a:solidFill>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endParaRPr lang="en-GB" sz="1200" b="0" i="0" u="none" strike="noStrike" noProof="0" dirty="0">
                        <a:solidFill>
                          <a:srgbClr val="A6A6A6"/>
                        </a:solidFill>
                        <a:effectLst/>
                        <a:latin typeface="Arial" panose="020B0604020202020204" pitchFamily="34" charset="0"/>
                      </a:endParaRP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endParaRPr lang="en-GB" sz="1200" b="0" i="0" u="none" strike="noStrike" noProof="0" dirty="0">
                        <a:solidFill>
                          <a:srgbClr val="A6A6A6"/>
                        </a:solidFill>
                        <a:effectLst/>
                        <a:latin typeface="Arial" panose="020B0604020202020204" pitchFamily="34" charset="0"/>
                      </a:endParaRPr>
                    </a:p>
                  </a:txBody>
                  <a:tcPr marL="6350" marR="6350" marT="6350" marB="0" anchor="ctr">
                    <a:lnL w="3175"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fontAlgn="ctr"/>
                      <a:endParaRPr lang="en-GB" sz="1200" b="0" i="0" u="none" strike="noStrike" noProof="0" dirty="0">
                        <a:solidFill>
                          <a:srgbClr val="A6A6A6"/>
                        </a:solidFill>
                        <a:effectLst/>
                        <a:latin typeface="Arial" panose="020B0604020202020204" pitchFamily="34" charset="0"/>
                      </a:endParaRP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endParaRPr lang="en-GB" sz="1200" b="0" i="0" u="none" strike="noStrike" noProof="0" dirty="0">
                        <a:solidFill>
                          <a:srgbClr val="A6A6A6"/>
                        </a:solidFill>
                        <a:effectLst/>
                        <a:latin typeface="Arial" panose="020B0604020202020204" pitchFamily="34" charset="0"/>
                      </a:endParaRP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endParaRPr lang="en-GB" sz="1200" b="0" i="0" u="none" strike="noStrike" noProof="0" dirty="0">
                        <a:solidFill>
                          <a:srgbClr val="A6A6A6"/>
                        </a:solidFill>
                        <a:effectLst/>
                        <a:latin typeface="Arial" panose="020B0604020202020204" pitchFamily="34" charset="0"/>
                      </a:endParaRP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endParaRPr lang="en-GB" sz="1200" b="0" i="0" u="none" strike="noStrike" noProof="0" dirty="0">
                        <a:solidFill>
                          <a:srgbClr val="A6A6A6"/>
                        </a:solidFill>
                        <a:effectLst/>
                        <a:latin typeface="Arial" panose="020B0604020202020204" pitchFamily="34" charset="0"/>
                      </a:endParaRP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851080113"/>
                  </a:ext>
                </a:extLst>
              </a:tr>
              <a:tr h="295447">
                <a:tc>
                  <a:txBody>
                    <a:bodyPr/>
                    <a:lstStyle/>
                    <a:p>
                      <a:pPr algn="r" fontAlgn="t"/>
                      <a:r>
                        <a:rPr lang="en-GB" sz="1200" b="0" i="0" u="none" strike="noStrike" noProof="0" dirty="0">
                          <a:solidFill>
                            <a:srgbClr val="A6A6A6"/>
                          </a:solidFill>
                          <a:effectLst/>
                          <a:latin typeface="Arial" panose="020B0604020202020204" pitchFamily="34" charset="0"/>
                        </a:rPr>
                        <a:t>% employees/professional installers</a:t>
                      </a:r>
                    </a:p>
                    <a:p>
                      <a:pPr algn="r" fontAlgn="t"/>
                      <a:r>
                        <a:rPr lang="en-GB" sz="1200" b="0" i="0" u="none" strike="noStrike" noProof="0" dirty="0">
                          <a:solidFill>
                            <a:srgbClr val="A6A6A6"/>
                          </a:solidFill>
                          <a:effectLst/>
                          <a:latin typeface="Arial" panose="020B0604020202020204" pitchFamily="34" charset="0"/>
                        </a:rPr>
                        <a:t>&lt;30 years old</a:t>
                      </a:r>
                    </a:p>
                  </a:txBody>
                  <a:tcPr marL="90000" marR="90000" marT="46800" marB="468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lnSpc>
                          <a:spcPts val="1500"/>
                        </a:lnSpc>
                        <a:spcBef>
                          <a:spcPts val="400"/>
                        </a:spcBef>
                        <a:spcAft>
                          <a:spcPts val="400"/>
                        </a:spcAft>
                      </a:pPr>
                      <a:endParaRPr lang="en-GB" sz="1200" noProof="0" dirty="0">
                        <a:solidFill>
                          <a:srgbClr val="A6A6A6"/>
                        </a:solidFill>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1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1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1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1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1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1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1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1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1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1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1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1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1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US" sz="11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US" sz="11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1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xx</a:t>
                      </a:r>
                      <a:r>
                        <a:rPr kumimoji="0" lang="en-US" sz="11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a:t>
                      </a: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87354929"/>
                  </a:ext>
                </a:extLst>
              </a:tr>
            </a:tbl>
          </a:graphicData>
        </a:graphic>
      </p:graphicFrame>
      <p:graphicFrame>
        <p:nvGraphicFramePr>
          <p:cNvPr id="2" name="Chart 8">
            <a:extLst>
              <a:ext uri="{FF2B5EF4-FFF2-40B4-BE49-F238E27FC236}">
                <a16:creationId xmlns:a16="http://schemas.microsoft.com/office/drawing/2014/main" id="{EBC151CF-C980-849B-02AD-EAEEF764A529}"/>
              </a:ext>
            </a:extLst>
          </p:cNvPr>
          <p:cNvGraphicFramePr/>
          <p:nvPr>
            <p:extLst>
              <p:ext uri="{D42A27DB-BD31-4B8C-83A1-F6EECF244321}">
                <p14:modId xmlns:p14="http://schemas.microsoft.com/office/powerpoint/2010/main" val="1077990534"/>
              </p:ext>
            </p:extLst>
          </p:nvPr>
        </p:nvGraphicFramePr>
        <p:xfrm>
          <a:off x="3226277" y="3211829"/>
          <a:ext cx="2114073" cy="1877831"/>
        </p:xfrm>
        <a:graphic>
          <a:graphicData uri="http://schemas.openxmlformats.org/drawingml/2006/chart">
            <c:chart xmlns:c="http://schemas.openxmlformats.org/drawingml/2006/chart" xmlns:r="http://schemas.openxmlformats.org/officeDocument/2006/relationships" r:id="rId3"/>
          </a:graphicData>
        </a:graphic>
      </p:graphicFrame>
      <p:pic>
        <p:nvPicPr>
          <p:cNvPr id="7" name="Afbeelding 6">
            <a:extLst>
              <a:ext uri="{FF2B5EF4-FFF2-40B4-BE49-F238E27FC236}">
                <a16:creationId xmlns:a16="http://schemas.microsoft.com/office/drawing/2014/main" id="{F45FC148-2299-79C2-D7A3-2FCE914046C6}"/>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6635070" y="2292008"/>
            <a:ext cx="252000" cy="252000"/>
          </a:xfrm>
          <a:prstGeom prst="rect">
            <a:avLst/>
          </a:prstGeom>
          <a:effectLst>
            <a:outerShdw blurRad="50800" dist="38100" dir="5400000" algn="t" rotWithShape="0">
              <a:prstClr val="black">
                <a:alpha val="40000"/>
              </a:prstClr>
            </a:outerShdw>
          </a:effectLst>
        </p:spPr>
      </p:pic>
      <p:pic>
        <p:nvPicPr>
          <p:cNvPr id="8" name="Afbeelding 7">
            <a:extLst>
              <a:ext uri="{FF2B5EF4-FFF2-40B4-BE49-F238E27FC236}">
                <a16:creationId xmlns:a16="http://schemas.microsoft.com/office/drawing/2014/main" id="{531DE790-BF5A-4E93-FACA-1A2F7ED09F6D}"/>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5743536" y="2292008"/>
            <a:ext cx="252000" cy="252000"/>
          </a:xfrm>
          <a:prstGeom prst="rect">
            <a:avLst/>
          </a:prstGeom>
          <a:effectLst>
            <a:outerShdw blurRad="50800" dist="38100" dir="5400000" algn="t" rotWithShape="0">
              <a:prstClr val="black">
                <a:alpha val="40000"/>
              </a:prstClr>
            </a:outerShdw>
          </a:effectLst>
        </p:spPr>
      </p:pic>
      <p:pic>
        <p:nvPicPr>
          <p:cNvPr id="9" name="Afbeelding 8">
            <a:extLst>
              <a:ext uri="{FF2B5EF4-FFF2-40B4-BE49-F238E27FC236}">
                <a16:creationId xmlns:a16="http://schemas.microsoft.com/office/drawing/2014/main" id="{2C52A83E-FFF1-C9D5-3877-B4D6D5329DC7}"/>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10201805" y="2292008"/>
            <a:ext cx="252000" cy="244090"/>
          </a:xfrm>
          <a:prstGeom prst="rect">
            <a:avLst/>
          </a:prstGeom>
          <a:effectLst>
            <a:outerShdw blurRad="50800" dist="38100" dir="5400000" algn="t" rotWithShape="0">
              <a:prstClr val="black">
                <a:alpha val="40000"/>
              </a:prstClr>
            </a:outerShdw>
          </a:effectLst>
        </p:spPr>
      </p:pic>
      <p:pic>
        <p:nvPicPr>
          <p:cNvPr id="10" name="Afbeelding 9">
            <a:extLst>
              <a:ext uri="{FF2B5EF4-FFF2-40B4-BE49-F238E27FC236}">
                <a16:creationId xmlns:a16="http://schemas.microsoft.com/office/drawing/2014/main" id="{BE2A7B6F-47B4-53B9-6790-BA35D242B3B7}"/>
              </a:ext>
            </a:extLst>
          </p:cNvPr>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7526604" y="2292008"/>
            <a:ext cx="252000" cy="252000"/>
          </a:xfrm>
          <a:prstGeom prst="rect">
            <a:avLst/>
          </a:prstGeom>
          <a:effectLst>
            <a:outerShdw blurRad="50800" dist="38100" dir="5400000" algn="t" rotWithShape="0">
              <a:prstClr val="black">
                <a:alpha val="40000"/>
              </a:prstClr>
            </a:outerShdw>
          </a:effectLst>
        </p:spPr>
      </p:pic>
      <p:pic>
        <p:nvPicPr>
          <p:cNvPr id="11" name="Afbeelding 10">
            <a:extLst>
              <a:ext uri="{FF2B5EF4-FFF2-40B4-BE49-F238E27FC236}">
                <a16:creationId xmlns:a16="http://schemas.microsoft.com/office/drawing/2014/main" id="{50DE318D-87E0-C175-DE0A-456489FFD0D5}"/>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9310271" y="2292008"/>
            <a:ext cx="252000" cy="252000"/>
          </a:xfrm>
          <a:prstGeom prst="rect">
            <a:avLst/>
          </a:prstGeom>
          <a:effectLst>
            <a:outerShdw blurRad="50800" dist="38100" dir="5400000" algn="t" rotWithShape="0">
              <a:prstClr val="black">
                <a:alpha val="40000"/>
              </a:prstClr>
            </a:outerShdw>
          </a:effectLst>
        </p:spPr>
      </p:pic>
      <p:pic>
        <p:nvPicPr>
          <p:cNvPr id="12" name="Afbeelding 11">
            <a:extLst>
              <a:ext uri="{FF2B5EF4-FFF2-40B4-BE49-F238E27FC236}">
                <a16:creationId xmlns:a16="http://schemas.microsoft.com/office/drawing/2014/main" id="{C6185538-8732-26CF-E8EC-84B0B12F7011}"/>
              </a:ext>
            </a:extLst>
          </p:cNvPr>
          <p:cNvPicPr>
            <a:picLocks noChangeAspect="1"/>
          </p:cNvPicPr>
          <p:nvPr/>
        </p:nvPicPr>
        <p:blipFill>
          <a:blip r:embed="rId9" cstate="screen">
            <a:extLst>
              <a:ext uri="{28A0092B-C50C-407E-A947-70E740481C1C}">
                <a14:useLocalDpi xmlns:a14="http://schemas.microsoft.com/office/drawing/2010/main" val="0"/>
              </a:ext>
            </a:extLst>
          </a:blip>
          <a:stretch>
            <a:fillRect/>
          </a:stretch>
        </p:blipFill>
        <p:spPr>
          <a:xfrm>
            <a:off x="8418138" y="2292008"/>
            <a:ext cx="252599" cy="252599"/>
          </a:xfrm>
          <a:prstGeom prst="rect">
            <a:avLst/>
          </a:prstGeom>
          <a:effectLst>
            <a:outerShdw blurRad="50800" dist="38100" dir="5400000" algn="t" rotWithShape="0">
              <a:prstClr val="black">
                <a:alpha val="40000"/>
              </a:prstClr>
            </a:outerShdw>
          </a:effectLst>
        </p:spPr>
      </p:pic>
      <p:sp>
        <p:nvSpPr>
          <p:cNvPr id="18" name="Tekstvak 11">
            <a:extLst>
              <a:ext uri="{FF2B5EF4-FFF2-40B4-BE49-F238E27FC236}">
                <a16:creationId xmlns:a16="http://schemas.microsoft.com/office/drawing/2014/main" id="{7AF94803-6B55-8A36-CF79-9566621B8BEC}"/>
              </a:ext>
            </a:extLst>
          </p:cNvPr>
          <p:cNvSpPr txBox="1"/>
          <p:nvPr/>
        </p:nvSpPr>
        <p:spPr>
          <a:xfrm>
            <a:off x="479425" y="1495742"/>
            <a:ext cx="11221662" cy="493395"/>
          </a:xfrm>
          <a:prstGeom prst="rect">
            <a:avLst/>
          </a:prstGeom>
          <a:noFill/>
        </p:spPr>
        <p:txBody>
          <a:bodyPr wrap="square" lIns="0" tIns="0" rIns="0" bIns="0" rtlCol="0" anchor="t">
            <a:noAutofit/>
          </a:bodyPr>
          <a:lstStyle/>
          <a:p>
            <a:r>
              <a:rPr lang="en-GB" sz="1200" b="1" noProof="0" dirty="0">
                <a:solidFill>
                  <a:srgbClr val="595959"/>
                </a:solidFill>
                <a:latin typeface="Arial" panose="020B0604020202020204" pitchFamily="34" charset="0"/>
                <a:cs typeface="Arial" panose="020B0604020202020204" pitchFamily="34" charset="0"/>
              </a:rPr>
              <a:t>Installers’ age </a:t>
            </a:r>
          </a:p>
          <a:p>
            <a:r>
              <a:rPr lang="en-GB" sz="1000" noProof="0" dirty="0">
                <a:solidFill>
                  <a:schemeClr val="bg1">
                    <a:lumMod val="65000"/>
                  </a:schemeClr>
                </a:solidFill>
                <a:latin typeface="Arial" panose="020B0604020202020204" pitchFamily="34" charset="0"/>
                <a:cs typeface="Arial" panose="020B0604020202020204" pitchFamily="34" charset="0"/>
              </a:rPr>
              <a:t>Q: How old are you? | What share of the full-time professional HVAC installers/plumbers in your company are younger than 30?  </a:t>
            </a:r>
            <a:endParaRPr lang="en-GB" sz="1050" noProof="0" dirty="0">
              <a:solidFill>
                <a:schemeClr val="bg1">
                  <a:lumMod val="65000"/>
                </a:schemeClr>
              </a:solidFill>
              <a:latin typeface="Arial" panose="020B0604020202020204" pitchFamily="34" charset="0"/>
              <a:cs typeface="Arial" panose="020B0604020202020204" pitchFamily="34" charset="0"/>
            </a:endParaRPr>
          </a:p>
        </p:txBody>
      </p:sp>
      <p:sp>
        <p:nvSpPr>
          <p:cNvPr id="19" name="Tijdelijke aanduiding voor tekst 4">
            <a:extLst>
              <a:ext uri="{FF2B5EF4-FFF2-40B4-BE49-F238E27FC236}">
                <a16:creationId xmlns:a16="http://schemas.microsoft.com/office/drawing/2014/main" id="{0DC55FFF-8536-FD58-C70E-5F9CE618EC93}"/>
              </a:ext>
            </a:extLst>
          </p:cNvPr>
          <p:cNvSpPr>
            <a:spLocks noGrp="1"/>
          </p:cNvSpPr>
          <p:nvPr>
            <p:ph type="body" sz="quarter" idx="15"/>
          </p:nvPr>
        </p:nvSpPr>
        <p:spPr>
          <a:xfrm>
            <a:off x="487738" y="414020"/>
            <a:ext cx="11224837" cy="746444"/>
          </a:xfrm>
        </p:spPr>
        <p:txBody>
          <a:bodyPr>
            <a:normAutofit/>
          </a:bodyPr>
          <a:lstStyle/>
          <a:p>
            <a:pPr marL="0" indent="0">
              <a:buNone/>
            </a:pPr>
            <a:r>
              <a:rPr lang="en-GB" sz="2400" noProof="0" dirty="0">
                <a:solidFill>
                  <a:srgbClr val="595959"/>
                </a:solidFill>
                <a:cs typeface="Arial" panose="020B0604020202020204" pitchFamily="34" charset="0"/>
              </a:rPr>
              <a:t>Target respondent characteristics</a:t>
            </a:r>
          </a:p>
        </p:txBody>
      </p:sp>
      <p:sp>
        <p:nvSpPr>
          <p:cNvPr id="4" name="TextBox 3">
            <a:extLst>
              <a:ext uri="{FF2B5EF4-FFF2-40B4-BE49-F238E27FC236}">
                <a16:creationId xmlns:a16="http://schemas.microsoft.com/office/drawing/2014/main" id="{CB8E46CE-328B-9D6B-38B3-5FBE186E2140}"/>
              </a:ext>
            </a:extLst>
          </p:cNvPr>
          <p:cNvSpPr txBox="1"/>
          <p:nvPr/>
        </p:nvSpPr>
        <p:spPr>
          <a:xfrm>
            <a:off x="482658" y="6528469"/>
            <a:ext cx="6758083" cy="211139"/>
          </a:xfrm>
          <a:prstGeom prst="rect">
            <a:avLst/>
          </a:prstGeom>
          <a:noFill/>
        </p:spPr>
        <p:txBody>
          <a:bodyPr wrap="none" lIns="0" tIns="0" rIns="0" bIns="0" rtlCol="0">
            <a:noAutofit/>
          </a:bodyPr>
          <a:lstStyle/>
          <a:p>
            <a:r>
              <a:rPr lang="en-GB" sz="800" noProof="0" dirty="0">
                <a:solidFill>
                  <a:schemeClr val="bg1">
                    <a:lumMod val="75000"/>
                  </a:schemeClr>
                </a:solidFill>
                <a:latin typeface="Arial" panose="020B0604020202020204" pitchFamily="34" charset="0"/>
              </a:rPr>
              <a:t>N (total EU)=880, UK=170, DE=170, FR=170, PL=170, BE=100, NL=100</a:t>
            </a:r>
          </a:p>
        </p:txBody>
      </p:sp>
      <p:cxnSp>
        <p:nvCxnSpPr>
          <p:cNvPr id="3" name="Straight Connector 2">
            <a:extLst>
              <a:ext uri="{FF2B5EF4-FFF2-40B4-BE49-F238E27FC236}">
                <a16:creationId xmlns:a16="http://schemas.microsoft.com/office/drawing/2014/main" id="{11B2CDC8-A5F5-DF5D-3589-07B225FE77A9}"/>
              </a:ext>
            </a:extLst>
          </p:cNvPr>
          <p:cNvCxnSpPr>
            <a:cxnSpLocks/>
          </p:cNvCxnSpPr>
          <p:nvPr/>
        </p:nvCxnSpPr>
        <p:spPr>
          <a:xfrm>
            <a:off x="516536" y="4602032"/>
            <a:ext cx="10265749" cy="0"/>
          </a:xfrm>
          <a:prstGeom prst="line">
            <a:avLst/>
          </a:prstGeom>
          <a:ln w="317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0002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DCA70A-C0DC-C3F9-FCD4-1EB590F66F9A}"/>
            </a:ext>
          </a:extLst>
        </p:cNvPr>
        <p:cNvGrpSpPr/>
        <p:nvPr/>
      </p:nvGrpSpPr>
      <p:grpSpPr>
        <a:xfrm>
          <a:off x="0" y="0"/>
          <a:ext cx="0" cy="0"/>
          <a:chOff x="0" y="0"/>
          <a:chExt cx="0" cy="0"/>
        </a:xfrm>
      </p:grpSpPr>
      <p:graphicFrame>
        <p:nvGraphicFramePr>
          <p:cNvPr id="15" name="Table 22">
            <a:extLst>
              <a:ext uri="{FF2B5EF4-FFF2-40B4-BE49-F238E27FC236}">
                <a16:creationId xmlns:a16="http://schemas.microsoft.com/office/drawing/2014/main" id="{73BB7DDD-468F-3489-E5EF-B2D336AE4426}"/>
              </a:ext>
            </a:extLst>
          </p:cNvPr>
          <p:cNvGraphicFramePr>
            <a:graphicFrameLocks noGrp="1"/>
          </p:cNvGraphicFramePr>
          <p:nvPr>
            <p:extLst>
              <p:ext uri="{D42A27DB-BD31-4B8C-83A1-F6EECF244321}">
                <p14:modId xmlns:p14="http://schemas.microsoft.com/office/powerpoint/2010/main" val="1157896866"/>
              </p:ext>
            </p:extLst>
          </p:nvPr>
        </p:nvGraphicFramePr>
        <p:xfrm>
          <a:off x="502920" y="2380371"/>
          <a:ext cx="10315941" cy="2294812"/>
        </p:xfrm>
        <a:graphic>
          <a:graphicData uri="http://schemas.openxmlformats.org/drawingml/2006/table">
            <a:tbl>
              <a:tblPr firstRow="1" bandRow="1">
                <a:tableStyleId>{5C22544A-7EE6-4342-B048-85BDC9FD1C3A}</a:tableStyleId>
              </a:tblPr>
              <a:tblGrid>
                <a:gridCol w="2726055">
                  <a:extLst>
                    <a:ext uri="{9D8B030D-6E8A-4147-A177-3AD203B41FA5}">
                      <a16:colId xmlns:a16="http://schemas.microsoft.com/office/drawing/2014/main" val="1648097903"/>
                    </a:ext>
                  </a:extLst>
                </a:gridCol>
                <a:gridCol w="2208540">
                  <a:extLst>
                    <a:ext uri="{9D8B030D-6E8A-4147-A177-3AD203B41FA5}">
                      <a16:colId xmlns:a16="http://schemas.microsoft.com/office/drawing/2014/main" val="27049732"/>
                    </a:ext>
                  </a:extLst>
                </a:gridCol>
                <a:gridCol w="896891">
                  <a:extLst>
                    <a:ext uri="{9D8B030D-6E8A-4147-A177-3AD203B41FA5}">
                      <a16:colId xmlns:a16="http://schemas.microsoft.com/office/drawing/2014/main" val="4274734752"/>
                    </a:ext>
                  </a:extLst>
                </a:gridCol>
                <a:gridCol w="896891">
                  <a:extLst>
                    <a:ext uri="{9D8B030D-6E8A-4147-A177-3AD203B41FA5}">
                      <a16:colId xmlns:a16="http://schemas.microsoft.com/office/drawing/2014/main" val="734434157"/>
                    </a:ext>
                  </a:extLst>
                </a:gridCol>
                <a:gridCol w="896891">
                  <a:extLst>
                    <a:ext uri="{9D8B030D-6E8A-4147-A177-3AD203B41FA5}">
                      <a16:colId xmlns:a16="http://schemas.microsoft.com/office/drawing/2014/main" val="4040265994"/>
                    </a:ext>
                  </a:extLst>
                </a:gridCol>
                <a:gridCol w="896891">
                  <a:extLst>
                    <a:ext uri="{9D8B030D-6E8A-4147-A177-3AD203B41FA5}">
                      <a16:colId xmlns:a16="http://schemas.microsoft.com/office/drawing/2014/main" val="2542969060"/>
                    </a:ext>
                  </a:extLst>
                </a:gridCol>
                <a:gridCol w="896891">
                  <a:extLst>
                    <a:ext uri="{9D8B030D-6E8A-4147-A177-3AD203B41FA5}">
                      <a16:colId xmlns:a16="http://schemas.microsoft.com/office/drawing/2014/main" val="2730625448"/>
                    </a:ext>
                  </a:extLst>
                </a:gridCol>
                <a:gridCol w="896891">
                  <a:extLst>
                    <a:ext uri="{9D8B030D-6E8A-4147-A177-3AD203B41FA5}">
                      <a16:colId xmlns:a16="http://schemas.microsoft.com/office/drawing/2014/main" val="1659475820"/>
                    </a:ext>
                  </a:extLst>
                </a:gridCol>
              </a:tblGrid>
              <a:tr h="343828">
                <a:tc>
                  <a:txBody>
                    <a:bodyPr/>
                    <a:lstStyle/>
                    <a:p>
                      <a:pPr algn="r">
                        <a:lnSpc>
                          <a:spcPts val="1500"/>
                        </a:lnSpc>
                        <a:spcBef>
                          <a:spcPts val="400"/>
                        </a:spcBef>
                        <a:spcAft>
                          <a:spcPts val="400"/>
                        </a:spcAft>
                      </a:pPr>
                      <a:endParaRPr lang="en-GB" sz="1200" b="1" noProof="0" dirty="0">
                        <a:solidFill>
                          <a:srgbClr val="0A5D7A"/>
                        </a:solidFill>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lnSpc>
                          <a:spcPts val="1500"/>
                        </a:lnSpc>
                        <a:spcBef>
                          <a:spcPts val="400"/>
                        </a:spcBef>
                        <a:spcAft>
                          <a:spcPts val="400"/>
                        </a:spcAft>
                      </a:pPr>
                      <a:r>
                        <a:rPr lang="en-GB" sz="1200" b="1" noProof="0" dirty="0">
                          <a:solidFill>
                            <a:srgbClr val="595959"/>
                          </a:solidFill>
                          <a:latin typeface="Arial" panose="020B0604020202020204" pitchFamily="34" charset="0"/>
                          <a:cs typeface="Arial" panose="020B0604020202020204" pitchFamily="34" charset="0"/>
                        </a:rPr>
                        <a:t>Europe</a:t>
                      </a:r>
                    </a:p>
                  </a:txBody>
                  <a:tcPr marL="0" marR="0" marT="0" marB="0" anchor="ctr">
                    <a:lnL w="12700" cmpd="sng">
                      <a:noFill/>
                    </a:lnL>
                    <a:lnR w="1270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lnSpc>
                          <a:spcPts val="1500"/>
                        </a:lnSpc>
                        <a:spcBef>
                          <a:spcPts val="400"/>
                        </a:spcBef>
                        <a:spcAft>
                          <a:spcPts val="400"/>
                        </a:spcAft>
                      </a:pPr>
                      <a:endParaRPr lang="en-GB" sz="1200" b="1" noProof="0" dirty="0">
                        <a:solidFill>
                          <a:srgbClr val="595959"/>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500"/>
                        </a:lnSpc>
                        <a:spcBef>
                          <a:spcPts val="400"/>
                        </a:spcBef>
                        <a:spcAft>
                          <a:spcPts val="400"/>
                        </a:spcAft>
                      </a:pPr>
                      <a:endParaRPr lang="en-GB" sz="1200" b="1" noProof="0" dirty="0">
                        <a:solidFill>
                          <a:srgbClr val="595959"/>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500"/>
                        </a:lnSpc>
                        <a:spcBef>
                          <a:spcPts val="400"/>
                        </a:spcBef>
                        <a:spcAft>
                          <a:spcPts val="400"/>
                        </a:spcAft>
                      </a:pPr>
                      <a:endParaRPr lang="en-GB" sz="1200" b="1" noProof="0" dirty="0">
                        <a:solidFill>
                          <a:srgbClr val="595959"/>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500"/>
                        </a:lnSpc>
                        <a:spcBef>
                          <a:spcPts val="400"/>
                        </a:spcBef>
                        <a:spcAft>
                          <a:spcPts val="400"/>
                        </a:spcAft>
                      </a:pPr>
                      <a:endParaRPr lang="en-GB" sz="1200" b="1" noProof="0" dirty="0">
                        <a:solidFill>
                          <a:srgbClr val="595959"/>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500"/>
                        </a:lnSpc>
                        <a:spcBef>
                          <a:spcPts val="400"/>
                        </a:spcBef>
                        <a:spcAft>
                          <a:spcPts val="400"/>
                        </a:spcAft>
                      </a:pPr>
                      <a:endParaRPr lang="en-GB" sz="1200" b="1" noProof="0" dirty="0">
                        <a:solidFill>
                          <a:srgbClr val="595959"/>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500"/>
                        </a:lnSpc>
                        <a:spcBef>
                          <a:spcPts val="400"/>
                        </a:spcBef>
                        <a:spcAft>
                          <a:spcPts val="400"/>
                        </a:spcAft>
                      </a:pPr>
                      <a:endParaRPr lang="en-GB" sz="1200" b="1" noProof="0" dirty="0">
                        <a:solidFill>
                          <a:srgbClr val="595959"/>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56724963"/>
                  </a:ext>
                </a:extLst>
              </a:tr>
              <a:tr h="377562">
                <a:tc>
                  <a:txBody>
                    <a:bodyPr/>
                    <a:lstStyle/>
                    <a:p>
                      <a:pPr marL="0" algn="r" defTabSz="914400" rtl="0" eaLnBrk="1" fontAlgn="ctr" latinLnBrk="0" hangingPunct="1"/>
                      <a:r>
                        <a:rPr lang="en-GB" sz="1200" b="1" kern="1200" noProof="0" dirty="0">
                          <a:solidFill>
                            <a:srgbClr val="595959"/>
                          </a:solidFill>
                          <a:latin typeface="Arial" panose="020B0604020202020204" pitchFamily="34" charset="0"/>
                          <a:ea typeface="+mn-ea"/>
                          <a:cs typeface="Arial" panose="020B0604020202020204" pitchFamily="34" charset="0"/>
                        </a:rPr>
                        <a:t>Installation specialisations*: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lnSpc>
                          <a:spcPts val="1500"/>
                        </a:lnSpc>
                        <a:spcBef>
                          <a:spcPts val="400"/>
                        </a:spcBef>
                        <a:spcAft>
                          <a:spcPts val="400"/>
                        </a:spcAft>
                      </a:pPr>
                      <a:endParaRPr lang="en-GB" sz="1200" b="1" kern="1200" noProof="0" dirty="0">
                        <a:solidFill>
                          <a:srgbClr val="595959"/>
                        </a:solidFill>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buNone/>
                      </a:pPr>
                      <a:endParaRPr lang="en-GB" sz="1200" b="0" i="0" u="none" strike="noStrike" kern="1200" noProof="0" dirty="0">
                        <a:solidFill>
                          <a:srgbClr val="A6A6A6"/>
                        </a:solidFill>
                        <a:effectLst/>
                        <a:latin typeface="Arial" panose="020B0604020202020204" pitchFamily="34" charset="0"/>
                        <a:ea typeface="+mn-ea"/>
                        <a:cs typeface="+mn-cs"/>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buNone/>
                      </a:pPr>
                      <a:endParaRPr lang="en-GB" sz="1200" b="0" i="0" u="none" strike="noStrike" kern="1200" noProof="0" dirty="0">
                        <a:solidFill>
                          <a:srgbClr val="A6A6A6"/>
                        </a:solidFill>
                        <a:effectLst/>
                        <a:latin typeface="Arial" panose="020B0604020202020204" pitchFamily="34" charset="0"/>
                        <a:ea typeface="+mn-ea"/>
                        <a:cs typeface="+mn-cs"/>
                      </a:endParaRPr>
                    </a:p>
                  </a:txBody>
                  <a:tcPr marL="7620" marR="7620" marT="7620" marB="0" anchor="ctr">
                    <a:lnL w="3175"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fontAlgn="ctr">
                        <a:buNone/>
                      </a:pPr>
                      <a:endParaRPr lang="en-GB" sz="1200" b="0" i="0" u="none" strike="noStrike" kern="1200" noProof="0" dirty="0">
                        <a:solidFill>
                          <a:srgbClr val="A6A6A6"/>
                        </a:solidFill>
                        <a:effectLst/>
                        <a:latin typeface="Arial" panose="020B0604020202020204" pitchFamily="34" charset="0"/>
                        <a:ea typeface="+mn-ea"/>
                        <a:cs typeface="+mn-cs"/>
                      </a:endParaRPr>
                    </a:p>
                  </a:txBody>
                  <a:tcPr marL="7620" marR="7620" marT="762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buNone/>
                      </a:pPr>
                      <a:endParaRPr lang="en-GB" sz="1200" b="0" i="0" u="none" strike="noStrike" kern="1200" noProof="0" dirty="0">
                        <a:solidFill>
                          <a:srgbClr val="A6A6A6"/>
                        </a:solidFill>
                        <a:effectLst/>
                        <a:latin typeface="Arial" panose="020B0604020202020204" pitchFamily="34" charset="0"/>
                        <a:ea typeface="+mn-ea"/>
                        <a:cs typeface="+mn-cs"/>
                      </a:endParaRPr>
                    </a:p>
                  </a:txBody>
                  <a:tcPr marL="7620" marR="7620" marT="762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buNone/>
                      </a:pPr>
                      <a:endParaRPr lang="en-GB" sz="1200" b="0" i="0" u="none" strike="noStrike" kern="1200" noProof="0" dirty="0">
                        <a:solidFill>
                          <a:srgbClr val="A6A6A6"/>
                        </a:solidFill>
                        <a:effectLst/>
                        <a:latin typeface="Arial" panose="020B0604020202020204" pitchFamily="34" charset="0"/>
                        <a:ea typeface="+mn-ea"/>
                        <a:cs typeface="+mn-cs"/>
                      </a:endParaRPr>
                    </a:p>
                  </a:txBody>
                  <a:tcPr marL="7620" marR="7620" marT="762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buNone/>
                      </a:pPr>
                      <a:endParaRPr lang="en-GB" sz="1200" b="0" i="0" u="none" strike="noStrike" kern="1200" noProof="0" dirty="0">
                        <a:solidFill>
                          <a:srgbClr val="A6A6A6"/>
                        </a:solidFill>
                        <a:effectLst/>
                        <a:latin typeface="Arial" panose="020B0604020202020204" pitchFamily="34" charset="0"/>
                        <a:ea typeface="+mn-ea"/>
                        <a:cs typeface="+mn-cs"/>
                      </a:endParaRPr>
                    </a:p>
                  </a:txBody>
                  <a:tcPr marL="7620" marR="7620" marT="762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23503816"/>
                  </a:ext>
                </a:extLst>
              </a:tr>
              <a:tr h="377562">
                <a:tc>
                  <a:txBody>
                    <a:bodyPr/>
                    <a:lstStyle/>
                    <a:p>
                      <a:pPr marL="0" algn="r" defTabSz="914400" rtl="0" eaLnBrk="1" fontAlgn="ctr" latinLnBrk="0" hangingPunct="1"/>
                      <a:r>
                        <a:rPr lang="en-GB" sz="1200" b="0" i="0" u="none" strike="noStrike" kern="1200" noProof="0" dirty="0">
                          <a:solidFill>
                            <a:srgbClr val="A6A6A6"/>
                          </a:solidFill>
                          <a:effectLst/>
                          <a:latin typeface="Arial" panose="020B0604020202020204" pitchFamily="34" charset="0"/>
                          <a:ea typeface="+mn-ea"/>
                          <a:cs typeface="Arial" panose="020B0604020202020204" pitchFamily="34" charset="0"/>
                        </a:rPr>
                        <a:t>HVAC installation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lnSpc>
                          <a:spcPts val="1500"/>
                        </a:lnSpc>
                        <a:spcBef>
                          <a:spcPts val="400"/>
                        </a:spcBef>
                        <a:spcAft>
                          <a:spcPts val="400"/>
                        </a:spcAft>
                      </a:pPr>
                      <a:endParaRPr lang="en-GB" sz="1200" noProof="0" dirty="0">
                        <a:solidFill>
                          <a:srgbClr val="D9D9D9"/>
                        </a:solidFill>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rtl="0" fontAlgn="ctr">
                        <a:buNone/>
                      </a:pPr>
                      <a:r>
                        <a:rPr lang="hr-HR" sz="1200" b="1" i="0" u="none" strike="noStrike" dirty="0">
                          <a:solidFill>
                            <a:srgbClr val="A6A6A6"/>
                          </a:solidFill>
                          <a:effectLst/>
                          <a:latin typeface="Arial" panose="020B0604020202020204" pitchFamily="34" charset="0"/>
                        </a:rPr>
                        <a:t>xx%</a:t>
                      </a:r>
                      <a:endParaRPr lang="en-GB" sz="1200" b="1" i="0" u="none" strike="noStrike" dirty="0">
                        <a:solidFill>
                          <a:srgbClr val="A6A6A6"/>
                        </a:solidFill>
                        <a:effectLst/>
                        <a:latin typeface="Arial" panose="020B0604020202020204" pitchFamily="34" charset="0"/>
                      </a:endParaRP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1"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endParaRPr kumimoji="0" lang="en-GB" sz="1200" b="1"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xx%</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xx%</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xx%</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1"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endParaRPr kumimoji="0" lang="en-GB" sz="1200" b="1"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31567197"/>
                  </a:ext>
                </a:extLst>
              </a:tr>
              <a:tr h="398620">
                <a:tc>
                  <a:txBody>
                    <a:bodyPr/>
                    <a:lstStyle/>
                    <a:p>
                      <a:pPr marL="0" algn="r" defTabSz="914400" rtl="0" eaLnBrk="1" fontAlgn="ctr" latinLnBrk="0" hangingPunct="1"/>
                      <a:r>
                        <a:rPr lang="en-GB" sz="1200" b="0" i="0" u="none" strike="noStrike" kern="1200" noProof="0" dirty="0">
                          <a:solidFill>
                            <a:srgbClr val="A6A6A6"/>
                          </a:solidFill>
                          <a:effectLst/>
                          <a:latin typeface="Arial" panose="020B0604020202020204" pitchFamily="34" charset="0"/>
                          <a:ea typeface="+mn-ea"/>
                          <a:cs typeface="Arial" panose="020B0604020202020204" pitchFamily="34" charset="0"/>
                        </a:rPr>
                        <a:t>Plumbing/sanitary installation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lnSpc>
                          <a:spcPts val="1500"/>
                        </a:lnSpc>
                        <a:spcBef>
                          <a:spcPts val="400"/>
                        </a:spcBef>
                        <a:spcAft>
                          <a:spcPts val="400"/>
                        </a:spcAft>
                      </a:pPr>
                      <a:endParaRPr lang="en-GB" sz="1200" noProof="0" dirty="0">
                        <a:solidFill>
                          <a:srgbClr val="A6A6A6"/>
                        </a:solidFill>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xx%</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xx%</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xx%</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xx%</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xx%</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22241512"/>
                  </a:ext>
                </a:extLst>
              </a:tr>
              <a:tr h="398620">
                <a:tc>
                  <a:txBody>
                    <a:bodyPr/>
                    <a:lstStyle/>
                    <a:p>
                      <a:pPr marL="0" algn="r" defTabSz="914400" rtl="0" eaLnBrk="1" fontAlgn="ctr" latinLnBrk="0" hangingPunct="1"/>
                      <a:r>
                        <a:rPr lang="en-GB" sz="1200" b="0" i="0" u="none" strike="noStrike" kern="1200" noProof="0" dirty="0">
                          <a:solidFill>
                            <a:srgbClr val="A6A6A6"/>
                          </a:solidFill>
                          <a:effectLst/>
                          <a:latin typeface="Arial" panose="020B0604020202020204" pitchFamily="34" charset="0"/>
                          <a:ea typeface="+mn-ea"/>
                          <a:cs typeface="Arial" panose="020B0604020202020204" pitchFamily="34" charset="0"/>
                        </a:rPr>
                        <a:t>Electrical installation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lnSpc>
                          <a:spcPts val="1500"/>
                        </a:lnSpc>
                        <a:spcBef>
                          <a:spcPts val="400"/>
                        </a:spcBef>
                        <a:spcAft>
                          <a:spcPts val="400"/>
                        </a:spcAft>
                      </a:pPr>
                      <a:endParaRPr lang="en-GB" sz="1200" noProof="0" dirty="0">
                        <a:solidFill>
                          <a:srgbClr val="A6A6A6"/>
                        </a:solidFill>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xx%</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1"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endParaRPr kumimoji="0" lang="en-GB" sz="1200" b="1"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xx%</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xx%</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xx%</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05074427"/>
                  </a:ext>
                </a:extLst>
              </a:tr>
              <a:tr h="398620">
                <a:tc>
                  <a:txBody>
                    <a:bodyPr/>
                    <a:lstStyle/>
                    <a:p>
                      <a:pPr marL="0" algn="r" defTabSz="914400" rtl="0" eaLnBrk="1" fontAlgn="ctr" latinLnBrk="0" hangingPunct="1"/>
                      <a:r>
                        <a:rPr lang="en-GB" sz="1200" b="0" i="0" u="none" strike="noStrike" kern="1200" noProof="0" dirty="0">
                          <a:solidFill>
                            <a:srgbClr val="A6A6A6"/>
                          </a:solidFill>
                          <a:effectLst/>
                          <a:latin typeface="Arial" panose="020B0604020202020204" pitchFamily="34" charset="0"/>
                          <a:ea typeface="+mn-ea"/>
                          <a:cs typeface="Arial" panose="020B0604020202020204" pitchFamily="34" charset="0"/>
                        </a:rPr>
                        <a:t>Refrigeration installation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lnSpc>
                          <a:spcPts val="1500"/>
                        </a:lnSpc>
                        <a:spcBef>
                          <a:spcPts val="400"/>
                        </a:spcBef>
                        <a:spcAft>
                          <a:spcPts val="400"/>
                        </a:spcAft>
                      </a:pPr>
                      <a:endParaRPr lang="en-GB" sz="1200" noProof="0" dirty="0">
                        <a:solidFill>
                          <a:srgbClr val="A6A6A6"/>
                        </a:solidFill>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xx%</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xx%</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xx%</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1"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endParaRPr kumimoji="0" lang="en-GB" sz="1200" b="1"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xx%</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xx%</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90466392"/>
                  </a:ext>
                </a:extLst>
              </a:tr>
            </a:tbl>
          </a:graphicData>
        </a:graphic>
      </p:graphicFrame>
      <p:graphicFrame>
        <p:nvGraphicFramePr>
          <p:cNvPr id="2" name="Chart 8">
            <a:extLst>
              <a:ext uri="{FF2B5EF4-FFF2-40B4-BE49-F238E27FC236}">
                <a16:creationId xmlns:a16="http://schemas.microsoft.com/office/drawing/2014/main" id="{113B709A-3B27-B424-2AC2-8ECF53EE64A1}"/>
              </a:ext>
            </a:extLst>
          </p:cNvPr>
          <p:cNvGraphicFramePr/>
          <p:nvPr>
            <p:extLst>
              <p:ext uri="{D42A27DB-BD31-4B8C-83A1-F6EECF244321}">
                <p14:modId xmlns:p14="http://schemas.microsoft.com/office/powerpoint/2010/main" val="1289830031"/>
              </p:ext>
            </p:extLst>
          </p:nvPr>
        </p:nvGraphicFramePr>
        <p:xfrm>
          <a:off x="3226278" y="3131819"/>
          <a:ext cx="2088672" cy="1486213"/>
        </p:xfrm>
        <a:graphic>
          <a:graphicData uri="http://schemas.openxmlformats.org/drawingml/2006/chart">
            <c:chart xmlns:c="http://schemas.openxmlformats.org/drawingml/2006/chart" xmlns:r="http://schemas.openxmlformats.org/officeDocument/2006/relationships" r:id="rId3"/>
          </a:graphicData>
        </a:graphic>
      </p:graphicFrame>
      <p:pic>
        <p:nvPicPr>
          <p:cNvPr id="7" name="Afbeelding 6">
            <a:extLst>
              <a:ext uri="{FF2B5EF4-FFF2-40B4-BE49-F238E27FC236}">
                <a16:creationId xmlns:a16="http://schemas.microsoft.com/office/drawing/2014/main" id="{C3B21B6B-808A-7AB9-AB70-75BC17FEC362}"/>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6635070" y="2292008"/>
            <a:ext cx="252000" cy="252000"/>
          </a:xfrm>
          <a:prstGeom prst="rect">
            <a:avLst/>
          </a:prstGeom>
          <a:effectLst>
            <a:outerShdw blurRad="50800" dist="38100" dir="5400000" algn="t" rotWithShape="0">
              <a:prstClr val="black">
                <a:alpha val="40000"/>
              </a:prstClr>
            </a:outerShdw>
          </a:effectLst>
        </p:spPr>
      </p:pic>
      <p:pic>
        <p:nvPicPr>
          <p:cNvPr id="8" name="Afbeelding 7">
            <a:extLst>
              <a:ext uri="{FF2B5EF4-FFF2-40B4-BE49-F238E27FC236}">
                <a16:creationId xmlns:a16="http://schemas.microsoft.com/office/drawing/2014/main" id="{C2E454DA-1A9F-4DD2-9848-F7DCD85EB2A2}"/>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5743536" y="2292008"/>
            <a:ext cx="252000" cy="252000"/>
          </a:xfrm>
          <a:prstGeom prst="rect">
            <a:avLst/>
          </a:prstGeom>
          <a:effectLst>
            <a:outerShdw blurRad="50800" dist="38100" dir="5400000" algn="t" rotWithShape="0">
              <a:prstClr val="black">
                <a:alpha val="40000"/>
              </a:prstClr>
            </a:outerShdw>
          </a:effectLst>
        </p:spPr>
      </p:pic>
      <p:pic>
        <p:nvPicPr>
          <p:cNvPr id="9" name="Afbeelding 8">
            <a:extLst>
              <a:ext uri="{FF2B5EF4-FFF2-40B4-BE49-F238E27FC236}">
                <a16:creationId xmlns:a16="http://schemas.microsoft.com/office/drawing/2014/main" id="{D2CC8716-CC15-0C17-D6B9-80044681D0A1}"/>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10201805" y="2292008"/>
            <a:ext cx="252000" cy="244090"/>
          </a:xfrm>
          <a:prstGeom prst="rect">
            <a:avLst/>
          </a:prstGeom>
          <a:effectLst>
            <a:outerShdw blurRad="50800" dist="38100" dir="5400000" algn="t" rotWithShape="0">
              <a:prstClr val="black">
                <a:alpha val="40000"/>
              </a:prstClr>
            </a:outerShdw>
          </a:effectLst>
        </p:spPr>
      </p:pic>
      <p:pic>
        <p:nvPicPr>
          <p:cNvPr id="10" name="Afbeelding 9">
            <a:extLst>
              <a:ext uri="{FF2B5EF4-FFF2-40B4-BE49-F238E27FC236}">
                <a16:creationId xmlns:a16="http://schemas.microsoft.com/office/drawing/2014/main" id="{895FD6EE-D129-B01A-AF4B-62CADBD1B486}"/>
              </a:ext>
            </a:extLst>
          </p:cNvPr>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7526604" y="2292008"/>
            <a:ext cx="252000" cy="252000"/>
          </a:xfrm>
          <a:prstGeom prst="rect">
            <a:avLst/>
          </a:prstGeom>
          <a:effectLst>
            <a:outerShdw blurRad="50800" dist="38100" dir="5400000" algn="t" rotWithShape="0">
              <a:prstClr val="black">
                <a:alpha val="40000"/>
              </a:prstClr>
            </a:outerShdw>
          </a:effectLst>
        </p:spPr>
      </p:pic>
      <p:pic>
        <p:nvPicPr>
          <p:cNvPr id="11" name="Afbeelding 10">
            <a:extLst>
              <a:ext uri="{FF2B5EF4-FFF2-40B4-BE49-F238E27FC236}">
                <a16:creationId xmlns:a16="http://schemas.microsoft.com/office/drawing/2014/main" id="{69912F19-A034-694E-7F95-680A8C7C4616}"/>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9310271" y="2292008"/>
            <a:ext cx="252000" cy="252000"/>
          </a:xfrm>
          <a:prstGeom prst="rect">
            <a:avLst/>
          </a:prstGeom>
          <a:effectLst>
            <a:outerShdw blurRad="50800" dist="38100" dir="5400000" algn="t" rotWithShape="0">
              <a:prstClr val="black">
                <a:alpha val="40000"/>
              </a:prstClr>
            </a:outerShdw>
          </a:effectLst>
        </p:spPr>
      </p:pic>
      <p:pic>
        <p:nvPicPr>
          <p:cNvPr id="12" name="Afbeelding 11">
            <a:extLst>
              <a:ext uri="{FF2B5EF4-FFF2-40B4-BE49-F238E27FC236}">
                <a16:creationId xmlns:a16="http://schemas.microsoft.com/office/drawing/2014/main" id="{FE5C6DB3-C1A4-C638-9EE2-891F16A387C6}"/>
              </a:ext>
            </a:extLst>
          </p:cNvPr>
          <p:cNvPicPr>
            <a:picLocks noChangeAspect="1"/>
          </p:cNvPicPr>
          <p:nvPr/>
        </p:nvPicPr>
        <p:blipFill>
          <a:blip r:embed="rId9" cstate="screen">
            <a:extLst>
              <a:ext uri="{28A0092B-C50C-407E-A947-70E740481C1C}">
                <a14:useLocalDpi xmlns:a14="http://schemas.microsoft.com/office/drawing/2010/main" val="0"/>
              </a:ext>
            </a:extLst>
          </a:blip>
          <a:stretch>
            <a:fillRect/>
          </a:stretch>
        </p:blipFill>
        <p:spPr>
          <a:xfrm>
            <a:off x="8418138" y="2292008"/>
            <a:ext cx="252599" cy="252599"/>
          </a:xfrm>
          <a:prstGeom prst="rect">
            <a:avLst/>
          </a:prstGeom>
          <a:effectLst>
            <a:outerShdw blurRad="50800" dist="38100" dir="5400000" algn="t" rotWithShape="0">
              <a:prstClr val="black">
                <a:alpha val="40000"/>
              </a:prstClr>
            </a:outerShdw>
          </a:effectLst>
        </p:spPr>
      </p:pic>
      <p:sp>
        <p:nvSpPr>
          <p:cNvPr id="18" name="Tekstvak 11">
            <a:extLst>
              <a:ext uri="{FF2B5EF4-FFF2-40B4-BE49-F238E27FC236}">
                <a16:creationId xmlns:a16="http://schemas.microsoft.com/office/drawing/2014/main" id="{BD9DA237-642C-BEE2-1D0D-828544B197DD}"/>
              </a:ext>
            </a:extLst>
          </p:cNvPr>
          <p:cNvSpPr txBox="1"/>
          <p:nvPr/>
        </p:nvSpPr>
        <p:spPr>
          <a:xfrm>
            <a:off x="501495" y="1494064"/>
            <a:ext cx="11221662" cy="495073"/>
          </a:xfrm>
          <a:prstGeom prst="rect">
            <a:avLst/>
          </a:prstGeom>
          <a:noFill/>
        </p:spPr>
        <p:txBody>
          <a:bodyPr wrap="square" lIns="0" tIns="0" rIns="0" bIns="0" rtlCol="0" anchor="t">
            <a:noAutofit/>
          </a:bodyPr>
          <a:lstStyle/>
          <a:p>
            <a:r>
              <a:rPr lang="en-GB" sz="1200" b="1" noProof="0" dirty="0">
                <a:solidFill>
                  <a:srgbClr val="595959"/>
                </a:solidFill>
                <a:latin typeface="Arial" panose="020B0604020202020204" pitchFamily="34" charset="0"/>
                <a:cs typeface="Arial" panose="020B0604020202020204" pitchFamily="34" charset="0"/>
              </a:rPr>
              <a:t>Installation activities that installers are involved in</a:t>
            </a:r>
          </a:p>
          <a:p>
            <a:r>
              <a:rPr lang="en-GB" sz="1000" noProof="0" dirty="0">
                <a:solidFill>
                  <a:schemeClr val="bg1">
                    <a:lumMod val="65000"/>
                  </a:schemeClr>
                </a:solidFill>
                <a:latin typeface="Arial" panose="020B0604020202020204" pitchFamily="34" charset="0"/>
                <a:cs typeface="Arial" panose="020B0604020202020204" pitchFamily="34" charset="0"/>
              </a:rPr>
              <a:t>Q: Does your company provide the following services? *</a:t>
            </a:r>
          </a:p>
        </p:txBody>
      </p:sp>
      <p:sp>
        <p:nvSpPr>
          <p:cNvPr id="13" name="TextBox 12">
            <a:extLst>
              <a:ext uri="{FF2B5EF4-FFF2-40B4-BE49-F238E27FC236}">
                <a16:creationId xmlns:a16="http://schemas.microsoft.com/office/drawing/2014/main" id="{E8D78F54-D67C-33C9-A7E6-D40E61EF547A}"/>
              </a:ext>
            </a:extLst>
          </p:cNvPr>
          <p:cNvSpPr txBox="1">
            <a:spLocks/>
          </p:cNvSpPr>
          <p:nvPr/>
        </p:nvSpPr>
        <p:spPr>
          <a:xfrm>
            <a:off x="480365" y="6525895"/>
            <a:ext cx="11166170" cy="225143"/>
          </a:xfrm>
          <a:prstGeom prst="rect">
            <a:avLst/>
          </a:prstGeom>
          <a:noFill/>
        </p:spPr>
        <p:txBody>
          <a:bodyPr wrap="square" lIns="0" tIns="0" rIns="0" bIns="0" rtlCol="0">
            <a:noAutofit/>
          </a:bodyPr>
          <a:lstStyle/>
          <a:p>
            <a:pPr algn="l"/>
            <a:r>
              <a:rPr lang="en-GB" sz="800" noProof="0" dirty="0">
                <a:solidFill>
                  <a:schemeClr val="bg1">
                    <a:lumMod val="75000"/>
                  </a:schemeClr>
                </a:solidFill>
                <a:latin typeface="Arial" panose="020B0604020202020204" pitchFamily="34" charset="0"/>
              </a:rPr>
              <a:t>N (total EU)=880, UK=170, DE=170, FR=170, PL=170, BE=100, NL=100 | * Multiple response question, sum &gt; 100%. </a:t>
            </a:r>
          </a:p>
        </p:txBody>
      </p:sp>
      <p:sp>
        <p:nvSpPr>
          <p:cNvPr id="22" name="Tijdelijke aanduiding voor tekst 4">
            <a:extLst>
              <a:ext uri="{FF2B5EF4-FFF2-40B4-BE49-F238E27FC236}">
                <a16:creationId xmlns:a16="http://schemas.microsoft.com/office/drawing/2014/main" id="{132A9BA1-E8D0-ABFF-E5B9-C9128A8E5B56}"/>
              </a:ext>
            </a:extLst>
          </p:cNvPr>
          <p:cNvSpPr>
            <a:spLocks noGrp="1"/>
          </p:cNvSpPr>
          <p:nvPr>
            <p:ph type="body" sz="quarter" idx="15"/>
          </p:nvPr>
        </p:nvSpPr>
        <p:spPr>
          <a:xfrm>
            <a:off x="501494" y="415903"/>
            <a:ext cx="11385705" cy="744560"/>
          </a:xfrm>
          <a:ln>
            <a:noFill/>
          </a:ln>
        </p:spPr>
        <p:txBody>
          <a:bodyPr vert="horz" lIns="0" tIns="0" rIns="0" bIns="0" rtlCol="0" anchor="t" anchorCtr="0">
            <a:noAutofit/>
          </a:bodyPr>
          <a:lstStyle/>
          <a:p>
            <a:r>
              <a:rPr lang="en-GB" sz="2400" dirty="0">
                <a:solidFill>
                  <a:srgbClr val="727272"/>
                </a:solidFill>
              </a:rPr>
              <a:t>Lorem ipsum </a:t>
            </a:r>
            <a:r>
              <a:rPr lang="en-GB" sz="2400" dirty="0" err="1">
                <a:solidFill>
                  <a:srgbClr val="727272"/>
                </a:solidFill>
              </a:rPr>
              <a:t>dolor</a:t>
            </a:r>
            <a:r>
              <a:rPr lang="en-GB" sz="2400" dirty="0">
                <a:solidFill>
                  <a:srgbClr val="727272"/>
                </a:solidFill>
              </a:rPr>
              <a:t> sit </a:t>
            </a:r>
            <a:r>
              <a:rPr lang="en-GB" sz="2400" dirty="0" err="1">
                <a:solidFill>
                  <a:srgbClr val="727272"/>
                </a:solidFill>
              </a:rPr>
              <a:t>amer</a:t>
            </a:r>
            <a:r>
              <a:rPr lang="en-GB" sz="2400" dirty="0">
                <a:solidFill>
                  <a:srgbClr val="727272"/>
                </a:solidFill>
              </a:rPr>
              <a:t>, </a:t>
            </a:r>
            <a:r>
              <a:rPr lang="en-GB" sz="2400" dirty="0" err="1">
                <a:solidFill>
                  <a:srgbClr val="727272"/>
                </a:solidFill>
              </a:rPr>
              <a:t>consectetuer</a:t>
            </a:r>
            <a:r>
              <a:rPr lang="en-GB" sz="2400" dirty="0">
                <a:solidFill>
                  <a:srgbClr val="727272"/>
                </a:solidFill>
              </a:rPr>
              <a:t> </a:t>
            </a:r>
            <a:r>
              <a:rPr lang="en-GB" sz="2400" dirty="0" err="1">
                <a:solidFill>
                  <a:srgbClr val="727272"/>
                </a:solidFill>
              </a:rPr>
              <a:t>apidiscing</a:t>
            </a:r>
            <a:r>
              <a:rPr lang="en-GB" sz="2400" dirty="0">
                <a:solidFill>
                  <a:srgbClr val="727272"/>
                </a:solidFill>
              </a:rPr>
              <a:t> </a:t>
            </a:r>
            <a:r>
              <a:rPr lang="en-GB" sz="2400" dirty="0" err="1">
                <a:solidFill>
                  <a:srgbClr val="727272"/>
                </a:solidFill>
              </a:rPr>
              <a:t>elit</a:t>
            </a:r>
            <a:r>
              <a:rPr lang="en-GB" sz="2400" dirty="0">
                <a:solidFill>
                  <a:srgbClr val="727272"/>
                </a:solidFill>
              </a:rPr>
              <a:t>.</a:t>
            </a:r>
          </a:p>
        </p:txBody>
      </p:sp>
    </p:spTree>
    <p:extLst>
      <p:ext uri="{BB962C8B-B14F-4D97-AF65-F5344CB8AC3E}">
        <p14:creationId xmlns:p14="http://schemas.microsoft.com/office/powerpoint/2010/main" val="26524895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EE6051-FA40-989F-9A0E-9FB59DE9D0A0}"/>
            </a:ext>
          </a:extLst>
        </p:cNvPr>
        <p:cNvGrpSpPr/>
        <p:nvPr/>
      </p:nvGrpSpPr>
      <p:grpSpPr>
        <a:xfrm>
          <a:off x="0" y="0"/>
          <a:ext cx="0" cy="0"/>
          <a:chOff x="0" y="0"/>
          <a:chExt cx="0" cy="0"/>
        </a:xfrm>
      </p:grpSpPr>
      <p:graphicFrame>
        <p:nvGraphicFramePr>
          <p:cNvPr id="15" name="Table 22">
            <a:extLst>
              <a:ext uri="{FF2B5EF4-FFF2-40B4-BE49-F238E27FC236}">
                <a16:creationId xmlns:a16="http://schemas.microsoft.com/office/drawing/2014/main" id="{5620E967-0ABC-13B7-D079-3DAE3E82DBAB}"/>
              </a:ext>
            </a:extLst>
          </p:cNvPr>
          <p:cNvGraphicFramePr>
            <a:graphicFrameLocks noGrp="1"/>
          </p:cNvGraphicFramePr>
          <p:nvPr>
            <p:extLst>
              <p:ext uri="{D42A27DB-BD31-4B8C-83A1-F6EECF244321}">
                <p14:modId xmlns:p14="http://schemas.microsoft.com/office/powerpoint/2010/main" val="4259874124"/>
              </p:ext>
            </p:extLst>
          </p:nvPr>
        </p:nvGraphicFramePr>
        <p:xfrm>
          <a:off x="479426" y="2380372"/>
          <a:ext cx="10339435" cy="3987214"/>
        </p:xfrm>
        <a:graphic>
          <a:graphicData uri="http://schemas.openxmlformats.org/drawingml/2006/table">
            <a:tbl>
              <a:tblPr firstRow="1" bandRow="1">
                <a:tableStyleId>{5C22544A-7EE6-4342-B048-85BDC9FD1C3A}</a:tableStyleId>
              </a:tblPr>
              <a:tblGrid>
                <a:gridCol w="2749549">
                  <a:extLst>
                    <a:ext uri="{9D8B030D-6E8A-4147-A177-3AD203B41FA5}">
                      <a16:colId xmlns:a16="http://schemas.microsoft.com/office/drawing/2014/main" val="1648097903"/>
                    </a:ext>
                  </a:extLst>
                </a:gridCol>
                <a:gridCol w="2208540">
                  <a:extLst>
                    <a:ext uri="{9D8B030D-6E8A-4147-A177-3AD203B41FA5}">
                      <a16:colId xmlns:a16="http://schemas.microsoft.com/office/drawing/2014/main" val="27049732"/>
                    </a:ext>
                  </a:extLst>
                </a:gridCol>
                <a:gridCol w="896891">
                  <a:extLst>
                    <a:ext uri="{9D8B030D-6E8A-4147-A177-3AD203B41FA5}">
                      <a16:colId xmlns:a16="http://schemas.microsoft.com/office/drawing/2014/main" val="4274734752"/>
                    </a:ext>
                  </a:extLst>
                </a:gridCol>
                <a:gridCol w="896891">
                  <a:extLst>
                    <a:ext uri="{9D8B030D-6E8A-4147-A177-3AD203B41FA5}">
                      <a16:colId xmlns:a16="http://schemas.microsoft.com/office/drawing/2014/main" val="734434157"/>
                    </a:ext>
                  </a:extLst>
                </a:gridCol>
                <a:gridCol w="896891">
                  <a:extLst>
                    <a:ext uri="{9D8B030D-6E8A-4147-A177-3AD203B41FA5}">
                      <a16:colId xmlns:a16="http://schemas.microsoft.com/office/drawing/2014/main" val="4040265994"/>
                    </a:ext>
                  </a:extLst>
                </a:gridCol>
                <a:gridCol w="896891">
                  <a:extLst>
                    <a:ext uri="{9D8B030D-6E8A-4147-A177-3AD203B41FA5}">
                      <a16:colId xmlns:a16="http://schemas.microsoft.com/office/drawing/2014/main" val="2542969060"/>
                    </a:ext>
                  </a:extLst>
                </a:gridCol>
                <a:gridCol w="896891">
                  <a:extLst>
                    <a:ext uri="{9D8B030D-6E8A-4147-A177-3AD203B41FA5}">
                      <a16:colId xmlns:a16="http://schemas.microsoft.com/office/drawing/2014/main" val="2730625448"/>
                    </a:ext>
                  </a:extLst>
                </a:gridCol>
                <a:gridCol w="896891">
                  <a:extLst>
                    <a:ext uri="{9D8B030D-6E8A-4147-A177-3AD203B41FA5}">
                      <a16:colId xmlns:a16="http://schemas.microsoft.com/office/drawing/2014/main" val="1659475820"/>
                    </a:ext>
                  </a:extLst>
                </a:gridCol>
              </a:tblGrid>
              <a:tr h="319958">
                <a:tc>
                  <a:txBody>
                    <a:bodyPr/>
                    <a:lstStyle/>
                    <a:p>
                      <a:pPr algn="r">
                        <a:lnSpc>
                          <a:spcPts val="1500"/>
                        </a:lnSpc>
                        <a:spcBef>
                          <a:spcPts val="400"/>
                        </a:spcBef>
                        <a:spcAft>
                          <a:spcPts val="400"/>
                        </a:spcAft>
                      </a:pPr>
                      <a:endParaRPr lang="en-GB" sz="1200" b="1" noProof="0" dirty="0">
                        <a:solidFill>
                          <a:srgbClr val="0A5D7A"/>
                        </a:solidFill>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lnSpc>
                          <a:spcPts val="1500"/>
                        </a:lnSpc>
                        <a:spcBef>
                          <a:spcPts val="400"/>
                        </a:spcBef>
                        <a:spcAft>
                          <a:spcPts val="400"/>
                        </a:spcAft>
                      </a:pPr>
                      <a:r>
                        <a:rPr lang="en-GB" sz="1200" b="1" noProof="0" dirty="0">
                          <a:solidFill>
                            <a:srgbClr val="595959"/>
                          </a:solidFill>
                          <a:latin typeface="Arial" panose="020B0604020202020204" pitchFamily="34" charset="0"/>
                          <a:cs typeface="Arial" panose="020B0604020202020204" pitchFamily="34" charset="0"/>
                        </a:rPr>
                        <a:t>Europe</a:t>
                      </a:r>
                    </a:p>
                  </a:txBody>
                  <a:tcPr marL="0" marR="0" marT="0" marB="0" anchor="ctr">
                    <a:lnL w="12700" cmpd="sng">
                      <a:noFill/>
                    </a:lnL>
                    <a:lnR w="1270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lnSpc>
                          <a:spcPts val="1500"/>
                        </a:lnSpc>
                        <a:spcBef>
                          <a:spcPts val="400"/>
                        </a:spcBef>
                        <a:spcAft>
                          <a:spcPts val="400"/>
                        </a:spcAft>
                      </a:pPr>
                      <a:endParaRPr lang="en-GB" sz="1200" b="1" noProof="0" dirty="0">
                        <a:solidFill>
                          <a:srgbClr val="595959"/>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500"/>
                        </a:lnSpc>
                        <a:spcBef>
                          <a:spcPts val="400"/>
                        </a:spcBef>
                        <a:spcAft>
                          <a:spcPts val="400"/>
                        </a:spcAft>
                      </a:pPr>
                      <a:endParaRPr lang="en-GB" sz="1200" b="1" noProof="0" dirty="0">
                        <a:solidFill>
                          <a:srgbClr val="595959"/>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500"/>
                        </a:lnSpc>
                        <a:spcBef>
                          <a:spcPts val="400"/>
                        </a:spcBef>
                        <a:spcAft>
                          <a:spcPts val="400"/>
                        </a:spcAft>
                      </a:pPr>
                      <a:endParaRPr lang="en-GB" sz="1200" b="1" noProof="0" dirty="0">
                        <a:solidFill>
                          <a:srgbClr val="595959"/>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500"/>
                        </a:lnSpc>
                        <a:spcBef>
                          <a:spcPts val="400"/>
                        </a:spcBef>
                        <a:spcAft>
                          <a:spcPts val="400"/>
                        </a:spcAft>
                      </a:pPr>
                      <a:endParaRPr lang="en-GB" sz="1200" b="1" noProof="0" dirty="0">
                        <a:solidFill>
                          <a:srgbClr val="595959"/>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500"/>
                        </a:lnSpc>
                        <a:spcBef>
                          <a:spcPts val="400"/>
                        </a:spcBef>
                        <a:spcAft>
                          <a:spcPts val="400"/>
                        </a:spcAft>
                      </a:pPr>
                      <a:endParaRPr lang="en-GB" sz="1200" b="1" noProof="0" dirty="0">
                        <a:solidFill>
                          <a:srgbClr val="595959"/>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500"/>
                        </a:lnSpc>
                        <a:spcBef>
                          <a:spcPts val="400"/>
                        </a:spcBef>
                        <a:spcAft>
                          <a:spcPts val="400"/>
                        </a:spcAft>
                      </a:pPr>
                      <a:endParaRPr lang="en-GB" sz="1200" b="1" noProof="0" dirty="0">
                        <a:solidFill>
                          <a:srgbClr val="595959"/>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56724963"/>
                  </a:ext>
                </a:extLst>
              </a:tr>
              <a:tr h="351349">
                <a:tc>
                  <a:txBody>
                    <a:bodyPr/>
                    <a:lstStyle/>
                    <a:p>
                      <a:pPr algn="r" fontAlgn="b">
                        <a:buNone/>
                      </a:pPr>
                      <a:r>
                        <a:rPr lang="en-GB" sz="1200" b="0" i="0" u="none" strike="noStrike" dirty="0">
                          <a:solidFill>
                            <a:schemeClr val="tx2"/>
                          </a:solidFill>
                          <a:effectLst/>
                          <a:latin typeface="+mn-lt"/>
                        </a:rPr>
                        <a:t>Plumbing/Hot &amp; cold water distribution</a:t>
                      </a:r>
                    </a:p>
                  </a:txBody>
                  <a:tcPr marL="9525" marR="108000" marT="9525"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lnSpc>
                          <a:spcPts val="1500"/>
                        </a:lnSpc>
                        <a:spcBef>
                          <a:spcPts val="400"/>
                        </a:spcBef>
                        <a:spcAft>
                          <a:spcPts val="400"/>
                        </a:spcAft>
                      </a:pPr>
                      <a:endParaRPr lang="en-GB" sz="1200" b="1" noProof="0" dirty="0">
                        <a:solidFill>
                          <a:srgbClr val="0A5D7A"/>
                        </a:solidFill>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fontAlgn="ctr">
                        <a:buNone/>
                      </a:pPr>
                      <a:r>
                        <a:rPr lang="hr-HR" sz="1200" b="1" i="0" u="none" strike="noStrike" dirty="0">
                          <a:solidFill>
                            <a:srgbClr val="0A5D7A"/>
                          </a:solidFill>
                          <a:effectLst/>
                          <a:latin typeface="Arial" panose="020B0604020202020204" pitchFamily="34" charset="0"/>
                        </a:rPr>
                        <a:t>xx</a:t>
                      </a:r>
                      <a:r>
                        <a:rPr lang="en-GB" sz="1200" b="1" i="0" u="none" strike="noStrike" dirty="0">
                          <a:solidFill>
                            <a:srgbClr val="0A5D7A"/>
                          </a:solidFill>
                          <a:effectLst/>
                          <a:latin typeface="Arial" panose="020B0604020202020204" pitchFamily="34" charset="0"/>
                        </a:rPr>
                        <a:t>%</a:t>
                      </a:r>
                    </a:p>
                  </a:txBody>
                  <a:tcPr marL="9525" marR="9525" marT="9525" marB="0" anchor="ctr">
                    <a:lnL w="12700" cmpd="sng">
                      <a:noFill/>
                    </a:lnL>
                    <a:lnR w="12700" cmpd="sng">
                      <a:noFill/>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solidFill>
                      <a:srgbClr val="E6EEF1"/>
                    </a:solidFill>
                  </a:tcPr>
                </a:tc>
                <a:tc>
                  <a:txBody>
                    <a:bodyPr/>
                    <a:lstStyle/>
                    <a:p>
                      <a:pPr algn="ctr" fontAlgn="ctr">
                        <a:buNone/>
                      </a:pPr>
                      <a:r>
                        <a:rPr lang="hr-HR" sz="1200" b="1" i="0" u="none" strike="noStrike" dirty="0">
                          <a:solidFill>
                            <a:srgbClr val="0A5D7A"/>
                          </a:solidFill>
                          <a:effectLst/>
                          <a:latin typeface="Arial" panose="020B0604020202020204" pitchFamily="34" charset="0"/>
                        </a:rPr>
                        <a:t>xx</a:t>
                      </a:r>
                      <a:r>
                        <a:rPr lang="en-GB" sz="1200" b="1" i="0" u="none" strike="noStrike" dirty="0">
                          <a:solidFill>
                            <a:srgbClr val="0A5D7A"/>
                          </a:solidFill>
                          <a:effectLst/>
                          <a:latin typeface="Arial" panose="020B0604020202020204" pitchFamily="34" charset="0"/>
                        </a:rPr>
                        <a:t>%</a:t>
                      </a:r>
                    </a:p>
                  </a:txBody>
                  <a:tcPr marL="9525" marR="9525" marT="9525" marB="0" anchor="ctr">
                    <a:lnL w="31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solidFill>
                      <a:srgbClr val="E6EEF1"/>
                    </a:solidFill>
                  </a:tcPr>
                </a:tc>
                <a:tc>
                  <a:txBody>
                    <a:bodyPr/>
                    <a:lstStyle/>
                    <a:p>
                      <a:pPr algn="ctr" fontAlgn="ctr">
                        <a:buNone/>
                      </a:pPr>
                      <a:r>
                        <a:rPr lang="hr-HR" sz="1200" b="1" i="0" u="none" strike="noStrike" dirty="0">
                          <a:solidFill>
                            <a:srgbClr val="0A5D7A"/>
                          </a:solidFill>
                          <a:effectLst/>
                          <a:latin typeface="Arial" panose="020B0604020202020204" pitchFamily="34" charset="0"/>
                        </a:rPr>
                        <a:t>xx</a:t>
                      </a:r>
                      <a:r>
                        <a:rPr lang="en-GB" sz="1200" b="1" i="0" u="none" strike="noStrike" dirty="0">
                          <a:solidFill>
                            <a:srgbClr val="0A5D7A"/>
                          </a:solidFill>
                          <a:effectLst/>
                          <a:latin typeface="Arial" panose="020B0604020202020204" pitchFamily="34" charset="0"/>
                        </a:rPr>
                        <a:t>%</a:t>
                      </a:r>
                    </a:p>
                  </a:txBody>
                  <a:tcPr marL="9525" marR="9525" marT="9525" marB="0" anchor="ctr">
                    <a:lnL w="3175"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noFill/>
                  </a:tcPr>
                </a:tc>
                <a:tc>
                  <a:txBody>
                    <a:bodyPr/>
                    <a:lstStyle/>
                    <a:p>
                      <a:pPr algn="ctr" fontAlgn="ctr">
                        <a:buNone/>
                      </a:pPr>
                      <a:r>
                        <a:rPr lang="hr-HR" sz="1200" b="1" i="0" u="none" strike="noStrike" dirty="0">
                          <a:solidFill>
                            <a:srgbClr val="0A5D7A"/>
                          </a:solidFill>
                          <a:effectLst/>
                          <a:latin typeface="Arial" panose="020B0604020202020204" pitchFamily="34" charset="0"/>
                        </a:rPr>
                        <a:t>xx</a:t>
                      </a:r>
                      <a:r>
                        <a:rPr lang="en-GB" sz="1200" b="1" i="0" u="none" strike="noStrike" dirty="0">
                          <a:solidFill>
                            <a:srgbClr val="0A5D7A"/>
                          </a:solidFill>
                          <a:effectLst/>
                          <a:latin typeface="Arial" panose="020B0604020202020204" pitchFamily="34" charset="0"/>
                        </a:rPr>
                        <a:t>%</a:t>
                      </a:r>
                    </a:p>
                  </a:txBody>
                  <a:tcPr marL="9525" marR="9525" marT="9525" marB="0" anchor="ctr">
                    <a:lnL w="3175"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solidFill>
                      <a:srgbClr val="E6EEF1"/>
                    </a:solidFill>
                  </a:tcPr>
                </a:tc>
                <a:tc>
                  <a:txBody>
                    <a:bodyPr/>
                    <a:lstStyle/>
                    <a:p>
                      <a:pPr algn="ctr" fontAlgn="ctr">
                        <a:buNone/>
                      </a:pPr>
                      <a:r>
                        <a:rPr lang="hr-HR" sz="1200" b="1" i="0" u="none" strike="noStrike" dirty="0">
                          <a:solidFill>
                            <a:srgbClr val="0A5D7A"/>
                          </a:solidFill>
                          <a:effectLst/>
                          <a:latin typeface="Arial" panose="020B0604020202020204" pitchFamily="34" charset="0"/>
                        </a:rPr>
                        <a:t>xx</a:t>
                      </a:r>
                      <a:r>
                        <a:rPr lang="en-GB" sz="1200" b="1" i="0" u="none" strike="noStrike" dirty="0">
                          <a:solidFill>
                            <a:srgbClr val="0A5D7A"/>
                          </a:solidFill>
                          <a:effectLst/>
                          <a:latin typeface="Arial" panose="020B0604020202020204" pitchFamily="34" charset="0"/>
                        </a:rPr>
                        <a:t>%</a:t>
                      </a:r>
                    </a:p>
                  </a:txBody>
                  <a:tcPr marL="9525" marR="9525" marT="9525" marB="0" anchor="ctr">
                    <a:lnL w="3175"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solidFill>
                      <a:schemeClr val="bg1"/>
                    </a:solidFill>
                  </a:tcPr>
                </a:tc>
                <a:tc>
                  <a:txBody>
                    <a:bodyPr/>
                    <a:lstStyle/>
                    <a:p>
                      <a:pPr algn="ctr" fontAlgn="ctr">
                        <a:buNone/>
                      </a:pPr>
                      <a:r>
                        <a:rPr lang="hr-HR" sz="1200" b="1" i="0" u="none" strike="noStrike" dirty="0">
                          <a:solidFill>
                            <a:srgbClr val="0A5D7A"/>
                          </a:solidFill>
                          <a:effectLst/>
                          <a:latin typeface="Arial" panose="020B0604020202020204" pitchFamily="34" charset="0"/>
                        </a:rPr>
                        <a:t>xx</a:t>
                      </a:r>
                      <a:r>
                        <a:rPr lang="en-GB" sz="1200" b="1" i="0" u="none" strike="noStrike" dirty="0">
                          <a:solidFill>
                            <a:srgbClr val="0A5D7A"/>
                          </a:solidFill>
                          <a:effectLst/>
                          <a:latin typeface="Arial" panose="020B0604020202020204" pitchFamily="34" charset="0"/>
                        </a:rPr>
                        <a:t>%</a:t>
                      </a:r>
                    </a:p>
                  </a:txBody>
                  <a:tcPr marL="9525" marR="9525" marT="9525" marB="0" anchor="ctr">
                    <a:lnL w="3175"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16561624"/>
                  </a:ext>
                </a:extLst>
              </a:tr>
              <a:tr h="441985">
                <a:tc>
                  <a:txBody>
                    <a:bodyPr/>
                    <a:lstStyle/>
                    <a:p>
                      <a:pPr algn="r" fontAlgn="b">
                        <a:buNone/>
                      </a:pPr>
                      <a:r>
                        <a:rPr lang="en-GB" sz="1200" b="0" i="0" u="none" strike="noStrike" dirty="0">
                          <a:solidFill>
                            <a:schemeClr val="tx2"/>
                          </a:solidFill>
                          <a:effectLst/>
                          <a:latin typeface="+mn-lt"/>
                        </a:rPr>
                        <a:t>Boilers (gas, electrical, other)</a:t>
                      </a:r>
                    </a:p>
                  </a:txBody>
                  <a:tcPr marL="9525" marR="108000" marT="9525"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l">
                        <a:lnSpc>
                          <a:spcPts val="1500"/>
                        </a:lnSpc>
                        <a:spcBef>
                          <a:spcPts val="400"/>
                        </a:spcBef>
                        <a:spcAft>
                          <a:spcPts val="400"/>
                        </a:spcAft>
                      </a:pPr>
                      <a:endParaRPr lang="en-GB" sz="1200" noProof="0" dirty="0">
                        <a:solidFill>
                          <a:srgbClr val="D9D9D9"/>
                        </a:solidFill>
                        <a:latin typeface="Arial" panose="020B0604020202020204" pitchFamily="34" charset="0"/>
                        <a:cs typeface="Arial" panose="020B060402020202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fontAlgn="ctr">
                        <a:buNone/>
                      </a:pPr>
                      <a:r>
                        <a:rPr lang="hr-HR" sz="1200" b="0" i="0" u="none" strike="noStrike" dirty="0">
                          <a:solidFill>
                            <a:srgbClr val="A6A6A6"/>
                          </a:solidFill>
                          <a:effectLst/>
                          <a:latin typeface="Arial" panose="020B0604020202020204" pitchFamily="34" charset="0"/>
                        </a:rPr>
                        <a:t>xx</a:t>
                      </a:r>
                      <a:r>
                        <a:rPr lang="en-GB" sz="1200" b="0" i="0" u="none" strike="noStrike" dirty="0">
                          <a:solidFill>
                            <a:srgbClr val="A6A6A6"/>
                          </a:solidFill>
                          <a:effectLst/>
                          <a:latin typeface="Arial" panose="020B0604020202020204" pitchFamily="34" charset="0"/>
                        </a:rPr>
                        <a:t>%</a:t>
                      </a:r>
                    </a:p>
                  </a:txBody>
                  <a:tcPr marL="9525" marR="9525" marT="9525"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fontAlgn="ctr">
                        <a:buNone/>
                      </a:pPr>
                      <a:r>
                        <a:rPr lang="hr-HR" sz="1200" b="0" i="0" u="none" strike="noStrike" dirty="0">
                          <a:solidFill>
                            <a:srgbClr val="A6A6A6"/>
                          </a:solidFill>
                          <a:effectLst/>
                          <a:latin typeface="Arial" panose="020B0604020202020204" pitchFamily="34" charset="0"/>
                        </a:rPr>
                        <a:t>xx</a:t>
                      </a:r>
                      <a:r>
                        <a:rPr lang="en-GB" sz="1200" b="0" i="0" u="none" strike="noStrike" dirty="0">
                          <a:solidFill>
                            <a:srgbClr val="A6A6A6"/>
                          </a:solidFill>
                          <a:effectLst/>
                          <a:latin typeface="Arial" panose="020B0604020202020204" pitchFamily="34" charset="0"/>
                        </a:rPr>
                        <a:t>%</a:t>
                      </a:r>
                    </a:p>
                  </a:txBody>
                  <a:tcPr marL="9525" marR="9525" marT="9525" marB="0" anchor="ctr">
                    <a:lnL w="3175"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E6EEF1"/>
                    </a:solidFill>
                  </a:tcPr>
                </a:tc>
                <a:tc>
                  <a:txBody>
                    <a:bodyPr/>
                    <a:lstStyle/>
                    <a:p>
                      <a:pPr algn="ctr" fontAlgn="ctr">
                        <a:buNone/>
                      </a:pPr>
                      <a:r>
                        <a:rPr lang="hr-HR" sz="1200" b="0" i="0" u="none" strike="noStrike" dirty="0">
                          <a:solidFill>
                            <a:srgbClr val="A6A6A6"/>
                          </a:solidFill>
                          <a:effectLst/>
                          <a:latin typeface="Arial" panose="020B0604020202020204" pitchFamily="34" charset="0"/>
                        </a:rPr>
                        <a:t>xx</a:t>
                      </a:r>
                      <a:r>
                        <a:rPr lang="en-GB" sz="1200" b="0" i="0" u="none" strike="noStrike" dirty="0">
                          <a:solidFill>
                            <a:srgbClr val="A6A6A6"/>
                          </a:solidFill>
                          <a:effectLst/>
                          <a:latin typeface="Arial" panose="020B0604020202020204" pitchFamily="34" charset="0"/>
                        </a:rPr>
                        <a:t>%</a:t>
                      </a:r>
                    </a:p>
                  </a:txBody>
                  <a:tcPr marL="9525" marR="9525" marT="9525" marB="0" anchor="ctr">
                    <a:lnL w="3175"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E6EEF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3175"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3175"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ctr">
                        <a:buNone/>
                      </a:pPr>
                      <a:r>
                        <a:rPr lang="hr-HR" sz="1200" b="0" i="0" u="none" strike="noStrike" dirty="0">
                          <a:solidFill>
                            <a:srgbClr val="A6A6A6"/>
                          </a:solidFill>
                          <a:effectLst/>
                          <a:latin typeface="Arial" panose="020B0604020202020204" pitchFamily="34" charset="0"/>
                        </a:rPr>
                        <a:t>xx</a:t>
                      </a:r>
                      <a:r>
                        <a:rPr lang="en-GB" sz="1200" b="0" i="0" u="none" strike="noStrike" dirty="0">
                          <a:solidFill>
                            <a:srgbClr val="A6A6A6"/>
                          </a:solidFill>
                          <a:effectLst/>
                          <a:latin typeface="Arial" panose="020B0604020202020204" pitchFamily="34" charset="0"/>
                        </a:rPr>
                        <a:t>%</a:t>
                      </a:r>
                    </a:p>
                  </a:txBody>
                  <a:tcPr marL="9525" marR="9525" marT="9525" marB="0" anchor="ctr">
                    <a:lnL w="3175"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E6EEF1"/>
                    </a:solidFill>
                  </a:tcPr>
                </a:tc>
                <a:extLst>
                  <a:ext uri="{0D108BD9-81ED-4DB2-BD59-A6C34878D82A}">
                    <a16:rowId xmlns:a16="http://schemas.microsoft.com/office/drawing/2014/main" val="2853896313"/>
                  </a:ext>
                </a:extLst>
              </a:tr>
              <a:tr h="351349">
                <a:tc>
                  <a:txBody>
                    <a:bodyPr/>
                    <a:lstStyle/>
                    <a:p>
                      <a:pPr algn="r" fontAlgn="b">
                        <a:buNone/>
                      </a:pPr>
                      <a:r>
                        <a:rPr lang="en-GB" sz="1200" b="0" i="0" u="none" strike="noStrike" dirty="0">
                          <a:solidFill>
                            <a:schemeClr val="tx2"/>
                          </a:solidFill>
                          <a:effectLst/>
                          <a:latin typeface="+mn-lt"/>
                        </a:rPr>
                        <a:t>Sanitary ware installation</a:t>
                      </a:r>
                    </a:p>
                  </a:txBody>
                  <a:tcPr marL="9525" marR="108000"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lnSpc>
                          <a:spcPts val="1500"/>
                        </a:lnSpc>
                        <a:spcBef>
                          <a:spcPts val="400"/>
                        </a:spcBef>
                        <a:spcAft>
                          <a:spcPts val="400"/>
                        </a:spcAft>
                      </a:pPr>
                      <a:endParaRPr lang="en-GB" sz="1200" noProof="0" dirty="0">
                        <a:solidFill>
                          <a:srgbClr val="D9D9D9"/>
                        </a:solidFill>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3175"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69292967"/>
                  </a:ext>
                </a:extLst>
              </a:tr>
              <a:tr h="351349">
                <a:tc>
                  <a:txBody>
                    <a:bodyPr/>
                    <a:lstStyle/>
                    <a:p>
                      <a:pPr algn="r" fontAlgn="b">
                        <a:buNone/>
                      </a:pPr>
                      <a:r>
                        <a:rPr lang="en-GB" sz="1200" b="0" i="0" u="none" strike="noStrike" dirty="0">
                          <a:solidFill>
                            <a:schemeClr val="tx2"/>
                          </a:solidFill>
                          <a:effectLst/>
                          <a:latin typeface="+mn-lt"/>
                        </a:rPr>
                        <a:t>Domestic hot water/DHW systems</a:t>
                      </a:r>
                    </a:p>
                  </a:txBody>
                  <a:tcPr marL="9525" marR="108000"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lnSpc>
                          <a:spcPts val="1500"/>
                        </a:lnSpc>
                        <a:spcBef>
                          <a:spcPts val="400"/>
                        </a:spcBef>
                        <a:spcAft>
                          <a:spcPts val="400"/>
                        </a:spcAft>
                      </a:pPr>
                      <a:endParaRPr lang="en-GB" sz="1200" noProof="0" dirty="0">
                        <a:solidFill>
                          <a:srgbClr val="D9D9D9"/>
                        </a:solidFill>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a:t>
                      </a:r>
                    </a:p>
                  </a:txBody>
                  <a:tcPr marL="9525" marR="9525" marT="9525" marB="0" anchor="ctr">
                    <a:lnL w="3175"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a:t>
                      </a:r>
                    </a:p>
                  </a:txBody>
                  <a:tcPr marL="9525" marR="9525" marT="9525"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523503816"/>
                  </a:ext>
                </a:extLst>
              </a:tr>
              <a:tr h="351349">
                <a:tc>
                  <a:txBody>
                    <a:bodyPr/>
                    <a:lstStyle/>
                    <a:p>
                      <a:pPr algn="r" fontAlgn="b">
                        <a:buNone/>
                      </a:pPr>
                      <a:r>
                        <a:rPr lang="en-GB" sz="1200" b="0" i="0" u="none" strike="noStrike" dirty="0">
                          <a:solidFill>
                            <a:schemeClr val="tx2"/>
                          </a:solidFill>
                          <a:effectLst/>
                          <a:latin typeface="+mn-lt"/>
                        </a:rPr>
                        <a:t>Heat pumps</a:t>
                      </a:r>
                    </a:p>
                  </a:txBody>
                  <a:tcPr marL="9525" marR="108000"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lnSpc>
                          <a:spcPts val="1500"/>
                        </a:lnSpc>
                        <a:spcBef>
                          <a:spcPts val="400"/>
                        </a:spcBef>
                        <a:spcAft>
                          <a:spcPts val="400"/>
                        </a:spcAft>
                      </a:pPr>
                      <a:endParaRPr lang="en-GB" sz="1200" noProof="0" dirty="0">
                        <a:solidFill>
                          <a:srgbClr val="D9D9D9"/>
                        </a:solidFill>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buNone/>
                      </a:pPr>
                      <a:r>
                        <a:rPr lang="hr-HR" sz="1200" b="1" i="0" u="none" strike="noStrike" dirty="0">
                          <a:solidFill>
                            <a:srgbClr val="0A5D7A"/>
                          </a:solidFill>
                          <a:effectLst/>
                          <a:latin typeface="Arial" panose="020B0604020202020204" pitchFamily="34" charset="0"/>
                        </a:rPr>
                        <a:t>xx</a:t>
                      </a:r>
                      <a:r>
                        <a:rPr lang="en-GB" sz="1200" b="1" i="0" u="none" strike="noStrike" dirty="0">
                          <a:solidFill>
                            <a:srgbClr val="0A5D7A"/>
                          </a:solidFill>
                          <a:effectLst/>
                          <a:latin typeface="Arial" panose="020B0604020202020204" pitchFamily="34" charset="0"/>
                        </a:rPr>
                        <a:t>%</a:t>
                      </a:r>
                    </a:p>
                  </a:txBody>
                  <a:tcPr marL="9525" marR="9525" marT="9525" marB="0" anchor="ctr">
                    <a:lnL w="3175"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6EEF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buNone/>
                      </a:pPr>
                      <a:r>
                        <a:rPr lang="hr-HR" sz="1200" b="1" i="0" u="none" strike="noStrike" dirty="0">
                          <a:solidFill>
                            <a:srgbClr val="0A5D7A"/>
                          </a:solidFill>
                          <a:effectLst/>
                          <a:latin typeface="Arial" panose="020B0604020202020204" pitchFamily="34" charset="0"/>
                        </a:rPr>
                        <a:t>xx</a:t>
                      </a:r>
                      <a:r>
                        <a:rPr lang="en-GB" sz="1200" b="1" i="0" u="none" strike="noStrike" dirty="0">
                          <a:solidFill>
                            <a:srgbClr val="0A5D7A"/>
                          </a:solidFill>
                          <a:effectLst/>
                          <a:latin typeface="Arial" panose="020B0604020202020204" pitchFamily="34" charset="0"/>
                        </a:rPr>
                        <a:t>%</a:t>
                      </a:r>
                    </a:p>
                  </a:txBody>
                  <a:tcPr marL="9525" marR="9525" marT="9525"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6EEF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31567197"/>
                  </a:ext>
                </a:extLst>
              </a:tr>
              <a:tr h="351349">
                <a:tc>
                  <a:txBody>
                    <a:bodyPr/>
                    <a:lstStyle/>
                    <a:p>
                      <a:pPr algn="r" fontAlgn="b">
                        <a:buNone/>
                      </a:pPr>
                      <a:r>
                        <a:rPr lang="en-GB" sz="1200" b="0" i="0" u="none" strike="noStrike" dirty="0">
                          <a:solidFill>
                            <a:schemeClr val="tx2"/>
                          </a:solidFill>
                          <a:effectLst/>
                          <a:latin typeface="+mn-lt"/>
                        </a:rPr>
                        <a:t>Heat emitters (radiators, fan coils, convectors, furnaces)</a:t>
                      </a:r>
                    </a:p>
                  </a:txBody>
                  <a:tcPr marL="9525" marR="108000"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lnSpc>
                          <a:spcPts val="1500"/>
                        </a:lnSpc>
                        <a:spcBef>
                          <a:spcPts val="400"/>
                        </a:spcBef>
                        <a:spcAft>
                          <a:spcPts val="400"/>
                        </a:spcAft>
                      </a:pPr>
                      <a:endParaRPr lang="en-GB" sz="1200" noProof="0" dirty="0">
                        <a:solidFill>
                          <a:srgbClr val="D9D9D9"/>
                        </a:solidFill>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3175"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a:t>
                      </a:r>
                    </a:p>
                  </a:txBody>
                  <a:tcPr marL="9525" marR="9525" marT="9525"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3559099"/>
                  </a:ext>
                </a:extLst>
              </a:tr>
              <a:tr h="351349">
                <a:tc>
                  <a:txBody>
                    <a:bodyPr/>
                    <a:lstStyle/>
                    <a:p>
                      <a:pPr algn="r" fontAlgn="b">
                        <a:buNone/>
                      </a:pPr>
                      <a:r>
                        <a:rPr lang="en-GB" sz="1200" b="0" i="0" u="none" strike="noStrike" dirty="0">
                          <a:solidFill>
                            <a:schemeClr val="tx2"/>
                          </a:solidFill>
                          <a:effectLst/>
                          <a:latin typeface="+mn-lt"/>
                        </a:rPr>
                        <a:t>Underfloor heating/UFH</a:t>
                      </a:r>
                    </a:p>
                  </a:txBody>
                  <a:tcPr marL="9525" marR="108000"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lnSpc>
                          <a:spcPts val="1500"/>
                        </a:lnSpc>
                        <a:spcBef>
                          <a:spcPts val="400"/>
                        </a:spcBef>
                        <a:spcAft>
                          <a:spcPts val="400"/>
                        </a:spcAft>
                      </a:pPr>
                      <a:endParaRPr lang="en-GB" sz="1200" noProof="0" dirty="0">
                        <a:solidFill>
                          <a:srgbClr val="D9D9D9"/>
                        </a:solidFill>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3175"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46561499"/>
                  </a:ext>
                </a:extLst>
              </a:tr>
              <a:tr h="351349">
                <a:tc>
                  <a:txBody>
                    <a:bodyPr/>
                    <a:lstStyle/>
                    <a:p>
                      <a:pPr algn="r" fontAlgn="b">
                        <a:buNone/>
                      </a:pPr>
                      <a:r>
                        <a:rPr lang="en-GB" sz="1200" b="0" i="0" u="none" strike="noStrike" dirty="0">
                          <a:solidFill>
                            <a:schemeClr val="tx2"/>
                          </a:solidFill>
                          <a:effectLst/>
                          <a:latin typeface="+mn-lt"/>
                        </a:rPr>
                        <a:t>Ventilation</a:t>
                      </a:r>
                    </a:p>
                  </a:txBody>
                  <a:tcPr marL="9525" marR="108000"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lnSpc>
                          <a:spcPts val="1500"/>
                        </a:lnSpc>
                        <a:spcBef>
                          <a:spcPts val="400"/>
                        </a:spcBef>
                        <a:spcAft>
                          <a:spcPts val="400"/>
                        </a:spcAft>
                      </a:pPr>
                      <a:endParaRPr lang="en-GB" sz="1200" noProof="0" dirty="0">
                        <a:solidFill>
                          <a:srgbClr val="D9D9D9"/>
                        </a:solidFill>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3175"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2111396"/>
                  </a:ext>
                </a:extLst>
              </a:tr>
              <a:tr h="370946">
                <a:tc>
                  <a:txBody>
                    <a:bodyPr/>
                    <a:lstStyle/>
                    <a:p>
                      <a:pPr algn="r" fontAlgn="b">
                        <a:buNone/>
                      </a:pPr>
                      <a:r>
                        <a:rPr lang="en-GB" sz="1200" b="0" i="0" u="none" strike="noStrike" dirty="0">
                          <a:solidFill>
                            <a:schemeClr val="tx2"/>
                          </a:solidFill>
                          <a:effectLst/>
                          <a:latin typeface="+mn-lt"/>
                        </a:rPr>
                        <a:t>Water pumps</a:t>
                      </a:r>
                    </a:p>
                  </a:txBody>
                  <a:tcPr marL="9525" marR="108000"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lnSpc>
                          <a:spcPts val="1500"/>
                        </a:lnSpc>
                        <a:spcBef>
                          <a:spcPts val="400"/>
                        </a:spcBef>
                        <a:spcAft>
                          <a:spcPts val="400"/>
                        </a:spcAft>
                      </a:pPr>
                      <a:endParaRPr lang="en-GB" sz="1200" noProof="0" dirty="0">
                        <a:solidFill>
                          <a:srgbClr val="A6A6A6"/>
                        </a:solidFill>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3175"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22241512"/>
                  </a:ext>
                </a:extLst>
              </a:tr>
              <a:tr h="370946">
                <a:tc>
                  <a:txBody>
                    <a:bodyPr/>
                    <a:lstStyle/>
                    <a:p>
                      <a:pPr algn="r" fontAlgn="b">
                        <a:buNone/>
                      </a:pPr>
                      <a:r>
                        <a:rPr lang="en-GB" sz="1200" b="0" i="0" u="none" strike="noStrike" dirty="0">
                          <a:solidFill>
                            <a:schemeClr val="tx2"/>
                          </a:solidFill>
                          <a:effectLst/>
                          <a:latin typeface="+mn-lt"/>
                        </a:rPr>
                        <a:t>Air conditioning and cooling</a:t>
                      </a:r>
                    </a:p>
                  </a:txBody>
                  <a:tcPr marL="9525" marR="108000"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lnSpc>
                          <a:spcPts val="1500"/>
                        </a:lnSpc>
                        <a:spcBef>
                          <a:spcPts val="400"/>
                        </a:spcBef>
                        <a:spcAft>
                          <a:spcPts val="400"/>
                        </a:spcAft>
                      </a:pPr>
                      <a:endParaRPr lang="en-GB" sz="1200" noProof="0" dirty="0">
                        <a:solidFill>
                          <a:srgbClr val="A6A6A6"/>
                        </a:solidFill>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a:t>
                      </a:r>
                    </a:p>
                  </a:txBody>
                  <a:tcPr marL="9525" marR="9525" marT="9525" marB="0" anchor="ctr">
                    <a:lnL w="3175"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a:t>
                      </a:r>
                    </a:p>
                  </a:txBody>
                  <a:tcPr marL="9525" marR="9525" marT="9525"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a:t>
                      </a:r>
                    </a:p>
                  </a:txBody>
                  <a:tcPr marL="9525" marR="9525" marT="9525"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a:t>
                      </a:r>
                    </a:p>
                  </a:txBody>
                  <a:tcPr marL="9525" marR="9525" marT="9525"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a:t>
                      </a:r>
                    </a:p>
                  </a:txBody>
                  <a:tcPr marL="9525" marR="9525" marT="9525"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52911543"/>
                  </a:ext>
                </a:extLst>
              </a:tr>
            </a:tbl>
          </a:graphicData>
        </a:graphic>
      </p:graphicFrame>
      <p:graphicFrame>
        <p:nvGraphicFramePr>
          <p:cNvPr id="2" name="Chart 8">
            <a:extLst>
              <a:ext uri="{FF2B5EF4-FFF2-40B4-BE49-F238E27FC236}">
                <a16:creationId xmlns:a16="http://schemas.microsoft.com/office/drawing/2014/main" id="{997BA804-74F4-1FEC-B26B-356BAE8D11F7}"/>
              </a:ext>
            </a:extLst>
          </p:cNvPr>
          <p:cNvGraphicFramePr/>
          <p:nvPr>
            <p:extLst>
              <p:ext uri="{D42A27DB-BD31-4B8C-83A1-F6EECF244321}">
                <p14:modId xmlns:p14="http://schemas.microsoft.com/office/powerpoint/2010/main" val="393502946"/>
              </p:ext>
            </p:extLst>
          </p:nvPr>
        </p:nvGraphicFramePr>
        <p:xfrm>
          <a:off x="3226278" y="2686050"/>
          <a:ext cx="2114072" cy="3672815"/>
        </p:xfrm>
        <a:graphic>
          <a:graphicData uri="http://schemas.openxmlformats.org/drawingml/2006/chart">
            <c:chart xmlns:c="http://schemas.openxmlformats.org/drawingml/2006/chart" xmlns:r="http://schemas.openxmlformats.org/officeDocument/2006/relationships" r:id="rId3"/>
          </a:graphicData>
        </a:graphic>
      </p:graphicFrame>
      <p:pic>
        <p:nvPicPr>
          <p:cNvPr id="7" name="Afbeelding 6">
            <a:extLst>
              <a:ext uri="{FF2B5EF4-FFF2-40B4-BE49-F238E27FC236}">
                <a16:creationId xmlns:a16="http://schemas.microsoft.com/office/drawing/2014/main" id="{B58A7A19-0689-1809-F015-8EC5C8DF8E0D}"/>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6635070" y="2292008"/>
            <a:ext cx="252000" cy="252000"/>
          </a:xfrm>
          <a:prstGeom prst="rect">
            <a:avLst/>
          </a:prstGeom>
          <a:effectLst>
            <a:outerShdw blurRad="50800" dist="38100" dir="5400000" algn="t" rotWithShape="0">
              <a:prstClr val="black">
                <a:alpha val="40000"/>
              </a:prstClr>
            </a:outerShdw>
          </a:effectLst>
        </p:spPr>
      </p:pic>
      <p:pic>
        <p:nvPicPr>
          <p:cNvPr id="8" name="Afbeelding 7">
            <a:extLst>
              <a:ext uri="{FF2B5EF4-FFF2-40B4-BE49-F238E27FC236}">
                <a16:creationId xmlns:a16="http://schemas.microsoft.com/office/drawing/2014/main" id="{28B41FE8-1C8F-FBD8-1652-CFFDF94BC99E}"/>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5743536" y="2292008"/>
            <a:ext cx="252000" cy="252000"/>
          </a:xfrm>
          <a:prstGeom prst="rect">
            <a:avLst/>
          </a:prstGeom>
          <a:effectLst>
            <a:outerShdw blurRad="50800" dist="38100" dir="5400000" algn="t" rotWithShape="0">
              <a:prstClr val="black">
                <a:alpha val="40000"/>
              </a:prstClr>
            </a:outerShdw>
          </a:effectLst>
        </p:spPr>
      </p:pic>
      <p:pic>
        <p:nvPicPr>
          <p:cNvPr id="9" name="Afbeelding 8">
            <a:extLst>
              <a:ext uri="{FF2B5EF4-FFF2-40B4-BE49-F238E27FC236}">
                <a16:creationId xmlns:a16="http://schemas.microsoft.com/office/drawing/2014/main" id="{113DB1FD-56B5-50B1-5A74-C9392BD9F6BC}"/>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10201805" y="2292008"/>
            <a:ext cx="252000" cy="244090"/>
          </a:xfrm>
          <a:prstGeom prst="rect">
            <a:avLst/>
          </a:prstGeom>
          <a:effectLst>
            <a:outerShdw blurRad="50800" dist="38100" dir="5400000" algn="t" rotWithShape="0">
              <a:prstClr val="black">
                <a:alpha val="40000"/>
              </a:prstClr>
            </a:outerShdw>
          </a:effectLst>
        </p:spPr>
      </p:pic>
      <p:pic>
        <p:nvPicPr>
          <p:cNvPr id="10" name="Afbeelding 9">
            <a:extLst>
              <a:ext uri="{FF2B5EF4-FFF2-40B4-BE49-F238E27FC236}">
                <a16:creationId xmlns:a16="http://schemas.microsoft.com/office/drawing/2014/main" id="{2381EDE0-2DC6-7E30-4C37-7C7597855B54}"/>
              </a:ext>
            </a:extLst>
          </p:cNvPr>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7526604" y="2292008"/>
            <a:ext cx="252000" cy="252000"/>
          </a:xfrm>
          <a:prstGeom prst="rect">
            <a:avLst/>
          </a:prstGeom>
          <a:effectLst>
            <a:outerShdw blurRad="50800" dist="38100" dir="5400000" algn="t" rotWithShape="0">
              <a:prstClr val="black">
                <a:alpha val="40000"/>
              </a:prstClr>
            </a:outerShdw>
          </a:effectLst>
        </p:spPr>
      </p:pic>
      <p:pic>
        <p:nvPicPr>
          <p:cNvPr id="11" name="Afbeelding 10">
            <a:extLst>
              <a:ext uri="{FF2B5EF4-FFF2-40B4-BE49-F238E27FC236}">
                <a16:creationId xmlns:a16="http://schemas.microsoft.com/office/drawing/2014/main" id="{6AFD0046-2AED-DFE1-37ED-C324767630D0}"/>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9310271" y="2292008"/>
            <a:ext cx="252000" cy="252000"/>
          </a:xfrm>
          <a:prstGeom prst="rect">
            <a:avLst/>
          </a:prstGeom>
          <a:effectLst>
            <a:outerShdw blurRad="50800" dist="38100" dir="5400000" algn="t" rotWithShape="0">
              <a:prstClr val="black">
                <a:alpha val="40000"/>
              </a:prstClr>
            </a:outerShdw>
          </a:effectLst>
        </p:spPr>
      </p:pic>
      <p:pic>
        <p:nvPicPr>
          <p:cNvPr id="12" name="Afbeelding 11">
            <a:extLst>
              <a:ext uri="{FF2B5EF4-FFF2-40B4-BE49-F238E27FC236}">
                <a16:creationId xmlns:a16="http://schemas.microsoft.com/office/drawing/2014/main" id="{29B22A10-872C-6023-1ED7-6012B1D116D7}"/>
              </a:ext>
            </a:extLst>
          </p:cNvPr>
          <p:cNvPicPr>
            <a:picLocks noChangeAspect="1"/>
          </p:cNvPicPr>
          <p:nvPr/>
        </p:nvPicPr>
        <p:blipFill>
          <a:blip r:embed="rId9" cstate="screen">
            <a:extLst>
              <a:ext uri="{28A0092B-C50C-407E-A947-70E740481C1C}">
                <a14:useLocalDpi xmlns:a14="http://schemas.microsoft.com/office/drawing/2010/main" val="0"/>
              </a:ext>
            </a:extLst>
          </a:blip>
          <a:stretch>
            <a:fillRect/>
          </a:stretch>
        </p:blipFill>
        <p:spPr>
          <a:xfrm>
            <a:off x="8418138" y="2292008"/>
            <a:ext cx="252599" cy="252599"/>
          </a:xfrm>
          <a:prstGeom prst="rect">
            <a:avLst/>
          </a:prstGeom>
          <a:effectLst>
            <a:outerShdw blurRad="50800" dist="38100" dir="5400000" algn="t" rotWithShape="0">
              <a:prstClr val="black">
                <a:alpha val="40000"/>
              </a:prstClr>
            </a:outerShdw>
          </a:effectLst>
        </p:spPr>
      </p:pic>
      <p:sp>
        <p:nvSpPr>
          <p:cNvPr id="18" name="Tekstvak 11">
            <a:extLst>
              <a:ext uri="{FF2B5EF4-FFF2-40B4-BE49-F238E27FC236}">
                <a16:creationId xmlns:a16="http://schemas.microsoft.com/office/drawing/2014/main" id="{03EA8078-B190-EC1B-F1B6-9B68AC964FCB}"/>
              </a:ext>
            </a:extLst>
          </p:cNvPr>
          <p:cNvSpPr txBox="1"/>
          <p:nvPr/>
        </p:nvSpPr>
        <p:spPr>
          <a:xfrm>
            <a:off x="501495" y="1494064"/>
            <a:ext cx="11221662" cy="495073"/>
          </a:xfrm>
          <a:prstGeom prst="rect">
            <a:avLst/>
          </a:prstGeom>
          <a:noFill/>
        </p:spPr>
        <p:txBody>
          <a:bodyPr wrap="square" lIns="0" tIns="0" rIns="0" bIns="0" rtlCol="0" anchor="t">
            <a:noAutofit/>
          </a:bodyPr>
          <a:lstStyle/>
          <a:p>
            <a:r>
              <a:rPr lang="en-GB" sz="1200" b="1" noProof="0" dirty="0">
                <a:solidFill>
                  <a:srgbClr val="595959"/>
                </a:solidFill>
                <a:latin typeface="Arial" panose="020B0604020202020204" pitchFamily="34" charset="0"/>
                <a:cs typeface="Arial" panose="020B0604020202020204" pitchFamily="34" charset="0"/>
              </a:rPr>
              <a:t>Top10 HVAC/plumbing installation activities that installers are involved in</a:t>
            </a:r>
          </a:p>
          <a:p>
            <a:r>
              <a:rPr lang="en-GB" sz="1000" noProof="0" dirty="0">
                <a:solidFill>
                  <a:schemeClr val="bg1">
                    <a:lumMod val="65000"/>
                  </a:schemeClr>
                </a:solidFill>
                <a:latin typeface="Arial" panose="020B0604020202020204" pitchFamily="34" charset="0"/>
                <a:cs typeface="Arial" panose="020B0604020202020204" pitchFamily="34" charset="0"/>
              </a:rPr>
              <a:t>Q: Does your company work on ...? *</a:t>
            </a:r>
          </a:p>
        </p:txBody>
      </p:sp>
      <p:sp>
        <p:nvSpPr>
          <p:cNvPr id="13" name="TextBox 12">
            <a:extLst>
              <a:ext uri="{FF2B5EF4-FFF2-40B4-BE49-F238E27FC236}">
                <a16:creationId xmlns:a16="http://schemas.microsoft.com/office/drawing/2014/main" id="{48784F97-3AB8-7352-688E-ACDA7D5E4E72}"/>
              </a:ext>
            </a:extLst>
          </p:cNvPr>
          <p:cNvSpPr txBox="1"/>
          <p:nvPr/>
        </p:nvSpPr>
        <p:spPr>
          <a:xfrm>
            <a:off x="480365" y="6528469"/>
            <a:ext cx="6699416" cy="211139"/>
          </a:xfrm>
          <a:prstGeom prst="rect">
            <a:avLst/>
          </a:prstGeom>
          <a:noFill/>
        </p:spPr>
        <p:txBody>
          <a:bodyPr wrap="none" lIns="0" tIns="0" rIns="0" bIns="0" rtlCol="0">
            <a:noAutofit/>
          </a:bodyPr>
          <a:lstStyle/>
          <a:p>
            <a:r>
              <a:rPr lang="en-GB" sz="800" noProof="0" dirty="0">
                <a:solidFill>
                  <a:schemeClr val="bg1">
                    <a:lumMod val="75000"/>
                  </a:schemeClr>
                </a:solidFill>
                <a:latin typeface="Arial" panose="020B0604020202020204" pitchFamily="34" charset="0"/>
              </a:rPr>
              <a:t>N (total EU)=849, UK=170, DE=170, FR=170, PL=139, BE=100, NL=100 | * Multiple response question, sum &gt; 100%. </a:t>
            </a:r>
          </a:p>
        </p:txBody>
      </p:sp>
      <p:sp>
        <p:nvSpPr>
          <p:cNvPr id="17" name="Tijdelijke aanduiding voor tekst 4">
            <a:extLst>
              <a:ext uri="{FF2B5EF4-FFF2-40B4-BE49-F238E27FC236}">
                <a16:creationId xmlns:a16="http://schemas.microsoft.com/office/drawing/2014/main" id="{B38C69F5-D8BC-E5C1-0DDB-BF7E342D69B0}"/>
              </a:ext>
            </a:extLst>
          </p:cNvPr>
          <p:cNvSpPr>
            <a:spLocks noGrp="1"/>
          </p:cNvSpPr>
          <p:nvPr>
            <p:ph type="body" sz="quarter" idx="15"/>
          </p:nvPr>
        </p:nvSpPr>
        <p:spPr>
          <a:xfrm>
            <a:off x="479425" y="415903"/>
            <a:ext cx="11504028" cy="744560"/>
          </a:xfrm>
          <a:ln>
            <a:noFill/>
          </a:ln>
        </p:spPr>
        <p:txBody>
          <a:bodyPr vert="horz" lIns="0" tIns="0" rIns="0" bIns="0" rtlCol="0" anchor="t" anchorCtr="0">
            <a:noAutofit/>
          </a:bodyPr>
          <a:lstStyle/>
          <a:p>
            <a:r>
              <a:rPr lang="en-GB" sz="2400" dirty="0">
                <a:solidFill>
                  <a:srgbClr val="727272"/>
                </a:solidFill>
              </a:rPr>
              <a:t>Lorem ipsum </a:t>
            </a:r>
            <a:r>
              <a:rPr lang="en-GB" sz="2400" dirty="0" err="1">
                <a:solidFill>
                  <a:srgbClr val="727272"/>
                </a:solidFill>
              </a:rPr>
              <a:t>dolor</a:t>
            </a:r>
            <a:r>
              <a:rPr lang="en-GB" sz="2400" dirty="0">
                <a:solidFill>
                  <a:srgbClr val="727272"/>
                </a:solidFill>
              </a:rPr>
              <a:t> sit </a:t>
            </a:r>
            <a:r>
              <a:rPr lang="en-GB" sz="2400" dirty="0" err="1">
                <a:solidFill>
                  <a:srgbClr val="727272"/>
                </a:solidFill>
              </a:rPr>
              <a:t>amer</a:t>
            </a:r>
            <a:r>
              <a:rPr lang="en-GB" sz="2400" dirty="0">
                <a:solidFill>
                  <a:srgbClr val="727272"/>
                </a:solidFill>
              </a:rPr>
              <a:t>, </a:t>
            </a:r>
            <a:r>
              <a:rPr lang="en-GB" sz="2400" dirty="0" err="1">
                <a:solidFill>
                  <a:srgbClr val="727272"/>
                </a:solidFill>
              </a:rPr>
              <a:t>consectetuer</a:t>
            </a:r>
            <a:r>
              <a:rPr lang="en-GB" sz="2400" dirty="0">
                <a:solidFill>
                  <a:srgbClr val="727272"/>
                </a:solidFill>
              </a:rPr>
              <a:t> </a:t>
            </a:r>
            <a:r>
              <a:rPr lang="en-GB" sz="2400" dirty="0" err="1">
                <a:solidFill>
                  <a:srgbClr val="727272"/>
                </a:solidFill>
              </a:rPr>
              <a:t>apidiscing</a:t>
            </a:r>
            <a:r>
              <a:rPr lang="en-GB" sz="2400" dirty="0">
                <a:solidFill>
                  <a:srgbClr val="727272"/>
                </a:solidFill>
              </a:rPr>
              <a:t> </a:t>
            </a:r>
            <a:r>
              <a:rPr lang="en-GB" sz="2400" dirty="0" err="1">
                <a:solidFill>
                  <a:srgbClr val="727272"/>
                </a:solidFill>
              </a:rPr>
              <a:t>elit</a:t>
            </a:r>
            <a:r>
              <a:rPr lang="en-GB" sz="2400" dirty="0">
                <a:solidFill>
                  <a:srgbClr val="727272"/>
                </a:solidFill>
              </a:rPr>
              <a:t>.</a:t>
            </a:r>
          </a:p>
        </p:txBody>
      </p:sp>
    </p:spTree>
    <p:extLst>
      <p:ext uri="{BB962C8B-B14F-4D97-AF65-F5344CB8AC3E}">
        <p14:creationId xmlns:p14="http://schemas.microsoft.com/office/powerpoint/2010/main" val="4997327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05BC45-8A27-63DC-8A94-E68366F9DE28}"/>
            </a:ext>
          </a:extLst>
        </p:cNvPr>
        <p:cNvGrpSpPr/>
        <p:nvPr/>
      </p:nvGrpSpPr>
      <p:grpSpPr>
        <a:xfrm>
          <a:off x="0" y="0"/>
          <a:ext cx="0" cy="0"/>
          <a:chOff x="0" y="0"/>
          <a:chExt cx="0" cy="0"/>
        </a:xfrm>
      </p:grpSpPr>
      <p:graphicFrame>
        <p:nvGraphicFramePr>
          <p:cNvPr id="13" name="Table 22">
            <a:extLst>
              <a:ext uri="{FF2B5EF4-FFF2-40B4-BE49-F238E27FC236}">
                <a16:creationId xmlns:a16="http://schemas.microsoft.com/office/drawing/2014/main" id="{ABB6E9CE-F279-D66D-E360-88B1C7206D53}"/>
              </a:ext>
            </a:extLst>
          </p:cNvPr>
          <p:cNvGraphicFramePr>
            <a:graphicFrameLocks noGrp="1"/>
          </p:cNvGraphicFramePr>
          <p:nvPr>
            <p:extLst>
              <p:ext uri="{D42A27DB-BD31-4B8C-83A1-F6EECF244321}">
                <p14:modId xmlns:p14="http://schemas.microsoft.com/office/powerpoint/2010/main" val="1823999919"/>
              </p:ext>
            </p:extLst>
          </p:nvPr>
        </p:nvGraphicFramePr>
        <p:xfrm>
          <a:off x="479426" y="2380372"/>
          <a:ext cx="10391035" cy="4050018"/>
        </p:xfrm>
        <a:graphic>
          <a:graphicData uri="http://schemas.openxmlformats.org/drawingml/2006/table">
            <a:tbl>
              <a:tblPr firstRow="1" bandRow="1">
                <a:tableStyleId>{5C22544A-7EE6-4342-B048-85BDC9FD1C3A}</a:tableStyleId>
              </a:tblPr>
              <a:tblGrid>
                <a:gridCol w="2772000">
                  <a:extLst>
                    <a:ext uri="{9D8B030D-6E8A-4147-A177-3AD203B41FA5}">
                      <a16:colId xmlns:a16="http://schemas.microsoft.com/office/drawing/2014/main" val="1648097903"/>
                    </a:ext>
                  </a:extLst>
                </a:gridCol>
                <a:gridCol w="2222821">
                  <a:extLst>
                    <a:ext uri="{9D8B030D-6E8A-4147-A177-3AD203B41FA5}">
                      <a16:colId xmlns:a16="http://schemas.microsoft.com/office/drawing/2014/main" val="27049732"/>
                    </a:ext>
                  </a:extLst>
                </a:gridCol>
                <a:gridCol w="899369">
                  <a:extLst>
                    <a:ext uri="{9D8B030D-6E8A-4147-A177-3AD203B41FA5}">
                      <a16:colId xmlns:a16="http://schemas.microsoft.com/office/drawing/2014/main" val="4274734752"/>
                    </a:ext>
                  </a:extLst>
                </a:gridCol>
                <a:gridCol w="899369">
                  <a:extLst>
                    <a:ext uri="{9D8B030D-6E8A-4147-A177-3AD203B41FA5}">
                      <a16:colId xmlns:a16="http://schemas.microsoft.com/office/drawing/2014/main" val="734434157"/>
                    </a:ext>
                  </a:extLst>
                </a:gridCol>
                <a:gridCol w="899369">
                  <a:extLst>
                    <a:ext uri="{9D8B030D-6E8A-4147-A177-3AD203B41FA5}">
                      <a16:colId xmlns:a16="http://schemas.microsoft.com/office/drawing/2014/main" val="4040265994"/>
                    </a:ext>
                  </a:extLst>
                </a:gridCol>
                <a:gridCol w="899369">
                  <a:extLst>
                    <a:ext uri="{9D8B030D-6E8A-4147-A177-3AD203B41FA5}">
                      <a16:colId xmlns:a16="http://schemas.microsoft.com/office/drawing/2014/main" val="2542969060"/>
                    </a:ext>
                  </a:extLst>
                </a:gridCol>
                <a:gridCol w="899369">
                  <a:extLst>
                    <a:ext uri="{9D8B030D-6E8A-4147-A177-3AD203B41FA5}">
                      <a16:colId xmlns:a16="http://schemas.microsoft.com/office/drawing/2014/main" val="2730625448"/>
                    </a:ext>
                  </a:extLst>
                </a:gridCol>
                <a:gridCol w="899369">
                  <a:extLst>
                    <a:ext uri="{9D8B030D-6E8A-4147-A177-3AD203B41FA5}">
                      <a16:colId xmlns:a16="http://schemas.microsoft.com/office/drawing/2014/main" val="1659475820"/>
                    </a:ext>
                  </a:extLst>
                </a:gridCol>
              </a:tblGrid>
              <a:tr h="302065">
                <a:tc>
                  <a:txBody>
                    <a:bodyPr/>
                    <a:lstStyle/>
                    <a:p>
                      <a:pPr algn="r" fontAlgn="t"/>
                      <a:r>
                        <a:rPr lang="en-GB" sz="1200" b="1" kern="1200" noProof="0" dirty="0">
                          <a:solidFill>
                            <a:srgbClr val="595959"/>
                          </a:solidFill>
                          <a:latin typeface="Arial" panose="020B0604020202020204" pitchFamily="34" charset="0"/>
                          <a:ea typeface="+mn-ea"/>
                          <a:cs typeface="Arial" panose="020B0604020202020204" pitchFamily="34" charset="0"/>
                        </a:rPr>
                        <a:t>Project environments:</a:t>
                      </a:r>
                    </a:p>
                  </a:txBody>
                  <a:tcPr marL="0" marR="14400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lnSpc>
                          <a:spcPts val="1500"/>
                        </a:lnSpc>
                        <a:spcBef>
                          <a:spcPts val="400"/>
                        </a:spcBef>
                        <a:spcAft>
                          <a:spcPts val="400"/>
                        </a:spcAft>
                      </a:pPr>
                      <a:r>
                        <a:rPr lang="en-GB" sz="1200" b="1" noProof="0" dirty="0">
                          <a:solidFill>
                            <a:srgbClr val="595959"/>
                          </a:solidFill>
                          <a:latin typeface="Arial" panose="020B0604020202020204" pitchFamily="34" charset="0"/>
                          <a:cs typeface="Arial" panose="020B0604020202020204" pitchFamily="34" charset="0"/>
                        </a:rPr>
                        <a:t>Europe</a:t>
                      </a:r>
                    </a:p>
                  </a:txBody>
                  <a:tcPr marL="0" marR="0" marT="0" marB="0" anchor="ctr">
                    <a:lnL w="12700" cmpd="sng">
                      <a:noFill/>
                    </a:lnL>
                    <a:lnR w="1270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lnSpc>
                          <a:spcPts val="1500"/>
                        </a:lnSpc>
                        <a:spcBef>
                          <a:spcPts val="400"/>
                        </a:spcBef>
                        <a:spcAft>
                          <a:spcPts val="400"/>
                        </a:spcAft>
                      </a:pPr>
                      <a:endParaRPr lang="en-GB" sz="1200" b="1" noProof="0" dirty="0">
                        <a:solidFill>
                          <a:srgbClr val="595959"/>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500"/>
                        </a:lnSpc>
                        <a:spcBef>
                          <a:spcPts val="400"/>
                        </a:spcBef>
                        <a:spcAft>
                          <a:spcPts val="400"/>
                        </a:spcAft>
                      </a:pPr>
                      <a:endParaRPr lang="en-GB" sz="1200" b="1" noProof="0" dirty="0">
                        <a:solidFill>
                          <a:srgbClr val="595959"/>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500"/>
                        </a:lnSpc>
                        <a:spcBef>
                          <a:spcPts val="400"/>
                        </a:spcBef>
                        <a:spcAft>
                          <a:spcPts val="400"/>
                        </a:spcAft>
                      </a:pPr>
                      <a:endParaRPr lang="en-GB" sz="1200" b="1" noProof="0" dirty="0">
                        <a:solidFill>
                          <a:srgbClr val="595959"/>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500"/>
                        </a:lnSpc>
                        <a:spcBef>
                          <a:spcPts val="400"/>
                        </a:spcBef>
                        <a:spcAft>
                          <a:spcPts val="400"/>
                        </a:spcAft>
                      </a:pPr>
                      <a:endParaRPr lang="en-GB" sz="1200" b="1" noProof="0" dirty="0">
                        <a:solidFill>
                          <a:srgbClr val="595959"/>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500"/>
                        </a:lnSpc>
                        <a:spcBef>
                          <a:spcPts val="400"/>
                        </a:spcBef>
                        <a:spcAft>
                          <a:spcPts val="400"/>
                        </a:spcAft>
                      </a:pPr>
                      <a:endParaRPr lang="en-GB" sz="1200" b="1" noProof="0" dirty="0">
                        <a:solidFill>
                          <a:srgbClr val="595959"/>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500"/>
                        </a:lnSpc>
                        <a:spcBef>
                          <a:spcPts val="400"/>
                        </a:spcBef>
                        <a:spcAft>
                          <a:spcPts val="400"/>
                        </a:spcAft>
                      </a:pPr>
                      <a:endParaRPr lang="en-GB" sz="1200" b="1" noProof="0" dirty="0">
                        <a:solidFill>
                          <a:srgbClr val="595959"/>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56724963"/>
                  </a:ext>
                </a:extLst>
              </a:tr>
              <a:tr h="340723">
                <a:tc>
                  <a:txBody>
                    <a:bodyPr/>
                    <a:lstStyle/>
                    <a:p>
                      <a:pPr algn="r" rtl="0" fontAlgn="t">
                        <a:buNone/>
                      </a:pPr>
                      <a:r>
                        <a:rPr lang="en-GB" sz="1200" b="0" i="0" u="none" strike="noStrike" noProof="0" dirty="0">
                          <a:solidFill>
                            <a:srgbClr val="A6A6A6"/>
                          </a:solidFill>
                          <a:effectLst/>
                          <a:latin typeface="Arial" panose="020B0604020202020204" pitchFamily="34" charset="0"/>
                          <a:ea typeface="Wingdings" panose="05000000000000000000" pitchFamily="2" charset="2"/>
                          <a:cs typeface="Wingdings" panose="05000000000000000000" pitchFamily="2" charset="2"/>
                        </a:rPr>
                        <a:t>Small residential projects</a:t>
                      </a:r>
                      <a:endParaRPr lang="en-GB" sz="1200" b="0" i="0" u="none" strike="noStrike" noProof="0" dirty="0">
                        <a:solidFill>
                          <a:srgbClr val="A6A6A6"/>
                        </a:solidFill>
                        <a:effectLst/>
                        <a:latin typeface="Arial" panose="020B0604020202020204" pitchFamily="34" charset="0"/>
                      </a:endParaRPr>
                    </a:p>
                  </a:txBody>
                  <a:tcPr marL="6350" marR="76200" marT="635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lnSpc>
                          <a:spcPts val="1500"/>
                        </a:lnSpc>
                        <a:spcBef>
                          <a:spcPts val="400"/>
                        </a:spcBef>
                        <a:spcAft>
                          <a:spcPts val="400"/>
                        </a:spcAft>
                      </a:pPr>
                      <a:endParaRPr lang="en-GB" sz="1200" b="1" noProof="0" dirty="0">
                        <a:solidFill>
                          <a:srgbClr val="0A5D7A"/>
                        </a:solidFill>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fontAlgn="ctr">
                        <a:buNone/>
                      </a:pPr>
                      <a:r>
                        <a:rPr lang="hr-HR" sz="1200" b="1" i="0" u="none" strike="noStrike" dirty="0">
                          <a:solidFill>
                            <a:srgbClr val="0A5D7A"/>
                          </a:solidFill>
                          <a:effectLst/>
                          <a:latin typeface="Arial" panose="020B0604020202020204" pitchFamily="34" charset="0"/>
                        </a:rPr>
                        <a:t>xx</a:t>
                      </a:r>
                      <a:r>
                        <a:rPr lang="en-GB" sz="1200" b="1" i="0" u="none" strike="noStrike" dirty="0">
                          <a:solidFill>
                            <a:srgbClr val="0A5D7A"/>
                          </a:solidFill>
                          <a:effectLst/>
                          <a:latin typeface="Arial" panose="020B0604020202020204" pitchFamily="34" charset="0"/>
                        </a:rPr>
                        <a:t>%</a:t>
                      </a:r>
                    </a:p>
                  </a:txBody>
                  <a:tcPr marL="9525" marR="9525" marT="9525" marB="0" anchor="ctr">
                    <a:lnL w="12700" cmpd="sng">
                      <a:noFill/>
                    </a:lnL>
                    <a:lnR w="12700" cmpd="sng">
                      <a:noFill/>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solidFill>
                      <a:srgbClr val="E6EEF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1" i="0" u="none" strike="noStrike" kern="1200" cap="none" spc="0" normalizeH="0" baseline="0" noProof="0">
                          <a:ln>
                            <a:noFill/>
                          </a:ln>
                          <a:solidFill>
                            <a:srgbClr val="0A5D7A"/>
                          </a:solidFill>
                          <a:effectLst/>
                          <a:uLnTx/>
                          <a:uFillTx/>
                          <a:latin typeface="Arial" panose="020B0604020202020204" pitchFamily="34" charset="0"/>
                          <a:ea typeface="+mn-ea"/>
                          <a:cs typeface="+mn-cs"/>
                        </a:rPr>
                        <a:t>xx</a:t>
                      </a:r>
                      <a:r>
                        <a:rPr kumimoji="0" lang="en-GB" sz="1200" b="1" i="0" u="none" strike="noStrike" kern="1200" cap="none" spc="0" normalizeH="0" baseline="0" noProof="0">
                          <a:ln>
                            <a:noFill/>
                          </a:ln>
                          <a:solidFill>
                            <a:srgbClr val="0A5D7A"/>
                          </a:solidFill>
                          <a:effectLst/>
                          <a:uLnTx/>
                          <a:uFillTx/>
                          <a:latin typeface="Arial" panose="020B0604020202020204" pitchFamily="34" charset="0"/>
                          <a:ea typeface="+mn-ea"/>
                          <a:cs typeface="+mn-cs"/>
                        </a:rPr>
                        <a:t>%</a:t>
                      </a:r>
                      <a:endParaRPr kumimoji="0" lang="en-GB" sz="1200" b="1" i="0" u="none" strike="noStrike" kern="1200" cap="none" spc="0" normalizeH="0" baseline="0" noProof="0" dirty="0">
                        <a:ln>
                          <a:noFill/>
                        </a:ln>
                        <a:solidFill>
                          <a:srgbClr val="0A5D7A"/>
                        </a:solidFill>
                        <a:effectLst/>
                        <a:uLnTx/>
                        <a:uFillTx/>
                        <a:latin typeface="Arial" panose="020B0604020202020204" pitchFamily="34" charset="0"/>
                        <a:ea typeface="+mn-ea"/>
                        <a:cs typeface="+mn-cs"/>
                      </a:endParaRPr>
                    </a:p>
                  </a:txBody>
                  <a:tcPr marL="9525" marR="9525" marT="9525" marB="0" anchor="ctr">
                    <a:lnL w="31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solidFill>
                      <a:srgbClr val="E6EEF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1" i="0" u="none" strike="noStrike" kern="1200" cap="none" spc="0" normalizeH="0" baseline="0" noProof="0">
                          <a:ln>
                            <a:noFill/>
                          </a:ln>
                          <a:solidFill>
                            <a:srgbClr val="0A5D7A"/>
                          </a:solidFill>
                          <a:effectLst/>
                          <a:uLnTx/>
                          <a:uFillTx/>
                          <a:latin typeface="Arial" panose="020B0604020202020204" pitchFamily="34" charset="0"/>
                          <a:ea typeface="+mn-ea"/>
                          <a:cs typeface="+mn-cs"/>
                        </a:rPr>
                        <a:t>xx</a:t>
                      </a:r>
                      <a:r>
                        <a:rPr kumimoji="0" lang="en-GB" sz="1200" b="1" i="0" u="none" strike="noStrike" kern="1200" cap="none" spc="0" normalizeH="0" baseline="0" noProof="0">
                          <a:ln>
                            <a:noFill/>
                          </a:ln>
                          <a:solidFill>
                            <a:srgbClr val="0A5D7A"/>
                          </a:solidFill>
                          <a:effectLst/>
                          <a:uLnTx/>
                          <a:uFillTx/>
                          <a:latin typeface="Arial" panose="020B0604020202020204" pitchFamily="34" charset="0"/>
                          <a:ea typeface="+mn-ea"/>
                          <a:cs typeface="+mn-cs"/>
                        </a:rPr>
                        <a:t>%</a:t>
                      </a:r>
                      <a:endParaRPr kumimoji="0" lang="en-GB" sz="1200" b="1" i="0" u="none" strike="noStrike" kern="1200" cap="none" spc="0" normalizeH="0" baseline="0" noProof="0" dirty="0">
                        <a:ln>
                          <a:noFill/>
                        </a:ln>
                        <a:solidFill>
                          <a:srgbClr val="0A5D7A"/>
                        </a:solidFill>
                        <a:effectLst/>
                        <a:uLnTx/>
                        <a:uFillTx/>
                        <a:latin typeface="Arial" panose="020B0604020202020204" pitchFamily="34" charset="0"/>
                        <a:ea typeface="+mn-ea"/>
                        <a:cs typeface="+mn-cs"/>
                      </a:endParaRPr>
                    </a:p>
                  </a:txBody>
                  <a:tcPr marL="9525" marR="9525" marT="9525" marB="0" anchor="ctr">
                    <a:lnL w="3175"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solidFill>
                      <a:srgbClr val="E6EEF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1" i="0" u="none" strike="noStrike" kern="1200" cap="none" spc="0" normalizeH="0" baseline="0" noProof="0">
                          <a:ln>
                            <a:noFill/>
                          </a:ln>
                          <a:solidFill>
                            <a:srgbClr val="0A5D7A"/>
                          </a:solidFill>
                          <a:effectLst/>
                          <a:uLnTx/>
                          <a:uFillTx/>
                          <a:latin typeface="Arial" panose="020B0604020202020204" pitchFamily="34" charset="0"/>
                          <a:ea typeface="+mn-ea"/>
                          <a:cs typeface="+mn-cs"/>
                        </a:rPr>
                        <a:t>xx</a:t>
                      </a:r>
                      <a:r>
                        <a:rPr kumimoji="0" lang="en-GB" sz="1200" b="1" i="0" u="none" strike="noStrike" kern="1200" cap="none" spc="0" normalizeH="0" baseline="0" noProof="0">
                          <a:ln>
                            <a:noFill/>
                          </a:ln>
                          <a:solidFill>
                            <a:srgbClr val="0A5D7A"/>
                          </a:solidFill>
                          <a:effectLst/>
                          <a:uLnTx/>
                          <a:uFillTx/>
                          <a:latin typeface="Arial" panose="020B0604020202020204" pitchFamily="34" charset="0"/>
                          <a:ea typeface="+mn-ea"/>
                          <a:cs typeface="+mn-cs"/>
                        </a:rPr>
                        <a:t>%</a:t>
                      </a:r>
                      <a:endParaRPr kumimoji="0" lang="en-GB" sz="1200" b="1" i="0" u="none" strike="noStrike" kern="1200" cap="none" spc="0" normalizeH="0" baseline="0" noProof="0" dirty="0">
                        <a:ln>
                          <a:noFill/>
                        </a:ln>
                        <a:solidFill>
                          <a:srgbClr val="0A5D7A"/>
                        </a:solidFill>
                        <a:effectLst/>
                        <a:uLnTx/>
                        <a:uFillTx/>
                        <a:latin typeface="Arial" panose="020B0604020202020204" pitchFamily="34" charset="0"/>
                        <a:ea typeface="+mn-ea"/>
                        <a:cs typeface="+mn-cs"/>
                      </a:endParaRPr>
                    </a:p>
                  </a:txBody>
                  <a:tcPr marL="9525" marR="9525" marT="9525" marB="0" anchor="ctr">
                    <a:lnL w="3175"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solidFill>
                      <a:srgbClr val="E6EEF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1" i="0" u="none" strike="noStrike" kern="1200" cap="none" spc="0" normalizeH="0" baseline="0" noProof="0">
                          <a:ln>
                            <a:noFill/>
                          </a:ln>
                          <a:solidFill>
                            <a:srgbClr val="0A5D7A"/>
                          </a:solidFill>
                          <a:effectLst/>
                          <a:uLnTx/>
                          <a:uFillTx/>
                          <a:latin typeface="Arial" panose="020B0604020202020204" pitchFamily="34" charset="0"/>
                          <a:ea typeface="+mn-ea"/>
                          <a:cs typeface="+mn-cs"/>
                        </a:rPr>
                        <a:t>xx</a:t>
                      </a:r>
                      <a:r>
                        <a:rPr kumimoji="0" lang="en-GB" sz="1200" b="1" i="0" u="none" strike="noStrike" kern="1200" cap="none" spc="0" normalizeH="0" baseline="0" noProof="0">
                          <a:ln>
                            <a:noFill/>
                          </a:ln>
                          <a:solidFill>
                            <a:srgbClr val="0A5D7A"/>
                          </a:solidFill>
                          <a:effectLst/>
                          <a:uLnTx/>
                          <a:uFillTx/>
                          <a:latin typeface="Arial" panose="020B0604020202020204" pitchFamily="34" charset="0"/>
                          <a:ea typeface="+mn-ea"/>
                          <a:cs typeface="+mn-cs"/>
                        </a:rPr>
                        <a:t>%</a:t>
                      </a:r>
                      <a:endParaRPr kumimoji="0" lang="en-GB" sz="1200" b="1" i="0" u="none" strike="noStrike" kern="1200" cap="none" spc="0" normalizeH="0" baseline="0" noProof="0" dirty="0">
                        <a:ln>
                          <a:noFill/>
                        </a:ln>
                        <a:solidFill>
                          <a:srgbClr val="0A5D7A"/>
                        </a:solidFill>
                        <a:effectLst/>
                        <a:uLnTx/>
                        <a:uFillTx/>
                        <a:latin typeface="Arial" panose="020B0604020202020204" pitchFamily="34" charset="0"/>
                        <a:ea typeface="+mn-ea"/>
                        <a:cs typeface="+mn-cs"/>
                      </a:endParaRPr>
                    </a:p>
                  </a:txBody>
                  <a:tcPr marL="9525" marR="9525" marT="9525" marB="0" anchor="ctr">
                    <a:lnL w="3175"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solidFill>
                      <a:srgbClr val="E6EEF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1" i="0" u="none" strike="noStrike" kern="1200" cap="none" spc="0" normalizeH="0" baseline="0" noProof="0" dirty="0">
                          <a:ln>
                            <a:noFill/>
                          </a:ln>
                          <a:solidFill>
                            <a:srgbClr val="0A5D7A"/>
                          </a:solidFill>
                          <a:effectLst/>
                          <a:uLnTx/>
                          <a:uFillTx/>
                          <a:latin typeface="Arial" panose="020B0604020202020204" pitchFamily="34" charset="0"/>
                          <a:ea typeface="+mn-ea"/>
                          <a:cs typeface="+mn-cs"/>
                        </a:rPr>
                        <a:t>xx</a:t>
                      </a:r>
                      <a:r>
                        <a:rPr kumimoji="0" lang="en-GB" sz="1200" b="1" i="0" u="none" strike="noStrike" kern="1200" cap="none" spc="0" normalizeH="0" baseline="0" noProof="0" dirty="0">
                          <a:ln>
                            <a:noFill/>
                          </a:ln>
                          <a:solidFill>
                            <a:srgbClr val="0A5D7A"/>
                          </a:solidFill>
                          <a:effectLst/>
                          <a:uLnTx/>
                          <a:uFillTx/>
                          <a:latin typeface="Arial" panose="020B0604020202020204" pitchFamily="34" charset="0"/>
                          <a:ea typeface="+mn-ea"/>
                          <a:cs typeface="+mn-cs"/>
                        </a:rPr>
                        <a:t>%</a:t>
                      </a:r>
                    </a:p>
                  </a:txBody>
                  <a:tcPr marL="9525" marR="9525" marT="9525" marB="0" anchor="ctr">
                    <a:lnL w="3175"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solidFill>
                      <a:srgbClr val="E6EEF1"/>
                    </a:solidFill>
                  </a:tcPr>
                </a:tc>
                <a:extLst>
                  <a:ext uri="{0D108BD9-81ED-4DB2-BD59-A6C34878D82A}">
                    <a16:rowId xmlns:a16="http://schemas.microsoft.com/office/drawing/2014/main" val="3616561624"/>
                  </a:ext>
                </a:extLst>
              </a:tr>
              <a:tr h="340723">
                <a:tc>
                  <a:txBody>
                    <a:bodyPr/>
                    <a:lstStyle/>
                    <a:p>
                      <a:pPr algn="r" rtl="0" fontAlgn="t">
                        <a:buNone/>
                      </a:pPr>
                      <a:r>
                        <a:rPr lang="en-GB" sz="1200" b="0" i="0" u="none" strike="noStrike" noProof="0" dirty="0">
                          <a:solidFill>
                            <a:srgbClr val="A6A6A6"/>
                          </a:solidFill>
                          <a:effectLst/>
                          <a:latin typeface="Arial" panose="020B0604020202020204" pitchFamily="34" charset="0"/>
                          <a:ea typeface="Wingdings" panose="05000000000000000000" pitchFamily="2" charset="2"/>
                          <a:cs typeface="Wingdings" panose="05000000000000000000" pitchFamily="2" charset="2"/>
                        </a:rPr>
                        <a:t>Apartment buildings/Multi-family houses</a:t>
                      </a:r>
                      <a:endParaRPr lang="en-GB" sz="1200" b="0" i="0" u="none" strike="noStrike" noProof="0" dirty="0">
                        <a:solidFill>
                          <a:srgbClr val="A6A6A6"/>
                        </a:solidFill>
                        <a:effectLst/>
                        <a:latin typeface="Arial" panose="020B0604020202020204" pitchFamily="34" charset="0"/>
                      </a:endParaRPr>
                    </a:p>
                  </a:txBody>
                  <a:tcPr marL="6350" marR="76200" marT="635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l">
                        <a:lnSpc>
                          <a:spcPts val="1500"/>
                        </a:lnSpc>
                        <a:spcBef>
                          <a:spcPts val="400"/>
                        </a:spcBef>
                        <a:spcAft>
                          <a:spcPts val="400"/>
                        </a:spcAft>
                      </a:pPr>
                      <a:endParaRPr lang="en-GB" sz="1200" noProof="0" dirty="0">
                        <a:solidFill>
                          <a:srgbClr val="D9D9D9"/>
                        </a:solidFill>
                        <a:latin typeface="Arial" panose="020B0604020202020204" pitchFamily="34" charset="0"/>
                        <a:cs typeface="Arial" panose="020B060402020202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fontAlgn="ctr">
                        <a:buNone/>
                      </a:pPr>
                      <a:r>
                        <a:rPr lang="hr-HR" sz="1200" b="0" i="0" u="none" strike="noStrike" dirty="0">
                          <a:solidFill>
                            <a:srgbClr val="A6A6A6"/>
                          </a:solidFill>
                          <a:effectLst/>
                          <a:latin typeface="Arial" panose="020B0604020202020204" pitchFamily="34" charset="0"/>
                        </a:rPr>
                        <a:t>xx</a:t>
                      </a:r>
                      <a:r>
                        <a:rPr lang="en-GB" sz="1200" b="0" i="0" u="none" strike="noStrike" dirty="0">
                          <a:solidFill>
                            <a:srgbClr val="A6A6A6"/>
                          </a:solidFill>
                          <a:effectLst/>
                          <a:latin typeface="Arial" panose="020B0604020202020204" pitchFamily="34" charset="0"/>
                        </a:rPr>
                        <a:t>%</a:t>
                      </a:r>
                    </a:p>
                  </a:txBody>
                  <a:tcPr marL="9525" marR="9525" marT="9525"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3175"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3175"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3175"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3175"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3175"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53896313"/>
                  </a:ext>
                </a:extLst>
              </a:tr>
              <a:tr h="340723">
                <a:tc>
                  <a:txBody>
                    <a:bodyPr/>
                    <a:lstStyle/>
                    <a:p>
                      <a:pPr algn="r" rtl="0" fontAlgn="t">
                        <a:buNone/>
                      </a:pPr>
                      <a:r>
                        <a:rPr lang="en-GB" sz="1200" b="0" i="0" u="none" strike="noStrike" noProof="0" dirty="0">
                          <a:solidFill>
                            <a:srgbClr val="A6A6A6"/>
                          </a:solidFill>
                          <a:effectLst/>
                          <a:latin typeface="Arial" panose="020B0604020202020204" pitchFamily="34" charset="0"/>
                          <a:ea typeface="Wingdings" panose="05000000000000000000" pitchFamily="2" charset="2"/>
                          <a:cs typeface="Wingdings" panose="05000000000000000000" pitchFamily="2" charset="2"/>
                        </a:rPr>
                        <a:t>Commercial/Office buildings</a:t>
                      </a:r>
                      <a:endParaRPr lang="en-GB" sz="1200" b="0" i="0" u="none" strike="noStrike" noProof="0" dirty="0">
                        <a:solidFill>
                          <a:srgbClr val="A6A6A6"/>
                        </a:solidFill>
                        <a:effectLst/>
                        <a:latin typeface="Arial" panose="020B0604020202020204" pitchFamily="34" charset="0"/>
                      </a:endParaRPr>
                    </a:p>
                  </a:txBody>
                  <a:tcPr marL="6350" marR="7620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lnSpc>
                          <a:spcPts val="1500"/>
                        </a:lnSpc>
                        <a:spcBef>
                          <a:spcPts val="400"/>
                        </a:spcBef>
                        <a:spcAft>
                          <a:spcPts val="400"/>
                        </a:spcAft>
                      </a:pPr>
                      <a:endParaRPr lang="en-GB" sz="1200" noProof="0" dirty="0">
                        <a:solidFill>
                          <a:srgbClr val="D9D9D9"/>
                        </a:solidFill>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3175"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69292967"/>
                  </a:ext>
                </a:extLst>
              </a:tr>
              <a:tr h="340723">
                <a:tc>
                  <a:txBody>
                    <a:bodyPr/>
                    <a:lstStyle/>
                    <a:p>
                      <a:pPr algn="r" rtl="0" fontAlgn="t">
                        <a:buNone/>
                      </a:pPr>
                      <a:r>
                        <a:rPr lang="en-GB" sz="1200" b="0" i="0" u="none" strike="noStrike" noProof="0" dirty="0">
                          <a:solidFill>
                            <a:srgbClr val="A6A6A6"/>
                          </a:solidFill>
                          <a:effectLst/>
                          <a:latin typeface="Arial" panose="020B0604020202020204" pitchFamily="34" charset="0"/>
                          <a:ea typeface="Wingdings" panose="05000000000000000000" pitchFamily="2" charset="2"/>
                          <a:cs typeface="Wingdings" panose="05000000000000000000" pitchFamily="2" charset="2"/>
                        </a:rPr>
                        <a:t>Industrial buildings</a:t>
                      </a:r>
                      <a:endParaRPr lang="en-GB" sz="1200" b="0" i="0" u="none" strike="noStrike" noProof="0" dirty="0">
                        <a:solidFill>
                          <a:srgbClr val="A6A6A6"/>
                        </a:solidFill>
                        <a:effectLst/>
                        <a:latin typeface="Arial" panose="020B0604020202020204" pitchFamily="34" charset="0"/>
                      </a:endParaRPr>
                    </a:p>
                  </a:txBody>
                  <a:tcPr marL="6350" marR="7620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lnSpc>
                          <a:spcPts val="1500"/>
                        </a:lnSpc>
                        <a:spcBef>
                          <a:spcPts val="400"/>
                        </a:spcBef>
                        <a:spcAft>
                          <a:spcPts val="400"/>
                        </a:spcAft>
                      </a:pPr>
                      <a:endParaRPr lang="en-GB" sz="1200" noProof="0" dirty="0">
                        <a:solidFill>
                          <a:srgbClr val="D9D9D9"/>
                        </a:solidFill>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3175"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23503816"/>
                  </a:ext>
                </a:extLst>
              </a:tr>
              <a:tr h="340723">
                <a:tc>
                  <a:txBody>
                    <a:bodyPr/>
                    <a:lstStyle/>
                    <a:p>
                      <a:pPr algn="r" rtl="0" fontAlgn="t">
                        <a:buNone/>
                      </a:pPr>
                      <a:r>
                        <a:rPr lang="en-GB" sz="1200" b="0" i="0" u="none" strike="noStrike" noProof="0" dirty="0">
                          <a:solidFill>
                            <a:srgbClr val="A6A6A6"/>
                          </a:solidFill>
                          <a:effectLst/>
                          <a:latin typeface="Arial" panose="020B0604020202020204" pitchFamily="34" charset="0"/>
                        </a:rPr>
                        <a:t>Other Non-residential buildings</a:t>
                      </a:r>
                    </a:p>
                  </a:txBody>
                  <a:tcPr marL="6350" marR="7620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lnSpc>
                          <a:spcPts val="1500"/>
                        </a:lnSpc>
                        <a:spcBef>
                          <a:spcPts val="400"/>
                        </a:spcBef>
                        <a:spcAft>
                          <a:spcPts val="400"/>
                        </a:spcAft>
                      </a:pPr>
                      <a:endParaRPr lang="en-GB" sz="1200" noProof="0" dirty="0">
                        <a:solidFill>
                          <a:srgbClr val="D9D9D9"/>
                        </a:solidFill>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3175"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a:t>
                      </a:r>
                    </a:p>
                  </a:txBody>
                  <a:tcPr marL="9525" marR="9525" marT="9525"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31567197"/>
                  </a:ext>
                </a:extLst>
              </a:tr>
              <a:tr h="340723">
                <a:tc>
                  <a:txBody>
                    <a:bodyPr/>
                    <a:lstStyle/>
                    <a:p>
                      <a:pPr algn="r" rtl="0" fontAlgn="t">
                        <a:buNone/>
                      </a:pPr>
                      <a:endParaRPr lang="en-GB" sz="1200" b="0" i="0" u="none" strike="noStrike" noProof="0" dirty="0">
                        <a:solidFill>
                          <a:srgbClr val="A6A6A6"/>
                        </a:solidFill>
                        <a:effectLst/>
                        <a:latin typeface="Arial" panose="020B0604020202020204" pitchFamily="34" charset="0"/>
                      </a:endParaRPr>
                    </a:p>
                  </a:txBody>
                  <a:tcPr marL="6350" marR="7620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lnSpc>
                          <a:spcPts val="1500"/>
                        </a:lnSpc>
                        <a:spcBef>
                          <a:spcPts val="400"/>
                        </a:spcBef>
                        <a:spcAft>
                          <a:spcPts val="400"/>
                        </a:spcAft>
                      </a:pPr>
                      <a:endParaRPr lang="en-GB" sz="1200" noProof="0" dirty="0">
                        <a:solidFill>
                          <a:srgbClr val="D9D9D9"/>
                        </a:solidFill>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buNone/>
                      </a:pPr>
                      <a:endParaRPr lang="en-US" sz="1200" b="0" i="0" u="none" strike="noStrike" kern="1200" dirty="0">
                        <a:solidFill>
                          <a:srgbClr val="A6A6A6"/>
                        </a:solidFill>
                        <a:effectLst/>
                        <a:latin typeface="Arial" panose="020B0604020202020204" pitchFamily="34" charset="0"/>
                        <a:ea typeface="+mn-ea"/>
                        <a:cs typeface="+mn-cs"/>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buNone/>
                      </a:pPr>
                      <a:endParaRPr lang="en-US" sz="1200" b="0" i="0" u="none" strike="noStrike" kern="1200" dirty="0">
                        <a:solidFill>
                          <a:srgbClr val="A6A6A6"/>
                        </a:solidFill>
                        <a:effectLst/>
                        <a:latin typeface="Arial" panose="020B0604020202020204" pitchFamily="34" charset="0"/>
                        <a:ea typeface="+mn-ea"/>
                        <a:cs typeface="+mn-cs"/>
                      </a:endParaRPr>
                    </a:p>
                  </a:txBody>
                  <a:tcPr marL="7620" marR="7620" marT="7620" marB="0" anchor="ctr">
                    <a:lnL w="3175"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fontAlgn="ctr">
                        <a:buNone/>
                      </a:pPr>
                      <a:endParaRPr lang="en-US" sz="1200" b="0" i="0" u="none" strike="noStrike" kern="1200" dirty="0">
                        <a:solidFill>
                          <a:srgbClr val="A6A6A6"/>
                        </a:solidFill>
                        <a:effectLst/>
                        <a:latin typeface="Arial" panose="020B0604020202020204" pitchFamily="34" charset="0"/>
                        <a:ea typeface="+mn-ea"/>
                        <a:cs typeface="+mn-cs"/>
                      </a:endParaRPr>
                    </a:p>
                  </a:txBody>
                  <a:tcPr marL="7620" marR="7620" marT="762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buNone/>
                      </a:pPr>
                      <a:endParaRPr lang="en-US" sz="1200" b="0" i="0" u="none" strike="noStrike" kern="1200" dirty="0">
                        <a:solidFill>
                          <a:srgbClr val="A6A6A6"/>
                        </a:solidFill>
                        <a:effectLst/>
                        <a:latin typeface="Arial" panose="020B0604020202020204" pitchFamily="34" charset="0"/>
                        <a:ea typeface="+mn-ea"/>
                        <a:cs typeface="+mn-cs"/>
                      </a:endParaRPr>
                    </a:p>
                  </a:txBody>
                  <a:tcPr marL="7620" marR="7620" marT="762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buNone/>
                      </a:pPr>
                      <a:endParaRPr lang="en-US" sz="1200" b="0" i="0" u="none" strike="noStrike" kern="1200" dirty="0">
                        <a:solidFill>
                          <a:srgbClr val="A6A6A6"/>
                        </a:solidFill>
                        <a:effectLst/>
                        <a:latin typeface="Arial" panose="020B0604020202020204" pitchFamily="34" charset="0"/>
                        <a:ea typeface="+mn-ea"/>
                        <a:cs typeface="+mn-cs"/>
                      </a:endParaRPr>
                    </a:p>
                  </a:txBody>
                  <a:tcPr marL="7620" marR="7620" marT="762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buNone/>
                      </a:pPr>
                      <a:endParaRPr lang="en-US" sz="1200" b="0" i="0" u="none" strike="noStrike" kern="1200" dirty="0">
                        <a:solidFill>
                          <a:srgbClr val="A6A6A6"/>
                        </a:solidFill>
                        <a:effectLst/>
                        <a:latin typeface="Arial" panose="020B0604020202020204" pitchFamily="34" charset="0"/>
                        <a:ea typeface="+mn-ea"/>
                        <a:cs typeface="+mn-cs"/>
                      </a:endParaRPr>
                    </a:p>
                  </a:txBody>
                  <a:tcPr marL="7620" marR="7620" marT="762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3559099"/>
                  </a:ext>
                </a:extLst>
              </a:tr>
              <a:tr h="340723">
                <a:tc>
                  <a:txBody>
                    <a:bodyPr/>
                    <a:lstStyle/>
                    <a:p>
                      <a:pPr algn="r" fontAlgn="t"/>
                      <a:r>
                        <a:rPr lang="en-GB" sz="1200" b="1" kern="1200" noProof="0" dirty="0">
                          <a:solidFill>
                            <a:srgbClr val="595959"/>
                          </a:solidFill>
                          <a:latin typeface="Arial" panose="020B0604020202020204" pitchFamily="34" charset="0"/>
                          <a:ea typeface="+mn-ea"/>
                          <a:cs typeface="Arial" panose="020B0604020202020204" pitchFamily="34" charset="0"/>
                        </a:rPr>
                        <a:t>Project types:</a:t>
                      </a:r>
                    </a:p>
                  </a:txBody>
                  <a:tcPr marL="0" marR="14400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lnSpc>
                          <a:spcPts val="1500"/>
                        </a:lnSpc>
                        <a:spcBef>
                          <a:spcPts val="400"/>
                        </a:spcBef>
                        <a:spcAft>
                          <a:spcPts val="400"/>
                        </a:spcAft>
                      </a:pPr>
                      <a:endParaRPr lang="en-GB" sz="1200" noProof="0" dirty="0">
                        <a:solidFill>
                          <a:srgbClr val="D9D9D9"/>
                        </a:solidFill>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buNone/>
                      </a:pPr>
                      <a:endParaRPr lang="en-US" sz="1200" b="0" i="0" u="none" strike="noStrike" kern="1200" dirty="0">
                        <a:solidFill>
                          <a:srgbClr val="A6A6A6"/>
                        </a:solidFill>
                        <a:effectLst/>
                        <a:latin typeface="Arial" panose="020B0604020202020204" pitchFamily="34" charset="0"/>
                        <a:ea typeface="+mn-ea"/>
                        <a:cs typeface="+mn-cs"/>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buNone/>
                      </a:pPr>
                      <a:endParaRPr lang="en-US" sz="1200" b="0" i="0" u="none" strike="noStrike" kern="1200" dirty="0">
                        <a:solidFill>
                          <a:srgbClr val="A6A6A6"/>
                        </a:solidFill>
                        <a:effectLst/>
                        <a:latin typeface="Arial" panose="020B0604020202020204" pitchFamily="34" charset="0"/>
                        <a:ea typeface="+mn-ea"/>
                        <a:cs typeface="+mn-cs"/>
                      </a:endParaRPr>
                    </a:p>
                  </a:txBody>
                  <a:tcPr marL="7620" marR="7620" marT="7620" marB="0" anchor="ctr">
                    <a:lnL w="3175"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fontAlgn="ctr">
                        <a:buNone/>
                      </a:pPr>
                      <a:endParaRPr lang="en-US" sz="1200" b="0" i="0" u="none" strike="noStrike" kern="1200" dirty="0">
                        <a:solidFill>
                          <a:srgbClr val="A6A6A6"/>
                        </a:solidFill>
                        <a:effectLst/>
                        <a:latin typeface="Arial" panose="020B0604020202020204" pitchFamily="34" charset="0"/>
                        <a:ea typeface="+mn-ea"/>
                        <a:cs typeface="+mn-cs"/>
                      </a:endParaRPr>
                    </a:p>
                  </a:txBody>
                  <a:tcPr marL="7620" marR="7620" marT="762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buNone/>
                      </a:pPr>
                      <a:endParaRPr lang="en-US" sz="1200" b="0" i="0" u="none" strike="noStrike" kern="1200" dirty="0">
                        <a:solidFill>
                          <a:srgbClr val="A6A6A6"/>
                        </a:solidFill>
                        <a:effectLst/>
                        <a:latin typeface="Arial" panose="020B0604020202020204" pitchFamily="34" charset="0"/>
                        <a:ea typeface="+mn-ea"/>
                        <a:cs typeface="+mn-cs"/>
                      </a:endParaRPr>
                    </a:p>
                  </a:txBody>
                  <a:tcPr marL="7620" marR="7620" marT="762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buNone/>
                      </a:pPr>
                      <a:endParaRPr lang="en-US" sz="1200" b="0" i="0" u="none" strike="noStrike" kern="1200" dirty="0">
                        <a:solidFill>
                          <a:srgbClr val="A6A6A6"/>
                        </a:solidFill>
                        <a:effectLst/>
                        <a:latin typeface="Arial" panose="020B0604020202020204" pitchFamily="34" charset="0"/>
                        <a:ea typeface="+mn-ea"/>
                        <a:cs typeface="+mn-cs"/>
                      </a:endParaRPr>
                    </a:p>
                  </a:txBody>
                  <a:tcPr marL="7620" marR="7620" marT="762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buNone/>
                      </a:pPr>
                      <a:endParaRPr lang="en-US" sz="1200" b="0" i="0" u="none" strike="noStrike" kern="1200" dirty="0">
                        <a:solidFill>
                          <a:srgbClr val="A6A6A6"/>
                        </a:solidFill>
                        <a:effectLst/>
                        <a:latin typeface="Arial" panose="020B0604020202020204" pitchFamily="34" charset="0"/>
                        <a:ea typeface="+mn-ea"/>
                        <a:cs typeface="+mn-cs"/>
                      </a:endParaRPr>
                    </a:p>
                  </a:txBody>
                  <a:tcPr marL="7620" marR="7620" marT="762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46561499"/>
                  </a:ext>
                </a:extLst>
              </a:tr>
              <a:tr h="340723">
                <a:tc>
                  <a:txBody>
                    <a:bodyPr/>
                    <a:lstStyle/>
                    <a:p>
                      <a:pPr algn="r" rtl="0" fontAlgn="t">
                        <a:buNone/>
                      </a:pPr>
                      <a:r>
                        <a:rPr lang="en-GB" sz="1200" b="0" i="0" u="none" strike="noStrike" noProof="0" dirty="0">
                          <a:solidFill>
                            <a:srgbClr val="A6A6A6"/>
                          </a:solidFill>
                          <a:effectLst/>
                          <a:latin typeface="Arial" panose="020B0604020202020204" pitchFamily="34" charset="0"/>
                          <a:ea typeface="Wingdings" panose="05000000000000000000" pitchFamily="2" charset="2"/>
                          <a:cs typeface="Wingdings" panose="05000000000000000000" pitchFamily="2" charset="2"/>
                        </a:rPr>
                        <a:t>New build</a:t>
                      </a:r>
                      <a:endParaRPr lang="en-GB" sz="1200" b="0" i="0" u="none" strike="noStrike" noProof="0" dirty="0">
                        <a:solidFill>
                          <a:srgbClr val="A6A6A6"/>
                        </a:solidFill>
                        <a:effectLst/>
                        <a:latin typeface="Arial" panose="020B0604020202020204" pitchFamily="34" charset="0"/>
                      </a:endParaRPr>
                    </a:p>
                  </a:txBody>
                  <a:tcPr marL="6350" marR="7620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lnSpc>
                          <a:spcPts val="1500"/>
                        </a:lnSpc>
                        <a:spcBef>
                          <a:spcPts val="400"/>
                        </a:spcBef>
                        <a:spcAft>
                          <a:spcPts val="400"/>
                        </a:spcAft>
                      </a:pPr>
                      <a:endParaRPr lang="en-GB" sz="1200" noProof="0" dirty="0">
                        <a:solidFill>
                          <a:srgbClr val="D9D9D9"/>
                        </a:solidFill>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2111396"/>
                  </a:ext>
                </a:extLst>
              </a:tr>
              <a:tr h="340723">
                <a:tc>
                  <a:txBody>
                    <a:bodyPr/>
                    <a:lstStyle/>
                    <a:p>
                      <a:pPr algn="r" rtl="0" fontAlgn="t">
                        <a:buNone/>
                      </a:pPr>
                      <a:r>
                        <a:rPr lang="en-GB" sz="1200" b="0" i="0" u="none" strike="noStrike" noProof="0" dirty="0">
                          <a:solidFill>
                            <a:srgbClr val="A6A6A6"/>
                          </a:solidFill>
                          <a:effectLst/>
                          <a:latin typeface="Arial" panose="020B0604020202020204" pitchFamily="34" charset="0"/>
                          <a:ea typeface="Wingdings" panose="05000000000000000000" pitchFamily="2" charset="2"/>
                          <a:cs typeface="Wingdings" panose="05000000000000000000" pitchFamily="2" charset="2"/>
                        </a:rPr>
                        <a:t>Renovation/retrofitting</a:t>
                      </a:r>
                      <a:endParaRPr lang="en-GB" sz="1200" b="0" i="0" u="none" strike="noStrike" noProof="0" dirty="0">
                        <a:solidFill>
                          <a:srgbClr val="A6A6A6"/>
                        </a:solidFill>
                        <a:effectLst/>
                        <a:latin typeface="Arial" panose="020B0604020202020204" pitchFamily="34" charset="0"/>
                      </a:endParaRPr>
                    </a:p>
                  </a:txBody>
                  <a:tcPr marL="6350" marR="7620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lnSpc>
                          <a:spcPts val="1500"/>
                        </a:lnSpc>
                        <a:spcBef>
                          <a:spcPts val="400"/>
                        </a:spcBef>
                        <a:spcAft>
                          <a:spcPts val="400"/>
                        </a:spcAft>
                      </a:pPr>
                      <a:endParaRPr lang="en-GB" sz="1200" noProof="0" dirty="0">
                        <a:solidFill>
                          <a:srgbClr val="A6A6A6"/>
                        </a:solidFill>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22241512"/>
                  </a:ext>
                </a:extLst>
              </a:tr>
              <a:tr h="340723">
                <a:tc>
                  <a:txBody>
                    <a:bodyPr/>
                    <a:lstStyle/>
                    <a:p>
                      <a:pPr algn="r" rtl="0" fontAlgn="t">
                        <a:buNone/>
                      </a:pPr>
                      <a:r>
                        <a:rPr lang="en-GB" sz="1200" b="0" i="0" u="none" strike="noStrike" noProof="0" dirty="0">
                          <a:solidFill>
                            <a:srgbClr val="A6A6A6"/>
                          </a:solidFill>
                          <a:effectLst/>
                          <a:latin typeface="Arial" panose="020B0604020202020204" pitchFamily="34" charset="0"/>
                          <a:ea typeface="Wingdings" panose="05000000000000000000" pitchFamily="2" charset="2"/>
                          <a:cs typeface="Wingdings" panose="05000000000000000000" pitchFamily="2" charset="2"/>
                        </a:rPr>
                        <a:t>Replacements</a:t>
                      </a:r>
                      <a:endParaRPr lang="en-GB" sz="1200" b="0" i="0" u="none" strike="noStrike" noProof="0" dirty="0">
                        <a:solidFill>
                          <a:srgbClr val="A6A6A6"/>
                        </a:solidFill>
                        <a:effectLst/>
                        <a:latin typeface="Arial" panose="020B0604020202020204" pitchFamily="34" charset="0"/>
                      </a:endParaRPr>
                    </a:p>
                  </a:txBody>
                  <a:tcPr marL="6350" marR="7620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lnSpc>
                          <a:spcPts val="1500"/>
                        </a:lnSpc>
                        <a:spcBef>
                          <a:spcPts val="400"/>
                        </a:spcBef>
                        <a:spcAft>
                          <a:spcPts val="400"/>
                        </a:spcAft>
                      </a:pPr>
                      <a:endParaRPr lang="en-GB" sz="1200" noProof="0" dirty="0">
                        <a:solidFill>
                          <a:srgbClr val="A6A6A6"/>
                        </a:solidFill>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52911543"/>
                  </a:ext>
                </a:extLst>
              </a:tr>
              <a:tr h="340723">
                <a:tc>
                  <a:txBody>
                    <a:bodyPr/>
                    <a:lstStyle/>
                    <a:p>
                      <a:pPr algn="r" rtl="0" fontAlgn="t">
                        <a:buNone/>
                      </a:pPr>
                      <a:r>
                        <a:rPr lang="en-GB" sz="1200" b="0" i="0" u="none" strike="noStrike" noProof="0" dirty="0">
                          <a:solidFill>
                            <a:srgbClr val="A6A6A6"/>
                          </a:solidFill>
                          <a:effectLst/>
                          <a:latin typeface="Arial" panose="020B0604020202020204" pitchFamily="34" charset="0"/>
                          <a:ea typeface="Wingdings" panose="05000000000000000000" pitchFamily="2" charset="2"/>
                          <a:cs typeface="Wingdings" panose="05000000000000000000" pitchFamily="2" charset="2"/>
                        </a:rPr>
                        <a:t>Maintenance/repairs</a:t>
                      </a:r>
                      <a:endParaRPr lang="en-GB" sz="1200" b="0" i="0" u="none" strike="noStrike" noProof="0" dirty="0">
                        <a:solidFill>
                          <a:srgbClr val="A6A6A6"/>
                        </a:solidFill>
                        <a:effectLst/>
                        <a:latin typeface="Arial" panose="020B0604020202020204" pitchFamily="34" charset="0"/>
                      </a:endParaRPr>
                    </a:p>
                  </a:txBody>
                  <a:tcPr marL="6350" marR="7620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lnSpc>
                          <a:spcPts val="1500"/>
                        </a:lnSpc>
                        <a:spcBef>
                          <a:spcPts val="400"/>
                        </a:spcBef>
                        <a:spcAft>
                          <a:spcPts val="400"/>
                        </a:spcAft>
                      </a:pPr>
                      <a:endParaRPr lang="en-GB" sz="1200" noProof="0" dirty="0">
                        <a:solidFill>
                          <a:srgbClr val="A6A6A6"/>
                        </a:solidFill>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a:t>
                      </a: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59328399"/>
                  </a:ext>
                </a:extLst>
              </a:tr>
            </a:tbl>
          </a:graphicData>
        </a:graphic>
      </p:graphicFrame>
      <p:pic>
        <p:nvPicPr>
          <p:cNvPr id="7" name="Afbeelding 6">
            <a:extLst>
              <a:ext uri="{FF2B5EF4-FFF2-40B4-BE49-F238E27FC236}">
                <a16:creationId xmlns:a16="http://schemas.microsoft.com/office/drawing/2014/main" id="{ADDDC761-4821-1E03-6A04-867DDB445FC2}"/>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6635070" y="2292008"/>
            <a:ext cx="252000" cy="252000"/>
          </a:xfrm>
          <a:prstGeom prst="rect">
            <a:avLst/>
          </a:prstGeom>
          <a:effectLst>
            <a:outerShdw blurRad="50800" dist="38100" dir="5400000" algn="t" rotWithShape="0">
              <a:prstClr val="black">
                <a:alpha val="40000"/>
              </a:prstClr>
            </a:outerShdw>
          </a:effectLst>
        </p:spPr>
      </p:pic>
      <p:pic>
        <p:nvPicPr>
          <p:cNvPr id="8" name="Afbeelding 7">
            <a:extLst>
              <a:ext uri="{FF2B5EF4-FFF2-40B4-BE49-F238E27FC236}">
                <a16:creationId xmlns:a16="http://schemas.microsoft.com/office/drawing/2014/main" id="{E8E25C7E-9758-9FEF-E399-087824E9B97A}"/>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743536" y="2292008"/>
            <a:ext cx="252000" cy="252000"/>
          </a:xfrm>
          <a:prstGeom prst="rect">
            <a:avLst/>
          </a:prstGeom>
          <a:effectLst>
            <a:outerShdw blurRad="50800" dist="38100" dir="5400000" algn="t" rotWithShape="0">
              <a:prstClr val="black">
                <a:alpha val="40000"/>
              </a:prstClr>
            </a:outerShdw>
          </a:effectLst>
        </p:spPr>
      </p:pic>
      <p:pic>
        <p:nvPicPr>
          <p:cNvPr id="9" name="Afbeelding 8">
            <a:extLst>
              <a:ext uri="{FF2B5EF4-FFF2-40B4-BE49-F238E27FC236}">
                <a16:creationId xmlns:a16="http://schemas.microsoft.com/office/drawing/2014/main" id="{C4C4FE56-91ED-752E-2125-53FEE7BB9C53}"/>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10201805" y="2292008"/>
            <a:ext cx="252000" cy="244090"/>
          </a:xfrm>
          <a:prstGeom prst="rect">
            <a:avLst/>
          </a:prstGeom>
          <a:effectLst>
            <a:outerShdw blurRad="50800" dist="38100" dir="5400000" algn="t" rotWithShape="0">
              <a:prstClr val="black">
                <a:alpha val="40000"/>
              </a:prstClr>
            </a:outerShdw>
          </a:effectLst>
        </p:spPr>
      </p:pic>
      <p:pic>
        <p:nvPicPr>
          <p:cNvPr id="10" name="Afbeelding 9">
            <a:extLst>
              <a:ext uri="{FF2B5EF4-FFF2-40B4-BE49-F238E27FC236}">
                <a16:creationId xmlns:a16="http://schemas.microsoft.com/office/drawing/2014/main" id="{7E5B59CC-FB62-CDEC-5A9D-D32D481844F6}"/>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7526604" y="2292008"/>
            <a:ext cx="252000" cy="252000"/>
          </a:xfrm>
          <a:prstGeom prst="rect">
            <a:avLst/>
          </a:prstGeom>
          <a:effectLst>
            <a:outerShdw blurRad="50800" dist="38100" dir="5400000" algn="t" rotWithShape="0">
              <a:prstClr val="black">
                <a:alpha val="40000"/>
              </a:prstClr>
            </a:outerShdw>
          </a:effectLst>
        </p:spPr>
      </p:pic>
      <p:pic>
        <p:nvPicPr>
          <p:cNvPr id="11" name="Afbeelding 10">
            <a:extLst>
              <a:ext uri="{FF2B5EF4-FFF2-40B4-BE49-F238E27FC236}">
                <a16:creationId xmlns:a16="http://schemas.microsoft.com/office/drawing/2014/main" id="{2B1B35DC-317F-4215-D834-CA9AABC869DC}"/>
              </a:ext>
            </a:extLst>
          </p:cNvPr>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9310271" y="2292008"/>
            <a:ext cx="252000" cy="252000"/>
          </a:xfrm>
          <a:prstGeom prst="rect">
            <a:avLst/>
          </a:prstGeom>
          <a:effectLst>
            <a:outerShdw blurRad="50800" dist="38100" dir="5400000" algn="t" rotWithShape="0">
              <a:prstClr val="black">
                <a:alpha val="40000"/>
              </a:prstClr>
            </a:outerShdw>
          </a:effectLst>
        </p:spPr>
      </p:pic>
      <p:pic>
        <p:nvPicPr>
          <p:cNvPr id="12" name="Afbeelding 11">
            <a:extLst>
              <a:ext uri="{FF2B5EF4-FFF2-40B4-BE49-F238E27FC236}">
                <a16:creationId xmlns:a16="http://schemas.microsoft.com/office/drawing/2014/main" id="{B300346D-09FF-6590-4CAF-9B4644EBB52C}"/>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8418138" y="2292008"/>
            <a:ext cx="252599" cy="252599"/>
          </a:xfrm>
          <a:prstGeom prst="rect">
            <a:avLst/>
          </a:prstGeom>
          <a:effectLst>
            <a:outerShdw blurRad="50800" dist="38100" dir="5400000" algn="t" rotWithShape="0">
              <a:prstClr val="black">
                <a:alpha val="40000"/>
              </a:prstClr>
            </a:outerShdw>
          </a:effectLst>
        </p:spPr>
      </p:pic>
      <p:sp>
        <p:nvSpPr>
          <p:cNvPr id="18" name="Tekstvak 11">
            <a:extLst>
              <a:ext uri="{FF2B5EF4-FFF2-40B4-BE49-F238E27FC236}">
                <a16:creationId xmlns:a16="http://schemas.microsoft.com/office/drawing/2014/main" id="{3354DE87-137C-0B2A-C348-16077C3E38DB}"/>
              </a:ext>
            </a:extLst>
          </p:cNvPr>
          <p:cNvSpPr txBox="1"/>
          <p:nvPr/>
        </p:nvSpPr>
        <p:spPr>
          <a:xfrm>
            <a:off x="489599" y="1484313"/>
            <a:ext cx="11221662" cy="501939"/>
          </a:xfrm>
          <a:prstGeom prst="rect">
            <a:avLst/>
          </a:prstGeom>
          <a:noFill/>
        </p:spPr>
        <p:txBody>
          <a:bodyPr wrap="square" lIns="0" tIns="0" rIns="0" bIns="0" rtlCol="0" anchor="t">
            <a:noAutofit/>
          </a:bodyPr>
          <a:lstStyle/>
          <a:p>
            <a:r>
              <a:rPr lang="en-GB" sz="1200" b="1" noProof="0" dirty="0">
                <a:solidFill>
                  <a:srgbClr val="595959"/>
                </a:solidFill>
                <a:latin typeface="Arial" panose="020B0604020202020204" pitchFamily="34" charset="0"/>
                <a:cs typeface="Arial" panose="020B0604020202020204" pitchFamily="34" charset="0"/>
              </a:rPr>
              <a:t>Project types installers work on</a:t>
            </a:r>
            <a:br>
              <a:rPr lang="en-GB" sz="1200" b="1" noProof="0" dirty="0">
                <a:solidFill>
                  <a:srgbClr val="595959"/>
                </a:solidFill>
                <a:latin typeface="Arial" panose="020B0604020202020204" pitchFamily="34" charset="0"/>
                <a:cs typeface="Arial" panose="020B0604020202020204" pitchFamily="34" charset="0"/>
              </a:rPr>
            </a:br>
            <a:r>
              <a:rPr lang="en-GB" sz="1000" noProof="0" dirty="0">
                <a:solidFill>
                  <a:schemeClr val="bg1">
                    <a:lumMod val="65000"/>
                  </a:schemeClr>
                </a:solidFill>
                <a:latin typeface="Arial" panose="020B0604020202020204" pitchFamily="34" charset="0"/>
                <a:cs typeface="Arial" panose="020B0604020202020204" pitchFamily="34" charset="0"/>
              </a:rPr>
              <a:t>Q: On which of the following types of projects does your company work? * | On which of the following types of installation projects does your company work? *</a:t>
            </a:r>
          </a:p>
        </p:txBody>
      </p:sp>
      <p:sp>
        <p:nvSpPr>
          <p:cNvPr id="17" name="Tijdelijke aanduiding voor tekst 4">
            <a:extLst>
              <a:ext uri="{FF2B5EF4-FFF2-40B4-BE49-F238E27FC236}">
                <a16:creationId xmlns:a16="http://schemas.microsoft.com/office/drawing/2014/main" id="{061B90A4-5B68-59BF-1AF6-40D00527CB4B}"/>
              </a:ext>
            </a:extLst>
          </p:cNvPr>
          <p:cNvSpPr>
            <a:spLocks noGrp="1"/>
          </p:cNvSpPr>
          <p:nvPr>
            <p:ph type="body" sz="quarter" idx="15"/>
          </p:nvPr>
        </p:nvSpPr>
        <p:spPr>
          <a:xfrm>
            <a:off x="324854" y="412827"/>
            <a:ext cx="11610472" cy="747636"/>
          </a:xfrm>
          <a:ln>
            <a:noFill/>
          </a:ln>
        </p:spPr>
        <p:txBody>
          <a:bodyPr vert="horz" lIns="0" tIns="0" rIns="0" bIns="0" rtlCol="0" anchor="t" anchorCtr="0">
            <a:noAutofit/>
          </a:bodyPr>
          <a:lstStyle/>
          <a:p>
            <a:pPr marL="0" indent="0">
              <a:buNone/>
            </a:pPr>
            <a:r>
              <a:rPr lang="en-GB" sz="2400" dirty="0">
                <a:solidFill>
                  <a:srgbClr val="727272"/>
                </a:solidFill>
              </a:rPr>
              <a:t>Lorem ipsum </a:t>
            </a:r>
            <a:r>
              <a:rPr lang="en-GB" sz="2400" dirty="0" err="1">
                <a:solidFill>
                  <a:srgbClr val="727272"/>
                </a:solidFill>
              </a:rPr>
              <a:t>dolor</a:t>
            </a:r>
            <a:r>
              <a:rPr lang="en-GB" sz="2400" dirty="0">
                <a:solidFill>
                  <a:srgbClr val="727272"/>
                </a:solidFill>
              </a:rPr>
              <a:t> sit </a:t>
            </a:r>
            <a:r>
              <a:rPr lang="en-GB" sz="2400" dirty="0" err="1">
                <a:solidFill>
                  <a:srgbClr val="727272"/>
                </a:solidFill>
              </a:rPr>
              <a:t>amer</a:t>
            </a:r>
            <a:r>
              <a:rPr lang="en-GB" sz="2400" dirty="0">
                <a:solidFill>
                  <a:srgbClr val="727272"/>
                </a:solidFill>
              </a:rPr>
              <a:t>, </a:t>
            </a:r>
            <a:r>
              <a:rPr lang="en-GB" sz="2400" dirty="0" err="1">
                <a:solidFill>
                  <a:srgbClr val="727272"/>
                </a:solidFill>
              </a:rPr>
              <a:t>consectetuer</a:t>
            </a:r>
            <a:r>
              <a:rPr lang="en-GB" sz="2400" dirty="0">
                <a:solidFill>
                  <a:srgbClr val="727272"/>
                </a:solidFill>
              </a:rPr>
              <a:t> </a:t>
            </a:r>
            <a:r>
              <a:rPr lang="en-GB" sz="2400" dirty="0" err="1">
                <a:solidFill>
                  <a:srgbClr val="727272"/>
                </a:solidFill>
              </a:rPr>
              <a:t>apidiscing</a:t>
            </a:r>
            <a:r>
              <a:rPr lang="en-GB" sz="2400" dirty="0">
                <a:solidFill>
                  <a:srgbClr val="727272"/>
                </a:solidFill>
              </a:rPr>
              <a:t> </a:t>
            </a:r>
            <a:r>
              <a:rPr lang="en-GB" sz="2400" dirty="0" err="1">
                <a:solidFill>
                  <a:srgbClr val="727272"/>
                </a:solidFill>
              </a:rPr>
              <a:t>elit</a:t>
            </a:r>
            <a:r>
              <a:rPr lang="en-GB" sz="2400" dirty="0">
                <a:solidFill>
                  <a:srgbClr val="727272"/>
                </a:solidFill>
              </a:rPr>
              <a:t>.</a:t>
            </a:r>
          </a:p>
        </p:txBody>
      </p:sp>
      <p:graphicFrame>
        <p:nvGraphicFramePr>
          <p:cNvPr id="2" name="Chart 8">
            <a:extLst>
              <a:ext uri="{FF2B5EF4-FFF2-40B4-BE49-F238E27FC236}">
                <a16:creationId xmlns:a16="http://schemas.microsoft.com/office/drawing/2014/main" id="{9D25A410-04F0-85AA-CC62-04AC01EF58E8}"/>
              </a:ext>
            </a:extLst>
          </p:cNvPr>
          <p:cNvGraphicFramePr/>
          <p:nvPr>
            <p:extLst>
              <p:ext uri="{D42A27DB-BD31-4B8C-83A1-F6EECF244321}">
                <p14:modId xmlns:p14="http://schemas.microsoft.com/office/powerpoint/2010/main" val="3781554817"/>
              </p:ext>
            </p:extLst>
          </p:nvPr>
        </p:nvGraphicFramePr>
        <p:xfrm>
          <a:off x="3226278" y="2773520"/>
          <a:ext cx="2114072" cy="3570134"/>
        </p:xfrm>
        <a:graphic>
          <a:graphicData uri="http://schemas.openxmlformats.org/drawingml/2006/chart">
            <c:chart xmlns:c="http://schemas.openxmlformats.org/drawingml/2006/chart" xmlns:r="http://schemas.openxmlformats.org/officeDocument/2006/relationships" r:id="rId9"/>
          </a:graphicData>
        </a:graphic>
      </p:graphicFrame>
      <p:sp>
        <p:nvSpPr>
          <p:cNvPr id="15" name="TextBox 14">
            <a:extLst>
              <a:ext uri="{FF2B5EF4-FFF2-40B4-BE49-F238E27FC236}">
                <a16:creationId xmlns:a16="http://schemas.microsoft.com/office/drawing/2014/main" id="{6573FF38-4785-B864-95AC-DFB69338562D}"/>
              </a:ext>
            </a:extLst>
          </p:cNvPr>
          <p:cNvSpPr txBox="1"/>
          <p:nvPr/>
        </p:nvSpPr>
        <p:spPr>
          <a:xfrm>
            <a:off x="480365" y="6528469"/>
            <a:ext cx="6699416" cy="211139"/>
          </a:xfrm>
          <a:prstGeom prst="rect">
            <a:avLst/>
          </a:prstGeom>
          <a:noFill/>
        </p:spPr>
        <p:txBody>
          <a:bodyPr wrap="none" lIns="0" tIns="0" rIns="0" bIns="0" rtlCol="0">
            <a:noAutofit/>
          </a:bodyPr>
          <a:lstStyle/>
          <a:p>
            <a:r>
              <a:rPr lang="en-GB" sz="800" noProof="0" dirty="0">
                <a:solidFill>
                  <a:schemeClr val="bg1">
                    <a:lumMod val="75000"/>
                  </a:schemeClr>
                </a:solidFill>
                <a:latin typeface="Arial" panose="020B0604020202020204" pitchFamily="34" charset="0"/>
              </a:rPr>
              <a:t>N (total EU)=</a:t>
            </a:r>
            <a:r>
              <a:rPr lang="en-GB" sz="800" dirty="0">
                <a:solidFill>
                  <a:schemeClr val="bg1">
                    <a:lumMod val="75000"/>
                  </a:schemeClr>
                </a:solidFill>
                <a:latin typeface="Arial" panose="020B0604020202020204" pitchFamily="34" charset="0"/>
              </a:rPr>
              <a:t>880</a:t>
            </a:r>
            <a:r>
              <a:rPr lang="en-GB" sz="800" noProof="0" dirty="0">
                <a:solidFill>
                  <a:schemeClr val="bg1">
                    <a:lumMod val="75000"/>
                  </a:schemeClr>
                </a:solidFill>
                <a:latin typeface="Arial" panose="020B0604020202020204" pitchFamily="34" charset="0"/>
              </a:rPr>
              <a:t>, UK=170, DE=170, FR=170, PL=</a:t>
            </a:r>
            <a:r>
              <a:rPr lang="en-GB" sz="800" dirty="0">
                <a:solidFill>
                  <a:schemeClr val="bg1">
                    <a:lumMod val="75000"/>
                  </a:schemeClr>
                </a:solidFill>
                <a:latin typeface="Arial" panose="020B0604020202020204" pitchFamily="34" charset="0"/>
              </a:rPr>
              <a:t>170</a:t>
            </a:r>
            <a:r>
              <a:rPr lang="en-GB" sz="800" noProof="0" dirty="0">
                <a:solidFill>
                  <a:schemeClr val="bg1">
                    <a:lumMod val="75000"/>
                  </a:schemeClr>
                </a:solidFill>
                <a:latin typeface="Arial" panose="020B0604020202020204" pitchFamily="34" charset="0"/>
              </a:rPr>
              <a:t>, BE=100, NL=100 | * Multiple response question, sum &gt; 100%. </a:t>
            </a:r>
          </a:p>
        </p:txBody>
      </p:sp>
    </p:spTree>
    <p:extLst>
      <p:ext uri="{BB962C8B-B14F-4D97-AF65-F5344CB8AC3E}">
        <p14:creationId xmlns:p14="http://schemas.microsoft.com/office/powerpoint/2010/main" val="20820634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E87E02-A69F-12C6-3B8C-1DCA3D792F72}"/>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6754E8AC-9863-C1D2-026D-EA639E997D79}"/>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7961988" y="0"/>
            <a:ext cx="4230012" cy="6858000"/>
          </a:xfrm>
          <a:prstGeom prst="rect">
            <a:avLst/>
          </a:prstGeom>
        </p:spPr>
      </p:pic>
      <p:graphicFrame>
        <p:nvGraphicFramePr>
          <p:cNvPr id="7" name="Tabel 6">
            <a:extLst>
              <a:ext uri="{FF2B5EF4-FFF2-40B4-BE49-F238E27FC236}">
                <a16:creationId xmlns:a16="http://schemas.microsoft.com/office/drawing/2014/main" id="{82C6054D-8247-5104-54F4-3D2A85BA575B}"/>
              </a:ext>
            </a:extLst>
          </p:cNvPr>
          <p:cNvGraphicFramePr>
            <a:graphicFrameLocks noGrp="1"/>
          </p:cNvGraphicFramePr>
          <p:nvPr>
            <p:extLst>
              <p:ext uri="{D42A27DB-BD31-4B8C-83A1-F6EECF244321}">
                <p14:modId xmlns:p14="http://schemas.microsoft.com/office/powerpoint/2010/main" val="397820539"/>
              </p:ext>
            </p:extLst>
          </p:nvPr>
        </p:nvGraphicFramePr>
        <p:xfrm>
          <a:off x="479426" y="1513960"/>
          <a:ext cx="4338688" cy="2908059"/>
        </p:xfrm>
        <a:graphic>
          <a:graphicData uri="http://schemas.openxmlformats.org/drawingml/2006/table">
            <a:tbl>
              <a:tblPr firstRow="1" bandRow="1"/>
              <a:tblGrid>
                <a:gridCol w="4338688">
                  <a:extLst>
                    <a:ext uri="{9D8B030D-6E8A-4147-A177-3AD203B41FA5}">
                      <a16:colId xmlns:a16="http://schemas.microsoft.com/office/drawing/2014/main" val="329270630"/>
                    </a:ext>
                  </a:extLst>
                </a:gridCol>
              </a:tblGrid>
              <a:tr h="415437">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a:r>
                        <a:rPr lang="en-GB" sz="1400" b="0" noProof="0" dirty="0">
                          <a:solidFill>
                            <a:schemeClr val="bg1"/>
                          </a:solidFill>
                          <a:latin typeface="Arial" panose="020B0604020202020204" pitchFamily="34" charset="0"/>
                          <a:cs typeface="Arial" panose="020B0604020202020204" pitchFamily="34" charset="0"/>
                        </a:rPr>
                        <a:t>Key market insights</a:t>
                      </a:r>
                    </a:p>
                  </a:txBody>
                  <a:tcPr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571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3225871963"/>
                  </a:ext>
                </a:extLst>
              </a:tr>
              <a:tr h="415437">
                <a:tc>
                  <a:txBody>
                    <a:bodyPr/>
                    <a:lstStyle/>
                    <a:p>
                      <a:pPr algn="l"/>
                      <a:r>
                        <a:rPr lang="en-GB" sz="1400" b="0" noProof="0" dirty="0">
                          <a:solidFill>
                            <a:schemeClr val="bg1"/>
                          </a:solidFill>
                          <a:latin typeface="Arial" panose="020B0604020202020204" pitchFamily="34" charset="0"/>
                          <a:cs typeface="Arial" panose="020B0604020202020204" pitchFamily="34" charset="0"/>
                        </a:rPr>
                        <a:t>Methodology and Installers’ profile</a:t>
                      </a:r>
                    </a:p>
                  </a:txBody>
                  <a:tcPr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3468833978"/>
                  </a:ext>
                </a:extLst>
              </a:tr>
              <a:tr h="415437">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a:r>
                        <a:rPr lang="en-GB" sz="1400" b="0" noProof="0" dirty="0">
                          <a:solidFill>
                            <a:schemeClr val="bg1"/>
                          </a:solidFill>
                          <a:latin typeface="Arial" panose="020B0604020202020204" pitchFamily="34" charset="0"/>
                          <a:cs typeface="Arial" panose="020B0604020202020204" pitchFamily="34" charset="0"/>
                        </a:rPr>
                        <a:t>European business overview and market outlook</a:t>
                      </a:r>
                    </a:p>
                  </a:txBody>
                  <a:tcPr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A5D7A"/>
                    </a:solidFill>
                  </a:tcPr>
                </a:tc>
                <a:extLst>
                  <a:ext uri="{0D108BD9-81ED-4DB2-BD59-A6C34878D82A}">
                    <a16:rowId xmlns:a16="http://schemas.microsoft.com/office/drawing/2014/main" val="3991562291"/>
                  </a:ext>
                </a:extLst>
              </a:tr>
              <a:tr h="415437">
                <a:tc>
                  <a:txBody>
                    <a:bodyPr/>
                    <a:lstStyle/>
                    <a:p>
                      <a:pPr algn="l"/>
                      <a:r>
                        <a:rPr lang="en-GB" sz="1400" b="0" kern="1200" noProof="0" dirty="0">
                          <a:solidFill>
                            <a:schemeClr val="bg1"/>
                          </a:solidFill>
                          <a:latin typeface="Arial" panose="020B0604020202020204" pitchFamily="34" charset="0"/>
                          <a:ea typeface="+mn-ea"/>
                          <a:cs typeface="Arial" panose="020B0604020202020204" pitchFamily="34" charset="0"/>
                        </a:rPr>
                        <a:t>The key industry trends </a:t>
                      </a:r>
                    </a:p>
                  </a:txBody>
                  <a:tcPr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2430886278"/>
                  </a:ext>
                </a:extLst>
              </a:tr>
              <a:tr h="415437">
                <a:tc>
                  <a:txBody>
                    <a:bodyPr/>
                    <a:lstStyle/>
                    <a:p>
                      <a:pPr marL="0" algn="l" defTabSz="914400" rtl="0" eaLnBrk="1" latinLnBrk="0" hangingPunct="1"/>
                      <a:r>
                        <a:rPr lang="en-GB" sz="1400" b="0" kern="1200" noProof="0" dirty="0">
                          <a:solidFill>
                            <a:schemeClr val="bg1"/>
                          </a:solidFill>
                          <a:latin typeface="Arial" panose="020B0604020202020204" pitchFamily="34" charset="0"/>
                          <a:ea typeface="+mn-ea"/>
                          <a:cs typeface="Arial" panose="020B0604020202020204" pitchFamily="34" charset="0"/>
                        </a:rPr>
                        <a:t>Adoption of emerging trends </a:t>
                      </a:r>
                    </a:p>
                  </a:txBody>
                  <a:tcPr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2781111078"/>
                  </a:ext>
                </a:extLst>
              </a:tr>
              <a:tr h="415437">
                <a:tc>
                  <a:txBody>
                    <a:bodyPr/>
                    <a:lstStyle/>
                    <a:p>
                      <a:pPr marL="0" algn="l" defTabSz="914400" rtl="0" eaLnBrk="1" latinLnBrk="0" hangingPunct="1"/>
                      <a:r>
                        <a:rPr lang="en-GB" sz="1400" b="0" kern="1200" noProof="0" dirty="0">
                          <a:solidFill>
                            <a:schemeClr val="bg1"/>
                          </a:solidFill>
                          <a:latin typeface="Arial" panose="020B0604020202020204" pitchFamily="34" charset="0"/>
                          <a:ea typeface="+mn-ea"/>
                          <a:cs typeface="Arial" panose="020B0604020202020204" pitchFamily="34" charset="0"/>
                        </a:rPr>
                        <a:t>Media orientation </a:t>
                      </a:r>
                    </a:p>
                  </a:txBody>
                  <a:tcPr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1024118655"/>
                  </a:ext>
                </a:extLst>
              </a:tr>
              <a:tr h="4154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noProof="0" dirty="0">
                          <a:solidFill>
                            <a:schemeClr val="bg1"/>
                          </a:solidFill>
                          <a:latin typeface="Arial" panose="020B0604020202020204" pitchFamily="34" charset="0"/>
                          <a:ea typeface="+mn-ea"/>
                          <a:cs typeface="Arial" panose="020B0604020202020204" pitchFamily="34" charset="0"/>
                        </a:rPr>
                        <a:t>Country summaries</a:t>
                      </a:r>
                    </a:p>
                  </a:txBody>
                  <a:tcPr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1984564485"/>
                  </a:ext>
                </a:extLst>
              </a:tr>
            </a:tbl>
          </a:graphicData>
        </a:graphic>
      </p:graphicFrame>
      <p:sp>
        <p:nvSpPr>
          <p:cNvPr id="6" name="Tijdelijke aanduiding voor tekst 4">
            <a:extLst>
              <a:ext uri="{FF2B5EF4-FFF2-40B4-BE49-F238E27FC236}">
                <a16:creationId xmlns:a16="http://schemas.microsoft.com/office/drawing/2014/main" id="{331DACC8-63F1-8C9C-1C6E-4DEBD82B252A}"/>
              </a:ext>
            </a:extLst>
          </p:cNvPr>
          <p:cNvSpPr>
            <a:spLocks noGrp="1"/>
          </p:cNvSpPr>
          <p:nvPr>
            <p:ph type="body" sz="quarter" idx="4294967295"/>
          </p:nvPr>
        </p:nvSpPr>
        <p:spPr>
          <a:xfrm>
            <a:off x="479426" y="368301"/>
            <a:ext cx="5616574" cy="539750"/>
          </a:xfrm>
          <a:prstGeom prst="rect">
            <a:avLst/>
          </a:prstGeom>
        </p:spPr>
        <p:txBody>
          <a:bodyPr wrap="square" lIns="0" tIns="0" rIns="0" bIns="0"/>
          <a:lstStyle/>
          <a:p>
            <a:pPr marL="0" indent="0">
              <a:buNone/>
            </a:pPr>
            <a:r>
              <a:rPr lang="en-GB" sz="2800" b="1" dirty="0">
                <a:solidFill>
                  <a:srgbClr val="0A5D7A"/>
                </a:solidFill>
              </a:rPr>
              <a:t>Index</a:t>
            </a:r>
            <a:endParaRPr lang="en-GB" b="1" dirty="0">
              <a:solidFill>
                <a:srgbClr val="0A5D7A"/>
              </a:solidFill>
            </a:endParaRPr>
          </a:p>
        </p:txBody>
      </p:sp>
      <p:sp>
        <p:nvSpPr>
          <p:cNvPr id="4" name="Tijdelijke aanduiding voor dianummer 2">
            <a:extLst>
              <a:ext uri="{FF2B5EF4-FFF2-40B4-BE49-F238E27FC236}">
                <a16:creationId xmlns:a16="http://schemas.microsoft.com/office/drawing/2014/main" id="{A204DF9F-7D7E-8201-2B25-ADC009FB5564}"/>
              </a:ext>
            </a:extLst>
          </p:cNvPr>
          <p:cNvSpPr txBox="1">
            <a:spLocks/>
          </p:cNvSpPr>
          <p:nvPr/>
        </p:nvSpPr>
        <p:spPr>
          <a:xfrm>
            <a:off x="11535384" y="6489700"/>
            <a:ext cx="371634" cy="179388"/>
          </a:xfrm>
          <a:prstGeom prst="rect">
            <a:avLst/>
          </a:prstGeom>
        </p:spPr>
        <p:txBody>
          <a:bodyPr vert="horz" lIns="0" tIns="0" rIns="0" bIns="0" rtlCol="0" anchor="ctr">
            <a:noAutofit/>
          </a:bodyPr>
          <a:lstStyle>
            <a:defPPr>
              <a:defRPr lang="nl-NL"/>
            </a:defPPr>
            <a:lvl1pPr marL="0" algn="ctr" defTabSz="914400" rtl="0" eaLnBrk="1" latinLnBrk="0" hangingPunct="1">
              <a:defRPr sz="800" b="1" kern="1200">
                <a:solidFill>
                  <a:srgbClr val="757F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7AD0FE45-509C-4BDF-9EDE-64426F8DF3D2}" type="slidenum">
              <a:rPr kumimoji="0" lang="en-GB" sz="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19</a:t>
            </a:fld>
            <a:endParaRPr kumimoji="0" lang="en-GB" sz="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nvGrpSpPr>
          <p:cNvPr id="5" name="Groep 4">
            <a:extLst>
              <a:ext uri="{FF2B5EF4-FFF2-40B4-BE49-F238E27FC236}">
                <a16:creationId xmlns:a16="http://schemas.microsoft.com/office/drawing/2014/main" id="{F165FCDA-9966-A4C8-A4A9-A23AE9312030}"/>
              </a:ext>
            </a:extLst>
          </p:cNvPr>
          <p:cNvGrpSpPr/>
          <p:nvPr/>
        </p:nvGrpSpPr>
        <p:grpSpPr>
          <a:xfrm>
            <a:off x="11535384" y="171612"/>
            <a:ext cx="371634" cy="196126"/>
            <a:chOff x="5687079" y="4352018"/>
            <a:chExt cx="2797541" cy="1476376"/>
          </a:xfrm>
        </p:grpSpPr>
        <p:sp>
          <p:nvSpPr>
            <p:cNvPr id="8" name="Freeform 5">
              <a:extLst>
                <a:ext uri="{FF2B5EF4-FFF2-40B4-BE49-F238E27FC236}">
                  <a16:creationId xmlns:a16="http://schemas.microsoft.com/office/drawing/2014/main" id="{38E6EA44-B1F3-5967-77AC-EE758898023D}"/>
                </a:ext>
              </a:extLst>
            </p:cNvPr>
            <p:cNvSpPr>
              <a:spLocks/>
            </p:cNvSpPr>
            <p:nvPr/>
          </p:nvSpPr>
          <p:spPr bwMode="auto">
            <a:xfrm>
              <a:off x="5687079" y="4352018"/>
              <a:ext cx="884238" cy="1476376"/>
            </a:xfrm>
            <a:custGeom>
              <a:avLst/>
              <a:gdLst>
                <a:gd name="T0" fmla="*/ 38 w 266"/>
                <a:gd name="T1" fmla="*/ 0 h 454"/>
                <a:gd name="T2" fmla="*/ 38 w 266"/>
                <a:gd name="T3" fmla="*/ 297 h 454"/>
                <a:gd name="T4" fmla="*/ 46 w 266"/>
                <a:gd name="T5" fmla="*/ 345 h 454"/>
                <a:gd name="T6" fmla="*/ 67 w 266"/>
                <a:gd name="T7" fmla="*/ 382 h 454"/>
                <a:gd name="T8" fmla="*/ 96 w 266"/>
                <a:gd name="T9" fmla="*/ 405 h 454"/>
                <a:gd name="T10" fmla="*/ 129 w 266"/>
                <a:gd name="T11" fmla="*/ 412 h 454"/>
                <a:gd name="T12" fmla="*/ 164 w 266"/>
                <a:gd name="T13" fmla="*/ 405 h 454"/>
                <a:gd name="T14" fmla="*/ 196 w 266"/>
                <a:gd name="T15" fmla="*/ 384 h 454"/>
                <a:gd name="T16" fmla="*/ 218 w 266"/>
                <a:gd name="T17" fmla="*/ 348 h 454"/>
                <a:gd name="T18" fmla="*/ 227 w 266"/>
                <a:gd name="T19" fmla="*/ 298 h 454"/>
                <a:gd name="T20" fmla="*/ 227 w 266"/>
                <a:gd name="T21" fmla="*/ 0 h 454"/>
                <a:gd name="T22" fmla="*/ 266 w 266"/>
                <a:gd name="T23" fmla="*/ 0 h 454"/>
                <a:gd name="T24" fmla="*/ 266 w 266"/>
                <a:gd name="T25" fmla="*/ 295 h 454"/>
                <a:gd name="T26" fmla="*/ 254 w 266"/>
                <a:gd name="T27" fmla="*/ 363 h 454"/>
                <a:gd name="T28" fmla="*/ 222 w 266"/>
                <a:gd name="T29" fmla="*/ 413 h 454"/>
                <a:gd name="T30" fmla="*/ 178 w 266"/>
                <a:gd name="T31" fmla="*/ 444 h 454"/>
                <a:gd name="T32" fmla="*/ 130 w 266"/>
                <a:gd name="T33" fmla="*/ 454 h 454"/>
                <a:gd name="T34" fmla="*/ 83 w 266"/>
                <a:gd name="T35" fmla="*/ 444 h 454"/>
                <a:gd name="T36" fmla="*/ 42 w 266"/>
                <a:gd name="T37" fmla="*/ 414 h 454"/>
                <a:gd name="T38" fmla="*/ 11 w 266"/>
                <a:gd name="T39" fmla="*/ 363 h 454"/>
                <a:gd name="T40" fmla="*/ 0 w 266"/>
                <a:gd name="T41" fmla="*/ 294 h 454"/>
                <a:gd name="T42" fmla="*/ 0 w 266"/>
                <a:gd name="T43" fmla="*/ 0 h 454"/>
                <a:gd name="T44" fmla="*/ 38 w 266"/>
                <a:gd name="T45" fmla="*/ 0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6" h="454">
                  <a:moveTo>
                    <a:pt x="38" y="0"/>
                  </a:moveTo>
                  <a:cubicBezTo>
                    <a:pt x="38" y="297"/>
                    <a:pt x="38" y="297"/>
                    <a:pt x="38" y="297"/>
                  </a:cubicBezTo>
                  <a:cubicBezTo>
                    <a:pt x="38" y="315"/>
                    <a:pt x="41" y="331"/>
                    <a:pt x="46" y="345"/>
                  </a:cubicBezTo>
                  <a:cubicBezTo>
                    <a:pt x="51" y="360"/>
                    <a:pt x="58" y="372"/>
                    <a:pt x="67" y="382"/>
                  </a:cubicBezTo>
                  <a:cubicBezTo>
                    <a:pt x="76" y="392"/>
                    <a:pt x="85" y="399"/>
                    <a:pt x="96" y="405"/>
                  </a:cubicBezTo>
                  <a:cubicBezTo>
                    <a:pt x="107" y="410"/>
                    <a:pt x="118" y="412"/>
                    <a:pt x="129" y="412"/>
                  </a:cubicBezTo>
                  <a:cubicBezTo>
                    <a:pt x="141" y="412"/>
                    <a:pt x="153" y="410"/>
                    <a:pt x="164" y="405"/>
                  </a:cubicBezTo>
                  <a:cubicBezTo>
                    <a:pt x="176" y="400"/>
                    <a:pt x="187" y="393"/>
                    <a:pt x="196" y="384"/>
                  </a:cubicBezTo>
                  <a:cubicBezTo>
                    <a:pt x="205" y="374"/>
                    <a:pt x="213" y="362"/>
                    <a:pt x="218" y="348"/>
                  </a:cubicBezTo>
                  <a:cubicBezTo>
                    <a:pt x="224" y="334"/>
                    <a:pt x="227" y="317"/>
                    <a:pt x="227" y="298"/>
                  </a:cubicBezTo>
                  <a:cubicBezTo>
                    <a:pt x="227" y="0"/>
                    <a:pt x="227" y="0"/>
                    <a:pt x="227" y="0"/>
                  </a:cubicBezTo>
                  <a:cubicBezTo>
                    <a:pt x="266" y="0"/>
                    <a:pt x="266" y="0"/>
                    <a:pt x="266" y="0"/>
                  </a:cubicBezTo>
                  <a:cubicBezTo>
                    <a:pt x="266" y="295"/>
                    <a:pt x="266" y="295"/>
                    <a:pt x="266" y="295"/>
                  </a:cubicBezTo>
                  <a:cubicBezTo>
                    <a:pt x="266" y="321"/>
                    <a:pt x="262" y="344"/>
                    <a:pt x="254" y="363"/>
                  </a:cubicBezTo>
                  <a:cubicBezTo>
                    <a:pt x="245" y="383"/>
                    <a:pt x="235" y="400"/>
                    <a:pt x="222" y="413"/>
                  </a:cubicBezTo>
                  <a:cubicBezTo>
                    <a:pt x="209" y="427"/>
                    <a:pt x="194" y="437"/>
                    <a:pt x="178" y="444"/>
                  </a:cubicBezTo>
                  <a:cubicBezTo>
                    <a:pt x="162" y="451"/>
                    <a:pt x="146" y="454"/>
                    <a:pt x="130" y="454"/>
                  </a:cubicBezTo>
                  <a:cubicBezTo>
                    <a:pt x="114" y="454"/>
                    <a:pt x="99" y="451"/>
                    <a:pt x="83" y="444"/>
                  </a:cubicBezTo>
                  <a:cubicBezTo>
                    <a:pt x="68" y="437"/>
                    <a:pt x="54" y="427"/>
                    <a:pt x="42" y="414"/>
                  </a:cubicBezTo>
                  <a:cubicBezTo>
                    <a:pt x="29" y="400"/>
                    <a:pt x="19" y="383"/>
                    <a:pt x="11" y="363"/>
                  </a:cubicBezTo>
                  <a:cubicBezTo>
                    <a:pt x="3" y="343"/>
                    <a:pt x="0" y="320"/>
                    <a:pt x="0" y="294"/>
                  </a:cubicBezTo>
                  <a:cubicBezTo>
                    <a:pt x="0" y="0"/>
                    <a:pt x="0" y="0"/>
                    <a:pt x="0" y="0"/>
                  </a:cubicBezTo>
                  <a:lnTo>
                    <a:pt x="3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9" name="Freeform 6">
              <a:extLst>
                <a:ext uri="{FF2B5EF4-FFF2-40B4-BE49-F238E27FC236}">
                  <a16:creationId xmlns:a16="http://schemas.microsoft.com/office/drawing/2014/main" id="{DA0D8495-D992-22B7-F113-DD2065C84432}"/>
                </a:ext>
              </a:extLst>
            </p:cNvPr>
            <p:cNvSpPr>
              <a:spLocks/>
            </p:cNvSpPr>
            <p:nvPr/>
          </p:nvSpPr>
          <p:spPr bwMode="auto">
            <a:xfrm>
              <a:off x="6674286" y="4352018"/>
              <a:ext cx="876300" cy="1476375"/>
            </a:xfrm>
            <a:custGeom>
              <a:avLst/>
              <a:gdLst>
                <a:gd name="T0" fmla="*/ 40 w 264"/>
                <a:gd name="T1" fmla="*/ 315 h 466"/>
                <a:gd name="T2" fmla="*/ 49 w 264"/>
                <a:gd name="T3" fmla="*/ 359 h 466"/>
                <a:gd name="T4" fmla="*/ 68 w 264"/>
                <a:gd name="T5" fmla="*/ 393 h 466"/>
                <a:gd name="T6" fmla="*/ 98 w 264"/>
                <a:gd name="T7" fmla="*/ 416 h 466"/>
                <a:gd name="T8" fmla="*/ 135 w 264"/>
                <a:gd name="T9" fmla="*/ 424 h 466"/>
                <a:gd name="T10" fmla="*/ 169 w 264"/>
                <a:gd name="T11" fmla="*/ 419 h 466"/>
                <a:gd name="T12" fmla="*/ 198 w 264"/>
                <a:gd name="T13" fmla="*/ 404 h 466"/>
                <a:gd name="T14" fmla="*/ 218 w 264"/>
                <a:gd name="T15" fmla="*/ 376 h 466"/>
                <a:gd name="T16" fmla="*/ 225 w 264"/>
                <a:gd name="T17" fmla="*/ 335 h 466"/>
                <a:gd name="T18" fmla="*/ 217 w 264"/>
                <a:gd name="T19" fmla="*/ 302 h 466"/>
                <a:gd name="T20" fmla="*/ 196 w 264"/>
                <a:gd name="T21" fmla="*/ 278 h 466"/>
                <a:gd name="T22" fmla="*/ 166 w 264"/>
                <a:gd name="T23" fmla="*/ 261 h 466"/>
                <a:gd name="T24" fmla="*/ 132 w 264"/>
                <a:gd name="T25" fmla="*/ 247 h 466"/>
                <a:gd name="T26" fmla="*/ 89 w 264"/>
                <a:gd name="T27" fmla="*/ 230 h 466"/>
                <a:gd name="T28" fmla="*/ 50 w 264"/>
                <a:gd name="T29" fmla="*/ 205 h 466"/>
                <a:gd name="T30" fmla="*/ 22 w 264"/>
                <a:gd name="T31" fmla="*/ 168 h 466"/>
                <a:gd name="T32" fmla="*/ 11 w 264"/>
                <a:gd name="T33" fmla="*/ 113 h 466"/>
                <a:gd name="T34" fmla="*/ 20 w 264"/>
                <a:gd name="T35" fmla="*/ 64 h 466"/>
                <a:gd name="T36" fmla="*/ 44 w 264"/>
                <a:gd name="T37" fmla="*/ 29 h 466"/>
                <a:gd name="T38" fmla="*/ 82 w 264"/>
                <a:gd name="T39" fmla="*/ 7 h 466"/>
                <a:gd name="T40" fmla="*/ 130 w 264"/>
                <a:gd name="T41" fmla="*/ 0 h 466"/>
                <a:gd name="T42" fmla="*/ 188 w 264"/>
                <a:gd name="T43" fmla="*/ 12 h 466"/>
                <a:gd name="T44" fmla="*/ 226 w 264"/>
                <a:gd name="T45" fmla="*/ 44 h 466"/>
                <a:gd name="T46" fmla="*/ 246 w 264"/>
                <a:gd name="T47" fmla="*/ 86 h 466"/>
                <a:gd name="T48" fmla="*/ 253 w 264"/>
                <a:gd name="T49" fmla="*/ 131 h 466"/>
                <a:gd name="T50" fmla="*/ 214 w 264"/>
                <a:gd name="T51" fmla="*/ 131 h 466"/>
                <a:gd name="T52" fmla="*/ 206 w 264"/>
                <a:gd name="T53" fmla="*/ 92 h 466"/>
                <a:gd name="T54" fmla="*/ 187 w 264"/>
                <a:gd name="T55" fmla="*/ 64 h 466"/>
                <a:gd name="T56" fmla="*/ 161 w 264"/>
                <a:gd name="T57" fmla="*/ 47 h 466"/>
                <a:gd name="T58" fmla="*/ 130 w 264"/>
                <a:gd name="T59" fmla="*/ 41 h 466"/>
                <a:gd name="T60" fmla="*/ 100 w 264"/>
                <a:gd name="T61" fmla="*/ 45 h 466"/>
                <a:gd name="T62" fmla="*/ 74 w 264"/>
                <a:gd name="T63" fmla="*/ 57 h 466"/>
                <a:gd name="T64" fmla="*/ 56 w 264"/>
                <a:gd name="T65" fmla="*/ 79 h 466"/>
                <a:gd name="T66" fmla="*/ 49 w 264"/>
                <a:gd name="T67" fmla="*/ 113 h 466"/>
                <a:gd name="T68" fmla="*/ 57 w 264"/>
                <a:gd name="T69" fmla="*/ 147 h 466"/>
                <a:gd name="T70" fmla="*/ 78 w 264"/>
                <a:gd name="T71" fmla="*/ 171 h 466"/>
                <a:gd name="T72" fmla="*/ 109 w 264"/>
                <a:gd name="T73" fmla="*/ 189 h 466"/>
                <a:gd name="T74" fmla="*/ 144 w 264"/>
                <a:gd name="T75" fmla="*/ 203 h 466"/>
                <a:gd name="T76" fmla="*/ 187 w 264"/>
                <a:gd name="T77" fmla="*/ 221 h 466"/>
                <a:gd name="T78" fmla="*/ 226 w 264"/>
                <a:gd name="T79" fmla="*/ 245 h 466"/>
                <a:gd name="T80" fmla="*/ 253 w 264"/>
                <a:gd name="T81" fmla="*/ 281 h 466"/>
                <a:gd name="T82" fmla="*/ 264 w 264"/>
                <a:gd name="T83" fmla="*/ 335 h 466"/>
                <a:gd name="T84" fmla="*/ 254 w 264"/>
                <a:gd name="T85" fmla="*/ 392 h 466"/>
                <a:gd name="T86" fmla="*/ 227 w 264"/>
                <a:gd name="T87" fmla="*/ 433 h 466"/>
                <a:gd name="T88" fmla="*/ 186 w 264"/>
                <a:gd name="T89" fmla="*/ 458 h 466"/>
                <a:gd name="T90" fmla="*/ 135 w 264"/>
                <a:gd name="T91" fmla="*/ 466 h 466"/>
                <a:gd name="T92" fmla="*/ 85 w 264"/>
                <a:gd name="T93" fmla="*/ 456 h 466"/>
                <a:gd name="T94" fmla="*/ 43 w 264"/>
                <a:gd name="T95" fmla="*/ 426 h 466"/>
                <a:gd name="T96" fmla="*/ 13 w 264"/>
                <a:gd name="T97" fmla="*/ 378 h 466"/>
                <a:gd name="T98" fmla="*/ 0 w 264"/>
                <a:gd name="T99" fmla="*/ 315 h 466"/>
                <a:gd name="T100" fmla="*/ 40 w 264"/>
                <a:gd name="T101" fmla="*/ 315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4" h="466">
                  <a:moveTo>
                    <a:pt x="40" y="315"/>
                  </a:moveTo>
                  <a:cubicBezTo>
                    <a:pt x="41" y="331"/>
                    <a:pt x="44" y="346"/>
                    <a:pt x="49" y="359"/>
                  </a:cubicBezTo>
                  <a:cubicBezTo>
                    <a:pt x="54" y="372"/>
                    <a:pt x="60" y="384"/>
                    <a:pt x="68" y="393"/>
                  </a:cubicBezTo>
                  <a:cubicBezTo>
                    <a:pt x="77" y="403"/>
                    <a:pt x="86" y="410"/>
                    <a:pt x="98" y="416"/>
                  </a:cubicBezTo>
                  <a:cubicBezTo>
                    <a:pt x="109" y="421"/>
                    <a:pt x="121" y="424"/>
                    <a:pt x="135" y="424"/>
                  </a:cubicBezTo>
                  <a:cubicBezTo>
                    <a:pt x="147" y="424"/>
                    <a:pt x="158" y="422"/>
                    <a:pt x="169" y="419"/>
                  </a:cubicBezTo>
                  <a:cubicBezTo>
                    <a:pt x="180" y="416"/>
                    <a:pt x="189" y="411"/>
                    <a:pt x="198" y="404"/>
                  </a:cubicBezTo>
                  <a:cubicBezTo>
                    <a:pt x="206" y="397"/>
                    <a:pt x="213" y="388"/>
                    <a:pt x="218" y="376"/>
                  </a:cubicBezTo>
                  <a:cubicBezTo>
                    <a:pt x="223" y="365"/>
                    <a:pt x="225" y="351"/>
                    <a:pt x="225" y="335"/>
                  </a:cubicBezTo>
                  <a:cubicBezTo>
                    <a:pt x="225" y="322"/>
                    <a:pt x="223" y="311"/>
                    <a:pt x="217" y="302"/>
                  </a:cubicBezTo>
                  <a:cubicBezTo>
                    <a:pt x="212" y="292"/>
                    <a:pt x="205" y="284"/>
                    <a:pt x="196" y="278"/>
                  </a:cubicBezTo>
                  <a:cubicBezTo>
                    <a:pt x="187" y="271"/>
                    <a:pt x="177" y="266"/>
                    <a:pt x="166" y="261"/>
                  </a:cubicBezTo>
                  <a:cubicBezTo>
                    <a:pt x="155" y="256"/>
                    <a:pt x="144" y="251"/>
                    <a:pt x="132" y="247"/>
                  </a:cubicBezTo>
                  <a:cubicBezTo>
                    <a:pt x="118" y="242"/>
                    <a:pt x="103" y="236"/>
                    <a:pt x="89" y="230"/>
                  </a:cubicBezTo>
                  <a:cubicBezTo>
                    <a:pt x="74" y="223"/>
                    <a:pt x="61" y="215"/>
                    <a:pt x="50" y="205"/>
                  </a:cubicBezTo>
                  <a:cubicBezTo>
                    <a:pt x="38" y="195"/>
                    <a:pt x="29" y="183"/>
                    <a:pt x="22" y="168"/>
                  </a:cubicBezTo>
                  <a:cubicBezTo>
                    <a:pt x="14" y="153"/>
                    <a:pt x="11" y="135"/>
                    <a:pt x="11" y="113"/>
                  </a:cubicBezTo>
                  <a:cubicBezTo>
                    <a:pt x="11" y="94"/>
                    <a:pt x="14" y="78"/>
                    <a:pt x="20" y="64"/>
                  </a:cubicBezTo>
                  <a:cubicBezTo>
                    <a:pt x="25" y="50"/>
                    <a:pt x="34" y="38"/>
                    <a:pt x="44" y="29"/>
                  </a:cubicBezTo>
                  <a:cubicBezTo>
                    <a:pt x="55" y="19"/>
                    <a:pt x="67" y="12"/>
                    <a:pt x="82" y="7"/>
                  </a:cubicBezTo>
                  <a:cubicBezTo>
                    <a:pt x="97" y="2"/>
                    <a:pt x="113" y="0"/>
                    <a:pt x="130" y="0"/>
                  </a:cubicBezTo>
                  <a:cubicBezTo>
                    <a:pt x="154" y="0"/>
                    <a:pt x="173" y="4"/>
                    <a:pt x="188" y="12"/>
                  </a:cubicBezTo>
                  <a:cubicBezTo>
                    <a:pt x="204" y="20"/>
                    <a:pt x="216" y="31"/>
                    <a:pt x="226" y="44"/>
                  </a:cubicBezTo>
                  <a:cubicBezTo>
                    <a:pt x="235" y="57"/>
                    <a:pt x="242" y="71"/>
                    <a:pt x="246" y="86"/>
                  </a:cubicBezTo>
                  <a:cubicBezTo>
                    <a:pt x="250" y="102"/>
                    <a:pt x="253" y="117"/>
                    <a:pt x="253" y="131"/>
                  </a:cubicBezTo>
                  <a:cubicBezTo>
                    <a:pt x="214" y="131"/>
                    <a:pt x="214" y="131"/>
                    <a:pt x="214" y="131"/>
                  </a:cubicBezTo>
                  <a:cubicBezTo>
                    <a:pt x="213" y="116"/>
                    <a:pt x="210" y="103"/>
                    <a:pt x="206" y="92"/>
                  </a:cubicBezTo>
                  <a:cubicBezTo>
                    <a:pt x="201" y="81"/>
                    <a:pt x="195" y="72"/>
                    <a:pt x="187" y="64"/>
                  </a:cubicBezTo>
                  <a:cubicBezTo>
                    <a:pt x="180" y="57"/>
                    <a:pt x="171" y="51"/>
                    <a:pt x="161" y="47"/>
                  </a:cubicBezTo>
                  <a:cubicBezTo>
                    <a:pt x="152" y="43"/>
                    <a:pt x="141" y="41"/>
                    <a:pt x="130" y="41"/>
                  </a:cubicBezTo>
                  <a:cubicBezTo>
                    <a:pt x="120" y="41"/>
                    <a:pt x="110" y="43"/>
                    <a:pt x="100" y="45"/>
                  </a:cubicBezTo>
                  <a:cubicBezTo>
                    <a:pt x="91" y="47"/>
                    <a:pt x="82" y="52"/>
                    <a:pt x="74" y="57"/>
                  </a:cubicBezTo>
                  <a:cubicBezTo>
                    <a:pt x="67" y="63"/>
                    <a:pt x="61" y="70"/>
                    <a:pt x="56" y="79"/>
                  </a:cubicBezTo>
                  <a:cubicBezTo>
                    <a:pt x="51" y="88"/>
                    <a:pt x="49" y="99"/>
                    <a:pt x="49" y="113"/>
                  </a:cubicBezTo>
                  <a:cubicBezTo>
                    <a:pt x="49" y="126"/>
                    <a:pt x="52" y="137"/>
                    <a:pt x="57" y="147"/>
                  </a:cubicBezTo>
                  <a:cubicBezTo>
                    <a:pt x="62" y="156"/>
                    <a:pt x="69" y="164"/>
                    <a:pt x="78" y="171"/>
                  </a:cubicBezTo>
                  <a:cubicBezTo>
                    <a:pt x="87" y="178"/>
                    <a:pt x="97" y="184"/>
                    <a:pt x="109" y="189"/>
                  </a:cubicBezTo>
                  <a:cubicBezTo>
                    <a:pt x="120" y="194"/>
                    <a:pt x="132" y="199"/>
                    <a:pt x="144" y="203"/>
                  </a:cubicBezTo>
                  <a:cubicBezTo>
                    <a:pt x="159" y="209"/>
                    <a:pt x="173" y="215"/>
                    <a:pt x="187" y="221"/>
                  </a:cubicBezTo>
                  <a:cubicBezTo>
                    <a:pt x="202" y="227"/>
                    <a:pt x="214" y="235"/>
                    <a:pt x="226" y="245"/>
                  </a:cubicBezTo>
                  <a:cubicBezTo>
                    <a:pt x="237" y="255"/>
                    <a:pt x="246" y="267"/>
                    <a:pt x="253" y="281"/>
                  </a:cubicBezTo>
                  <a:cubicBezTo>
                    <a:pt x="260" y="296"/>
                    <a:pt x="264" y="314"/>
                    <a:pt x="264" y="335"/>
                  </a:cubicBezTo>
                  <a:cubicBezTo>
                    <a:pt x="264" y="357"/>
                    <a:pt x="261" y="376"/>
                    <a:pt x="254" y="392"/>
                  </a:cubicBezTo>
                  <a:cubicBezTo>
                    <a:pt x="248" y="408"/>
                    <a:pt x="239" y="422"/>
                    <a:pt x="227" y="433"/>
                  </a:cubicBezTo>
                  <a:cubicBezTo>
                    <a:pt x="216" y="444"/>
                    <a:pt x="202" y="452"/>
                    <a:pt x="186" y="458"/>
                  </a:cubicBezTo>
                  <a:cubicBezTo>
                    <a:pt x="170" y="463"/>
                    <a:pt x="153" y="466"/>
                    <a:pt x="135" y="466"/>
                  </a:cubicBezTo>
                  <a:cubicBezTo>
                    <a:pt x="118" y="466"/>
                    <a:pt x="101" y="463"/>
                    <a:pt x="85" y="456"/>
                  </a:cubicBezTo>
                  <a:cubicBezTo>
                    <a:pt x="69" y="449"/>
                    <a:pt x="55" y="439"/>
                    <a:pt x="43" y="426"/>
                  </a:cubicBezTo>
                  <a:cubicBezTo>
                    <a:pt x="30" y="413"/>
                    <a:pt x="20" y="397"/>
                    <a:pt x="13" y="378"/>
                  </a:cubicBezTo>
                  <a:cubicBezTo>
                    <a:pt x="5" y="359"/>
                    <a:pt x="1" y="339"/>
                    <a:pt x="0" y="315"/>
                  </a:cubicBezTo>
                  <a:lnTo>
                    <a:pt x="40" y="31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0" name="Freeform 7">
              <a:extLst>
                <a:ext uri="{FF2B5EF4-FFF2-40B4-BE49-F238E27FC236}">
                  <a16:creationId xmlns:a16="http://schemas.microsoft.com/office/drawing/2014/main" id="{A8FE8BB0-58C3-9F18-5B99-D0CFDB9C183F}"/>
                </a:ext>
              </a:extLst>
            </p:cNvPr>
            <p:cNvSpPr>
              <a:spLocks noEditPoints="1"/>
            </p:cNvSpPr>
            <p:nvPr/>
          </p:nvSpPr>
          <p:spPr bwMode="auto">
            <a:xfrm>
              <a:off x="7673407" y="4352018"/>
              <a:ext cx="811213" cy="1476375"/>
            </a:xfrm>
            <a:custGeom>
              <a:avLst/>
              <a:gdLst>
                <a:gd name="T0" fmla="*/ 38 w 244"/>
                <a:gd name="T1" fmla="*/ 210 h 441"/>
                <a:gd name="T2" fmla="*/ 136 w 244"/>
                <a:gd name="T3" fmla="*/ 210 h 441"/>
                <a:gd name="T4" fmla="*/ 162 w 244"/>
                <a:gd name="T5" fmla="*/ 204 h 441"/>
                <a:gd name="T6" fmla="*/ 185 w 244"/>
                <a:gd name="T7" fmla="*/ 185 h 441"/>
                <a:gd name="T8" fmla="*/ 200 w 244"/>
                <a:gd name="T9" fmla="*/ 158 h 441"/>
                <a:gd name="T10" fmla="*/ 205 w 244"/>
                <a:gd name="T11" fmla="*/ 125 h 441"/>
                <a:gd name="T12" fmla="*/ 200 w 244"/>
                <a:gd name="T13" fmla="*/ 92 h 441"/>
                <a:gd name="T14" fmla="*/ 185 w 244"/>
                <a:gd name="T15" fmla="*/ 66 h 441"/>
                <a:gd name="T16" fmla="*/ 163 w 244"/>
                <a:gd name="T17" fmla="*/ 49 h 441"/>
                <a:gd name="T18" fmla="*/ 136 w 244"/>
                <a:gd name="T19" fmla="*/ 43 h 441"/>
                <a:gd name="T20" fmla="*/ 38 w 244"/>
                <a:gd name="T21" fmla="*/ 43 h 441"/>
                <a:gd name="T22" fmla="*/ 38 w 244"/>
                <a:gd name="T23" fmla="*/ 210 h 441"/>
                <a:gd name="T24" fmla="*/ 0 w 244"/>
                <a:gd name="T25" fmla="*/ 0 h 441"/>
                <a:gd name="T26" fmla="*/ 136 w 244"/>
                <a:gd name="T27" fmla="*/ 0 h 441"/>
                <a:gd name="T28" fmla="*/ 182 w 244"/>
                <a:gd name="T29" fmla="*/ 11 h 441"/>
                <a:gd name="T30" fmla="*/ 216 w 244"/>
                <a:gd name="T31" fmla="*/ 40 h 441"/>
                <a:gd name="T32" fmla="*/ 237 w 244"/>
                <a:gd name="T33" fmla="*/ 80 h 441"/>
                <a:gd name="T34" fmla="*/ 244 w 244"/>
                <a:gd name="T35" fmla="*/ 125 h 441"/>
                <a:gd name="T36" fmla="*/ 237 w 244"/>
                <a:gd name="T37" fmla="*/ 172 h 441"/>
                <a:gd name="T38" fmla="*/ 216 w 244"/>
                <a:gd name="T39" fmla="*/ 213 h 441"/>
                <a:gd name="T40" fmla="*/ 182 w 244"/>
                <a:gd name="T41" fmla="*/ 241 h 441"/>
                <a:gd name="T42" fmla="*/ 136 w 244"/>
                <a:gd name="T43" fmla="*/ 252 h 441"/>
                <a:gd name="T44" fmla="*/ 38 w 244"/>
                <a:gd name="T45" fmla="*/ 252 h 441"/>
                <a:gd name="T46" fmla="*/ 38 w 244"/>
                <a:gd name="T47" fmla="*/ 441 h 441"/>
                <a:gd name="T48" fmla="*/ 0 w 244"/>
                <a:gd name="T49" fmla="*/ 441 h 441"/>
                <a:gd name="T50" fmla="*/ 0 w 244"/>
                <a:gd name="T51"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4" h="441">
                  <a:moveTo>
                    <a:pt x="38" y="210"/>
                  </a:moveTo>
                  <a:cubicBezTo>
                    <a:pt x="136" y="210"/>
                    <a:pt x="136" y="210"/>
                    <a:pt x="136" y="210"/>
                  </a:cubicBezTo>
                  <a:cubicBezTo>
                    <a:pt x="145" y="210"/>
                    <a:pt x="154" y="208"/>
                    <a:pt x="162" y="204"/>
                  </a:cubicBezTo>
                  <a:cubicBezTo>
                    <a:pt x="171" y="199"/>
                    <a:pt x="178" y="193"/>
                    <a:pt x="185" y="185"/>
                  </a:cubicBezTo>
                  <a:cubicBezTo>
                    <a:pt x="191" y="178"/>
                    <a:pt x="196" y="169"/>
                    <a:pt x="200" y="158"/>
                  </a:cubicBezTo>
                  <a:cubicBezTo>
                    <a:pt x="204" y="148"/>
                    <a:pt x="205" y="137"/>
                    <a:pt x="205" y="125"/>
                  </a:cubicBezTo>
                  <a:cubicBezTo>
                    <a:pt x="205" y="113"/>
                    <a:pt x="204" y="102"/>
                    <a:pt x="200" y="92"/>
                  </a:cubicBezTo>
                  <a:cubicBezTo>
                    <a:pt x="196" y="82"/>
                    <a:pt x="192" y="73"/>
                    <a:pt x="185" y="66"/>
                  </a:cubicBezTo>
                  <a:cubicBezTo>
                    <a:pt x="179" y="59"/>
                    <a:pt x="172" y="53"/>
                    <a:pt x="163" y="49"/>
                  </a:cubicBezTo>
                  <a:cubicBezTo>
                    <a:pt x="155" y="45"/>
                    <a:pt x="146" y="43"/>
                    <a:pt x="136" y="43"/>
                  </a:cubicBezTo>
                  <a:cubicBezTo>
                    <a:pt x="38" y="43"/>
                    <a:pt x="38" y="43"/>
                    <a:pt x="38" y="43"/>
                  </a:cubicBezTo>
                  <a:lnTo>
                    <a:pt x="38" y="210"/>
                  </a:lnTo>
                  <a:close/>
                  <a:moveTo>
                    <a:pt x="0" y="0"/>
                  </a:moveTo>
                  <a:cubicBezTo>
                    <a:pt x="136" y="0"/>
                    <a:pt x="136" y="0"/>
                    <a:pt x="136" y="0"/>
                  </a:cubicBezTo>
                  <a:cubicBezTo>
                    <a:pt x="153" y="0"/>
                    <a:pt x="168" y="3"/>
                    <a:pt x="182" y="11"/>
                  </a:cubicBezTo>
                  <a:cubicBezTo>
                    <a:pt x="195" y="19"/>
                    <a:pt x="207" y="28"/>
                    <a:pt x="216" y="40"/>
                  </a:cubicBezTo>
                  <a:cubicBezTo>
                    <a:pt x="225" y="52"/>
                    <a:pt x="232" y="66"/>
                    <a:pt x="237" y="80"/>
                  </a:cubicBezTo>
                  <a:cubicBezTo>
                    <a:pt x="242" y="95"/>
                    <a:pt x="244" y="110"/>
                    <a:pt x="244" y="125"/>
                  </a:cubicBezTo>
                  <a:cubicBezTo>
                    <a:pt x="244" y="142"/>
                    <a:pt x="242" y="157"/>
                    <a:pt x="237" y="172"/>
                  </a:cubicBezTo>
                  <a:cubicBezTo>
                    <a:pt x="232" y="188"/>
                    <a:pt x="225" y="201"/>
                    <a:pt x="216" y="213"/>
                  </a:cubicBezTo>
                  <a:cubicBezTo>
                    <a:pt x="207" y="225"/>
                    <a:pt x="195" y="234"/>
                    <a:pt x="182" y="241"/>
                  </a:cubicBezTo>
                  <a:cubicBezTo>
                    <a:pt x="168" y="248"/>
                    <a:pt x="153" y="252"/>
                    <a:pt x="136" y="252"/>
                  </a:cubicBezTo>
                  <a:cubicBezTo>
                    <a:pt x="38" y="252"/>
                    <a:pt x="38" y="252"/>
                    <a:pt x="38" y="252"/>
                  </a:cubicBezTo>
                  <a:cubicBezTo>
                    <a:pt x="38" y="441"/>
                    <a:pt x="38" y="441"/>
                    <a:pt x="38" y="441"/>
                  </a:cubicBezTo>
                  <a:cubicBezTo>
                    <a:pt x="0" y="441"/>
                    <a:pt x="0" y="441"/>
                    <a:pt x="0" y="441"/>
                  </a:cubicBez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 name="Oval 8">
              <a:extLst>
                <a:ext uri="{FF2B5EF4-FFF2-40B4-BE49-F238E27FC236}">
                  <a16:creationId xmlns:a16="http://schemas.microsoft.com/office/drawing/2014/main" id="{F00CD816-E441-F5B6-330C-BE6873A1E4ED}"/>
                </a:ext>
              </a:extLst>
            </p:cNvPr>
            <p:cNvSpPr>
              <a:spLocks noChangeArrowheads="1"/>
            </p:cNvSpPr>
            <p:nvPr/>
          </p:nvSpPr>
          <p:spPr bwMode="auto">
            <a:xfrm>
              <a:off x="6970464" y="5261423"/>
              <a:ext cx="328613" cy="330200"/>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A5D7A"/>
                </a:solidFill>
                <a:effectLst/>
                <a:uLnTx/>
                <a:uFillTx/>
                <a:latin typeface="Arial" panose="020B0604020202020204" pitchFamily="34" charset="0"/>
                <a:ea typeface="+mn-ea"/>
                <a:cs typeface="+mn-cs"/>
              </a:endParaRPr>
            </a:p>
          </p:txBody>
        </p:sp>
      </p:grpSp>
    </p:spTree>
    <p:extLst>
      <p:ext uri="{BB962C8B-B14F-4D97-AF65-F5344CB8AC3E}">
        <p14:creationId xmlns:p14="http://schemas.microsoft.com/office/powerpoint/2010/main" val="24722849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DE18A3-5E3F-962C-36D1-F676F98DBD3E}"/>
            </a:ext>
          </a:extLst>
        </p:cNvPr>
        <p:cNvGrpSpPr/>
        <p:nvPr/>
      </p:nvGrpSpPr>
      <p:grpSpPr>
        <a:xfrm>
          <a:off x="0" y="0"/>
          <a:ext cx="0" cy="0"/>
          <a:chOff x="0" y="0"/>
          <a:chExt cx="0" cy="0"/>
        </a:xfrm>
      </p:grpSpPr>
      <p:pic>
        <p:nvPicPr>
          <p:cNvPr id="4" name="Picture 3" descr="Silhouette of a construction site">
            <a:extLst>
              <a:ext uri="{FF2B5EF4-FFF2-40B4-BE49-F238E27FC236}">
                <a16:creationId xmlns:a16="http://schemas.microsoft.com/office/drawing/2014/main" id="{FB4799FC-6709-2044-1F7A-2CCCDF96A492}"/>
              </a:ext>
            </a:extLst>
          </p:cNvPr>
          <p:cNvPicPr>
            <a:picLocks noChangeAspect="1"/>
          </p:cNvPicPr>
          <p:nvPr/>
        </p:nvPicPr>
        <p:blipFill rotWithShape="1">
          <a:blip r:embed="rId3" cstate="screen">
            <a:alphaModFix amt="25000"/>
            <a:extLst>
              <a:ext uri="{28A0092B-C50C-407E-A947-70E740481C1C}">
                <a14:useLocalDpi xmlns:a14="http://schemas.microsoft.com/office/drawing/2010/main" val="0"/>
              </a:ext>
            </a:extLst>
          </a:blip>
          <a:srcRect/>
          <a:stretch/>
        </p:blipFill>
        <p:spPr>
          <a:xfrm>
            <a:off x="0" y="0"/>
            <a:ext cx="7535864" cy="6858000"/>
          </a:xfrm>
          <a:prstGeom prst="rect">
            <a:avLst/>
          </a:prstGeom>
        </p:spPr>
      </p:pic>
      <p:sp>
        <p:nvSpPr>
          <p:cNvPr id="6" name="Text Placeholder 1">
            <a:extLst>
              <a:ext uri="{FF2B5EF4-FFF2-40B4-BE49-F238E27FC236}">
                <a16:creationId xmlns:a16="http://schemas.microsoft.com/office/drawing/2014/main" id="{5F0C2143-31BE-307A-715E-CDE2488B1BC5}"/>
              </a:ext>
            </a:extLst>
          </p:cNvPr>
          <p:cNvSpPr>
            <a:spLocks noGrp="1"/>
          </p:cNvSpPr>
          <p:nvPr>
            <p:ph type="body" sz="quarter" idx="15"/>
          </p:nvPr>
        </p:nvSpPr>
        <p:spPr>
          <a:xfrm>
            <a:off x="480597" y="416401"/>
            <a:ext cx="6694904" cy="757407"/>
          </a:xfrm>
        </p:spPr>
        <p:txBody>
          <a:bodyPr anchor="t"/>
          <a:lstStyle/>
          <a:p>
            <a:r>
              <a:rPr lang="en-GB" sz="2400" noProof="0" dirty="0"/>
              <a:t>European CONSTRUCTION Business Overview and Market Outlook</a:t>
            </a:r>
            <a:endParaRPr lang="en-GB" sz="700" noProof="0" dirty="0"/>
          </a:p>
        </p:txBody>
      </p:sp>
      <p:grpSp>
        <p:nvGrpSpPr>
          <p:cNvPr id="8" name="Group 7">
            <a:extLst>
              <a:ext uri="{FF2B5EF4-FFF2-40B4-BE49-F238E27FC236}">
                <a16:creationId xmlns:a16="http://schemas.microsoft.com/office/drawing/2014/main" id="{009BB0B2-B65C-257F-A9B4-A1F89270DB8E}"/>
              </a:ext>
            </a:extLst>
          </p:cNvPr>
          <p:cNvGrpSpPr>
            <a:grpSpLocks noChangeAspect="1"/>
          </p:cNvGrpSpPr>
          <p:nvPr/>
        </p:nvGrpSpPr>
        <p:grpSpPr>
          <a:xfrm>
            <a:off x="7973386" y="1664633"/>
            <a:ext cx="3510402" cy="4078942"/>
            <a:chOff x="5177028" y="1618237"/>
            <a:chExt cx="1269918" cy="1351845"/>
          </a:xfrm>
          <a:solidFill>
            <a:schemeClr val="accent3">
              <a:lumMod val="20000"/>
              <a:lumOff val="80000"/>
            </a:schemeClr>
          </a:solidFill>
        </p:grpSpPr>
        <p:sp>
          <p:nvSpPr>
            <p:cNvPr id="9" name="Shape 17046">
              <a:extLst>
                <a:ext uri="{FF2B5EF4-FFF2-40B4-BE49-F238E27FC236}">
                  <a16:creationId xmlns:a16="http://schemas.microsoft.com/office/drawing/2014/main" id="{153C1C24-4EB2-8342-70E4-C3073BEBE217}"/>
                </a:ext>
              </a:extLst>
            </p:cNvPr>
            <p:cNvSpPr/>
            <p:nvPr/>
          </p:nvSpPr>
          <p:spPr>
            <a:xfrm>
              <a:off x="6298780" y="1705694"/>
              <a:ext cx="14761" cy="1457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4850" y="7140"/>
                    <a:pt x="6750" y="14102"/>
                    <a:pt x="0" y="21600"/>
                  </a:cubicBezTo>
                  <a:cubicBezTo>
                    <a:pt x="6750" y="14102"/>
                    <a:pt x="14850" y="7140"/>
                    <a:pt x="21600" y="0"/>
                  </a:cubicBezTo>
                  <a:close/>
                </a:path>
              </a:pathLst>
            </a:custGeom>
            <a:grpFill/>
            <a:ln w="3175" cap="flat">
              <a:solidFill>
                <a:schemeClr val="bg1"/>
              </a:solidFill>
              <a:miter lim="400000"/>
            </a:ln>
            <a:effectLst/>
          </p:spPr>
          <p:txBody>
            <a:bodyPr wrap="square" lIns="26789" tIns="26789" rIns="26789" bIns="26789" numCol="1" anchor="t">
              <a:noAutofit/>
            </a:bodyPr>
            <a:lstStyle/>
            <a:p>
              <a:pP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GB" sz="2110" noProof="0" dirty="0">
                <a:latin typeface="Arial" panose="020B0604020202020204" pitchFamily="34" charset="0"/>
                <a:ea typeface="Lato Light" panose="020F0502020204030203" pitchFamily="34" charset="0"/>
                <a:cs typeface="Arial" panose="020B0604020202020204" pitchFamily="34" charset="0"/>
              </a:endParaRPr>
            </a:p>
          </p:txBody>
        </p:sp>
        <p:sp>
          <p:nvSpPr>
            <p:cNvPr id="10" name="Shape 17047">
              <a:extLst>
                <a:ext uri="{FF2B5EF4-FFF2-40B4-BE49-F238E27FC236}">
                  <a16:creationId xmlns:a16="http://schemas.microsoft.com/office/drawing/2014/main" id="{18BDF35C-50C6-4F93-42E4-4804FD28C751}"/>
                </a:ext>
              </a:extLst>
            </p:cNvPr>
            <p:cNvSpPr/>
            <p:nvPr/>
          </p:nvSpPr>
          <p:spPr>
            <a:xfrm>
              <a:off x="6343062" y="2696862"/>
              <a:ext cx="1361" cy="4919"/>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7855" y="14400"/>
                    <a:pt x="3927" y="8308"/>
                    <a:pt x="0" y="0"/>
                  </a:cubicBezTo>
                  <a:cubicBezTo>
                    <a:pt x="3927" y="4154"/>
                    <a:pt x="5891" y="8308"/>
                    <a:pt x="11782" y="13569"/>
                  </a:cubicBezTo>
                  <a:cubicBezTo>
                    <a:pt x="17673" y="16615"/>
                    <a:pt x="21600" y="18554"/>
                    <a:pt x="21600" y="21600"/>
                  </a:cubicBezTo>
                  <a:close/>
                </a:path>
              </a:pathLst>
            </a:custGeom>
            <a:grpFill/>
            <a:ln w="3175" cap="flat">
              <a:solidFill>
                <a:schemeClr val="bg1"/>
              </a:solidFill>
              <a:miter lim="400000"/>
            </a:ln>
            <a:effectLst/>
          </p:spPr>
          <p:txBody>
            <a:bodyPr wrap="square" lIns="26789" tIns="26789" rIns="26789" bIns="26789" numCol="1" anchor="t">
              <a:noAutofit/>
            </a:bodyPr>
            <a:lstStyle/>
            <a:p>
              <a:pP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GB" sz="2110" noProof="0" dirty="0">
                <a:latin typeface="Arial" panose="020B0604020202020204" pitchFamily="34" charset="0"/>
                <a:ea typeface="Lato Light" panose="020F0502020204030203" pitchFamily="34" charset="0"/>
                <a:cs typeface="Arial" panose="020B0604020202020204" pitchFamily="34" charset="0"/>
              </a:endParaRPr>
            </a:p>
          </p:txBody>
        </p:sp>
        <p:sp>
          <p:nvSpPr>
            <p:cNvPr id="11" name="Shape 17048">
              <a:extLst>
                <a:ext uri="{FF2B5EF4-FFF2-40B4-BE49-F238E27FC236}">
                  <a16:creationId xmlns:a16="http://schemas.microsoft.com/office/drawing/2014/main" id="{826CEEB0-E8E6-28CB-D4B3-E6A697161678}"/>
                </a:ext>
              </a:extLst>
            </p:cNvPr>
            <p:cNvSpPr/>
            <p:nvPr/>
          </p:nvSpPr>
          <p:spPr>
            <a:xfrm>
              <a:off x="5826465" y="1691117"/>
              <a:ext cx="365605" cy="494341"/>
            </a:xfrm>
            <a:custGeom>
              <a:avLst/>
              <a:gdLst/>
              <a:ahLst/>
              <a:cxnLst>
                <a:cxn ang="0">
                  <a:pos x="wd2" y="hd2"/>
                </a:cxn>
                <a:cxn ang="5400000">
                  <a:pos x="wd2" y="hd2"/>
                </a:cxn>
                <a:cxn ang="10800000">
                  <a:pos x="wd2" y="hd2"/>
                </a:cxn>
                <a:cxn ang="16200000">
                  <a:pos x="wd2" y="hd2"/>
                </a:cxn>
              </a:cxnLst>
              <a:rect l="0" t="0" r="r" b="b"/>
              <a:pathLst>
                <a:path w="21600" h="21600" extrusionOk="0">
                  <a:moveTo>
                    <a:pt x="4133" y="21600"/>
                  </a:moveTo>
                  <a:cubicBezTo>
                    <a:pt x="3911" y="21600"/>
                    <a:pt x="3741" y="21545"/>
                    <a:pt x="3629" y="21437"/>
                  </a:cubicBezTo>
                  <a:cubicBezTo>
                    <a:pt x="3457" y="21273"/>
                    <a:pt x="3498" y="21088"/>
                    <a:pt x="3529" y="20952"/>
                  </a:cubicBezTo>
                  <a:cubicBezTo>
                    <a:pt x="3541" y="20899"/>
                    <a:pt x="3552" y="20848"/>
                    <a:pt x="3549" y="20812"/>
                  </a:cubicBezTo>
                  <a:cubicBezTo>
                    <a:pt x="3534" y="20661"/>
                    <a:pt x="3497" y="20637"/>
                    <a:pt x="3319" y="20523"/>
                  </a:cubicBezTo>
                  <a:lnTo>
                    <a:pt x="3216" y="20457"/>
                  </a:lnTo>
                  <a:cubicBezTo>
                    <a:pt x="2921" y="20260"/>
                    <a:pt x="2866" y="20076"/>
                    <a:pt x="2872" y="19957"/>
                  </a:cubicBezTo>
                  <a:cubicBezTo>
                    <a:pt x="2878" y="19849"/>
                    <a:pt x="2937" y="19691"/>
                    <a:pt x="3188" y="19546"/>
                  </a:cubicBezTo>
                  <a:cubicBezTo>
                    <a:pt x="3254" y="19508"/>
                    <a:pt x="3328" y="19481"/>
                    <a:pt x="3389" y="19460"/>
                  </a:cubicBezTo>
                  <a:cubicBezTo>
                    <a:pt x="3375" y="19449"/>
                    <a:pt x="3357" y="19436"/>
                    <a:pt x="3336" y="19422"/>
                  </a:cubicBezTo>
                  <a:cubicBezTo>
                    <a:pt x="2309" y="18720"/>
                    <a:pt x="1547" y="17981"/>
                    <a:pt x="1070" y="17224"/>
                  </a:cubicBezTo>
                  <a:cubicBezTo>
                    <a:pt x="1004" y="17121"/>
                    <a:pt x="942" y="17017"/>
                    <a:pt x="880" y="16913"/>
                  </a:cubicBezTo>
                  <a:cubicBezTo>
                    <a:pt x="752" y="16700"/>
                    <a:pt x="625" y="16488"/>
                    <a:pt x="470" y="16282"/>
                  </a:cubicBezTo>
                  <a:cubicBezTo>
                    <a:pt x="307" y="16062"/>
                    <a:pt x="152" y="15853"/>
                    <a:pt x="66" y="15658"/>
                  </a:cubicBezTo>
                  <a:lnTo>
                    <a:pt x="0" y="15508"/>
                  </a:lnTo>
                  <a:lnTo>
                    <a:pt x="195" y="15440"/>
                  </a:lnTo>
                  <a:cubicBezTo>
                    <a:pt x="254" y="15420"/>
                    <a:pt x="309" y="15390"/>
                    <a:pt x="363" y="15361"/>
                  </a:cubicBezTo>
                  <a:cubicBezTo>
                    <a:pt x="500" y="15288"/>
                    <a:pt x="670" y="15198"/>
                    <a:pt x="898" y="15198"/>
                  </a:cubicBezTo>
                  <a:cubicBezTo>
                    <a:pt x="952" y="15198"/>
                    <a:pt x="1008" y="15203"/>
                    <a:pt x="1063" y="15214"/>
                  </a:cubicBezTo>
                  <a:cubicBezTo>
                    <a:pt x="1200" y="15240"/>
                    <a:pt x="1307" y="15296"/>
                    <a:pt x="1397" y="15355"/>
                  </a:cubicBezTo>
                  <a:cubicBezTo>
                    <a:pt x="1408" y="15233"/>
                    <a:pt x="1413" y="15042"/>
                    <a:pt x="1399" y="14743"/>
                  </a:cubicBezTo>
                  <a:lnTo>
                    <a:pt x="1399" y="14679"/>
                  </a:lnTo>
                  <a:cubicBezTo>
                    <a:pt x="1463" y="14158"/>
                    <a:pt x="1810" y="14001"/>
                    <a:pt x="2357" y="13955"/>
                  </a:cubicBezTo>
                  <a:cubicBezTo>
                    <a:pt x="2404" y="13868"/>
                    <a:pt x="2458" y="13782"/>
                    <a:pt x="2513" y="13698"/>
                  </a:cubicBezTo>
                  <a:cubicBezTo>
                    <a:pt x="2731" y="13357"/>
                    <a:pt x="2843" y="13153"/>
                    <a:pt x="2611" y="12915"/>
                  </a:cubicBezTo>
                  <a:cubicBezTo>
                    <a:pt x="2593" y="12900"/>
                    <a:pt x="2553" y="12878"/>
                    <a:pt x="2510" y="12852"/>
                  </a:cubicBezTo>
                  <a:cubicBezTo>
                    <a:pt x="2340" y="12750"/>
                    <a:pt x="2163" y="12644"/>
                    <a:pt x="2173" y="12495"/>
                  </a:cubicBezTo>
                  <a:cubicBezTo>
                    <a:pt x="2192" y="12218"/>
                    <a:pt x="2585" y="12154"/>
                    <a:pt x="2846" y="12111"/>
                  </a:cubicBezTo>
                  <a:cubicBezTo>
                    <a:pt x="2947" y="12094"/>
                    <a:pt x="3158" y="12060"/>
                    <a:pt x="3187" y="12026"/>
                  </a:cubicBezTo>
                  <a:cubicBezTo>
                    <a:pt x="3191" y="12018"/>
                    <a:pt x="3189" y="11974"/>
                    <a:pt x="3128" y="11887"/>
                  </a:cubicBezTo>
                  <a:cubicBezTo>
                    <a:pt x="3069" y="11804"/>
                    <a:pt x="2966" y="11771"/>
                    <a:pt x="2789" y="11722"/>
                  </a:cubicBezTo>
                  <a:cubicBezTo>
                    <a:pt x="2655" y="11684"/>
                    <a:pt x="2502" y="11641"/>
                    <a:pt x="2369" y="11555"/>
                  </a:cubicBezTo>
                  <a:cubicBezTo>
                    <a:pt x="1985" y="11309"/>
                    <a:pt x="2103" y="10970"/>
                    <a:pt x="2189" y="10722"/>
                  </a:cubicBezTo>
                  <a:lnTo>
                    <a:pt x="2226" y="10609"/>
                  </a:lnTo>
                  <a:cubicBezTo>
                    <a:pt x="2258" y="10508"/>
                    <a:pt x="2247" y="10489"/>
                    <a:pt x="2193" y="10399"/>
                  </a:cubicBezTo>
                  <a:lnTo>
                    <a:pt x="2136" y="10298"/>
                  </a:lnTo>
                  <a:cubicBezTo>
                    <a:pt x="2012" y="10056"/>
                    <a:pt x="1994" y="9950"/>
                    <a:pt x="1996" y="9686"/>
                  </a:cubicBezTo>
                  <a:lnTo>
                    <a:pt x="2000" y="9560"/>
                  </a:lnTo>
                  <a:cubicBezTo>
                    <a:pt x="2005" y="9425"/>
                    <a:pt x="2009" y="9297"/>
                    <a:pt x="1971" y="9184"/>
                  </a:cubicBezTo>
                  <a:cubicBezTo>
                    <a:pt x="1776" y="8599"/>
                    <a:pt x="1933" y="8445"/>
                    <a:pt x="2338" y="8122"/>
                  </a:cubicBezTo>
                  <a:cubicBezTo>
                    <a:pt x="2401" y="8071"/>
                    <a:pt x="2473" y="8015"/>
                    <a:pt x="2551" y="7948"/>
                  </a:cubicBezTo>
                  <a:cubicBezTo>
                    <a:pt x="2883" y="7665"/>
                    <a:pt x="3236" y="7409"/>
                    <a:pt x="3896" y="7409"/>
                  </a:cubicBezTo>
                  <a:cubicBezTo>
                    <a:pt x="3972" y="7409"/>
                    <a:pt x="4052" y="7412"/>
                    <a:pt x="4138" y="7419"/>
                  </a:cubicBezTo>
                  <a:cubicBezTo>
                    <a:pt x="4160" y="7421"/>
                    <a:pt x="4217" y="7428"/>
                    <a:pt x="4294" y="7437"/>
                  </a:cubicBezTo>
                  <a:cubicBezTo>
                    <a:pt x="4469" y="7460"/>
                    <a:pt x="4794" y="7502"/>
                    <a:pt x="5013" y="7502"/>
                  </a:cubicBezTo>
                  <a:cubicBezTo>
                    <a:pt x="5032" y="7502"/>
                    <a:pt x="5047" y="7502"/>
                    <a:pt x="5061" y="7502"/>
                  </a:cubicBezTo>
                  <a:cubicBezTo>
                    <a:pt x="5061" y="7502"/>
                    <a:pt x="5061" y="7249"/>
                    <a:pt x="5061" y="7249"/>
                  </a:cubicBezTo>
                  <a:cubicBezTo>
                    <a:pt x="4838" y="7209"/>
                    <a:pt x="4561" y="7159"/>
                    <a:pt x="4435" y="6990"/>
                  </a:cubicBezTo>
                  <a:cubicBezTo>
                    <a:pt x="4387" y="6926"/>
                    <a:pt x="4344" y="6818"/>
                    <a:pt x="4414" y="6670"/>
                  </a:cubicBezTo>
                  <a:cubicBezTo>
                    <a:pt x="4492" y="6510"/>
                    <a:pt x="4695" y="6427"/>
                    <a:pt x="4858" y="6361"/>
                  </a:cubicBezTo>
                  <a:cubicBezTo>
                    <a:pt x="4932" y="6331"/>
                    <a:pt x="5015" y="6297"/>
                    <a:pt x="5048" y="6270"/>
                  </a:cubicBezTo>
                  <a:cubicBezTo>
                    <a:pt x="5263" y="6097"/>
                    <a:pt x="5501" y="5687"/>
                    <a:pt x="5520" y="5455"/>
                  </a:cubicBezTo>
                  <a:cubicBezTo>
                    <a:pt x="5523" y="5421"/>
                    <a:pt x="5518" y="5296"/>
                    <a:pt x="5514" y="5149"/>
                  </a:cubicBezTo>
                  <a:cubicBezTo>
                    <a:pt x="5490" y="4384"/>
                    <a:pt x="5490" y="4384"/>
                    <a:pt x="5681" y="4334"/>
                  </a:cubicBezTo>
                  <a:cubicBezTo>
                    <a:pt x="5810" y="4300"/>
                    <a:pt x="5956" y="4283"/>
                    <a:pt x="6124" y="4283"/>
                  </a:cubicBezTo>
                  <a:cubicBezTo>
                    <a:pt x="6236" y="4283"/>
                    <a:pt x="6350" y="4290"/>
                    <a:pt x="6464" y="4298"/>
                  </a:cubicBezTo>
                  <a:cubicBezTo>
                    <a:pt x="6564" y="4305"/>
                    <a:pt x="6665" y="4312"/>
                    <a:pt x="6765" y="4312"/>
                  </a:cubicBezTo>
                  <a:cubicBezTo>
                    <a:pt x="6805" y="4312"/>
                    <a:pt x="6842" y="4311"/>
                    <a:pt x="6877" y="4308"/>
                  </a:cubicBezTo>
                  <a:cubicBezTo>
                    <a:pt x="6850" y="4228"/>
                    <a:pt x="6825" y="4132"/>
                    <a:pt x="6857" y="4034"/>
                  </a:cubicBezTo>
                  <a:cubicBezTo>
                    <a:pt x="6909" y="3869"/>
                    <a:pt x="7105" y="3750"/>
                    <a:pt x="7262" y="3654"/>
                  </a:cubicBezTo>
                  <a:cubicBezTo>
                    <a:pt x="7317" y="3621"/>
                    <a:pt x="7370" y="3589"/>
                    <a:pt x="7410" y="3558"/>
                  </a:cubicBezTo>
                  <a:cubicBezTo>
                    <a:pt x="7609" y="3400"/>
                    <a:pt x="7842" y="3261"/>
                    <a:pt x="8067" y="3128"/>
                  </a:cubicBezTo>
                  <a:cubicBezTo>
                    <a:pt x="8129" y="3091"/>
                    <a:pt x="8191" y="3054"/>
                    <a:pt x="8252" y="3017"/>
                  </a:cubicBezTo>
                  <a:cubicBezTo>
                    <a:pt x="8208" y="2948"/>
                    <a:pt x="8144" y="2855"/>
                    <a:pt x="8087" y="2772"/>
                  </a:cubicBezTo>
                  <a:cubicBezTo>
                    <a:pt x="8013" y="2662"/>
                    <a:pt x="7950" y="2567"/>
                    <a:pt x="7938" y="2540"/>
                  </a:cubicBezTo>
                  <a:lnTo>
                    <a:pt x="7863" y="2381"/>
                  </a:lnTo>
                  <a:lnTo>
                    <a:pt x="8075" y="2315"/>
                  </a:lnTo>
                  <a:cubicBezTo>
                    <a:pt x="8197" y="2278"/>
                    <a:pt x="8328" y="2258"/>
                    <a:pt x="8454" y="2245"/>
                  </a:cubicBezTo>
                  <a:cubicBezTo>
                    <a:pt x="8619" y="1891"/>
                    <a:pt x="9211" y="1538"/>
                    <a:pt x="9662" y="1486"/>
                  </a:cubicBezTo>
                  <a:cubicBezTo>
                    <a:pt x="9718" y="1479"/>
                    <a:pt x="9772" y="1476"/>
                    <a:pt x="9825" y="1476"/>
                  </a:cubicBezTo>
                  <a:cubicBezTo>
                    <a:pt x="10037" y="1476"/>
                    <a:pt x="10230" y="1522"/>
                    <a:pt x="10399" y="1562"/>
                  </a:cubicBezTo>
                  <a:cubicBezTo>
                    <a:pt x="10514" y="1589"/>
                    <a:pt x="10624" y="1616"/>
                    <a:pt x="10730" y="1626"/>
                  </a:cubicBezTo>
                  <a:cubicBezTo>
                    <a:pt x="10748" y="1571"/>
                    <a:pt x="10766" y="1499"/>
                    <a:pt x="10779" y="1445"/>
                  </a:cubicBezTo>
                  <a:cubicBezTo>
                    <a:pt x="10846" y="1164"/>
                    <a:pt x="10948" y="739"/>
                    <a:pt x="11486" y="739"/>
                  </a:cubicBezTo>
                  <a:lnTo>
                    <a:pt x="11605" y="747"/>
                  </a:lnTo>
                  <a:cubicBezTo>
                    <a:pt x="11755" y="766"/>
                    <a:pt x="11935" y="795"/>
                    <a:pt x="12130" y="826"/>
                  </a:cubicBezTo>
                  <a:cubicBezTo>
                    <a:pt x="12562" y="895"/>
                    <a:pt x="13052" y="974"/>
                    <a:pt x="13433" y="974"/>
                  </a:cubicBezTo>
                  <a:cubicBezTo>
                    <a:pt x="13679" y="974"/>
                    <a:pt x="13845" y="940"/>
                    <a:pt x="13897" y="877"/>
                  </a:cubicBezTo>
                  <a:cubicBezTo>
                    <a:pt x="13933" y="835"/>
                    <a:pt x="13988" y="693"/>
                    <a:pt x="13719" y="303"/>
                  </a:cubicBezTo>
                  <a:lnTo>
                    <a:pt x="13588" y="115"/>
                  </a:lnTo>
                  <a:lnTo>
                    <a:pt x="13863" y="50"/>
                  </a:lnTo>
                  <a:cubicBezTo>
                    <a:pt x="14006" y="16"/>
                    <a:pt x="14162" y="0"/>
                    <a:pt x="14344" y="0"/>
                  </a:cubicBezTo>
                  <a:cubicBezTo>
                    <a:pt x="14516" y="0"/>
                    <a:pt x="14692" y="15"/>
                    <a:pt x="14867" y="30"/>
                  </a:cubicBezTo>
                  <a:cubicBezTo>
                    <a:pt x="15019" y="44"/>
                    <a:pt x="15170" y="57"/>
                    <a:pt x="15314" y="57"/>
                  </a:cubicBezTo>
                  <a:lnTo>
                    <a:pt x="15580" y="57"/>
                  </a:lnTo>
                  <a:lnTo>
                    <a:pt x="15550" y="351"/>
                  </a:lnTo>
                  <a:cubicBezTo>
                    <a:pt x="15580" y="365"/>
                    <a:pt x="15607" y="380"/>
                    <a:pt x="15631" y="393"/>
                  </a:cubicBezTo>
                  <a:cubicBezTo>
                    <a:pt x="15680" y="419"/>
                    <a:pt x="15709" y="434"/>
                    <a:pt x="15740" y="441"/>
                  </a:cubicBezTo>
                  <a:lnTo>
                    <a:pt x="15805" y="454"/>
                  </a:lnTo>
                  <a:lnTo>
                    <a:pt x="15889" y="513"/>
                  </a:lnTo>
                  <a:lnTo>
                    <a:pt x="15901" y="515"/>
                  </a:lnTo>
                  <a:lnTo>
                    <a:pt x="15950" y="550"/>
                  </a:lnTo>
                  <a:lnTo>
                    <a:pt x="16011" y="579"/>
                  </a:lnTo>
                  <a:cubicBezTo>
                    <a:pt x="16045" y="595"/>
                    <a:pt x="16082" y="608"/>
                    <a:pt x="16120" y="620"/>
                  </a:cubicBezTo>
                  <a:cubicBezTo>
                    <a:pt x="16172" y="639"/>
                    <a:pt x="16216" y="650"/>
                    <a:pt x="16260" y="660"/>
                  </a:cubicBezTo>
                  <a:cubicBezTo>
                    <a:pt x="16391" y="689"/>
                    <a:pt x="16442" y="698"/>
                    <a:pt x="16492" y="706"/>
                  </a:cubicBezTo>
                  <a:lnTo>
                    <a:pt x="16591" y="721"/>
                  </a:lnTo>
                  <a:cubicBezTo>
                    <a:pt x="16749" y="742"/>
                    <a:pt x="16904" y="743"/>
                    <a:pt x="17059" y="745"/>
                  </a:cubicBezTo>
                  <a:cubicBezTo>
                    <a:pt x="17216" y="747"/>
                    <a:pt x="17374" y="749"/>
                    <a:pt x="17534" y="766"/>
                  </a:cubicBezTo>
                  <a:cubicBezTo>
                    <a:pt x="17724" y="785"/>
                    <a:pt x="17860" y="845"/>
                    <a:pt x="17981" y="898"/>
                  </a:cubicBezTo>
                  <a:lnTo>
                    <a:pt x="18070" y="937"/>
                  </a:lnTo>
                  <a:cubicBezTo>
                    <a:pt x="18182" y="976"/>
                    <a:pt x="18247" y="994"/>
                    <a:pt x="18313" y="1012"/>
                  </a:cubicBezTo>
                  <a:cubicBezTo>
                    <a:pt x="18435" y="1045"/>
                    <a:pt x="18556" y="1079"/>
                    <a:pt x="18669" y="1129"/>
                  </a:cubicBezTo>
                  <a:cubicBezTo>
                    <a:pt x="18713" y="1148"/>
                    <a:pt x="18774" y="1171"/>
                    <a:pt x="18842" y="1198"/>
                  </a:cubicBezTo>
                  <a:cubicBezTo>
                    <a:pt x="19246" y="1356"/>
                    <a:pt x="19750" y="1551"/>
                    <a:pt x="19732" y="1840"/>
                  </a:cubicBezTo>
                  <a:cubicBezTo>
                    <a:pt x="19726" y="1941"/>
                    <a:pt x="19632" y="2015"/>
                    <a:pt x="19543" y="2085"/>
                  </a:cubicBezTo>
                  <a:cubicBezTo>
                    <a:pt x="19514" y="2108"/>
                    <a:pt x="19465" y="2145"/>
                    <a:pt x="19454" y="2161"/>
                  </a:cubicBezTo>
                  <a:cubicBezTo>
                    <a:pt x="19435" y="2217"/>
                    <a:pt x="19478" y="2313"/>
                    <a:pt x="19520" y="2407"/>
                  </a:cubicBezTo>
                  <a:cubicBezTo>
                    <a:pt x="19695" y="2421"/>
                    <a:pt x="19956" y="2448"/>
                    <a:pt x="20040" y="2484"/>
                  </a:cubicBezTo>
                  <a:lnTo>
                    <a:pt x="20268" y="2580"/>
                  </a:lnTo>
                  <a:lnTo>
                    <a:pt x="20123" y="2740"/>
                  </a:lnTo>
                  <a:cubicBezTo>
                    <a:pt x="20069" y="2799"/>
                    <a:pt x="20006" y="2853"/>
                    <a:pt x="19939" y="2906"/>
                  </a:cubicBezTo>
                  <a:cubicBezTo>
                    <a:pt x="20094" y="2995"/>
                    <a:pt x="20230" y="3089"/>
                    <a:pt x="20232" y="3091"/>
                  </a:cubicBezTo>
                  <a:cubicBezTo>
                    <a:pt x="20587" y="3387"/>
                    <a:pt x="20452" y="3627"/>
                    <a:pt x="20354" y="3802"/>
                  </a:cubicBezTo>
                  <a:cubicBezTo>
                    <a:pt x="20311" y="3879"/>
                    <a:pt x="20271" y="3952"/>
                    <a:pt x="20266" y="4029"/>
                  </a:cubicBezTo>
                  <a:lnTo>
                    <a:pt x="20280" y="4115"/>
                  </a:lnTo>
                  <a:lnTo>
                    <a:pt x="20318" y="4200"/>
                  </a:lnTo>
                  <a:cubicBezTo>
                    <a:pt x="20352" y="4264"/>
                    <a:pt x="20409" y="4334"/>
                    <a:pt x="20483" y="4403"/>
                  </a:cubicBezTo>
                  <a:lnTo>
                    <a:pt x="20553" y="4467"/>
                  </a:lnTo>
                  <a:cubicBezTo>
                    <a:pt x="20667" y="4566"/>
                    <a:pt x="20809" y="4660"/>
                    <a:pt x="20956" y="4736"/>
                  </a:cubicBezTo>
                  <a:lnTo>
                    <a:pt x="21600" y="5064"/>
                  </a:lnTo>
                  <a:lnTo>
                    <a:pt x="20815" y="5064"/>
                  </a:lnTo>
                  <a:cubicBezTo>
                    <a:pt x="20713" y="5064"/>
                    <a:pt x="20612" y="5059"/>
                    <a:pt x="20513" y="5055"/>
                  </a:cubicBezTo>
                  <a:cubicBezTo>
                    <a:pt x="20427" y="5050"/>
                    <a:pt x="20343" y="5046"/>
                    <a:pt x="20260" y="5046"/>
                  </a:cubicBezTo>
                  <a:cubicBezTo>
                    <a:pt x="20132" y="5046"/>
                    <a:pt x="20036" y="5057"/>
                    <a:pt x="19949" y="5080"/>
                  </a:cubicBezTo>
                  <a:cubicBezTo>
                    <a:pt x="19708" y="5142"/>
                    <a:pt x="19445" y="5199"/>
                    <a:pt x="19151" y="5199"/>
                  </a:cubicBezTo>
                  <a:cubicBezTo>
                    <a:pt x="19070" y="5199"/>
                    <a:pt x="18987" y="5195"/>
                    <a:pt x="18903" y="5185"/>
                  </a:cubicBezTo>
                  <a:cubicBezTo>
                    <a:pt x="18780" y="5172"/>
                    <a:pt x="18680" y="5151"/>
                    <a:pt x="18592" y="5133"/>
                  </a:cubicBezTo>
                  <a:cubicBezTo>
                    <a:pt x="18520" y="5118"/>
                    <a:pt x="18463" y="5106"/>
                    <a:pt x="18419" y="5106"/>
                  </a:cubicBezTo>
                  <a:cubicBezTo>
                    <a:pt x="18405" y="5106"/>
                    <a:pt x="18376" y="5106"/>
                    <a:pt x="18321" y="5127"/>
                  </a:cubicBezTo>
                  <a:cubicBezTo>
                    <a:pt x="18252" y="5420"/>
                    <a:pt x="17782" y="5714"/>
                    <a:pt x="17225" y="6035"/>
                  </a:cubicBezTo>
                  <a:cubicBezTo>
                    <a:pt x="17116" y="6097"/>
                    <a:pt x="17024" y="6150"/>
                    <a:pt x="16967" y="6189"/>
                  </a:cubicBezTo>
                  <a:lnTo>
                    <a:pt x="16855" y="6259"/>
                  </a:lnTo>
                  <a:cubicBezTo>
                    <a:pt x="16777" y="6306"/>
                    <a:pt x="16539" y="6451"/>
                    <a:pt x="16500" y="6505"/>
                  </a:cubicBezTo>
                  <a:cubicBezTo>
                    <a:pt x="16503" y="6504"/>
                    <a:pt x="16508" y="6503"/>
                    <a:pt x="16515" y="6503"/>
                  </a:cubicBezTo>
                  <a:cubicBezTo>
                    <a:pt x="16563" y="6503"/>
                    <a:pt x="16680" y="6550"/>
                    <a:pt x="16753" y="6579"/>
                  </a:cubicBezTo>
                  <a:cubicBezTo>
                    <a:pt x="16982" y="6672"/>
                    <a:pt x="17328" y="6813"/>
                    <a:pt x="17254" y="7097"/>
                  </a:cubicBezTo>
                  <a:cubicBezTo>
                    <a:pt x="17204" y="7294"/>
                    <a:pt x="16943" y="7405"/>
                    <a:pt x="16689" y="7512"/>
                  </a:cubicBezTo>
                  <a:cubicBezTo>
                    <a:pt x="16533" y="7578"/>
                    <a:pt x="16297" y="7678"/>
                    <a:pt x="16313" y="7739"/>
                  </a:cubicBezTo>
                  <a:cubicBezTo>
                    <a:pt x="16416" y="8151"/>
                    <a:pt x="14717" y="8569"/>
                    <a:pt x="14374" y="8649"/>
                  </a:cubicBezTo>
                  <a:cubicBezTo>
                    <a:pt x="14256" y="8677"/>
                    <a:pt x="14125" y="8703"/>
                    <a:pt x="13989" y="8730"/>
                  </a:cubicBezTo>
                  <a:cubicBezTo>
                    <a:pt x="13543" y="8819"/>
                    <a:pt x="13036" y="8919"/>
                    <a:pt x="12817" y="9143"/>
                  </a:cubicBezTo>
                  <a:cubicBezTo>
                    <a:pt x="12766" y="9194"/>
                    <a:pt x="12733" y="9244"/>
                    <a:pt x="12702" y="9291"/>
                  </a:cubicBezTo>
                  <a:cubicBezTo>
                    <a:pt x="12633" y="9393"/>
                    <a:pt x="12555" y="9509"/>
                    <a:pt x="12365" y="9622"/>
                  </a:cubicBezTo>
                  <a:cubicBezTo>
                    <a:pt x="12257" y="9687"/>
                    <a:pt x="12136" y="9741"/>
                    <a:pt x="12015" y="9794"/>
                  </a:cubicBezTo>
                  <a:cubicBezTo>
                    <a:pt x="11894" y="9846"/>
                    <a:pt x="11780" y="9896"/>
                    <a:pt x="11688" y="9958"/>
                  </a:cubicBezTo>
                  <a:cubicBezTo>
                    <a:pt x="11552" y="10050"/>
                    <a:pt x="11378" y="10201"/>
                    <a:pt x="11322" y="10312"/>
                  </a:cubicBezTo>
                  <a:cubicBezTo>
                    <a:pt x="11284" y="10387"/>
                    <a:pt x="11289" y="10406"/>
                    <a:pt x="11306" y="10473"/>
                  </a:cubicBezTo>
                  <a:cubicBezTo>
                    <a:pt x="11320" y="10528"/>
                    <a:pt x="11335" y="10591"/>
                    <a:pt x="11334" y="10682"/>
                  </a:cubicBezTo>
                  <a:cubicBezTo>
                    <a:pt x="11331" y="10941"/>
                    <a:pt x="11142" y="11148"/>
                    <a:pt x="10975" y="11330"/>
                  </a:cubicBezTo>
                  <a:cubicBezTo>
                    <a:pt x="10885" y="11428"/>
                    <a:pt x="10799" y="11521"/>
                    <a:pt x="10750" y="11613"/>
                  </a:cubicBezTo>
                  <a:cubicBezTo>
                    <a:pt x="10600" y="11891"/>
                    <a:pt x="10649" y="12444"/>
                    <a:pt x="10917" y="12670"/>
                  </a:cubicBezTo>
                  <a:cubicBezTo>
                    <a:pt x="11043" y="12777"/>
                    <a:pt x="11242" y="12811"/>
                    <a:pt x="11473" y="12850"/>
                  </a:cubicBezTo>
                  <a:cubicBezTo>
                    <a:pt x="11694" y="12887"/>
                    <a:pt x="11943" y="12929"/>
                    <a:pt x="12160" y="13047"/>
                  </a:cubicBezTo>
                  <a:cubicBezTo>
                    <a:pt x="12338" y="13143"/>
                    <a:pt x="12538" y="13224"/>
                    <a:pt x="12738" y="13305"/>
                  </a:cubicBezTo>
                  <a:cubicBezTo>
                    <a:pt x="13090" y="13448"/>
                    <a:pt x="13453" y="13596"/>
                    <a:pt x="13736" y="13827"/>
                  </a:cubicBezTo>
                  <a:cubicBezTo>
                    <a:pt x="13864" y="13930"/>
                    <a:pt x="13993" y="14056"/>
                    <a:pt x="13978" y="14209"/>
                  </a:cubicBezTo>
                  <a:cubicBezTo>
                    <a:pt x="13964" y="14365"/>
                    <a:pt x="13809" y="14479"/>
                    <a:pt x="13645" y="14580"/>
                  </a:cubicBezTo>
                  <a:cubicBezTo>
                    <a:pt x="13641" y="14582"/>
                    <a:pt x="13415" y="14704"/>
                    <a:pt x="13178" y="14811"/>
                  </a:cubicBezTo>
                  <a:cubicBezTo>
                    <a:pt x="13248" y="14871"/>
                    <a:pt x="13298" y="14946"/>
                    <a:pt x="13297" y="15038"/>
                  </a:cubicBezTo>
                  <a:cubicBezTo>
                    <a:pt x="13297" y="15355"/>
                    <a:pt x="12702" y="15553"/>
                    <a:pt x="12127" y="15744"/>
                  </a:cubicBezTo>
                  <a:cubicBezTo>
                    <a:pt x="11981" y="15792"/>
                    <a:pt x="11851" y="15835"/>
                    <a:pt x="11766" y="15871"/>
                  </a:cubicBezTo>
                  <a:cubicBezTo>
                    <a:pt x="11659" y="15917"/>
                    <a:pt x="11537" y="15961"/>
                    <a:pt x="11411" y="16006"/>
                  </a:cubicBezTo>
                  <a:cubicBezTo>
                    <a:pt x="11100" y="16117"/>
                    <a:pt x="10778" y="16233"/>
                    <a:pt x="10652" y="16399"/>
                  </a:cubicBezTo>
                  <a:cubicBezTo>
                    <a:pt x="10421" y="16703"/>
                    <a:pt x="10347" y="17271"/>
                    <a:pt x="10319" y="17485"/>
                  </a:cubicBezTo>
                  <a:cubicBezTo>
                    <a:pt x="10299" y="17637"/>
                    <a:pt x="10294" y="17777"/>
                    <a:pt x="10288" y="17912"/>
                  </a:cubicBezTo>
                  <a:cubicBezTo>
                    <a:pt x="10272" y="18309"/>
                    <a:pt x="10257" y="18685"/>
                    <a:pt x="9894" y="19103"/>
                  </a:cubicBezTo>
                  <a:cubicBezTo>
                    <a:pt x="9864" y="19138"/>
                    <a:pt x="9807" y="19227"/>
                    <a:pt x="9736" y="19336"/>
                  </a:cubicBezTo>
                  <a:cubicBezTo>
                    <a:pt x="9322" y="19966"/>
                    <a:pt x="9156" y="20165"/>
                    <a:pt x="8924" y="20184"/>
                  </a:cubicBezTo>
                  <a:cubicBezTo>
                    <a:pt x="8741" y="20199"/>
                    <a:pt x="8515" y="20202"/>
                    <a:pt x="8269" y="20206"/>
                  </a:cubicBezTo>
                  <a:cubicBezTo>
                    <a:pt x="7594" y="20214"/>
                    <a:pt x="6754" y="20225"/>
                    <a:pt x="6442" y="20517"/>
                  </a:cubicBezTo>
                  <a:cubicBezTo>
                    <a:pt x="6378" y="20577"/>
                    <a:pt x="6392" y="20651"/>
                    <a:pt x="6440" y="20805"/>
                  </a:cubicBezTo>
                  <a:cubicBezTo>
                    <a:pt x="6489" y="20962"/>
                    <a:pt x="6556" y="21179"/>
                    <a:pt x="6344" y="21361"/>
                  </a:cubicBezTo>
                  <a:cubicBezTo>
                    <a:pt x="6135" y="21539"/>
                    <a:pt x="5695" y="21563"/>
                    <a:pt x="5291" y="21563"/>
                  </a:cubicBezTo>
                  <a:cubicBezTo>
                    <a:pt x="5173" y="21563"/>
                    <a:pt x="4719" y="21555"/>
                    <a:pt x="4719" y="21555"/>
                  </a:cubicBezTo>
                  <a:lnTo>
                    <a:pt x="4623" y="21557"/>
                  </a:lnTo>
                  <a:cubicBezTo>
                    <a:pt x="4574" y="21559"/>
                    <a:pt x="4519" y="21566"/>
                    <a:pt x="4461" y="21574"/>
                  </a:cubicBezTo>
                  <a:cubicBezTo>
                    <a:pt x="4353" y="21587"/>
                    <a:pt x="4239" y="21600"/>
                    <a:pt x="4133" y="21600"/>
                  </a:cubicBezTo>
                  <a:close/>
                </a:path>
              </a:pathLst>
            </a:custGeom>
            <a:grp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12" name="Shape 17049">
              <a:extLst>
                <a:ext uri="{FF2B5EF4-FFF2-40B4-BE49-F238E27FC236}">
                  <a16:creationId xmlns:a16="http://schemas.microsoft.com/office/drawing/2014/main" id="{EFFD1673-6175-1D7F-AA86-C9F6340D891F}"/>
                </a:ext>
              </a:extLst>
            </p:cNvPr>
            <p:cNvSpPr/>
            <p:nvPr/>
          </p:nvSpPr>
          <p:spPr>
            <a:xfrm>
              <a:off x="6092144" y="1661966"/>
              <a:ext cx="316169" cy="361006"/>
            </a:xfrm>
            <a:custGeom>
              <a:avLst/>
              <a:gdLst/>
              <a:ahLst/>
              <a:cxnLst>
                <a:cxn ang="0">
                  <a:pos x="wd2" y="hd2"/>
                </a:cxn>
                <a:cxn ang="5400000">
                  <a:pos x="wd2" y="hd2"/>
                </a:cxn>
                <a:cxn ang="10800000">
                  <a:pos x="wd2" y="hd2"/>
                </a:cxn>
                <a:cxn ang="16200000">
                  <a:pos x="wd2" y="hd2"/>
                </a:cxn>
              </a:cxnLst>
              <a:rect l="0" t="0" r="r" b="b"/>
              <a:pathLst>
                <a:path w="21554" h="21600" extrusionOk="0">
                  <a:moveTo>
                    <a:pt x="6675" y="21600"/>
                  </a:moveTo>
                  <a:cubicBezTo>
                    <a:pt x="6517" y="21600"/>
                    <a:pt x="6426" y="21538"/>
                    <a:pt x="6361" y="21493"/>
                  </a:cubicBezTo>
                  <a:cubicBezTo>
                    <a:pt x="6327" y="21470"/>
                    <a:pt x="6281" y="21438"/>
                    <a:pt x="6197" y="21399"/>
                  </a:cubicBezTo>
                  <a:cubicBezTo>
                    <a:pt x="6080" y="21345"/>
                    <a:pt x="6013" y="21342"/>
                    <a:pt x="5890" y="21337"/>
                  </a:cubicBezTo>
                  <a:cubicBezTo>
                    <a:pt x="5787" y="21333"/>
                    <a:pt x="5678" y="21328"/>
                    <a:pt x="5540" y="21299"/>
                  </a:cubicBezTo>
                  <a:cubicBezTo>
                    <a:pt x="5141" y="21212"/>
                    <a:pt x="5028" y="21005"/>
                    <a:pt x="4937" y="20838"/>
                  </a:cubicBezTo>
                  <a:cubicBezTo>
                    <a:pt x="4890" y="20751"/>
                    <a:pt x="4845" y="20670"/>
                    <a:pt x="4753" y="20587"/>
                  </a:cubicBezTo>
                  <a:cubicBezTo>
                    <a:pt x="4602" y="20453"/>
                    <a:pt x="4188" y="20368"/>
                    <a:pt x="3822" y="20292"/>
                  </a:cubicBezTo>
                  <a:cubicBezTo>
                    <a:pt x="3168" y="20157"/>
                    <a:pt x="2427" y="20004"/>
                    <a:pt x="2441" y="19438"/>
                  </a:cubicBezTo>
                  <a:cubicBezTo>
                    <a:pt x="2448" y="19157"/>
                    <a:pt x="2555" y="18871"/>
                    <a:pt x="2659" y="18594"/>
                  </a:cubicBezTo>
                  <a:cubicBezTo>
                    <a:pt x="2819" y="18167"/>
                    <a:pt x="2970" y="17764"/>
                    <a:pt x="2758" y="17428"/>
                  </a:cubicBezTo>
                  <a:cubicBezTo>
                    <a:pt x="2738" y="17397"/>
                    <a:pt x="2699" y="17366"/>
                    <a:pt x="2652" y="17327"/>
                  </a:cubicBezTo>
                  <a:cubicBezTo>
                    <a:pt x="2564" y="17255"/>
                    <a:pt x="2442" y="17156"/>
                    <a:pt x="2383" y="16991"/>
                  </a:cubicBezTo>
                  <a:cubicBezTo>
                    <a:pt x="2324" y="16822"/>
                    <a:pt x="2358" y="16659"/>
                    <a:pt x="2387" y="16527"/>
                  </a:cubicBezTo>
                  <a:cubicBezTo>
                    <a:pt x="2405" y="16438"/>
                    <a:pt x="2423" y="16355"/>
                    <a:pt x="2407" y="16298"/>
                  </a:cubicBezTo>
                  <a:cubicBezTo>
                    <a:pt x="2386" y="16224"/>
                    <a:pt x="2224" y="16094"/>
                    <a:pt x="2105" y="15999"/>
                  </a:cubicBezTo>
                  <a:cubicBezTo>
                    <a:pt x="1860" y="15804"/>
                    <a:pt x="1584" y="15582"/>
                    <a:pt x="1649" y="15281"/>
                  </a:cubicBezTo>
                  <a:cubicBezTo>
                    <a:pt x="1706" y="15017"/>
                    <a:pt x="1972" y="14911"/>
                    <a:pt x="2167" y="14833"/>
                  </a:cubicBezTo>
                  <a:cubicBezTo>
                    <a:pt x="2245" y="14802"/>
                    <a:pt x="2365" y="14754"/>
                    <a:pt x="2388" y="14720"/>
                  </a:cubicBezTo>
                  <a:cubicBezTo>
                    <a:pt x="2417" y="14675"/>
                    <a:pt x="2420" y="14620"/>
                    <a:pt x="2423" y="14533"/>
                  </a:cubicBezTo>
                  <a:cubicBezTo>
                    <a:pt x="2429" y="14370"/>
                    <a:pt x="2437" y="14095"/>
                    <a:pt x="2829" y="13938"/>
                  </a:cubicBezTo>
                  <a:cubicBezTo>
                    <a:pt x="2892" y="13912"/>
                    <a:pt x="2962" y="13906"/>
                    <a:pt x="3053" y="13906"/>
                  </a:cubicBezTo>
                  <a:cubicBezTo>
                    <a:pt x="3183" y="13906"/>
                    <a:pt x="3398" y="13920"/>
                    <a:pt x="3577" y="13932"/>
                  </a:cubicBezTo>
                  <a:cubicBezTo>
                    <a:pt x="3651" y="13359"/>
                    <a:pt x="4135" y="13130"/>
                    <a:pt x="4596" y="12961"/>
                  </a:cubicBezTo>
                  <a:cubicBezTo>
                    <a:pt x="5231" y="12726"/>
                    <a:pt x="5712" y="12383"/>
                    <a:pt x="6267" y="11986"/>
                  </a:cubicBezTo>
                  <a:cubicBezTo>
                    <a:pt x="6564" y="11775"/>
                    <a:pt x="6756" y="11584"/>
                    <a:pt x="6960" y="11383"/>
                  </a:cubicBezTo>
                  <a:cubicBezTo>
                    <a:pt x="7200" y="11145"/>
                    <a:pt x="7447" y="10899"/>
                    <a:pt x="7764" y="10695"/>
                  </a:cubicBezTo>
                  <a:cubicBezTo>
                    <a:pt x="8005" y="10539"/>
                    <a:pt x="8134" y="10456"/>
                    <a:pt x="8464" y="10420"/>
                  </a:cubicBezTo>
                  <a:cubicBezTo>
                    <a:pt x="8479" y="10419"/>
                    <a:pt x="8614" y="10422"/>
                    <a:pt x="8673" y="10427"/>
                  </a:cubicBezTo>
                  <a:cubicBezTo>
                    <a:pt x="8763" y="10434"/>
                    <a:pt x="8882" y="10443"/>
                    <a:pt x="8992" y="10446"/>
                  </a:cubicBezTo>
                  <a:cubicBezTo>
                    <a:pt x="8972" y="10413"/>
                    <a:pt x="8946" y="10377"/>
                    <a:pt x="8912" y="10333"/>
                  </a:cubicBezTo>
                  <a:cubicBezTo>
                    <a:pt x="8867" y="10273"/>
                    <a:pt x="8821" y="10210"/>
                    <a:pt x="8780" y="10138"/>
                  </a:cubicBezTo>
                  <a:cubicBezTo>
                    <a:pt x="8701" y="10000"/>
                    <a:pt x="8677" y="9865"/>
                    <a:pt x="8657" y="9758"/>
                  </a:cubicBezTo>
                  <a:cubicBezTo>
                    <a:pt x="8643" y="9685"/>
                    <a:pt x="8632" y="9623"/>
                    <a:pt x="8608" y="9573"/>
                  </a:cubicBezTo>
                  <a:cubicBezTo>
                    <a:pt x="8508" y="9358"/>
                    <a:pt x="7943" y="9271"/>
                    <a:pt x="7530" y="9207"/>
                  </a:cubicBezTo>
                  <a:cubicBezTo>
                    <a:pt x="7368" y="9182"/>
                    <a:pt x="7216" y="9159"/>
                    <a:pt x="7090" y="9130"/>
                  </a:cubicBezTo>
                  <a:cubicBezTo>
                    <a:pt x="6424" y="8983"/>
                    <a:pt x="5426" y="8189"/>
                    <a:pt x="5455" y="7489"/>
                  </a:cubicBezTo>
                  <a:cubicBezTo>
                    <a:pt x="5462" y="7294"/>
                    <a:pt x="5538" y="7135"/>
                    <a:pt x="5598" y="7007"/>
                  </a:cubicBezTo>
                  <a:cubicBezTo>
                    <a:pt x="5699" y="6794"/>
                    <a:pt x="5733" y="6722"/>
                    <a:pt x="5555" y="6546"/>
                  </a:cubicBezTo>
                  <a:cubicBezTo>
                    <a:pt x="5516" y="6518"/>
                    <a:pt x="5248" y="6336"/>
                    <a:pt x="5117" y="6248"/>
                  </a:cubicBezTo>
                  <a:lnTo>
                    <a:pt x="4545" y="6248"/>
                  </a:lnTo>
                  <a:lnTo>
                    <a:pt x="4805" y="6013"/>
                  </a:lnTo>
                  <a:lnTo>
                    <a:pt x="4673" y="5587"/>
                  </a:lnTo>
                  <a:lnTo>
                    <a:pt x="4625" y="5450"/>
                  </a:lnTo>
                  <a:cubicBezTo>
                    <a:pt x="4556" y="5269"/>
                    <a:pt x="4471" y="5044"/>
                    <a:pt x="4541" y="4810"/>
                  </a:cubicBezTo>
                  <a:cubicBezTo>
                    <a:pt x="4578" y="4686"/>
                    <a:pt x="4681" y="4590"/>
                    <a:pt x="4772" y="4506"/>
                  </a:cubicBezTo>
                  <a:cubicBezTo>
                    <a:pt x="4801" y="4479"/>
                    <a:pt x="4844" y="4439"/>
                    <a:pt x="4855" y="4423"/>
                  </a:cubicBezTo>
                  <a:cubicBezTo>
                    <a:pt x="4791" y="4379"/>
                    <a:pt x="4280" y="4143"/>
                    <a:pt x="4112" y="4066"/>
                  </a:cubicBezTo>
                  <a:cubicBezTo>
                    <a:pt x="4023" y="4024"/>
                    <a:pt x="3944" y="3988"/>
                    <a:pt x="3887" y="3958"/>
                  </a:cubicBezTo>
                  <a:cubicBezTo>
                    <a:pt x="3461" y="3736"/>
                    <a:pt x="2857" y="3644"/>
                    <a:pt x="2325" y="3563"/>
                  </a:cubicBezTo>
                  <a:lnTo>
                    <a:pt x="1984" y="3511"/>
                  </a:lnTo>
                  <a:cubicBezTo>
                    <a:pt x="1524" y="3442"/>
                    <a:pt x="957" y="3357"/>
                    <a:pt x="571" y="3046"/>
                  </a:cubicBezTo>
                  <a:cubicBezTo>
                    <a:pt x="473" y="3011"/>
                    <a:pt x="399" y="2964"/>
                    <a:pt x="338" y="2925"/>
                  </a:cubicBezTo>
                  <a:cubicBezTo>
                    <a:pt x="282" y="2889"/>
                    <a:pt x="249" y="2868"/>
                    <a:pt x="212" y="2860"/>
                  </a:cubicBezTo>
                  <a:lnTo>
                    <a:pt x="0" y="2808"/>
                  </a:lnTo>
                  <a:lnTo>
                    <a:pt x="4" y="2617"/>
                  </a:lnTo>
                  <a:cubicBezTo>
                    <a:pt x="8" y="2412"/>
                    <a:pt x="35" y="2206"/>
                    <a:pt x="63" y="2003"/>
                  </a:cubicBezTo>
                  <a:lnTo>
                    <a:pt x="119" y="1536"/>
                  </a:lnTo>
                  <a:lnTo>
                    <a:pt x="363" y="1524"/>
                  </a:lnTo>
                  <a:cubicBezTo>
                    <a:pt x="475" y="1519"/>
                    <a:pt x="585" y="1515"/>
                    <a:pt x="693" y="1515"/>
                  </a:cubicBezTo>
                  <a:cubicBezTo>
                    <a:pt x="1075" y="1515"/>
                    <a:pt x="1382" y="1565"/>
                    <a:pt x="1660" y="1674"/>
                  </a:cubicBezTo>
                  <a:cubicBezTo>
                    <a:pt x="1999" y="1806"/>
                    <a:pt x="2285" y="2020"/>
                    <a:pt x="2560" y="2226"/>
                  </a:cubicBezTo>
                  <a:cubicBezTo>
                    <a:pt x="2727" y="2352"/>
                    <a:pt x="2894" y="2477"/>
                    <a:pt x="3070" y="2578"/>
                  </a:cubicBezTo>
                  <a:cubicBezTo>
                    <a:pt x="3328" y="2725"/>
                    <a:pt x="3845" y="2802"/>
                    <a:pt x="4221" y="2802"/>
                  </a:cubicBezTo>
                  <a:lnTo>
                    <a:pt x="4344" y="2799"/>
                  </a:lnTo>
                  <a:cubicBezTo>
                    <a:pt x="4525" y="2791"/>
                    <a:pt x="4648" y="2757"/>
                    <a:pt x="4745" y="2689"/>
                  </a:cubicBezTo>
                  <a:cubicBezTo>
                    <a:pt x="4891" y="2587"/>
                    <a:pt x="5079" y="2535"/>
                    <a:pt x="5307" y="2535"/>
                  </a:cubicBezTo>
                  <a:cubicBezTo>
                    <a:pt x="5636" y="2535"/>
                    <a:pt x="6016" y="2641"/>
                    <a:pt x="6382" y="2743"/>
                  </a:cubicBezTo>
                  <a:cubicBezTo>
                    <a:pt x="6687" y="2828"/>
                    <a:pt x="7001" y="2916"/>
                    <a:pt x="7209" y="2916"/>
                  </a:cubicBezTo>
                  <a:cubicBezTo>
                    <a:pt x="7325" y="2916"/>
                    <a:pt x="7390" y="2916"/>
                    <a:pt x="7392" y="2708"/>
                  </a:cubicBezTo>
                  <a:lnTo>
                    <a:pt x="7394" y="2461"/>
                  </a:lnTo>
                  <a:cubicBezTo>
                    <a:pt x="7394" y="2461"/>
                    <a:pt x="7680" y="2462"/>
                    <a:pt x="7681" y="2462"/>
                  </a:cubicBezTo>
                  <a:cubicBezTo>
                    <a:pt x="8229" y="2462"/>
                    <a:pt x="8276" y="2425"/>
                    <a:pt x="8325" y="1967"/>
                  </a:cubicBezTo>
                  <a:cubicBezTo>
                    <a:pt x="8377" y="1466"/>
                    <a:pt x="8535" y="759"/>
                    <a:pt x="9293" y="412"/>
                  </a:cubicBezTo>
                  <a:cubicBezTo>
                    <a:pt x="9631" y="257"/>
                    <a:pt x="10044" y="232"/>
                    <a:pt x="10445" y="207"/>
                  </a:cubicBezTo>
                  <a:cubicBezTo>
                    <a:pt x="10674" y="193"/>
                    <a:pt x="10900" y="181"/>
                    <a:pt x="11094" y="138"/>
                  </a:cubicBezTo>
                  <a:lnTo>
                    <a:pt x="11282" y="95"/>
                  </a:lnTo>
                  <a:cubicBezTo>
                    <a:pt x="11488" y="46"/>
                    <a:pt x="11682" y="0"/>
                    <a:pt x="11903" y="0"/>
                  </a:cubicBezTo>
                  <a:cubicBezTo>
                    <a:pt x="12095" y="0"/>
                    <a:pt x="12281" y="36"/>
                    <a:pt x="12471" y="110"/>
                  </a:cubicBezTo>
                  <a:cubicBezTo>
                    <a:pt x="12886" y="269"/>
                    <a:pt x="13278" y="420"/>
                    <a:pt x="13736" y="532"/>
                  </a:cubicBezTo>
                  <a:lnTo>
                    <a:pt x="13897" y="566"/>
                  </a:lnTo>
                  <a:cubicBezTo>
                    <a:pt x="14239" y="633"/>
                    <a:pt x="14756" y="735"/>
                    <a:pt x="14897" y="1098"/>
                  </a:cubicBezTo>
                  <a:cubicBezTo>
                    <a:pt x="15049" y="1498"/>
                    <a:pt x="14700" y="1740"/>
                    <a:pt x="14217" y="2075"/>
                  </a:cubicBezTo>
                  <a:cubicBezTo>
                    <a:pt x="14183" y="2139"/>
                    <a:pt x="14307" y="2228"/>
                    <a:pt x="14411" y="2272"/>
                  </a:cubicBezTo>
                  <a:lnTo>
                    <a:pt x="14695" y="2392"/>
                  </a:lnTo>
                  <a:lnTo>
                    <a:pt x="14527" y="2625"/>
                  </a:lnTo>
                  <a:cubicBezTo>
                    <a:pt x="14456" y="2722"/>
                    <a:pt x="14400" y="2821"/>
                    <a:pt x="14359" y="2919"/>
                  </a:cubicBezTo>
                  <a:cubicBezTo>
                    <a:pt x="14307" y="3043"/>
                    <a:pt x="14159" y="3194"/>
                    <a:pt x="14023" y="3314"/>
                  </a:cubicBezTo>
                  <a:cubicBezTo>
                    <a:pt x="14221" y="3513"/>
                    <a:pt x="14343" y="3591"/>
                    <a:pt x="14635" y="3651"/>
                  </a:cubicBezTo>
                  <a:cubicBezTo>
                    <a:pt x="15416" y="3815"/>
                    <a:pt x="16303" y="4269"/>
                    <a:pt x="16526" y="4912"/>
                  </a:cubicBezTo>
                  <a:cubicBezTo>
                    <a:pt x="16621" y="5185"/>
                    <a:pt x="16631" y="5606"/>
                    <a:pt x="16143" y="6061"/>
                  </a:cubicBezTo>
                  <a:cubicBezTo>
                    <a:pt x="15788" y="6392"/>
                    <a:pt x="15689" y="6585"/>
                    <a:pt x="15803" y="6727"/>
                  </a:cubicBezTo>
                  <a:cubicBezTo>
                    <a:pt x="15825" y="6755"/>
                    <a:pt x="15939" y="6802"/>
                    <a:pt x="16008" y="6829"/>
                  </a:cubicBezTo>
                  <a:cubicBezTo>
                    <a:pt x="16100" y="6866"/>
                    <a:pt x="16190" y="6904"/>
                    <a:pt x="16258" y="6947"/>
                  </a:cubicBezTo>
                  <a:cubicBezTo>
                    <a:pt x="16431" y="7057"/>
                    <a:pt x="16551" y="7181"/>
                    <a:pt x="16667" y="7302"/>
                  </a:cubicBezTo>
                  <a:cubicBezTo>
                    <a:pt x="16732" y="7370"/>
                    <a:pt x="16797" y="7438"/>
                    <a:pt x="16874" y="7501"/>
                  </a:cubicBezTo>
                  <a:cubicBezTo>
                    <a:pt x="17218" y="7784"/>
                    <a:pt x="17993" y="8499"/>
                    <a:pt x="17727" y="8992"/>
                  </a:cubicBezTo>
                  <a:cubicBezTo>
                    <a:pt x="17633" y="9164"/>
                    <a:pt x="17480" y="9229"/>
                    <a:pt x="17379" y="9272"/>
                  </a:cubicBezTo>
                  <a:cubicBezTo>
                    <a:pt x="17285" y="9312"/>
                    <a:pt x="17274" y="9317"/>
                    <a:pt x="17253" y="9387"/>
                  </a:cubicBezTo>
                  <a:cubicBezTo>
                    <a:pt x="17161" y="9699"/>
                    <a:pt x="17173" y="10378"/>
                    <a:pt x="17402" y="10692"/>
                  </a:cubicBezTo>
                  <a:cubicBezTo>
                    <a:pt x="17484" y="10804"/>
                    <a:pt x="17558" y="10817"/>
                    <a:pt x="17583" y="10821"/>
                  </a:cubicBezTo>
                  <a:lnTo>
                    <a:pt x="17779" y="10822"/>
                  </a:lnTo>
                  <a:lnTo>
                    <a:pt x="17908" y="10819"/>
                  </a:lnTo>
                  <a:cubicBezTo>
                    <a:pt x="17986" y="10819"/>
                    <a:pt x="18192" y="10819"/>
                    <a:pt x="18336" y="10960"/>
                  </a:cubicBezTo>
                  <a:cubicBezTo>
                    <a:pt x="18494" y="11114"/>
                    <a:pt x="18462" y="11334"/>
                    <a:pt x="18453" y="11406"/>
                  </a:cubicBezTo>
                  <a:cubicBezTo>
                    <a:pt x="18433" y="11548"/>
                    <a:pt x="18462" y="11570"/>
                    <a:pt x="18703" y="11680"/>
                  </a:cubicBezTo>
                  <a:cubicBezTo>
                    <a:pt x="18820" y="11732"/>
                    <a:pt x="18952" y="11793"/>
                    <a:pt x="19073" y="11889"/>
                  </a:cubicBezTo>
                  <a:cubicBezTo>
                    <a:pt x="19254" y="12033"/>
                    <a:pt x="19343" y="12179"/>
                    <a:pt x="19342" y="12333"/>
                  </a:cubicBezTo>
                  <a:cubicBezTo>
                    <a:pt x="19339" y="12555"/>
                    <a:pt x="19157" y="12694"/>
                    <a:pt x="19011" y="12807"/>
                  </a:cubicBezTo>
                  <a:cubicBezTo>
                    <a:pt x="18818" y="12955"/>
                    <a:pt x="18827" y="12970"/>
                    <a:pt x="18853" y="13017"/>
                  </a:cubicBezTo>
                  <a:cubicBezTo>
                    <a:pt x="19023" y="13323"/>
                    <a:pt x="19620" y="13538"/>
                    <a:pt x="20147" y="13727"/>
                  </a:cubicBezTo>
                  <a:cubicBezTo>
                    <a:pt x="20520" y="13861"/>
                    <a:pt x="20873" y="13988"/>
                    <a:pt x="21123" y="14154"/>
                  </a:cubicBezTo>
                  <a:cubicBezTo>
                    <a:pt x="21385" y="14328"/>
                    <a:pt x="21533" y="14557"/>
                    <a:pt x="21552" y="14816"/>
                  </a:cubicBezTo>
                  <a:cubicBezTo>
                    <a:pt x="21600" y="15520"/>
                    <a:pt x="20693" y="16286"/>
                    <a:pt x="20094" y="16793"/>
                  </a:cubicBezTo>
                  <a:cubicBezTo>
                    <a:pt x="19997" y="16873"/>
                    <a:pt x="19913" y="16945"/>
                    <a:pt x="19846" y="17005"/>
                  </a:cubicBezTo>
                  <a:cubicBezTo>
                    <a:pt x="19197" y="17588"/>
                    <a:pt x="18404" y="18138"/>
                    <a:pt x="17346" y="18736"/>
                  </a:cubicBezTo>
                  <a:lnTo>
                    <a:pt x="17063" y="18895"/>
                  </a:lnTo>
                  <a:cubicBezTo>
                    <a:pt x="16487" y="19217"/>
                    <a:pt x="15943" y="19522"/>
                    <a:pt x="15430" y="19945"/>
                  </a:cubicBezTo>
                  <a:lnTo>
                    <a:pt x="15374" y="19980"/>
                  </a:lnTo>
                  <a:lnTo>
                    <a:pt x="15253" y="20029"/>
                  </a:lnTo>
                  <a:lnTo>
                    <a:pt x="15101" y="20045"/>
                  </a:lnTo>
                  <a:cubicBezTo>
                    <a:pt x="12989" y="20199"/>
                    <a:pt x="11091" y="20598"/>
                    <a:pt x="9169" y="21028"/>
                  </a:cubicBezTo>
                  <a:cubicBezTo>
                    <a:pt x="8797" y="21111"/>
                    <a:pt x="8426" y="21203"/>
                    <a:pt x="8057" y="21295"/>
                  </a:cubicBezTo>
                  <a:cubicBezTo>
                    <a:pt x="7703" y="21382"/>
                    <a:pt x="7351" y="21469"/>
                    <a:pt x="7001" y="21549"/>
                  </a:cubicBezTo>
                  <a:cubicBezTo>
                    <a:pt x="6851" y="21583"/>
                    <a:pt x="6759" y="21600"/>
                    <a:pt x="6675" y="21600"/>
                  </a:cubicBezTo>
                  <a:close/>
                </a:path>
              </a:pathLst>
            </a:custGeom>
            <a:grp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13" name="Shape 17050">
              <a:extLst>
                <a:ext uri="{FF2B5EF4-FFF2-40B4-BE49-F238E27FC236}">
                  <a16:creationId xmlns:a16="http://schemas.microsoft.com/office/drawing/2014/main" id="{6F0189E6-618A-52A6-553B-B91B85EEEB7D}"/>
                </a:ext>
              </a:extLst>
            </p:cNvPr>
            <p:cNvSpPr/>
            <p:nvPr/>
          </p:nvSpPr>
          <p:spPr>
            <a:xfrm>
              <a:off x="5664105" y="1618237"/>
              <a:ext cx="677334" cy="464412"/>
            </a:xfrm>
            <a:custGeom>
              <a:avLst/>
              <a:gdLst/>
              <a:ahLst/>
              <a:cxnLst>
                <a:cxn ang="0">
                  <a:pos x="wd2" y="hd2"/>
                </a:cxn>
                <a:cxn ang="5400000">
                  <a:pos x="wd2" y="hd2"/>
                </a:cxn>
                <a:cxn ang="10800000">
                  <a:pos x="wd2" y="hd2"/>
                </a:cxn>
                <a:cxn ang="16200000">
                  <a:pos x="wd2" y="hd2"/>
                </a:cxn>
              </a:cxnLst>
              <a:rect l="0" t="0" r="r" b="b"/>
              <a:pathLst>
                <a:path w="21546" h="21600" extrusionOk="0">
                  <a:moveTo>
                    <a:pt x="556" y="19491"/>
                  </a:moveTo>
                  <a:cubicBezTo>
                    <a:pt x="601" y="19520"/>
                    <a:pt x="672" y="19549"/>
                    <a:pt x="729" y="19549"/>
                  </a:cubicBezTo>
                  <a:cubicBezTo>
                    <a:pt x="762" y="19429"/>
                    <a:pt x="748" y="19406"/>
                    <a:pt x="748" y="19406"/>
                  </a:cubicBezTo>
                  <a:cubicBezTo>
                    <a:pt x="736" y="19405"/>
                    <a:pt x="725" y="19404"/>
                    <a:pt x="715" y="19404"/>
                  </a:cubicBezTo>
                  <a:cubicBezTo>
                    <a:pt x="676" y="19404"/>
                    <a:pt x="650" y="19410"/>
                    <a:pt x="625" y="19416"/>
                  </a:cubicBezTo>
                  <a:cubicBezTo>
                    <a:pt x="580" y="19425"/>
                    <a:pt x="536" y="19433"/>
                    <a:pt x="495" y="19433"/>
                  </a:cubicBezTo>
                  <a:cubicBezTo>
                    <a:pt x="485" y="19433"/>
                    <a:pt x="476" y="19433"/>
                    <a:pt x="466" y="19432"/>
                  </a:cubicBezTo>
                  <a:lnTo>
                    <a:pt x="556" y="19491"/>
                  </a:lnTo>
                  <a:close/>
                  <a:moveTo>
                    <a:pt x="2084" y="21600"/>
                  </a:moveTo>
                  <a:cubicBezTo>
                    <a:pt x="1739" y="21600"/>
                    <a:pt x="1430" y="21482"/>
                    <a:pt x="1190" y="21259"/>
                  </a:cubicBezTo>
                  <a:cubicBezTo>
                    <a:pt x="1119" y="21193"/>
                    <a:pt x="1051" y="21135"/>
                    <a:pt x="986" y="21079"/>
                  </a:cubicBezTo>
                  <a:cubicBezTo>
                    <a:pt x="627" y="20770"/>
                    <a:pt x="317" y="20503"/>
                    <a:pt x="369" y="19649"/>
                  </a:cubicBezTo>
                  <a:lnTo>
                    <a:pt x="384" y="19409"/>
                  </a:lnTo>
                  <a:cubicBezTo>
                    <a:pt x="211" y="19329"/>
                    <a:pt x="24" y="19097"/>
                    <a:pt x="60" y="18454"/>
                  </a:cubicBezTo>
                  <a:cubicBezTo>
                    <a:pt x="69" y="18290"/>
                    <a:pt x="84" y="18134"/>
                    <a:pt x="100" y="17982"/>
                  </a:cubicBezTo>
                  <a:cubicBezTo>
                    <a:pt x="130" y="17685"/>
                    <a:pt x="159" y="17405"/>
                    <a:pt x="125" y="17112"/>
                  </a:cubicBezTo>
                  <a:cubicBezTo>
                    <a:pt x="77" y="16717"/>
                    <a:pt x="37" y="16284"/>
                    <a:pt x="55" y="15799"/>
                  </a:cubicBezTo>
                  <a:cubicBezTo>
                    <a:pt x="59" y="15687"/>
                    <a:pt x="45" y="15565"/>
                    <a:pt x="29" y="15437"/>
                  </a:cubicBezTo>
                  <a:cubicBezTo>
                    <a:pt x="-4" y="15157"/>
                    <a:pt x="-46" y="14809"/>
                    <a:pt x="145" y="14518"/>
                  </a:cubicBezTo>
                  <a:cubicBezTo>
                    <a:pt x="279" y="14316"/>
                    <a:pt x="531" y="14121"/>
                    <a:pt x="708" y="14025"/>
                  </a:cubicBezTo>
                  <a:cubicBezTo>
                    <a:pt x="747" y="14004"/>
                    <a:pt x="790" y="13994"/>
                    <a:pt x="841" y="13994"/>
                  </a:cubicBezTo>
                  <a:cubicBezTo>
                    <a:pt x="874" y="13994"/>
                    <a:pt x="908" y="13998"/>
                    <a:pt x="942" y="14003"/>
                  </a:cubicBezTo>
                  <a:cubicBezTo>
                    <a:pt x="968" y="14006"/>
                    <a:pt x="994" y="14010"/>
                    <a:pt x="1020" y="14010"/>
                  </a:cubicBezTo>
                  <a:cubicBezTo>
                    <a:pt x="1053" y="14010"/>
                    <a:pt x="1064" y="14002"/>
                    <a:pt x="1067" y="13999"/>
                  </a:cubicBezTo>
                  <a:cubicBezTo>
                    <a:pt x="1078" y="13970"/>
                    <a:pt x="1133" y="13756"/>
                    <a:pt x="1135" y="13697"/>
                  </a:cubicBezTo>
                  <a:lnTo>
                    <a:pt x="1237" y="13706"/>
                  </a:lnTo>
                  <a:lnTo>
                    <a:pt x="1258" y="13680"/>
                  </a:lnTo>
                  <a:lnTo>
                    <a:pt x="1267" y="13476"/>
                  </a:lnTo>
                  <a:cubicBezTo>
                    <a:pt x="1302" y="13479"/>
                    <a:pt x="1341" y="13481"/>
                    <a:pt x="1383" y="13481"/>
                  </a:cubicBezTo>
                  <a:cubicBezTo>
                    <a:pt x="1517" y="13481"/>
                    <a:pt x="1642" y="13463"/>
                    <a:pt x="1736" y="13432"/>
                  </a:cubicBezTo>
                  <a:cubicBezTo>
                    <a:pt x="1764" y="12911"/>
                    <a:pt x="2054" y="12876"/>
                    <a:pt x="2251" y="12852"/>
                  </a:cubicBezTo>
                  <a:cubicBezTo>
                    <a:pt x="2340" y="12842"/>
                    <a:pt x="2432" y="12830"/>
                    <a:pt x="2508" y="12788"/>
                  </a:cubicBezTo>
                  <a:cubicBezTo>
                    <a:pt x="2770" y="12641"/>
                    <a:pt x="2912" y="12471"/>
                    <a:pt x="2980" y="12218"/>
                  </a:cubicBezTo>
                  <a:cubicBezTo>
                    <a:pt x="2994" y="12166"/>
                    <a:pt x="3000" y="12106"/>
                    <a:pt x="3007" y="12042"/>
                  </a:cubicBezTo>
                  <a:cubicBezTo>
                    <a:pt x="3026" y="11861"/>
                    <a:pt x="3057" y="11557"/>
                    <a:pt x="3366" y="11557"/>
                  </a:cubicBezTo>
                  <a:cubicBezTo>
                    <a:pt x="3519" y="11560"/>
                    <a:pt x="3630" y="11675"/>
                    <a:pt x="3727" y="11777"/>
                  </a:cubicBezTo>
                  <a:cubicBezTo>
                    <a:pt x="3803" y="11855"/>
                    <a:pt x="3874" y="11928"/>
                    <a:pt x="3941" y="11928"/>
                  </a:cubicBezTo>
                  <a:cubicBezTo>
                    <a:pt x="4182" y="11916"/>
                    <a:pt x="4363" y="11535"/>
                    <a:pt x="4509" y="11229"/>
                  </a:cubicBezTo>
                  <a:lnTo>
                    <a:pt x="4551" y="11141"/>
                  </a:lnTo>
                  <a:cubicBezTo>
                    <a:pt x="4777" y="10676"/>
                    <a:pt x="5107" y="10585"/>
                    <a:pt x="5398" y="10537"/>
                  </a:cubicBezTo>
                  <a:cubicBezTo>
                    <a:pt x="5446" y="10529"/>
                    <a:pt x="5499" y="10520"/>
                    <a:pt x="5533" y="10512"/>
                  </a:cubicBezTo>
                  <a:cubicBezTo>
                    <a:pt x="5539" y="10447"/>
                    <a:pt x="5545" y="10399"/>
                    <a:pt x="5554" y="10342"/>
                  </a:cubicBezTo>
                  <a:cubicBezTo>
                    <a:pt x="5560" y="10308"/>
                    <a:pt x="5558" y="10289"/>
                    <a:pt x="5553" y="10250"/>
                  </a:cubicBezTo>
                  <a:cubicBezTo>
                    <a:pt x="5541" y="10145"/>
                    <a:pt x="5536" y="10028"/>
                    <a:pt x="5617" y="9863"/>
                  </a:cubicBezTo>
                  <a:cubicBezTo>
                    <a:pt x="5716" y="9662"/>
                    <a:pt x="5861" y="9584"/>
                    <a:pt x="5989" y="9517"/>
                  </a:cubicBezTo>
                  <a:cubicBezTo>
                    <a:pt x="6066" y="9475"/>
                    <a:pt x="6139" y="9437"/>
                    <a:pt x="6189" y="9376"/>
                  </a:cubicBezTo>
                  <a:cubicBezTo>
                    <a:pt x="6290" y="9252"/>
                    <a:pt x="6364" y="9025"/>
                    <a:pt x="6435" y="8804"/>
                  </a:cubicBezTo>
                  <a:cubicBezTo>
                    <a:pt x="6465" y="8710"/>
                    <a:pt x="6495" y="8620"/>
                    <a:pt x="6525" y="8539"/>
                  </a:cubicBezTo>
                  <a:cubicBezTo>
                    <a:pt x="6574" y="8409"/>
                    <a:pt x="6613" y="8271"/>
                    <a:pt x="6653" y="8133"/>
                  </a:cubicBezTo>
                  <a:cubicBezTo>
                    <a:pt x="6721" y="7898"/>
                    <a:pt x="6791" y="7654"/>
                    <a:pt x="6904" y="7441"/>
                  </a:cubicBezTo>
                  <a:cubicBezTo>
                    <a:pt x="7162" y="6958"/>
                    <a:pt x="7464" y="6692"/>
                    <a:pt x="7867" y="6420"/>
                  </a:cubicBezTo>
                  <a:cubicBezTo>
                    <a:pt x="8032" y="6307"/>
                    <a:pt x="8127" y="6156"/>
                    <a:pt x="8204" y="5882"/>
                  </a:cubicBezTo>
                  <a:lnTo>
                    <a:pt x="8239" y="5755"/>
                  </a:lnTo>
                  <a:cubicBezTo>
                    <a:pt x="8323" y="5446"/>
                    <a:pt x="8401" y="5154"/>
                    <a:pt x="8683" y="4914"/>
                  </a:cubicBezTo>
                  <a:cubicBezTo>
                    <a:pt x="8783" y="4829"/>
                    <a:pt x="8896" y="4806"/>
                    <a:pt x="8996" y="4787"/>
                  </a:cubicBezTo>
                  <a:cubicBezTo>
                    <a:pt x="9002" y="4786"/>
                    <a:pt x="9008" y="4785"/>
                    <a:pt x="9013" y="4783"/>
                  </a:cubicBezTo>
                  <a:lnTo>
                    <a:pt x="8917" y="4780"/>
                  </a:lnTo>
                  <a:lnTo>
                    <a:pt x="8868" y="4783"/>
                  </a:lnTo>
                  <a:cubicBezTo>
                    <a:pt x="8663" y="4806"/>
                    <a:pt x="8453" y="4873"/>
                    <a:pt x="8255" y="4939"/>
                  </a:cubicBezTo>
                  <a:lnTo>
                    <a:pt x="8174" y="4967"/>
                  </a:lnTo>
                  <a:cubicBezTo>
                    <a:pt x="7919" y="5054"/>
                    <a:pt x="7630" y="5153"/>
                    <a:pt x="7351" y="5153"/>
                  </a:cubicBezTo>
                  <a:cubicBezTo>
                    <a:pt x="7316" y="5153"/>
                    <a:pt x="7280" y="5152"/>
                    <a:pt x="7245" y="5148"/>
                  </a:cubicBezTo>
                  <a:lnTo>
                    <a:pt x="7136" y="5138"/>
                  </a:lnTo>
                  <a:lnTo>
                    <a:pt x="7122" y="4982"/>
                  </a:lnTo>
                  <a:cubicBezTo>
                    <a:pt x="7110" y="4850"/>
                    <a:pt x="7123" y="4746"/>
                    <a:pt x="7166" y="4633"/>
                  </a:cubicBezTo>
                  <a:lnTo>
                    <a:pt x="7196" y="4556"/>
                  </a:lnTo>
                  <a:lnTo>
                    <a:pt x="7255" y="4538"/>
                  </a:lnTo>
                  <a:cubicBezTo>
                    <a:pt x="7501" y="4464"/>
                    <a:pt x="7828" y="4331"/>
                    <a:pt x="7964" y="4218"/>
                  </a:cubicBezTo>
                  <a:cubicBezTo>
                    <a:pt x="8026" y="4166"/>
                    <a:pt x="8081" y="4095"/>
                    <a:pt x="8139" y="4020"/>
                  </a:cubicBezTo>
                  <a:cubicBezTo>
                    <a:pt x="8207" y="3934"/>
                    <a:pt x="8283" y="3835"/>
                    <a:pt x="8380" y="3755"/>
                  </a:cubicBezTo>
                  <a:cubicBezTo>
                    <a:pt x="8486" y="3668"/>
                    <a:pt x="8570" y="3579"/>
                    <a:pt x="8646" y="3498"/>
                  </a:cubicBezTo>
                  <a:cubicBezTo>
                    <a:pt x="8834" y="3297"/>
                    <a:pt x="9012" y="3107"/>
                    <a:pt x="9368" y="3107"/>
                  </a:cubicBezTo>
                  <a:lnTo>
                    <a:pt x="9619" y="3122"/>
                  </a:lnTo>
                  <a:lnTo>
                    <a:pt x="9569" y="3359"/>
                  </a:lnTo>
                  <a:cubicBezTo>
                    <a:pt x="9548" y="3456"/>
                    <a:pt x="9555" y="3532"/>
                    <a:pt x="9590" y="3601"/>
                  </a:cubicBezTo>
                  <a:cubicBezTo>
                    <a:pt x="9658" y="3735"/>
                    <a:pt x="9831" y="3826"/>
                    <a:pt x="10020" y="3826"/>
                  </a:cubicBezTo>
                  <a:cubicBezTo>
                    <a:pt x="10176" y="3826"/>
                    <a:pt x="10316" y="3762"/>
                    <a:pt x="10385" y="3659"/>
                  </a:cubicBezTo>
                  <a:cubicBezTo>
                    <a:pt x="10391" y="3650"/>
                    <a:pt x="10397" y="3641"/>
                    <a:pt x="10401" y="3632"/>
                  </a:cubicBezTo>
                  <a:cubicBezTo>
                    <a:pt x="10134" y="3594"/>
                    <a:pt x="10000" y="3558"/>
                    <a:pt x="9939" y="3426"/>
                  </a:cubicBezTo>
                  <a:cubicBezTo>
                    <a:pt x="9870" y="3274"/>
                    <a:pt x="9881" y="3142"/>
                    <a:pt x="9903" y="3058"/>
                  </a:cubicBezTo>
                  <a:cubicBezTo>
                    <a:pt x="9975" y="2781"/>
                    <a:pt x="10251" y="2650"/>
                    <a:pt x="10503" y="2549"/>
                  </a:cubicBezTo>
                  <a:lnTo>
                    <a:pt x="10554" y="2528"/>
                  </a:lnTo>
                  <a:cubicBezTo>
                    <a:pt x="10663" y="2480"/>
                    <a:pt x="10769" y="2450"/>
                    <a:pt x="10871" y="2421"/>
                  </a:cubicBezTo>
                  <a:cubicBezTo>
                    <a:pt x="11080" y="2362"/>
                    <a:pt x="11261" y="2311"/>
                    <a:pt x="11418" y="2107"/>
                  </a:cubicBezTo>
                  <a:cubicBezTo>
                    <a:pt x="11547" y="1942"/>
                    <a:pt x="11785" y="1637"/>
                    <a:pt x="12036" y="1637"/>
                  </a:cubicBezTo>
                  <a:cubicBezTo>
                    <a:pt x="12096" y="1637"/>
                    <a:pt x="12152" y="1654"/>
                    <a:pt x="12204" y="1687"/>
                  </a:cubicBezTo>
                  <a:cubicBezTo>
                    <a:pt x="12284" y="1739"/>
                    <a:pt x="12334" y="1818"/>
                    <a:pt x="12369" y="1876"/>
                  </a:cubicBezTo>
                  <a:cubicBezTo>
                    <a:pt x="12412" y="1945"/>
                    <a:pt x="12421" y="1955"/>
                    <a:pt x="12455" y="1955"/>
                  </a:cubicBezTo>
                  <a:cubicBezTo>
                    <a:pt x="12500" y="1955"/>
                    <a:pt x="12536" y="1946"/>
                    <a:pt x="12568" y="1938"/>
                  </a:cubicBezTo>
                  <a:cubicBezTo>
                    <a:pt x="12606" y="1928"/>
                    <a:pt x="12641" y="1920"/>
                    <a:pt x="12677" y="1920"/>
                  </a:cubicBezTo>
                  <a:cubicBezTo>
                    <a:pt x="12760" y="1920"/>
                    <a:pt x="12835" y="1959"/>
                    <a:pt x="12920" y="2045"/>
                  </a:cubicBezTo>
                  <a:cubicBezTo>
                    <a:pt x="12960" y="2086"/>
                    <a:pt x="13007" y="2134"/>
                    <a:pt x="13020" y="2137"/>
                  </a:cubicBezTo>
                  <a:cubicBezTo>
                    <a:pt x="13026" y="2137"/>
                    <a:pt x="13047" y="2131"/>
                    <a:pt x="13117" y="2079"/>
                  </a:cubicBezTo>
                  <a:cubicBezTo>
                    <a:pt x="13138" y="2062"/>
                    <a:pt x="13177" y="2039"/>
                    <a:pt x="13220" y="2014"/>
                  </a:cubicBezTo>
                  <a:cubicBezTo>
                    <a:pt x="13270" y="1985"/>
                    <a:pt x="13385" y="1917"/>
                    <a:pt x="13411" y="1880"/>
                  </a:cubicBezTo>
                  <a:cubicBezTo>
                    <a:pt x="13375" y="1840"/>
                    <a:pt x="13330" y="1670"/>
                    <a:pt x="13447" y="1517"/>
                  </a:cubicBezTo>
                  <a:cubicBezTo>
                    <a:pt x="13521" y="1418"/>
                    <a:pt x="13632" y="1407"/>
                    <a:pt x="13710" y="1407"/>
                  </a:cubicBezTo>
                  <a:cubicBezTo>
                    <a:pt x="13758" y="1407"/>
                    <a:pt x="13808" y="1411"/>
                    <a:pt x="13854" y="1416"/>
                  </a:cubicBezTo>
                  <a:cubicBezTo>
                    <a:pt x="13889" y="1420"/>
                    <a:pt x="13921" y="1423"/>
                    <a:pt x="13947" y="1423"/>
                  </a:cubicBezTo>
                  <a:cubicBezTo>
                    <a:pt x="14165" y="1398"/>
                    <a:pt x="14205" y="1347"/>
                    <a:pt x="14211" y="1337"/>
                  </a:cubicBezTo>
                  <a:cubicBezTo>
                    <a:pt x="14189" y="1328"/>
                    <a:pt x="14063" y="1232"/>
                    <a:pt x="14021" y="1200"/>
                  </a:cubicBezTo>
                  <a:lnTo>
                    <a:pt x="13976" y="1166"/>
                  </a:lnTo>
                  <a:lnTo>
                    <a:pt x="14045" y="806"/>
                  </a:lnTo>
                  <a:lnTo>
                    <a:pt x="14148" y="808"/>
                  </a:lnTo>
                  <a:cubicBezTo>
                    <a:pt x="14299" y="808"/>
                    <a:pt x="14475" y="795"/>
                    <a:pt x="14634" y="700"/>
                  </a:cubicBezTo>
                  <a:cubicBezTo>
                    <a:pt x="14759" y="626"/>
                    <a:pt x="14926" y="542"/>
                    <a:pt x="15108" y="542"/>
                  </a:cubicBezTo>
                  <a:cubicBezTo>
                    <a:pt x="15193" y="542"/>
                    <a:pt x="15277" y="560"/>
                    <a:pt x="15356" y="596"/>
                  </a:cubicBezTo>
                  <a:cubicBezTo>
                    <a:pt x="15455" y="642"/>
                    <a:pt x="15536" y="664"/>
                    <a:pt x="15604" y="664"/>
                  </a:cubicBezTo>
                  <a:cubicBezTo>
                    <a:pt x="15717" y="664"/>
                    <a:pt x="15810" y="603"/>
                    <a:pt x="15906" y="467"/>
                  </a:cubicBezTo>
                  <a:cubicBezTo>
                    <a:pt x="16026" y="296"/>
                    <a:pt x="16066" y="280"/>
                    <a:pt x="16237" y="270"/>
                  </a:cubicBezTo>
                  <a:cubicBezTo>
                    <a:pt x="16367" y="263"/>
                    <a:pt x="16483" y="252"/>
                    <a:pt x="16594" y="198"/>
                  </a:cubicBezTo>
                  <a:cubicBezTo>
                    <a:pt x="16625" y="183"/>
                    <a:pt x="16653" y="158"/>
                    <a:pt x="16686" y="129"/>
                  </a:cubicBezTo>
                  <a:cubicBezTo>
                    <a:pt x="16747" y="75"/>
                    <a:pt x="16823" y="8"/>
                    <a:pt x="16934" y="0"/>
                  </a:cubicBezTo>
                  <a:cubicBezTo>
                    <a:pt x="16935" y="0"/>
                    <a:pt x="16936" y="0"/>
                    <a:pt x="16937" y="0"/>
                  </a:cubicBezTo>
                  <a:cubicBezTo>
                    <a:pt x="17076" y="0"/>
                    <a:pt x="17181" y="51"/>
                    <a:pt x="17274" y="97"/>
                  </a:cubicBezTo>
                  <a:cubicBezTo>
                    <a:pt x="17328" y="122"/>
                    <a:pt x="17381" y="149"/>
                    <a:pt x="17435" y="163"/>
                  </a:cubicBezTo>
                  <a:lnTo>
                    <a:pt x="17544" y="192"/>
                  </a:lnTo>
                  <a:lnTo>
                    <a:pt x="17544" y="409"/>
                  </a:lnTo>
                  <a:cubicBezTo>
                    <a:pt x="17545" y="409"/>
                    <a:pt x="17546" y="409"/>
                    <a:pt x="17547" y="408"/>
                  </a:cubicBezTo>
                  <a:cubicBezTo>
                    <a:pt x="17574" y="402"/>
                    <a:pt x="17597" y="400"/>
                    <a:pt x="17618" y="400"/>
                  </a:cubicBezTo>
                  <a:cubicBezTo>
                    <a:pt x="17712" y="400"/>
                    <a:pt x="17769" y="455"/>
                    <a:pt x="17800" y="501"/>
                  </a:cubicBezTo>
                  <a:cubicBezTo>
                    <a:pt x="17879" y="618"/>
                    <a:pt x="17876" y="787"/>
                    <a:pt x="17873" y="922"/>
                  </a:cubicBezTo>
                  <a:cubicBezTo>
                    <a:pt x="17873" y="944"/>
                    <a:pt x="17872" y="973"/>
                    <a:pt x="17872" y="1000"/>
                  </a:cubicBezTo>
                  <a:cubicBezTo>
                    <a:pt x="17912" y="930"/>
                    <a:pt x="17957" y="828"/>
                    <a:pt x="17980" y="774"/>
                  </a:cubicBezTo>
                  <a:cubicBezTo>
                    <a:pt x="18011" y="705"/>
                    <a:pt x="18038" y="647"/>
                    <a:pt x="18057" y="615"/>
                  </a:cubicBezTo>
                  <a:cubicBezTo>
                    <a:pt x="18250" y="292"/>
                    <a:pt x="18499" y="127"/>
                    <a:pt x="18797" y="127"/>
                  </a:cubicBezTo>
                  <a:cubicBezTo>
                    <a:pt x="18883" y="127"/>
                    <a:pt x="18972" y="141"/>
                    <a:pt x="19063" y="167"/>
                  </a:cubicBezTo>
                  <a:cubicBezTo>
                    <a:pt x="19139" y="189"/>
                    <a:pt x="19363" y="251"/>
                    <a:pt x="19354" y="635"/>
                  </a:cubicBezTo>
                  <a:cubicBezTo>
                    <a:pt x="19467" y="513"/>
                    <a:pt x="19593" y="432"/>
                    <a:pt x="19732" y="432"/>
                  </a:cubicBezTo>
                  <a:cubicBezTo>
                    <a:pt x="19829" y="432"/>
                    <a:pt x="19923" y="473"/>
                    <a:pt x="20013" y="554"/>
                  </a:cubicBezTo>
                  <a:cubicBezTo>
                    <a:pt x="20050" y="587"/>
                    <a:pt x="20075" y="623"/>
                    <a:pt x="20093" y="649"/>
                  </a:cubicBezTo>
                  <a:cubicBezTo>
                    <a:pt x="20116" y="682"/>
                    <a:pt x="20120" y="688"/>
                    <a:pt x="20150" y="696"/>
                  </a:cubicBezTo>
                  <a:cubicBezTo>
                    <a:pt x="20167" y="701"/>
                    <a:pt x="20183" y="702"/>
                    <a:pt x="20199" y="702"/>
                  </a:cubicBezTo>
                  <a:cubicBezTo>
                    <a:pt x="20224" y="702"/>
                    <a:pt x="20249" y="699"/>
                    <a:pt x="20274" y="696"/>
                  </a:cubicBezTo>
                  <a:cubicBezTo>
                    <a:pt x="20306" y="692"/>
                    <a:pt x="20338" y="689"/>
                    <a:pt x="20369" y="689"/>
                  </a:cubicBezTo>
                  <a:cubicBezTo>
                    <a:pt x="20391" y="689"/>
                    <a:pt x="20412" y="690"/>
                    <a:pt x="20434" y="694"/>
                  </a:cubicBezTo>
                  <a:cubicBezTo>
                    <a:pt x="20507" y="705"/>
                    <a:pt x="20576" y="739"/>
                    <a:pt x="20641" y="770"/>
                  </a:cubicBezTo>
                  <a:cubicBezTo>
                    <a:pt x="20689" y="793"/>
                    <a:pt x="20736" y="817"/>
                    <a:pt x="20785" y="828"/>
                  </a:cubicBezTo>
                  <a:cubicBezTo>
                    <a:pt x="20899" y="853"/>
                    <a:pt x="21468" y="996"/>
                    <a:pt x="21508" y="1268"/>
                  </a:cubicBezTo>
                  <a:lnTo>
                    <a:pt x="21526" y="1398"/>
                  </a:lnTo>
                  <a:lnTo>
                    <a:pt x="21437" y="1502"/>
                  </a:lnTo>
                  <a:cubicBezTo>
                    <a:pt x="21335" y="1597"/>
                    <a:pt x="21223" y="1615"/>
                    <a:pt x="21123" y="1632"/>
                  </a:cubicBezTo>
                  <a:cubicBezTo>
                    <a:pt x="21080" y="1639"/>
                    <a:pt x="21037" y="1645"/>
                    <a:pt x="20995" y="1660"/>
                  </a:cubicBezTo>
                  <a:cubicBezTo>
                    <a:pt x="20995" y="1660"/>
                    <a:pt x="20680" y="1775"/>
                    <a:pt x="20609" y="1800"/>
                  </a:cubicBezTo>
                  <a:cubicBezTo>
                    <a:pt x="20835" y="1896"/>
                    <a:pt x="21064" y="1975"/>
                    <a:pt x="21302" y="2056"/>
                  </a:cubicBezTo>
                  <a:lnTo>
                    <a:pt x="21424" y="2098"/>
                  </a:lnTo>
                  <a:lnTo>
                    <a:pt x="21410" y="2288"/>
                  </a:lnTo>
                  <a:lnTo>
                    <a:pt x="21522" y="2305"/>
                  </a:lnTo>
                  <a:cubicBezTo>
                    <a:pt x="21522" y="2332"/>
                    <a:pt x="21529" y="2380"/>
                    <a:pt x="21533" y="2426"/>
                  </a:cubicBezTo>
                  <a:cubicBezTo>
                    <a:pt x="21548" y="2557"/>
                    <a:pt x="21554" y="2610"/>
                    <a:pt x="21529" y="2677"/>
                  </a:cubicBezTo>
                  <a:cubicBezTo>
                    <a:pt x="21473" y="2826"/>
                    <a:pt x="21410" y="2860"/>
                    <a:pt x="21327" y="2866"/>
                  </a:cubicBezTo>
                  <a:cubicBezTo>
                    <a:pt x="21256" y="2880"/>
                    <a:pt x="21227" y="2884"/>
                    <a:pt x="21195" y="2884"/>
                  </a:cubicBezTo>
                  <a:cubicBezTo>
                    <a:pt x="21089" y="2884"/>
                    <a:pt x="20976" y="2841"/>
                    <a:pt x="20875" y="2795"/>
                  </a:cubicBezTo>
                  <a:cubicBezTo>
                    <a:pt x="20805" y="2891"/>
                    <a:pt x="20678" y="3011"/>
                    <a:pt x="20461" y="3197"/>
                  </a:cubicBezTo>
                  <a:lnTo>
                    <a:pt x="20398" y="3252"/>
                  </a:lnTo>
                  <a:cubicBezTo>
                    <a:pt x="20260" y="3401"/>
                    <a:pt x="20151" y="3569"/>
                    <a:pt x="20074" y="3751"/>
                  </a:cubicBezTo>
                  <a:lnTo>
                    <a:pt x="19960" y="3651"/>
                  </a:lnTo>
                  <a:lnTo>
                    <a:pt x="19906" y="3812"/>
                  </a:lnTo>
                  <a:cubicBezTo>
                    <a:pt x="19866" y="3784"/>
                    <a:pt x="19665" y="3629"/>
                    <a:pt x="19646" y="3376"/>
                  </a:cubicBezTo>
                  <a:cubicBezTo>
                    <a:pt x="19639" y="3282"/>
                    <a:pt x="19654" y="3143"/>
                    <a:pt x="19766" y="3014"/>
                  </a:cubicBezTo>
                  <a:cubicBezTo>
                    <a:pt x="19917" y="2839"/>
                    <a:pt x="20009" y="2729"/>
                    <a:pt x="19997" y="2675"/>
                  </a:cubicBezTo>
                  <a:cubicBezTo>
                    <a:pt x="19979" y="2599"/>
                    <a:pt x="19801" y="2541"/>
                    <a:pt x="19725" y="2515"/>
                  </a:cubicBezTo>
                  <a:lnTo>
                    <a:pt x="19637" y="2485"/>
                  </a:lnTo>
                  <a:cubicBezTo>
                    <a:pt x="19404" y="2389"/>
                    <a:pt x="19212" y="2267"/>
                    <a:pt x="19010" y="2137"/>
                  </a:cubicBezTo>
                  <a:cubicBezTo>
                    <a:pt x="18955" y="2102"/>
                    <a:pt x="18905" y="2085"/>
                    <a:pt x="18853" y="2085"/>
                  </a:cubicBezTo>
                  <a:cubicBezTo>
                    <a:pt x="18786" y="2085"/>
                    <a:pt x="18715" y="2113"/>
                    <a:pt x="18634" y="2145"/>
                  </a:cubicBezTo>
                  <a:lnTo>
                    <a:pt x="18540" y="2181"/>
                  </a:lnTo>
                  <a:cubicBezTo>
                    <a:pt x="18436" y="2219"/>
                    <a:pt x="18315" y="2233"/>
                    <a:pt x="18191" y="2245"/>
                  </a:cubicBezTo>
                  <a:cubicBezTo>
                    <a:pt x="18032" y="2262"/>
                    <a:pt x="17867" y="2278"/>
                    <a:pt x="17759" y="2361"/>
                  </a:cubicBezTo>
                  <a:cubicBezTo>
                    <a:pt x="17575" y="2502"/>
                    <a:pt x="17479" y="2781"/>
                    <a:pt x="17448" y="3265"/>
                  </a:cubicBezTo>
                  <a:cubicBezTo>
                    <a:pt x="17416" y="3768"/>
                    <a:pt x="17303" y="3962"/>
                    <a:pt x="16998" y="3994"/>
                  </a:cubicBezTo>
                  <a:cubicBezTo>
                    <a:pt x="16958" y="4224"/>
                    <a:pt x="16840" y="4352"/>
                    <a:pt x="16662" y="4352"/>
                  </a:cubicBezTo>
                  <a:cubicBezTo>
                    <a:pt x="16524" y="4352"/>
                    <a:pt x="16364" y="4277"/>
                    <a:pt x="16195" y="4199"/>
                  </a:cubicBezTo>
                  <a:cubicBezTo>
                    <a:pt x="16044" y="4129"/>
                    <a:pt x="15887" y="4056"/>
                    <a:pt x="15775" y="4056"/>
                  </a:cubicBezTo>
                  <a:cubicBezTo>
                    <a:pt x="15731" y="4056"/>
                    <a:pt x="15699" y="4067"/>
                    <a:pt x="15680" y="4089"/>
                  </a:cubicBezTo>
                  <a:cubicBezTo>
                    <a:pt x="15590" y="4196"/>
                    <a:pt x="15482" y="4250"/>
                    <a:pt x="15340" y="4261"/>
                  </a:cubicBezTo>
                  <a:lnTo>
                    <a:pt x="15268" y="4264"/>
                  </a:lnTo>
                  <a:cubicBezTo>
                    <a:pt x="15068" y="4264"/>
                    <a:pt x="14770" y="4201"/>
                    <a:pt x="14585" y="4026"/>
                  </a:cubicBezTo>
                  <a:cubicBezTo>
                    <a:pt x="14493" y="3938"/>
                    <a:pt x="14406" y="3831"/>
                    <a:pt x="14319" y="3722"/>
                  </a:cubicBezTo>
                  <a:cubicBezTo>
                    <a:pt x="14200" y="3573"/>
                    <a:pt x="14087" y="3433"/>
                    <a:pt x="13964" y="3353"/>
                  </a:cubicBezTo>
                  <a:cubicBezTo>
                    <a:pt x="13868" y="3290"/>
                    <a:pt x="13763" y="3263"/>
                    <a:pt x="13622" y="3263"/>
                  </a:cubicBezTo>
                  <a:cubicBezTo>
                    <a:pt x="13614" y="3263"/>
                    <a:pt x="13605" y="3263"/>
                    <a:pt x="13596" y="3263"/>
                  </a:cubicBezTo>
                  <a:cubicBezTo>
                    <a:pt x="13567" y="3666"/>
                    <a:pt x="13553" y="3693"/>
                    <a:pt x="13443" y="3693"/>
                  </a:cubicBezTo>
                  <a:cubicBezTo>
                    <a:pt x="13356" y="3692"/>
                    <a:pt x="13265" y="3677"/>
                    <a:pt x="13173" y="3661"/>
                  </a:cubicBezTo>
                  <a:cubicBezTo>
                    <a:pt x="13089" y="3646"/>
                    <a:pt x="13004" y="3631"/>
                    <a:pt x="12921" y="3631"/>
                  </a:cubicBezTo>
                  <a:cubicBezTo>
                    <a:pt x="12912" y="3631"/>
                    <a:pt x="12903" y="3631"/>
                    <a:pt x="12895" y="3632"/>
                  </a:cubicBezTo>
                  <a:cubicBezTo>
                    <a:pt x="12981" y="3952"/>
                    <a:pt x="12985" y="4199"/>
                    <a:pt x="12907" y="4382"/>
                  </a:cubicBezTo>
                  <a:cubicBezTo>
                    <a:pt x="12825" y="4574"/>
                    <a:pt x="12669" y="4668"/>
                    <a:pt x="12431" y="4668"/>
                  </a:cubicBezTo>
                  <a:cubicBezTo>
                    <a:pt x="12196" y="4668"/>
                    <a:pt x="11918" y="4579"/>
                    <a:pt x="11672" y="4501"/>
                  </a:cubicBezTo>
                  <a:cubicBezTo>
                    <a:pt x="11572" y="4469"/>
                    <a:pt x="11479" y="4440"/>
                    <a:pt x="11401" y="4420"/>
                  </a:cubicBezTo>
                  <a:cubicBezTo>
                    <a:pt x="11401" y="4420"/>
                    <a:pt x="11401" y="4420"/>
                    <a:pt x="11400" y="4420"/>
                  </a:cubicBezTo>
                  <a:cubicBezTo>
                    <a:pt x="11316" y="4420"/>
                    <a:pt x="11284" y="4679"/>
                    <a:pt x="11264" y="4851"/>
                  </a:cubicBezTo>
                  <a:cubicBezTo>
                    <a:pt x="11242" y="5031"/>
                    <a:pt x="11223" y="5185"/>
                    <a:pt x="11166" y="5290"/>
                  </a:cubicBezTo>
                  <a:lnTo>
                    <a:pt x="11130" y="5355"/>
                  </a:lnTo>
                  <a:lnTo>
                    <a:pt x="11022" y="5366"/>
                  </a:lnTo>
                  <a:cubicBezTo>
                    <a:pt x="10909" y="5366"/>
                    <a:pt x="10805" y="5318"/>
                    <a:pt x="10715" y="5275"/>
                  </a:cubicBezTo>
                  <a:cubicBezTo>
                    <a:pt x="10635" y="5238"/>
                    <a:pt x="10560" y="5202"/>
                    <a:pt x="10488" y="5202"/>
                  </a:cubicBezTo>
                  <a:cubicBezTo>
                    <a:pt x="10280" y="5245"/>
                    <a:pt x="10002" y="5595"/>
                    <a:pt x="9992" y="5824"/>
                  </a:cubicBezTo>
                  <a:lnTo>
                    <a:pt x="9984" y="5985"/>
                  </a:lnTo>
                  <a:cubicBezTo>
                    <a:pt x="9984" y="5985"/>
                    <a:pt x="9815" y="6011"/>
                    <a:pt x="9788" y="6017"/>
                  </a:cubicBezTo>
                  <a:cubicBezTo>
                    <a:pt x="9789" y="6020"/>
                    <a:pt x="9790" y="6023"/>
                    <a:pt x="9791" y="6027"/>
                  </a:cubicBezTo>
                  <a:cubicBezTo>
                    <a:pt x="9947" y="6481"/>
                    <a:pt x="9971" y="6551"/>
                    <a:pt x="9887" y="6661"/>
                  </a:cubicBezTo>
                  <a:cubicBezTo>
                    <a:pt x="9829" y="6734"/>
                    <a:pt x="9769" y="6804"/>
                    <a:pt x="9710" y="6874"/>
                  </a:cubicBezTo>
                  <a:cubicBezTo>
                    <a:pt x="9596" y="7008"/>
                    <a:pt x="9478" y="7146"/>
                    <a:pt x="9383" y="7294"/>
                  </a:cubicBezTo>
                  <a:cubicBezTo>
                    <a:pt x="9354" y="7339"/>
                    <a:pt x="9317" y="7385"/>
                    <a:pt x="9278" y="7431"/>
                  </a:cubicBezTo>
                  <a:cubicBezTo>
                    <a:pt x="9230" y="7489"/>
                    <a:pt x="9157" y="7577"/>
                    <a:pt x="9149" y="7629"/>
                  </a:cubicBezTo>
                  <a:cubicBezTo>
                    <a:pt x="9144" y="7658"/>
                    <a:pt x="9156" y="7725"/>
                    <a:pt x="9165" y="7774"/>
                  </a:cubicBezTo>
                  <a:cubicBezTo>
                    <a:pt x="9175" y="7833"/>
                    <a:pt x="9187" y="7901"/>
                    <a:pt x="9188" y="7970"/>
                  </a:cubicBezTo>
                  <a:lnTo>
                    <a:pt x="9192" y="8106"/>
                  </a:lnTo>
                  <a:lnTo>
                    <a:pt x="9104" y="8156"/>
                  </a:lnTo>
                  <a:cubicBezTo>
                    <a:pt x="9025" y="8200"/>
                    <a:pt x="8941" y="8221"/>
                    <a:pt x="8840" y="8221"/>
                  </a:cubicBezTo>
                  <a:cubicBezTo>
                    <a:pt x="8778" y="8221"/>
                    <a:pt x="8716" y="8213"/>
                    <a:pt x="8654" y="8204"/>
                  </a:cubicBezTo>
                  <a:cubicBezTo>
                    <a:pt x="8601" y="8197"/>
                    <a:pt x="8547" y="8190"/>
                    <a:pt x="8495" y="8190"/>
                  </a:cubicBezTo>
                  <a:cubicBezTo>
                    <a:pt x="8471" y="8190"/>
                    <a:pt x="8448" y="8192"/>
                    <a:pt x="8427" y="8195"/>
                  </a:cubicBezTo>
                  <a:cubicBezTo>
                    <a:pt x="8427" y="8338"/>
                    <a:pt x="8431" y="8574"/>
                    <a:pt x="8433" y="8719"/>
                  </a:cubicBezTo>
                  <a:cubicBezTo>
                    <a:pt x="8436" y="8890"/>
                    <a:pt x="8437" y="9036"/>
                    <a:pt x="8436" y="9075"/>
                  </a:cubicBezTo>
                  <a:cubicBezTo>
                    <a:pt x="8422" y="9408"/>
                    <a:pt x="8268" y="9933"/>
                    <a:pt x="8113" y="10179"/>
                  </a:cubicBezTo>
                  <a:cubicBezTo>
                    <a:pt x="8066" y="10254"/>
                    <a:pt x="8004" y="10304"/>
                    <a:pt x="7944" y="10353"/>
                  </a:cubicBezTo>
                  <a:cubicBezTo>
                    <a:pt x="7903" y="10386"/>
                    <a:pt x="7834" y="10441"/>
                    <a:pt x="7826" y="10473"/>
                  </a:cubicBezTo>
                  <a:cubicBezTo>
                    <a:pt x="7837" y="10536"/>
                    <a:pt x="7938" y="10572"/>
                    <a:pt x="7987" y="10589"/>
                  </a:cubicBezTo>
                  <a:cubicBezTo>
                    <a:pt x="8028" y="10604"/>
                    <a:pt x="8067" y="10618"/>
                    <a:pt x="8100" y="10635"/>
                  </a:cubicBezTo>
                  <a:lnTo>
                    <a:pt x="8189" y="10680"/>
                  </a:lnTo>
                  <a:lnTo>
                    <a:pt x="8189" y="11334"/>
                  </a:lnTo>
                  <a:cubicBezTo>
                    <a:pt x="8189" y="11440"/>
                    <a:pt x="8151" y="11617"/>
                    <a:pt x="7897" y="11617"/>
                  </a:cubicBezTo>
                  <a:cubicBezTo>
                    <a:pt x="7756" y="11617"/>
                    <a:pt x="7573" y="11570"/>
                    <a:pt x="7463" y="11542"/>
                  </a:cubicBezTo>
                  <a:lnTo>
                    <a:pt x="7399" y="11526"/>
                  </a:lnTo>
                  <a:cubicBezTo>
                    <a:pt x="7361" y="11520"/>
                    <a:pt x="7328" y="11518"/>
                    <a:pt x="7296" y="11518"/>
                  </a:cubicBezTo>
                  <a:cubicBezTo>
                    <a:pt x="7072" y="11518"/>
                    <a:pt x="6953" y="11653"/>
                    <a:pt x="6774" y="11958"/>
                  </a:cubicBezTo>
                  <a:cubicBezTo>
                    <a:pt x="6729" y="12032"/>
                    <a:pt x="6689" y="12095"/>
                    <a:pt x="6653" y="12152"/>
                  </a:cubicBezTo>
                  <a:cubicBezTo>
                    <a:pt x="6470" y="12440"/>
                    <a:pt x="6442" y="12484"/>
                    <a:pt x="6518" y="12931"/>
                  </a:cubicBezTo>
                  <a:cubicBezTo>
                    <a:pt x="6547" y="13101"/>
                    <a:pt x="6544" y="13269"/>
                    <a:pt x="6541" y="13433"/>
                  </a:cubicBezTo>
                  <a:lnTo>
                    <a:pt x="6539" y="13559"/>
                  </a:lnTo>
                  <a:cubicBezTo>
                    <a:pt x="6538" y="13811"/>
                    <a:pt x="6545" y="13873"/>
                    <a:pt x="6597" y="14072"/>
                  </a:cubicBezTo>
                  <a:lnTo>
                    <a:pt x="6623" y="14162"/>
                  </a:lnTo>
                  <a:cubicBezTo>
                    <a:pt x="6659" y="14282"/>
                    <a:pt x="6693" y="14395"/>
                    <a:pt x="6656" y="14624"/>
                  </a:cubicBezTo>
                  <a:lnTo>
                    <a:pt x="6635" y="14753"/>
                  </a:lnTo>
                  <a:cubicBezTo>
                    <a:pt x="6587" y="15024"/>
                    <a:pt x="6573" y="15162"/>
                    <a:pt x="6649" y="15258"/>
                  </a:cubicBezTo>
                  <a:cubicBezTo>
                    <a:pt x="6685" y="15304"/>
                    <a:pt x="6736" y="15332"/>
                    <a:pt x="6796" y="15365"/>
                  </a:cubicBezTo>
                  <a:cubicBezTo>
                    <a:pt x="6904" y="15425"/>
                    <a:pt x="7039" y="15501"/>
                    <a:pt x="7119" y="15724"/>
                  </a:cubicBezTo>
                  <a:cubicBezTo>
                    <a:pt x="7187" y="15916"/>
                    <a:pt x="7199" y="16075"/>
                    <a:pt x="7155" y="16211"/>
                  </a:cubicBezTo>
                  <a:cubicBezTo>
                    <a:pt x="7089" y="16416"/>
                    <a:pt x="6922" y="16470"/>
                    <a:pt x="6789" y="16513"/>
                  </a:cubicBezTo>
                  <a:cubicBezTo>
                    <a:pt x="6752" y="16525"/>
                    <a:pt x="6698" y="16543"/>
                    <a:pt x="6662" y="16561"/>
                  </a:cubicBezTo>
                  <a:cubicBezTo>
                    <a:pt x="6681" y="16586"/>
                    <a:pt x="6703" y="16612"/>
                    <a:pt x="6718" y="16630"/>
                  </a:cubicBezTo>
                  <a:cubicBezTo>
                    <a:pt x="6763" y="16683"/>
                    <a:pt x="6798" y="16724"/>
                    <a:pt x="6822" y="16772"/>
                  </a:cubicBezTo>
                  <a:cubicBezTo>
                    <a:pt x="7042" y="17220"/>
                    <a:pt x="6903" y="17647"/>
                    <a:pt x="6792" y="17990"/>
                  </a:cubicBezTo>
                  <a:cubicBezTo>
                    <a:pt x="6755" y="18104"/>
                    <a:pt x="6717" y="18220"/>
                    <a:pt x="6691" y="18339"/>
                  </a:cubicBezTo>
                  <a:lnTo>
                    <a:pt x="6663" y="18465"/>
                  </a:lnTo>
                  <a:lnTo>
                    <a:pt x="6572" y="18473"/>
                  </a:lnTo>
                  <a:cubicBezTo>
                    <a:pt x="6291" y="18499"/>
                    <a:pt x="6238" y="18564"/>
                    <a:pt x="6216" y="18906"/>
                  </a:cubicBezTo>
                  <a:cubicBezTo>
                    <a:pt x="6219" y="19009"/>
                    <a:pt x="6222" y="19129"/>
                    <a:pt x="6222" y="19263"/>
                  </a:cubicBezTo>
                  <a:lnTo>
                    <a:pt x="6222" y="19362"/>
                  </a:lnTo>
                  <a:cubicBezTo>
                    <a:pt x="6222" y="19362"/>
                    <a:pt x="5892" y="19702"/>
                    <a:pt x="5869" y="19725"/>
                  </a:cubicBezTo>
                  <a:lnTo>
                    <a:pt x="5869" y="19877"/>
                  </a:lnTo>
                  <a:lnTo>
                    <a:pt x="5702" y="19812"/>
                  </a:lnTo>
                  <a:lnTo>
                    <a:pt x="5666" y="19826"/>
                  </a:lnTo>
                  <a:lnTo>
                    <a:pt x="5592" y="19812"/>
                  </a:lnTo>
                  <a:cubicBezTo>
                    <a:pt x="5434" y="19748"/>
                    <a:pt x="5172" y="19514"/>
                    <a:pt x="5104" y="19343"/>
                  </a:cubicBezTo>
                  <a:cubicBezTo>
                    <a:pt x="5075" y="19272"/>
                    <a:pt x="5059" y="19195"/>
                    <a:pt x="5045" y="19128"/>
                  </a:cubicBezTo>
                  <a:cubicBezTo>
                    <a:pt x="5039" y="19099"/>
                    <a:pt x="5030" y="19056"/>
                    <a:pt x="5022" y="19027"/>
                  </a:cubicBezTo>
                  <a:cubicBezTo>
                    <a:pt x="5018" y="19070"/>
                    <a:pt x="5014" y="19120"/>
                    <a:pt x="5010" y="19172"/>
                  </a:cubicBezTo>
                  <a:cubicBezTo>
                    <a:pt x="4985" y="19479"/>
                    <a:pt x="4971" y="19612"/>
                    <a:pt x="4929" y="19692"/>
                  </a:cubicBezTo>
                  <a:cubicBezTo>
                    <a:pt x="4802" y="19942"/>
                    <a:pt x="4651" y="19949"/>
                    <a:pt x="4530" y="19955"/>
                  </a:cubicBezTo>
                  <a:cubicBezTo>
                    <a:pt x="4492" y="19956"/>
                    <a:pt x="4453" y="19958"/>
                    <a:pt x="4410" y="19969"/>
                  </a:cubicBezTo>
                  <a:cubicBezTo>
                    <a:pt x="4207" y="20020"/>
                    <a:pt x="4090" y="20154"/>
                    <a:pt x="3913" y="20356"/>
                  </a:cubicBezTo>
                  <a:cubicBezTo>
                    <a:pt x="3816" y="20466"/>
                    <a:pt x="3743" y="20556"/>
                    <a:pt x="3671" y="20643"/>
                  </a:cubicBezTo>
                  <a:cubicBezTo>
                    <a:pt x="3361" y="21017"/>
                    <a:pt x="3069" y="21371"/>
                    <a:pt x="2606" y="21517"/>
                  </a:cubicBezTo>
                  <a:cubicBezTo>
                    <a:pt x="2430" y="21572"/>
                    <a:pt x="2255" y="21600"/>
                    <a:pt x="2084" y="21600"/>
                  </a:cubicBezTo>
                  <a:close/>
                </a:path>
              </a:pathLst>
            </a:custGeom>
            <a:grp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14" name="Shape 17051">
              <a:extLst>
                <a:ext uri="{FF2B5EF4-FFF2-40B4-BE49-F238E27FC236}">
                  <a16:creationId xmlns:a16="http://schemas.microsoft.com/office/drawing/2014/main" id="{1EB0B75A-9C8C-8BA9-E210-1475531173D5}"/>
                </a:ext>
              </a:extLst>
            </p:cNvPr>
            <p:cNvSpPr/>
            <p:nvPr/>
          </p:nvSpPr>
          <p:spPr>
            <a:xfrm>
              <a:off x="5929785" y="2201278"/>
              <a:ext cx="320827" cy="231694"/>
            </a:xfrm>
            <a:custGeom>
              <a:avLst/>
              <a:gdLst/>
              <a:ahLst/>
              <a:cxnLst>
                <a:cxn ang="0">
                  <a:pos x="wd2" y="hd2"/>
                </a:cxn>
                <a:cxn ang="5400000">
                  <a:pos x="wd2" y="hd2"/>
                </a:cxn>
                <a:cxn ang="10800000">
                  <a:pos x="wd2" y="hd2"/>
                </a:cxn>
                <a:cxn ang="16200000">
                  <a:pos x="wd2" y="hd2"/>
                </a:cxn>
              </a:cxnLst>
              <a:rect l="0" t="0" r="r" b="b"/>
              <a:pathLst>
                <a:path w="21600" h="21600" extrusionOk="0">
                  <a:moveTo>
                    <a:pt x="19002" y="21421"/>
                  </a:moveTo>
                  <a:cubicBezTo>
                    <a:pt x="18886" y="21379"/>
                    <a:pt x="18765" y="21342"/>
                    <a:pt x="18645" y="21304"/>
                  </a:cubicBezTo>
                  <a:cubicBezTo>
                    <a:pt x="18294" y="21195"/>
                    <a:pt x="17932" y="21080"/>
                    <a:pt x="17598" y="20860"/>
                  </a:cubicBezTo>
                  <a:cubicBezTo>
                    <a:pt x="17386" y="20720"/>
                    <a:pt x="17202" y="20526"/>
                    <a:pt x="17024" y="20338"/>
                  </a:cubicBezTo>
                  <a:cubicBezTo>
                    <a:pt x="16772" y="20071"/>
                    <a:pt x="16534" y="19819"/>
                    <a:pt x="16265" y="19784"/>
                  </a:cubicBezTo>
                  <a:cubicBezTo>
                    <a:pt x="16198" y="19775"/>
                    <a:pt x="16132" y="19771"/>
                    <a:pt x="16067" y="19771"/>
                  </a:cubicBezTo>
                  <a:cubicBezTo>
                    <a:pt x="15840" y="19771"/>
                    <a:pt x="15654" y="19832"/>
                    <a:pt x="15480" y="19964"/>
                  </a:cubicBezTo>
                  <a:cubicBezTo>
                    <a:pt x="15291" y="20110"/>
                    <a:pt x="15140" y="20201"/>
                    <a:pt x="14970" y="20201"/>
                  </a:cubicBezTo>
                  <a:cubicBezTo>
                    <a:pt x="14771" y="20201"/>
                    <a:pt x="14616" y="20076"/>
                    <a:pt x="14401" y="19903"/>
                  </a:cubicBezTo>
                  <a:cubicBezTo>
                    <a:pt x="14323" y="19839"/>
                    <a:pt x="14246" y="19809"/>
                    <a:pt x="14167" y="19809"/>
                  </a:cubicBezTo>
                  <a:cubicBezTo>
                    <a:pt x="14047" y="19809"/>
                    <a:pt x="13922" y="19881"/>
                    <a:pt x="13793" y="20024"/>
                  </a:cubicBezTo>
                  <a:lnTo>
                    <a:pt x="13750" y="20072"/>
                  </a:lnTo>
                  <a:lnTo>
                    <a:pt x="13697" y="20094"/>
                  </a:lnTo>
                  <a:cubicBezTo>
                    <a:pt x="13612" y="20130"/>
                    <a:pt x="13532" y="20181"/>
                    <a:pt x="13450" y="20232"/>
                  </a:cubicBezTo>
                  <a:cubicBezTo>
                    <a:pt x="13369" y="20283"/>
                    <a:pt x="13287" y="20334"/>
                    <a:pt x="13203" y="20375"/>
                  </a:cubicBezTo>
                  <a:cubicBezTo>
                    <a:pt x="13065" y="20440"/>
                    <a:pt x="12978" y="20480"/>
                    <a:pt x="12885" y="20480"/>
                  </a:cubicBezTo>
                  <a:cubicBezTo>
                    <a:pt x="12699" y="20480"/>
                    <a:pt x="12604" y="20322"/>
                    <a:pt x="12540" y="20218"/>
                  </a:cubicBezTo>
                  <a:lnTo>
                    <a:pt x="12459" y="20093"/>
                  </a:lnTo>
                  <a:cubicBezTo>
                    <a:pt x="12173" y="19683"/>
                    <a:pt x="11935" y="19424"/>
                    <a:pt x="11790" y="19304"/>
                  </a:cubicBezTo>
                  <a:cubicBezTo>
                    <a:pt x="11650" y="19540"/>
                    <a:pt x="11480" y="19755"/>
                    <a:pt x="11477" y="19758"/>
                  </a:cubicBezTo>
                  <a:cubicBezTo>
                    <a:pt x="11341" y="19877"/>
                    <a:pt x="11199" y="19936"/>
                    <a:pt x="11053" y="19936"/>
                  </a:cubicBezTo>
                  <a:cubicBezTo>
                    <a:pt x="10564" y="19936"/>
                    <a:pt x="10195" y="19292"/>
                    <a:pt x="9871" y="18724"/>
                  </a:cubicBezTo>
                  <a:cubicBezTo>
                    <a:pt x="9733" y="18481"/>
                    <a:pt x="9602" y="18251"/>
                    <a:pt x="9495" y="18134"/>
                  </a:cubicBezTo>
                  <a:cubicBezTo>
                    <a:pt x="9361" y="17986"/>
                    <a:pt x="9210" y="17976"/>
                    <a:pt x="8956" y="17972"/>
                  </a:cubicBezTo>
                  <a:cubicBezTo>
                    <a:pt x="8878" y="17971"/>
                    <a:pt x="8798" y="17969"/>
                    <a:pt x="8717" y="17961"/>
                  </a:cubicBezTo>
                  <a:cubicBezTo>
                    <a:pt x="8129" y="17904"/>
                    <a:pt x="8013" y="17574"/>
                    <a:pt x="7902" y="17077"/>
                  </a:cubicBezTo>
                  <a:lnTo>
                    <a:pt x="7861" y="16898"/>
                  </a:lnTo>
                  <a:cubicBezTo>
                    <a:pt x="7827" y="16756"/>
                    <a:pt x="7778" y="16679"/>
                    <a:pt x="7620" y="16679"/>
                  </a:cubicBezTo>
                  <a:cubicBezTo>
                    <a:pt x="7369" y="16679"/>
                    <a:pt x="7015" y="16884"/>
                    <a:pt x="6757" y="17034"/>
                  </a:cubicBezTo>
                  <a:lnTo>
                    <a:pt x="6529" y="17162"/>
                  </a:lnTo>
                  <a:cubicBezTo>
                    <a:pt x="6256" y="17306"/>
                    <a:pt x="6002" y="17440"/>
                    <a:pt x="5757" y="17440"/>
                  </a:cubicBezTo>
                  <a:cubicBezTo>
                    <a:pt x="5616" y="17440"/>
                    <a:pt x="5490" y="17396"/>
                    <a:pt x="5384" y="17310"/>
                  </a:cubicBezTo>
                  <a:cubicBezTo>
                    <a:pt x="5019" y="17006"/>
                    <a:pt x="5059" y="16443"/>
                    <a:pt x="5085" y="16070"/>
                  </a:cubicBezTo>
                  <a:cubicBezTo>
                    <a:pt x="5092" y="15961"/>
                    <a:pt x="5102" y="15857"/>
                    <a:pt x="5097" y="15768"/>
                  </a:cubicBezTo>
                  <a:cubicBezTo>
                    <a:pt x="5071" y="15335"/>
                    <a:pt x="4392" y="15197"/>
                    <a:pt x="4067" y="15130"/>
                  </a:cubicBezTo>
                  <a:cubicBezTo>
                    <a:pt x="3426" y="14993"/>
                    <a:pt x="2806" y="14796"/>
                    <a:pt x="2363" y="14227"/>
                  </a:cubicBezTo>
                  <a:lnTo>
                    <a:pt x="2079" y="13859"/>
                  </a:lnTo>
                  <a:lnTo>
                    <a:pt x="2196" y="13593"/>
                  </a:lnTo>
                  <a:cubicBezTo>
                    <a:pt x="2234" y="13508"/>
                    <a:pt x="2254" y="13442"/>
                    <a:pt x="2259" y="13381"/>
                  </a:cubicBezTo>
                  <a:cubicBezTo>
                    <a:pt x="2292" y="13059"/>
                    <a:pt x="2264" y="12617"/>
                    <a:pt x="2203" y="12497"/>
                  </a:cubicBezTo>
                  <a:cubicBezTo>
                    <a:pt x="2175" y="12439"/>
                    <a:pt x="2100" y="12384"/>
                    <a:pt x="2021" y="12325"/>
                  </a:cubicBezTo>
                  <a:cubicBezTo>
                    <a:pt x="1865" y="12208"/>
                    <a:pt x="1650" y="12048"/>
                    <a:pt x="1558" y="11684"/>
                  </a:cubicBezTo>
                  <a:cubicBezTo>
                    <a:pt x="1444" y="11241"/>
                    <a:pt x="1491" y="10791"/>
                    <a:pt x="1531" y="10393"/>
                  </a:cubicBezTo>
                  <a:cubicBezTo>
                    <a:pt x="1551" y="10200"/>
                    <a:pt x="1572" y="10007"/>
                    <a:pt x="1570" y="9819"/>
                  </a:cubicBezTo>
                  <a:cubicBezTo>
                    <a:pt x="1567" y="9634"/>
                    <a:pt x="1549" y="9595"/>
                    <a:pt x="1489" y="9465"/>
                  </a:cubicBezTo>
                  <a:cubicBezTo>
                    <a:pt x="1447" y="9376"/>
                    <a:pt x="1400" y="9275"/>
                    <a:pt x="1352" y="9127"/>
                  </a:cubicBezTo>
                  <a:cubicBezTo>
                    <a:pt x="1284" y="8918"/>
                    <a:pt x="1283" y="8710"/>
                    <a:pt x="1282" y="8543"/>
                  </a:cubicBezTo>
                  <a:cubicBezTo>
                    <a:pt x="1281" y="8356"/>
                    <a:pt x="1277" y="8292"/>
                    <a:pt x="1246" y="8251"/>
                  </a:cubicBezTo>
                  <a:cubicBezTo>
                    <a:pt x="1214" y="8209"/>
                    <a:pt x="1099" y="8165"/>
                    <a:pt x="1015" y="8132"/>
                  </a:cubicBezTo>
                  <a:cubicBezTo>
                    <a:pt x="835" y="8063"/>
                    <a:pt x="631" y="7984"/>
                    <a:pt x="501" y="7749"/>
                  </a:cubicBezTo>
                  <a:cubicBezTo>
                    <a:pt x="221" y="7249"/>
                    <a:pt x="504" y="6755"/>
                    <a:pt x="640" y="6517"/>
                  </a:cubicBezTo>
                  <a:lnTo>
                    <a:pt x="716" y="6378"/>
                  </a:lnTo>
                  <a:cubicBezTo>
                    <a:pt x="836" y="6135"/>
                    <a:pt x="826" y="5946"/>
                    <a:pt x="775" y="5543"/>
                  </a:cubicBezTo>
                  <a:lnTo>
                    <a:pt x="757" y="5404"/>
                  </a:lnTo>
                  <a:cubicBezTo>
                    <a:pt x="689" y="4868"/>
                    <a:pt x="618" y="4312"/>
                    <a:pt x="369" y="3985"/>
                  </a:cubicBezTo>
                  <a:lnTo>
                    <a:pt x="0" y="3501"/>
                  </a:lnTo>
                  <a:lnTo>
                    <a:pt x="1129" y="3128"/>
                  </a:lnTo>
                  <a:cubicBezTo>
                    <a:pt x="1441" y="3022"/>
                    <a:pt x="1755" y="2907"/>
                    <a:pt x="2069" y="2792"/>
                  </a:cubicBezTo>
                  <a:cubicBezTo>
                    <a:pt x="2565" y="2612"/>
                    <a:pt x="3062" y="2430"/>
                    <a:pt x="3562" y="2278"/>
                  </a:cubicBezTo>
                  <a:lnTo>
                    <a:pt x="3747" y="2222"/>
                  </a:lnTo>
                  <a:cubicBezTo>
                    <a:pt x="4260" y="2071"/>
                    <a:pt x="4543" y="1988"/>
                    <a:pt x="4787" y="1429"/>
                  </a:cubicBezTo>
                  <a:cubicBezTo>
                    <a:pt x="5009" y="924"/>
                    <a:pt x="5382" y="922"/>
                    <a:pt x="5630" y="921"/>
                  </a:cubicBezTo>
                  <a:cubicBezTo>
                    <a:pt x="5730" y="920"/>
                    <a:pt x="5826" y="920"/>
                    <a:pt x="5897" y="893"/>
                  </a:cubicBezTo>
                  <a:cubicBezTo>
                    <a:pt x="6061" y="832"/>
                    <a:pt x="6263" y="722"/>
                    <a:pt x="6484" y="603"/>
                  </a:cubicBezTo>
                  <a:cubicBezTo>
                    <a:pt x="6984" y="334"/>
                    <a:pt x="7605" y="0"/>
                    <a:pt x="8150" y="0"/>
                  </a:cubicBezTo>
                  <a:cubicBezTo>
                    <a:pt x="8539" y="0"/>
                    <a:pt x="8851" y="169"/>
                    <a:pt x="9079" y="500"/>
                  </a:cubicBezTo>
                  <a:cubicBezTo>
                    <a:pt x="9222" y="708"/>
                    <a:pt x="9306" y="910"/>
                    <a:pt x="9378" y="1088"/>
                  </a:cubicBezTo>
                  <a:cubicBezTo>
                    <a:pt x="9496" y="1372"/>
                    <a:pt x="9555" y="1515"/>
                    <a:pt x="9794" y="1594"/>
                  </a:cubicBezTo>
                  <a:cubicBezTo>
                    <a:pt x="9932" y="1640"/>
                    <a:pt x="10081" y="1663"/>
                    <a:pt x="10248" y="1663"/>
                  </a:cubicBezTo>
                  <a:cubicBezTo>
                    <a:pt x="10464" y="1663"/>
                    <a:pt x="10678" y="1626"/>
                    <a:pt x="10888" y="1592"/>
                  </a:cubicBezTo>
                  <a:cubicBezTo>
                    <a:pt x="11097" y="1557"/>
                    <a:pt x="11304" y="1523"/>
                    <a:pt x="11509" y="1518"/>
                  </a:cubicBezTo>
                  <a:lnTo>
                    <a:pt x="11649" y="1516"/>
                  </a:lnTo>
                  <a:cubicBezTo>
                    <a:pt x="12112" y="1516"/>
                    <a:pt x="12790" y="1563"/>
                    <a:pt x="13530" y="1613"/>
                  </a:cubicBezTo>
                  <a:cubicBezTo>
                    <a:pt x="14405" y="1673"/>
                    <a:pt x="15368" y="1740"/>
                    <a:pt x="16157" y="1740"/>
                  </a:cubicBezTo>
                  <a:cubicBezTo>
                    <a:pt x="16833" y="1740"/>
                    <a:pt x="17287" y="1690"/>
                    <a:pt x="17505" y="1592"/>
                  </a:cubicBezTo>
                  <a:cubicBezTo>
                    <a:pt x="17622" y="1540"/>
                    <a:pt x="17744" y="1514"/>
                    <a:pt x="17870" y="1514"/>
                  </a:cubicBezTo>
                  <a:cubicBezTo>
                    <a:pt x="18571" y="1514"/>
                    <a:pt x="19238" y="2350"/>
                    <a:pt x="19535" y="3176"/>
                  </a:cubicBezTo>
                  <a:cubicBezTo>
                    <a:pt x="19613" y="3395"/>
                    <a:pt x="19662" y="3626"/>
                    <a:pt x="19712" y="3858"/>
                  </a:cubicBezTo>
                  <a:cubicBezTo>
                    <a:pt x="19751" y="4051"/>
                    <a:pt x="19790" y="4244"/>
                    <a:pt x="19855" y="4424"/>
                  </a:cubicBezTo>
                  <a:cubicBezTo>
                    <a:pt x="19937" y="4651"/>
                    <a:pt x="20037" y="4866"/>
                    <a:pt x="20136" y="5082"/>
                  </a:cubicBezTo>
                  <a:cubicBezTo>
                    <a:pt x="20275" y="5386"/>
                    <a:pt x="20419" y="5700"/>
                    <a:pt x="20525" y="6053"/>
                  </a:cubicBezTo>
                  <a:cubicBezTo>
                    <a:pt x="20706" y="6665"/>
                    <a:pt x="20712" y="7374"/>
                    <a:pt x="20691" y="8050"/>
                  </a:cubicBezTo>
                  <a:lnTo>
                    <a:pt x="20680" y="8405"/>
                  </a:lnTo>
                  <a:lnTo>
                    <a:pt x="20420" y="8419"/>
                  </a:lnTo>
                  <a:cubicBezTo>
                    <a:pt x="20153" y="8433"/>
                    <a:pt x="20018" y="8498"/>
                    <a:pt x="19791" y="8720"/>
                  </a:cubicBezTo>
                  <a:cubicBezTo>
                    <a:pt x="19673" y="8837"/>
                    <a:pt x="19540" y="8995"/>
                    <a:pt x="19415" y="9163"/>
                  </a:cubicBezTo>
                  <a:cubicBezTo>
                    <a:pt x="19459" y="9186"/>
                    <a:pt x="19506" y="9208"/>
                    <a:pt x="19552" y="9231"/>
                  </a:cubicBezTo>
                  <a:cubicBezTo>
                    <a:pt x="19701" y="9302"/>
                    <a:pt x="19848" y="9375"/>
                    <a:pt x="19978" y="9478"/>
                  </a:cubicBezTo>
                  <a:cubicBezTo>
                    <a:pt x="20389" y="9801"/>
                    <a:pt x="20303" y="10403"/>
                    <a:pt x="20253" y="10762"/>
                  </a:cubicBezTo>
                  <a:cubicBezTo>
                    <a:pt x="20239" y="10862"/>
                    <a:pt x="20225" y="10961"/>
                    <a:pt x="20221" y="11053"/>
                  </a:cubicBezTo>
                  <a:cubicBezTo>
                    <a:pt x="20200" y="11635"/>
                    <a:pt x="20340" y="12235"/>
                    <a:pt x="20640" y="12835"/>
                  </a:cubicBezTo>
                  <a:cubicBezTo>
                    <a:pt x="20860" y="13269"/>
                    <a:pt x="21368" y="14192"/>
                    <a:pt x="21368" y="14192"/>
                  </a:cubicBezTo>
                  <a:lnTo>
                    <a:pt x="21412" y="14271"/>
                  </a:lnTo>
                  <a:lnTo>
                    <a:pt x="21600" y="16092"/>
                  </a:lnTo>
                  <a:lnTo>
                    <a:pt x="21362" y="16182"/>
                  </a:lnTo>
                  <a:cubicBezTo>
                    <a:pt x="21294" y="16209"/>
                    <a:pt x="20987" y="16323"/>
                    <a:pt x="20748" y="16358"/>
                  </a:cubicBezTo>
                  <a:lnTo>
                    <a:pt x="18859" y="18968"/>
                  </a:lnTo>
                  <a:lnTo>
                    <a:pt x="19506" y="21600"/>
                  </a:lnTo>
                  <a:lnTo>
                    <a:pt x="19002" y="21421"/>
                  </a:lnTo>
                  <a:close/>
                </a:path>
              </a:pathLst>
            </a:custGeom>
            <a:solidFill>
              <a:srgbClr val="0A5D7A"/>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18" name="Shape 17055">
              <a:extLst>
                <a:ext uri="{FF2B5EF4-FFF2-40B4-BE49-F238E27FC236}">
                  <a16:creationId xmlns:a16="http://schemas.microsoft.com/office/drawing/2014/main" id="{9270378B-F5EB-A1C4-E63B-EA0306EF5A0A}"/>
                </a:ext>
              </a:extLst>
            </p:cNvPr>
            <p:cNvSpPr/>
            <p:nvPr/>
          </p:nvSpPr>
          <p:spPr>
            <a:xfrm>
              <a:off x="6018344" y="2390766"/>
              <a:ext cx="182080" cy="80105"/>
            </a:xfrm>
            <a:custGeom>
              <a:avLst/>
              <a:gdLst/>
              <a:ahLst/>
              <a:cxnLst>
                <a:cxn ang="0">
                  <a:pos x="wd2" y="hd2"/>
                </a:cxn>
                <a:cxn ang="5400000">
                  <a:pos x="wd2" y="hd2"/>
                </a:cxn>
                <a:cxn ang="10800000">
                  <a:pos x="wd2" y="hd2"/>
                </a:cxn>
                <a:cxn ang="16200000">
                  <a:pos x="wd2" y="hd2"/>
                </a:cxn>
              </a:cxnLst>
              <a:rect l="0" t="0" r="r" b="b"/>
              <a:pathLst>
                <a:path w="21432" h="21600" extrusionOk="0">
                  <a:moveTo>
                    <a:pt x="5317" y="21600"/>
                  </a:moveTo>
                  <a:cubicBezTo>
                    <a:pt x="4927" y="21600"/>
                    <a:pt x="4554" y="21491"/>
                    <a:pt x="4143" y="21255"/>
                  </a:cubicBezTo>
                  <a:cubicBezTo>
                    <a:pt x="2650" y="20406"/>
                    <a:pt x="1328" y="18808"/>
                    <a:pt x="422" y="16754"/>
                  </a:cubicBezTo>
                  <a:cubicBezTo>
                    <a:pt x="-41" y="15704"/>
                    <a:pt x="-151" y="11707"/>
                    <a:pt x="232" y="9962"/>
                  </a:cubicBezTo>
                  <a:cubicBezTo>
                    <a:pt x="443" y="9020"/>
                    <a:pt x="779" y="8813"/>
                    <a:pt x="1003" y="8676"/>
                  </a:cubicBezTo>
                  <a:cubicBezTo>
                    <a:pt x="1069" y="8634"/>
                    <a:pt x="1142" y="8592"/>
                    <a:pt x="1222" y="8517"/>
                  </a:cubicBezTo>
                  <a:cubicBezTo>
                    <a:pt x="1598" y="8149"/>
                    <a:pt x="1997" y="7995"/>
                    <a:pt x="2382" y="7845"/>
                  </a:cubicBezTo>
                  <a:cubicBezTo>
                    <a:pt x="2969" y="7619"/>
                    <a:pt x="3475" y="7421"/>
                    <a:pt x="3797" y="6546"/>
                  </a:cubicBezTo>
                  <a:cubicBezTo>
                    <a:pt x="4779" y="3857"/>
                    <a:pt x="5363" y="2259"/>
                    <a:pt x="6924" y="1311"/>
                  </a:cubicBezTo>
                  <a:lnTo>
                    <a:pt x="7180" y="1155"/>
                  </a:lnTo>
                  <a:lnTo>
                    <a:pt x="7379" y="1555"/>
                  </a:lnTo>
                  <a:cubicBezTo>
                    <a:pt x="7581" y="1959"/>
                    <a:pt x="7749" y="2165"/>
                    <a:pt x="7879" y="2165"/>
                  </a:cubicBezTo>
                  <a:cubicBezTo>
                    <a:pt x="7945" y="2165"/>
                    <a:pt x="8013" y="2113"/>
                    <a:pt x="8088" y="2006"/>
                  </a:cubicBezTo>
                  <a:cubicBezTo>
                    <a:pt x="8137" y="1885"/>
                    <a:pt x="8370" y="1240"/>
                    <a:pt x="8500" y="862"/>
                  </a:cubicBezTo>
                  <a:lnTo>
                    <a:pt x="8500" y="0"/>
                  </a:lnTo>
                  <a:lnTo>
                    <a:pt x="9041" y="125"/>
                  </a:lnTo>
                  <a:cubicBezTo>
                    <a:pt x="9649" y="267"/>
                    <a:pt x="10468" y="1933"/>
                    <a:pt x="11049" y="3307"/>
                  </a:cubicBezTo>
                  <a:cubicBezTo>
                    <a:pt x="11105" y="3439"/>
                    <a:pt x="11150" y="3556"/>
                    <a:pt x="11189" y="3660"/>
                  </a:cubicBezTo>
                  <a:cubicBezTo>
                    <a:pt x="11223" y="3633"/>
                    <a:pt x="11262" y="3600"/>
                    <a:pt x="11310" y="3564"/>
                  </a:cubicBezTo>
                  <a:cubicBezTo>
                    <a:pt x="11427" y="3468"/>
                    <a:pt x="11544" y="3347"/>
                    <a:pt x="11661" y="3224"/>
                  </a:cubicBezTo>
                  <a:cubicBezTo>
                    <a:pt x="11812" y="3067"/>
                    <a:pt x="11965" y="2911"/>
                    <a:pt x="12123" y="2789"/>
                  </a:cubicBezTo>
                  <a:cubicBezTo>
                    <a:pt x="12503" y="2140"/>
                    <a:pt x="12915" y="1796"/>
                    <a:pt x="13324" y="1796"/>
                  </a:cubicBezTo>
                  <a:cubicBezTo>
                    <a:pt x="13636" y="1796"/>
                    <a:pt x="13943" y="1992"/>
                    <a:pt x="14233" y="2380"/>
                  </a:cubicBezTo>
                  <a:cubicBezTo>
                    <a:pt x="14455" y="2677"/>
                    <a:pt x="14647" y="2932"/>
                    <a:pt x="14727" y="2932"/>
                  </a:cubicBezTo>
                  <a:cubicBezTo>
                    <a:pt x="14824" y="2932"/>
                    <a:pt x="15061" y="2631"/>
                    <a:pt x="15137" y="2531"/>
                  </a:cubicBezTo>
                  <a:cubicBezTo>
                    <a:pt x="15590" y="1963"/>
                    <a:pt x="16083" y="1689"/>
                    <a:pt x="16644" y="1689"/>
                  </a:cubicBezTo>
                  <a:cubicBezTo>
                    <a:pt x="16787" y="1689"/>
                    <a:pt x="16933" y="1706"/>
                    <a:pt x="17084" y="1737"/>
                  </a:cubicBezTo>
                  <a:cubicBezTo>
                    <a:pt x="17839" y="1900"/>
                    <a:pt x="18414" y="2908"/>
                    <a:pt x="18921" y="3796"/>
                  </a:cubicBezTo>
                  <a:cubicBezTo>
                    <a:pt x="19204" y="4291"/>
                    <a:pt x="19472" y="4758"/>
                    <a:pt x="19749" y="5061"/>
                  </a:cubicBezTo>
                  <a:cubicBezTo>
                    <a:pt x="20148" y="5498"/>
                    <a:pt x="20611" y="5777"/>
                    <a:pt x="21052" y="6011"/>
                  </a:cubicBezTo>
                  <a:lnTo>
                    <a:pt x="21422" y="6207"/>
                  </a:lnTo>
                  <a:lnTo>
                    <a:pt x="21432" y="7066"/>
                  </a:lnTo>
                  <a:cubicBezTo>
                    <a:pt x="21449" y="8538"/>
                    <a:pt x="21016" y="9571"/>
                    <a:pt x="20670" y="10400"/>
                  </a:cubicBezTo>
                  <a:cubicBezTo>
                    <a:pt x="20577" y="10621"/>
                    <a:pt x="20487" y="10836"/>
                    <a:pt x="20409" y="11054"/>
                  </a:cubicBezTo>
                  <a:cubicBezTo>
                    <a:pt x="20288" y="11388"/>
                    <a:pt x="20187" y="11853"/>
                    <a:pt x="20076" y="12323"/>
                  </a:cubicBezTo>
                  <a:cubicBezTo>
                    <a:pt x="19859" y="13261"/>
                    <a:pt x="19612" y="14326"/>
                    <a:pt x="19215" y="14910"/>
                  </a:cubicBezTo>
                  <a:cubicBezTo>
                    <a:pt x="19014" y="15203"/>
                    <a:pt x="18790" y="15353"/>
                    <a:pt x="18551" y="15353"/>
                  </a:cubicBezTo>
                  <a:cubicBezTo>
                    <a:pt x="18023" y="15353"/>
                    <a:pt x="17560" y="14637"/>
                    <a:pt x="17189" y="14062"/>
                  </a:cubicBezTo>
                  <a:lnTo>
                    <a:pt x="17038" y="13831"/>
                  </a:lnTo>
                  <a:cubicBezTo>
                    <a:pt x="16839" y="13532"/>
                    <a:pt x="16622" y="13399"/>
                    <a:pt x="16330" y="13399"/>
                  </a:cubicBezTo>
                  <a:cubicBezTo>
                    <a:pt x="16091" y="13399"/>
                    <a:pt x="15850" y="13482"/>
                    <a:pt x="15606" y="13563"/>
                  </a:cubicBezTo>
                  <a:cubicBezTo>
                    <a:pt x="15314" y="13657"/>
                    <a:pt x="15022" y="13749"/>
                    <a:pt x="14732" y="13749"/>
                  </a:cubicBezTo>
                  <a:cubicBezTo>
                    <a:pt x="14462" y="13735"/>
                    <a:pt x="14299" y="13701"/>
                    <a:pt x="14153" y="13668"/>
                  </a:cubicBezTo>
                  <a:cubicBezTo>
                    <a:pt x="14043" y="13645"/>
                    <a:pt x="13945" y="13622"/>
                    <a:pt x="13853" y="13622"/>
                  </a:cubicBezTo>
                  <a:cubicBezTo>
                    <a:pt x="13729" y="13622"/>
                    <a:pt x="13648" y="13622"/>
                    <a:pt x="13470" y="14179"/>
                  </a:cubicBezTo>
                  <a:cubicBezTo>
                    <a:pt x="12918" y="15904"/>
                    <a:pt x="12333" y="16773"/>
                    <a:pt x="11510" y="17082"/>
                  </a:cubicBezTo>
                  <a:cubicBezTo>
                    <a:pt x="11424" y="17115"/>
                    <a:pt x="11334" y="17130"/>
                    <a:pt x="11245" y="17130"/>
                  </a:cubicBezTo>
                  <a:cubicBezTo>
                    <a:pt x="11110" y="17130"/>
                    <a:pt x="10977" y="17094"/>
                    <a:pt x="10845" y="17055"/>
                  </a:cubicBezTo>
                  <a:cubicBezTo>
                    <a:pt x="10758" y="17031"/>
                    <a:pt x="10672" y="17002"/>
                    <a:pt x="10585" y="17002"/>
                  </a:cubicBezTo>
                  <a:cubicBezTo>
                    <a:pt x="10468" y="17029"/>
                    <a:pt x="10446" y="17065"/>
                    <a:pt x="10339" y="17286"/>
                  </a:cubicBezTo>
                  <a:cubicBezTo>
                    <a:pt x="10248" y="17482"/>
                    <a:pt x="10120" y="17750"/>
                    <a:pt x="9936" y="17954"/>
                  </a:cubicBezTo>
                  <a:cubicBezTo>
                    <a:pt x="9367" y="18587"/>
                    <a:pt x="8763" y="18646"/>
                    <a:pt x="8230" y="18700"/>
                  </a:cubicBezTo>
                  <a:cubicBezTo>
                    <a:pt x="8110" y="18714"/>
                    <a:pt x="7990" y="18725"/>
                    <a:pt x="7869" y="18742"/>
                  </a:cubicBezTo>
                  <a:cubicBezTo>
                    <a:pt x="7900" y="19358"/>
                    <a:pt x="7901" y="20157"/>
                    <a:pt x="7611" y="20838"/>
                  </a:cubicBezTo>
                  <a:cubicBezTo>
                    <a:pt x="7311" y="21558"/>
                    <a:pt x="6878" y="21558"/>
                    <a:pt x="6736" y="21558"/>
                  </a:cubicBezTo>
                  <a:cubicBezTo>
                    <a:pt x="6619" y="21558"/>
                    <a:pt x="6496" y="21537"/>
                    <a:pt x="6379" y="21514"/>
                  </a:cubicBezTo>
                  <a:cubicBezTo>
                    <a:pt x="6295" y="21498"/>
                    <a:pt x="6215" y="21483"/>
                    <a:pt x="6140" y="21483"/>
                  </a:cubicBezTo>
                  <a:cubicBezTo>
                    <a:pt x="5808" y="21558"/>
                    <a:pt x="5560" y="21600"/>
                    <a:pt x="5317" y="21600"/>
                  </a:cubicBezTo>
                  <a:close/>
                </a:path>
              </a:pathLst>
            </a:custGeom>
            <a:grp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19" name="Shape 17056">
              <a:extLst>
                <a:ext uri="{FF2B5EF4-FFF2-40B4-BE49-F238E27FC236}">
                  <a16:creationId xmlns:a16="http://schemas.microsoft.com/office/drawing/2014/main" id="{3D05126F-307D-75AF-8062-33F242F8D533}"/>
                </a:ext>
              </a:extLst>
            </p:cNvPr>
            <p:cNvSpPr/>
            <p:nvPr/>
          </p:nvSpPr>
          <p:spPr>
            <a:xfrm>
              <a:off x="5796945" y="2419918"/>
              <a:ext cx="245584" cy="106959"/>
            </a:xfrm>
            <a:custGeom>
              <a:avLst/>
              <a:gdLst/>
              <a:ahLst/>
              <a:cxnLst>
                <a:cxn ang="0">
                  <a:pos x="wd2" y="hd2"/>
                </a:cxn>
                <a:cxn ang="5400000">
                  <a:pos x="wd2" y="hd2"/>
                </a:cxn>
                <a:cxn ang="10800000">
                  <a:pos x="wd2" y="hd2"/>
                </a:cxn>
                <a:cxn ang="16200000">
                  <a:pos x="wd2" y="hd2"/>
                </a:cxn>
              </a:cxnLst>
              <a:rect l="0" t="0" r="r" b="b"/>
              <a:pathLst>
                <a:path w="21514" h="21600" extrusionOk="0">
                  <a:moveTo>
                    <a:pt x="13756" y="21573"/>
                  </a:moveTo>
                  <a:cubicBezTo>
                    <a:pt x="12156" y="20937"/>
                    <a:pt x="10558" y="20291"/>
                    <a:pt x="8961" y="19634"/>
                  </a:cubicBezTo>
                  <a:cubicBezTo>
                    <a:pt x="8627" y="19503"/>
                    <a:pt x="8138" y="19013"/>
                    <a:pt x="7862" y="18254"/>
                  </a:cubicBezTo>
                  <a:cubicBezTo>
                    <a:pt x="7699" y="17795"/>
                    <a:pt x="7658" y="17323"/>
                    <a:pt x="7628" y="16978"/>
                  </a:cubicBezTo>
                  <a:cubicBezTo>
                    <a:pt x="7612" y="16798"/>
                    <a:pt x="7598" y="16643"/>
                    <a:pt x="7572" y="16526"/>
                  </a:cubicBezTo>
                  <a:cubicBezTo>
                    <a:pt x="7567" y="16526"/>
                    <a:pt x="7562" y="16525"/>
                    <a:pt x="7555" y="16525"/>
                  </a:cubicBezTo>
                  <a:cubicBezTo>
                    <a:pt x="7416" y="16525"/>
                    <a:pt x="7223" y="16697"/>
                    <a:pt x="7051" y="16851"/>
                  </a:cubicBezTo>
                  <a:cubicBezTo>
                    <a:pt x="6812" y="17064"/>
                    <a:pt x="6586" y="17265"/>
                    <a:pt x="6365" y="17265"/>
                  </a:cubicBezTo>
                  <a:cubicBezTo>
                    <a:pt x="6210" y="17249"/>
                    <a:pt x="6082" y="17205"/>
                    <a:pt x="5953" y="17157"/>
                  </a:cubicBezTo>
                  <a:cubicBezTo>
                    <a:pt x="5828" y="17111"/>
                    <a:pt x="5701" y="17062"/>
                    <a:pt x="5585" y="17062"/>
                  </a:cubicBezTo>
                  <a:cubicBezTo>
                    <a:pt x="5445" y="17088"/>
                    <a:pt x="5387" y="17206"/>
                    <a:pt x="5263" y="17494"/>
                  </a:cubicBezTo>
                  <a:cubicBezTo>
                    <a:pt x="5182" y="17682"/>
                    <a:pt x="5089" y="17896"/>
                    <a:pt x="4969" y="18076"/>
                  </a:cubicBezTo>
                  <a:cubicBezTo>
                    <a:pt x="4766" y="18380"/>
                    <a:pt x="4506" y="18543"/>
                    <a:pt x="4217" y="18543"/>
                  </a:cubicBezTo>
                  <a:cubicBezTo>
                    <a:pt x="3928" y="18543"/>
                    <a:pt x="3644" y="18380"/>
                    <a:pt x="3417" y="18086"/>
                  </a:cubicBezTo>
                  <a:cubicBezTo>
                    <a:pt x="3245" y="17867"/>
                    <a:pt x="3139" y="17518"/>
                    <a:pt x="3046" y="17210"/>
                  </a:cubicBezTo>
                  <a:cubicBezTo>
                    <a:pt x="3007" y="17083"/>
                    <a:pt x="2941" y="16868"/>
                    <a:pt x="2911" y="16825"/>
                  </a:cubicBezTo>
                  <a:cubicBezTo>
                    <a:pt x="2918" y="16860"/>
                    <a:pt x="2843" y="17009"/>
                    <a:pt x="2798" y="17100"/>
                  </a:cubicBezTo>
                  <a:cubicBezTo>
                    <a:pt x="2709" y="17278"/>
                    <a:pt x="2607" y="17481"/>
                    <a:pt x="2474" y="17613"/>
                  </a:cubicBezTo>
                  <a:cubicBezTo>
                    <a:pt x="2325" y="17761"/>
                    <a:pt x="2180" y="17833"/>
                    <a:pt x="2032" y="17833"/>
                  </a:cubicBezTo>
                  <a:cubicBezTo>
                    <a:pt x="1868" y="17833"/>
                    <a:pt x="1702" y="17747"/>
                    <a:pt x="1494" y="17554"/>
                  </a:cubicBezTo>
                  <a:cubicBezTo>
                    <a:pt x="1270" y="17347"/>
                    <a:pt x="1150" y="16992"/>
                    <a:pt x="1070" y="16756"/>
                  </a:cubicBezTo>
                  <a:cubicBezTo>
                    <a:pt x="718" y="16646"/>
                    <a:pt x="282" y="15964"/>
                    <a:pt x="108" y="15355"/>
                  </a:cubicBezTo>
                  <a:cubicBezTo>
                    <a:pt x="-48" y="14807"/>
                    <a:pt x="-1" y="14365"/>
                    <a:pt x="42" y="14148"/>
                  </a:cubicBezTo>
                  <a:cubicBezTo>
                    <a:pt x="116" y="13775"/>
                    <a:pt x="441" y="12220"/>
                    <a:pt x="549" y="11700"/>
                  </a:cubicBezTo>
                  <a:lnTo>
                    <a:pt x="549" y="11155"/>
                  </a:lnTo>
                  <a:lnTo>
                    <a:pt x="868" y="11053"/>
                  </a:lnTo>
                  <a:cubicBezTo>
                    <a:pt x="942" y="11031"/>
                    <a:pt x="1045" y="10949"/>
                    <a:pt x="1188" y="10837"/>
                  </a:cubicBezTo>
                  <a:lnTo>
                    <a:pt x="1371" y="10692"/>
                  </a:lnTo>
                  <a:lnTo>
                    <a:pt x="1593" y="10905"/>
                  </a:lnTo>
                  <a:cubicBezTo>
                    <a:pt x="1691" y="11072"/>
                    <a:pt x="1809" y="11312"/>
                    <a:pt x="1936" y="11572"/>
                  </a:cubicBezTo>
                  <a:cubicBezTo>
                    <a:pt x="2123" y="11957"/>
                    <a:pt x="2471" y="12674"/>
                    <a:pt x="2626" y="12723"/>
                  </a:cubicBezTo>
                  <a:cubicBezTo>
                    <a:pt x="2627" y="12723"/>
                    <a:pt x="2628" y="12723"/>
                    <a:pt x="2629" y="12723"/>
                  </a:cubicBezTo>
                  <a:cubicBezTo>
                    <a:pt x="2696" y="12723"/>
                    <a:pt x="2745" y="12594"/>
                    <a:pt x="2858" y="12240"/>
                  </a:cubicBezTo>
                  <a:cubicBezTo>
                    <a:pt x="3021" y="11727"/>
                    <a:pt x="3267" y="10952"/>
                    <a:pt x="3767" y="10952"/>
                  </a:cubicBezTo>
                  <a:cubicBezTo>
                    <a:pt x="4213" y="11018"/>
                    <a:pt x="4477" y="11430"/>
                    <a:pt x="4689" y="11760"/>
                  </a:cubicBezTo>
                  <a:cubicBezTo>
                    <a:pt x="4820" y="11963"/>
                    <a:pt x="4932" y="12140"/>
                    <a:pt x="5051" y="12220"/>
                  </a:cubicBezTo>
                  <a:cubicBezTo>
                    <a:pt x="5062" y="12223"/>
                    <a:pt x="5073" y="12226"/>
                    <a:pt x="5083" y="12226"/>
                  </a:cubicBezTo>
                  <a:cubicBezTo>
                    <a:pt x="5159" y="12226"/>
                    <a:pt x="5204" y="12140"/>
                    <a:pt x="5289" y="11970"/>
                  </a:cubicBezTo>
                  <a:cubicBezTo>
                    <a:pt x="5371" y="11806"/>
                    <a:pt x="5459" y="11634"/>
                    <a:pt x="5567" y="11478"/>
                  </a:cubicBezTo>
                  <a:cubicBezTo>
                    <a:pt x="5819" y="11112"/>
                    <a:pt x="7146" y="10639"/>
                    <a:pt x="7685" y="10570"/>
                  </a:cubicBezTo>
                  <a:cubicBezTo>
                    <a:pt x="7814" y="10025"/>
                    <a:pt x="8064" y="9711"/>
                    <a:pt x="8392" y="9711"/>
                  </a:cubicBezTo>
                  <a:cubicBezTo>
                    <a:pt x="8860" y="9711"/>
                    <a:pt x="9398" y="10347"/>
                    <a:pt x="9552" y="10543"/>
                  </a:cubicBezTo>
                  <a:cubicBezTo>
                    <a:pt x="9684" y="10714"/>
                    <a:pt x="9780" y="10978"/>
                    <a:pt x="9874" y="11236"/>
                  </a:cubicBezTo>
                  <a:cubicBezTo>
                    <a:pt x="9891" y="11283"/>
                    <a:pt x="9913" y="11343"/>
                    <a:pt x="9935" y="11402"/>
                  </a:cubicBezTo>
                  <a:cubicBezTo>
                    <a:pt x="9939" y="11043"/>
                    <a:pt x="9899" y="10508"/>
                    <a:pt x="9847" y="10232"/>
                  </a:cubicBezTo>
                  <a:cubicBezTo>
                    <a:pt x="9770" y="9834"/>
                    <a:pt x="9643" y="9465"/>
                    <a:pt x="9508" y="9074"/>
                  </a:cubicBezTo>
                  <a:cubicBezTo>
                    <a:pt x="9345" y="8601"/>
                    <a:pt x="9177" y="8112"/>
                    <a:pt x="9061" y="7488"/>
                  </a:cubicBezTo>
                  <a:lnTo>
                    <a:pt x="9001" y="7161"/>
                  </a:lnTo>
                  <a:lnTo>
                    <a:pt x="9064" y="6791"/>
                  </a:lnTo>
                  <a:cubicBezTo>
                    <a:pt x="9219" y="5972"/>
                    <a:pt x="10679" y="4357"/>
                    <a:pt x="10693" y="4345"/>
                  </a:cubicBezTo>
                  <a:lnTo>
                    <a:pt x="10813" y="4240"/>
                  </a:lnTo>
                  <a:cubicBezTo>
                    <a:pt x="11662" y="3503"/>
                    <a:pt x="12066" y="3129"/>
                    <a:pt x="12256" y="2939"/>
                  </a:cubicBezTo>
                  <a:lnTo>
                    <a:pt x="12256" y="2318"/>
                  </a:lnTo>
                  <a:lnTo>
                    <a:pt x="12730" y="2642"/>
                  </a:lnTo>
                  <a:cubicBezTo>
                    <a:pt x="12733" y="2643"/>
                    <a:pt x="12983" y="2810"/>
                    <a:pt x="13394" y="2810"/>
                  </a:cubicBezTo>
                  <a:cubicBezTo>
                    <a:pt x="13729" y="2810"/>
                    <a:pt x="14074" y="2702"/>
                    <a:pt x="14420" y="2489"/>
                  </a:cubicBezTo>
                  <a:cubicBezTo>
                    <a:pt x="14949" y="2165"/>
                    <a:pt x="15181" y="1571"/>
                    <a:pt x="15386" y="1046"/>
                  </a:cubicBezTo>
                  <a:cubicBezTo>
                    <a:pt x="15577" y="556"/>
                    <a:pt x="15794" y="0"/>
                    <a:pt x="16173" y="0"/>
                  </a:cubicBezTo>
                  <a:cubicBezTo>
                    <a:pt x="16608" y="23"/>
                    <a:pt x="16929" y="513"/>
                    <a:pt x="17141" y="838"/>
                  </a:cubicBezTo>
                  <a:cubicBezTo>
                    <a:pt x="17193" y="918"/>
                    <a:pt x="17266" y="1029"/>
                    <a:pt x="17292" y="1054"/>
                  </a:cubicBezTo>
                  <a:cubicBezTo>
                    <a:pt x="17318" y="1051"/>
                    <a:pt x="17352" y="1049"/>
                    <a:pt x="17390" y="1049"/>
                  </a:cubicBezTo>
                  <a:cubicBezTo>
                    <a:pt x="17664" y="1049"/>
                    <a:pt x="18188" y="1163"/>
                    <a:pt x="18376" y="2088"/>
                  </a:cubicBezTo>
                  <a:cubicBezTo>
                    <a:pt x="18378" y="2088"/>
                    <a:pt x="18379" y="2087"/>
                    <a:pt x="18381" y="2087"/>
                  </a:cubicBezTo>
                  <a:cubicBezTo>
                    <a:pt x="18410" y="2087"/>
                    <a:pt x="18582" y="2222"/>
                    <a:pt x="18763" y="2222"/>
                  </a:cubicBezTo>
                  <a:cubicBezTo>
                    <a:pt x="18968" y="1854"/>
                    <a:pt x="19197" y="1601"/>
                    <a:pt x="19452" y="1601"/>
                  </a:cubicBezTo>
                  <a:cubicBezTo>
                    <a:pt x="19667" y="1601"/>
                    <a:pt x="19899" y="1781"/>
                    <a:pt x="20142" y="2134"/>
                  </a:cubicBezTo>
                  <a:cubicBezTo>
                    <a:pt x="20336" y="2416"/>
                    <a:pt x="20489" y="2458"/>
                    <a:pt x="20562" y="2458"/>
                  </a:cubicBezTo>
                  <a:lnTo>
                    <a:pt x="20962" y="2150"/>
                  </a:lnTo>
                  <a:lnTo>
                    <a:pt x="21052" y="3110"/>
                  </a:lnTo>
                  <a:lnTo>
                    <a:pt x="21104" y="3741"/>
                  </a:lnTo>
                  <a:cubicBezTo>
                    <a:pt x="21044" y="5035"/>
                    <a:pt x="21134" y="6290"/>
                    <a:pt x="21205" y="6554"/>
                  </a:cubicBezTo>
                  <a:lnTo>
                    <a:pt x="21293" y="6742"/>
                  </a:lnTo>
                  <a:lnTo>
                    <a:pt x="21376" y="7128"/>
                  </a:lnTo>
                  <a:lnTo>
                    <a:pt x="21469" y="8279"/>
                  </a:lnTo>
                  <a:cubicBezTo>
                    <a:pt x="21474" y="8552"/>
                    <a:pt x="21481" y="8713"/>
                    <a:pt x="21489" y="8890"/>
                  </a:cubicBezTo>
                  <a:cubicBezTo>
                    <a:pt x="21519" y="9567"/>
                    <a:pt x="21552" y="10334"/>
                    <a:pt x="21397" y="10882"/>
                  </a:cubicBezTo>
                  <a:cubicBezTo>
                    <a:pt x="21164" y="11720"/>
                    <a:pt x="20754" y="11720"/>
                    <a:pt x="20618" y="11720"/>
                  </a:cubicBezTo>
                  <a:cubicBezTo>
                    <a:pt x="20618" y="11720"/>
                    <a:pt x="20465" y="11710"/>
                    <a:pt x="20388" y="11695"/>
                  </a:cubicBezTo>
                  <a:cubicBezTo>
                    <a:pt x="20405" y="12124"/>
                    <a:pt x="20414" y="12623"/>
                    <a:pt x="20313" y="13103"/>
                  </a:cubicBezTo>
                  <a:cubicBezTo>
                    <a:pt x="20225" y="13509"/>
                    <a:pt x="20091" y="13721"/>
                    <a:pt x="19994" y="13874"/>
                  </a:cubicBezTo>
                  <a:cubicBezTo>
                    <a:pt x="19871" y="14156"/>
                    <a:pt x="19860" y="14699"/>
                    <a:pt x="19854" y="15024"/>
                  </a:cubicBezTo>
                  <a:cubicBezTo>
                    <a:pt x="19835" y="15902"/>
                    <a:pt x="19803" y="17489"/>
                    <a:pt x="19182" y="17770"/>
                  </a:cubicBezTo>
                  <a:cubicBezTo>
                    <a:pt x="19061" y="17981"/>
                    <a:pt x="18931" y="18099"/>
                    <a:pt x="18822" y="18198"/>
                  </a:cubicBezTo>
                  <a:cubicBezTo>
                    <a:pt x="18749" y="18264"/>
                    <a:pt x="18679" y="18326"/>
                    <a:pt x="18639" y="18395"/>
                  </a:cubicBezTo>
                  <a:cubicBezTo>
                    <a:pt x="18591" y="18480"/>
                    <a:pt x="18562" y="18551"/>
                    <a:pt x="18527" y="18645"/>
                  </a:cubicBezTo>
                  <a:cubicBezTo>
                    <a:pt x="18409" y="18951"/>
                    <a:pt x="18285" y="19215"/>
                    <a:pt x="17972" y="19365"/>
                  </a:cubicBezTo>
                  <a:cubicBezTo>
                    <a:pt x="17501" y="19586"/>
                    <a:pt x="17037" y="19628"/>
                    <a:pt x="16587" y="19667"/>
                  </a:cubicBezTo>
                  <a:lnTo>
                    <a:pt x="16284" y="19696"/>
                  </a:lnTo>
                  <a:cubicBezTo>
                    <a:pt x="16024" y="19721"/>
                    <a:pt x="15857" y="19914"/>
                    <a:pt x="15601" y="20207"/>
                  </a:cubicBezTo>
                  <a:lnTo>
                    <a:pt x="15410" y="20424"/>
                  </a:lnTo>
                  <a:cubicBezTo>
                    <a:pt x="14838" y="21058"/>
                    <a:pt x="14295" y="21600"/>
                    <a:pt x="13904" y="21600"/>
                  </a:cubicBezTo>
                  <a:lnTo>
                    <a:pt x="13756" y="21573"/>
                  </a:lnTo>
                  <a:close/>
                </a:path>
              </a:pathLst>
            </a:custGeom>
            <a:grp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20" name="Shape 17057">
              <a:extLst>
                <a:ext uri="{FF2B5EF4-FFF2-40B4-BE49-F238E27FC236}">
                  <a16:creationId xmlns:a16="http://schemas.microsoft.com/office/drawing/2014/main" id="{802E0E07-57CE-0413-7DEB-C0E5A402FCB1}"/>
                </a:ext>
              </a:extLst>
            </p:cNvPr>
            <p:cNvSpPr/>
            <p:nvPr/>
          </p:nvSpPr>
          <p:spPr>
            <a:xfrm>
              <a:off x="5708385" y="2492798"/>
              <a:ext cx="388801" cy="415274"/>
            </a:xfrm>
            <a:custGeom>
              <a:avLst/>
              <a:gdLst/>
              <a:ahLst/>
              <a:cxnLst>
                <a:cxn ang="0">
                  <a:pos x="wd2" y="hd2"/>
                </a:cxn>
                <a:cxn ang="5400000">
                  <a:pos x="wd2" y="hd2"/>
                </a:cxn>
                <a:cxn ang="10800000">
                  <a:pos x="wd2" y="hd2"/>
                </a:cxn>
                <a:cxn ang="16200000">
                  <a:pos x="wd2" y="hd2"/>
                </a:cxn>
              </a:cxnLst>
              <a:rect l="0" t="0" r="r" b="b"/>
              <a:pathLst>
                <a:path w="21593" h="21600" extrusionOk="0">
                  <a:moveTo>
                    <a:pt x="15207" y="21600"/>
                  </a:moveTo>
                  <a:cubicBezTo>
                    <a:pt x="15143" y="21600"/>
                    <a:pt x="15073" y="21591"/>
                    <a:pt x="15001" y="21574"/>
                  </a:cubicBezTo>
                  <a:cubicBezTo>
                    <a:pt x="14618" y="21483"/>
                    <a:pt x="14349" y="21253"/>
                    <a:pt x="14112" y="21051"/>
                  </a:cubicBezTo>
                  <a:cubicBezTo>
                    <a:pt x="13897" y="20866"/>
                    <a:pt x="13694" y="20692"/>
                    <a:pt x="13426" y="20630"/>
                  </a:cubicBezTo>
                  <a:cubicBezTo>
                    <a:pt x="13033" y="20539"/>
                    <a:pt x="12615" y="20375"/>
                    <a:pt x="12216" y="20157"/>
                  </a:cubicBezTo>
                  <a:cubicBezTo>
                    <a:pt x="12078" y="20080"/>
                    <a:pt x="11907" y="20013"/>
                    <a:pt x="11729" y="19942"/>
                  </a:cubicBezTo>
                  <a:cubicBezTo>
                    <a:pt x="11270" y="19758"/>
                    <a:pt x="10750" y="19551"/>
                    <a:pt x="10523" y="19139"/>
                  </a:cubicBezTo>
                  <a:cubicBezTo>
                    <a:pt x="10394" y="18907"/>
                    <a:pt x="10375" y="18696"/>
                    <a:pt x="10467" y="18512"/>
                  </a:cubicBezTo>
                  <a:cubicBezTo>
                    <a:pt x="10574" y="18296"/>
                    <a:pt x="10825" y="18143"/>
                    <a:pt x="11213" y="18057"/>
                  </a:cubicBezTo>
                  <a:cubicBezTo>
                    <a:pt x="11322" y="18033"/>
                    <a:pt x="11431" y="18021"/>
                    <a:pt x="11538" y="18021"/>
                  </a:cubicBezTo>
                  <a:cubicBezTo>
                    <a:pt x="11875" y="18021"/>
                    <a:pt x="12161" y="18139"/>
                    <a:pt x="12438" y="18253"/>
                  </a:cubicBezTo>
                  <a:cubicBezTo>
                    <a:pt x="12516" y="18285"/>
                    <a:pt x="12596" y="18318"/>
                    <a:pt x="12679" y="18349"/>
                  </a:cubicBezTo>
                  <a:cubicBezTo>
                    <a:pt x="12858" y="18416"/>
                    <a:pt x="13277" y="18416"/>
                    <a:pt x="13434" y="18416"/>
                  </a:cubicBezTo>
                  <a:cubicBezTo>
                    <a:pt x="13434" y="18416"/>
                    <a:pt x="13637" y="18415"/>
                    <a:pt x="13639" y="18415"/>
                  </a:cubicBezTo>
                  <a:cubicBezTo>
                    <a:pt x="13895" y="18415"/>
                    <a:pt x="14036" y="18395"/>
                    <a:pt x="14154" y="18353"/>
                  </a:cubicBezTo>
                  <a:cubicBezTo>
                    <a:pt x="14208" y="18334"/>
                    <a:pt x="14251" y="18309"/>
                    <a:pt x="14294" y="18285"/>
                  </a:cubicBezTo>
                  <a:cubicBezTo>
                    <a:pt x="14392" y="18230"/>
                    <a:pt x="14515" y="18161"/>
                    <a:pt x="14696" y="18152"/>
                  </a:cubicBezTo>
                  <a:cubicBezTo>
                    <a:pt x="14701" y="18152"/>
                    <a:pt x="14705" y="18152"/>
                    <a:pt x="14710" y="18152"/>
                  </a:cubicBezTo>
                  <a:cubicBezTo>
                    <a:pt x="14786" y="18152"/>
                    <a:pt x="14850" y="18158"/>
                    <a:pt x="14918" y="18165"/>
                  </a:cubicBezTo>
                  <a:cubicBezTo>
                    <a:pt x="14983" y="18171"/>
                    <a:pt x="15053" y="18179"/>
                    <a:pt x="15114" y="18179"/>
                  </a:cubicBezTo>
                  <a:cubicBezTo>
                    <a:pt x="15431" y="17992"/>
                    <a:pt x="15595" y="17906"/>
                    <a:pt x="15688" y="17866"/>
                  </a:cubicBezTo>
                  <a:lnTo>
                    <a:pt x="15745" y="17833"/>
                  </a:lnTo>
                  <a:lnTo>
                    <a:pt x="15880" y="17820"/>
                  </a:lnTo>
                  <a:cubicBezTo>
                    <a:pt x="15959" y="17820"/>
                    <a:pt x="16045" y="17837"/>
                    <a:pt x="16122" y="17851"/>
                  </a:cubicBezTo>
                  <a:cubicBezTo>
                    <a:pt x="16159" y="17858"/>
                    <a:pt x="16193" y="17865"/>
                    <a:pt x="16217" y="17867"/>
                  </a:cubicBezTo>
                  <a:cubicBezTo>
                    <a:pt x="16462" y="17855"/>
                    <a:pt x="16470" y="17821"/>
                    <a:pt x="16525" y="17596"/>
                  </a:cubicBezTo>
                  <a:cubicBezTo>
                    <a:pt x="16550" y="17492"/>
                    <a:pt x="16582" y="17362"/>
                    <a:pt x="16652" y="17229"/>
                  </a:cubicBezTo>
                  <a:cubicBezTo>
                    <a:pt x="16737" y="17068"/>
                    <a:pt x="16878" y="16997"/>
                    <a:pt x="16980" y="16946"/>
                  </a:cubicBezTo>
                  <a:cubicBezTo>
                    <a:pt x="17045" y="16913"/>
                    <a:pt x="17085" y="16892"/>
                    <a:pt x="17107" y="16863"/>
                  </a:cubicBezTo>
                  <a:cubicBezTo>
                    <a:pt x="17136" y="16825"/>
                    <a:pt x="17137" y="16799"/>
                    <a:pt x="17043" y="16638"/>
                  </a:cubicBezTo>
                  <a:cubicBezTo>
                    <a:pt x="17016" y="16592"/>
                    <a:pt x="16988" y="16545"/>
                    <a:pt x="16966" y="16497"/>
                  </a:cubicBezTo>
                  <a:cubicBezTo>
                    <a:pt x="16903" y="16361"/>
                    <a:pt x="16879" y="16229"/>
                    <a:pt x="16857" y="16112"/>
                  </a:cubicBezTo>
                  <a:cubicBezTo>
                    <a:pt x="16843" y="16040"/>
                    <a:pt x="16831" y="15968"/>
                    <a:pt x="16807" y="15895"/>
                  </a:cubicBezTo>
                  <a:cubicBezTo>
                    <a:pt x="16728" y="15650"/>
                    <a:pt x="16579" y="15424"/>
                    <a:pt x="16422" y="15186"/>
                  </a:cubicBezTo>
                  <a:cubicBezTo>
                    <a:pt x="16308" y="15015"/>
                    <a:pt x="16191" y="14838"/>
                    <a:pt x="16099" y="14649"/>
                  </a:cubicBezTo>
                  <a:cubicBezTo>
                    <a:pt x="16013" y="14627"/>
                    <a:pt x="15860" y="14601"/>
                    <a:pt x="15794" y="14590"/>
                  </a:cubicBezTo>
                  <a:cubicBezTo>
                    <a:pt x="15729" y="14579"/>
                    <a:pt x="15677" y="14569"/>
                    <a:pt x="15653" y="14564"/>
                  </a:cubicBezTo>
                  <a:lnTo>
                    <a:pt x="15563" y="14542"/>
                  </a:lnTo>
                  <a:cubicBezTo>
                    <a:pt x="15352" y="14492"/>
                    <a:pt x="15090" y="14430"/>
                    <a:pt x="14907" y="14258"/>
                  </a:cubicBezTo>
                  <a:cubicBezTo>
                    <a:pt x="14748" y="14110"/>
                    <a:pt x="14764" y="13945"/>
                    <a:pt x="14774" y="13846"/>
                  </a:cubicBezTo>
                  <a:cubicBezTo>
                    <a:pt x="14778" y="13806"/>
                    <a:pt x="14781" y="13774"/>
                    <a:pt x="14775" y="13747"/>
                  </a:cubicBezTo>
                  <a:cubicBezTo>
                    <a:pt x="14720" y="13491"/>
                    <a:pt x="14623" y="13470"/>
                    <a:pt x="14294" y="13437"/>
                  </a:cubicBezTo>
                  <a:cubicBezTo>
                    <a:pt x="14117" y="13420"/>
                    <a:pt x="13917" y="13400"/>
                    <a:pt x="13721" y="13309"/>
                  </a:cubicBezTo>
                  <a:cubicBezTo>
                    <a:pt x="13418" y="13168"/>
                    <a:pt x="13190" y="12966"/>
                    <a:pt x="13061" y="12725"/>
                  </a:cubicBezTo>
                  <a:cubicBezTo>
                    <a:pt x="13028" y="12662"/>
                    <a:pt x="13002" y="12603"/>
                    <a:pt x="12977" y="12547"/>
                  </a:cubicBezTo>
                  <a:cubicBezTo>
                    <a:pt x="12904" y="12383"/>
                    <a:pt x="12871" y="12309"/>
                    <a:pt x="12706" y="12235"/>
                  </a:cubicBezTo>
                  <a:cubicBezTo>
                    <a:pt x="12512" y="12148"/>
                    <a:pt x="12258" y="12148"/>
                    <a:pt x="12012" y="12147"/>
                  </a:cubicBezTo>
                  <a:lnTo>
                    <a:pt x="11925" y="12147"/>
                  </a:lnTo>
                  <a:cubicBezTo>
                    <a:pt x="11690" y="12144"/>
                    <a:pt x="11447" y="12142"/>
                    <a:pt x="11216" y="11988"/>
                  </a:cubicBezTo>
                  <a:lnTo>
                    <a:pt x="11148" y="11943"/>
                  </a:lnTo>
                  <a:cubicBezTo>
                    <a:pt x="11000" y="11844"/>
                    <a:pt x="10892" y="11772"/>
                    <a:pt x="10718" y="11703"/>
                  </a:cubicBezTo>
                  <a:cubicBezTo>
                    <a:pt x="10461" y="11600"/>
                    <a:pt x="10286" y="11390"/>
                    <a:pt x="10132" y="11206"/>
                  </a:cubicBezTo>
                  <a:cubicBezTo>
                    <a:pt x="9809" y="10821"/>
                    <a:pt x="9449" y="10467"/>
                    <a:pt x="9086" y="10170"/>
                  </a:cubicBezTo>
                  <a:cubicBezTo>
                    <a:pt x="8822" y="9953"/>
                    <a:pt x="8548" y="9765"/>
                    <a:pt x="8273" y="9575"/>
                  </a:cubicBezTo>
                  <a:cubicBezTo>
                    <a:pt x="8081" y="9443"/>
                    <a:pt x="7890" y="9311"/>
                    <a:pt x="7700" y="9170"/>
                  </a:cubicBezTo>
                  <a:cubicBezTo>
                    <a:pt x="7637" y="9122"/>
                    <a:pt x="7563" y="9077"/>
                    <a:pt x="7487" y="9030"/>
                  </a:cubicBezTo>
                  <a:cubicBezTo>
                    <a:pt x="7321" y="8927"/>
                    <a:pt x="7133" y="8811"/>
                    <a:pt x="7008" y="8657"/>
                  </a:cubicBezTo>
                  <a:cubicBezTo>
                    <a:pt x="6868" y="8484"/>
                    <a:pt x="6785" y="8284"/>
                    <a:pt x="6705" y="8091"/>
                  </a:cubicBezTo>
                  <a:cubicBezTo>
                    <a:pt x="6650" y="7957"/>
                    <a:pt x="6596" y="7823"/>
                    <a:pt x="6520" y="7706"/>
                  </a:cubicBezTo>
                  <a:cubicBezTo>
                    <a:pt x="6290" y="7353"/>
                    <a:pt x="6265" y="6894"/>
                    <a:pt x="6265" y="6714"/>
                  </a:cubicBezTo>
                  <a:cubicBezTo>
                    <a:pt x="6265" y="6653"/>
                    <a:pt x="6115" y="6525"/>
                    <a:pt x="5991" y="6462"/>
                  </a:cubicBezTo>
                  <a:lnTo>
                    <a:pt x="5002" y="6038"/>
                  </a:lnTo>
                  <a:cubicBezTo>
                    <a:pt x="4909" y="5998"/>
                    <a:pt x="4817" y="5953"/>
                    <a:pt x="4724" y="5908"/>
                  </a:cubicBezTo>
                  <a:cubicBezTo>
                    <a:pt x="4471" y="5785"/>
                    <a:pt x="4232" y="5668"/>
                    <a:pt x="3987" y="5659"/>
                  </a:cubicBezTo>
                  <a:lnTo>
                    <a:pt x="3987" y="5659"/>
                  </a:lnTo>
                  <a:cubicBezTo>
                    <a:pt x="3599" y="5659"/>
                    <a:pt x="3283" y="6183"/>
                    <a:pt x="3180" y="6355"/>
                  </a:cubicBezTo>
                  <a:cubicBezTo>
                    <a:pt x="2954" y="6726"/>
                    <a:pt x="2539" y="6929"/>
                    <a:pt x="2010" y="6929"/>
                  </a:cubicBezTo>
                  <a:cubicBezTo>
                    <a:pt x="1775" y="6929"/>
                    <a:pt x="1597" y="6889"/>
                    <a:pt x="1563" y="6882"/>
                  </a:cubicBezTo>
                  <a:lnTo>
                    <a:pt x="1128" y="6777"/>
                  </a:lnTo>
                  <a:lnTo>
                    <a:pt x="1472" y="6509"/>
                  </a:lnTo>
                  <a:cubicBezTo>
                    <a:pt x="1756" y="6288"/>
                    <a:pt x="1797" y="6206"/>
                    <a:pt x="1802" y="6192"/>
                  </a:cubicBezTo>
                  <a:cubicBezTo>
                    <a:pt x="1801" y="6193"/>
                    <a:pt x="1800" y="6193"/>
                    <a:pt x="1800" y="6193"/>
                  </a:cubicBezTo>
                  <a:cubicBezTo>
                    <a:pt x="1796" y="6193"/>
                    <a:pt x="1792" y="6185"/>
                    <a:pt x="1787" y="6172"/>
                  </a:cubicBezTo>
                  <a:cubicBezTo>
                    <a:pt x="1732" y="6182"/>
                    <a:pt x="1675" y="6187"/>
                    <a:pt x="1617" y="6187"/>
                  </a:cubicBezTo>
                  <a:cubicBezTo>
                    <a:pt x="1326" y="6187"/>
                    <a:pt x="1045" y="6065"/>
                    <a:pt x="820" y="5966"/>
                  </a:cubicBezTo>
                  <a:cubicBezTo>
                    <a:pt x="525" y="5837"/>
                    <a:pt x="424" y="5661"/>
                    <a:pt x="390" y="5537"/>
                  </a:cubicBezTo>
                  <a:cubicBezTo>
                    <a:pt x="340" y="5347"/>
                    <a:pt x="401" y="5145"/>
                    <a:pt x="572" y="4934"/>
                  </a:cubicBezTo>
                  <a:cubicBezTo>
                    <a:pt x="666" y="4818"/>
                    <a:pt x="664" y="4772"/>
                    <a:pt x="664" y="4772"/>
                  </a:cubicBezTo>
                  <a:cubicBezTo>
                    <a:pt x="644" y="4734"/>
                    <a:pt x="481" y="4664"/>
                    <a:pt x="384" y="4623"/>
                  </a:cubicBezTo>
                  <a:cubicBezTo>
                    <a:pt x="296" y="4585"/>
                    <a:pt x="205" y="4546"/>
                    <a:pt x="118" y="4500"/>
                  </a:cubicBezTo>
                  <a:lnTo>
                    <a:pt x="0" y="4436"/>
                  </a:lnTo>
                  <a:lnTo>
                    <a:pt x="3" y="4309"/>
                  </a:lnTo>
                  <a:cubicBezTo>
                    <a:pt x="10" y="3962"/>
                    <a:pt x="331" y="3806"/>
                    <a:pt x="566" y="3692"/>
                  </a:cubicBezTo>
                  <a:cubicBezTo>
                    <a:pt x="839" y="3560"/>
                    <a:pt x="831" y="3542"/>
                    <a:pt x="804" y="3485"/>
                  </a:cubicBezTo>
                  <a:cubicBezTo>
                    <a:pt x="768" y="3412"/>
                    <a:pt x="598" y="3281"/>
                    <a:pt x="506" y="3210"/>
                  </a:cubicBezTo>
                  <a:lnTo>
                    <a:pt x="439" y="3158"/>
                  </a:lnTo>
                  <a:cubicBezTo>
                    <a:pt x="307" y="3084"/>
                    <a:pt x="109" y="2976"/>
                    <a:pt x="149" y="2731"/>
                  </a:cubicBezTo>
                  <a:cubicBezTo>
                    <a:pt x="192" y="2487"/>
                    <a:pt x="407" y="2420"/>
                    <a:pt x="510" y="2388"/>
                  </a:cubicBezTo>
                  <a:cubicBezTo>
                    <a:pt x="538" y="2380"/>
                    <a:pt x="580" y="2366"/>
                    <a:pt x="590" y="2358"/>
                  </a:cubicBezTo>
                  <a:lnTo>
                    <a:pt x="655" y="2307"/>
                  </a:lnTo>
                  <a:lnTo>
                    <a:pt x="754" y="2294"/>
                  </a:lnTo>
                  <a:cubicBezTo>
                    <a:pt x="754" y="2294"/>
                    <a:pt x="1397" y="2295"/>
                    <a:pt x="1485" y="2297"/>
                  </a:cubicBezTo>
                  <a:cubicBezTo>
                    <a:pt x="1554" y="2187"/>
                    <a:pt x="1619" y="2093"/>
                    <a:pt x="1747" y="2064"/>
                  </a:cubicBezTo>
                  <a:cubicBezTo>
                    <a:pt x="1758" y="2063"/>
                    <a:pt x="1768" y="2063"/>
                    <a:pt x="1778" y="2063"/>
                  </a:cubicBezTo>
                  <a:cubicBezTo>
                    <a:pt x="1974" y="2063"/>
                    <a:pt x="2074" y="2142"/>
                    <a:pt x="2170" y="2217"/>
                  </a:cubicBezTo>
                  <a:cubicBezTo>
                    <a:pt x="2197" y="2238"/>
                    <a:pt x="2225" y="2261"/>
                    <a:pt x="2256" y="2283"/>
                  </a:cubicBezTo>
                  <a:cubicBezTo>
                    <a:pt x="2354" y="2189"/>
                    <a:pt x="2601" y="1820"/>
                    <a:pt x="2631" y="1667"/>
                  </a:cubicBezTo>
                  <a:cubicBezTo>
                    <a:pt x="2680" y="1422"/>
                    <a:pt x="2959" y="1128"/>
                    <a:pt x="3233" y="1128"/>
                  </a:cubicBezTo>
                  <a:cubicBezTo>
                    <a:pt x="3395" y="1128"/>
                    <a:pt x="3585" y="1232"/>
                    <a:pt x="3585" y="1526"/>
                  </a:cubicBezTo>
                  <a:cubicBezTo>
                    <a:pt x="3585" y="1788"/>
                    <a:pt x="3920" y="1938"/>
                    <a:pt x="3965" y="1948"/>
                  </a:cubicBezTo>
                  <a:cubicBezTo>
                    <a:pt x="4092" y="1973"/>
                    <a:pt x="4170" y="2060"/>
                    <a:pt x="4223" y="2143"/>
                  </a:cubicBezTo>
                  <a:cubicBezTo>
                    <a:pt x="4258" y="2052"/>
                    <a:pt x="4306" y="1956"/>
                    <a:pt x="4358" y="1856"/>
                  </a:cubicBezTo>
                  <a:cubicBezTo>
                    <a:pt x="4434" y="1708"/>
                    <a:pt x="4548" y="1655"/>
                    <a:pt x="4620" y="1630"/>
                  </a:cubicBezTo>
                  <a:cubicBezTo>
                    <a:pt x="4635" y="1386"/>
                    <a:pt x="4754" y="1144"/>
                    <a:pt x="4995" y="1144"/>
                  </a:cubicBezTo>
                  <a:cubicBezTo>
                    <a:pt x="5074" y="1144"/>
                    <a:pt x="5189" y="1174"/>
                    <a:pt x="5290" y="1313"/>
                  </a:cubicBezTo>
                  <a:cubicBezTo>
                    <a:pt x="5339" y="1382"/>
                    <a:pt x="5394" y="1429"/>
                    <a:pt x="5435" y="1458"/>
                  </a:cubicBezTo>
                  <a:cubicBezTo>
                    <a:pt x="5506" y="1412"/>
                    <a:pt x="5600" y="1377"/>
                    <a:pt x="5711" y="1377"/>
                  </a:cubicBezTo>
                  <a:cubicBezTo>
                    <a:pt x="5813" y="1377"/>
                    <a:pt x="5963" y="1408"/>
                    <a:pt x="6117" y="1547"/>
                  </a:cubicBezTo>
                  <a:cubicBezTo>
                    <a:pt x="6114" y="1536"/>
                    <a:pt x="6111" y="1525"/>
                    <a:pt x="6108" y="1514"/>
                  </a:cubicBezTo>
                  <a:cubicBezTo>
                    <a:pt x="6065" y="1342"/>
                    <a:pt x="6010" y="1128"/>
                    <a:pt x="6202" y="910"/>
                  </a:cubicBezTo>
                  <a:cubicBezTo>
                    <a:pt x="6282" y="818"/>
                    <a:pt x="6392" y="768"/>
                    <a:pt x="6510" y="768"/>
                  </a:cubicBezTo>
                  <a:cubicBezTo>
                    <a:pt x="6529" y="768"/>
                    <a:pt x="6548" y="769"/>
                    <a:pt x="6566" y="771"/>
                  </a:cubicBezTo>
                  <a:lnTo>
                    <a:pt x="6503" y="46"/>
                  </a:lnTo>
                  <a:lnTo>
                    <a:pt x="6795" y="90"/>
                  </a:lnTo>
                  <a:cubicBezTo>
                    <a:pt x="6993" y="120"/>
                    <a:pt x="7099" y="262"/>
                    <a:pt x="7177" y="365"/>
                  </a:cubicBezTo>
                  <a:cubicBezTo>
                    <a:pt x="7202" y="399"/>
                    <a:pt x="7241" y="451"/>
                    <a:pt x="7259" y="462"/>
                  </a:cubicBezTo>
                  <a:cubicBezTo>
                    <a:pt x="7333" y="501"/>
                    <a:pt x="7436" y="523"/>
                    <a:pt x="7537" y="523"/>
                  </a:cubicBezTo>
                  <a:cubicBezTo>
                    <a:pt x="7626" y="523"/>
                    <a:pt x="7707" y="505"/>
                    <a:pt x="7758" y="474"/>
                  </a:cubicBezTo>
                  <a:cubicBezTo>
                    <a:pt x="7794" y="452"/>
                    <a:pt x="7831" y="418"/>
                    <a:pt x="7869" y="382"/>
                  </a:cubicBezTo>
                  <a:cubicBezTo>
                    <a:pt x="7965" y="292"/>
                    <a:pt x="8096" y="168"/>
                    <a:pt x="8316" y="146"/>
                  </a:cubicBezTo>
                  <a:lnTo>
                    <a:pt x="8404" y="142"/>
                  </a:lnTo>
                  <a:cubicBezTo>
                    <a:pt x="8501" y="142"/>
                    <a:pt x="8607" y="157"/>
                    <a:pt x="8711" y="172"/>
                  </a:cubicBezTo>
                  <a:cubicBezTo>
                    <a:pt x="8776" y="181"/>
                    <a:pt x="8841" y="191"/>
                    <a:pt x="8900" y="194"/>
                  </a:cubicBezTo>
                  <a:cubicBezTo>
                    <a:pt x="8952" y="194"/>
                    <a:pt x="9070" y="152"/>
                    <a:pt x="9165" y="117"/>
                  </a:cubicBezTo>
                  <a:cubicBezTo>
                    <a:pt x="9323" y="60"/>
                    <a:pt x="9488" y="0"/>
                    <a:pt x="9651" y="0"/>
                  </a:cubicBezTo>
                  <a:cubicBezTo>
                    <a:pt x="9843" y="0"/>
                    <a:pt x="9996" y="86"/>
                    <a:pt x="10080" y="242"/>
                  </a:cubicBezTo>
                  <a:cubicBezTo>
                    <a:pt x="10124" y="324"/>
                    <a:pt x="10142" y="402"/>
                    <a:pt x="10155" y="466"/>
                  </a:cubicBezTo>
                  <a:cubicBezTo>
                    <a:pt x="10170" y="536"/>
                    <a:pt x="10180" y="575"/>
                    <a:pt x="10208" y="607"/>
                  </a:cubicBezTo>
                  <a:cubicBezTo>
                    <a:pt x="10285" y="693"/>
                    <a:pt x="10477" y="787"/>
                    <a:pt x="10626" y="811"/>
                  </a:cubicBezTo>
                  <a:lnTo>
                    <a:pt x="12348" y="1096"/>
                  </a:lnTo>
                  <a:lnTo>
                    <a:pt x="12394" y="1211"/>
                  </a:lnTo>
                  <a:cubicBezTo>
                    <a:pt x="12411" y="1253"/>
                    <a:pt x="12434" y="1299"/>
                    <a:pt x="12458" y="1346"/>
                  </a:cubicBezTo>
                  <a:cubicBezTo>
                    <a:pt x="12519" y="1466"/>
                    <a:pt x="12588" y="1601"/>
                    <a:pt x="12601" y="1740"/>
                  </a:cubicBezTo>
                  <a:cubicBezTo>
                    <a:pt x="12615" y="1900"/>
                    <a:pt x="12554" y="2028"/>
                    <a:pt x="12505" y="2132"/>
                  </a:cubicBezTo>
                  <a:cubicBezTo>
                    <a:pt x="12467" y="2214"/>
                    <a:pt x="12443" y="2267"/>
                    <a:pt x="12447" y="2317"/>
                  </a:cubicBezTo>
                  <a:lnTo>
                    <a:pt x="12461" y="2439"/>
                  </a:lnTo>
                  <a:cubicBezTo>
                    <a:pt x="12482" y="2602"/>
                    <a:pt x="12500" y="2742"/>
                    <a:pt x="12383" y="2991"/>
                  </a:cubicBezTo>
                  <a:lnTo>
                    <a:pt x="12333" y="3095"/>
                  </a:lnTo>
                  <a:lnTo>
                    <a:pt x="12191" y="3120"/>
                  </a:lnTo>
                  <a:lnTo>
                    <a:pt x="12103" y="3125"/>
                  </a:lnTo>
                  <a:cubicBezTo>
                    <a:pt x="12018" y="3126"/>
                    <a:pt x="11942" y="3110"/>
                    <a:pt x="11875" y="3096"/>
                  </a:cubicBezTo>
                  <a:cubicBezTo>
                    <a:pt x="11822" y="3085"/>
                    <a:pt x="11777" y="3076"/>
                    <a:pt x="11739" y="3076"/>
                  </a:cubicBezTo>
                  <a:lnTo>
                    <a:pt x="11647" y="3089"/>
                  </a:lnTo>
                  <a:cubicBezTo>
                    <a:pt x="11621" y="3138"/>
                    <a:pt x="11580" y="3198"/>
                    <a:pt x="11502" y="3260"/>
                  </a:cubicBezTo>
                  <a:cubicBezTo>
                    <a:pt x="11269" y="3448"/>
                    <a:pt x="11004" y="3482"/>
                    <a:pt x="10770" y="3513"/>
                  </a:cubicBezTo>
                  <a:cubicBezTo>
                    <a:pt x="10681" y="3525"/>
                    <a:pt x="10592" y="3536"/>
                    <a:pt x="10505" y="3557"/>
                  </a:cubicBezTo>
                  <a:cubicBezTo>
                    <a:pt x="10421" y="3578"/>
                    <a:pt x="10311" y="3621"/>
                    <a:pt x="10278" y="3702"/>
                  </a:cubicBezTo>
                  <a:cubicBezTo>
                    <a:pt x="10250" y="3768"/>
                    <a:pt x="10272" y="3860"/>
                    <a:pt x="10339" y="3955"/>
                  </a:cubicBezTo>
                  <a:cubicBezTo>
                    <a:pt x="10581" y="4302"/>
                    <a:pt x="10522" y="4462"/>
                    <a:pt x="10396" y="4684"/>
                  </a:cubicBezTo>
                  <a:cubicBezTo>
                    <a:pt x="10369" y="4733"/>
                    <a:pt x="10336" y="4790"/>
                    <a:pt x="10303" y="4864"/>
                  </a:cubicBezTo>
                  <a:cubicBezTo>
                    <a:pt x="10263" y="4953"/>
                    <a:pt x="10283" y="5002"/>
                    <a:pt x="10351" y="5143"/>
                  </a:cubicBezTo>
                  <a:lnTo>
                    <a:pt x="10395" y="5237"/>
                  </a:lnTo>
                  <a:cubicBezTo>
                    <a:pt x="10435" y="5328"/>
                    <a:pt x="10455" y="5417"/>
                    <a:pt x="10475" y="5507"/>
                  </a:cubicBezTo>
                  <a:cubicBezTo>
                    <a:pt x="10488" y="5564"/>
                    <a:pt x="10500" y="5621"/>
                    <a:pt x="10522" y="5678"/>
                  </a:cubicBezTo>
                  <a:cubicBezTo>
                    <a:pt x="10613" y="5913"/>
                    <a:pt x="10864" y="6075"/>
                    <a:pt x="11130" y="6247"/>
                  </a:cubicBezTo>
                  <a:cubicBezTo>
                    <a:pt x="11225" y="6308"/>
                    <a:pt x="11319" y="6369"/>
                    <a:pt x="11404" y="6431"/>
                  </a:cubicBezTo>
                  <a:cubicBezTo>
                    <a:pt x="11570" y="6554"/>
                    <a:pt x="11746" y="6663"/>
                    <a:pt x="11921" y="6773"/>
                  </a:cubicBezTo>
                  <a:cubicBezTo>
                    <a:pt x="12145" y="6912"/>
                    <a:pt x="12367" y="7052"/>
                    <a:pt x="12571" y="7214"/>
                  </a:cubicBezTo>
                  <a:cubicBezTo>
                    <a:pt x="12654" y="7280"/>
                    <a:pt x="13073" y="7629"/>
                    <a:pt x="13169" y="8008"/>
                  </a:cubicBezTo>
                  <a:cubicBezTo>
                    <a:pt x="13196" y="8111"/>
                    <a:pt x="13210" y="8210"/>
                    <a:pt x="13224" y="8307"/>
                  </a:cubicBezTo>
                  <a:cubicBezTo>
                    <a:pt x="13246" y="8466"/>
                    <a:pt x="13266" y="8603"/>
                    <a:pt x="13349" y="8751"/>
                  </a:cubicBezTo>
                  <a:cubicBezTo>
                    <a:pt x="13611" y="9214"/>
                    <a:pt x="14060" y="9575"/>
                    <a:pt x="14423" y="9838"/>
                  </a:cubicBezTo>
                  <a:lnTo>
                    <a:pt x="14576" y="9954"/>
                  </a:lnTo>
                  <a:cubicBezTo>
                    <a:pt x="14808" y="10129"/>
                    <a:pt x="15071" y="10328"/>
                    <a:pt x="15321" y="10384"/>
                  </a:cubicBezTo>
                  <a:cubicBezTo>
                    <a:pt x="15500" y="10423"/>
                    <a:pt x="15677" y="10441"/>
                    <a:pt x="15896" y="10441"/>
                  </a:cubicBezTo>
                  <a:cubicBezTo>
                    <a:pt x="16012" y="10441"/>
                    <a:pt x="16131" y="10436"/>
                    <a:pt x="16256" y="10430"/>
                  </a:cubicBezTo>
                  <a:lnTo>
                    <a:pt x="16382" y="10419"/>
                  </a:lnTo>
                  <a:cubicBezTo>
                    <a:pt x="16483" y="10409"/>
                    <a:pt x="16604" y="10396"/>
                    <a:pt x="16720" y="10396"/>
                  </a:cubicBezTo>
                  <a:cubicBezTo>
                    <a:pt x="17162" y="10396"/>
                    <a:pt x="17312" y="10581"/>
                    <a:pt x="17361" y="10736"/>
                  </a:cubicBezTo>
                  <a:cubicBezTo>
                    <a:pt x="17418" y="10926"/>
                    <a:pt x="17264" y="11086"/>
                    <a:pt x="17128" y="11227"/>
                  </a:cubicBezTo>
                  <a:cubicBezTo>
                    <a:pt x="17092" y="11265"/>
                    <a:pt x="17036" y="11322"/>
                    <a:pt x="17024" y="11343"/>
                  </a:cubicBezTo>
                  <a:cubicBezTo>
                    <a:pt x="17018" y="11368"/>
                    <a:pt x="17012" y="11389"/>
                    <a:pt x="17260" y="11489"/>
                  </a:cubicBezTo>
                  <a:lnTo>
                    <a:pt x="18715" y="12091"/>
                  </a:lnTo>
                  <a:cubicBezTo>
                    <a:pt x="18949" y="12190"/>
                    <a:pt x="19166" y="12309"/>
                    <a:pt x="19383" y="12428"/>
                  </a:cubicBezTo>
                  <a:cubicBezTo>
                    <a:pt x="19517" y="12502"/>
                    <a:pt x="19652" y="12575"/>
                    <a:pt x="19790" y="12644"/>
                  </a:cubicBezTo>
                  <a:cubicBezTo>
                    <a:pt x="19879" y="12688"/>
                    <a:pt x="19977" y="12724"/>
                    <a:pt x="20076" y="12762"/>
                  </a:cubicBezTo>
                  <a:cubicBezTo>
                    <a:pt x="20291" y="12842"/>
                    <a:pt x="20535" y="12934"/>
                    <a:pt x="20721" y="13105"/>
                  </a:cubicBezTo>
                  <a:cubicBezTo>
                    <a:pt x="20787" y="13167"/>
                    <a:pt x="20859" y="13226"/>
                    <a:pt x="20932" y="13287"/>
                  </a:cubicBezTo>
                  <a:cubicBezTo>
                    <a:pt x="21220" y="13527"/>
                    <a:pt x="21578" y="13826"/>
                    <a:pt x="21592" y="14264"/>
                  </a:cubicBezTo>
                  <a:cubicBezTo>
                    <a:pt x="21600" y="14570"/>
                    <a:pt x="21531" y="14787"/>
                    <a:pt x="21380" y="14931"/>
                  </a:cubicBezTo>
                  <a:cubicBezTo>
                    <a:pt x="21259" y="15045"/>
                    <a:pt x="21096" y="15103"/>
                    <a:pt x="20895" y="15103"/>
                  </a:cubicBezTo>
                  <a:cubicBezTo>
                    <a:pt x="20859" y="15103"/>
                    <a:pt x="20820" y="15101"/>
                    <a:pt x="20780" y="15097"/>
                  </a:cubicBezTo>
                  <a:lnTo>
                    <a:pt x="20665" y="15086"/>
                  </a:lnTo>
                  <a:lnTo>
                    <a:pt x="20488" y="14803"/>
                  </a:lnTo>
                  <a:cubicBezTo>
                    <a:pt x="20375" y="14615"/>
                    <a:pt x="20259" y="14420"/>
                    <a:pt x="20121" y="14295"/>
                  </a:cubicBezTo>
                  <a:cubicBezTo>
                    <a:pt x="20017" y="14201"/>
                    <a:pt x="19887" y="14170"/>
                    <a:pt x="19723" y="14132"/>
                  </a:cubicBezTo>
                  <a:cubicBezTo>
                    <a:pt x="19603" y="14104"/>
                    <a:pt x="19467" y="14072"/>
                    <a:pt x="19334" y="14008"/>
                  </a:cubicBezTo>
                  <a:cubicBezTo>
                    <a:pt x="19227" y="13958"/>
                    <a:pt x="19149" y="13890"/>
                    <a:pt x="19086" y="13836"/>
                  </a:cubicBezTo>
                  <a:cubicBezTo>
                    <a:pt x="19003" y="13765"/>
                    <a:pt x="18974" y="13744"/>
                    <a:pt x="18938" y="13744"/>
                  </a:cubicBezTo>
                  <a:cubicBezTo>
                    <a:pt x="18713" y="13782"/>
                    <a:pt x="18495" y="14077"/>
                    <a:pt x="18390" y="14219"/>
                  </a:cubicBezTo>
                  <a:cubicBezTo>
                    <a:pt x="18227" y="14442"/>
                    <a:pt x="18159" y="14737"/>
                    <a:pt x="18207" y="15008"/>
                  </a:cubicBezTo>
                  <a:cubicBezTo>
                    <a:pt x="18234" y="15017"/>
                    <a:pt x="18477" y="15158"/>
                    <a:pt x="18553" y="15183"/>
                  </a:cubicBezTo>
                  <a:cubicBezTo>
                    <a:pt x="18802" y="15262"/>
                    <a:pt x="18958" y="15312"/>
                    <a:pt x="19161" y="15438"/>
                  </a:cubicBezTo>
                  <a:lnTo>
                    <a:pt x="19263" y="15502"/>
                  </a:lnTo>
                  <a:lnTo>
                    <a:pt x="19263" y="15616"/>
                  </a:lnTo>
                  <a:cubicBezTo>
                    <a:pt x="19263" y="15677"/>
                    <a:pt x="19272" y="15758"/>
                    <a:pt x="19281" y="15848"/>
                  </a:cubicBezTo>
                  <a:cubicBezTo>
                    <a:pt x="19314" y="16164"/>
                    <a:pt x="19350" y="16522"/>
                    <a:pt x="19176" y="16731"/>
                  </a:cubicBezTo>
                  <a:cubicBezTo>
                    <a:pt x="19031" y="16904"/>
                    <a:pt x="18810" y="16917"/>
                    <a:pt x="18665" y="16925"/>
                  </a:cubicBezTo>
                  <a:cubicBezTo>
                    <a:pt x="18614" y="16928"/>
                    <a:pt x="18561" y="16931"/>
                    <a:pt x="18531" y="16939"/>
                  </a:cubicBezTo>
                  <a:cubicBezTo>
                    <a:pt x="18355" y="16987"/>
                    <a:pt x="18276" y="17121"/>
                    <a:pt x="18239" y="17224"/>
                  </a:cubicBezTo>
                  <a:cubicBezTo>
                    <a:pt x="18224" y="17268"/>
                    <a:pt x="18232" y="17344"/>
                    <a:pt x="18240" y="17417"/>
                  </a:cubicBezTo>
                  <a:cubicBezTo>
                    <a:pt x="18255" y="17554"/>
                    <a:pt x="18275" y="17725"/>
                    <a:pt x="18169" y="17884"/>
                  </a:cubicBezTo>
                  <a:cubicBezTo>
                    <a:pt x="18087" y="18005"/>
                    <a:pt x="17967" y="18066"/>
                    <a:pt x="17870" y="18115"/>
                  </a:cubicBezTo>
                  <a:cubicBezTo>
                    <a:pt x="17825" y="18139"/>
                    <a:pt x="17782" y="18161"/>
                    <a:pt x="17760" y="18181"/>
                  </a:cubicBezTo>
                  <a:cubicBezTo>
                    <a:pt x="17677" y="18256"/>
                    <a:pt x="17568" y="18413"/>
                    <a:pt x="17527" y="18517"/>
                  </a:cubicBezTo>
                  <a:cubicBezTo>
                    <a:pt x="17421" y="18795"/>
                    <a:pt x="17238" y="18931"/>
                    <a:pt x="16968" y="18931"/>
                  </a:cubicBezTo>
                  <a:cubicBezTo>
                    <a:pt x="16890" y="18931"/>
                    <a:pt x="16803" y="18918"/>
                    <a:pt x="16708" y="18903"/>
                  </a:cubicBezTo>
                  <a:cubicBezTo>
                    <a:pt x="16640" y="18892"/>
                    <a:pt x="16566" y="18880"/>
                    <a:pt x="16486" y="18875"/>
                  </a:cubicBezTo>
                  <a:cubicBezTo>
                    <a:pt x="16360" y="18869"/>
                    <a:pt x="16288" y="18797"/>
                    <a:pt x="16246" y="18735"/>
                  </a:cubicBezTo>
                  <a:cubicBezTo>
                    <a:pt x="16194" y="18792"/>
                    <a:pt x="16101" y="18887"/>
                    <a:pt x="16029" y="18972"/>
                  </a:cubicBezTo>
                  <a:cubicBezTo>
                    <a:pt x="15859" y="19175"/>
                    <a:pt x="15734" y="19458"/>
                    <a:pt x="15696" y="19727"/>
                  </a:cubicBezTo>
                  <a:cubicBezTo>
                    <a:pt x="15682" y="19830"/>
                    <a:pt x="15753" y="19935"/>
                    <a:pt x="15835" y="20056"/>
                  </a:cubicBezTo>
                  <a:cubicBezTo>
                    <a:pt x="15956" y="20234"/>
                    <a:pt x="16121" y="20478"/>
                    <a:pt x="15958" y="20765"/>
                  </a:cubicBezTo>
                  <a:cubicBezTo>
                    <a:pt x="15916" y="20837"/>
                    <a:pt x="15888" y="20920"/>
                    <a:pt x="15859" y="21000"/>
                  </a:cubicBezTo>
                  <a:cubicBezTo>
                    <a:pt x="15772" y="21239"/>
                    <a:pt x="15640" y="21600"/>
                    <a:pt x="15207" y="21600"/>
                  </a:cubicBezTo>
                  <a:close/>
                </a:path>
              </a:pathLst>
            </a:custGeom>
            <a:grp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21" name="Shape 17058">
              <a:extLst>
                <a:ext uri="{FF2B5EF4-FFF2-40B4-BE49-F238E27FC236}">
                  <a16:creationId xmlns:a16="http://schemas.microsoft.com/office/drawing/2014/main" id="{4C56DDD3-ECE8-0AE5-43A0-1CA624F72F95}"/>
                </a:ext>
              </a:extLst>
            </p:cNvPr>
            <p:cNvSpPr/>
            <p:nvPr/>
          </p:nvSpPr>
          <p:spPr>
            <a:xfrm>
              <a:off x="5915024" y="2492798"/>
              <a:ext cx="103768" cy="68454"/>
            </a:xfrm>
            <a:custGeom>
              <a:avLst/>
              <a:gdLst/>
              <a:ahLst/>
              <a:cxnLst>
                <a:cxn ang="0">
                  <a:pos x="wd2" y="hd2"/>
                </a:cxn>
                <a:cxn ang="5400000">
                  <a:pos x="wd2" y="hd2"/>
                </a:cxn>
                <a:cxn ang="10800000">
                  <a:pos x="wd2" y="hd2"/>
                </a:cxn>
                <a:cxn ang="16200000">
                  <a:pos x="wd2" y="hd2"/>
                </a:cxn>
              </a:cxnLst>
              <a:rect l="0" t="0" r="r" b="b"/>
              <a:pathLst>
                <a:path w="21600" h="21600" extrusionOk="0">
                  <a:moveTo>
                    <a:pt x="12485" y="21600"/>
                  </a:moveTo>
                  <a:cubicBezTo>
                    <a:pt x="12021" y="21600"/>
                    <a:pt x="11618" y="21362"/>
                    <a:pt x="11316" y="20913"/>
                  </a:cubicBezTo>
                  <a:cubicBezTo>
                    <a:pt x="11162" y="20720"/>
                    <a:pt x="10440" y="20405"/>
                    <a:pt x="9838" y="20279"/>
                  </a:cubicBezTo>
                  <a:lnTo>
                    <a:pt x="9639" y="20237"/>
                  </a:lnTo>
                  <a:lnTo>
                    <a:pt x="8533" y="19116"/>
                  </a:lnTo>
                  <a:lnTo>
                    <a:pt x="7825" y="21054"/>
                  </a:lnTo>
                  <a:lnTo>
                    <a:pt x="4840" y="20870"/>
                  </a:lnTo>
                  <a:lnTo>
                    <a:pt x="4682" y="20760"/>
                  </a:lnTo>
                  <a:cubicBezTo>
                    <a:pt x="4558" y="20675"/>
                    <a:pt x="1646" y="18591"/>
                    <a:pt x="656" y="13565"/>
                  </a:cubicBezTo>
                  <a:cubicBezTo>
                    <a:pt x="569" y="12332"/>
                    <a:pt x="798" y="11548"/>
                    <a:pt x="981" y="10919"/>
                  </a:cubicBezTo>
                  <a:cubicBezTo>
                    <a:pt x="1127" y="10423"/>
                    <a:pt x="1215" y="10102"/>
                    <a:pt x="1199" y="9807"/>
                  </a:cubicBezTo>
                  <a:cubicBezTo>
                    <a:pt x="1179" y="9435"/>
                    <a:pt x="992" y="8839"/>
                    <a:pt x="825" y="8316"/>
                  </a:cubicBezTo>
                  <a:cubicBezTo>
                    <a:pt x="711" y="7955"/>
                    <a:pt x="603" y="7604"/>
                    <a:pt x="524" y="7285"/>
                  </a:cubicBezTo>
                  <a:lnTo>
                    <a:pt x="0" y="5152"/>
                  </a:lnTo>
                  <a:cubicBezTo>
                    <a:pt x="0" y="5152"/>
                    <a:pt x="6926" y="6982"/>
                    <a:pt x="6928" y="6982"/>
                  </a:cubicBezTo>
                  <a:cubicBezTo>
                    <a:pt x="7636" y="6982"/>
                    <a:pt x="9123" y="5897"/>
                    <a:pt x="9682" y="5489"/>
                  </a:cubicBezTo>
                  <a:lnTo>
                    <a:pt x="10222" y="5089"/>
                  </a:lnTo>
                  <a:cubicBezTo>
                    <a:pt x="10913" y="4568"/>
                    <a:pt x="11564" y="4076"/>
                    <a:pt x="12551" y="4013"/>
                  </a:cubicBezTo>
                  <a:lnTo>
                    <a:pt x="13283" y="3968"/>
                  </a:lnTo>
                  <a:cubicBezTo>
                    <a:pt x="14325" y="3908"/>
                    <a:pt x="15311" y="3852"/>
                    <a:pt x="16286" y="3548"/>
                  </a:cubicBezTo>
                  <a:cubicBezTo>
                    <a:pt x="16520" y="3476"/>
                    <a:pt x="16523" y="3472"/>
                    <a:pt x="16649" y="3256"/>
                  </a:cubicBezTo>
                  <a:cubicBezTo>
                    <a:pt x="16763" y="3063"/>
                    <a:pt x="16916" y="2800"/>
                    <a:pt x="17177" y="2504"/>
                  </a:cubicBezTo>
                  <a:cubicBezTo>
                    <a:pt x="17462" y="2183"/>
                    <a:pt x="17756" y="2008"/>
                    <a:pt x="18015" y="1855"/>
                  </a:cubicBezTo>
                  <a:cubicBezTo>
                    <a:pt x="18219" y="1734"/>
                    <a:pt x="18411" y="1619"/>
                    <a:pt x="18489" y="1489"/>
                  </a:cubicBezTo>
                  <a:lnTo>
                    <a:pt x="19395" y="0"/>
                  </a:lnTo>
                  <a:lnTo>
                    <a:pt x="19932" y="1846"/>
                  </a:lnTo>
                  <a:cubicBezTo>
                    <a:pt x="20445" y="3604"/>
                    <a:pt x="21168" y="4945"/>
                    <a:pt x="21174" y="4959"/>
                  </a:cubicBezTo>
                  <a:lnTo>
                    <a:pt x="21600" y="5742"/>
                  </a:lnTo>
                  <a:lnTo>
                    <a:pt x="21201" y="6558"/>
                  </a:lnTo>
                  <a:cubicBezTo>
                    <a:pt x="21201" y="6558"/>
                    <a:pt x="20466" y="8040"/>
                    <a:pt x="19776" y="9172"/>
                  </a:cubicBezTo>
                  <a:cubicBezTo>
                    <a:pt x="19149" y="10196"/>
                    <a:pt x="17417" y="11301"/>
                    <a:pt x="16463" y="11856"/>
                  </a:cubicBezTo>
                  <a:cubicBezTo>
                    <a:pt x="16478" y="11918"/>
                    <a:pt x="16496" y="11988"/>
                    <a:pt x="16517" y="12062"/>
                  </a:cubicBezTo>
                  <a:cubicBezTo>
                    <a:pt x="16955" y="13693"/>
                    <a:pt x="16706" y="14791"/>
                    <a:pt x="16421" y="15422"/>
                  </a:cubicBezTo>
                  <a:cubicBezTo>
                    <a:pt x="16052" y="16239"/>
                    <a:pt x="15470" y="16605"/>
                    <a:pt x="15059" y="16605"/>
                  </a:cubicBezTo>
                  <a:cubicBezTo>
                    <a:pt x="15053" y="16605"/>
                    <a:pt x="15044" y="16605"/>
                    <a:pt x="15038" y="16605"/>
                  </a:cubicBezTo>
                  <a:cubicBezTo>
                    <a:pt x="14202" y="16605"/>
                    <a:pt x="14022" y="16767"/>
                    <a:pt x="14019" y="16769"/>
                  </a:cubicBezTo>
                  <a:cubicBezTo>
                    <a:pt x="14186" y="17620"/>
                    <a:pt x="14145" y="20021"/>
                    <a:pt x="14145" y="20021"/>
                  </a:cubicBezTo>
                  <a:lnTo>
                    <a:pt x="14133" y="20792"/>
                  </a:lnTo>
                  <a:lnTo>
                    <a:pt x="13677" y="21146"/>
                  </a:lnTo>
                  <a:cubicBezTo>
                    <a:pt x="13580" y="21223"/>
                    <a:pt x="13065" y="21600"/>
                    <a:pt x="12485" y="21600"/>
                  </a:cubicBezTo>
                  <a:close/>
                </a:path>
              </a:pathLst>
            </a:custGeom>
            <a:grp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22" name="Shape 17059">
              <a:extLst>
                <a:ext uri="{FF2B5EF4-FFF2-40B4-BE49-F238E27FC236}">
                  <a16:creationId xmlns:a16="http://schemas.microsoft.com/office/drawing/2014/main" id="{63E4FE2F-389C-375F-6B3B-D91D63817DE7}"/>
                </a:ext>
              </a:extLst>
            </p:cNvPr>
            <p:cNvSpPr/>
            <p:nvPr/>
          </p:nvSpPr>
          <p:spPr>
            <a:xfrm>
              <a:off x="6092144" y="2521950"/>
              <a:ext cx="147364" cy="162251"/>
            </a:xfrm>
            <a:custGeom>
              <a:avLst/>
              <a:gdLst/>
              <a:ahLst/>
              <a:cxnLst>
                <a:cxn ang="0">
                  <a:pos x="wd2" y="hd2"/>
                </a:cxn>
                <a:cxn ang="5400000">
                  <a:pos x="wd2" y="hd2"/>
                </a:cxn>
                <a:cxn ang="10800000">
                  <a:pos x="wd2" y="hd2"/>
                </a:cxn>
                <a:cxn ang="16200000">
                  <a:pos x="wd2" y="hd2"/>
                </a:cxn>
              </a:cxnLst>
              <a:rect l="0" t="0" r="r" b="b"/>
              <a:pathLst>
                <a:path w="21547" h="21600" extrusionOk="0">
                  <a:moveTo>
                    <a:pt x="12557" y="21600"/>
                  </a:moveTo>
                  <a:lnTo>
                    <a:pt x="13412" y="20693"/>
                  </a:lnTo>
                  <a:lnTo>
                    <a:pt x="14544" y="18847"/>
                  </a:lnTo>
                  <a:cubicBezTo>
                    <a:pt x="14076" y="18770"/>
                    <a:pt x="13703" y="18583"/>
                    <a:pt x="13446" y="18296"/>
                  </a:cubicBezTo>
                  <a:cubicBezTo>
                    <a:pt x="13280" y="18109"/>
                    <a:pt x="13109" y="17867"/>
                    <a:pt x="12934" y="17615"/>
                  </a:cubicBezTo>
                  <a:cubicBezTo>
                    <a:pt x="12708" y="17294"/>
                    <a:pt x="12293" y="16697"/>
                    <a:pt x="12072" y="16653"/>
                  </a:cubicBezTo>
                  <a:cubicBezTo>
                    <a:pt x="12053" y="16649"/>
                    <a:pt x="11981" y="16639"/>
                    <a:pt x="11840" y="16639"/>
                  </a:cubicBezTo>
                  <a:cubicBezTo>
                    <a:pt x="10946" y="16639"/>
                    <a:pt x="9652" y="16998"/>
                    <a:pt x="9473" y="17402"/>
                  </a:cubicBezTo>
                  <a:cubicBezTo>
                    <a:pt x="9425" y="17505"/>
                    <a:pt x="9376" y="17600"/>
                    <a:pt x="9313" y="17701"/>
                  </a:cubicBezTo>
                  <a:lnTo>
                    <a:pt x="9010" y="18190"/>
                  </a:lnTo>
                  <a:lnTo>
                    <a:pt x="8472" y="17909"/>
                  </a:lnTo>
                  <a:cubicBezTo>
                    <a:pt x="6407" y="16826"/>
                    <a:pt x="2915" y="15053"/>
                    <a:pt x="2337" y="14903"/>
                  </a:cubicBezTo>
                  <a:lnTo>
                    <a:pt x="2059" y="14831"/>
                  </a:lnTo>
                  <a:lnTo>
                    <a:pt x="1705" y="14095"/>
                  </a:lnTo>
                  <a:lnTo>
                    <a:pt x="2232" y="13825"/>
                  </a:lnTo>
                  <a:cubicBezTo>
                    <a:pt x="2497" y="13717"/>
                    <a:pt x="2814" y="13642"/>
                    <a:pt x="3144" y="13572"/>
                  </a:cubicBezTo>
                  <a:cubicBezTo>
                    <a:pt x="3210" y="13556"/>
                    <a:pt x="3319" y="13537"/>
                    <a:pt x="3439" y="13517"/>
                  </a:cubicBezTo>
                  <a:cubicBezTo>
                    <a:pt x="3581" y="13494"/>
                    <a:pt x="3876" y="13446"/>
                    <a:pt x="3958" y="13399"/>
                  </a:cubicBezTo>
                  <a:cubicBezTo>
                    <a:pt x="3941" y="13367"/>
                    <a:pt x="3861" y="13143"/>
                    <a:pt x="3813" y="13009"/>
                  </a:cubicBezTo>
                  <a:cubicBezTo>
                    <a:pt x="3711" y="12728"/>
                    <a:pt x="3587" y="12377"/>
                    <a:pt x="3667" y="12009"/>
                  </a:cubicBezTo>
                  <a:cubicBezTo>
                    <a:pt x="3724" y="11757"/>
                    <a:pt x="3834" y="11567"/>
                    <a:pt x="3914" y="11428"/>
                  </a:cubicBezTo>
                  <a:lnTo>
                    <a:pt x="4291" y="10821"/>
                  </a:lnTo>
                  <a:lnTo>
                    <a:pt x="3865" y="11215"/>
                  </a:lnTo>
                  <a:cubicBezTo>
                    <a:pt x="3709" y="11080"/>
                    <a:pt x="3467" y="11019"/>
                    <a:pt x="3189" y="10949"/>
                  </a:cubicBezTo>
                  <a:cubicBezTo>
                    <a:pt x="2904" y="10879"/>
                    <a:pt x="2584" y="10799"/>
                    <a:pt x="2285" y="10621"/>
                  </a:cubicBezTo>
                  <a:cubicBezTo>
                    <a:pt x="1328" y="10057"/>
                    <a:pt x="1713" y="9220"/>
                    <a:pt x="1922" y="8771"/>
                  </a:cubicBezTo>
                  <a:lnTo>
                    <a:pt x="2004" y="8590"/>
                  </a:lnTo>
                  <a:cubicBezTo>
                    <a:pt x="2057" y="8462"/>
                    <a:pt x="2175" y="8270"/>
                    <a:pt x="2310" y="8062"/>
                  </a:cubicBezTo>
                  <a:cubicBezTo>
                    <a:pt x="2424" y="7884"/>
                    <a:pt x="2637" y="7554"/>
                    <a:pt x="2658" y="7438"/>
                  </a:cubicBezTo>
                  <a:cubicBezTo>
                    <a:pt x="2618" y="7446"/>
                    <a:pt x="2580" y="7450"/>
                    <a:pt x="2540" y="7450"/>
                  </a:cubicBezTo>
                  <a:cubicBezTo>
                    <a:pt x="2373" y="7450"/>
                    <a:pt x="2207" y="7381"/>
                    <a:pt x="2053" y="7256"/>
                  </a:cubicBezTo>
                  <a:cubicBezTo>
                    <a:pt x="1581" y="6867"/>
                    <a:pt x="1412" y="6289"/>
                    <a:pt x="1361" y="6059"/>
                  </a:cubicBezTo>
                  <a:lnTo>
                    <a:pt x="1254" y="5565"/>
                  </a:lnTo>
                  <a:cubicBezTo>
                    <a:pt x="1254" y="5565"/>
                    <a:pt x="1829" y="5414"/>
                    <a:pt x="1893" y="5398"/>
                  </a:cubicBezTo>
                  <a:cubicBezTo>
                    <a:pt x="1410" y="5034"/>
                    <a:pt x="1022" y="4643"/>
                    <a:pt x="938" y="4532"/>
                  </a:cubicBezTo>
                  <a:cubicBezTo>
                    <a:pt x="630" y="4107"/>
                    <a:pt x="599" y="3748"/>
                    <a:pt x="573" y="3432"/>
                  </a:cubicBezTo>
                  <a:lnTo>
                    <a:pt x="548" y="3187"/>
                  </a:lnTo>
                  <a:cubicBezTo>
                    <a:pt x="525" y="3028"/>
                    <a:pt x="474" y="2869"/>
                    <a:pt x="426" y="2710"/>
                  </a:cubicBezTo>
                  <a:cubicBezTo>
                    <a:pt x="346" y="2440"/>
                    <a:pt x="253" y="2134"/>
                    <a:pt x="253" y="1804"/>
                  </a:cubicBezTo>
                  <a:lnTo>
                    <a:pt x="0" y="1123"/>
                  </a:lnTo>
                  <a:lnTo>
                    <a:pt x="824" y="1219"/>
                  </a:lnTo>
                  <a:cubicBezTo>
                    <a:pt x="2049" y="1156"/>
                    <a:pt x="2502" y="1048"/>
                    <a:pt x="2645" y="1002"/>
                  </a:cubicBezTo>
                  <a:cubicBezTo>
                    <a:pt x="2879" y="659"/>
                    <a:pt x="3408" y="175"/>
                    <a:pt x="3846" y="56"/>
                  </a:cubicBezTo>
                  <a:cubicBezTo>
                    <a:pt x="3985" y="19"/>
                    <a:pt x="4124" y="0"/>
                    <a:pt x="4259" y="0"/>
                  </a:cubicBezTo>
                  <a:cubicBezTo>
                    <a:pt x="4590" y="0"/>
                    <a:pt x="4845" y="107"/>
                    <a:pt x="5048" y="193"/>
                  </a:cubicBezTo>
                  <a:cubicBezTo>
                    <a:pt x="5157" y="239"/>
                    <a:pt x="5250" y="279"/>
                    <a:pt x="5343" y="298"/>
                  </a:cubicBezTo>
                  <a:cubicBezTo>
                    <a:pt x="5442" y="302"/>
                    <a:pt x="5526" y="305"/>
                    <a:pt x="5595" y="305"/>
                  </a:cubicBezTo>
                  <a:cubicBezTo>
                    <a:pt x="5775" y="305"/>
                    <a:pt x="5880" y="291"/>
                    <a:pt x="5983" y="279"/>
                  </a:cubicBezTo>
                  <a:cubicBezTo>
                    <a:pt x="6183" y="253"/>
                    <a:pt x="6384" y="230"/>
                    <a:pt x="6586" y="230"/>
                  </a:cubicBezTo>
                  <a:lnTo>
                    <a:pt x="6965" y="230"/>
                  </a:lnTo>
                  <a:lnTo>
                    <a:pt x="7001" y="266"/>
                  </a:lnTo>
                  <a:cubicBezTo>
                    <a:pt x="7048" y="273"/>
                    <a:pt x="7090" y="280"/>
                    <a:pt x="7132" y="288"/>
                  </a:cubicBezTo>
                  <a:lnTo>
                    <a:pt x="7123" y="389"/>
                  </a:lnTo>
                  <a:lnTo>
                    <a:pt x="7155" y="420"/>
                  </a:lnTo>
                  <a:lnTo>
                    <a:pt x="7172" y="405"/>
                  </a:lnTo>
                  <a:cubicBezTo>
                    <a:pt x="7663" y="839"/>
                    <a:pt x="8070" y="1082"/>
                    <a:pt x="8651" y="1379"/>
                  </a:cubicBezTo>
                  <a:cubicBezTo>
                    <a:pt x="9246" y="1679"/>
                    <a:pt x="9669" y="2102"/>
                    <a:pt x="10082" y="2512"/>
                  </a:cubicBezTo>
                  <a:cubicBezTo>
                    <a:pt x="10209" y="2638"/>
                    <a:pt x="10335" y="2765"/>
                    <a:pt x="10468" y="2887"/>
                  </a:cubicBezTo>
                  <a:cubicBezTo>
                    <a:pt x="11444" y="3791"/>
                    <a:pt x="12643" y="4979"/>
                    <a:pt x="13288" y="6156"/>
                  </a:cubicBezTo>
                  <a:cubicBezTo>
                    <a:pt x="13492" y="6526"/>
                    <a:pt x="13528" y="6832"/>
                    <a:pt x="13553" y="7056"/>
                  </a:cubicBezTo>
                  <a:cubicBezTo>
                    <a:pt x="13585" y="7319"/>
                    <a:pt x="13585" y="7319"/>
                    <a:pt x="13905" y="7441"/>
                  </a:cubicBezTo>
                  <a:lnTo>
                    <a:pt x="14342" y="7611"/>
                  </a:lnTo>
                  <a:cubicBezTo>
                    <a:pt x="14879" y="7824"/>
                    <a:pt x="15490" y="8066"/>
                    <a:pt x="15981" y="8156"/>
                  </a:cubicBezTo>
                  <a:lnTo>
                    <a:pt x="16179" y="8192"/>
                  </a:lnTo>
                  <a:cubicBezTo>
                    <a:pt x="16179" y="8192"/>
                    <a:pt x="16359" y="8371"/>
                    <a:pt x="16380" y="8393"/>
                  </a:cubicBezTo>
                  <a:cubicBezTo>
                    <a:pt x="16656" y="8055"/>
                    <a:pt x="17052" y="7692"/>
                    <a:pt x="17800" y="7685"/>
                  </a:cubicBezTo>
                  <a:cubicBezTo>
                    <a:pt x="18274" y="7684"/>
                    <a:pt x="18936" y="7866"/>
                    <a:pt x="19303" y="8264"/>
                  </a:cubicBezTo>
                  <a:cubicBezTo>
                    <a:pt x="19528" y="8509"/>
                    <a:pt x="19617" y="8813"/>
                    <a:pt x="19551" y="9117"/>
                  </a:cubicBezTo>
                  <a:cubicBezTo>
                    <a:pt x="19482" y="9432"/>
                    <a:pt x="19246" y="9590"/>
                    <a:pt x="19023" y="9673"/>
                  </a:cubicBezTo>
                  <a:cubicBezTo>
                    <a:pt x="19075" y="9701"/>
                    <a:pt x="19124" y="9732"/>
                    <a:pt x="19159" y="9754"/>
                  </a:cubicBezTo>
                  <a:cubicBezTo>
                    <a:pt x="19273" y="9826"/>
                    <a:pt x="19374" y="9890"/>
                    <a:pt x="19444" y="9944"/>
                  </a:cubicBezTo>
                  <a:lnTo>
                    <a:pt x="20365" y="10574"/>
                  </a:lnTo>
                  <a:lnTo>
                    <a:pt x="19556" y="10986"/>
                  </a:lnTo>
                  <a:cubicBezTo>
                    <a:pt x="18909" y="11316"/>
                    <a:pt x="18298" y="11838"/>
                    <a:pt x="18298" y="12061"/>
                  </a:cubicBezTo>
                  <a:cubicBezTo>
                    <a:pt x="18295" y="13522"/>
                    <a:pt x="19870" y="14846"/>
                    <a:pt x="21221" y="15537"/>
                  </a:cubicBezTo>
                  <a:lnTo>
                    <a:pt x="21486" y="15672"/>
                  </a:lnTo>
                  <a:lnTo>
                    <a:pt x="21537" y="15961"/>
                  </a:lnTo>
                  <a:cubicBezTo>
                    <a:pt x="21566" y="16150"/>
                    <a:pt x="21600" y="16387"/>
                    <a:pt x="20498" y="17379"/>
                  </a:cubicBezTo>
                  <a:cubicBezTo>
                    <a:pt x="20382" y="17482"/>
                    <a:pt x="20112" y="17629"/>
                    <a:pt x="19906" y="17733"/>
                  </a:cubicBezTo>
                  <a:cubicBezTo>
                    <a:pt x="19629" y="17878"/>
                    <a:pt x="19379" y="17990"/>
                    <a:pt x="19155" y="18068"/>
                  </a:cubicBezTo>
                  <a:cubicBezTo>
                    <a:pt x="19172" y="18101"/>
                    <a:pt x="19187" y="18134"/>
                    <a:pt x="19204" y="18168"/>
                  </a:cubicBezTo>
                  <a:cubicBezTo>
                    <a:pt x="19337" y="18439"/>
                    <a:pt x="19476" y="18721"/>
                    <a:pt x="19549" y="19042"/>
                  </a:cubicBezTo>
                  <a:cubicBezTo>
                    <a:pt x="19634" y="19409"/>
                    <a:pt x="19579" y="19749"/>
                    <a:pt x="19530" y="20049"/>
                  </a:cubicBezTo>
                  <a:cubicBezTo>
                    <a:pt x="19495" y="20261"/>
                    <a:pt x="19463" y="20462"/>
                    <a:pt x="19488" y="20629"/>
                  </a:cubicBezTo>
                  <a:lnTo>
                    <a:pt x="19619" y="21442"/>
                  </a:lnTo>
                  <a:lnTo>
                    <a:pt x="18732" y="21240"/>
                  </a:lnTo>
                  <a:cubicBezTo>
                    <a:pt x="18719" y="21236"/>
                    <a:pt x="17305" y="20916"/>
                    <a:pt x="16382" y="20916"/>
                  </a:cubicBezTo>
                  <a:cubicBezTo>
                    <a:pt x="16108" y="20916"/>
                    <a:pt x="15990" y="20944"/>
                    <a:pt x="15950" y="20957"/>
                  </a:cubicBezTo>
                  <a:cubicBezTo>
                    <a:pt x="15691" y="21039"/>
                    <a:pt x="15522" y="21130"/>
                    <a:pt x="15345" y="21226"/>
                  </a:cubicBezTo>
                  <a:cubicBezTo>
                    <a:pt x="15022" y="21401"/>
                    <a:pt x="14656" y="21600"/>
                    <a:pt x="13952" y="21600"/>
                  </a:cubicBezTo>
                  <a:lnTo>
                    <a:pt x="12557" y="21600"/>
                  </a:lnTo>
                  <a:close/>
                </a:path>
              </a:pathLst>
            </a:custGeom>
            <a:grp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23" name="Shape 17060">
              <a:extLst>
                <a:ext uri="{FF2B5EF4-FFF2-40B4-BE49-F238E27FC236}">
                  <a16:creationId xmlns:a16="http://schemas.microsoft.com/office/drawing/2014/main" id="{84199273-90CF-3147-1C86-E5D3090533A4}"/>
                </a:ext>
              </a:extLst>
            </p:cNvPr>
            <p:cNvSpPr/>
            <p:nvPr/>
          </p:nvSpPr>
          <p:spPr>
            <a:xfrm>
              <a:off x="5915024" y="2507374"/>
              <a:ext cx="201877" cy="164863"/>
            </a:xfrm>
            <a:custGeom>
              <a:avLst/>
              <a:gdLst/>
              <a:ahLst/>
              <a:cxnLst>
                <a:cxn ang="0">
                  <a:pos x="wd2" y="hd2"/>
                </a:cxn>
                <a:cxn ang="5400000">
                  <a:pos x="wd2" y="hd2"/>
                </a:cxn>
                <a:cxn ang="10800000">
                  <a:pos x="wd2" y="hd2"/>
                </a:cxn>
                <a:cxn ang="16200000">
                  <a:pos x="wd2" y="hd2"/>
                </a:cxn>
              </a:cxnLst>
              <a:rect l="0" t="0" r="r" b="b"/>
              <a:pathLst>
                <a:path w="21387" h="21600" extrusionOk="0">
                  <a:moveTo>
                    <a:pt x="15077" y="20701"/>
                  </a:moveTo>
                  <a:cubicBezTo>
                    <a:pt x="14906" y="20585"/>
                    <a:pt x="14723" y="20481"/>
                    <a:pt x="14540" y="20376"/>
                  </a:cubicBezTo>
                  <a:cubicBezTo>
                    <a:pt x="14152" y="20152"/>
                    <a:pt x="13750" y="19921"/>
                    <a:pt x="13396" y="19577"/>
                  </a:cubicBezTo>
                  <a:cubicBezTo>
                    <a:pt x="13170" y="19355"/>
                    <a:pt x="12978" y="19086"/>
                    <a:pt x="12787" y="18816"/>
                  </a:cubicBezTo>
                  <a:cubicBezTo>
                    <a:pt x="12597" y="18546"/>
                    <a:pt x="12419" y="18292"/>
                    <a:pt x="12214" y="18119"/>
                  </a:cubicBezTo>
                  <a:cubicBezTo>
                    <a:pt x="11893" y="17842"/>
                    <a:pt x="11429" y="17598"/>
                    <a:pt x="10837" y="17392"/>
                  </a:cubicBezTo>
                  <a:cubicBezTo>
                    <a:pt x="10621" y="17317"/>
                    <a:pt x="10394" y="17257"/>
                    <a:pt x="10163" y="17194"/>
                  </a:cubicBezTo>
                  <a:cubicBezTo>
                    <a:pt x="9410" y="16990"/>
                    <a:pt x="8557" y="16759"/>
                    <a:pt x="7912" y="16025"/>
                  </a:cubicBezTo>
                  <a:lnTo>
                    <a:pt x="7616" y="15688"/>
                  </a:lnTo>
                  <a:cubicBezTo>
                    <a:pt x="6700" y="14652"/>
                    <a:pt x="5753" y="13580"/>
                    <a:pt x="5154" y="12171"/>
                  </a:cubicBezTo>
                  <a:cubicBezTo>
                    <a:pt x="4816" y="11377"/>
                    <a:pt x="4677" y="10561"/>
                    <a:pt x="4544" y="9771"/>
                  </a:cubicBezTo>
                  <a:cubicBezTo>
                    <a:pt x="4482" y="9408"/>
                    <a:pt x="4344" y="9202"/>
                    <a:pt x="4259" y="9202"/>
                  </a:cubicBezTo>
                  <a:cubicBezTo>
                    <a:pt x="4222" y="9202"/>
                    <a:pt x="4167" y="9233"/>
                    <a:pt x="4108" y="9288"/>
                  </a:cubicBezTo>
                  <a:cubicBezTo>
                    <a:pt x="4071" y="9322"/>
                    <a:pt x="4041" y="9454"/>
                    <a:pt x="4012" y="9582"/>
                  </a:cubicBezTo>
                  <a:cubicBezTo>
                    <a:pt x="3960" y="9805"/>
                    <a:pt x="3895" y="10084"/>
                    <a:pt x="3710" y="10322"/>
                  </a:cubicBezTo>
                  <a:lnTo>
                    <a:pt x="3436" y="10674"/>
                  </a:lnTo>
                  <a:lnTo>
                    <a:pt x="3120" y="10379"/>
                  </a:lnTo>
                  <a:cubicBezTo>
                    <a:pt x="2782" y="10063"/>
                    <a:pt x="2636" y="10027"/>
                    <a:pt x="2556" y="10027"/>
                  </a:cubicBezTo>
                  <a:cubicBezTo>
                    <a:pt x="2428" y="10027"/>
                    <a:pt x="2247" y="10130"/>
                    <a:pt x="1997" y="10273"/>
                  </a:cubicBezTo>
                  <a:lnTo>
                    <a:pt x="1346" y="10630"/>
                  </a:lnTo>
                  <a:lnTo>
                    <a:pt x="1144" y="10226"/>
                  </a:lnTo>
                  <a:cubicBezTo>
                    <a:pt x="603" y="9151"/>
                    <a:pt x="-213" y="7530"/>
                    <a:pt x="51" y="6209"/>
                  </a:cubicBezTo>
                  <a:cubicBezTo>
                    <a:pt x="156" y="5690"/>
                    <a:pt x="409" y="5279"/>
                    <a:pt x="806" y="4988"/>
                  </a:cubicBezTo>
                  <a:lnTo>
                    <a:pt x="1127" y="4754"/>
                  </a:lnTo>
                  <a:lnTo>
                    <a:pt x="1371" y="5099"/>
                  </a:lnTo>
                  <a:cubicBezTo>
                    <a:pt x="1721" y="5596"/>
                    <a:pt x="2098" y="5883"/>
                    <a:pt x="2252" y="5988"/>
                  </a:cubicBezTo>
                  <a:lnTo>
                    <a:pt x="3033" y="6028"/>
                  </a:lnTo>
                  <a:lnTo>
                    <a:pt x="3597" y="4770"/>
                  </a:lnTo>
                  <a:lnTo>
                    <a:pt x="4799" y="5763"/>
                  </a:lnTo>
                  <a:cubicBezTo>
                    <a:pt x="5090" y="5821"/>
                    <a:pt x="5594" y="5959"/>
                    <a:pt x="5884" y="6241"/>
                  </a:cubicBezTo>
                  <a:cubicBezTo>
                    <a:pt x="5887" y="5927"/>
                    <a:pt x="5888" y="5513"/>
                    <a:pt x="5878" y="5236"/>
                  </a:cubicBezTo>
                  <a:cubicBezTo>
                    <a:pt x="5870" y="4992"/>
                    <a:pt x="5939" y="4764"/>
                    <a:pt x="6075" y="4592"/>
                  </a:cubicBezTo>
                  <a:cubicBezTo>
                    <a:pt x="6282" y="4329"/>
                    <a:pt x="6614" y="4205"/>
                    <a:pt x="7120" y="4205"/>
                  </a:cubicBezTo>
                  <a:cubicBezTo>
                    <a:pt x="7224" y="4186"/>
                    <a:pt x="7216" y="4017"/>
                    <a:pt x="7147" y="3805"/>
                  </a:cubicBezTo>
                  <a:cubicBezTo>
                    <a:pt x="7010" y="3387"/>
                    <a:pt x="6908" y="2956"/>
                    <a:pt x="7086" y="2634"/>
                  </a:cubicBezTo>
                  <a:lnTo>
                    <a:pt x="7218" y="2396"/>
                  </a:lnTo>
                  <a:lnTo>
                    <a:pt x="7509" y="2361"/>
                  </a:lnTo>
                  <a:cubicBezTo>
                    <a:pt x="8119" y="2079"/>
                    <a:pt x="8826" y="1672"/>
                    <a:pt x="8975" y="1472"/>
                  </a:cubicBezTo>
                  <a:cubicBezTo>
                    <a:pt x="9296" y="1043"/>
                    <a:pt x="9636" y="481"/>
                    <a:pt x="9639" y="475"/>
                  </a:cubicBezTo>
                  <a:lnTo>
                    <a:pt x="9927" y="0"/>
                  </a:lnTo>
                  <a:lnTo>
                    <a:pt x="10290" y="390"/>
                  </a:lnTo>
                  <a:cubicBezTo>
                    <a:pt x="10316" y="419"/>
                    <a:pt x="13004" y="3307"/>
                    <a:pt x="13506" y="3784"/>
                  </a:cubicBezTo>
                  <a:cubicBezTo>
                    <a:pt x="13853" y="4120"/>
                    <a:pt x="14665" y="4507"/>
                    <a:pt x="15031" y="4664"/>
                  </a:cubicBezTo>
                  <a:cubicBezTo>
                    <a:pt x="15228" y="4657"/>
                    <a:pt x="15746" y="4641"/>
                    <a:pt x="16201" y="4641"/>
                  </a:cubicBezTo>
                  <a:cubicBezTo>
                    <a:pt x="16507" y="4641"/>
                    <a:pt x="16786" y="4649"/>
                    <a:pt x="16937" y="4670"/>
                  </a:cubicBezTo>
                  <a:cubicBezTo>
                    <a:pt x="16904" y="4643"/>
                    <a:pt x="16980" y="4416"/>
                    <a:pt x="17006" y="4236"/>
                  </a:cubicBezTo>
                  <a:lnTo>
                    <a:pt x="17072" y="3800"/>
                  </a:lnTo>
                  <a:lnTo>
                    <a:pt x="17435" y="3791"/>
                  </a:lnTo>
                  <a:cubicBezTo>
                    <a:pt x="17438" y="3790"/>
                    <a:pt x="17742" y="3784"/>
                    <a:pt x="18125" y="3756"/>
                  </a:cubicBezTo>
                  <a:lnTo>
                    <a:pt x="18464" y="3733"/>
                  </a:lnTo>
                  <a:lnTo>
                    <a:pt x="18594" y="4209"/>
                  </a:lnTo>
                  <a:lnTo>
                    <a:pt x="18597" y="4331"/>
                  </a:lnTo>
                  <a:cubicBezTo>
                    <a:pt x="18597" y="4511"/>
                    <a:pt x="18644" y="4718"/>
                    <a:pt x="18693" y="4937"/>
                  </a:cubicBezTo>
                  <a:cubicBezTo>
                    <a:pt x="18739" y="5145"/>
                    <a:pt x="18783" y="5352"/>
                    <a:pt x="18805" y="5560"/>
                  </a:cubicBezTo>
                  <a:lnTo>
                    <a:pt x="18828" y="5852"/>
                  </a:lnTo>
                  <a:cubicBezTo>
                    <a:pt x="18843" y="6109"/>
                    <a:pt x="18851" y="6238"/>
                    <a:pt x="18947" y="6416"/>
                  </a:cubicBezTo>
                  <a:cubicBezTo>
                    <a:pt x="19075" y="6650"/>
                    <a:pt x="19799" y="7428"/>
                    <a:pt x="20033" y="7480"/>
                  </a:cubicBezTo>
                  <a:lnTo>
                    <a:pt x="21387" y="6996"/>
                  </a:lnTo>
                  <a:lnTo>
                    <a:pt x="20420" y="8350"/>
                  </a:lnTo>
                  <a:cubicBezTo>
                    <a:pt x="20339" y="8474"/>
                    <a:pt x="20332" y="8487"/>
                    <a:pt x="19416" y="8812"/>
                  </a:cubicBezTo>
                  <a:cubicBezTo>
                    <a:pt x="19416" y="9092"/>
                    <a:pt x="19399" y="9372"/>
                    <a:pt x="19391" y="9488"/>
                  </a:cubicBezTo>
                  <a:lnTo>
                    <a:pt x="19379" y="9670"/>
                  </a:lnTo>
                  <a:lnTo>
                    <a:pt x="19231" y="9975"/>
                  </a:lnTo>
                  <a:cubicBezTo>
                    <a:pt x="19132" y="10111"/>
                    <a:pt x="18942" y="10272"/>
                    <a:pt x="18609" y="10272"/>
                  </a:cubicBezTo>
                  <a:cubicBezTo>
                    <a:pt x="18171" y="10272"/>
                    <a:pt x="17948" y="9906"/>
                    <a:pt x="17785" y="9639"/>
                  </a:cubicBezTo>
                  <a:cubicBezTo>
                    <a:pt x="17696" y="9494"/>
                    <a:pt x="17612" y="9357"/>
                    <a:pt x="17492" y="9239"/>
                  </a:cubicBezTo>
                  <a:cubicBezTo>
                    <a:pt x="17319" y="9071"/>
                    <a:pt x="16639" y="8956"/>
                    <a:pt x="16137" y="8956"/>
                  </a:cubicBezTo>
                  <a:lnTo>
                    <a:pt x="14889" y="9320"/>
                  </a:lnTo>
                  <a:lnTo>
                    <a:pt x="14014" y="8921"/>
                  </a:lnTo>
                  <a:lnTo>
                    <a:pt x="12419" y="8665"/>
                  </a:lnTo>
                  <a:cubicBezTo>
                    <a:pt x="11990" y="8567"/>
                    <a:pt x="11764" y="8431"/>
                    <a:pt x="11643" y="8319"/>
                  </a:cubicBezTo>
                  <a:cubicBezTo>
                    <a:pt x="11603" y="8315"/>
                    <a:pt x="11541" y="8311"/>
                    <a:pt x="11447" y="8311"/>
                  </a:cubicBezTo>
                  <a:cubicBezTo>
                    <a:pt x="11136" y="8311"/>
                    <a:pt x="10773" y="8353"/>
                    <a:pt x="10695" y="8376"/>
                  </a:cubicBezTo>
                  <a:cubicBezTo>
                    <a:pt x="10695" y="8390"/>
                    <a:pt x="10531" y="8565"/>
                    <a:pt x="10087" y="9370"/>
                  </a:cubicBezTo>
                  <a:lnTo>
                    <a:pt x="9765" y="9952"/>
                  </a:lnTo>
                  <a:lnTo>
                    <a:pt x="9374" y="9446"/>
                  </a:lnTo>
                  <a:cubicBezTo>
                    <a:pt x="9302" y="9345"/>
                    <a:pt x="9223" y="9213"/>
                    <a:pt x="9136" y="9067"/>
                  </a:cubicBezTo>
                  <a:cubicBezTo>
                    <a:pt x="9012" y="8856"/>
                    <a:pt x="8722" y="8362"/>
                    <a:pt x="8581" y="8362"/>
                  </a:cubicBezTo>
                  <a:cubicBezTo>
                    <a:pt x="8401" y="8413"/>
                    <a:pt x="8326" y="8651"/>
                    <a:pt x="8294" y="8841"/>
                  </a:cubicBezTo>
                  <a:cubicBezTo>
                    <a:pt x="8203" y="9371"/>
                    <a:pt x="8360" y="10008"/>
                    <a:pt x="8549" y="10183"/>
                  </a:cubicBezTo>
                  <a:cubicBezTo>
                    <a:pt x="8633" y="10258"/>
                    <a:pt x="8710" y="10316"/>
                    <a:pt x="8781" y="10371"/>
                  </a:cubicBezTo>
                  <a:cubicBezTo>
                    <a:pt x="8997" y="10536"/>
                    <a:pt x="9241" y="10723"/>
                    <a:pt x="9455" y="11180"/>
                  </a:cubicBezTo>
                  <a:cubicBezTo>
                    <a:pt x="9572" y="11442"/>
                    <a:pt x="9670" y="11711"/>
                    <a:pt x="9766" y="11981"/>
                  </a:cubicBezTo>
                  <a:cubicBezTo>
                    <a:pt x="9864" y="12255"/>
                    <a:pt x="9960" y="12530"/>
                    <a:pt x="10087" y="12786"/>
                  </a:cubicBezTo>
                  <a:cubicBezTo>
                    <a:pt x="10420" y="13459"/>
                    <a:pt x="10853" y="13855"/>
                    <a:pt x="11357" y="14314"/>
                  </a:cubicBezTo>
                  <a:cubicBezTo>
                    <a:pt x="11536" y="14476"/>
                    <a:pt x="11718" y="14643"/>
                    <a:pt x="11903" y="14826"/>
                  </a:cubicBezTo>
                  <a:cubicBezTo>
                    <a:pt x="12072" y="14994"/>
                    <a:pt x="12234" y="15110"/>
                    <a:pt x="12403" y="15233"/>
                  </a:cubicBezTo>
                  <a:cubicBezTo>
                    <a:pt x="12533" y="15325"/>
                    <a:pt x="12665" y="15421"/>
                    <a:pt x="12805" y="15537"/>
                  </a:cubicBezTo>
                  <a:cubicBezTo>
                    <a:pt x="13627" y="16214"/>
                    <a:pt x="13886" y="16850"/>
                    <a:pt x="14240" y="17831"/>
                  </a:cubicBezTo>
                  <a:cubicBezTo>
                    <a:pt x="14479" y="18481"/>
                    <a:pt x="15126" y="19042"/>
                    <a:pt x="15699" y="19538"/>
                  </a:cubicBezTo>
                  <a:cubicBezTo>
                    <a:pt x="15850" y="19670"/>
                    <a:pt x="15998" y="19798"/>
                    <a:pt x="16132" y="19922"/>
                  </a:cubicBezTo>
                  <a:cubicBezTo>
                    <a:pt x="16132" y="19922"/>
                    <a:pt x="16763" y="20549"/>
                    <a:pt x="16914" y="20690"/>
                  </a:cubicBezTo>
                  <a:lnTo>
                    <a:pt x="16439" y="21600"/>
                  </a:lnTo>
                  <a:cubicBezTo>
                    <a:pt x="15981" y="21303"/>
                    <a:pt x="15528" y="21005"/>
                    <a:pt x="15077" y="20701"/>
                  </a:cubicBezTo>
                  <a:close/>
                </a:path>
              </a:pathLst>
            </a:custGeom>
            <a:grp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24" name="Shape 17061">
              <a:extLst>
                <a:ext uri="{FF2B5EF4-FFF2-40B4-BE49-F238E27FC236}">
                  <a16:creationId xmlns:a16="http://schemas.microsoft.com/office/drawing/2014/main" id="{52104F5A-880D-6115-3167-1AC5D8617F2F}"/>
                </a:ext>
              </a:extLst>
            </p:cNvPr>
            <p:cNvSpPr/>
            <p:nvPr/>
          </p:nvSpPr>
          <p:spPr>
            <a:xfrm>
              <a:off x="6003585" y="2434494"/>
              <a:ext cx="215000" cy="116658"/>
            </a:xfrm>
            <a:custGeom>
              <a:avLst/>
              <a:gdLst/>
              <a:ahLst/>
              <a:cxnLst>
                <a:cxn ang="0">
                  <a:pos x="wd2" y="hd2"/>
                </a:cxn>
                <a:cxn ang="5400000">
                  <a:pos x="wd2" y="hd2"/>
                </a:cxn>
                <a:cxn ang="10800000">
                  <a:pos x="wd2" y="hd2"/>
                </a:cxn>
                <a:cxn ang="16200000">
                  <a:pos x="wd2" y="hd2"/>
                </a:cxn>
              </a:cxnLst>
              <a:rect l="0" t="0" r="r" b="b"/>
              <a:pathLst>
                <a:path w="21600" h="21600" extrusionOk="0">
                  <a:moveTo>
                    <a:pt x="5862" y="21555"/>
                  </a:moveTo>
                  <a:cubicBezTo>
                    <a:pt x="5737" y="21479"/>
                    <a:pt x="4622" y="20783"/>
                    <a:pt x="4094" y="20021"/>
                  </a:cubicBezTo>
                  <a:cubicBezTo>
                    <a:pt x="3601" y="19322"/>
                    <a:pt x="1114" y="15339"/>
                    <a:pt x="1008" y="15170"/>
                  </a:cubicBezTo>
                  <a:cubicBezTo>
                    <a:pt x="943" y="15043"/>
                    <a:pt x="537" y="14131"/>
                    <a:pt x="242" y="12897"/>
                  </a:cubicBezTo>
                  <a:lnTo>
                    <a:pt x="0" y="11885"/>
                  </a:lnTo>
                  <a:lnTo>
                    <a:pt x="605" y="11827"/>
                  </a:lnTo>
                  <a:cubicBezTo>
                    <a:pt x="717" y="11699"/>
                    <a:pt x="733" y="11046"/>
                    <a:pt x="741" y="10731"/>
                  </a:cubicBezTo>
                  <a:cubicBezTo>
                    <a:pt x="759" y="10072"/>
                    <a:pt x="776" y="9391"/>
                    <a:pt x="998" y="8907"/>
                  </a:cubicBezTo>
                  <a:cubicBezTo>
                    <a:pt x="1085" y="8716"/>
                    <a:pt x="1183" y="8591"/>
                    <a:pt x="1264" y="8491"/>
                  </a:cubicBezTo>
                  <a:cubicBezTo>
                    <a:pt x="1380" y="8269"/>
                    <a:pt x="1361" y="7979"/>
                    <a:pt x="1348" y="7745"/>
                  </a:cubicBezTo>
                  <a:cubicBezTo>
                    <a:pt x="1332" y="7486"/>
                    <a:pt x="1313" y="7193"/>
                    <a:pt x="1334" y="6895"/>
                  </a:cubicBezTo>
                  <a:lnTo>
                    <a:pt x="1368" y="6345"/>
                  </a:lnTo>
                  <a:lnTo>
                    <a:pt x="1667" y="6234"/>
                  </a:lnTo>
                  <a:cubicBezTo>
                    <a:pt x="1745" y="6206"/>
                    <a:pt x="1830" y="6192"/>
                    <a:pt x="1923" y="6192"/>
                  </a:cubicBezTo>
                  <a:cubicBezTo>
                    <a:pt x="2014" y="6192"/>
                    <a:pt x="2111" y="6206"/>
                    <a:pt x="2211" y="6220"/>
                  </a:cubicBezTo>
                  <a:cubicBezTo>
                    <a:pt x="2294" y="6232"/>
                    <a:pt x="2378" y="6244"/>
                    <a:pt x="2457" y="6244"/>
                  </a:cubicBezTo>
                  <a:cubicBezTo>
                    <a:pt x="2559" y="6244"/>
                    <a:pt x="2630" y="6221"/>
                    <a:pt x="2641" y="6183"/>
                  </a:cubicBezTo>
                  <a:cubicBezTo>
                    <a:pt x="2660" y="6068"/>
                    <a:pt x="2634" y="5569"/>
                    <a:pt x="2621" y="5328"/>
                  </a:cubicBezTo>
                  <a:cubicBezTo>
                    <a:pt x="2609" y="5109"/>
                    <a:pt x="2599" y="4909"/>
                    <a:pt x="2599" y="4756"/>
                  </a:cubicBezTo>
                  <a:lnTo>
                    <a:pt x="2501" y="3853"/>
                  </a:lnTo>
                  <a:lnTo>
                    <a:pt x="2272" y="1566"/>
                  </a:lnTo>
                  <a:lnTo>
                    <a:pt x="3203" y="3159"/>
                  </a:lnTo>
                  <a:cubicBezTo>
                    <a:pt x="3864" y="4289"/>
                    <a:pt x="4821" y="5184"/>
                    <a:pt x="5897" y="5678"/>
                  </a:cubicBezTo>
                  <a:cubicBezTo>
                    <a:pt x="6182" y="5810"/>
                    <a:pt x="6428" y="5869"/>
                    <a:pt x="6693" y="5869"/>
                  </a:cubicBezTo>
                  <a:cubicBezTo>
                    <a:pt x="6870" y="5869"/>
                    <a:pt x="7051" y="5843"/>
                    <a:pt x="7251" y="5802"/>
                  </a:cubicBezTo>
                  <a:cubicBezTo>
                    <a:pt x="7320" y="5798"/>
                    <a:pt x="7378" y="5797"/>
                    <a:pt x="7426" y="5797"/>
                  </a:cubicBezTo>
                  <a:cubicBezTo>
                    <a:pt x="7536" y="5797"/>
                    <a:pt x="7826" y="5840"/>
                    <a:pt x="7904" y="5840"/>
                  </a:cubicBezTo>
                  <a:cubicBezTo>
                    <a:pt x="8049" y="5775"/>
                    <a:pt x="8034" y="5576"/>
                    <a:pt x="8023" y="5444"/>
                  </a:cubicBezTo>
                  <a:cubicBezTo>
                    <a:pt x="8005" y="5226"/>
                    <a:pt x="7986" y="4979"/>
                    <a:pt x="7998" y="4708"/>
                  </a:cubicBezTo>
                  <a:lnTo>
                    <a:pt x="8023" y="4121"/>
                  </a:lnTo>
                  <a:lnTo>
                    <a:pt x="8340" y="4014"/>
                  </a:lnTo>
                  <a:cubicBezTo>
                    <a:pt x="8602" y="3927"/>
                    <a:pt x="8871" y="3902"/>
                    <a:pt x="9142" y="3880"/>
                  </a:cubicBezTo>
                  <a:cubicBezTo>
                    <a:pt x="9550" y="3847"/>
                    <a:pt x="9937" y="3815"/>
                    <a:pt x="10266" y="3521"/>
                  </a:cubicBezTo>
                  <a:cubicBezTo>
                    <a:pt x="10311" y="3480"/>
                    <a:pt x="10354" y="3409"/>
                    <a:pt x="10408" y="3318"/>
                  </a:cubicBezTo>
                  <a:cubicBezTo>
                    <a:pt x="10522" y="3122"/>
                    <a:pt x="10697" y="2828"/>
                    <a:pt x="10993" y="2738"/>
                  </a:cubicBezTo>
                  <a:lnTo>
                    <a:pt x="11190" y="2712"/>
                  </a:lnTo>
                  <a:cubicBezTo>
                    <a:pt x="11300" y="2712"/>
                    <a:pt x="11408" y="2736"/>
                    <a:pt x="11520" y="2762"/>
                  </a:cubicBezTo>
                  <a:cubicBezTo>
                    <a:pt x="11596" y="2781"/>
                    <a:pt x="11673" y="2800"/>
                    <a:pt x="11753" y="2800"/>
                  </a:cubicBezTo>
                  <a:cubicBezTo>
                    <a:pt x="12322" y="2642"/>
                    <a:pt x="12628" y="2268"/>
                    <a:pt x="12971" y="1405"/>
                  </a:cubicBezTo>
                  <a:cubicBezTo>
                    <a:pt x="13255" y="693"/>
                    <a:pt x="13556" y="391"/>
                    <a:pt x="13979" y="391"/>
                  </a:cubicBezTo>
                  <a:cubicBezTo>
                    <a:pt x="14081" y="391"/>
                    <a:pt x="14191" y="409"/>
                    <a:pt x="14315" y="431"/>
                  </a:cubicBezTo>
                  <a:cubicBezTo>
                    <a:pt x="14422" y="449"/>
                    <a:pt x="14540" y="470"/>
                    <a:pt x="14677" y="477"/>
                  </a:cubicBezTo>
                  <a:cubicBezTo>
                    <a:pt x="14679" y="477"/>
                    <a:pt x="14682" y="477"/>
                    <a:pt x="14685" y="477"/>
                  </a:cubicBezTo>
                  <a:cubicBezTo>
                    <a:pt x="14942" y="477"/>
                    <a:pt x="15149" y="419"/>
                    <a:pt x="15356" y="365"/>
                  </a:cubicBezTo>
                  <a:cubicBezTo>
                    <a:pt x="15603" y="300"/>
                    <a:pt x="15850" y="239"/>
                    <a:pt x="16093" y="239"/>
                  </a:cubicBezTo>
                  <a:cubicBezTo>
                    <a:pt x="16506" y="239"/>
                    <a:pt x="16855" y="419"/>
                    <a:pt x="17160" y="788"/>
                  </a:cubicBezTo>
                  <a:lnTo>
                    <a:pt x="17301" y="961"/>
                  </a:lnTo>
                  <a:cubicBezTo>
                    <a:pt x="17511" y="1222"/>
                    <a:pt x="17799" y="1580"/>
                    <a:pt x="17988" y="1580"/>
                  </a:cubicBezTo>
                  <a:cubicBezTo>
                    <a:pt x="18182" y="1421"/>
                    <a:pt x="18282" y="1186"/>
                    <a:pt x="18394" y="826"/>
                  </a:cubicBezTo>
                  <a:lnTo>
                    <a:pt x="18650" y="0"/>
                  </a:lnTo>
                  <a:lnTo>
                    <a:pt x="19040" y="630"/>
                  </a:lnTo>
                  <a:cubicBezTo>
                    <a:pt x="19962" y="2120"/>
                    <a:pt x="21150" y="3782"/>
                    <a:pt x="21447" y="3881"/>
                  </a:cubicBezTo>
                  <a:lnTo>
                    <a:pt x="21600" y="5341"/>
                  </a:lnTo>
                  <a:cubicBezTo>
                    <a:pt x="21484" y="5436"/>
                    <a:pt x="21351" y="5742"/>
                    <a:pt x="21222" y="6037"/>
                  </a:cubicBezTo>
                  <a:cubicBezTo>
                    <a:pt x="21067" y="6390"/>
                    <a:pt x="20892" y="6792"/>
                    <a:pt x="20657" y="7054"/>
                  </a:cubicBezTo>
                  <a:cubicBezTo>
                    <a:pt x="20440" y="7295"/>
                    <a:pt x="20282" y="7337"/>
                    <a:pt x="20129" y="7380"/>
                  </a:cubicBezTo>
                  <a:lnTo>
                    <a:pt x="19942" y="7440"/>
                  </a:lnTo>
                  <a:cubicBezTo>
                    <a:pt x="19730" y="7525"/>
                    <a:pt x="19655" y="7675"/>
                    <a:pt x="19445" y="8139"/>
                  </a:cubicBezTo>
                  <a:cubicBezTo>
                    <a:pt x="19445" y="8139"/>
                    <a:pt x="19127" y="8816"/>
                    <a:pt x="19022" y="9030"/>
                  </a:cubicBezTo>
                  <a:cubicBezTo>
                    <a:pt x="18728" y="9625"/>
                    <a:pt x="18475" y="10139"/>
                    <a:pt x="18295" y="10867"/>
                  </a:cubicBezTo>
                  <a:lnTo>
                    <a:pt x="18140" y="11529"/>
                  </a:lnTo>
                  <a:cubicBezTo>
                    <a:pt x="17957" y="12337"/>
                    <a:pt x="17765" y="13171"/>
                    <a:pt x="17422" y="13936"/>
                  </a:cubicBezTo>
                  <a:cubicBezTo>
                    <a:pt x="17354" y="14089"/>
                    <a:pt x="17279" y="14232"/>
                    <a:pt x="17202" y="14377"/>
                  </a:cubicBezTo>
                  <a:cubicBezTo>
                    <a:pt x="17115" y="14543"/>
                    <a:pt x="17025" y="14708"/>
                    <a:pt x="16956" y="14898"/>
                  </a:cubicBezTo>
                  <a:cubicBezTo>
                    <a:pt x="16908" y="15031"/>
                    <a:pt x="16905" y="15106"/>
                    <a:pt x="16898" y="15308"/>
                  </a:cubicBezTo>
                  <a:cubicBezTo>
                    <a:pt x="16889" y="15491"/>
                    <a:pt x="16881" y="15717"/>
                    <a:pt x="16831" y="15993"/>
                  </a:cubicBezTo>
                  <a:cubicBezTo>
                    <a:pt x="16590" y="17382"/>
                    <a:pt x="15896" y="17532"/>
                    <a:pt x="15357" y="17548"/>
                  </a:cubicBezTo>
                  <a:cubicBezTo>
                    <a:pt x="15217" y="18141"/>
                    <a:pt x="14978" y="18385"/>
                    <a:pt x="14610" y="18590"/>
                  </a:cubicBezTo>
                  <a:cubicBezTo>
                    <a:pt x="14433" y="18685"/>
                    <a:pt x="13659" y="18982"/>
                    <a:pt x="13253" y="18997"/>
                  </a:cubicBezTo>
                  <a:lnTo>
                    <a:pt x="13060" y="18180"/>
                  </a:lnTo>
                  <a:lnTo>
                    <a:pt x="13060" y="18946"/>
                  </a:lnTo>
                  <a:lnTo>
                    <a:pt x="12846" y="18946"/>
                  </a:lnTo>
                  <a:cubicBezTo>
                    <a:pt x="12772" y="18955"/>
                    <a:pt x="12713" y="18971"/>
                    <a:pt x="12654" y="18985"/>
                  </a:cubicBezTo>
                  <a:cubicBezTo>
                    <a:pt x="12516" y="19020"/>
                    <a:pt x="12378" y="19051"/>
                    <a:pt x="12239" y="19051"/>
                  </a:cubicBezTo>
                  <a:cubicBezTo>
                    <a:pt x="12124" y="19051"/>
                    <a:pt x="12016" y="19032"/>
                    <a:pt x="11914" y="18988"/>
                  </a:cubicBezTo>
                  <a:cubicBezTo>
                    <a:pt x="11762" y="18926"/>
                    <a:pt x="11638" y="18821"/>
                    <a:pt x="11540" y="18736"/>
                  </a:cubicBezTo>
                  <a:cubicBezTo>
                    <a:pt x="11462" y="18671"/>
                    <a:pt x="11395" y="18614"/>
                    <a:pt x="11355" y="18614"/>
                  </a:cubicBezTo>
                  <a:cubicBezTo>
                    <a:pt x="11236" y="18690"/>
                    <a:pt x="11009" y="19100"/>
                    <a:pt x="10962" y="19273"/>
                  </a:cubicBezTo>
                  <a:cubicBezTo>
                    <a:pt x="10884" y="19609"/>
                    <a:pt x="10738" y="20232"/>
                    <a:pt x="8668" y="20344"/>
                  </a:cubicBezTo>
                  <a:cubicBezTo>
                    <a:pt x="8529" y="21008"/>
                    <a:pt x="8264" y="21599"/>
                    <a:pt x="7855" y="21599"/>
                  </a:cubicBezTo>
                  <a:lnTo>
                    <a:pt x="7775" y="21591"/>
                  </a:lnTo>
                  <a:cubicBezTo>
                    <a:pt x="7649" y="21566"/>
                    <a:pt x="7420" y="21559"/>
                    <a:pt x="7170" y="21559"/>
                  </a:cubicBezTo>
                  <a:cubicBezTo>
                    <a:pt x="6637" y="21559"/>
                    <a:pt x="6011" y="21595"/>
                    <a:pt x="6010" y="21595"/>
                  </a:cubicBezTo>
                  <a:lnTo>
                    <a:pt x="5934" y="21600"/>
                  </a:lnTo>
                  <a:lnTo>
                    <a:pt x="5862" y="21555"/>
                  </a:lnTo>
                  <a:close/>
                </a:path>
              </a:pathLst>
            </a:custGeom>
            <a:grp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25" name="Shape 17062">
              <a:extLst>
                <a:ext uri="{FF2B5EF4-FFF2-40B4-BE49-F238E27FC236}">
                  <a16:creationId xmlns:a16="http://schemas.microsoft.com/office/drawing/2014/main" id="{67506843-7C81-D14F-4429-2E478BBEF267}"/>
                </a:ext>
              </a:extLst>
            </p:cNvPr>
            <p:cNvSpPr/>
            <p:nvPr/>
          </p:nvSpPr>
          <p:spPr>
            <a:xfrm>
              <a:off x="6136423" y="2434494"/>
              <a:ext cx="310523" cy="192052"/>
            </a:xfrm>
            <a:custGeom>
              <a:avLst/>
              <a:gdLst/>
              <a:ahLst/>
              <a:cxnLst>
                <a:cxn ang="0">
                  <a:pos x="wd2" y="hd2"/>
                </a:cxn>
                <a:cxn ang="5400000">
                  <a:pos x="wd2" y="hd2"/>
                </a:cxn>
                <a:cxn ang="10800000">
                  <a:pos x="wd2" y="hd2"/>
                </a:cxn>
                <a:cxn ang="16200000">
                  <a:pos x="wd2" y="hd2"/>
                </a:cxn>
              </a:cxnLst>
              <a:rect l="0" t="0" r="r" b="b"/>
              <a:pathLst>
                <a:path w="21539" h="21600" extrusionOk="0">
                  <a:moveTo>
                    <a:pt x="12220" y="21582"/>
                  </a:moveTo>
                  <a:cubicBezTo>
                    <a:pt x="12024" y="21526"/>
                    <a:pt x="11842" y="21413"/>
                    <a:pt x="11658" y="21297"/>
                  </a:cubicBezTo>
                  <a:cubicBezTo>
                    <a:pt x="11441" y="21159"/>
                    <a:pt x="11236" y="21029"/>
                    <a:pt x="11017" y="21029"/>
                  </a:cubicBezTo>
                  <a:lnTo>
                    <a:pt x="10632" y="21028"/>
                  </a:lnTo>
                  <a:cubicBezTo>
                    <a:pt x="10344" y="21028"/>
                    <a:pt x="10056" y="21030"/>
                    <a:pt x="9770" y="21040"/>
                  </a:cubicBezTo>
                  <a:cubicBezTo>
                    <a:pt x="9769" y="21040"/>
                    <a:pt x="9768" y="21040"/>
                    <a:pt x="9767" y="21040"/>
                  </a:cubicBezTo>
                  <a:cubicBezTo>
                    <a:pt x="9407" y="21040"/>
                    <a:pt x="9214" y="20910"/>
                    <a:pt x="8990" y="20760"/>
                  </a:cubicBezTo>
                  <a:lnTo>
                    <a:pt x="8811" y="20644"/>
                  </a:lnTo>
                  <a:cubicBezTo>
                    <a:pt x="8513" y="20459"/>
                    <a:pt x="8108" y="20345"/>
                    <a:pt x="7830" y="20300"/>
                  </a:cubicBezTo>
                  <a:cubicBezTo>
                    <a:pt x="7816" y="20299"/>
                    <a:pt x="7804" y="20299"/>
                    <a:pt x="7791" y="20299"/>
                  </a:cubicBezTo>
                  <a:cubicBezTo>
                    <a:pt x="7577" y="20299"/>
                    <a:pt x="7453" y="20359"/>
                    <a:pt x="7310" y="20428"/>
                  </a:cubicBezTo>
                  <a:cubicBezTo>
                    <a:pt x="7199" y="20481"/>
                    <a:pt x="7086" y="20535"/>
                    <a:pt x="6960" y="20573"/>
                  </a:cubicBezTo>
                  <a:cubicBezTo>
                    <a:pt x="6874" y="20598"/>
                    <a:pt x="6790" y="20612"/>
                    <a:pt x="6707" y="20612"/>
                  </a:cubicBezTo>
                  <a:cubicBezTo>
                    <a:pt x="6568" y="20612"/>
                    <a:pt x="6438" y="20575"/>
                    <a:pt x="6311" y="20496"/>
                  </a:cubicBezTo>
                  <a:lnTo>
                    <a:pt x="6185" y="20420"/>
                  </a:lnTo>
                  <a:lnTo>
                    <a:pt x="6120" y="20183"/>
                  </a:lnTo>
                  <a:cubicBezTo>
                    <a:pt x="6055" y="19889"/>
                    <a:pt x="6153" y="19598"/>
                    <a:pt x="6322" y="19154"/>
                  </a:cubicBezTo>
                  <a:cubicBezTo>
                    <a:pt x="6336" y="19008"/>
                    <a:pt x="6145" y="18793"/>
                    <a:pt x="6053" y="18689"/>
                  </a:cubicBezTo>
                  <a:cubicBezTo>
                    <a:pt x="5977" y="18605"/>
                    <a:pt x="5906" y="18524"/>
                    <a:pt x="5851" y="18447"/>
                  </a:cubicBezTo>
                  <a:cubicBezTo>
                    <a:pt x="5830" y="18418"/>
                    <a:pt x="5799" y="18385"/>
                    <a:pt x="5765" y="18347"/>
                  </a:cubicBezTo>
                  <a:cubicBezTo>
                    <a:pt x="5572" y="18133"/>
                    <a:pt x="5213" y="17736"/>
                    <a:pt x="5339" y="17145"/>
                  </a:cubicBezTo>
                  <a:cubicBezTo>
                    <a:pt x="5381" y="16957"/>
                    <a:pt x="5461" y="16848"/>
                    <a:pt x="5544" y="16781"/>
                  </a:cubicBezTo>
                  <a:cubicBezTo>
                    <a:pt x="5514" y="16771"/>
                    <a:pt x="5485" y="16764"/>
                    <a:pt x="5457" y="16764"/>
                  </a:cubicBezTo>
                  <a:cubicBezTo>
                    <a:pt x="5345" y="16766"/>
                    <a:pt x="5311" y="16824"/>
                    <a:pt x="5185" y="17118"/>
                  </a:cubicBezTo>
                  <a:cubicBezTo>
                    <a:pt x="5132" y="17241"/>
                    <a:pt x="5077" y="17367"/>
                    <a:pt x="5011" y="17487"/>
                  </a:cubicBezTo>
                  <a:lnTo>
                    <a:pt x="4504" y="18401"/>
                  </a:lnTo>
                  <a:lnTo>
                    <a:pt x="4504" y="17341"/>
                  </a:lnTo>
                  <a:cubicBezTo>
                    <a:pt x="4465" y="17269"/>
                    <a:pt x="4414" y="17179"/>
                    <a:pt x="4375" y="17109"/>
                  </a:cubicBezTo>
                  <a:cubicBezTo>
                    <a:pt x="4108" y="17000"/>
                    <a:pt x="3826" y="16801"/>
                    <a:pt x="3575" y="16623"/>
                  </a:cubicBezTo>
                  <a:lnTo>
                    <a:pt x="3376" y="16485"/>
                  </a:lnTo>
                  <a:cubicBezTo>
                    <a:pt x="2945" y="16194"/>
                    <a:pt x="2885" y="15806"/>
                    <a:pt x="2858" y="15401"/>
                  </a:cubicBezTo>
                  <a:cubicBezTo>
                    <a:pt x="2848" y="15251"/>
                    <a:pt x="2839" y="15120"/>
                    <a:pt x="2788" y="14954"/>
                  </a:cubicBezTo>
                  <a:cubicBezTo>
                    <a:pt x="2516" y="14065"/>
                    <a:pt x="1954" y="13088"/>
                    <a:pt x="1556" y="12429"/>
                  </a:cubicBezTo>
                  <a:cubicBezTo>
                    <a:pt x="1488" y="12319"/>
                    <a:pt x="1423" y="12203"/>
                    <a:pt x="1358" y="12087"/>
                  </a:cubicBezTo>
                  <a:cubicBezTo>
                    <a:pt x="1186" y="11783"/>
                    <a:pt x="1024" y="11496"/>
                    <a:pt x="825" y="11316"/>
                  </a:cubicBezTo>
                  <a:cubicBezTo>
                    <a:pt x="512" y="11033"/>
                    <a:pt x="278" y="10784"/>
                    <a:pt x="0" y="10347"/>
                  </a:cubicBezTo>
                  <a:lnTo>
                    <a:pt x="204" y="10015"/>
                  </a:lnTo>
                  <a:cubicBezTo>
                    <a:pt x="204" y="10015"/>
                    <a:pt x="287" y="9579"/>
                    <a:pt x="288" y="9579"/>
                  </a:cubicBezTo>
                  <a:cubicBezTo>
                    <a:pt x="494" y="9579"/>
                    <a:pt x="1007" y="9416"/>
                    <a:pt x="1105" y="9369"/>
                  </a:cubicBezTo>
                  <a:cubicBezTo>
                    <a:pt x="1223" y="9311"/>
                    <a:pt x="1247" y="9282"/>
                    <a:pt x="1251" y="9275"/>
                  </a:cubicBezTo>
                  <a:cubicBezTo>
                    <a:pt x="1252" y="9273"/>
                    <a:pt x="1268" y="9241"/>
                    <a:pt x="1287" y="9078"/>
                  </a:cubicBezTo>
                  <a:lnTo>
                    <a:pt x="1330" y="8700"/>
                  </a:lnTo>
                  <a:lnTo>
                    <a:pt x="1570" y="8697"/>
                  </a:lnTo>
                  <a:cubicBezTo>
                    <a:pt x="2062" y="8697"/>
                    <a:pt x="2204" y="8653"/>
                    <a:pt x="2255" y="8396"/>
                  </a:cubicBezTo>
                  <a:cubicBezTo>
                    <a:pt x="2268" y="8333"/>
                    <a:pt x="2271" y="8275"/>
                    <a:pt x="2275" y="8196"/>
                  </a:cubicBezTo>
                  <a:cubicBezTo>
                    <a:pt x="2282" y="8025"/>
                    <a:pt x="2293" y="7791"/>
                    <a:pt x="2408" y="7506"/>
                  </a:cubicBezTo>
                  <a:cubicBezTo>
                    <a:pt x="2477" y="7340"/>
                    <a:pt x="2561" y="7196"/>
                    <a:pt x="2645" y="7056"/>
                  </a:cubicBezTo>
                  <a:cubicBezTo>
                    <a:pt x="2687" y="6986"/>
                    <a:pt x="2728" y="6916"/>
                    <a:pt x="2766" y="6842"/>
                  </a:cubicBezTo>
                  <a:cubicBezTo>
                    <a:pt x="2948" y="6484"/>
                    <a:pt x="3058" y="6061"/>
                    <a:pt x="3175" y="5613"/>
                  </a:cubicBezTo>
                  <a:lnTo>
                    <a:pt x="3288" y="5187"/>
                  </a:lnTo>
                  <a:cubicBezTo>
                    <a:pt x="3450" y="4612"/>
                    <a:pt x="3662" y="4232"/>
                    <a:pt x="3887" y="3830"/>
                  </a:cubicBezTo>
                  <a:cubicBezTo>
                    <a:pt x="3956" y="3708"/>
                    <a:pt x="4164" y="3319"/>
                    <a:pt x="4164" y="3319"/>
                  </a:cubicBezTo>
                  <a:cubicBezTo>
                    <a:pt x="4320" y="3014"/>
                    <a:pt x="4483" y="2699"/>
                    <a:pt x="4829" y="2578"/>
                  </a:cubicBezTo>
                  <a:cubicBezTo>
                    <a:pt x="4895" y="2554"/>
                    <a:pt x="4950" y="2541"/>
                    <a:pt x="4998" y="2529"/>
                  </a:cubicBezTo>
                  <a:cubicBezTo>
                    <a:pt x="5078" y="2510"/>
                    <a:pt x="5097" y="2505"/>
                    <a:pt x="5146" y="2457"/>
                  </a:cubicBezTo>
                  <a:cubicBezTo>
                    <a:pt x="5220" y="2385"/>
                    <a:pt x="5304" y="2217"/>
                    <a:pt x="5384" y="2054"/>
                  </a:cubicBezTo>
                  <a:cubicBezTo>
                    <a:pt x="5510" y="1801"/>
                    <a:pt x="5653" y="1514"/>
                    <a:pt x="5860" y="1363"/>
                  </a:cubicBezTo>
                  <a:lnTo>
                    <a:pt x="5917" y="1322"/>
                  </a:lnTo>
                  <a:lnTo>
                    <a:pt x="5980" y="1322"/>
                  </a:lnTo>
                  <a:cubicBezTo>
                    <a:pt x="6148" y="1322"/>
                    <a:pt x="6198" y="1240"/>
                    <a:pt x="6198" y="1239"/>
                  </a:cubicBezTo>
                  <a:lnTo>
                    <a:pt x="6315" y="869"/>
                  </a:lnTo>
                  <a:lnTo>
                    <a:pt x="6542" y="1057"/>
                  </a:lnTo>
                  <a:lnTo>
                    <a:pt x="7032" y="1352"/>
                  </a:lnTo>
                  <a:cubicBezTo>
                    <a:pt x="7186" y="1436"/>
                    <a:pt x="8247" y="1615"/>
                    <a:pt x="8826" y="1615"/>
                  </a:cubicBezTo>
                  <a:cubicBezTo>
                    <a:pt x="8993" y="1615"/>
                    <a:pt x="9040" y="1599"/>
                    <a:pt x="9042" y="1598"/>
                  </a:cubicBezTo>
                  <a:lnTo>
                    <a:pt x="9104" y="1548"/>
                  </a:lnTo>
                  <a:lnTo>
                    <a:pt x="9182" y="1556"/>
                  </a:lnTo>
                  <a:cubicBezTo>
                    <a:pt x="9437" y="1556"/>
                    <a:pt x="9912" y="2023"/>
                    <a:pt x="10260" y="2408"/>
                  </a:cubicBezTo>
                  <a:cubicBezTo>
                    <a:pt x="10554" y="2008"/>
                    <a:pt x="10865" y="1614"/>
                    <a:pt x="11321" y="1507"/>
                  </a:cubicBezTo>
                  <a:cubicBezTo>
                    <a:pt x="11466" y="1473"/>
                    <a:pt x="11612" y="1460"/>
                    <a:pt x="11759" y="1460"/>
                  </a:cubicBezTo>
                  <a:cubicBezTo>
                    <a:pt x="11923" y="1460"/>
                    <a:pt x="12088" y="1476"/>
                    <a:pt x="12252" y="1492"/>
                  </a:cubicBezTo>
                  <a:cubicBezTo>
                    <a:pt x="12395" y="1506"/>
                    <a:pt x="12537" y="1521"/>
                    <a:pt x="12679" y="1523"/>
                  </a:cubicBezTo>
                  <a:cubicBezTo>
                    <a:pt x="12840" y="1201"/>
                    <a:pt x="13199" y="540"/>
                    <a:pt x="13641" y="77"/>
                  </a:cubicBezTo>
                  <a:lnTo>
                    <a:pt x="13715" y="0"/>
                  </a:lnTo>
                  <a:lnTo>
                    <a:pt x="13803" y="1"/>
                  </a:lnTo>
                  <a:cubicBezTo>
                    <a:pt x="14480" y="10"/>
                    <a:pt x="15112" y="1470"/>
                    <a:pt x="15868" y="3378"/>
                  </a:cubicBezTo>
                  <a:cubicBezTo>
                    <a:pt x="16063" y="3872"/>
                    <a:pt x="16233" y="4304"/>
                    <a:pt x="16363" y="4556"/>
                  </a:cubicBezTo>
                  <a:cubicBezTo>
                    <a:pt x="16524" y="4865"/>
                    <a:pt x="16704" y="5077"/>
                    <a:pt x="16894" y="5302"/>
                  </a:cubicBezTo>
                  <a:cubicBezTo>
                    <a:pt x="17207" y="5671"/>
                    <a:pt x="17531" y="6054"/>
                    <a:pt x="17756" y="6851"/>
                  </a:cubicBezTo>
                  <a:cubicBezTo>
                    <a:pt x="17966" y="7610"/>
                    <a:pt x="17900" y="8439"/>
                    <a:pt x="17841" y="9170"/>
                  </a:cubicBezTo>
                  <a:lnTo>
                    <a:pt x="17807" y="9635"/>
                  </a:lnTo>
                  <a:cubicBezTo>
                    <a:pt x="17748" y="10577"/>
                    <a:pt x="17769" y="10626"/>
                    <a:pt x="18118" y="11445"/>
                  </a:cubicBezTo>
                  <a:lnTo>
                    <a:pt x="18240" y="11733"/>
                  </a:lnTo>
                  <a:cubicBezTo>
                    <a:pt x="18240" y="11733"/>
                    <a:pt x="18084" y="12050"/>
                    <a:pt x="18073" y="12070"/>
                  </a:cubicBezTo>
                  <a:lnTo>
                    <a:pt x="18083" y="12070"/>
                  </a:lnTo>
                  <a:cubicBezTo>
                    <a:pt x="18136" y="12062"/>
                    <a:pt x="18194" y="12054"/>
                    <a:pt x="18249" y="12034"/>
                  </a:cubicBezTo>
                  <a:lnTo>
                    <a:pt x="18442" y="12818"/>
                  </a:lnTo>
                  <a:cubicBezTo>
                    <a:pt x="18586" y="13057"/>
                    <a:pt x="18774" y="13273"/>
                    <a:pt x="18880" y="13273"/>
                  </a:cubicBezTo>
                  <a:cubicBezTo>
                    <a:pt x="19028" y="13235"/>
                    <a:pt x="19224" y="13106"/>
                    <a:pt x="19433" y="12970"/>
                  </a:cubicBezTo>
                  <a:cubicBezTo>
                    <a:pt x="19770" y="12749"/>
                    <a:pt x="20152" y="12499"/>
                    <a:pt x="20510" y="12499"/>
                  </a:cubicBezTo>
                  <a:cubicBezTo>
                    <a:pt x="20796" y="12499"/>
                    <a:pt x="21033" y="12655"/>
                    <a:pt x="21214" y="12964"/>
                  </a:cubicBezTo>
                  <a:lnTo>
                    <a:pt x="21464" y="13607"/>
                  </a:lnTo>
                  <a:lnTo>
                    <a:pt x="21469" y="13743"/>
                  </a:lnTo>
                  <a:cubicBezTo>
                    <a:pt x="21600" y="15290"/>
                    <a:pt x="21526" y="15571"/>
                    <a:pt x="21423" y="15758"/>
                  </a:cubicBezTo>
                  <a:lnTo>
                    <a:pt x="21337" y="15917"/>
                  </a:lnTo>
                  <a:lnTo>
                    <a:pt x="21174" y="15942"/>
                  </a:lnTo>
                  <a:cubicBezTo>
                    <a:pt x="21072" y="15942"/>
                    <a:pt x="20960" y="15926"/>
                    <a:pt x="20845" y="15909"/>
                  </a:cubicBezTo>
                  <a:cubicBezTo>
                    <a:pt x="20740" y="15894"/>
                    <a:pt x="20632" y="15878"/>
                    <a:pt x="20526" y="15878"/>
                  </a:cubicBezTo>
                  <a:cubicBezTo>
                    <a:pt x="20357" y="15878"/>
                    <a:pt x="20245" y="15922"/>
                    <a:pt x="20172" y="16017"/>
                  </a:cubicBezTo>
                  <a:cubicBezTo>
                    <a:pt x="19782" y="16521"/>
                    <a:pt x="19536" y="17341"/>
                    <a:pt x="19531" y="18157"/>
                  </a:cubicBezTo>
                  <a:cubicBezTo>
                    <a:pt x="19531" y="18240"/>
                    <a:pt x="19543" y="18400"/>
                    <a:pt x="19556" y="18589"/>
                  </a:cubicBezTo>
                  <a:cubicBezTo>
                    <a:pt x="19622" y="19548"/>
                    <a:pt x="19648" y="20150"/>
                    <a:pt x="19457" y="20452"/>
                  </a:cubicBezTo>
                  <a:cubicBezTo>
                    <a:pt x="19434" y="20489"/>
                    <a:pt x="19217" y="20816"/>
                    <a:pt x="18856" y="20816"/>
                  </a:cubicBezTo>
                  <a:cubicBezTo>
                    <a:pt x="18655" y="20816"/>
                    <a:pt x="18451" y="20715"/>
                    <a:pt x="18249" y="20518"/>
                  </a:cubicBezTo>
                  <a:cubicBezTo>
                    <a:pt x="18213" y="20483"/>
                    <a:pt x="18161" y="20455"/>
                    <a:pt x="18101" y="20423"/>
                  </a:cubicBezTo>
                  <a:cubicBezTo>
                    <a:pt x="18013" y="20377"/>
                    <a:pt x="17902" y="20318"/>
                    <a:pt x="17798" y="20202"/>
                  </a:cubicBezTo>
                  <a:cubicBezTo>
                    <a:pt x="17695" y="20090"/>
                    <a:pt x="17622" y="19954"/>
                    <a:pt x="17558" y="19833"/>
                  </a:cubicBezTo>
                  <a:cubicBezTo>
                    <a:pt x="17503" y="19730"/>
                    <a:pt x="17456" y="19641"/>
                    <a:pt x="17407" y="19605"/>
                  </a:cubicBezTo>
                  <a:cubicBezTo>
                    <a:pt x="17322" y="19540"/>
                    <a:pt x="17199" y="19532"/>
                    <a:pt x="17068" y="19521"/>
                  </a:cubicBezTo>
                  <a:cubicBezTo>
                    <a:pt x="16946" y="19512"/>
                    <a:pt x="16807" y="19502"/>
                    <a:pt x="16671" y="19444"/>
                  </a:cubicBezTo>
                  <a:cubicBezTo>
                    <a:pt x="16495" y="19370"/>
                    <a:pt x="16365" y="19215"/>
                    <a:pt x="16260" y="19090"/>
                  </a:cubicBezTo>
                  <a:cubicBezTo>
                    <a:pt x="16189" y="19005"/>
                    <a:pt x="16127" y="18931"/>
                    <a:pt x="16070" y="18905"/>
                  </a:cubicBezTo>
                  <a:cubicBezTo>
                    <a:pt x="16052" y="18903"/>
                    <a:pt x="16035" y="18903"/>
                    <a:pt x="16019" y="18903"/>
                  </a:cubicBezTo>
                  <a:cubicBezTo>
                    <a:pt x="15853" y="18903"/>
                    <a:pt x="15718" y="18955"/>
                    <a:pt x="15598" y="19002"/>
                  </a:cubicBezTo>
                  <a:lnTo>
                    <a:pt x="15467" y="19051"/>
                  </a:lnTo>
                  <a:cubicBezTo>
                    <a:pt x="15305" y="19107"/>
                    <a:pt x="15141" y="19151"/>
                    <a:pt x="14977" y="19195"/>
                  </a:cubicBezTo>
                  <a:cubicBezTo>
                    <a:pt x="14563" y="19307"/>
                    <a:pt x="14172" y="19413"/>
                    <a:pt x="13829" y="19699"/>
                  </a:cubicBezTo>
                  <a:cubicBezTo>
                    <a:pt x="13599" y="19890"/>
                    <a:pt x="13517" y="20087"/>
                    <a:pt x="13356" y="20480"/>
                  </a:cubicBezTo>
                  <a:cubicBezTo>
                    <a:pt x="13217" y="20821"/>
                    <a:pt x="12846" y="21599"/>
                    <a:pt x="12345" y="21600"/>
                  </a:cubicBezTo>
                  <a:lnTo>
                    <a:pt x="12220" y="21582"/>
                  </a:lnTo>
                  <a:close/>
                </a:path>
              </a:pathLst>
            </a:custGeom>
            <a:grp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26" name="Shape 17063">
              <a:extLst>
                <a:ext uri="{FF2B5EF4-FFF2-40B4-BE49-F238E27FC236}">
                  <a16:creationId xmlns:a16="http://schemas.microsoft.com/office/drawing/2014/main" id="{8DB96DDD-E5AF-E678-B731-DB1497F401D2}"/>
                </a:ext>
              </a:extLst>
            </p:cNvPr>
            <p:cNvSpPr/>
            <p:nvPr/>
          </p:nvSpPr>
          <p:spPr>
            <a:xfrm>
              <a:off x="6343062" y="2696862"/>
              <a:ext cx="1361" cy="4919"/>
            </a:xfrm>
            <a:custGeom>
              <a:avLst/>
              <a:gdLst/>
              <a:ahLst/>
              <a:cxnLst>
                <a:cxn ang="0">
                  <a:pos x="wd2" y="hd2"/>
                </a:cxn>
                <a:cxn ang="5400000">
                  <a:pos x="wd2" y="hd2"/>
                </a:cxn>
                <a:cxn ang="10800000">
                  <a:pos x="wd2" y="hd2"/>
                </a:cxn>
                <a:cxn ang="16200000">
                  <a:pos x="wd2" y="hd2"/>
                </a:cxn>
              </a:cxnLst>
              <a:rect l="0" t="0" r="r" b="b"/>
              <a:pathLst>
                <a:path w="21600" h="21600" extrusionOk="0">
                  <a:moveTo>
                    <a:pt x="11782" y="13569"/>
                  </a:moveTo>
                  <a:cubicBezTo>
                    <a:pt x="17673" y="16615"/>
                    <a:pt x="21600" y="18554"/>
                    <a:pt x="21600" y="21600"/>
                  </a:cubicBezTo>
                  <a:cubicBezTo>
                    <a:pt x="7855" y="14400"/>
                    <a:pt x="3927" y="8308"/>
                    <a:pt x="0" y="0"/>
                  </a:cubicBezTo>
                  <a:cubicBezTo>
                    <a:pt x="3927" y="4154"/>
                    <a:pt x="5891" y="8308"/>
                    <a:pt x="11782" y="13569"/>
                  </a:cubicBezTo>
                  <a:close/>
                </a:path>
              </a:pathLst>
            </a:custGeom>
            <a:grpFill/>
            <a:ln w="3175" cap="flat">
              <a:solidFill>
                <a:schemeClr val="bg1"/>
              </a:solidFill>
              <a:miter lim="400000"/>
            </a:ln>
            <a:effectLst/>
          </p:spPr>
          <p:txBody>
            <a:bodyPr wrap="square" lIns="26789" tIns="26789" rIns="26789" bIns="26789" numCol="1" anchor="t">
              <a:noAutofit/>
            </a:bodyPr>
            <a:lstStyle/>
            <a:p>
              <a:pP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GB" sz="2110" noProof="0" dirty="0">
                <a:latin typeface="Arial" panose="020B0604020202020204" pitchFamily="34" charset="0"/>
                <a:ea typeface="Lato Light" panose="020F0502020204030203" pitchFamily="34" charset="0"/>
                <a:cs typeface="Arial" panose="020B0604020202020204" pitchFamily="34" charset="0"/>
              </a:endParaRPr>
            </a:p>
          </p:txBody>
        </p:sp>
        <p:sp>
          <p:nvSpPr>
            <p:cNvPr id="27" name="Shape 17064">
              <a:extLst>
                <a:ext uri="{FF2B5EF4-FFF2-40B4-BE49-F238E27FC236}">
                  <a16:creationId xmlns:a16="http://schemas.microsoft.com/office/drawing/2014/main" id="{5263D503-0537-1B0A-2DEB-E644FD7C81D3}"/>
                </a:ext>
              </a:extLst>
            </p:cNvPr>
            <p:cNvSpPr/>
            <p:nvPr/>
          </p:nvSpPr>
          <p:spPr>
            <a:xfrm>
              <a:off x="6136423" y="2638558"/>
              <a:ext cx="71219" cy="61921"/>
            </a:xfrm>
            <a:custGeom>
              <a:avLst/>
              <a:gdLst/>
              <a:ahLst/>
              <a:cxnLst>
                <a:cxn ang="0">
                  <a:pos x="wd2" y="hd2"/>
                </a:cxn>
                <a:cxn ang="5400000">
                  <a:pos x="wd2" y="hd2"/>
                </a:cxn>
                <a:cxn ang="10800000">
                  <a:pos x="wd2" y="hd2"/>
                </a:cxn>
                <a:cxn ang="16200000">
                  <a:pos x="wd2" y="hd2"/>
                </a:cxn>
              </a:cxnLst>
              <a:rect l="0" t="0" r="r" b="b"/>
              <a:pathLst>
                <a:path w="21388" h="21600" extrusionOk="0">
                  <a:moveTo>
                    <a:pt x="7160" y="19271"/>
                  </a:moveTo>
                  <a:cubicBezTo>
                    <a:pt x="7181" y="17764"/>
                    <a:pt x="6125" y="15145"/>
                    <a:pt x="970" y="11217"/>
                  </a:cubicBezTo>
                  <a:cubicBezTo>
                    <a:pt x="498" y="10860"/>
                    <a:pt x="-212" y="10318"/>
                    <a:pt x="61" y="9276"/>
                  </a:cubicBezTo>
                  <a:lnTo>
                    <a:pt x="368" y="8104"/>
                  </a:lnTo>
                  <a:lnTo>
                    <a:pt x="1009" y="8198"/>
                  </a:lnTo>
                  <a:cubicBezTo>
                    <a:pt x="1762" y="7500"/>
                    <a:pt x="3563" y="5358"/>
                    <a:pt x="4091" y="3818"/>
                  </a:cubicBezTo>
                  <a:cubicBezTo>
                    <a:pt x="5095" y="934"/>
                    <a:pt x="9372" y="0"/>
                    <a:pt x="11289" y="0"/>
                  </a:cubicBezTo>
                  <a:cubicBezTo>
                    <a:pt x="11674" y="0"/>
                    <a:pt x="12012" y="35"/>
                    <a:pt x="12293" y="102"/>
                  </a:cubicBezTo>
                  <a:cubicBezTo>
                    <a:pt x="13787" y="477"/>
                    <a:pt x="14739" y="2222"/>
                    <a:pt x="15661" y="3908"/>
                  </a:cubicBezTo>
                  <a:cubicBezTo>
                    <a:pt x="15969" y="4466"/>
                    <a:pt x="16259" y="5008"/>
                    <a:pt x="16549" y="5422"/>
                  </a:cubicBezTo>
                  <a:cubicBezTo>
                    <a:pt x="16756" y="5718"/>
                    <a:pt x="17250" y="5889"/>
                    <a:pt x="17895" y="5889"/>
                  </a:cubicBezTo>
                  <a:cubicBezTo>
                    <a:pt x="18354" y="5889"/>
                    <a:pt x="18713" y="5805"/>
                    <a:pt x="18713" y="5802"/>
                  </a:cubicBezTo>
                  <a:lnTo>
                    <a:pt x="21388" y="5162"/>
                  </a:lnTo>
                  <a:lnTo>
                    <a:pt x="16670" y="15016"/>
                  </a:lnTo>
                  <a:lnTo>
                    <a:pt x="16298" y="15517"/>
                  </a:lnTo>
                  <a:lnTo>
                    <a:pt x="15484" y="15882"/>
                  </a:lnTo>
                  <a:cubicBezTo>
                    <a:pt x="11874" y="15914"/>
                    <a:pt x="10618" y="16796"/>
                    <a:pt x="10592" y="17096"/>
                  </a:cubicBezTo>
                  <a:cubicBezTo>
                    <a:pt x="10415" y="19219"/>
                    <a:pt x="10307" y="19837"/>
                    <a:pt x="9021" y="20560"/>
                  </a:cubicBezTo>
                  <a:lnTo>
                    <a:pt x="7177" y="21600"/>
                  </a:lnTo>
                  <a:lnTo>
                    <a:pt x="7160" y="19271"/>
                  </a:lnTo>
                  <a:close/>
                </a:path>
              </a:pathLst>
            </a:custGeom>
            <a:grp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28" name="Shape 17065">
              <a:extLst>
                <a:ext uri="{FF2B5EF4-FFF2-40B4-BE49-F238E27FC236}">
                  <a16:creationId xmlns:a16="http://schemas.microsoft.com/office/drawing/2014/main" id="{C69B2335-8790-011C-497F-F3092591D200}"/>
                </a:ext>
              </a:extLst>
            </p:cNvPr>
            <p:cNvSpPr/>
            <p:nvPr/>
          </p:nvSpPr>
          <p:spPr>
            <a:xfrm>
              <a:off x="5988822" y="2565678"/>
              <a:ext cx="131402" cy="116973"/>
            </a:xfrm>
            <a:custGeom>
              <a:avLst/>
              <a:gdLst/>
              <a:ahLst/>
              <a:cxnLst>
                <a:cxn ang="0">
                  <a:pos x="wd2" y="hd2"/>
                </a:cxn>
                <a:cxn ang="5400000">
                  <a:pos x="wd2" y="hd2"/>
                </a:cxn>
                <a:cxn ang="10800000">
                  <a:pos x="wd2" y="hd2"/>
                </a:cxn>
                <a:cxn ang="16200000">
                  <a:pos x="wd2" y="hd2"/>
                </a:cxn>
              </a:cxnLst>
              <a:rect l="0" t="0" r="r" b="b"/>
              <a:pathLst>
                <a:path w="21157" h="21600" extrusionOk="0">
                  <a:moveTo>
                    <a:pt x="15185" y="21151"/>
                  </a:moveTo>
                  <a:cubicBezTo>
                    <a:pt x="15108" y="21097"/>
                    <a:pt x="13317" y="19832"/>
                    <a:pt x="12483" y="19106"/>
                  </a:cubicBezTo>
                  <a:lnTo>
                    <a:pt x="11861" y="18596"/>
                  </a:lnTo>
                  <a:cubicBezTo>
                    <a:pt x="10849" y="17783"/>
                    <a:pt x="9705" y="16863"/>
                    <a:pt x="9195" y="15564"/>
                  </a:cubicBezTo>
                  <a:cubicBezTo>
                    <a:pt x="8698" y="14294"/>
                    <a:pt x="8440" y="13704"/>
                    <a:pt x="7489" y="12976"/>
                  </a:cubicBezTo>
                  <a:cubicBezTo>
                    <a:pt x="7299" y="12831"/>
                    <a:pt x="7120" y="12712"/>
                    <a:pt x="6948" y="12596"/>
                  </a:cubicBezTo>
                  <a:cubicBezTo>
                    <a:pt x="6633" y="12384"/>
                    <a:pt x="6333" y="12181"/>
                    <a:pt x="6022" y="11893"/>
                  </a:cubicBezTo>
                  <a:cubicBezTo>
                    <a:pt x="5755" y="11648"/>
                    <a:pt x="5493" y="11426"/>
                    <a:pt x="5238" y="11209"/>
                  </a:cubicBezTo>
                  <a:cubicBezTo>
                    <a:pt x="4432" y="10531"/>
                    <a:pt x="3602" y="9828"/>
                    <a:pt x="2959" y="8622"/>
                  </a:cubicBezTo>
                  <a:cubicBezTo>
                    <a:pt x="2734" y="8202"/>
                    <a:pt x="2562" y="7755"/>
                    <a:pt x="2390" y="7309"/>
                  </a:cubicBezTo>
                  <a:cubicBezTo>
                    <a:pt x="2260" y="6974"/>
                    <a:pt x="2132" y="6637"/>
                    <a:pt x="1975" y="6318"/>
                  </a:cubicBezTo>
                  <a:cubicBezTo>
                    <a:pt x="1824" y="6015"/>
                    <a:pt x="1687" y="5918"/>
                    <a:pt x="1413" y="5724"/>
                  </a:cubicBezTo>
                  <a:cubicBezTo>
                    <a:pt x="1276" y="5626"/>
                    <a:pt x="1130" y="5523"/>
                    <a:pt x="967" y="5386"/>
                  </a:cubicBezTo>
                  <a:cubicBezTo>
                    <a:pt x="136" y="4680"/>
                    <a:pt x="-142" y="3090"/>
                    <a:pt x="67" y="1960"/>
                  </a:cubicBezTo>
                  <a:cubicBezTo>
                    <a:pt x="250" y="982"/>
                    <a:pt x="772" y="309"/>
                    <a:pt x="1506" y="116"/>
                  </a:cubicBezTo>
                  <a:lnTo>
                    <a:pt x="1580" y="95"/>
                  </a:lnTo>
                  <a:lnTo>
                    <a:pt x="1824" y="74"/>
                  </a:lnTo>
                  <a:cubicBezTo>
                    <a:pt x="2571" y="74"/>
                    <a:pt x="3107" y="716"/>
                    <a:pt x="3518" y="1327"/>
                  </a:cubicBezTo>
                  <a:cubicBezTo>
                    <a:pt x="3980" y="632"/>
                    <a:pt x="4298" y="304"/>
                    <a:pt x="4604" y="175"/>
                  </a:cubicBezTo>
                  <a:cubicBezTo>
                    <a:pt x="4929" y="43"/>
                    <a:pt x="5823" y="0"/>
                    <a:pt x="6180" y="0"/>
                  </a:cubicBezTo>
                  <a:cubicBezTo>
                    <a:pt x="6695" y="0"/>
                    <a:pt x="7141" y="33"/>
                    <a:pt x="7382" y="434"/>
                  </a:cubicBezTo>
                  <a:cubicBezTo>
                    <a:pt x="7380" y="423"/>
                    <a:pt x="7391" y="418"/>
                    <a:pt x="7412" y="418"/>
                  </a:cubicBezTo>
                  <a:cubicBezTo>
                    <a:pt x="7494" y="418"/>
                    <a:pt x="7714" y="486"/>
                    <a:pt x="7874" y="519"/>
                  </a:cubicBezTo>
                  <a:lnTo>
                    <a:pt x="10409" y="916"/>
                  </a:lnTo>
                  <a:lnTo>
                    <a:pt x="11499" y="1360"/>
                  </a:lnTo>
                  <a:lnTo>
                    <a:pt x="13156" y="928"/>
                  </a:lnTo>
                  <a:cubicBezTo>
                    <a:pt x="13219" y="927"/>
                    <a:pt x="13291" y="925"/>
                    <a:pt x="13372" y="925"/>
                  </a:cubicBezTo>
                  <a:cubicBezTo>
                    <a:pt x="14113" y="925"/>
                    <a:pt x="15526" y="1028"/>
                    <a:pt x="16204" y="1642"/>
                  </a:cubicBezTo>
                  <a:cubicBezTo>
                    <a:pt x="16526" y="1929"/>
                    <a:pt x="16728" y="2238"/>
                    <a:pt x="16893" y="2488"/>
                  </a:cubicBezTo>
                  <a:cubicBezTo>
                    <a:pt x="16907" y="2509"/>
                    <a:pt x="16921" y="2533"/>
                    <a:pt x="16937" y="2556"/>
                  </a:cubicBezTo>
                  <a:cubicBezTo>
                    <a:pt x="16946" y="2222"/>
                    <a:pt x="16942" y="1948"/>
                    <a:pt x="16923" y="1831"/>
                  </a:cubicBezTo>
                  <a:lnTo>
                    <a:pt x="16921" y="1819"/>
                  </a:lnTo>
                  <a:lnTo>
                    <a:pt x="18241" y="1517"/>
                  </a:lnTo>
                  <a:lnTo>
                    <a:pt x="17701" y="1655"/>
                  </a:lnTo>
                  <a:lnTo>
                    <a:pt x="18244" y="1532"/>
                  </a:lnTo>
                  <a:cubicBezTo>
                    <a:pt x="18306" y="1872"/>
                    <a:pt x="18443" y="2201"/>
                    <a:pt x="18589" y="2353"/>
                  </a:cubicBezTo>
                  <a:cubicBezTo>
                    <a:pt x="19010" y="2529"/>
                    <a:pt x="19620" y="2777"/>
                    <a:pt x="19690" y="3655"/>
                  </a:cubicBezTo>
                  <a:cubicBezTo>
                    <a:pt x="19729" y="4153"/>
                    <a:pt x="19492" y="4654"/>
                    <a:pt x="19130" y="5364"/>
                  </a:cubicBezTo>
                  <a:cubicBezTo>
                    <a:pt x="19028" y="5565"/>
                    <a:pt x="18928" y="5747"/>
                    <a:pt x="18887" y="5877"/>
                  </a:cubicBezTo>
                  <a:lnTo>
                    <a:pt x="18782" y="6167"/>
                  </a:lnTo>
                  <a:cubicBezTo>
                    <a:pt x="18708" y="6368"/>
                    <a:pt x="18585" y="6705"/>
                    <a:pt x="18599" y="6807"/>
                  </a:cubicBezTo>
                  <a:cubicBezTo>
                    <a:pt x="18833" y="6988"/>
                    <a:pt x="19047" y="7056"/>
                    <a:pt x="19293" y="7134"/>
                  </a:cubicBezTo>
                  <a:cubicBezTo>
                    <a:pt x="19696" y="7261"/>
                    <a:pt x="20198" y="7419"/>
                    <a:pt x="20616" y="7879"/>
                  </a:cubicBezTo>
                  <a:cubicBezTo>
                    <a:pt x="21458" y="8806"/>
                    <a:pt x="21115" y="9563"/>
                    <a:pt x="20929" y="9969"/>
                  </a:cubicBezTo>
                  <a:cubicBezTo>
                    <a:pt x="20864" y="10112"/>
                    <a:pt x="20806" y="10236"/>
                    <a:pt x="20780" y="10374"/>
                  </a:cubicBezTo>
                  <a:cubicBezTo>
                    <a:pt x="20762" y="10492"/>
                    <a:pt x="20841" y="10769"/>
                    <a:pt x="20903" y="10991"/>
                  </a:cubicBezTo>
                  <a:cubicBezTo>
                    <a:pt x="21057" y="11530"/>
                    <a:pt x="21289" y="12345"/>
                    <a:pt x="20757" y="13044"/>
                  </a:cubicBezTo>
                  <a:cubicBezTo>
                    <a:pt x="20439" y="13461"/>
                    <a:pt x="19891" y="13575"/>
                    <a:pt x="19453" y="13666"/>
                  </a:cubicBezTo>
                  <a:lnTo>
                    <a:pt x="19214" y="13721"/>
                  </a:lnTo>
                  <a:cubicBezTo>
                    <a:pt x="18875" y="13810"/>
                    <a:pt x="18576" y="13894"/>
                    <a:pt x="18369" y="14014"/>
                  </a:cubicBezTo>
                  <a:lnTo>
                    <a:pt x="18362" y="14044"/>
                  </a:lnTo>
                  <a:lnTo>
                    <a:pt x="18190" y="14201"/>
                  </a:lnTo>
                  <a:cubicBezTo>
                    <a:pt x="18190" y="14231"/>
                    <a:pt x="18188" y="14318"/>
                    <a:pt x="18232" y="14479"/>
                  </a:cubicBezTo>
                  <a:lnTo>
                    <a:pt x="18573" y="15721"/>
                  </a:lnTo>
                  <a:lnTo>
                    <a:pt x="17506" y="15637"/>
                  </a:lnTo>
                  <a:cubicBezTo>
                    <a:pt x="17415" y="15615"/>
                    <a:pt x="17332" y="15604"/>
                    <a:pt x="17260" y="15604"/>
                  </a:cubicBezTo>
                  <a:cubicBezTo>
                    <a:pt x="16911" y="15604"/>
                    <a:pt x="16744" y="15855"/>
                    <a:pt x="16350" y="16719"/>
                  </a:cubicBezTo>
                  <a:cubicBezTo>
                    <a:pt x="16252" y="16930"/>
                    <a:pt x="16153" y="17145"/>
                    <a:pt x="16046" y="17352"/>
                  </a:cubicBezTo>
                  <a:cubicBezTo>
                    <a:pt x="15872" y="17683"/>
                    <a:pt x="15814" y="18078"/>
                    <a:pt x="15907" y="18312"/>
                  </a:cubicBezTo>
                  <a:cubicBezTo>
                    <a:pt x="15939" y="18397"/>
                    <a:pt x="16006" y="18502"/>
                    <a:pt x="16225" y="18552"/>
                  </a:cubicBezTo>
                  <a:lnTo>
                    <a:pt x="17455" y="18835"/>
                  </a:lnTo>
                  <a:lnTo>
                    <a:pt x="16594" y="19810"/>
                  </a:lnTo>
                  <a:lnTo>
                    <a:pt x="16594" y="19809"/>
                  </a:lnTo>
                  <a:cubicBezTo>
                    <a:pt x="16605" y="19809"/>
                    <a:pt x="16568" y="19884"/>
                    <a:pt x="16522" y="19964"/>
                  </a:cubicBezTo>
                  <a:cubicBezTo>
                    <a:pt x="16396" y="20245"/>
                    <a:pt x="15821" y="21600"/>
                    <a:pt x="15821" y="21600"/>
                  </a:cubicBezTo>
                  <a:lnTo>
                    <a:pt x="15185" y="21151"/>
                  </a:lnTo>
                  <a:close/>
                </a:path>
              </a:pathLst>
            </a:custGeom>
            <a:grp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29" name="Shape 17066">
              <a:extLst>
                <a:ext uri="{FF2B5EF4-FFF2-40B4-BE49-F238E27FC236}">
                  <a16:creationId xmlns:a16="http://schemas.microsoft.com/office/drawing/2014/main" id="{4A646BBB-A164-CBD1-F6D3-561C14C47909}"/>
                </a:ext>
              </a:extLst>
            </p:cNvPr>
            <p:cNvSpPr/>
            <p:nvPr/>
          </p:nvSpPr>
          <p:spPr>
            <a:xfrm>
              <a:off x="6077382" y="2623982"/>
              <a:ext cx="71964" cy="69985"/>
            </a:xfrm>
            <a:custGeom>
              <a:avLst/>
              <a:gdLst/>
              <a:ahLst/>
              <a:cxnLst>
                <a:cxn ang="0">
                  <a:pos x="wd2" y="hd2"/>
                </a:cxn>
                <a:cxn ang="5400000">
                  <a:pos x="wd2" y="hd2"/>
                </a:cxn>
                <a:cxn ang="10800000">
                  <a:pos x="wd2" y="hd2"/>
                </a:cxn>
                <a:cxn ang="16200000">
                  <a:pos x="wd2" y="hd2"/>
                </a:cxn>
              </a:cxnLst>
              <a:rect l="0" t="0" r="r" b="b"/>
              <a:pathLst>
                <a:path w="21393" h="21600" extrusionOk="0">
                  <a:moveTo>
                    <a:pt x="9905" y="21600"/>
                  </a:moveTo>
                  <a:cubicBezTo>
                    <a:pt x="8504" y="21600"/>
                    <a:pt x="7360" y="20181"/>
                    <a:pt x="6152" y="18681"/>
                  </a:cubicBezTo>
                  <a:cubicBezTo>
                    <a:pt x="5749" y="18184"/>
                    <a:pt x="5350" y="17683"/>
                    <a:pt x="4961" y="17277"/>
                  </a:cubicBezTo>
                  <a:cubicBezTo>
                    <a:pt x="3247" y="15447"/>
                    <a:pt x="1327" y="14410"/>
                    <a:pt x="1310" y="14399"/>
                  </a:cubicBezTo>
                  <a:lnTo>
                    <a:pt x="243" y="13828"/>
                  </a:lnTo>
                  <a:cubicBezTo>
                    <a:pt x="243" y="13828"/>
                    <a:pt x="1066" y="12077"/>
                    <a:pt x="1186" y="11829"/>
                  </a:cubicBezTo>
                  <a:cubicBezTo>
                    <a:pt x="800" y="11515"/>
                    <a:pt x="496" y="11115"/>
                    <a:pt x="290" y="10641"/>
                  </a:cubicBezTo>
                  <a:cubicBezTo>
                    <a:pt x="-207" y="9487"/>
                    <a:pt x="-57" y="7976"/>
                    <a:pt x="684" y="6700"/>
                  </a:cubicBezTo>
                  <a:cubicBezTo>
                    <a:pt x="856" y="6397"/>
                    <a:pt x="1018" y="6080"/>
                    <a:pt x="1173" y="5771"/>
                  </a:cubicBezTo>
                  <a:cubicBezTo>
                    <a:pt x="1781" y="4567"/>
                    <a:pt x="2587" y="2974"/>
                    <a:pt x="4305" y="2607"/>
                  </a:cubicBezTo>
                  <a:cubicBezTo>
                    <a:pt x="4374" y="1239"/>
                    <a:pt x="5299" y="507"/>
                    <a:pt x="5967" y="154"/>
                  </a:cubicBezTo>
                  <a:lnTo>
                    <a:pt x="6237" y="11"/>
                  </a:lnTo>
                  <a:lnTo>
                    <a:pt x="6597" y="0"/>
                  </a:lnTo>
                  <a:cubicBezTo>
                    <a:pt x="6957" y="0"/>
                    <a:pt x="7921" y="0"/>
                    <a:pt x="20146" y="7308"/>
                  </a:cubicBezTo>
                  <a:lnTo>
                    <a:pt x="21393" y="8055"/>
                  </a:lnTo>
                  <a:lnTo>
                    <a:pt x="16345" y="14485"/>
                  </a:lnTo>
                  <a:lnTo>
                    <a:pt x="14841" y="13481"/>
                  </a:lnTo>
                  <a:lnTo>
                    <a:pt x="14829" y="13435"/>
                  </a:lnTo>
                  <a:cubicBezTo>
                    <a:pt x="14362" y="13097"/>
                    <a:pt x="13835" y="12725"/>
                    <a:pt x="13535" y="12565"/>
                  </a:cubicBezTo>
                  <a:cubicBezTo>
                    <a:pt x="13556" y="12675"/>
                    <a:pt x="13432" y="12897"/>
                    <a:pt x="13269" y="13200"/>
                  </a:cubicBezTo>
                  <a:cubicBezTo>
                    <a:pt x="12605" y="14459"/>
                    <a:pt x="12266" y="16172"/>
                    <a:pt x="11966" y="17681"/>
                  </a:cubicBezTo>
                  <a:lnTo>
                    <a:pt x="11743" y="18694"/>
                  </a:lnTo>
                  <a:cubicBezTo>
                    <a:pt x="11658" y="19052"/>
                    <a:pt x="11495" y="19717"/>
                    <a:pt x="11504" y="19931"/>
                  </a:cubicBezTo>
                  <a:lnTo>
                    <a:pt x="11649" y="20554"/>
                  </a:lnTo>
                  <a:lnTo>
                    <a:pt x="11075" y="21227"/>
                  </a:lnTo>
                  <a:lnTo>
                    <a:pt x="10827" y="21372"/>
                  </a:lnTo>
                  <a:cubicBezTo>
                    <a:pt x="10539" y="21523"/>
                    <a:pt x="10227" y="21600"/>
                    <a:pt x="9905" y="21600"/>
                  </a:cubicBezTo>
                  <a:close/>
                </a:path>
              </a:pathLst>
            </a:custGeom>
            <a:grp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30" name="Shape 17067">
              <a:extLst>
                <a:ext uri="{FF2B5EF4-FFF2-40B4-BE49-F238E27FC236}">
                  <a16:creationId xmlns:a16="http://schemas.microsoft.com/office/drawing/2014/main" id="{2A5E695C-D06C-F26D-EE70-1D38452EA69B}"/>
                </a:ext>
              </a:extLst>
            </p:cNvPr>
            <p:cNvSpPr/>
            <p:nvPr/>
          </p:nvSpPr>
          <p:spPr>
            <a:xfrm>
              <a:off x="6136423" y="2696862"/>
              <a:ext cx="212022" cy="221332"/>
            </a:xfrm>
            <a:custGeom>
              <a:avLst/>
              <a:gdLst/>
              <a:ahLst/>
              <a:cxnLst>
                <a:cxn ang="0">
                  <a:pos x="wd2" y="hd2"/>
                </a:cxn>
                <a:cxn ang="5400000">
                  <a:pos x="wd2" y="hd2"/>
                </a:cxn>
                <a:cxn ang="10800000">
                  <a:pos x="wd2" y="hd2"/>
                </a:cxn>
                <a:cxn ang="16200000">
                  <a:pos x="wd2" y="hd2"/>
                </a:cxn>
              </a:cxnLst>
              <a:rect l="0" t="0" r="r" b="b"/>
              <a:pathLst>
                <a:path w="21573" h="21600" extrusionOk="0">
                  <a:moveTo>
                    <a:pt x="10634" y="21057"/>
                  </a:moveTo>
                  <a:cubicBezTo>
                    <a:pt x="10383" y="20877"/>
                    <a:pt x="10209" y="20632"/>
                    <a:pt x="10056" y="20418"/>
                  </a:cubicBezTo>
                  <a:cubicBezTo>
                    <a:pt x="9894" y="20190"/>
                    <a:pt x="9754" y="19993"/>
                    <a:pt x="9571" y="19916"/>
                  </a:cubicBezTo>
                  <a:cubicBezTo>
                    <a:pt x="9512" y="19892"/>
                    <a:pt x="9461" y="19880"/>
                    <a:pt x="9417" y="19880"/>
                  </a:cubicBezTo>
                  <a:cubicBezTo>
                    <a:pt x="9226" y="19880"/>
                    <a:pt x="9006" y="20184"/>
                    <a:pt x="8830" y="20694"/>
                  </a:cubicBezTo>
                  <a:lnTo>
                    <a:pt x="8585" y="21401"/>
                  </a:lnTo>
                  <a:lnTo>
                    <a:pt x="8094" y="20821"/>
                  </a:lnTo>
                  <a:cubicBezTo>
                    <a:pt x="7796" y="20471"/>
                    <a:pt x="7725" y="19998"/>
                    <a:pt x="7661" y="19581"/>
                  </a:cubicBezTo>
                  <a:cubicBezTo>
                    <a:pt x="7615" y="19271"/>
                    <a:pt x="7562" y="18920"/>
                    <a:pt x="7425" y="18813"/>
                  </a:cubicBezTo>
                  <a:cubicBezTo>
                    <a:pt x="7406" y="18810"/>
                    <a:pt x="7387" y="18808"/>
                    <a:pt x="7368" y="18808"/>
                  </a:cubicBezTo>
                  <a:cubicBezTo>
                    <a:pt x="7054" y="18808"/>
                    <a:pt x="6740" y="19249"/>
                    <a:pt x="6674" y="19598"/>
                  </a:cubicBezTo>
                  <a:lnTo>
                    <a:pt x="6573" y="20125"/>
                  </a:lnTo>
                  <a:lnTo>
                    <a:pt x="6067" y="19889"/>
                  </a:lnTo>
                  <a:cubicBezTo>
                    <a:pt x="5513" y="19630"/>
                    <a:pt x="4843" y="18569"/>
                    <a:pt x="4893" y="17796"/>
                  </a:cubicBezTo>
                  <a:cubicBezTo>
                    <a:pt x="4913" y="17465"/>
                    <a:pt x="5064" y="17197"/>
                    <a:pt x="5316" y="17029"/>
                  </a:cubicBezTo>
                  <a:cubicBezTo>
                    <a:pt x="5316" y="17023"/>
                    <a:pt x="5316" y="17017"/>
                    <a:pt x="5316" y="17011"/>
                  </a:cubicBezTo>
                  <a:cubicBezTo>
                    <a:pt x="4878" y="16850"/>
                    <a:pt x="4453" y="16435"/>
                    <a:pt x="4039" y="16032"/>
                  </a:cubicBezTo>
                  <a:cubicBezTo>
                    <a:pt x="3829" y="15828"/>
                    <a:pt x="3637" y="15636"/>
                    <a:pt x="3477" y="15529"/>
                  </a:cubicBezTo>
                  <a:lnTo>
                    <a:pt x="3150" y="15309"/>
                  </a:lnTo>
                  <a:lnTo>
                    <a:pt x="3361" y="14987"/>
                  </a:lnTo>
                  <a:cubicBezTo>
                    <a:pt x="3815" y="14297"/>
                    <a:pt x="4350" y="13810"/>
                    <a:pt x="4944" y="13541"/>
                  </a:cubicBezTo>
                  <a:lnTo>
                    <a:pt x="4510" y="13546"/>
                  </a:lnTo>
                  <a:cubicBezTo>
                    <a:pt x="3891" y="13546"/>
                    <a:pt x="3449" y="13427"/>
                    <a:pt x="3020" y="12815"/>
                  </a:cubicBezTo>
                  <a:cubicBezTo>
                    <a:pt x="2675" y="12329"/>
                    <a:pt x="2653" y="12315"/>
                    <a:pt x="2216" y="12315"/>
                  </a:cubicBezTo>
                  <a:lnTo>
                    <a:pt x="1418" y="12340"/>
                  </a:lnTo>
                  <a:lnTo>
                    <a:pt x="1538" y="11829"/>
                  </a:lnTo>
                  <a:cubicBezTo>
                    <a:pt x="1682" y="11216"/>
                    <a:pt x="1591" y="10621"/>
                    <a:pt x="1295" y="10239"/>
                  </a:cubicBezTo>
                  <a:cubicBezTo>
                    <a:pt x="1132" y="10028"/>
                    <a:pt x="977" y="9953"/>
                    <a:pt x="795" y="9866"/>
                  </a:cubicBezTo>
                  <a:cubicBezTo>
                    <a:pt x="386" y="9669"/>
                    <a:pt x="44" y="9440"/>
                    <a:pt x="12" y="8636"/>
                  </a:cubicBezTo>
                  <a:lnTo>
                    <a:pt x="0" y="8343"/>
                  </a:lnTo>
                  <a:lnTo>
                    <a:pt x="287" y="8120"/>
                  </a:lnTo>
                  <a:cubicBezTo>
                    <a:pt x="333" y="8040"/>
                    <a:pt x="285" y="7678"/>
                    <a:pt x="264" y="7523"/>
                  </a:cubicBezTo>
                  <a:lnTo>
                    <a:pt x="236" y="7279"/>
                  </a:lnTo>
                  <a:cubicBezTo>
                    <a:pt x="220" y="7041"/>
                    <a:pt x="282" y="6849"/>
                    <a:pt x="422" y="6707"/>
                  </a:cubicBezTo>
                  <a:cubicBezTo>
                    <a:pt x="637" y="6489"/>
                    <a:pt x="944" y="6489"/>
                    <a:pt x="1060" y="6489"/>
                  </a:cubicBezTo>
                  <a:cubicBezTo>
                    <a:pt x="1060" y="6489"/>
                    <a:pt x="1239" y="6494"/>
                    <a:pt x="1242" y="6494"/>
                  </a:cubicBezTo>
                  <a:cubicBezTo>
                    <a:pt x="1376" y="6494"/>
                    <a:pt x="1489" y="6444"/>
                    <a:pt x="1569" y="6389"/>
                  </a:cubicBezTo>
                  <a:cubicBezTo>
                    <a:pt x="1546" y="5971"/>
                    <a:pt x="1560" y="5552"/>
                    <a:pt x="1877" y="5195"/>
                  </a:cubicBezTo>
                  <a:cubicBezTo>
                    <a:pt x="1984" y="5075"/>
                    <a:pt x="2107" y="4986"/>
                    <a:pt x="2217" y="4909"/>
                  </a:cubicBezTo>
                  <a:cubicBezTo>
                    <a:pt x="2402" y="4777"/>
                    <a:pt x="2442" y="4736"/>
                    <a:pt x="2445" y="4677"/>
                  </a:cubicBezTo>
                  <a:cubicBezTo>
                    <a:pt x="2452" y="4495"/>
                    <a:pt x="2319" y="4086"/>
                    <a:pt x="2223" y="3855"/>
                  </a:cubicBezTo>
                  <a:lnTo>
                    <a:pt x="2172" y="3730"/>
                  </a:lnTo>
                  <a:lnTo>
                    <a:pt x="2303" y="3276"/>
                  </a:lnTo>
                  <a:lnTo>
                    <a:pt x="2668" y="3270"/>
                  </a:lnTo>
                  <a:cubicBezTo>
                    <a:pt x="2895" y="3289"/>
                    <a:pt x="3163" y="3303"/>
                    <a:pt x="3423" y="3303"/>
                  </a:cubicBezTo>
                  <a:cubicBezTo>
                    <a:pt x="3920" y="3303"/>
                    <a:pt x="4126" y="3250"/>
                    <a:pt x="4190" y="3227"/>
                  </a:cubicBezTo>
                  <a:lnTo>
                    <a:pt x="4731" y="3035"/>
                  </a:lnTo>
                  <a:cubicBezTo>
                    <a:pt x="6136" y="2922"/>
                    <a:pt x="8314" y="2465"/>
                    <a:pt x="8679" y="1618"/>
                  </a:cubicBezTo>
                  <a:lnTo>
                    <a:pt x="8767" y="1415"/>
                  </a:lnTo>
                  <a:lnTo>
                    <a:pt x="8996" y="1375"/>
                  </a:lnTo>
                  <a:cubicBezTo>
                    <a:pt x="9184" y="1341"/>
                    <a:pt x="9361" y="1331"/>
                    <a:pt x="9537" y="1331"/>
                  </a:cubicBezTo>
                  <a:lnTo>
                    <a:pt x="10181" y="1348"/>
                  </a:lnTo>
                  <a:lnTo>
                    <a:pt x="10373" y="1343"/>
                  </a:lnTo>
                  <a:cubicBezTo>
                    <a:pt x="10892" y="1307"/>
                    <a:pt x="11429" y="1179"/>
                    <a:pt x="11948" y="1055"/>
                  </a:cubicBezTo>
                  <a:cubicBezTo>
                    <a:pt x="12448" y="936"/>
                    <a:pt x="12918" y="876"/>
                    <a:pt x="13353" y="876"/>
                  </a:cubicBezTo>
                  <a:cubicBezTo>
                    <a:pt x="13840" y="876"/>
                    <a:pt x="14280" y="952"/>
                    <a:pt x="14659" y="1101"/>
                  </a:cubicBezTo>
                  <a:lnTo>
                    <a:pt x="14958" y="1222"/>
                  </a:lnTo>
                  <a:cubicBezTo>
                    <a:pt x="15610" y="1488"/>
                    <a:pt x="16225" y="1739"/>
                    <a:pt x="16886" y="1739"/>
                  </a:cubicBezTo>
                  <a:cubicBezTo>
                    <a:pt x="17070" y="1734"/>
                    <a:pt x="17687" y="1667"/>
                    <a:pt x="18261" y="1605"/>
                  </a:cubicBezTo>
                  <a:cubicBezTo>
                    <a:pt x="18503" y="1579"/>
                    <a:pt x="18737" y="1555"/>
                    <a:pt x="18929" y="1536"/>
                  </a:cubicBezTo>
                  <a:lnTo>
                    <a:pt x="18855" y="0"/>
                  </a:lnTo>
                  <a:lnTo>
                    <a:pt x="20704" y="0"/>
                  </a:lnTo>
                  <a:lnTo>
                    <a:pt x="20830" y="132"/>
                  </a:lnTo>
                  <a:cubicBezTo>
                    <a:pt x="20881" y="185"/>
                    <a:pt x="20943" y="234"/>
                    <a:pt x="21002" y="283"/>
                  </a:cubicBezTo>
                  <a:cubicBezTo>
                    <a:pt x="21110" y="374"/>
                    <a:pt x="21223" y="467"/>
                    <a:pt x="21313" y="586"/>
                  </a:cubicBezTo>
                  <a:cubicBezTo>
                    <a:pt x="21600" y="977"/>
                    <a:pt x="21579" y="1459"/>
                    <a:pt x="21566" y="1779"/>
                  </a:cubicBezTo>
                  <a:lnTo>
                    <a:pt x="21555" y="2050"/>
                  </a:lnTo>
                  <a:lnTo>
                    <a:pt x="21285" y="2143"/>
                  </a:lnTo>
                  <a:cubicBezTo>
                    <a:pt x="20877" y="2281"/>
                    <a:pt x="20827" y="2389"/>
                    <a:pt x="20724" y="2936"/>
                  </a:cubicBezTo>
                  <a:cubicBezTo>
                    <a:pt x="20657" y="3324"/>
                    <a:pt x="20600" y="3655"/>
                    <a:pt x="20419" y="3969"/>
                  </a:cubicBezTo>
                  <a:cubicBezTo>
                    <a:pt x="20339" y="4113"/>
                    <a:pt x="20207" y="4230"/>
                    <a:pt x="20092" y="4333"/>
                  </a:cubicBezTo>
                  <a:cubicBezTo>
                    <a:pt x="20040" y="4381"/>
                    <a:pt x="19960" y="4452"/>
                    <a:pt x="19941" y="4481"/>
                  </a:cubicBezTo>
                  <a:lnTo>
                    <a:pt x="19803" y="4677"/>
                  </a:lnTo>
                  <a:lnTo>
                    <a:pt x="19491" y="4785"/>
                  </a:lnTo>
                  <a:lnTo>
                    <a:pt x="19148" y="4763"/>
                  </a:lnTo>
                  <a:lnTo>
                    <a:pt x="19031" y="4618"/>
                  </a:lnTo>
                  <a:cubicBezTo>
                    <a:pt x="18926" y="4591"/>
                    <a:pt x="18846" y="4504"/>
                    <a:pt x="18809" y="4377"/>
                  </a:cubicBezTo>
                  <a:cubicBezTo>
                    <a:pt x="18033" y="4014"/>
                    <a:pt x="17131" y="3816"/>
                    <a:pt x="16245" y="3816"/>
                  </a:cubicBezTo>
                  <a:cubicBezTo>
                    <a:pt x="16042" y="3816"/>
                    <a:pt x="15838" y="3826"/>
                    <a:pt x="15635" y="3847"/>
                  </a:cubicBezTo>
                  <a:cubicBezTo>
                    <a:pt x="15490" y="3862"/>
                    <a:pt x="15319" y="3872"/>
                    <a:pt x="15135" y="3882"/>
                  </a:cubicBezTo>
                  <a:cubicBezTo>
                    <a:pt x="14711" y="3906"/>
                    <a:pt x="14131" y="3938"/>
                    <a:pt x="13871" y="4061"/>
                  </a:cubicBezTo>
                  <a:cubicBezTo>
                    <a:pt x="13846" y="4073"/>
                    <a:pt x="13809" y="4117"/>
                    <a:pt x="13768" y="4167"/>
                  </a:cubicBezTo>
                  <a:cubicBezTo>
                    <a:pt x="13664" y="4294"/>
                    <a:pt x="13506" y="4485"/>
                    <a:pt x="13191" y="4577"/>
                  </a:cubicBezTo>
                  <a:cubicBezTo>
                    <a:pt x="13060" y="4615"/>
                    <a:pt x="12909" y="4634"/>
                    <a:pt x="12729" y="4634"/>
                  </a:cubicBezTo>
                  <a:cubicBezTo>
                    <a:pt x="12595" y="4634"/>
                    <a:pt x="12454" y="4623"/>
                    <a:pt x="12315" y="4612"/>
                  </a:cubicBezTo>
                  <a:cubicBezTo>
                    <a:pt x="12318" y="4615"/>
                    <a:pt x="12319" y="4618"/>
                    <a:pt x="12322" y="4622"/>
                  </a:cubicBezTo>
                  <a:cubicBezTo>
                    <a:pt x="12473" y="4822"/>
                    <a:pt x="12726" y="5159"/>
                    <a:pt x="12541" y="5576"/>
                  </a:cubicBezTo>
                  <a:cubicBezTo>
                    <a:pt x="12334" y="6029"/>
                    <a:pt x="11824" y="6257"/>
                    <a:pt x="11020" y="6257"/>
                  </a:cubicBezTo>
                  <a:cubicBezTo>
                    <a:pt x="10650" y="6257"/>
                    <a:pt x="10282" y="6209"/>
                    <a:pt x="10052" y="6177"/>
                  </a:cubicBezTo>
                  <a:cubicBezTo>
                    <a:pt x="9414" y="6094"/>
                    <a:pt x="9328" y="6030"/>
                    <a:pt x="8958" y="5614"/>
                  </a:cubicBezTo>
                  <a:cubicBezTo>
                    <a:pt x="8782" y="5418"/>
                    <a:pt x="8697" y="5401"/>
                    <a:pt x="8697" y="5401"/>
                  </a:cubicBezTo>
                  <a:cubicBezTo>
                    <a:pt x="8549" y="5481"/>
                    <a:pt x="8352" y="6200"/>
                    <a:pt x="8474" y="6649"/>
                  </a:cubicBezTo>
                  <a:cubicBezTo>
                    <a:pt x="8607" y="7144"/>
                    <a:pt x="9040" y="7565"/>
                    <a:pt x="9498" y="8010"/>
                  </a:cubicBezTo>
                  <a:cubicBezTo>
                    <a:pt x="9804" y="8308"/>
                    <a:pt x="10120" y="8616"/>
                    <a:pt x="10354" y="8961"/>
                  </a:cubicBezTo>
                  <a:lnTo>
                    <a:pt x="10524" y="9208"/>
                  </a:lnTo>
                  <a:cubicBezTo>
                    <a:pt x="10870" y="9713"/>
                    <a:pt x="11222" y="10227"/>
                    <a:pt x="11604" y="10707"/>
                  </a:cubicBezTo>
                  <a:cubicBezTo>
                    <a:pt x="11859" y="11024"/>
                    <a:pt x="12215" y="11304"/>
                    <a:pt x="12534" y="11434"/>
                  </a:cubicBezTo>
                  <a:lnTo>
                    <a:pt x="12803" y="11540"/>
                  </a:lnTo>
                  <a:cubicBezTo>
                    <a:pt x="13327" y="11742"/>
                    <a:pt x="13576" y="11854"/>
                    <a:pt x="14006" y="12407"/>
                  </a:cubicBezTo>
                  <a:cubicBezTo>
                    <a:pt x="14178" y="12629"/>
                    <a:pt x="14337" y="12866"/>
                    <a:pt x="14499" y="13105"/>
                  </a:cubicBezTo>
                  <a:cubicBezTo>
                    <a:pt x="14738" y="13461"/>
                    <a:pt x="14965" y="13798"/>
                    <a:pt x="15235" y="14085"/>
                  </a:cubicBezTo>
                  <a:lnTo>
                    <a:pt x="15476" y="14340"/>
                  </a:lnTo>
                  <a:lnTo>
                    <a:pt x="15248" y="14606"/>
                  </a:lnTo>
                  <a:cubicBezTo>
                    <a:pt x="15008" y="14889"/>
                    <a:pt x="14673" y="14943"/>
                    <a:pt x="14431" y="14983"/>
                  </a:cubicBezTo>
                  <a:cubicBezTo>
                    <a:pt x="14326" y="15000"/>
                    <a:pt x="14226" y="15017"/>
                    <a:pt x="14156" y="15046"/>
                  </a:cubicBezTo>
                  <a:lnTo>
                    <a:pt x="14073" y="15081"/>
                  </a:lnTo>
                  <a:lnTo>
                    <a:pt x="14000" y="15090"/>
                  </a:lnTo>
                  <a:cubicBezTo>
                    <a:pt x="14006" y="15104"/>
                    <a:pt x="14012" y="15117"/>
                    <a:pt x="14016" y="15128"/>
                  </a:cubicBezTo>
                  <a:cubicBezTo>
                    <a:pt x="14097" y="15321"/>
                    <a:pt x="14197" y="15561"/>
                    <a:pt x="14073" y="15806"/>
                  </a:cubicBezTo>
                  <a:cubicBezTo>
                    <a:pt x="13978" y="16001"/>
                    <a:pt x="13727" y="16335"/>
                    <a:pt x="13147" y="16335"/>
                  </a:cubicBezTo>
                  <a:cubicBezTo>
                    <a:pt x="12878" y="16335"/>
                    <a:pt x="12605" y="16268"/>
                    <a:pt x="12343" y="16203"/>
                  </a:cubicBezTo>
                  <a:cubicBezTo>
                    <a:pt x="12287" y="16189"/>
                    <a:pt x="12230" y="16175"/>
                    <a:pt x="12174" y="16162"/>
                  </a:cubicBezTo>
                  <a:cubicBezTo>
                    <a:pt x="12152" y="16416"/>
                    <a:pt x="12101" y="16658"/>
                    <a:pt x="12061" y="16728"/>
                  </a:cubicBezTo>
                  <a:cubicBezTo>
                    <a:pt x="11816" y="17123"/>
                    <a:pt x="11497" y="17205"/>
                    <a:pt x="11214" y="17278"/>
                  </a:cubicBezTo>
                  <a:cubicBezTo>
                    <a:pt x="11074" y="17314"/>
                    <a:pt x="10928" y="17332"/>
                    <a:pt x="10769" y="17332"/>
                  </a:cubicBezTo>
                  <a:cubicBezTo>
                    <a:pt x="10611" y="17332"/>
                    <a:pt x="10452" y="17313"/>
                    <a:pt x="10294" y="17289"/>
                  </a:cubicBezTo>
                  <a:cubicBezTo>
                    <a:pt x="10939" y="18334"/>
                    <a:pt x="11237" y="19827"/>
                    <a:pt x="11315" y="20701"/>
                  </a:cubicBezTo>
                  <a:lnTo>
                    <a:pt x="11395" y="21600"/>
                  </a:lnTo>
                  <a:lnTo>
                    <a:pt x="10634" y="21057"/>
                  </a:lnTo>
                  <a:close/>
                </a:path>
              </a:pathLst>
            </a:custGeom>
            <a:grp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31" name="Shape 17068">
              <a:extLst>
                <a:ext uri="{FF2B5EF4-FFF2-40B4-BE49-F238E27FC236}">
                  <a16:creationId xmlns:a16="http://schemas.microsoft.com/office/drawing/2014/main" id="{4F65A069-7107-3B16-9F17-81215322EB99}"/>
                </a:ext>
              </a:extLst>
            </p:cNvPr>
            <p:cNvSpPr/>
            <p:nvPr/>
          </p:nvSpPr>
          <p:spPr>
            <a:xfrm>
              <a:off x="5678865" y="2186702"/>
              <a:ext cx="283203" cy="304396"/>
            </a:xfrm>
            <a:custGeom>
              <a:avLst/>
              <a:gdLst/>
              <a:ahLst/>
              <a:cxnLst>
                <a:cxn ang="0">
                  <a:pos x="wd2" y="hd2"/>
                </a:cxn>
                <a:cxn ang="5400000">
                  <a:pos x="wd2" y="hd2"/>
                </a:cxn>
                <a:cxn ang="10800000">
                  <a:pos x="wd2" y="hd2"/>
                </a:cxn>
                <a:cxn ang="16200000">
                  <a:pos x="wd2" y="hd2"/>
                </a:cxn>
              </a:cxnLst>
              <a:rect l="0" t="0" r="r" b="b"/>
              <a:pathLst>
                <a:path w="21516" h="21600" extrusionOk="0">
                  <a:moveTo>
                    <a:pt x="10245" y="21594"/>
                  </a:moveTo>
                  <a:cubicBezTo>
                    <a:pt x="9915" y="21552"/>
                    <a:pt x="9590" y="21281"/>
                    <a:pt x="9304" y="21043"/>
                  </a:cubicBezTo>
                  <a:cubicBezTo>
                    <a:pt x="9261" y="21007"/>
                    <a:pt x="9218" y="20971"/>
                    <a:pt x="9178" y="20939"/>
                  </a:cubicBezTo>
                  <a:cubicBezTo>
                    <a:pt x="9008" y="20991"/>
                    <a:pt x="8894" y="21018"/>
                    <a:pt x="8764" y="21018"/>
                  </a:cubicBezTo>
                  <a:cubicBezTo>
                    <a:pt x="8606" y="21018"/>
                    <a:pt x="8450" y="20978"/>
                    <a:pt x="8244" y="20885"/>
                  </a:cubicBezTo>
                  <a:cubicBezTo>
                    <a:pt x="7935" y="20747"/>
                    <a:pt x="7393" y="20658"/>
                    <a:pt x="6862" y="20658"/>
                  </a:cubicBezTo>
                  <a:cubicBezTo>
                    <a:pt x="6711" y="20658"/>
                    <a:pt x="6568" y="20665"/>
                    <a:pt x="6443" y="20680"/>
                  </a:cubicBezTo>
                  <a:cubicBezTo>
                    <a:pt x="6266" y="20703"/>
                    <a:pt x="6093" y="20732"/>
                    <a:pt x="5922" y="20762"/>
                  </a:cubicBezTo>
                  <a:cubicBezTo>
                    <a:pt x="5581" y="20820"/>
                    <a:pt x="5228" y="20881"/>
                    <a:pt x="4850" y="20881"/>
                  </a:cubicBezTo>
                  <a:cubicBezTo>
                    <a:pt x="4775" y="20881"/>
                    <a:pt x="4699" y="20878"/>
                    <a:pt x="4622" y="20873"/>
                  </a:cubicBezTo>
                  <a:lnTo>
                    <a:pt x="4512" y="20578"/>
                  </a:lnTo>
                  <a:lnTo>
                    <a:pt x="4453" y="20871"/>
                  </a:lnTo>
                  <a:cubicBezTo>
                    <a:pt x="4451" y="20871"/>
                    <a:pt x="4449" y="20871"/>
                    <a:pt x="4447" y="20871"/>
                  </a:cubicBezTo>
                  <a:cubicBezTo>
                    <a:pt x="4076" y="20871"/>
                    <a:pt x="3886" y="20856"/>
                    <a:pt x="3750" y="20776"/>
                  </a:cubicBezTo>
                  <a:lnTo>
                    <a:pt x="3512" y="20637"/>
                  </a:lnTo>
                  <a:lnTo>
                    <a:pt x="3633" y="20403"/>
                  </a:lnTo>
                  <a:cubicBezTo>
                    <a:pt x="3709" y="20257"/>
                    <a:pt x="3683" y="20018"/>
                    <a:pt x="3660" y="19807"/>
                  </a:cubicBezTo>
                  <a:lnTo>
                    <a:pt x="3646" y="19662"/>
                  </a:lnTo>
                  <a:cubicBezTo>
                    <a:pt x="3615" y="19260"/>
                    <a:pt x="3760" y="19036"/>
                    <a:pt x="3888" y="18839"/>
                  </a:cubicBezTo>
                  <a:cubicBezTo>
                    <a:pt x="3956" y="18735"/>
                    <a:pt x="4020" y="18636"/>
                    <a:pt x="4067" y="18500"/>
                  </a:cubicBezTo>
                  <a:cubicBezTo>
                    <a:pt x="4110" y="18374"/>
                    <a:pt x="4122" y="18268"/>
                    <a:pt x="4134" y="18171"/>
                  </a:cubicBezTo>
                  <a:cubicBezTo>
                    <a:pt x="4165" y="17927"/>
                    <a:pt x="4200" y="17651"/>
                    <a:pt x="4574" y="17367"/>
                  </a:cubicBezTo>
                  <a:cubicBezTo>
                    <a:pt x="4626" y="17327"/>
                    <a:pt x="4696" y="17282"/>
                    <a:pt x="4773" y="17234"/>
                  </a:cubicBezTo>
                  <a:cubicBezTo>
                    <a:pt x="4872" y="17172"/>
                    <a:pt x="5135" y="17007"/>
                    <a:pt x="5153" y="16928"/>
                  </a:cubicBezTo>
                  <a:cubicBezTo>
                    <a:pt x="5104" y="16890"/>
                    <a:pt x="4851" y="16803"/>
                    <a:pt x="3976" y="16779"/>
                  </a:cubicBezTo>
                  <a:cubicBezTo>
                    <a:pt x="3865" y="16776"/>
                    <a:pt x="3775" y="16773"/>
                    <a:pt x="3719" y="16768"/>
                  </a:cubicBezTo>
                  <a:cubicBezTo>
                    <a:pt x="3436" y="16744"/>
                    <a:pt x="3059" y="16703"/>
                    <a:pt x="2664" y="16603"/>
                  </a:cubicBezTo>
                  <a:cubicBezTo>
                    <a:pt x="2285" y="16507"/>
                    <a:pt x="1995" y="16302"/>
                    <a:pt x="1715" y="16103"/>
                  </a:cubicBezTo>
                  <a:cubicBezTo>
                    <a:pt x="1501" y="15951"/>
                    <a:pt x="1299" y="15807"/>
                    <a:pt x="1080" y="15733"/>
                  </a:cubicBezTo>
                  <a:lnTo>
                    <a:pt x="797" y="15639"/>
                  </a:lnTo>
                  <a:lnTo>
                    <a:pt x="885" y="15373"/>
                  </a:lnTo>
                  <a:cubicBezTo>
                    <a:pt x="984" y="15074"/>
                    <a:pt x="1096" y="14848"/>
                    <a:pt x="1191" y="14681"/>
                  </a:cubicBezTo>
                  <a:cubicBezTo>
                    <a:pt x="548" y="14534"/>
                    <a:pt x="250" y="13704"/>
                    <a:pt x="216" y="13601"/>
                  </a:cubicBezTo>
                  <a:lnTo>
                    <a:pt x="145" y="13390"/>
                  </a:lnTo>
                  <a:lnTo>
                    <a:pt x="347" y="13268"/>
                  </a:lnTo>
                  <a:cubicBezTo>
                    <a:pt x="757" y="13022"/>
                    <a:pt x="781" y="12852"/>
                    <a:pt x="685" y="12640"/>
                  </a:cubicBezTo>
                  <a:lnTo>
                    <a:pt x="632" y="12542"/>
                  </a:lnTo>
                  <a:cubicBezTo>
                    <a:pt x="362" y="11944"/>
                    <a:pt x="124" y="11329"/>
                    <a:pt x="324" y="10712"/>
                  </a:cubicBezTo>
                  <a:lnTo>
                    <a:pt x="392" y="10520"/>
                  </a:lnTo>
                  <a:cubicBezTo>
                    <a:pt x="488" y="10264"/>
                    <a:pt x="538" y="10111"/>
                    <a:pt x="447" y="9959"/>
                  </a:cubicBezTo>
                  <a:cubicBezTo>
                    <a:pt x="258" y="9644"/>
                    <a:pt x="121" y="9354"/>
                    <a:pt x="0" y="9020"/>
                  </a:cubicBezTo>
                  <a:lnTo>
                    <a:pt x="303" y="8920"/>
                  </a:lnTo>
                  <a:lnTo>
                    <a:pt x="359" y="8641"/>
                  </a:lnTo>
                  <a:cubicBezTo>
                    <a:pt x="430" y="8648"/>
                    <a:pt x="683" y="8649"/>
                    <a:pt x="914" y="8649"/>
                  </a:cubicBezTo>
                  <a:lnTo>
                    <a:pt x="1415" y="8648"/>
                  </a:lnTo>
                  <a:cubicBezTo>
                    <a:pt x="1695" y="8648"/>
                    <a:pt x="1891" y="8626"/>
                    <a:pt x="2006" y="8517"/>
                  </a:cubicBezTo>
                  <a:cubicBezTo>
                    <a:pt x="2071" y="8455"/>
                    <a:pt x="2114" y="8340"/>
                    <a:pt x="2159" y="8217"/>
                  </a:cubicBezTo>
                  <a:cubicBezTo>
                    <a:pt x="2207" y="8089"/>
                    <a:pt x="2260" y="7943"/>
                    <a:pt x="2358" y="7810"/>
                  </a:cubicBezTo>
                  <a:cubicBezTo>
                    <a:pt x="2392" y="7764"/>
                    <a:pt x="2430" y="7727"/>
                    <a:pt x="2468" y="7695"/>
                  </a:cubicBezTo>
                  <a:cubicBezTo>
                    <a:pt x="2433" y="7698"/>
                    <a:pt x="2399" y="7699"/>
                    <a:pt x="2368" y="7699"/>
                  </a:cubicBezTo>
                  <a:cubicBezTo>
                    <a:pt x="2051" y="7699"/>
                    <a:pt x="1842" y="7516"/>
                    <a:pt x="1835" y="7232"/>
                  </a:cubicBezTo>
                  <a:cubicBezTo>
                    <a:pt x="1828" y="6836"/>
                    <a:pt x="2235" y="6707"/>
                    <a:pt x="2409" y="6652"/>
                  </a:cubicBezTo>
                  <a:cubicBezTo>
                    <a:pt x="2696" y="6540"/>
                    <a:pt x="2733" y="6500"/>
                    <a:pt x="2828" y="6263"/>
                  </a:cubicBezTo>
                  <a:cubicBezTo>
                    <a:pt x="3089" y="5612"/>
                    <a:pt x="2945" y="5369"/>
                    <a:pt x="2648" y="5204"/>
                  </a:cubicBezTo>
                  <a:lnTo>
                    <a:pt x="2616" y="5185"/>
                  </a:lnTo>
                  <a:lnTo>
                    <a:pt x="2554" y="5138"/>
                  </a:lnTo>
                  <a:lnTo>
                    <a:pt x="2364" y="4964"/>
                  </a:lnTo>
                  <a:lnTo>
                    <a:pt x="2519" y="4762"/>
                  </a:lnTo>
                  <a:cubicBezTo>
                    <a:pt x="2584" y="4677"/>
                    <a:pt x="2610" y="4571"/>
                    <a:pt x="2638" y="4458"/>
                  </a:cubicBezTo>
                  <a:cubicBezTo>
                    <a:pt x="2693" y="4232"/>
                    <a:pt x="2796" y="3811"/>
                    <a:pt x="3429" y="3806"/>
                  </a:cubicBezTo>
                  <a:cubicBezTo>
                    <a:pt x="3440" y="3806"/>
                    <a:pt x="3450" y="3806"/>
                    <a:pt x="3460" y="3806"/>
                  </a:cubicBezTo>
                  <a:cubicBezTo>
                    <a:pt x="3733" y="3806"/>
                    <a:pt x="3921" y="3811"/>
                    <a:pt x="4110" y="3815"/>
                  </a:cubicBezTo>
                  <a:cubicBezTo>
                    <a:pt x="4300" y="3819"/>
                    <a:pt x="4882" y="3822"/>
                    <a:pt x="4882" y="3822"/>
                  </a:cubicBezTo>
                  <a:cubicBezTo>
                    <a:pt x="5220" y="3822"/>
                    <a:pt x="5427" y="3974"/>
                    <a:pt x="5578" y="4086"/>
                  </a:cubicBezTo>
                  <a:cubicBezTo>
                    <a:pt x="5697" y="4174"/>
                    <a:pt x="5756" y="4213"/>
                    <a:pt x="5827" y="4217"/>
                  </a:cubicBezTo>
                  <a:cubicBezTo>
                    <a:pt x="5822" y="4201"/>
                    <a:pt x="5822" y="4160"/>
                    <a:pt x="5821" y="4130"/>
                  </a:cubicBezTo>
                  <a:cubicBezTo>
                    <a:pt x="5821" y="4073"/>
                    <a:pt x="5821" y="4016"/>
                    <a:pt x="5827" y="3962"/>
                  </a:cubicBezTo>
                  <a:cubicBezTo>
                    <a:pt x="5875" y="3496"/>
                    <a:pt x="6035" y="3353"/>
                    <a:pt x="6541" y="3323"/>
                  </a:cubicBezTo>
                  <a:cubicBezTo>
                    <a:pt x="6741" y="3311"/>
                    <a:pt x="6788" y="3263"/>
                    <a:pt x="6788" y="3263"/>
                  </a:cubicBezTo>
                  <a:cubicBezTo>
                    <a:pt x="6795" y="3244"/>
                    <a:pt x="6786" y="3126"/>
                    <a:pt x="6603" y="2909"/>
                  </a:cubicBezTo>
                  <a:cubicBezTo>
                    <a:pt x="6572" y="2871"/>
                    <a:pt x="6528" y="2838"/>
                    <a:pt x="6485" y="2802"/>
                  </a:cubicBezTo>
                  <a:cubicBezTo>
                    <a:pt x="6324" y="2670"/>
                    <a:pt x="6081" y="2470"/>
                    <a:pt x="6109" y="2140"/>
                  </a:cubicBezTo>
                  <a:lnTo>
                    <a:pt x="6120" y="2015"/>
                  </a:lnTo>
                  <a:lnTo>
                    <a:pt x="6225" y="1935"/>
                  </a:lnTo>
                  <a:cubicBezTo>
                    <a:pt x="6451" y="1766"/>
                    <a:pt x="6682" y="1734"/>
                    <a:pt x="6868" y="1709"/>
                  </a:cubicBezTo>
                  <a:cubicBezTo>
                    <a:pt x="6868" y="1708"/>
                    <a:pt x="6869" y="1708"/>
                    <a:pt x="6869" y="1708"/>
                  </a:cubicBezTo>
                  <a:cubicBezTo>
                    <a:pt x="6802" y="1575"/>
                    <a:pt x="6653" y="1454"/>
                    <a:pt x="6448" y="1297"/>
                  </a:cubicBezTo>
                  <a:cubicBezTo>
                    <a:pt x="6192" y="1099"/>
                    <a:pt x="5902" y="876"/>
                    <a:pt x="5809" y="536"/>
                  </a:cubicBezTo>
                  <a:lnTo>
                    <a:pt x="5663" y="0"/>
                  </a:lnTo>
                  <a:lnTo>
                    <a:pt x="6226" y="188"/>
                  </a:lnTo>
                  <a:cubicBezTo>
                    <a:pt x="6457" y="266"/>
                    <a:pt x="6691" y="374"/>
                    <a:pt x="6924" y="483"/>
                  </a:cubicBezTo>
                  <a:cubicBezTo>
                    <a:pt x="7071" y="551"/>
                    <a:pt x="7218" y="620"/>
                    <a:pt x="7364" y="679"/>
                  </a:cubicBezTo>
                  <a:cubicBezTo>
                    <a:pt x="7769" y="840"/>
                    <a:pt x="8233" y="868"/>
                    <a:pt x="8634" y="875"/>
                  </a:cubicBezTo>
                  <a:cubicBezTo>
                    <a:pt x="8635" y="875"/>
                    <a:pt x="8636" y="875"/>
                    <a:pt x="8638" y="875"/>
                  </a:cubicBezTo>
                  <a:cubicBezTo>
                    <a:pt x="8723" y="875"/>
                    <a:pt x="8792" y="869"/>
                    <a:pt x="8863" y="864"/>
                  </a:cubicBezTo>
                  <a:cubicBezTo>
                    <a:pt x="8952" y="857"/>
                    <a:pt x="9042" y="850"/>
                    <a:pt x="9128" y="850"/>
                  </a:cubicBezTo>
                  <a:cubicBezTo>
                    <a:pt x="9526" y="850"/>
                    <a:pt x="9785" y="1003"/>
                    <a:pt x="9897" y="1305"/>
                  </a:cubicBezTo>
                  <a:cubicBezTo>
                    <a:pt x="10092" y="1836"/>
                    <a:pt x="10289" y="2034"/>
                    <a:pt x="10625" y="2034"/>
                  </a:cubicBezTo>
                  <a:cubicBezTo>
                    <a:pt x="10704" y="2025"/>
                    <a:pt x="10863" y="1977"/>
                    <a:pt x="11060" y="1920"/>
                  </a:cubicBezTo>
                  <a:cubicBezTo>
                    <a:pt x="11809" y="1701"/>
                    <a:pt x="12174" y="1605"/>
                    <a:pt x="12356" y="1605"/>
                  </a:cubicBezTo>
                  <a:lnTo>
                    <a:pt x="12499" y="1605"/>
                  </a:lnTo>
                  <a:lnTo>
                    <a:pt x="12634" y="1712"/>
                  </a:lnTo>
                  <a:lnTo>
                    <a:pt x="12729" y="1812"/>
                  </a:lnTo>
                  <a:lnTo>
                    <a:pt x="12714" y="1952"/>
                  </a:lnTo>
                  <a:cubicBezTo>
                    <a:pt x="12676" y="2228"/>
                    <a:pt x="12625" y="2478"/>
                    <a:pt x="12397" y="2748"/>
                  </a:cubicBezTo>
                  <a:cubicBezTo>
                    <a:pt x="12354" y="2799"/>
                    <a:pt x="12296" y="2852"/>
                    <a:pt x="12235" y="2905"/>
                  </a:cubicBezTo>
                  <a:cubicBezTo>
                    <a:pt x="12193" y="2943"/>
                    <a:pt x="12122" y="3006"/>
                    <a:pt x="12108" y="3033"/>
                  </a:cubicBezTo>
                  <a:cubicBezTo>
                    <a:pt x="12117" y="3024"/>
                    <a:pt x="12127" y="3021"/>
                    <a:pt x="12141" y="3021"/>
                  </a:cubicBezTo>
                  <a:cubicBezTo>
                    <a:pt x="12183" y="3021"/>
                    <a:pt x="12257" y="3051"/>
                    <a:pt x="12392" y="3051"/>
                  </a:cubicBezTo>
                  <a:cubicBezTo>
                    <a:pt x="12863" y="3051"/>
                    <a:pt x="13579" y="2691"/>
                    <a:pt x="14007" y="2475"/>
                  </a:cubicBezTo>
                  <a:cubicBezTo>
                    <a:pt x="14127" y="2415"/>
                    <a:pt x="14469" y="2252"/>
                    <a:pt x="14469" y="2252"/>
                  </a:cubicBezTo>
                  <a:cubicBezTo>
                    <a:pt x="14801" y="2095"/>
                    <a:pt x="15176" y="1918"/>
                    <a:pt x="15596" y="1918"/>
                  </a:cubicBezTo>
                  <a:cubicBezTo>
                    <a:pt x="15663" y="1918"/>
                    <a:pt x="15748" y="1930"/>
                    <a:pt x="15846" y="1946"/>
                  </a:cubicBezTo>
                  <a:cubicBezTo>
                    <a:pt x="15940" y="1962"/>
                    <a:pt x="16051" y="1982"/>
                    <a:pt x="16148" y="1982"/>
                  </a:cubicBezTo>
                  <a:cubicBezTo>
                    <a:pt x="16251" y="1817"/>
                    <a:pt x="16615" y="1282"/>
                    <a:pt x="17171" y="1282"/>
                  </a:cubicBezTo>
                  <a:lnTo>
                    <a:pt x="17208" y="1282"/>
                  </a:lnTo>
                  <a:lnTo>
                    <a:pt x="17345" y="1301"/>
                  </a:lnTo>
                  <a:cubicBezTo>
                    <a:pt x="17572" y="1349"/>
                    <a:pt x="17774" y="1505"/>
                    <a:pt x="17899" y="1727"/>
                  </a:cubicBezTo>
                  <a:cubicBezTo>
                    <a:pt x="18033" y="1966"/>
                    <a:pt x="18055" y="2238"/>
                    <a:pt x="17958" y="2456"/>
                  </a:cubicBezTo>
                  <a:cubicBezTo>
                    <a:pt x="17930" y="2520"/>
                    <a:pt x="17901" y="2574"/>
                    <a:pt x="17875" y="2621"/>
                  </a:cubicBezTo>
                  <a:cubicBezTo>
                    <a:pt x="17900" y="2632"/>
                    <a:pt x="17928" y="2644"/>
                    <a:pt x="17959" y="2657"/>
                  </a:cubicBezTo>
                  <a:cubicBezTo>
                    <a:pt x="18396" y="2839"/>
                    <a:pt x="18804" y="3097"/>
                    <a:pt x="19173" y="3425"/>
                  </a:cubicBezTo>
                  <a:cubicBezTo>
                    <a:pt x="19605" y="3806"/>
                    <a:pt x="19707" y="4349"/>
                    <a:pt x="19797" y="4828"/>
                  </a:cubicBezTo>
                  <a:lnTo>
                    <a:pt x="19817" y="4932"/>
                  </a:lnTo>
                  <a:cubicBezTo>
                    <a:pt x="19886" y="5297"/>
                    <a:pt x="19921" y="5628"/>
                    <a:pt x="19652" y="5996"/>
                  </a:cubicBezTo>
                  <a:cubicBezTo>
                    <a:pt x="19620" y="6040"/>
                    <a:pt x="19580" y="6088"/>
                    <a:pt x="19539" y="6137"/>
                  </a:cubicBezTo>
                  <a:cubicBezTo>
                    <a:pt x="19486" y="6199"/>
                    <a:pt x="19387" y="6315"/>
                    <a:pt x="19384" y="6360"/>
                  </a:cubicBezTo>
                  <a:cubicBezTo>
                    <a:pt x="19416" y="6384"/>
                    <a:pt x="19553" y="6419"/>
                    <a:pt x="19634" y="6440"/>
                  </a:cubicBezTo>
                  <a:cubicBezTo>
                    <a:pt x="19812" y="6486"/>
                    <a:pt x="20013" y="6539"/>
                    <a:pt x="20165" y="6674"/>
                  </a:cubicBezTo>
                  <a:cubicBezTo>
                    <a:pt x="20396" y="6882"/>
                    <a:pt x="20398" y="7132"/>
                    <a:pt x="20399" y="7314"/>
                  </a:cubicBezTo>
                  <a:cubicBezTo>
                    <a:pt x="20400" y="7397"/>
                    <a:pt x="20400" y="7476"/>
                    <a:pt x="20423" y="7523"/>
                  </a:cubicBezTo>
                  <a:cubicBezTo>
                    <a:pt x="20461" y="7602"/>
                    <a:pt x="20499" y="7656"/>
                    <a:pt x="20533" y="7704"/>
                  </a:cubicBezTo>
                  <a:cubicBezTo>
                    <a:pt x="20641" y="7862"/>
                    <a:pt x="20718" y="7995"/>
                    <a:pt x="20723" y="8280"/>
                  </a:cubicBezTo>
                  <a:cubicBezTo>
                    <a:pt x="20726" y="8451"/>
                    <a:pt x="20700" y="8629"/>
                    <a:pt x="20674" y="8807"/>
                  </a:cubicBezTo>
                  <a:cubicBezTo>
                    <a:pt x="20635" y="9066"/>
                    <a:pt x="20597" y="9311"/>
                    <a:pt x="20675" y="9515"/>
                  </a:cubicBezTo>
                  <a:cubicBezTo>
                    <a:pt x="20697" y="9573"/>
                    <a:pt x="20761" y="9610"/>
                    <a:pt x="20901" y="9681"/>
                  </a:cubicBezTo>
                  <a:cubicBezTo>
                    <a:pt x="21038" y="9749"/>
                    <a:pt x="21209" y="9835"/>
                    <a:pt x="21328" y="9996"/>
                  </a:cubicBezTo>
                  <a:cubicBezTo>
                    <a:pt x="21600" y="10365"/>
                    <a:pt x="21497" y="11068"/>
                    <a:pt x="21496" y="11074"/>
                  </a:cubicBezTo>
                  <a:cubicBezTo>
                    <a:pt x="21449" y="11390"/>
                    <a:pt x="21235" y="11609"/>
                    <a:pt x="21046" y="11803"/>
                  </a:cubicBezTo>
                  <a:cubicBezTo>
                    <a:pt x="20956" y="11897"/>
                    <a:pt x="20870" y="11986"/>
                    <a:pt x="20815" y="12072"/>
                  </a:cubicBezTo>
                  <a:lnTo>
                    <a:pt x="20585" y="12439"/>
                  </a:lnTo>
                  <a:lnTo>
                    <a:pt x="19956" y="11731"/>
                  </a:lnTo>
                  <a:cubicBezTo>
                    <a:pt x="19891" y="11805"/>
                    <a:pt x="19814" y="11877"/>
                    <a:pt x="19719" y="11937"/>
                  </a:cubicBezTo>
                  <a:cubicBezTo>
                    <a:pt x="19438" y="12111"/>
                    <a:pt x="19106" y="12144"/>
                    <a:pt x="18814" y="12172"/>
                  </a:cubicBezTo>
                  <a:cubicBezTo>
                    <a:pt x="18668" y="12187"/>
                    <a:pt x="18522" y="12200"/>
                    <a:pt x="18389" y="12235"/>
                  </a:cubicBezTo>
                  <a:cubicBezTo>
                    <a:pt x="18076" y="12318"/>
                    <a:pt x="17814" y="12482"/>
                    <a:pt x="17536" y="12655"/>
                  </a:cubicBezTo>
                  <a:cubicBezTo>
                    <a:pt x="17187" y="12873"/>
                    <a:pt x="16825" y="13099"/>
                    <a:pt x="16343" y="13176"/>
                  </a:cubicBezTo>
                  <a:cubicBezTo>
                    <a:pt x="16198" y="13199"/>
                    <a:pt x="16042" y="13257"/>
                    <a:pt x="15879" y="13315"/>
                  </a:cubicBezTo>
                  <a:cubicBezTo>
                    <a:pt x="15633" y="13403"/>
                    <a:pt x="15357" y="13501"/>
                    <a:pt x="15077" y="13520"/>
                  </a:cubicBezTo>
                  <a:cubicBezTo>
                    <a:pt x="15165" y="13622"/>
                    <a:pt x="15295" y="13709"/>
                    <a:pt x="15514" y="13856"/>
                  </a:cubicBezTo>
                  <a:cubicBezTo>
                    <a:pt x="15706" y="13982"/>
                    <a:pt x="15808" y="14131"/>
                    <a:pt x="15819" y="14300"/>
                  </a:cubicBezTo>
                  <a:cubicBezTo>
                    <a:pt x="15832" y="14495"/>
                    <a:pt x="15720" y="14649"/>
                    <a:pt x="15589" y="14776"/>
                  </a:cubicBezTo>
                  <a:cubicBezTo>
                    <a:pt x="15815" y="15046"/>
                    <a:pt x="16112" y="15340"/>
                    <a:pt x="16370" y="15545"/>
                  </a:cubicBezTo>
                  <a:cubicBezTo>
                    <a:pt x="16682" y="15795"/>
                    <a:pt x="16994" y="15955"/>
                    <a:pt x="17355" y="16141"/>
                  </a:cubicBezTo>
                  <a:lnTo>
                    <a:pt x="17521" y="16226"/>
                  </a:lnTo>
                  <a:cubicBezTo>
                    <a:pt x="17854" y="16398"/>
                    <a:pt x="18146" y="16648"/>
                    <a:pt x="18429" y="16890"/>
                  </a:cubicBezTo>
                  <a:cubicBezTo>
                    <a:pt x="18543" y="16986"/>
                    <a:pt x="18655" y="17082"/>
                    <a:pt x="18766" y="17170"/>
                  </a:cubicBezTo>
                  <a:lnTo>
                    <a:pt x="18888" y="17262"/>
                  </a:lnTo>
                  <a:cubicBezTo>
                    <a:pt x="19011" y="17354"/>
                    <a:pt x="19134" y="17448"/>
                    <a:pt x="19237" y="17555"/>
                  </a:cubicBezTo>
                  <a:lnTo>
                    <a:pt x="19348" y="17670"/>
                  </a:lnTo>
                  <a:lnTo>
                    <a:pt x="19308" y="17822"/>
                  </a:lnTo>
                  <a:cubicBezTo>
                    <a:pt x="19260" y="18002"/>
                    <a:pt x="19255" y="18021"/>
                    <a:pt x="17577" y="18608"/>
                  </a:cubicBezTo>
                  <a:cubicBezTo>
                    <a:pt x="17446" y="18658"/>
                    <a:pt x="16878" y="18949"/>
                    <a:pt x="16599" y="19120"/>
                  </a:cubicBezTo>
                  <a:cubicBezTo>
                    <a:pt x="16658" y="19203"/>
                    <a:pt x="16727" y="19284"/>
                    <a:pt x="16799" y="19369"/>
                  </a:cubicBezTo>
                  <a:cubicBezTo>
                    <a:pt x="16934" y="19529"/>
                    <a:pt x="17075" y="19694"/>
                    <a:pt x="17174" y="19902"/>
                  </a:cubicBezTo>
                  <a:cubicBezTo>
                    <a:pt x="17259" y="20083"/>
                    <a:pt x="17388" y="20584"/>
                    <a:pt x="17222" y="20908"/>
                  </a:cubicBezTo>
                  <a:cubicBezTo>
                    <a:pt x="17148" y="21051"/>
                    <a:pt x="17021" y="21153"/>
                    <a:pt x="16864" y="21193"/>
                  </a:cubicBezTo>
                  <a:lnTo>
                    <a:pt x="16822" y="21204"/>
                  </a:lnTo>
                  <a:lnTo>
                    <a:pt x="16721" y="21211"/>
                  </a:lnTo>
                  <a:cubicBezTo>
                    <a:pt x="16437" y="21211"/>
                    <a:pt x="16257" y="21010"/>
                    <a:pt x="16125" y="20863"/>
                  </a:cubicBezTo>
                  <a:cubicBezTo>
                    <a:pt x="16091" y="20826"/>
                    <a:pt x="16041" y="20769"/>
                    <a:pt x="16019" y="20755"/>
                  </a:cubicBezTo>
                  <a:cubicBezTo>
                    <a:pt x="15815" y="20650"/>
                    <a:pt x="15518" y="20540"/>
                    <a:pt x="15330" y="20540"/>
                  </a:cubicBezTo>
                  <a:lnTo>
                    <a:pt x="14948" y="20573"/>
                  </a:lnTo>
                  <a:lnTo>
                    <a:pt x="14855" y="20840"/>
                  </a:lnTo>
                  <a:cubicBezTo>
                    <a:pt x="14854" y="20840"/>
                    <a:pt x="14853" y="20840"/>
                    <a:pt x="14851" y="20840"/>
                  </a:cubicBezTo>
                  <a:cubicBezTo>
                    <a:pt x="14436" y="20840"/>
                    <a:pt x="13358" y="21017"/>
                    <a:pt x="13201" y="21080"/>
                  </a:cubicBezTo>
                  <a:cubicBezTo>
                    <a:pt x="13157" y="21107"/>
                    <a:pt x="13107" y="21150"/>
                    <a:pt x="13059" y="21188"/>
                  </a:cubicBezTo>
                  <a:cubicBezTo>
                    <a:pt x="12925" y="21296"/>
                    <a:pt x="12759" y="21431"/>
                    <a:pt x="12488" y="21431"/>
                  </a:cubicBezTo>
                  <a:cubicBezTo>
                    <a:pt x="12411" y="21431"/>
                    <a:pt x="12333" y="21421"/>
                    <a:pt x="12250" y="21398"/>
                  </a:cubicBezTo>
                  <a:cubicBezTo>
                    <a:pt x="12052" y="21342"/>
                    <a:pt x="11896" y="21244"/>
                    <a:pt x="11760" y="21158"/>
                  </a:cubicBezTo>
                  <a:cubicBezTo>
                    <a:pt x="11608" y="21063"/>
                    <a:pt x="11489" y="20987"/>
                    <a:pt x="11341" y="20977"/>
                  </a:cubicBezTo>
                  <a:cubicBezTo>
                    <a:pt x="11340" y="20977"/>
                    <a:pt x="11339" y="20977"/>
                    <a:pt x="11338" y="20977"/>
                  </a:cubicBezTo>
                  <a:cubicBezTo>
                    <a:pt x="11223" y="20977"/>
                    <a:pt x="11174" y="21023"/>
                    <a:pt x="11046" y="21187"/>
                  </a:cubicBezTo>
                  <a:cubicBezTo>
                    <a:pt x="10916" y="21352"/>
                    <a:pt x="10721" y="21600"/>
                    <a:pt x="10349" y="21600"/>
                  </a:cubicBezTo>
                  <a:lnTo>
                    <a:pt x="10328" y="21600"/>
                  </a:lnTo>
                  <a:lnTo>
                    <a:pt x="10245" y="21594"/>
                  </a:lnTo>
                  <a:close/>
                </a:path>
              </a:pathLst>
            </a:custGeom>
            <a:solidFill>
              <a:schemeClr val="accent2"/>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32" name="Shape 17069">
              <a:extLst>
                <a:ext uri="{FF2B5EF4-FFF2-40B4-BE49-F238E27FC236}">
                  <a16:creationId xmlns:a16="http://schemas.microsoft.com/office/drawing/2014/main" id="{15218D72-C2DA-76B0-5687-7CF71F359029}"/>
                </a:ext>
              </a:extLst>
            </p:cNvPr>
            <p:cNvSpPr/>
            <p:nvPr/>
          </p:nvSpPr>
          <p:spPr>
            <a:xfrm>
              <a:off x="5870744" y="2332462"/>
              <a:ext cx="221530" cy="103557"/>
            </a:xfrm>
            <a:custGeom>
              <a:avLst/>
              <a:gdLst/>
              <a:ahLst/>
              <a:cxnLst>
                <a:cxn ang="0">
                  <a:pos x="wd2" y="hd2"/>
                </a:cxn>
                <a:cxn ang="5400000">
                  <a:pos x="wd2" y="hd2"/>
                </a:cxn>
                <a:cxn ang="10800000">
                  <a:pos x="wd2" y="hd2"/>
                </a:cxn>
                <a:cxn ang="16200000">
                  <a:pos x="wd2" y="hd2"/>
                </a:cxn>
              </a:cxnLst>
              <a:rect l="0" t="0" r="r" b="b"/>
              <a:pathLst>
                <a:path w="21600" h="21599" extrusionOk="0">
                  <a:moveTo>
                    <a:pt x="7177" y="21599"/>
                  </a:moveTo>
                  <a:cubicBezTo>
                    <a:pt x="6595" y="21600"/>
                    <a:pt x="6236" y="21374"/>
                    <a:pt x="6197" y="21348"/>
                  </a:cubicBezTo>
                  <a:lnTo>
                    <a:pt x="6087" y="21275"/>
                  </a:lnTo>
                  <a:lnTo>
                    <a:pt x="6011" y="21092"/>
                  </a:lnTo>
                  <a:cubicBezTo>
                    <a:pt x="5908" y="20844"/>
                    <a:pt x="5782" y="20634"/>
                    <a:pt x="5658" y="20423"/>
                  </a:cubicBezTo>
                  <a:lnTo>
                    <a:pt x="5492" y="20132"/>
                  </a:lnTo>
                  <a:cubicBezTo>
                    <a:pt x="5340" y="19862"/>
                    <a:pt x="5187" y="19562"/>
                    <a:pt x="5032" y="19259"/>
                  </a:cubicBezTo>
                  <a:cubicBezTo>
                    <a:pt x="4704" y="18618"/>
                    <a:pt x="4365" y="17954"/>
                    <a:pt x="4022" y="17549"/>
                  </a:cubicBezTo>
                  <a:lnTo>
                    <a:pt x="3811" y="17300"/>
                  </a:lnTo>
                  <a:cubicBezTo>
                    <a:pt x="3329" y="16733"/>
                    <a:pt x="2873" y="16197"/>
                    <a:pt x="2410" y="15346"/>
                  </a:cubicBezTo>
                  <a:cubicBezTo>
                    <a:pt x="1939" y="14488"/>
                    <a:pt x="1398" y="13207"/>
                    <a:pt x="1063" y="12160"/>
                  </a:cubicBezTo>
                  <a:lnTo>
                    <a:pt x="867" y="11546"/>
                  </a:lnTo>
                  <a:lnTo>
                    <a:pt x="1124" y="11044"/>
                  </a:lnTo>
                  <a:cubicBezTo>
                    <a:pt x="1266" y="10773"/>
                    <a:pt x="1405" y="10504"/>
                    <a:pt x="1428" y="10388"/>
                  </a:cubicBezTo>
                  <a:cubicBezTo>
                    <a:pt x="738" y="9511"/>
                    <a:pt x="450" y="9071"/>
                    <a:pt x="235" y="7103"/>
                  </a:cubicBezTo>
                  <a:lnTo>
                    <a:pt x="0" y="4952"/>
                  </a:lnTo>
                  <a:lnTo>
                    <a:pt x="862" y="6198"/>
                  </a:lnTo>
                  <a:cubicBezTo>
                    <a:pt x="947" y="6319"/>
                    <a:pt x="1042" y="6376"/>
                    <a:pt x="1162" y="6376"/>
                  </a:cubicBezTo>
                  <a:cubicBezTo>
                    <a:pt x="1411" y="6376"/>
                    <a:pt x="1721" y="6123"/>
                    <a:pt x="2020" y="5880"/>
                  </a:cubicBezTo>
                  <a:cubicBezTo>
                    <a:pt x="2283" y="5666"/>
                    <a:pt x="2538" y="5464"/>
                    <a:pt x="2770" y="5381"/>
                  </a:cubicBezTo>
                  <a:cubicBezTo>
                    <a:pt x="3216" y="5218"/>
                    <a:pt x="3589" y="4685"/>
                    <a:pt x="3984" y="4121"/>
                  </a:cubicBezTo>
                  <a:cubicBezTo>
                    <a:pt x="4376" y="3560"/>
                    <a:pt x="4783" y="2979"/>
                    <a:pt x="5309" y="2657"/>
                  </a:cubicBezTo>
                  <a:cubicBezTo>
                    <a:pt x="5525" y="2527"/>
                    <a:pt x="5759" y="2469"/>
                    <a:pt x="5994" y="2415"/>
                  </a:cubicBezTo>
                  <a:cubicBezTo>
                    <a:pt x="6302" y="2347"/>
                    <a:pt x="6593" y="2282"/>
                    <a:pt x="6786" y="2005"/>
                  </a:cubicBezTo>
                  <a:cubicBezTo>
                    <a:pt x="6880" y="1873"/>
                    <a:pt x="6965" y="1597"/>
                    <a:pt x="7056" y="1306"/>
                  </a:cubicBezTo>
                  <a:lnTo>
                    <a:pt x="7191" y="891"/>
                  </a:lnTo>
                  <a:lnTo>
                    <a:pt x="7502" y="0"/>
                  </a:lnTo>
                  <a:lnTo>
                    <a:pt x="8285" y="2017"/>
                  </a:lnTo>
                  <a:cubicBezTo>
                    <a:pt x="8305" y="1971"/>
                    <a:pt x="8324" y="1925"/>
                    <a:pt x="8344" y="1879"/>
                  </a:cubicBezTo>
                  <a:cubicBezTo>
                    <a:pt x="8446" y="1640"/>
                    <a:pt x="8549" y="1404"/>
                    <a:pt x="8627" y="1144"/>
                  </a:cubicBezTo>
                  <a:lnTo>
                    <a:pt x="8891" y="258"/>
                  </a:lnTo>
                  <a:lnTo>
                    <a:pt x="9423" y="1321"/>
                  </a:lnTo>
                  <a:cubicBezTo>
                    <a:pt x="9902" y="2271"/>
                    <a:pt x="10658" y="2630"/>
                    <a:pt x="11404" y="2875"/>
                  </a:cubicBezTo>
                  <a:cubicBezTo>
                    <a:pt x="12132" y="3105"/>
                    <a:pt x="13546" y="3552"/>
                    <a:pt x="13635" y="5887"/>
                  </a:cubicBezTo>
                  <a:cubicBezTo>
                    <a:pt x="13647" y="6180"/>
                    <a:pt x="13634" y="6515"/>
                    <a:pt x="13619" y="6861"/>
                  </a:cubicBezTo>
                  <a:cubicBezTo>
                    <a:pt x="13598" y="7317"/>
                    <a:pt x="13572" y="7882"/>
                    <a:pt x="13659" y="7997"/>
                  </a:cubicBezTo>
                  <a:cubicBezTo>
                    <a:pt x="13687" y="8000"/>
                    <a:pt x="13714" y="8001"/>
                    <a:pt x="13741" y="8001"/>
                  </a:cubicBezTo>
                  <a:cubicBezTo>
                    <a:pt x="14030" y="8001"/>
                    <a:pt x="14286" y="7793"/>
                    <a:pt x="14476" y="7637"/>
                  </a:cubicBezTo>
                  <a:lnTo>
                    <a:pt x="14909" y="7269"/>
                  </a:lnTo>
                  <a:cubicBezTo>
                    <a:pt x="15347" y="6876"/>
                    <a:pt x="15947" y="6337"/>
                    <a:pt x="16477" y="6337"/>
                  </a:cubicBezTo>
                  <a:cubicBezTo>
                    <a:pt x="17035" y="6337"/>
                    <a:pt x="17434" y="6932"/>
                    <a:pt x="17602" y="8014"/>
                  </a:cubicBezTo>
                  <a:lnTo>
                    <a:pt x="17666" y="8446"/>
                  </a:lnTo>
                  <a:cubicBezTo>
                    <a:pt x="17769" y="9157"/>
                    <a:pt x="17769" y="9157"/>
                    <a:pt x="18124" y="9211"/>
                  </a:cubicBezTo>
                  <a:cubicBezTo>
                    <a:pt x="18223" y="9226"/>
                    <a:pt x="18324" y="9227"/>
                    <a:pt x="18422" y="9230"/>
                  </a:cubicBezTo>
                  <a:cubicBezTo>
                    <a:pt x="18826" y="9241"/>
                    <a:pt x="19282" y="9252"/>
                    <a:pt x="19705" y="9975"/>
                  </a:cubicBezTo>
                  <a:cubicBezTo>
                    <a:pt x="19932" y="10358"/>
                    <a:pt x="20148" y="10946"/>
                    <a:pt x="20379" y="11568"/>
                  </a:cubicBezTo>
                  <a:cubicBezTo>
                    <a:pt x="20591" y="12144"/>
                    <a:pt x="20810" y="12738"/>
                    <a:pt x="21031" y="13149"/>
                  </a:cubicBezTo>
                  <a:lnTo>
                    <a:pt x="21600" y="14210"/>
                  </a:lnTo>
                  <a:lnTo>
                    <a:pt x="20866" y="14628"/>
                  </a:lnTo>
                  <a:cubicBezTo>
                    <a:pt x="19829" y="15217"/>
                    <a:pt x="19478" y="16114"/>
                    <a:pt x="18779" y="17899"/>
                  </a:cubicBezTo>
                  <a:cubicBezTo>
                    <a:pt x="18237" y="19280"/>
                    <a:pt x="17597" y="19511"/>
                    <a:pt x="17034" y="19715"/>
                  </a:cubicBezTo>
                  <a:cubicBezTo>
                    <a:pt x="16748" y="19819"/>
                    <a:pt x="16480" y="19917"/>
                    <a:pt x="16255" y="20120"/>
                  </a:cubicBezTo>
                  <a:cubicBezTo>
                    <a:pt x="16148" y="20215"/>
                    <a:pt x="16054" y="20271"/>
                    <a:pt x="15967" y="20322"/>
                  </a:cubicBezTo>
                  <a:cubicBezTo>
                    <a:pt x="15824" y="20513"/>
                    <a:pt x="15786" y="20715"/>
                    <a:pt x="15762" y="21107"/>
                  </a:cubicBezTo>
                  <a:lnTo>
                    <a:pt x="15396" y="21128"/>
                  </a:lnTo>
                  <a:lnTo>
                    <a:pt x="15403" y="21178"/>
                  </a:lnTo>
                  <a:cubicBezTo>
                    <a:pt x="15373" y="21195"/>
                    <a:pt x="15285" y="21235"/>
                    <a:pt x="15155" y="21235"/>
                  </a:cubicBezTo>
                  <a:cubicBezTo>
                    <a:pt x="14945" y="21235"/>
                    <a:pt x="14618" y="21129"/>
                    <a:pt x="14248" y="20629"/>
                  </a:cubicBezTo>
                  <a:cubicBezTo>
                    <a:pt x="14061" y="20377"/>
                    <a:pt x="13956" y="20350"/>
                    <a:pt x="13919" y="20350"/>
                  </a:cubicBezTo>
                  <a:cubicBezTo>
                    <a:pt x="13697" y="20807"/>
                    <a:pt x="13467" y="20991"/>
                    <a:pt x="13152" y="20991"/>
                  </a:cubicBezTo>
                  <a:cubicBezTo>
                    <a:pt x="12836" y="20991"/>
                    <a:pt x="12182" y="20754"/>
                    <a:pt x="11983" y="19859"/>
                  </a:cubicBezTo>
                  <a:cubicBezTo>
                    <a:pt x="11983" y="19860"/>
                    <a:pt x="11981" y="19862"/>
                    <a:pt x="11980" y="19862"/>
                  </a:cubicBezTo>
                  <a:cubicBezTo>
                    <a:pt x="11959" y="19862"/>
                    <a:pt x="11834" y="19764"/>
                    <a:pt x="11447" y="19764"/>
                  </a:cubicBezTo>
                  <a:cubicBezTo>
                    <a:pt x="11239" y="19764"/>
                    <a:pt x="11071" y="19523"/>
                    <a:pt x="10891" y="19268"/>
                  </a:cubicBezTo>
                  <a:cubicBezTo>
                    <a:pt x="10707" y="19007"/>
                    <a:pt x="10497" y="18708"/>
                    <a:pt x="10272" y="18696"/>
                  </a:cubicBezTo>
                  <a:lnTo>
                    <a:pt x="10272" y="18696"/>
                  </a:lnTo>
                  <a:cubicBezTo>
                    <a:pt x="10218" y="18696"/>
                    <a:pt x="10135" y="18886"/>
                    <a:pt x="10003" y="19198"/>
                  </a:cubicBezTo>
                  <a:cubicBezTo>
                    <a:pt x="9745" y="19811"/>
                    <a:pt x="9355" y="20739"/>
                    <a:pt x="8532" y="21208"/>
                  </a:cubicBezTo>
                  <a:cubicBezTo>
                    <a:pt x="8078" y="21468"/>
                    <a:pt x="7622" y="21599"/>
                    <a:pt x="7177" y="21599"/>
                  </a:cubicBezTo>
                  <a:close/>
                </a:path>
              </a:pathLst>
            </a:custGeom>
            <a:grp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33" name="Shape 17070">
              <a:extLst>
                <a:ext uri="{FF2B5EF4-FFF2-40B4-BE49-F238E27FC236}">
                  <a16:creationId xmlns:a16="http://schemas.microsoft.com/office/drawing/2014/main" id="{C2606FB2-98A9-27B7-16C1-8480F523933C}"/>
                </a:ext>
              </a:extLst>
            </p:cNvPr>
            <p:cNvSpPr/>
            <p:nvPr/>
          </p:nvSpPr>
          <p:spPr>
            <a:xfrm>
              <a:off x="5177028" y="2638558"/>
              <a:ext cx="122849" cy="251302"/>
            </a:xfrm>
            <a:custGeom>
              <a:avLst/>
              <a:gdLst/>
              <a:ahLst/>
              <a:cxnLst>
                <a:cxn ang="0">
                  <a:pos x="wd2" y="hd2"/>
                </a:cxn>
                <a:cxn ang="5400000">
                  <a:pos x="wd2" y="hd2"/>
                </a:cxn>
                <a:cxn ang="10800000">
                  <a:pos x="wd2" y="hd2"/>
                </a:cxn>
                <a:cxn ang="16200000">
                  <a:pos x="wd2" y="hd2"/>
                </a:cxn>
              </a:cxnLst>
              <a:rect l="0" t="0" r="r" b="b"/>
              <a:pathLst>
                <a:path w="21277" h="21600" extrusionOk="0">
                  <a:moveTo>
                    <a:pt x="8830" y="21600"/>
                  </a:moveTo>
                  <a:cubicBezTo>
                    <a:pt x="8392" y="21600"/>
                    <a:pt x="7974" y="21548"/>
                    <a:pt x="7488" y="21488"/>
                  </a:cubicBezTo>
                  <a:lnTo>
                    <a:pt x="7085" y="21439"/>
                  </a:lnTo>
                  <a:cubicBezTo>
                    <a:pt x="6801" y="21405"/>
                    <a:pt x="6528" y="21395"/>
                    <a:pt x="6256" y="21395"/>
                  </a:cubicBezTo>
                  <a:cubicBezTo>
                    <a:pt x="5995" y="21395"/>
                    <a:pt x="5734" y="21404"/>
                    <a:pt x="5467" y="21413"/>
                  </a:cubicBezTo>
                  <a:lnTo>
                    <a:pt x="5108" y="21424"/>
                  </a:lnTo>
                  <a:cubicBezTo>
                    <a:pt x="4847" y="21432"/>
                    <a:pt x="4575" y="21462"/>
                    <a:pt x="4301" y="21489"/>
                  </a:cubicBezTo>
                  <a:cubicBezTo>
                    <a:pt x="3901" y="21530"/>
                    <a:pt x="3500" y="21569"/>
                    <a:pt x="3114" y="21569"/>
                  </a:cubicBezTo>
                  <a:cubicBezTo>
                    <a:pt x="2968" y="21569"/>
                    <a:pt x="2823" y="21564"/>
                    <a:pt x="2681" y="21552"/>
                  </a:cubicBezTo>
                  <a:lnTo>
                    <a:pt x="2159" y="21508"/>
                  </a:lnTo>
                  <a:lnTo>
                    <a:pt x="2068" y="21200"/>
                  </a:lnTo>
                  <a:cubicBezTo>
                    <a:pt x="1908" y="20659"/>
                    <a:pt x="2278" y="20191"/>
                    <a:pt x="2604" y="19778"/>
                  </a:cubicBezTo>
                  <a:cubicBezTo>
                    <a:pt x="2731" y="19617"/>
                    <a:pt x="2859" y="19459"/>
                    <a:pt x="2942" y="19300"/>
                  </a:cubicBezTo>
                  <a:cubicBezTo>
                    <a:pt x="3137" y="18916"/>
                    <a:pt x="3190" y="18506"/>
                    <a:pt x="3248" y="18070"/>
                  </a:cubicBezTo>
                  <a:cubicBezTo>
                    <a:pt x="3273" y="17884"/>
                    <a:pt x="3298" y="17697"/>
                    <a:pt x="3333" y="17511"/>
                  </a:cubicBezTo>
                  <a:lnTo>
                    <a:pt x="3384" y="17286"/>
                  </a:lnTo>
                  <a:cubicBezTo>
                    <a:pt x="3677" y="16059"/>
                    <a:pt x="3534" y="15734"/>
                    <a:pt x="3422" y="15650"/>
                  </a:cubicBezTo>
                  <a:cubicBezTo>
                    <a:pt x="3354" y="15640"/>
                    <a:pt x="3169" y="15630"/>
                    <a:pt x="2956" y="15617"/>
                  </a:cubicBezTo>
                  <a:cubicBezTo>
                    <a:pt x="2586" y="15596"/>
                    <a:pt x="2124" y="15569"/>
                    <a:pt x="1666" y="15397"/>
                  </a:cubicBezTo>
                  <a:cubicBezTo>
                    <a:pt x="900" y="15109"/>
                    <a:pt x="194" y="14482"/>
                    <a:pt x="55" y="13970"/>
                  </a:cubicBezTo>
                  <a:cubicBezTo>
                    <a:pt x="-235" y="12941"/>
                    <a:pt x="676" y="11751"/>
                    <a:pt x="1644" y="11081"/>
                  </a:cubicBezTo>
                  <a:cubicBezTo>
                    <a:pt x="2419" y="10543"/>
                    <a:pt x="2781" y="10060"/>
                    <a:pt x="3286" y="9330"/>
                  </a:cubicBezTo>
                  <a:cubicBezTo>
                    <a:pt x="3881" y="8458"/>
                    <a:pt x="4311" y="7510"/>
                    <a:pt x="4727" y="6593"/>
                  </a:cubicBezTo>
                  <a:lnTo>
                    <a:pt x="4895" y="6223"/>
                  </a:lnTo>
                  <a:cubicBezTo>
                    <a:pt x="5405" y="5110"/>
                    <a:pt x="5197" y="3684"/>
                    <a:pt x="5015" y="2426"/>
                  </a:cubicBezTo>
                  <a:cubicBezTo>
                    <a:pt x="4970" y="2117"/>
                    <a:pt x="4867" y="1290"/>
                    <a:pt x="4867" y="1290"/>
                  </a:cubicBezTo>
                  <a:lnTo>
                    <a:pt x="5720" y="913"/>
                  </a:lnTo>
                  <a:cubicBezTo>
                    <a:pt x="6687" y="485"/>
                    <a:pt x="7781" y="0"/>
                    <a:pt x="9062" y="0"/>
                  </a:cubicBezTo>
                  <a:cubicBezTo>
                    <a:pt x="9219" y="0"/>
                    <a:pt x="9378" y="7"/>
                    <a:pt x="9539" y="23"/>
                  </a:cubicBezTo>
                  <a:lnTo>
                    <a:pt x="10143" y="81"/>
                  </a:lnTo>
                  <a:lnTo>
                    <a:pt x="10143" y="650"/>
                  </a:lnTo>
                  <a:cubicBezTo>
                    <a:pt x="10138" y="800"/>
                    <a:pt x="10127" y="1111"/>
                    <a:pt x="10218" y="1182"/>
                  </a:cubicBezTo>
                  <a:cubicBezTo>
                    <a:pt x="10539" y="1181"/>
                    <a:pt x="10793" y="1130"/>
                    <a:pt x="11087" y="1070"/>
                  </a:cubicBezTo>
                  <a:cubicBezTo>
                    <a:pt x="11464" y="993"/>
                    <a:pt x="11892" y="907"/>
                    <a:pt x="12390" y="907"/>
                  </a:cubicBezTo>
                  <a:lnTo>
                    <a:pt x="12748" y="922"/>
                  </a:lnTo>
                  <a:cubicBezTo>
                    <a:pt x="13003" y="945"/>
                    <a:pt x="13208" y="975"/>
                    <a:pt x="13391" y="1001"/>
                  </a:cubicBezTo>
                  <a:cubicBezTo>
                    <a:pt x="13581" y="1029"/>
                    <a:pt x="13717" y="1049"/>
                    <a:pt x="13835" y="1049"/>
                  </a:cubicBezTo>
                  <a:cubicBezTo>
                    <a:pt x="13917" y="1049"/>
                    <a:pt x="14039" y="1041"/>
                    <a:pt x="14274" y="979"/>
                  </a:cubicBezTo>
                  <a:cubicBezTo>
                    <a:pt x="14991" y="792"/>
                    <a:pt x="16100" y="592"/>
                    <a:pt x="17065" y="592"/>
                  </a:cubicBezTo>
                  <a:cubicBezTo>
                    <a:pt x="18418" y="592"/>
                    <a:pt x="19278" y="1006"/>
                    <a:pt x="19367" y="1700"/>
                  </a:cubicBezTo>
                  <a:cubicBezTo>
                    <a:pt x="19384" y="1829"/>
                    <a:pt x="19378" y="1935"/>
                    <a:pt x="19368" y="2023"/>
                  </a:cubicBezTo>
                  <a:cubicBezTo>
                    <a:pt x="19400" y="2029"/>
                    <a:pt x="19438" y="2037"/>
                    <a:pt x="19483" y="2045"/>
                  </a:cubicBezTo>
                  <a:cubicBezTo>
                    <a:pt x="20160" y="2145"/>
                    <a:pt x="20864" y="2246"/>
                    <a:pt x="21160" y="2610"/>
                  </a:cubicBezTo>
                  <a:cubicBezTo>
                    <a:pt x="21276" y="2753"/>
                    <a:pt x="21365" y="2987"/>
                    <a:pt x="21128" y="3293"/>
                  </a:cubicBezTo>
                  <a:cubicBezTo>
                    <a:pt x="20908" y="3576"/>
                    <a:pt x="20329" y="3786"/>
                    <a:pt x="19768" y="3988"/>
                  </a:cubicBezTo>
                  <a:cubicBezTo>
                    <a:pt x="19560" y="4064"/>
                    <a:pt x="19365" y="4131"/>
                    <a:pt x="19250" y="4190"/>
                  </a:cubicBezTo>
                  <a:cubicBezTo>
                    <a:pt x="19059" y="4287"/>
                    <a:pt x="18844" y="4387"/>
                    <a:pt x="18621" y="4489"/>
                  </a:cubicBezTo>
                  <a:cubicBezTo>
                    <a:pt x="18219" y="4674"/>
                    <a:pt x="17802" y="4865"/>
                    <a:pt x="17547" y="5052"/>
                  </a:cubicBezTo>
                  <a:cubicBezTo>
                    <a:pt x="17190" y="5315"/>
                    <a:pt x="17266" y="5765"/>
                    <a:pt x="17338" y="6200"/>
                  </a:cubicBezTo>
                  <a:cubicBezTo>
                    <a:pt x="17363" y="6343"/>
                    <a:pt x="17386" y="6482"/>
                    <a:pt x="17396" y="6614"/>
                  </a:cubicBezTo>
                  <a:lnTo>
                    <a:pt x="17430" y="6857"/>
                  </a:lnTo>
                  <a:cubicBezTo>
                    <a:pt x="17489" y="7188"/>
                    <a:pt x="17560" y="7601"/>
                    <a:pt x="17238" y="7973"/>
                  </a:cubicBezTo>
                  <a:cubicBezTo>
                    <a:pt x="17048" y="8190"/>
                    <a:pt x="16691" y="8333"/>
                    <a:pt x="16376" y="8458"/>
                  </a:cubicBezTo>
                  <a:cubicBezTo>
                    <a:pt x="16322" y="8479"/>
                    <a:pt x="16252" y="8507"/>
                    <a:pt x="16186" y="8535"/>
                  </a:cubicBezTo>
                  <a:cubicBezTo>
                    <a:pt x="16334" y="8610"/>
                    <a:pt x="16474" y="8710"/>
                    <a:pt x="16557" y="8855"/>
                  </a:cubicBezTo>
                  <a:cubicBezTo>
                    <a:pt x="16701" y="9113"/>
                    <a:pt x="16754" y="9583"/>
                    <a:pt x="15556" y="10712"/>
                  </a:cubicBezTo>
                  <a:lnTo>
                    <a:pt x="15335" y="10920"/>
                  </a:lnTo>
                  <a:cubicBezTo>
                    <a:pt x="15335" y="10920"/>
                    <a:pt x="14889" y="10913"/>
                    <a:pt x="14873" y="10913"/>
                  </a:cubicBezTo>
                  <a:cubicBezTo>
                    <a:pt x="14363" y="10913"/>
                    <a:pt x="13850" y="10929"/>
                    <a:pt x="13392" y="10963"/>
                  </a:cubicBezTo>
                  <a:cubicBezTo>
                    <a:pt x="13572" y="11143"/>
                    <a:pt x="13646" y="11323"/>
                    <a:pt x="13708" y="11472"/>
                  </a:cubicBezTo>
                  <a:cubicBezTo>
                    <a:pt x="13753" y="11581"/>
                    <a:pt x="13792" y="11675"/>
                    <a:pt x="13863" y="11752"/>
                  </a:cubicBezTo>
                  <a:cubicBezTo>
                    <a:pt x="13918" y="11811"/>
                    <a:pt x="14134" y="11878"/>
                    <a:pt x="14343" y="11944"/>
                  </a:cubicBezTo>
                  <a:cubicBezTo>
                    <a:pt x="14683" y="12050"/>
                    <a:pt x="15105" y="12182"/>
                    <a:pt x="15388" y="12439"/>
                  </a:cubicBezTo>
                  <a:cubicBezTo>
                    <a:pt x="15743" y="12759"/>
                    <a:pt x="16091" y="13443"/>
                    <a:pt x="14435" y="14415"/>
                  </a:cubicBezTo>
                  <a:cubicBezTo>
                    <a:pt x="13722" y="14831"/>
                    <a:pt x="13580" y="15114"/>
                    <a:pt x="13849" y="15583"/>
                  </a:cubicBezTo>
                  <a:cubicBezTo>
                    <a:pt x="13900" y="15674"/>
                    <a:pt x="14195" y="15827"/>
                    <a:pt x="14411" y="15938"/>
                  </a:cubicBezTo>
                  <a:cubicBezTo>
                    <a:pt x="14874" y="16179"/>
                    <a:pt x="15451" y="16478"/>
                    <a:pt x="15428" y="16924"/>
                  </a:cubicBezTo>
                  <a:cubicBezTo>
                    <a:pt x="15398" y="17447"/>
                    <a:pt x="14544" y="17685"/>
                    <a:pt x="14035" y="17828"/>
                  </a:cubicBezTo>
                  <a:cubicBezTo>
                    <a:pt x="13923" y="17859"/>
                    <a:pt x="13818" y="17887"/>
                    <a:pt x="13737" y="17917"/>
                  </a:cubicBezTo>
                  <a:cubicBezTo>
                    <a:pt x="12446" y="18393"/>
                    <a:pt x="12284" y="18502"/>
                    <a:pt x="12328" y="19312"/>
                  </a:cubicBezTo>
                  <a:cubicBezTo>
                    <a:pt x="12335" y="19450"/>
                    <a:pt x="12367" y="19584"/>
                    <a:pt x="12399" y="19716"/>
                  </a:cubicBezTo>
                  <a:cubicBezTo>
                    <a:pt x="12471" y="20028"/>
                    <a:pt x="12555" y="20382"/>
                    <a:pt x="12350" y="20742"/>
                  </a:cubicBezTo>
                  <a:lnTo>
                    <a:pt x="12205" y="20999"/>
                  </a:lnTo>
                  <a:lnTo>
                    <a:pt x="11752" y="21032"/>
                  </a:lnTo>
                  <a:cubicBezTo>
                    <a:pt x="11323" y="21064"/>
                    <a:pt x="10937" y="21145"/>
                    <a:pt x="10540" y="21290"/>
                  </a:cubicBezTo>
                  <a:cubicBezTo>
                    <a:pt x="9963" y="21502"/>
                    <a:pt x="9419" y="21600"/>
                    <a:pt x="8830" y="21600"/>
                  </a:cubicBezTo>
                  <a:close/>
                </a:path>
              </a:pathLst>
            </a:custGeom>
            <a:grp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34" name="Shape 17071">
              <a:extLst>
                <a:ext uri="{FF2B5EF4-FFF2-40B4-BE49-F238E27FC236}">
                  <a16:creationId xmlns:a16="http://schemas.microsoft.com/office/drawing/2014/main" id="{9A29021E-423C-92D8-78FC-DD08491E872D}"/>
                </a:ext>
              </a:extLst>
            </p:cNvPr>
            <p:cNvSpPr/>
            <p:nvPr/>
          </p:nvSpPr>
          <p:spPr>
            <a:xfrm>
              <a:off x="5191788" y="2561253"/>
              <a:ext cx="404982" cy="360066"/>
            </a:xfrm>
            <a:custGeom>
              <a:avLst/>
              <a:gdLst/>
              <a:ahLst/>
              <a:cxnLst>
                <a:cxn ang="0">
                  <a:pos x="wd2" y="hd2"/>
                </a:cxn>
                <a:cxn ang="5400000">
                  <a:pos x="wd2" y="hd2"/>
                </a:cxn>
                <a:cxn ang="10800000">
                  <a:pos x="wd2" y="hd2"/>
                </a:cxn>
                <a:cxn ang="16200000">
                  <a:pos x="wd2" y="hd2"/>
                </a:cxn>
              </a:cxnLst>
              <a:rect l="0" t="0" r="r" b="b"/>
              <a:pathLst>
                <a:path w="21325" h="21600" extrusionOk="0">
                  <a:moveTo>
                    <a:pt x="5477" y="21600"/>
                  </a:moveTo>
                  <a:cubicBezTo>
                    <a:pt x="5127" y="21600"/>
                    <a:pt x="4803" y="21358"/>
                    <a:pt x="4539" y="20903"/>
                  </a:cubicBezTo>
                  <a:cubicBezTo>
                    <a:pt x="4496" y="20828"/>
                    <a:pt x="4446" y="20750"/>
                    <a:pt x="4394" y="20668"/>
                  </a:cubicBezTo>
                  <a:cubicBezTo>
                    <a:pt x="4227" y="20407"/>
                    <a:pt x="4037" y="20111"/>
                    <a:pt x="3971" y="19779"/>
                  </a:cubicBezTo>
                  <a:cubicBezTo>
                    <a:pt x="3941" y="19634"/>
                    <a:pt x="3938" y="19502"/>
                    <a:pt x="3936" y="19386"/>
                  </a:cubicBezTo>
                  <a:cubicBezTo>
                    <a:pt x="3932" y="19183"/>
                    <a:pt x="3926" y="19108"/>
                    <a:pt x="3837" y="19011"/>
                  </a:cubicBezTo>
                  <a:cubicBezTo>
                    <a:pt x="3742" y="18951"/>
                    <a:pt x="3629" y="18850"/>
                    <a:pt x="3521" y="18752"/>
                  </a:cubicBezTo>
                  <a:cubicBezTo>
                    <a:pt x="3325" y="18574"/>
                    <a:pt x="3169" y="18434"/>
                    <a:pt x="2928" y="18382"/>
                  </a:cubicBezTo>
                  <a:cubicBezTo>
                    <a:pt x="2825" y="18359"/>
                    <a:pt x="2725" y="18346"/>
                    <a:pt x="2630" y="18346"/>
                  </a:cubicBezTo>
                  <a:cubicBezTo>
                    <a:pt x="2584" y="18346"/>
                    <a:pt x="2540" y="18349"/>
                    <a:pt x="2496" y="18356"/>
                  </a:cubicBezTo>
                  <a:lnTo>
                    <a:pt x="2147" y="18413"/>
                  </a:lnTo>
                  <a:lnTo>
                    <a:pt x="2259" y="17981"/>
                  </a:lnTo>
                  <a:cubicBezTo>
                    <a:pt x="2288" y="17869"/>
                    <a:pt x="2273" y="17725"/>
                    <a:pt x="2255" y="17559"/>
                  </a:cubicBezTo>
                  <a:cubicBezTo>
                    <a:pt x="2244" y="17451"/>
                    <a:pt x="2232" y="17341"/>
                    <a:pt x="2230" y="17229"/>
                  </a:cubicBezTo>
                  <a:cubicBezTo>
                    <a:pt x="2209" y="16411"/>
                    <a:pt x="2398" y="16174"/>
                    <a:pt x="2867" y="15795"/>
                  </a:cubicBezTo>
                  <a:cubicBezTo>
                    <a:pt x="2905" y="15765"/>
                    <a:pt x="2952" y="15736"/>
                    <a:pt x="3001" y="15706"/>
                  </a:cubicBezTo>
                  <a:cubicBezTo>
                    <a:pt x="3056" y="15673"/>
                    <a:pt x="3158" y="15610"/>
                    <a:pt x="3179" y="15571"/>
                  </a:cubicBezTo>
                  <a:cubicBezTo>
                    <a:pt x="3163" y="15567"/>
                    <a:pt x="3069" y="15460"/>
                    <a:pt x="3014" y="15397"/>
                  </a:cubicBezTo>
                  <a:cubicBezTo>
                    <a:pt x="2899" y="15267"/>
                    <a:pt x="2769" y="15120"/>
                    <a:pt x="2715" y="14914"/>
                  </a:cubicBezTo>
                  <a:cubicBezTo>
                    <a:pt x="2541" y="14247"/>
                    <a:pt x="2776" y="13832"/>
                    <a:pt x="3001" y="13545"/>
                  </a:cubicBezTo>
                  <a:cubicBezTo>
                    <a:pt x="3150" y="13354"/>
                    <a:pt x="3299" y="13084"/>
                    <a:pt x="3232" y="12951"/>
                  </a:cubicBezTo>
                  <a:cubicBezTo>
                    <a:pt x="3208" y="12904"/>
                    <a:pt x="3144" y="12860"/>
                    <a:pt x="3077" y="12814"/>
                  </a:cubicBezTo>
                  <a:cubicBezTo>
                    <a:pt x="2968" y="12739"/>
                    <a:pt x="2832" y="12646"/>
                    <a:pt x="2751" y="12457"/>
                  </a:cubicBezTo>
                  <a:cubicBezTo>
                    <a:pt x="2701" y="12338"/>
                    <a:pt x="2679" y="12223"/>
                    <a:pt x="2662" y="12130"/>
                  </a:cubicBezTo>
                  <a:cubicBezTo>
                    <a:pt x="2643" y="12029"/>
                    <a:pt x="2631" y="11970"/>
                    <a:pt x="2601" y="11922"/>
                  </a:cubicBezTo>
                  <a:cubicBezTo>
                    <a:pt x="2587" y="11898"/>
                    <a:pt x="2556" y="11867"/>
                    <a:pt x="2526" y="11837"/>
                  </a:cubicBezTo>
                  <a:cubicBezTo>
                    <a:pt x="2478" y="11789"/>
                    <a:pt x="2432" y="11740"/>
                    <a:pt x="2394" y="11684"/>
                  </a:cubicBezTo>
                  <a:lnTo>
                    <a:pt x="2191" y="11385"/>
                  </a:lnTo>
                  <a:lnTo>
                    <a:pt x="2474" y="11231"/>
                  </a:lnTo>
                  <a:cubicBezTo>
                    <a:pt x="2710" y="11103"/>
                    <a:pt x="3069" y="11054"/>
                    <a:pt x="3342" y="11049"/>
                  </a:cubicBezTo>
                  <a:cubicBezTo>
                    <a:pt x="3554" y="10581"/>
                    <a:pt x="3537" y="10431"/>
                    <a:pt x="3537" y="10430"/>
                  </a:cubicBezTo>
                  <a:cubicBezTo>
                    <a:pt x="3479" y="10405"/>
                    <a:pt x="3335" y="10283"/>
                    <a:pt x="3350" y="10018"/>
                  </a:cubicBezTo>
                  <a:cubicBezTo>
                    <a:pt x="3362" y="9768"/>
                    <a:pt x="3525" y="9627"/>
                    <a:pt x="3656" y="9513"/>
                  </a:cubicBezTo>
                  <a:cubicBezTo>
                    <a:pt x="3694" y="9479"/>
                    <a:pt x="3760" y="9422"/>
                    <a:pt x="3775" y="9396"/>
                  </a:cubicBezTo>
                  <a:cubicBezTo>
                    <a:pt x="3809" y="9307"/>
                    <a:pt x="3796" y="9142"/>
                    <a:pt x="3784" y="8982"/>
                  </a:cubicBezTo>
                  <a:cubicBezTo>
                    <a:pt x="3778" y="8915"/>
                    <a:pt x="3762" y="8627"/>
                    <a:pt x="3755" y="8542"/>
                  </a:cubicBezTo>
                  <a:cubicBezTo>
                    <a:pt x="3727" y="8176"/>
                    <a:pt x="3692" y="7719"/>
                    <a:pt x="3914" y="7362"/>
                  </a:cubicBezTo>
                  <a:cubicBezTo>
                    <a:pt x="4024" y="7186"/>
                    <a:pt x="4171" y="7037"/>
                    <a:pt x="4314" y="6894"/>
                  </a:cubicBezTo>
                  <a:cubicBezTo>
                    <a:pt x="4375" y="6833"/>
                    <a:pt x="4434" y="6774"/>
                    <a:pt x="4487" y="6714"/>
                  </a:cubicBezTo>
                  <a:cubicBezTo>
                    <a:pt x="4535" y="6660"/>
                    <a:pt x="4615" y="6595"/>
                    <a:pt x="4703" y="6525"/>
                  </a:cubicBezTo>
                  <a:cubicBezTo>
                    <a:pt x="4771" y="6471"/>
                    <a:pt x="4892" y="6375"/>
                    <a:pt x="4938" y="6318"/>
                  </a:cubicBezTo>
                  <a:cubicBezTo>
                    <a:pt x="4932" y="6321"/>
                    <a:pt x="4923" y="6322"/>
                    <a:pt x="4914" y="6322"/>
                  </a:cubicBezTo>
                  <a:cubicBezTo>
                    <a:pt x="4881" y="6322"/>
                    <a:pt x="4834" y="6307"/>
                    <a:pt x="4806" y="6298"/>
                  </a:cubicBezTo>
                  <a:lnTo>
                    <a:pt x="4712" y="6266"/>
                  </a:lnTo>
                  <a:cubicBezTo>
                    <a:pt x="4438" y="6153"/>
                    <a:pt x="4351" y="6011"/>
                    <a:pt x="4369" y="5699"/>
                  </a:cubicBezTo>
                  <a:cubicBezTo>
                    <a:pt x="4371" y="5657"/>
                    <a:pt x="4375" y="5604"/>
                    <a:pt x="4371" y="5535"/>
                  </a:cubicBezTo>
                  <a:cubicBezTo>
                    <a:pt x="4366" y="5451"/>
                    <a:pt x="4358" y="5325"/>
                    <a:pt x="4110" y="5325"/>
                  </a:cubicBezTo>
                  <a:cubicBezTo>
                    <a:pt x="3899" y="5325"/>
                    <a:pt x="3622" y="5430"/>
                    <a:pt x="3440" y="5534"/>
                  </a:cubicBezTo>
                  <a:cubicBezTo>
                    <a:pt x="3329" y="5599"/>
                    <a:pt x="3229" y="5630"/>
                    <a:pt x="3129" y="5630"/>
                  </a:cubicBezTo>
                  <a:cubicBezTo>
                    <a:pt x="3039" y="5630"/>
                    <a:pt x="2962" y="5605"/>
                    <a:pt x="2888" y="5582"/>
                  </a:cubicBezTo>
                  <a:cubicBezTo>
                    <a:pt x="2843" y="5567"/>
                    <a:pt x="2793" y="5551"/>
                    <a:pt x="2732" y="5539"/>
                  </a:cubicBezTo>
                  <a:cubicBezTo>
                    <a:pt x="2726" y="5538"/>
                    <a:pt x="2720" y="5538"/>
                    <a:pt x="2714" y="5538"/>
                  </a:cubicBezTo>
                  <a:cubicBezTo>
                    <a:pt x="2603" y="5538"/>
                    <a:pt x="2525" y="5573"/>
                    <a:pt x="2436" y="5613"/>
                  </a:cubicBezTo>
                  <a:cubicBezTo>
                    <a:pt x="2325" y="5662"/>
                    <a:pt x="2200" y="5718"/>
                    <a:pt x="2058" y="5718"/>
                  </a:cubicBezTo>
                  <a:cubicBezTo>
                    <a:pt x="1878" y="5716"/>
                    <a:pt x="1771" y="5622"/>
                    <a:pt x="1712" y="5544"/>
                  </a:cubicBezTo>
                  <a:cubicBezTo>
                    <a:pt x="1593" y="5385"/>
                    <a:pt x="1568" y="5168"/>
                    <a:pt x="1565" y="4965"/>
                  </a:cubicBezTo>
                  <a:cubicBezTo>
                    <a:pt x="1329" y="5034"/>
                    <a:pt x="1124" y="5232"/>
                    <a:pt x="925" y="5426"/>
                  </a:cubicBezTo>
                  <a:lnTo>
                    <a:pt x="438" y="5882"/>
                  </a:lnTo>
                  <a:lnTo>
                    <a:pt x="401" y="5232"/>
                  </a:lnTo>
                  <a:cubicBezTo>
                    <a:pt x="381" y="4943"/>
                    <a:pt x="364" y="4693"/>
                    <a:pt x="567" y="4349"/>
                  </a:cubicBezTo>
                  <a:cubicBezTo>
                    <a:pt x="738" y="4057"/>
                    <a:pt x="685" y="3924"/>
                    <a:pt x="456" y="3462"/>
                  </a:cubicBezTo>
                  <a:lnTo>
                    <a:pt x="346" y="3247"/>
                  </a:lnTo>
                  <a:cubicBezTo>
                    <a:pt x="144" y="2863"/>
                    <a:pt x="-161" y="2283"/>
                    <a:pt x="101" y="1747"/>
                  </a:cubicBezTo>
                  <a:cubicBezTo>
                    <a:pt x="303" y="1331"/>
                    <a:pt x="691" y="1079"/>
                    <a:pt x="1140" y="1073"/>
                  </a:cubicBezTo>
                  <a:cubicBezTo>
                    <a:pt x="1140" y="1073"/>
                    <a:pt x="1141" y="1073"/>
                    <a:pt x="1141" y="1073"/>
                  </a:cubicBezTo>
                  <a:cubicBezTo>
                    <a:pt x="1203" y="1073"/>
                    <a:pt x="1260" y="1078"/>
                    <a:pt x="1321" y="1084"/>
                  </a:cubicBezTo>
                  <a:cubicBezTo>
                    <a:pt x="1381" y="1089"/>
                    <a:pt x="1444" y="1096"/>
                    <a:pt x="1507" y="1096"/>
                  </a:cubicBezTo>
                  <a:cubicBezTo>
                    <a:pt x="1630" y="1096"/>
                    <a:pt x="1706" y="1070"/>
                    <a:pt x="1733" y="1020"/>
                  </a:cubicBezTo>
                  <a:cubicBezTo>
                    <a:pt x="1755" y="877"/>
                    <a:pt x="1773" y="766"/>
                    <a:pt x="1830" y="662"/>
                  </a:cubicBezTo>
                  <a:cubicBezTo>
                    <a:pt x="1938" y="461"/>
                    <a:pt x="2118" y="327"/>
                    <a:pt x="2237" y="238"/>
                  </a:cubicBezTo>
                  <a:cubicBezTo>
                    <a:pt x="2445" y="80"/>
                    <a:pt x="2662" y="0"/>
                    <a:pt x="2879" y="0"/>
                  </a:cubicBezTo>
                  <a:cubicBezTo>
                    <a:pt x="3005" y="0"/>
                    <a:pt x="3133" y="27"/>
                    <a:pt x="3262" y="80"/>
                  </a:cubicBezTo>
                  <a:cubicBezTo>
                    <a:pt x="3404" y="138"/>
                    <a:pt x="3505" y="237"/>
                    <a:pt x="3595" y="323"/>
                  </a:cubicBezTo>
                  <a:cubicBezTo>
                    <a:pt x="3652" y="379"/>
                    <a:pt x="3702" y="427"/>
                    <a:pt x="3756" y="458"/>
                  </a:cubicBezTo>
                  <a:cubicBezTo>
                    <a:pt x="3787" y="476"/>
                    <a:pt x="3837" y="485"/>
                    <a:pt x="3903" y="485"/>
                  </a:cubicBezTo>
                  <a:cubicBezTo>
                    <a:pt x="3962" y="485"/>
                    <a:pt x="4023" y="478"/>
                    <a:pt x="4082" y="472"/>
                  </a:cubicBezTo>
                  <a:cubicBezTo>
                    <a:pt x="4136" y="466"/>
                    <a:pt x="4188" y="461"/>
                    <a:pt x="4237" y="459"/>
                  </a:cubicBezTo>
                  <a:lnTo>
                    <a:pt x="4549" y="451"/>
                  </a:lnTo>
                  <a:cubicBezTo>
                    <a:pt x="4746" y="446"/>
                    <a:pt x="4942" y="440"/>
                    <a:pt x="5138" y="440"/>
                  </a:cubicBezTo>
                  <a:cubicBezTo>
                    <a:pt x="5278" y="440"/>
                    <a:pt x="5419" y="443"/>
                    <a:pt x="5560" y="450"/>
                  </a:cubicBezTo>
                  <a:lnTo>
                    <a:pt x="5893" y="466"/>
                  </a:lnTo>
                  <a:cubicBezTo>
                    <a:pt x="6281" y="483"/>
                    <a:pt x="6682" y="500"/>
                    <a:pt x="7079" y="577"/>
                  </a:cubicBezTo>
                  <a:cubicBezTo>
                    <a:pt x="7273" y="615"/>
                    <a:pt x="7457" y="680"/>
                    <a:pt x="7638" y="744"/>
                  </a:cubicBezTo>
                  <a:cubicBezTo>
                    <a:pt x="7875" y="828"/>
                    <a:pt x="8098" y="907"/>
                    <a:pt x="8332" y="916"/>
                  </a:cubicBezTo>
                  <a:cubicBezTo>
                    <a:pt x="8333" y="916"/>
                    <a:pt x="8334" y="916"/>
                    <a:pt x="8334" y="916"/>
                  </a:cubicBezTo>
                  <a:cubicBezTo>
                    <a:pt x="8540" y="916"/>
                    <a:pt x="8740" y="859"/>
                    <a:pt x="8952" y="799"/>
                  </a:cubicBezTo>
                  <a:cubicBezTo>
                    <a:pt x="9182" y="734"/>
                    <a:pt x="9420" y="667"/>
                    <a:pt x="9654" y="667"/>
                  </a:cubicBezTo>
                  <a:cubicBezTo>
                    <a:pt x="9804" y="667"/>
                    <a:pt x="9937" y="694"/>
                    <a:pt x="10060" y="750"/>
                  </a:cubicBezTo>
                  <a:lnTo>
                    <a:pt x="10184" y="809"/>
                  </a:lnTo>
                  <a:cubicBezTo>
                    <a:pt x="10311" y="870"/>
                    <a:pt x="10394" y="911"/>
                    <a:pt x="10506" y="911"/>
                  </a:cubicBezTo>
                  <a:cubicBezTo>
                    <a:pt x="10538" y="911"/>
                    <a:pt x="10574" y="908"/>
                    <a:pt x="10613" y="900"/>
                  </a:cubicBezTo>
                  <a:lnTo>
                    <a:pt x="10748" y="871"/>
                  </a:lnTo>
                  <a:cubicBezTo>
                    <a:pt x="10870" y="843"/>
                    <a:pt x="10983" y="819"/>
                    <a:pt x="11098" y="819"/>
                  </a:cubicBezTo>
                  <a:cubicBezTo>
                    <a:pt x="11235" y="819"/>
                    <a:pt x="11363" y="853"/>
                    <a:pt x="11489" y="922"/>
                  </a:cubicBezTo>
                  <a:cubicBezTo>
                    <a:pt x="11561" y="961"/>
                    <a:pt x="11629" y="1005"/>
                    <a:pt x="11695" y="1049"/>
                  </a:cubicBezTo>
                  <a:cubicBezTo>
                    <a:pt x="11822" y="1133"/>
                    <a:pt x="11931" y="1205"/>
                    <a:pt x="12055" y="1222"/>
                  </a:cubicBezTo>
                  <a:cubicBezTo>
                    <a:pt x="12063" y="1222"/>
                    <a:pt x="12071" y="1222"/>
                    <a:pt x="12078" y="1222"/>
                  </a:cubicBezTo>
                  <a:cubicBezTo>
                    <a:pt x="12215" y="1222"/>
                    <a:pt x="12310" y="1198"/>
                    <a:pt x="12405" y="1175"/>
                  </a:cubicBezTo>
                  <a:cubicBezTo>
                    <a:pt x="12531" y="1144"/>
                    <a:pt x="12656" y="1116"/>
                    <a:pt x="12775" y="1116"/>
                  </a:cubicBezTo>
                  <a:cubicBezTo>
                    <a:pt x="13040" y="1116"/>
                    <a:pt x="13245" y="1249"/>
                    <a:pt x="13401" y="1522"/>
                  </a:cubicBezTo>
                  <a:cubicBezTo>
                    <a:pt x="13467" y="1640"/>
                    <a:pt x="13497" y="1760"/>
                    <a:pt x="13521" y="1856"/>
                  </a:cubicBezTo>
                  <a:cubicBezTo>
                    <a:pt x="13548" y="1961"/>
                    <a:pt x="13559" y="1995"/>
                    <a:pt x="13580" y="2011"/>
                  </a:cubicBezTo>
                  <a:cubicBezTo>
                    <a:pt x="13682" y="2094"/>
                    <a:pt x="13840" y="2105"/>
                    <a:pt x="13982" y="2105"/>
                  </a:cubicBezTo>
                  <a:lnTo>
                    <a:pt x="14196" y="2102"/>
                  </a:lnTo>
                  <a:cubicBezTo>
                    <a:pt x="14435" y="2102"/>
                    <a:pt x="14507" y="2164"/>
                    <a:pt x="14638" y="2329"/>
                  </a:cubicBezTo>
                  <a:lnTo>
                    <a:pt x="14713" y="2420"/>
                  </a:lnTo>
                  <a:cubicBezTo>
                    <a:pt x="14814" y="2540"/>
                    <a:pt x="15002" y="2584"/>
                    <a:pt x="15183" y="2627"/>
                  </a:cubicBezTo>
                  <a:cubicBezTo>
                    <a:pt x="15252" y="2644"/>
                    <a:pt x="15319" y="2660"/>
                    <a:pt x="15381" y="2679"/>
                  </a:cubicBezTo>
                  <a:cubicBezTo>
                    <a:pt x="15677" y="2773"/>
                    <a:pt x="15956" y="2793"/>
                    <a:pt x="16252" y="2814"/>
                  </a:cubicBezTo>
                  <a:cubicBezTo>
                    <a:pt x="16382" y="2823"/>
                    <a:pt x="16513" y="2833"/>
                    <a:pt x="16646" y="2849"/>
                  </a:cubicBezTo>
                  <a:lnTo>
                    <a:pt x="16646" y="2706"/>
                  </a:lnTo>
                  <a:lnTo>
                    <a:pt x="16866" y="2705"/>
                  </a:lnTo>
                  <a:lnTo>
                    <a:pt x="16959" y="2449"/>
                  </a:lnTo>
                  <a:cubicBezTo>
                    <a:pt x="17029" y="2482"/>
                    <a:pt x="17301" y="2553"/>
                    <a:pt x="17456" y="2594"/>
                  </a:cubicBezTo>
                  <a:lnTo>
                    <a:pt x="17583" y="2630"/>
                  </a:lnTo>
                  <a:cubicBezTo>
                    <a:pt x="17951" y="2738"/>
                    <a:pt x="18304" y="2919"/>
                    <a:pt x="18626" y="3165"/>
                  </a:cubicBezTo>
                  <a:cubicBezTo>
                    <a:pt x="18674" y="3202"/>
                    <a:pt x="18720" y="3242"/>
                    <a:pt x="18765" y="3282"/>
                  </a:cubicBezTo>
                  <a:cubicBezTo>
                    <a:pt x="18846" y="3353"/>
                    <a:pt x="18916" y="3415"/>
                    <a:pt x="18986" y="3437"/>
                  </a:cubicBezTo>
                  <a:cubicBezTo>
                    <a:pt x="19053" y="3458"/>
                    <a:pt x="19127" y="3461"/>
                    <a:pt x="19205" y="3464"/>
                  </a:cubicBezTo>
                  <a:cubicBezTo>
                    <a:pt x="19335" y="3470"/>
                    <a:pt x="19482" y="3476"/>
                    <a:pt x="19641" y="3562"/>
                  </a:cubicBezTo>
                  <a:cubicBezTo>
                    <a:pt x="19808" y="3654"/>
                    <a:pt x="19950" y="3698"/>
                    <a:pt x="20079" y="3698"/>
                  </a:cubicBezTo>
                  <a:cubicBezTo>
                    <a:pt x="20130" y="3698"/>
                    <a:pt x="20179" y="3691"/>
                    <a:pt x="20225" y="3676"/>
                  </a:cubicBezTo>
                  <a:cubicBezTo>
                    <a:pt x="20277" y="3660"/>
                    <a:pt x="20329" y="3633"/>
                    <a:pt x="20381" y="3607"/>
                  </a:cubicBezTo>
                  <a:cubicBezTo>
                    <a:pt x="20493" y="3552"/>
                    <a:pt x="20619" y="3489"/>
                    <a:pt x="20763" y="3489"/>
                  </a:cubicBezTo>
                  <a:cubicBezTo>
                    <a:pt x="20862" y="3489"/>
                    <a:pt x="20957" y="3520"/>
                    <a:pt x="21045" y="3580"/>
                  </a:cubicBezTo>
                  <a:cubicBezTo>
                    <a:pt x="21082" y="3601"/>
                    <a:pt x="21123" y="3635"/>
                    <a:pt x="21165" y="3678"/>
                  </a:cubicBezTo>
                  <a:cubicBezTo>
                    <a:pt x="21439" y="3963"/>
                    <a:pt x="21293" y="4324"/>
                    <a:pt x="21222" y="4498"/>
                  </a:cubicBezTo>
                  <a:lnTo>
                    <a:pt x="21180" y="4606"/>
                  </a:lnTo>
                  <a:cubicBezTo>
                    <a:pt x="21155" y="4677"/>
                    <a:pt x="21166" y="4735"/>
                    <a:pt x="21204" y="4880"/>
                  </a:cubicBezTo>
                  <a:cubicBezTo>
                    <a:pt x="21242" y="5026"/>
                    <a:pt x="21294" y="5226"/>
                    <a:pt x="21241" y="5457"/>
                  </a:cubicBezTo>
                  <a:cubicBezTo>
                    <a:pt x="21166" y="5787"/>
                    <a:pt x="20891" y="5964"/>
                    <a:pt x="20669" y="6105"/>
                  </a:cubicBezTo>
                  <a:cubicBezTo>
                    <a:pt x="20609" y="6144"/>
                    <a:pt x="20552" y="6180"/>
                    <a:pt x="20509" y="6215"/>
                  </a:cubicBezTo>
                  <a:cubicBezTo>
                    <a:pt x="20351" y="6343"/>
                    <a:pt x="20191" y="6449"/>
                    <a:pt x="20031" y="6555"/>
                  </a:cubicBezTo>
                  <a:lnTo>
                    <a:pt x="19799" y="6710"/>
                  </a:lnTo>
                  <a:cubicBezTo>
                    <a:pt x="19715" y="6769"/>
                    <a:pt x="19644" y="6847"/>
                    <a:pt x="19573" y="6923"/>
                  </a:cubicBezTo>
                  <a:cubicBezTo>
                    <a:pt x="19474" y="7028"/>
                    <a:pt x="19372" y="7137"/>
                    <a:pt x="19243" y="7218"/>
                  </a:cubicBezTo>
                  <a:cubicBezTo>
                    <a:pt x="19034" y="7347"/>
                    <a:pt x="18816" y="7373"/>
                    <a:pt x="18605" y="7398"/>
                  </a:cubicBezTo>
                  <a:cubicBezTo>
                    <a:pt x="18492" y="7412"/>
                    <a:pt x="18379" y="7425"/>
                    <a:pt x="18273" y="7458"/>
                  </a:cubicBezTo>
                  <a:cubicBezTo>
                    <a:pt x="17538" y="7685"/>
                    <a:pt x="17119" y="7999"/>
                    <a:pt x="17085" y="8191"/>
                  </a:cubicBezTo>
                  <a:cubicBezTo>
                    <a:pt x="17071" y="8275"/>
                    <a:pt x="17067" y="8346"/>
                    <a:pt x="17063" y="8408"/>
                  </a:cubicBezTo>
                  <a:cubicBezTo>
                    <a:pt x="17049" y="8643"/>
                    <a:pt x="17021" y="8843"/>
                    <a:pt x="16797" y="9082"/>
                  </a:cubicBezTo>
                  <a:cubicBezTo>
                    <a:pt x="16375" y="9534"/>
                    <a:pt x="15893" y="10220"/>
                    <a:pt x="15508" y="10920"/>
                  </a:cubicBezTo>
                  <a:cubicBezTo>
                    <a:pt x="15310" y="11276"/>
                    <a:pt x="15009" y="11979"/>
                    <a:pt x="15205" y="12679"/>
                  </a:cubicBezTo>
                  <a:cubicBezTo>
                    <a:pt x="15252" y="12846"/>
                    <a:pt x="15373" y="13101"/>
                    <a:pt x="15471" y="13199"/>
                  </a:cubicBezTo>
                  <a:cubicBezTo>
                    <a:pt x="15487" y="13214"/>
                    <a:pt x="15544" y="13243"/>
                    <a:pt x="15582" y="13263"/>
                  </a:cubicBezTo>
                  <a:cubicBezTo>
                    <a:pt x="15731" y="13337"/>
                    <a:pt x="16041" y="13492"/>
                    <a:pt x="16002" y="13927"/>
                  </a:cubicBezTo>
                  <a:cubicBezTo>
                    <a:pt x="15964" y="14353"/>
                    <a:pt x="15590" y="14497"/>
                    <a:pt x="15342" y="14593"/>
                  </a:cubicBezTo>
                  <a:cubicBezTo>
                    <a:pt x="15273" y="14620"/>
                    <a:pt x="15208" y="14642"/>
                    <a:pt x="15167" y="14670"/>
                  </a:cubicBezTo>
                  <a:cubicBezTo>
                    <a:pt x="14800" y="14916"/>
                    <a:pt x="14510" y="15357"/>
                    <a:pt x="14307" y="15979"/>
                  </a:cubicBezTo>
                  <a:cubicBezTo>
                    <a:pt x="14211" y="16280"/>
                    <a:pt x="14191" y="16599"/>
                    <a:pt x="14191" y="16986"/>
                  </a:cubicBezTo>
                  <a:lnTo>
                    <a:pt x="14191" y="17235"/>
                  </a:lnTo>
                  <a:lnTo>
                    <a:pt x="13688" y="17332"/>
                  </a:lnTo>
                  <a:cubicBezTo>
                    <a:pt x="13537" y="17363"/>
                    <a:pt x="13386" y="17394"/>
                    <a:pt x="13229" y="17419"/>
                  </a:cubicBezTo>
                  <a:cubicBezTo>
                    <a:pt x="12849" y="17478"/>
                    <a:pt x="12421" y="17894"/>
                    <a:pt x="12295" y="18327"/>
                  </a:cubicBezTo>
                  <a:cubicBezTo>
                    <a:pt x="12268" y="18417"/>
                    <a:pt x="12253" y="18517"/>
                    <a:pt x="12237" y="18618"/>
                  </a:cubicBezTo>
                  <a:cubicBezTo>
                    <a:pt x="12199" y="18852"/>
                    <a:pt x="12156" y="19117"/>
                    <a:pt x="12011" y="19335"/>
                  </a:cubicBezTo>
                  <a:cubicBezTo>
                    <a:pt x="11888" y="19519"/>
                    <a:pt x="11747" y="19612"/>
                    <a:pt x="11590" y="19612"/>
                  </a:cubicBezTo>
                  <a:cubicBezTo>
                    <a:pt x="11451" y="19612"/>
                    <a:pt x="11330" y="19537"/>
                    <a:pt x="11224" y="19471"/>
                  </a:cubicBezTo>
                  <a:cubicBezTo>
                    <a:pt x="11148" y="19424"/>
                    <a:pt x="11077" y="19381"/>
                    <a:pt x="11015" y="19372"/>
                  </a:cubicBezTo>
                  <a:cubicBezTo>
                    <a:pt x="11013" y="19372"/>
                    <a:pt x="11012" y="19372"/>
                    <a:pt x="11011" y="19372"/>
                  </a:cubicBezTo>
                  <a:cubicBezTo>
                    <a:pt x="10945" y="19372"/>
                    <a:pt x="10897" y="19416"/>
                    <a:pt x="10818" y="19493"/>
                  </a:cubicBezTo>
                  <a:cubicBezTo>
                    <a:pt x="10728" y="19581"/>
                    <a:pt x="10616" y="19690"/>
                    <a:pt x="10460" y="19722"/>
                  </a:cubicBezTo>
                  <a:cubicBezTo>
                    <a:pt x="10413" y="19732"/>
                    <a:pt x="10367" y="19736"/>
                    <a:pt x="10320" y="19736"/>
                  </a:cubicBezTo>
                  <a:cubicBezTo>
                    <a:pt x="10188" y="19736"/>
                    <a:pt x="10068" y="19702"/>
                    <a:pt x="9952" y="19669"/>
                  </a:cubicBezTo>
                  <a:cubicBezTo>
                    <a:pt x="9874" y="19647"/>
                    <a:pt x="9797" y="19625"/>
                    <a:pt x="9720" y="19618"/>
                  </a:cubicBezTo>
                  <a:lnTo>
                    <a:pt x="9491" y="19595"/>
                  </a:lnTo>
                  <a:cubicBezTo>
                    <a:pt x="9248" y="19570"/>
                    <a:pt x="9005" y="19545"/>
                    <a:pt x="8762" y="19545"/>
                  </a:cubicBezTo>
                  <a:cubicBezTo>
                    <a:pt x="8622" y="19545"/>
                    <a:pt x="8482" y="19554"/>
                    <a:pt x="8342" y="19576"/>
                  </a:cubicBezTo>
                  <a:cubicBezTo>
                    <a:pt x="8004" y="19629"/>
                    <a:pt x="7687" y="19816"/>
                    <a:pt x="7351" y="20014"/>
                  </a:cubicBezTo>
                  <a:lnTo>
                    <a:pt x="7063" y="20180"/>
                  </a:lnTo>
                  <a:cubicBezTo>
                    <a:pt x="6979" y="20227"/>
                    <a:pt x="6886" y="20265"/>
                    <a:pt x="6793" y="20303"/>
                  </a:cubicBezTo>
                  <a:cubicBezTo>
                    <a:pt x="6649" y="20361"/>
                    <a:pt x="6514" y="20416"/>
                    <a:pt x="6420" y="20510"/>
                  </a:cubicBezTo>
                  <a:cubicBezTo>
                    <a:pt x="6339" y="20592"/>
                    <a:pt x="6289" y="20725"/>
                    <a:pt x="6231" y="20879"/>
                  </a:cubicBezTo>
                  <a:cubicBezTo>
                    <a:pt x="6119" y="21181"/>
                    <a:pt x="5964" y="21595"/>
                    <a:pt x="5484" y="21600"/>
                  </a:cubicBezTo>
                  <a:lnTo>
                    <a:pt x="5477" y="21600"/>
                  </a:lnTo>
                  <a:close/>
                </a:path>
              </a:pathLst>
            </a:custGeom>
            <a:solidFill>
              <a:srgbClr val="0A5D7A"/>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35" name="Shape 17072">
              <a:extLst>
                <a:ext uri="{FF2B5EF4-FFF2-40B4-BE49-F238E27FC236}">
                  <a16:creationId xmlns:a16="http://schemas.microsoft.com/office/drawing/2014/main" id="{78BF12A6-42EE-034B-1BEE-B0FF29B2B709}"/>
                </a:ext>
              </a:extLst>
            </p:cNvPr>
            <p:cNvSpPr/>
            <p:nvPr/>
          </p:nvSpPr>
          <p:spPr>
            <a:xfrm>
              <a:off x="5678865" y="2361614"/>
              <a:ext cx="33770" cy="39145"/>
            </a:xfrm>
            <a:custGeom>
              <a:avLst/>
              <a:gdLst/>
              <a:ahLst/>
              <a:cxnLst>
                <a:cxn ang="0">
                  <a:pos x="wd2" y="hd2"/>
                </a:cxn>
                <a:cxn ang="5400000">
                  <a:pos x="wd2" y="hd2"/>
                </a:cxn>
                <a:cxn ang="10800000">
                  <a:pos x="wd2" y="hd2"/>
                </a:cxn>
                <a:cxn ang="16200000">
                  <a:pos x="wd2" y="hd2"/>
                </a:cxn>
              </a:cxnLst>
              <a:rect l="0" t="0" r="r" b="b"/>
              <a:pathLst>
                <a:path w="20659" h="21600" extrusionOk="0">
                  <a:moveTo>
                    <a:pt x="13301" y="20905"/>
                  </a:moveTo>
                  <a:cubicBezTo>
                    <a:pt x="11484" y="20461"/>
                    <a:pt x="9707" y="20198"/>
                    <a:pt x="7666" y="20210"/>
                  </a:cubicBezTo>
                  <a:lnTo>
                    <a:pt x="5757" y="20222"/>
                  </a:lnTo>
                  <a:lnTo>
                    <a:pt x="4751" y="19986"/>
                  </a:lnTo>
                  <a:cubicBezTo>
                    <a:pt x="-438" y="17716"/>
                    <a:pt x="-121" y="9076"/>
                    <a:pt x="100" y="6480"/>
                  </a:cubicBezTo>
                  <a:lnTo>
                    <a:pt x="201" y="5314"/>
                  </a:lnTo>
                  <a:lnTo>
                    <a:pt x="1321" y="4705"/>
                  </a:lnTo>
                  <a:cubicBezTo>
                    <a:pt x="2080" y="4293"/>
                    <a:pt x="2953" y="3876"/>
                    <a:pt x="3861" y="3444"/>
                  </a:cubicBezTo>
                  <a:cubicBezTo>
                    <a:pt x="5007" y="2898"/>
                    <a:pt x="6224" y="2321"/>
                    <a:pt x="7335" y="1669"/>
                  </a:cubicBezTo>
                  <a:lnTo>
                    <a:pt x="10170" y="0"/>
                  </a:lnTo>
                  <a:lnTo>
                    <a:pt x="11189" y="2890"/>
                  </a:lnTo>
                  <a:cubicBezTo>
                    <a:pt x="11850" y="4760"/>
                    <a:pt x="13865" y="8255"/>
                    <a:pt x="15752" y="8255"/>
                  </a:cubicBezTo>
                  <a:cubicBezTo>
                    <a:pt x="16506" y="8188"/>
                    <a:pt x="16969" y="8161"/>
                    <a:pt x="17326" y="8161"/>
                  </a:cubicBezTo>
                  <a:lnTo>
                    <a:pt x="18799" y="8161"/>
                  </a:lnTo>
                  <a:lnTo>
                    <a:pt x="20267" y="9484"/>
                  </a:lnTo>
                  <a:cubicBezTo>
                    <a:pt x="21162" y="10863"/>
                    <a:pt x="20351" y="12127"/>
                    <a:pt x="19562" y="13349"/>
                  </a:cubicBezTo>
                  <a:cubicBezTo>
                    <a:pt x="18777" y="14566"/>
                    <a:pt x="17591" y="16408"/>
                    <a:pt x="16585" y="19350"/>
                  </a:cubicBezTo>
                  <a:lnTo>
                    <a:pt x="15818" y="21600"/>
                  </a:lnTo>
                  <a:cubicBezTo>
                    <a:pt x="14950" y="21337"/>
                    <a:pt x="14121" y="21105"/>
                    <a:pt x="13301" y="20905"/>
                  </a:cubicBezTo>
                  <a:close/>
                </a:path>
              </a:pathLst>
            </a:custGeom>
            <a:grp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36" name="Shape 17073">
              <a:extLst>
                <a:ext uri="{FF2B5EF4-FFF2-40B4-BE49-F238E27FC236}">
                  <a16:creationId xmlns:a16="http://schemas.microsoft.com/office/drawing/2014/main" id="{1DD58F6A-1DBC-C3CE-CA62-D5A379CFFF09}"/>
                </a:ext>
              </a:extLst>
            </p:cNvPr>
            <p:cNvSpPr/>
            <p:nvPr/>
          </p:nvSpPr>
          <p:spPr>
            <a:xfrm>
              <a:off x="5605067" y="2245006"/>
              <a:ext cx="128583" cy="114943"/>
            </a:xfrm>
            <a:custGeom>
              <a:avLst/>
              <a:gdLst/>
              <a:ahLst/>
              <a:cxnLst>
                <a:cxn ang="0">
                  <a:pos x="wd2" y="hd2"/>
                </a:cxn>
                <a:cxn ang="5400000">
                  <a:pos x="wd2" y="hd2"/>
                </a:cxn>
                <a:cxn ang="10800000">
                  <a:pos x="wd2" y="hd2"/>
                </a:cxn>
                <a:cxn ang="16200000">
                  <a:pos x="wd2" y="hd2"/>
                </a:cxn>
              </a:cxnLst>
              <a:rect l="0" t="0" r="r" b="b"/>
              <a:pathLst>
                <a:path w="20916" h="21600" extrusionOk="0">
                  <a:moveTo>
                    <a:pt x="14611" y="21600"/>
                  </a:moveTo>
                  <a:cubicBezTo>
                    <a:pt x="14448" y="21288"/>
                    <a:pt x="14169" y="21172"/>
                    <a:pt x="13690" y="20991"/>
                  </a:cubicBezTo>
                  <a:cubicBezTo>
                    <a:pt x="13486" y="20915"/>
                    <a:pt x="13280" y="20836"/>
                    <a:pt x="13078" y="20736"/>
                  </a:cubicBezTo>
                  <a:cubicBezTo>
                    <a:pt x="12831" y="20616"/>
                    <a:pt x="12064" y="20242"/>
                    <a:pt x="11976" y="19408"/>
                  </a:cubicBezTo>
                  <a:cubicBezTo>
                    <a:pt x="11919" y="18862"/>
                    <a:pt x="12176" y="18342"/>
                    <a:pt x="12740" y="17860"/>
                  </a:cubicBezTo>
                  <a:cubicBezTo>
                    <a:pt x="12778" y="17828"/>
                    <a:pt x="12810" y="17799"/>
                    <a:pt x="12836" y="17774"/>
                  </a:cubicBezTo>
                  <a:cubicBezTo>
                    <a:pt x="12768" y="17704"/>
                    <a:pt x="12661" y="17608"/>
                    <a:pt x="12500" y="17477"/>
                  </a:cubicBezTo>
                  <a:cubicBezTo>
                    <a:pt x="11685" y="16811"/>
                    <a:pt x="10796" y="16328"/>
                    <a:pt x="9859" y="16044"/>
                  </a:cubicBezTo>
                  <a:cubicBezTo>
                    <a:pt x="9049" y="15801"/>
                    <a:pt x="8063" y="15505"/>
                    <a:pt x="7247" y="15505"/>
                  </a:cubicBezTo>
                  <a:cubicBezTo>
                    <a:pt x="6912" y="15505"/>
                    <a:pt x="6644" y="15556"/>
                    <a:pt x="6449" y="15655"/>
                  </a:cubicBezTo>
                  <a:cubicBezTo>
                    <a:pt x="6179" y="15791"/>
                    <a:pt x="5973" y="15981"/>
                    <a:pt x="5755" y="16183"/>
                  </a:cubicBezTo>
                  <a:cubicBezTo>
                    <a:pt x="5370" y="16536"/>
                    <a:pt x="4893" y="16976"/>
                    <a:pt x="4117" y="16976"/>
                  </a:cubicBezTo>
                  <a:cubicBezTo>
                    <a:pt x="3969" y="16976"/>
                    <a:pt x="3809" y="16962"/>
                    <a:pt x="3632" y="16924"/>
                  </a:cubicBezTo>
                  <a:cubicBezTo>
                    <a:pt x="3135" y="16821"/>
                    <a:pt x="2673" y="16769"/>
                    <a:pt x="2209" y="16769"/>
                  </a:cubicBezTo>
                  <a:cubicBezTo>
                    <a:pt x="1743" y="16769"/>
                    <a:pt x="1277" y="16821"/>
                    <a:pt x="773" y="16924"/>
                  </a:cubicBezTo>
                  <a:lnTo>
                    <a:pt x="409" y="17014"/>
                  </a:lnTo>
                  <a:lnTo>
                    <a:pt x="0" y="15536"/>
                  </a:lnTo>
                  <a:cubicBezTo>
                    <a:pt x="178" y="15457"/>
                    <a:pt x="306" y="15369"/>
                    <a:pt x="402" y="15260"/>
                  </a:cubicBezTo>
                  <a:cubicBezTo>
                    <a:pt x="539" y="15101"/>
                    <a:pt x="661" y="14838"/>
                    <a:pt x="791" y="14558"/>
                  </a:cubicBezTo>
                  <a:cubicBezTo>
                    <a:pt x="932" y="14255"/>
                    <a:pt x="1093" y="13911"/>
                    <a:pt x="1320" y="13607"/>
                  </a:cubicBezTo>
                  <a:cubicBezTo>
                    <a:pt x="1753" y="13024"/>
                    <a:pt x="2259" y="12630"/>
                    <a:pt x="2749" y="12247"/>
                  </a:cubicBezTo>
                  <a:lnTo>
                    <a:pt x="2995" y="12055"/>
                  </a:lnTo>
                  <a:cubicBezTo>
                    <a:pt x="3736" y="11462"/>
                    <a:pt x="4316" y="10657"/>
                    <a:pt x="4931" y="9804"/>
                  </a:cubicBezTo>
                  <a:cubicBezTo>
                    <a:pt x="5136" y="9519"/>
                    <a:pt x="5341" y="9235"/>
                    <a:pt x="5551" y="8960"/>
                  </a:cubicBezTo>
                  <a:cubicBezTo>
                    <a:pt x="6192" y="8117"/>
                    <a:pt x="7070" y="6960"/>
                    <a:pt x="7060" y="5905"/>
                  </a:cubicBezTo>
                  <a:cubicBezTo>
                    <a:pt x="7059" y="5742"/>
                    <a:pt x="7033" y="5537"/>
                    <a:pt x="7008" y="5312"/>
                  </a:cubicBezTo>
                  <a:cubicBezTo>
                    <a:pt x="6896" y="4317"/>
                    <a:pt x="6708" y="2654"/>
                    <a:pt x="7974" y="2094"/>
                  </a:cubicBezTo>
                  <a:cubicBezTo>
                    <a:pt x="8185" y="2001"/>
                    <a:pt x="8388" y="1954"/>
                    <a:pt x="8579" y="1954"/>
                  </a:cubicBezTo>
                  <a:cubicBezTo>
                    <a:pt x="9776" y="1954"/>
                    <a:pt x="9887" y="3483"/>
                    <a:pt x="9930" y="4058"/>
                  </a:cubicBezTo>
                  <a:cubicBezTo>
                    <a:pt x="10083" y="6003"/>
                    <a:pt x="10431" y="6467"/>
                    <a:pt x="10499" y="6540"/>
                  </a:cubicBezTo>
                  <a:cubicBezTo>
                    <a:pt x="10478" y="6485"/>
                    <a:pt x="10591" y="6254"/>
                    <a:pt x="10639" y="5958"/>
                  </a:cubicBezTo>
                  <a:cubicBezTo>
                    <a:pt x="10702" y="5576"/>
                    <a:pt x="10626" y="5177"/>
                    <a:pt x="10545" y="4755"/>
                  </a:cubicBezTo>
                  <a:cubicBezTo>
                    <a:pt x="10384" y="3920"/>
                    <a:pt x="10165" y="2775"/>
                    <a:pt x="11187" y="1681"/>
                  </a:cubicBezTo>
                  <a:cubicBezTo>
                    <a:pt x="11931" y="881"/>
                    <a:pt x="12955" y="709"/>
                    <a:pt x="13779" y="570"/>
                  </a:cubicBezTo>
                  <a:lnTo>
                    <a:pt x="14094" y="515"/>
                  </a:lnTo>
                  <a:cubicBezTo>
                    <a:pt x="14401" y="460"/>
                    <a:pt x="14706" y="392"/>
                    <a:pt x="15010" y="324"/>
                  </a:cubicBezTo>
                  <a:cubicBezTo>
                    <a:pt x="15727" y="165"/>
                    <a:pt x="16468" y="0"/>
                    <a:pt x="17220" y="0"/>
                  </a:cubicBezTo>
                  <a:cubicBezTo>
                    <a:pt x="18108" y="0"/>
                    <a:pt x="18879" y="233"/>
                    <a:pt x="19579" y="712"/>
                  </a:cubicBezTo>
                  <a:cubicBezTo>
                    <a:pt x="21600" y="2107"/>
                    <a:pt x="20800" y="4577"/>
                    <a:pt x="20538" y="5387"/>
                  </a:cubicBezTo>
                  <a:cubicBezTo>
                    <a:pt x="20273" y="6199"/>
                    <a:pt x="20012" y="6686"/>
                    <a:pt x="19328" y="7094"/>
                  </a:cubicBezTo>
                  <a:cubicBezTo>
                    <a:pt x="19520" y="7153"/>
                    <a:pt x="19684" y="7258"/>
                    <a:pt x="19817" y="7411"/>
                  </a:cubicBezTo>
                  <a:cubicBezTo>
                    <a:pt x="20036" y="7662"/>
                    <a:pt x="20145" y="8009"/>
                    <a:pt x="20144" y="8439"/>
                  </a:cubicBezTo>
                  <a:cubicBezTo>
                    <a:pt x="20144" y="9123"/>
                    <a:pt x="19741" y="9483"/>
                    <a:pt x="19524" y="9677"/>
                  </a:cubicBezTo>
                  <a:cubicBezTo>
                    <a:pt x="19275" y="9995"/>
                    <a:pt x="19198" y="10252"/>
                    <a:pt x="19117" y="10524"/>
                  </a:cubicBezTo>
                  <a:cubicBezTo>
                    <a:pt x="18982" y="10974"/>
                    <a:pt x="18830" y="11483"/>
                    <a:pt x="18476" y="11899"/>
                  </a:cubicBezTo>
                  <a:cubicBezTo>
                    <a:pt x="17779" y="12715"/>
                    <a:pt x="16776" y="12715"/>
                    <a:pt x="16238" y="12715"/>
                  </a:cubicBezTo>
                  <a:lnTo>
                    <a:pt x="15955" y="11940"/>
                  </a:lnTo>
                  <a:lnTo>
                    <a:pt x="15959" y="12715"/>
                  </a:lnTo>
                  <a:cubicBezTo>
                    <a:pt x="15959" y="12715"/>
                    <a:pt x="14939" y="12718"/>
                    <a:pt x="14851" y="12718"/>
                  </a:cubicBezTo>
                  <a:cubicBezTo>
                    <a:pt x="14997" y="13106"/>
                    <a:pt x="15163" y="13487"/>
                    <a:pt x="15355" y="13886"/>
                  </a:cubicBezTo>
                  <a:cubicBezTo>
                    <a:pt x="15853" y="14913"/>
                    <a:pt x="15564" y="15864"/>
                    <a:pt x="15332" y="16629"/>
                  </a:cubicBezTo>
                  <a:lnTo>
                    <a:pt x="15203" y="17073"/>
                  </a:lnTo>
                  <a:cubicBezTo>
                    <a:pt x="14904" y="18216"/>
                    <a:pt x="15308" y="19488"/>
                    <a:pt x="15749" y="20693"/>
                  </a:cubicBezTo>
                  <a:lnTo>
                    <a:pt x="14611" y="21600"/>
                  </a:lnTo>
                  <a:close/>
                </a:path>
              </a:pathLst>
            </a:custGeom>
            <a:solidFill>
              <a:srgbClr val="0A5D7A"/>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37" name="Shape 17074">
              <a:extLst>
                <a:ext uri="{FF2B5EF4-FFF2-40B4-BE49-F238E27FC236}">
                  <a16:creationId xmlns:a16="http://schemas.microsoft.com/office/drawing/2014/main" id="{AB1420B5-9B3C-F055-1AC3-43321EACF975}"/>
                </a:ext>
              </a:extLst>
            </p:cNvPr>
            <p:cNvSpPr/>
            <p:nvPr/>
          </p:nvSpPr>
          <p:spPr>
            <a:xfrm>
              <a:off x="5575546" y="2317886"/>
              <a:ext cx="131954" cy="83911"/>
            </a:xfrm>
            <a:custGeom>
              <a:avLst/>
              <a:gdLst/>
              <a:ahLst/>
              <a:cxnLst>
                <a:cxn ang="0">
                  <a:pos x="wd2" y="hd2"/>
                </a:cxn>
                <a:cxn ang="5400000">
                  <a:pos x="wd2" y="hd2"/>
                </a:cxn>
                <a:cxn ang="10800000">
                  <a:pos x="wd2" y="hd2"/>
                </a:cxn>
                <a:cxn ang="16200000">
                  <a:pos x="wd2" y="hd2"/>
                </a:cxn>
              </a:cxnLst>
              <a:rect l="0" t="0" r="r" b="b"/>
              <a:pathLst>
                <a:path w="20964" h="21600" extrusionOk="0">
                  <a:moveTo>
                    <a:pt x="18141" y="21600"/>
                  </a:moveTo>
                  <a:cubicBezTo>
                    <a:pt x="17370" y="21589"/>
                    <a:pt x="16483" y="21512"/>
                    <a:pt x="15629" y="20708"/>
                  </a:cubicBezTo>
                  <a:cubicBezTo>
                    <a:pt x="15223" y="20332"/>
                    <a:pt x="14895" y="19849"/>
                    <a:pt x="14576" y="19381"/>
                  </a:cubicBezTo>
                  <a:cubicBezTo>
                    <a:pt x="14385" y="19101"/>
                    <a:pt x="14194" y="18819"/>
                    <a:pt x="13989" y="18575"/>
                  </a:cubicBezTo>
                  <a:cubicBezTo>
                    <a:pt x="13467" y="17960"/>
                    <a:pt x="12906" y="17650"/>
                    <a:pt x="12314" y="17320"/>
                  </a:cubicBezTo>
                  <a:cubicBezTo>
                    <a:pt x="11503" y="16871"/>
                    <a:pt x="10666" y="16408"/>
                    <a:pt x="9898" y="15173"/>
                  </a:cubicBezTo>
                  <a:cubicBezTo>
                    <a:pt x="9255" y="14136"/>
                    <a:pt x="8583" y="13347"/>
                    <a:pt x="7718" y="12612"/>
                  </a:cubicBezTo>
                  <a:cubicBezTo>
                    <a:pt x="6984" y="11985"/>
                    <a:pt x="6227" y="11450"/>
                    <a:pt x="5470" y="10912"/>
                  </a:cubicBezTo>
                  <a:cubicBezTo>
                    <a:pt x="4653" y="10333"/>
                    <a:pt x="3836" y="9752"/>
                    <a:pt x="3040" y="9065"/>
                  </a:cubicBezTo>
                  <a:lnTo>
                    <a:pt x="2803" y="8869"/>
                  </a:lnTo>
                  <a:cubicBezTo>
                    <a:pt x="2402" y="8548"/>
                    <a:pt x="1855" y="8111"/>
                    <a:pt x="1685" y="6896"/>
                  </a:cubicBezTo>
                  <a:lnTo>
                    <a:pt x="1661" y="6724"/>
                  </a:lnTo>
                  <a:cubicBezTo>
                    <a:pt x="1661" y="6724"/>
                    <a:pt x="1694" y="6213"/>
                    <a:pt x="1694" y="6209"/>
                  </a:cubicBezTo>
                  <a:lnTo>
                    <a:pt x="0" y="6209"/>
                  </a:lnTo>
                  <a:lnTo>
                    <a:pt x="2035" y="4236"/>
                  </a:lnTo>
                  <a:cubicBezTo>
                    <a:pt x="3159" y="3146"/>
                    <a:pt x="4467" y="2343"/>
                    <a:pt x="5716" y="1979"/>
                  </a:cubicBezTo>
                  <a:cubicBezTo>
                    <a:pt x="6293" y="1812"/>
                    <a:pt x="6826" y="1729"/>
                    <a:pt x="7356" y="1729"/>
                  </a:cubicBezTo>
                  <a:cubicBezTo>
                    <a:pt x="7887" y="1729"/>
                    <a:pt x="8416" y="1812"/>
                    <a:pt x="8984" y="1979"/>
                  </a:cubicBezTo>
                  <a:cubicBezTo>
                    <a:pt x="9070" y="2004"/>
                    <a:pt x="9148" y="2015"/>
                    <a:pt x="9220" y="2015"/>
                  </a:cubicBezTo>
                  <a:cubicBezTo>
                    <a:pt x="9496" y="2015"/>
                    <a:pt x="9654" y="1827"/>
                    <a:pt x="9984" y="1400"/>
                  </a:cubicBezTo>
                  <a:cubicBezTo>
                    <a:pt x="10229" y="1083"/>
                    <a:pt x="10534" y="689"/>
                    <a:pt x="10957" y="388"/>
                  </a:cubicBezTo>
                  <a:cubicBezTo>
                    <a:pt x="11324" y="126"/>
                    <a:pt x="11755" y="0"/>
                    <a:pt x="12277" y="0"/>
                  </a:cubicBezTo>
                  <a:cubicBezTo>
                    <a:pt x="13246" y="0"/>
                    <a:pt x="14305" y="445"/>
                    <a:pt x="15078" y="771"/>
                  </a:cubicBezTo>
                  <a:cubicBezTo>
                    <a:pt x="16240" y="1264"/>
                    <a:pt x="17255" y="2035"/>
                    <a:pt x="18182" y="3098"/>
                  </a:cubicBezTo>
                  <a:cubicBezTo>
                    <a:pt x="18673" y="3660"/>
                    <a:pt x="19154" y="4289"/>
                    <a:pt x="19161" y="5221"/>
                  </a:cubicBezTo>
                  <a:cubicBezTo>
                    <a:pt x="19168" y="6068"/>
                    <a:pt x="18780" y="6645"/>
                    <a:pt x="18441" y="7053"/>
                  </a:cubicBezTo>
                  <a:cubicBezTo>
                    <a:pt x="18392" y="7114"/>
                    <a:pt x="18352" y="7165"/>
                    <a:pt x="18319" y="7211"/>
                  </a:cubicBezTo>
                  <a:cubicBezTo>
                    <a:pt x="18365" y="7240"/>
                    <a:pt x="18424" y="7288"/>
                    <a:pt x="18499" y="7339"/>
                  </a:cubicBezTo>
                  <a:cubicBezTo>
                    <a:pt x="18662" y="7453"/>
                    <a:pt x="18824" y="7537"/>
                    <a:pt x="18985" y="7621"/>
                  </a:cubicBezTo>
                  <a:cubicBezTo>
                    <a:pt x="19596" y="7944"/>
                    <a:pt x="20356" y="8347"/>
                    <a:pt x="20754" y="9829"/>
                  </a:cubicBezTo>
                  <a:cubicBezTo>
                    <a:pt x="21600" y="13035"/>
                    <a:pt x="19697" y="14662"/>
                    <a:pt x="18560" y="15633"/>
                  </a:cubicBezTo>
                  <a:cubicBezTo>
                    <a:pt x="18453" y="15725"/>
                    <a:pt x="18348" y="15814"/>
                    <a:pt x="18247" y="15902"/>
                  </a:cubicBezTo>
                  <a:cubicBezTo>
                    <a:pt x="18220" y="17643"/>
                    <a:pt x="18435" y="19347"/>
                    <a:pt x="18733" y="19581"/>
                  </a:cubicBezTo>
                  <a:lnTo>
                    <a:pt x="18440" y="21600"/>
                  </a:lnTo>
                  <a:lnTo>
                    <a:pt x="18141" y="21600"/>
                  </a:lnTo>
                  <a:close/>
                </a:path>
              </a:pathLst>
            </a:custGeom>
            <a:solidFill>
              <a:srgbClr val="0A5D7A"/>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38" name="Shape 17075">
              <a:extLst>
                <a:ext uri="{FF2B5EF4-FFF2-40B4-BE49-F238E27FC236}">
                  <a16:creationId xmlns:a16="http://schemas.microsoft.com/office/drawing/2014/main" id="{6EABB525-3C43-52A1-8351-43508F047895}"/>
                </a:ext>
              </a:extLst>
            </p:cNvPr>
            <p:cNvSpPr/>
            <p:nvPr/>
          </p:nvSpPr>
          <p:spPr>
            <a:xfrm>
              <a:off x="5752665" y="2084670"/>
              <a:ext cx="86570" cy="133036"/>
            </a:xfrm>
            <a:custGeom>
              <a:avLst/>
              <a:gdLst/>
              <a:ahLst/>
              <a:cxnLst>
                <a:cxn ang="0">
                  <a:pos x="wd2" y="hd2"/>
                </a:cxn>
                <a:cxn ang="5400000">
                  <a:pos x="wd2" y="hd2"/>
                </a:cxn>
                <a:cxn ang="10800000">
                  <a:pos x="wd2" y="hd2"/>
                </a:cxn>
                <a:cxn ang="16200000">
                  <a:pos x="wd2" y="hd2"/>
                </a:cxn>
              </a:cxnLst>
              <a:rect l="0" t="0" r="r" b="b"/>
              <a:pathLst>
                <a:path w="20717" h="21600" extrusionOk="0">
                  <a:moveTo>
                    <a:pt x="13247" y="19225"/>
                  </a:moveTo>
                  <a:cubicBezTo>
                    <a:pt x="13204" y="19141"/>
                    <a:pt x="13178" y="19090"/>
                    <a:pt x="12718" y="19090"/>
                  </a:cubicBezTo>
                  <a:cubicBezTo>
                    <a:pt x="12500" y="19090"/>
                    <a:pt x="12274" y="19104"/>
                    <a:pt x="12047" y="19117"/>
                  </a:cubicBezTo>
                  <a:cubicBezTo>
                    <a:pt x="11767" y="19132"/>
                    <a:pt x="11488" y="19147"/>
                    <a:pt x="11222" y="19147"/>
                  </a:cubicBezTo>
                  <a:cubicBezTo>
                    <a:pt x="9668" y="19129"/>
                    <a:pt x="7964" y="19050"/>
                    <a:pt x="6362" y="18587"/>
                  </a:cubicBezTo>
                  <a:cubicBezTo>
                    <a:pt x="5867" y="18441"/>
                    <a:pt x="5377" y="18275"/>
                    <a:pt x="4888" y="18110"/>
                  </a:cubicBezTo>
                  <a:cubicBezTo>
                    <a:pt x="4277" y="17903"/>
                    <a:pt x="3666" y="17695"/>
                    <a:pt x="3058" y="17537"/>
                  </a:cubicBezTo>
                  <a:lnTo>
                    <a:pt x="2727" y="17451"/>
                  </a:lnTo>
                  <a:lnTo>
                    <a:pt x="2378" y="17041"/>
                  </a:lnTo>
                  <a:lnTo>
                    <a:pt x="2428" y="16790"/>
                  </a:lnTo>
                  <a:cubicBezTo>
                    <a:pt x="2490" y="16347"/>
                    <a:pt x="2906" y="15967"/>
                    <a:pt x="3272" y="15631"/>
                  </a:cubicBezTo>
                  <a:cubicBezTo>
                    <a:pt x="3418" y="15496"/>
                    <a:pt x="3666" y="15270"/>
                    <a:pt x="3692" y="15184"/>
                  </a:cubicBezTo>
                  <a:cubicBezTo>
                    <a:pt x="3258" y="15101"/>
                    <a:pt x="3030" y="15051"/>
                    <a:pt x="2806" y="14998"/>
                  </a:cubicBezTo>
                  <a:cubicBezTo>
                    <a:pt x="2057" y="14823"/>
                    <a:pt x="1031" y="14582"/>
                    <a:pt x="622" y="13783"/>
                  </a:cubicBezTo>
                  <a:cubicBezTo>
                    <a:pt x="284" y="13130"/>
                    <a:pt x="615" y="12493"/>
                    <a:pt x="883" y="11982"/>
                  </a:cubicBezTo>
                  <a:cubicBezTo>
                    <a:pt x="1040" y="11681"/>
                    <a:pt x="1190" y="11395"/>
                    <a:pt x="1171" y="11185"/>
                  </a:cubicBezTo>
                  <a:cubicBezTo>
                    <a:pt x="1142" y="10825"/>
                    <a:pt x="912" y="10452"/>
                    <a:pt x="671" y="10057"/>
                  </a:cubicBezTo>
                  <a:cubicBezTo>
                    <a:pt x="405" y="9624"/>
                    <a:pt x="129" y="9175"/>
                    <a:pt x="41" y="8658"/>
                  </a:cubicBezTo>
                  <a:cubicBezTo>
                    <a:pt x="-509" y="5497"/>
                    <a:pt x="4594" y="3871"/>
                    <a:pt x="8158" y="3549"/>
                  </a:cubicBezTo>
                  <a:cubicBezTo>
                    <a:pt x="9936" y="3389"/>
                    <a:pt x="10888" y="3082"/>
                    <a:pt x="12080" y="2282"/>
                  </a:cubicBezTo>
                  <a:cubicBezTo>
                    <a:pt x="13014" y="1654"/>
                    <a:pt x="14001" y="1195"/>
                    <a:pt x="15011" y="921"/>
                  </a:cubicBezTo>
                  <a:cubicBezTo>
                    <a:pt x="15263" y="853"/>
                    <a:pt x="15519" y="773"/>
                    <a:pt x="15777" y="692"/>
                  </a:cubicBezTo>
                  <a:cubicBezTo>
                    <a:pt x="16476" y="474"/>
                    <a:pt x="17267" y="226"/>
                    <a:pt x="18130" y="149"/>
                  </a:cubicBezTo>
                  <a:lnTo>
                    <a:pt x="19813" y="0"/>
                  </a:lnTo>
                  <a:lnTo>
                    <a:pt x="19194" y="1060"/>
                  </a:lnTo>
                  <a:cubicBezTo>
                    <a:pt x="19033" y="1332"/>
                    <a:pt x="18754" y="1521"/>
                    <a:pt x="18551" y="1658"/>
                  </a:cubicBezTo>
                  <a:cubicBezTo>
                    <a:pt x="18366" y="1812"/>
                    <a:pt x="18440" y="1938"/>
                    <a:pt x="18488" y="2020"/>
                  </a:cubicBezTo>
                  <a:cubicBezTo>
                    <a:pt x="18578" y="2171"/>
                    <a:pt x="18689" y="2361"/>
                    <a:pt x="18737" y="2579"/>
                  </a:cubicBezTo>
                  <a:cubicBezTo>
                    <a:pt x="18968" y="3634"/>
                    <a:pt x="18247" y="4323"/>
                    <a:pt x="17667" y="4877"/>
                  </a:cubicBezTo>
                  <a:cubicBezTo>
                    <a:pt x="17342" y="5187"/>
                    <a:pt x="17060" y="5458"/>
                    <a:pt x="16933" y="5771"/>
                  </a:cubicBezTo>
                  <a:cubicBezTo>
                    <a:pt x="16527" y="6769"/>
                    <a:pt x="16947" y="6915"/>
                    <a:pt x="17254" y="7021"/>
                  </a:cubicBezTo>
                  <a:cubicBezTo>
                    <a:pt x="17512" y="7113"/>
                    <a:pt x="17802" y="7182"/>
                    <a:pt x="18092" y="7254"/>
                  </a:cubicBezTo>
                  <a:cubicBezTo>
                    <a:pt x="19213" y="7532"/>
                    <a:pt x="21091" y="7998"/>
                    <a:pt x="20651" y="9592"/>
                  </a:cubicBezTo>
                  <a:cubicBezTo>
                    <a:pt x="20461" y="10264"/>
                    <a:pt x="19561" y="11206"/>
                    <a:pt x="18150" y="11206"/>
                  </a:cubicBezTo>
                  <a:cubicBezTo>
                    <a:pt x="17495" y="11187"/>
                    <a:pt x="17062" y="11014"/>
                    <a:pt x="16745" y="10882"/>
                  </a:cubicBezTo>
                  <a:cubicBezTo>
                    <a:pt x="16755" y="11437"/>
                    <a:pt x="16705" y="12103"/>
                    <a:pt x="15577" y="12681"/>
                  </a:cubicBezTo>
                  <a:cubicBezTo>
                    <a:pt x="14587" y="13184"/>
                    <a:pt x="14287" y="13335"/>
                    <a:pt x="13899" y="13817"/>
                  </a:cubicBezTo>
                  <a:cubicBezTo>
                    <a:pt x="13796" y="13944"/>
                    <a:pt x="13658" y="14071"/>
                    <a:pt x="13516" y="14197"/>
                  </a:cubicBezTo>
                  <a:cubicBezTo>
                    <a:pt x="13421" y="14282"/>
                    <a:pt x="13280" y="14409"/>
                    <a:pt x="13254" y="14460"/>
                  </a:cubicBezTo>
                  <a:cubicBezTo>
                    <a:pt x="13216" y="14545"/>
                    <a:pt x="13228" y="14692"/>
                    <a:pt x="13238" y="14846"/>
                  </a:cubicBezTo>
                  <a:cubicBezTo>
                    <a:pt x="13257" y="15099"/>
                    <a:pt x="13282" y="15413"/>
                    <a:pt x="13119" y="15747"/>
                  </a:cubicBezTo>
                  <a:cubicBezTo>
                    <a:pt x="12997" y="15999"/>
                    <a:pt x="12775" y="16188"/>
                    <a:pt x="12595" y="16341"/>
                  </a:cubicBezTo>
                  <a:cubicBezTo>
                    <a:pt x="12592" y="16342"/>
                    <a:pt x="12797" y="16351"/>
                    <a:pt x="12885" y="16353"/>
                  </a:cubicBezTo>
                  <a:cubicBezTo>
                    <a:pt x="13621" y="16366"/>
                    <a:pt x="14629" y="16385"/>
                    <a:pt x="15210" y="16923"/>
                  </a:cubicBezTo>
                  <a:cubicBezTo>
                    <a:pt x="15836" y="17502"/>
                    <a:pt x="15529" y="18250"/>
                    <a:pt x="15305" y="18797"/>
                  </a:cubicBezTo>
                  <a:cubicBezTo>
                    <a:pt x="15255" y="18918"/>
                    <a:pt x="15206" y="19033"/>
                    <a:pt x="15177" y="19134"/>
                  </a:cubicBezTo>
                  <a:lnTo>
                    <a:pt x="14465" y="21600"/>
                  </a:lnTo>
                  <a:lnTo>
                    <a:pt x="13247" y="19225"/>
                  </a:lnTo>
                  <a:close/>
                </a:path>
              </a:pathLst>
            </a:custGeom>
            <a:grp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39" name="Shape 17076">
              <a:extLst>
                <a:ext uri="{FF2B5EF4-FFF2-40B4-BE49-F238E27FC236}">
                  <a16:creationId xmlns:a16="http://schemas.microsoft.com/office/drawing/2014/main" id="{E08DCE19-8FC8-4889-9D8F-3FD539D8CFDD}"/>
                </a:ext>
              </a:extLst>
            </p:cNvPr>
            <p:cNvSpPr/>
            <p:nvPr/>
          </p:nvSpPr>
          <p:spPr>
            <a:xfrm>
              <a:off x="5191788" y="2172126"/>
              <a:ext cx="145792" cy="153284"/>
            </a:xfrm>
            <a:custGeom>
              <a:avLst/>
              <a:gdLst/>
              <a:ahLst/>
              <a:cxnLst>
                <a:cxn ang="0">
                  <a:pos x="wd2" y="hd2"/>
                </a:cxn>
                <a:cxn ang="5400000">
                  <a:pos x="wd2" y="hd2"/>
                </a:cxn>
                <a:cxn ang="10800000">
                  <a:pos x="wd2" y="hd2"/>
                </a:cxn>
                <a:cxn ang="16200000">
                  <a:pos x="wd2" y="hd2"/>
                </a:cxn>
              </a:cxnLst>
              <a:rect l="0" t="0" r="r" b="b"/>
              <a:pathLst>
                <a:path w="20791" h="21600" extrusionOk="0">
                  <a:moveTo>
                    <a:pt x="2334" y="20967"/>
                  </a:moveTo>
                  <a:cubicBezTo>
                    <a:pt x="2107" y="21000"/>
                    <a:pt x="1944" y="21009"/>
                    <a:pt x="1939" y="21009"/>
                  </a:cubicBezTo>
                  <a:lnTo>
                    <a:pt x="1851" y="21009"/>
                  </a:lnTo>
                  <a:lnTo>
                    <a:pt x="1592" y="20964"/>
                  </a:lnTo>
                  <a:lnTo>
                    <a:pt x="1167" y="20840"/>
                  </a:lnTo>
                  <a:lnTo>
                    <a:pt x="1078" y="20285"/>
                  </a:lnTo>
                  <a:lnTo>
                    <a:pt x="1077" y="20198"/>
                  </a:lnTo>
                  <a:lnTo>
                    <a:pt x="1103" y="20096"/>
                  </a:lnTo>
                  <a:cubicBezTo>
                    <a:pt x="645" y="19852"/>
                    <a:pt x="447" y="19627"/>
                    <a:pt x="416" y="19338"/>
                  </a:cubicBezTo>
                  <a:cubicBezTo>
                    <a:pt x="357" y="18782"/>
                    <a:pt x="714" y="18489"/>
                    <a:pt x="995" y="18330"/>
                  </a:cubicBezTo>
                  <a:cubicBezTo>
                    <a:pt x="889" y="18321"/>
                    <a:pt x="123" y="18285"/>
                    <a:pt x="123" y="18285"/>
                  </a:cubicBezTo>
                  <a:lnTo>
                    <a:pt x="11" y="17802"/>
                  </a:lnTo>
                  <a:cubicBezTo>
                    <a:pt x="-138" y="16737"/>
                    <a:pt x="1297" y="16401"/>
                    <a:pt x="2343" y="16155"/>
                  </a:cubicBezTo>
                  <a:cubicBezTo>
                    <a:pt x="2611" y="16092"/>
                    <a:pt x="2978" y="16007"/>
                    <a:pt x="3074" y="15956"/>
                  </a:cubicBezTo>
                  <a:cubicBezTo>
                    <a:pt x="3683" y="15585"/>
                    <a:pt x="4055" y="14931"/>
                    <a:pt x="4450" y="14238"/>
                  </a:cubicBezTo>
                  <a:cubicBezTo>
                    <a:pt x="4770" y="13674"/>
                    <a:pt x="5102" y="13091"/>
                    <a:pt x="5590" y="12604"/>
                  </a:cubicBezTo>
                  <a:cubicBezTo>
                    <a:pt x="5709" y="12483"/>
                    <a:pt x="5843" y="12382"/>
                    <a:pt x="5982" y="12291"/>
                  </a:cubicBezTo>
                  <a:cubicBezTo>
                    <a:pt x="4439" y="12162"/>
                    <a:pt x="2586" y="11750"/>
                    <a:pt x="2619" y="10204"/>
                  </a:cubicBezTo>
                  <a:lnTo>
                    <a:pt x="2627" y="9806"/>
                  </a:lnTo>
                  <a:lnTo>
                    <a:pt x="3009" y="9669"/>
                  </a:lnTo>
                  <a:cubicBezTo>
                    <a:pt x="3307" y="9563"/>
                    <a:pt x="3445" y="9453"/>
                    <a:pt x="3475" y="9385"/>
                  </a:cubicBezTo>
                  <a:cubicBezTo>
                    <a:pt x="3534" y="9246"/>
                    <a:pt x="3358" y="8860"/>
                    <a:pt x="3228" y="8578"/>
                  </a:cubicBezTo>
                  <a:cubicBezTo>
                    <a:pt x="2932" y="7931"/>
                    <a:pt x="2527" y="7045"/>
                    <a:pt x="3189" y="6211"/>
                  </a:cubicBezTo>
                  <a:cubicBezTo>
                    <a:pt x="3646" y="5639"/>
                    <a:pt x="4437" y="5339"/>
                    <a:pt x="5477" y="5339"/>
                  </a:cubicBezTo>
                  <a:cubicBezTo>
                    <a:pt x="5692" y="5339"/>
                    <a:pt x="5901" y="5352"/>
                    <a:pt x="6093" y="5373"/>
                  </a:cubicBezTo>
                  <a:cubicBezTo>
                    <a:pt x="6418" y="5408"/>
                    <a:pt x="6745" y="5461"/>
                    <a:pt x="7073" y="5515"/>
                  </a:cubicBezTo>
                  <a:cubicBezTo>
                    <a:pt x="7628" y="5605"/>
                    <a:pt x="8151" y="5691"/>
                    <a:pt x="8676" y="5691"/>
                  </a:cubicBezTo>
                  <a:cubicBezTo>
                    <a:pt x="8983" y="5691"/>
                    <a:pt x="9260" y="5662"/>
                    <a:pt x="9524" y="5600"/>
                  </a:cubicBezTo>
                  <a:cubicBezTo>
                    <a:pt x="9786" y="5540"/>
                    <a:pt x="10183" y="5293"/>
                    <a:pt x="10507" y="5022"/>
                  </a:cubicBezTo>
                  <a:cubicBezTo>
                    <a:pt x="10132" y="4946"/>
                    <a:pt x="9693" y="4791"/>
                    <a:pt x="9493" y="4302"/>
                  </a:cubicBezTo>
                  <a:cubicBezTo>
                    <a:pt x="9113" y="3370"/>
                    <a:pt x="9984" y="2890"/>
                    <a:pt x="10312" y="2711"/>
                  </a:cubicBezTo>
                  <a:cubicBezTo>
                    <a:pt x="10403" y="2661"/>
                    <a:pt x="10493" y="2616"/>
                    <a:pt x="10560" y="2561"/>
                  </a:cubicBezTo>
                  <a:lnTo>
                    <a:pt x="10855" y="2316"/>
                  </a:lnTo>
                  <a:cubicBezTo>
                    <a:pt x="11448" y="1822"/>
                    <a:pt x="12008" y="1355"/>
                    <a:pt x="12735" y="936"/>
                  </a:cubicBezTo>
                  <a:cubicBezTo>
                    <a:pt x="13469" y="508"/>
                    <a:pt x="14587" y="0"/>
                    <a:pt x="15737" y="0"/>
                  </a:cubicBezTo>
                  <a:cubicBezTo>
                    <a:pt x="16828" y="0"/>
                    <a:pt x="17762" y="459"/>
                    <a:pt x="18437" y="1329"/>
                  </a:cubicBezTo>
                  <a:lnTo>
                    <a:pt x="18881" y="1900"/>
                  </a:lnTo>
                  <a:lnTo>
                    <a:pt x="18218" y="2206"/>
                  </a:lnTo>
                  <a:cubicBezTo>
                    <a:pt x="17778" y="2411"/>
                    <a:pt x="17352" y="2661"/>
                    <a:pt x="16918" y="2915"/>
                  </a:cubicBezTo>
                  <a:lnTo>
                    <a:pt x="15957" y="3464"/>
                  </a:lnTo>
                  <a:cubicBezTo>
                    <a:pt x="15461" y="3743"/>
                    <a:pt x="14959" y="4023"/>
                    <a:pt x="14505" y="4356"/>
                  </a:cubicBezTo>
                  <a:cubicBezTo>
                    <a:pt x="14313" y="4497"/>
                    <a:pt x="14136" y="4693"/>
                    <a:pt x="13955" y="4889"/>
                  </a:cubicBezTo>
                  <a:cubicBezTo>
                    <a:pt x="13739" y="5121"/>
                    <a:pt x="13510" y="5369"/>
                    <a:pt x="13244" y="5573"/>
                  </a:cubicBezTo>
                  <a:cubicBezTo>
                    <a:pt x="13753" y="5963"/>
                    <a:pt x="14380" y="6312"/>
                    <a:pt x="14863" y="6399"/>
                  </a:cubicBezTo>
                  <a:cubicBezTo>
                    <a:pt x="14866" y="6399"/>
                    <a:pt x="14869" y="6399"/>
                    <a:pt x="14873" y="6399"/>
                  </a:cubicBezTo>
                  <a:cubicBezTo>
                    <a:pt x="15172" y="6399"/>
                    <a:pt x="15486" y="6143"/>
                    <a:pt x="15764" y="5917"/>
                  </a:cubicBezTo>
                  <a:cubicBezTo>
                    <a:pt x="16148" y="5604"/>
                    <a:pt x="16545" y="5280"/>
                    <a:pt x="17056" y="5280"/>
                  </a:cubicBezTo>
                  <a:cubicBezTo>
                    <a:pt x="17425" y="5280"/>
                    <a:pt x="17754" y="5450"/>
                    <a:pt x="18034" y="5783"/>
                  </a:cubicBezTo>
                  <a:lnTo>
                    <a:pt x="18103" y="5864"/>
                  </a:lnTo>
                  <a:lnTo>
                    <a:pt x="18137" y="5964"/>
                  </a:lnTo>
                  <a:cubicBezTo>
                    <a:pt x="18372" y="6637"/>
                    <a:pt x="18769" y="7025"/>
                    <a:pt x="19315" y="7119"/>
                  </a:cubicBezTo>
                  <a:lnTo>
                    <a:pt x="19644" y="7175"/>
                  </a:lnTo>
                  <a:lnTo>
                    <a:pt x="19767" y="7479"/>
                  </a:lnTo>
                  <a:cubicBezTo>
                    <a:pt x="21462" y="11661"/>
                    <a:pt x="21048" y="14895"/>
                    <a:pt x="18569" y="16832"/>
                  </a:cubicBezTo>
                  <a:cubicBezTo>
                    <a:pt x="17413" y="17738"/>
                    <a:pt x="16016" y="18137"/>
                    <a:pt x="14664" y="18522"/>
                  </a:cubicBezTo>
                  <a:lnTo>
                    <a:pt x="13801" y="18775"/>
                  </a:lnTo>
                  <a:cubicBezTo>
                    <a:pt x="12805" y="19081"/>
                    <a:pt x="11817" y="19481"/>
                    <a:pt x="10863" y="19867"/>
                  </a:cubicBezTo>
                  <a:cubicBezTo>
                    <a:pt x="10263" y="20110"/>
                    <a:pt x="9662" y="20353"/>
                    <a:pt x="9051" y="20578"/>
                  </a:cubicBezTo>
                  <a:cubicBezTo>
                    <a:pt x="6858" y="21384"/>
                    <a:pt x="4735" y="21539"/>
                    <a:pt x="2945" y="21583"/>
                  </a:cubicBezTo>
                  <a:lnTo>
                    <a:pt x="2265" y="21600"/>
                  </a:lnTo>
                  <a:lnTo>
                    <a:pt x="2334" y="20967"/>
                  </a:lnTo>
                  <a:close/>
                </a:path>
              </a:pathLst>
            </a:custGeom>
            <a:grp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40" name="Shape 17077">
              <a:extLst>
                <a:ext uri="{FF2B5EF4-FFF2-40B4-BE49-F238E27FC236}">
                  <a16:creationId xmlns:a16="http://schemas.microsoft.com/office/drawing/2014/main" id="{A9761311-687B-DC4B-966D-6E1FC3A53F5C}"/>
                </a:ext>
              </a:extLst>
            </p:cNvPr>
            <p:cNvSpPr/>
            <p:nvPr/>
          </p:nvSpPr>
          <p:spPr>
            <a:xfrm>
              <a:off x="5265588" y="2172126"/>
              <a:ext cx="87818" cy="55025"/>
            </a:xfrm>
            <a:custGeom>
              <a:avLst/>
              <a:gdLst/>
              <a:ahLst/>
              <a:cxnLst>
                <a:cxn ang="0">
                  <a:pos x="wd2" y="hd2"/>
                </a:cxn>
                <a:cxn ang="5400000">
                  <a:pos x="wd2" y="hd2"/>
                </a:cxn>
                <a:cxn ang="10800000">
                  <a:pos x="wd2" y="hd2"/>
                </a:cxn>
                <a:cxn ang="16200000">
                  <a:pos x="wd2" y="hd2"/>
                </a:cxn>
              </a:cxnLst>
              <a:rect l="0" t="0" r="r" b="b"/>
              <a:pathLst>
                <a:path w="21294" h="21600" extrusionOk="0">
                  <a:moveTo>
                    <a:pt x="14580" y="21600"/>
                  </a:moveTo>
                  <a:cubicBezTo>
                    <a:pt x="12621" y="21600"/>
                    <a:pt x="11067" y="19784"/>
                    <a:pt x="10279" y="16593"/>
                  </a:cubicBezTo>
                  <a:cubicBezTo>
                    <a:pt x="10269" y="16590"/>
                    <a:pt x="10258" y="16590"/>
                    <a:pt x="10246" y="16590"/>
                  </a:cubicBezTo>
                  <a:cubicBezTo>
                    <a:pt x="9984" y="16590"/>
                    <a:pt x="9599" y="17105"/>
                    <a:pt x="9358" y="17426"/>
                  </a:cubicBezTo>
                  <a:cubicBezTo>
                    <a:pt x="8652" y="18365"/>
                    <a:pt x="7775" y="19535"/>
                    <a:pt x="6632" y="19535"/>
                  </a:cubicBezTo>
                  <a:lnTo>
                    <a:pt x="6158" y="19465"/>
                  </a:lnTo>
                  <a:cubicBezTo>
                    <a:pt x="4406" y="18946"/>
                    <a:pt x="2316" y="16579"/>
                    <a:pt x="1237" y="14618"/>
                  </a:cubicBezTo>
                  <a:lnTo>
                    <a:pt x="0" y="12369"/>
                  </a:lnTo>
                  <a:lnTo>
                    <a:pt x="1856" y="11941"/>
                  </a:lnTo>
                  <a:cubicBezTo>
                    <a:pt x="2387" y="11821"/>
                    <a:pt x="2915" y="10888"/>
                    <a:pt x="3474" y="9899"/>
                  </a:cubicBezTo>
                  <a:cubicBezTo>
                    <a:pt x="3874" y="9192"/>
                    <a:pt x="4275" y="8502"/>
                    <a:pt x="4699" y="7993"/>
                  </a:cubicBezTo>
                  <a:cubicBezTo>
                    <a:pt x="5550" y="6974"/>
                    <a:pt x="6482" y="6110"/>
                    <a:pt x="7408" y="5258"/>
                  </a:cubicBezTo>
                  <a:lnTo>
                    <a:pt x="8930" y="3831"/>
                  </a:lnTo>
                  <a:cubicBezTo>
                    <a:pt x="10900" y="1947"/>
                    <a:pt x="12936" y="0"/>
                    <a:pt x="15412" y="0"/>
                  </a:cubicBezTo>
                  <a:cubicBezTo>
                    <a:pt x="15997" y="0"/>
                    <a:pt x="16593" y="112"/>
                    <a:pt x="17184" y="332"/>
                  </a:cubicBezTo>
                  <a:lnTo>
                    <a:pt x="17969" y="623"/>
                  </a:lnTo>
                  <a:lnTo>
                    <a:pt x="17969" y="1911"/>
                  </a:lnTo>
                  <a:cubicBezTo>
                    <a:pt x="18026" y="3071"/>
                    <a:pt x="18358" y="3761"/>
                    <a:pt x="18779" y="4635"/>
                  </a:cubicBezTo>
                  <a:cubicBezTo>
                    <a:pt x="19136" y="5376"/>
                    <a:pt x="19534" y="6200"/>
                    <a:pt x="19783" y="7309"/>
                  </a:cubicBezTo>
                  <a:cubicBezTo>
                    <a:pt x="21119" y="8999"/>
                    <a:pt x="21600" y="11405"/>
                    <a:pt x="21102" y="13995"/>
                  </a:cubicBezTo>
                  <a:cubicBezTo>
                    <a:pt x="20323" y="18046"/>
                    <a:pt x="17275" y="21600"/>
                    <a:pt x="14580" y="21600"/>
                  </a:cubicBezTo>
                  <a:close/>
                </a:path>
              </a:pathLst>
            </a:custGeom>
            <a:grp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41" name="Shape 17078">
              <a:extLst>
                <a:ext uri="{FF2B5EF4-FFF2-40B4-BE49-F238E27FC236}">
                  <a16:creationId xmlns:a16="http://schemas.microsoft.com/office/drawing/2014/main" id="{8990DE34-8EE3-03E3-46FA-8A0F7A16C8C4}"/>
                </a:ext>
              </a:extLst>
            </p:cNvPr>
            <p:cNvSpPr/>
            <p:nvPr/>
          </p:nvSpPr>
          <p:spPr>
            <a:xfrm>
              <a:off x="5693625" y="2463647"/>
              <a:ext cx="137418" cy="76253"/>
            </a:xfrm>
            <a:custGeom>
              <a:avLst/>
              <a:gdLst/>
              <a:ahLst/>
              <a:cxnLst>
                <a:cxn ang="0">
                  <a:pos x="wd2" y="hd2"/>
                </a:cxn>
                <a:cxn ang="5400000">
                  <a:pos x="wd2" y="hd2"/>
                </a:cxn>
                <a:cxn ang="10800000">
                  <a:pos x="wd2" y="hd2"/>
                </a:cxn>
                <a:cxn ang="16200000">
                  <a:pos x="wd2" y="hd2"/>
                </a:cxn>
              </a:cxnLst>
              <a:rect l="0" t="0" r="r" b="b"/>
              <a:pathLst>
                <a:path w="21598" h="21600" extrusionOk="0">
                  <a:moveTo>
                    <a:pt x="5676" y="21592"/>
                  </a:moveTo>
                  <a:cubicBezTo>
                    <a:pt x="5536" y="21566"/>
                    <a:pt x="5060" y="21562"/>
                    <a:pt x="4469" y="21562"/>
                  </a:cubicBezTo>
                  <a:lnTo>
                    <a:pt x="1992" y="21580"/>
                  </a:lnTo>
                  <a:lnTo>
                    <a:pt x="3068" y="19586"/>
                  </a:lnTo>
                  <a:cubicBezTo>
                    <a:pt x="3107" y="18407"/>
                    <a:pt x="2556" y="17401"/>
                    <a:pt x="2013" y="16542"/>
                  </a:cubicBezTo>
                  <a:cubicBezTo>
                    <a:pt x="1016" y="14969"/>
                    <a:pt x="-2" y="13062"/>
                    <a:pt x="0" y="10854"/>
                  </a:cubicBezTo>
                  <a:cubicBezTo>
                    <a:pt x="1" y="9641"/>
                    <a:pt x="311" y="8540"/>
                    <a:pt x="920" y="7584"/>
                  </a:cubicBezTo>
                  <a:cubicBezTo>
                    <a:pt x="1239" y="7080"/>
                    <a:pt x="1612" y="6826"/>
                    <a:pt x="1939" y="6603"/>
                  </a:cubicBezTo>
                  <a:cubicBezTo>
                    <a:pt x="2193" y="6429"/>
                    <a:pt x="2432" y="6264"/>
                    <a:pt x="2562" y="6032"/>
                  </a:cubicBezTo>
                  <a:cubicBezTo>
                    <a:pt x="2659" y="5859"/>
                    <a:pt x="2674" y="5576"/>
                    <a:pt x="2681" y="4976"/>
                  </a:cubicBezTo>
                  <a:cubicBezTo>
                    <a:pt x="2692" y="4272"/>
                    <a:pt x="2705" y="3310"/>
                    <a:pt x="3115" y="2526"/>
                  </a:cubicBezTo>
                  <a:cubicBezTo>
                    <a:pt x="3388" y="2006"/>
                    <a:pt x="3734" y="1734"/>
                    <a:pt x="4117" y="1734"/>
                  </a:cubicBezTo>
                  <a:cubicBezTo>
                    <a:pt x="4424" y="1734"/>
                    <a:pt x="4694" y="1901"/>
                    <a:pt x="4933" y="2048"/>
                  </a:cubicBezTo>
                  <a:cubicBezTo>
                    <a:pt x="5075" y="2137"/>
                    <a:pt x="5222" y="2228"/>
                    <a:pt x="5310" y="2234"/>
                  </a:cubicBezTo>
                  <a:cubicBezTo>
                    <a:pt x="5330" y="2234"/>
                    <a:pt x="5348" y="2234"/>
                    <a:pt x="5364" y="2234"/>
                  </a:cubicBezTo>
                  <a:cubicBezTo>
                    <a:pt x="5534" y="2234"/>
                    <a:pt x="5553" y="2204"/>
                    <a:pt x="5778" y="1837"/>
                  </a:cubicBezTo>
                  <a:lnTo>
                    <a:pt x="6095" y="631"/>
                  </a:lnTo>
                  <a:lnTo>
                    <a:pt x="6974" y="841"/>
                  </a:lnTo>
                  <a:cubicBezTo>
                    <a:pt x="6971" y="833"/>
                    <a:pt x="6978" y="831"/>
                    <a:pt x="6996" y="831"/>
                  </a:cubicBezTo>
                  <a:cubicBezTo>
                    <a:pt x="7054" y="831"/>
                    <a:pt x="7225" y="855"/>
                    <a:pt x="7579" y="855"/>
                  </a:cubicBezTo>
                  <a:cubicBezTo>
                    <a:pt x="7579" y="855"/>
                    <a:pt x="8420" y="893"/>
                    <a:pt x="8542" y="893"/>
                  </a:cubicBezTo>
                  <a:cubicBezTo>
                    <a:pt x="9204" y="893"/>
                    <a:pt x="9841" y="679"/>
                    <a:pt x="10518" y="456"/>
                  </a:cubicBezTo>
                  <a:cubicBezTo>
                    <a:pt x="10894" y="331"/>
                    <a:pt x="11274" y="204"/>
                    <a:pt x="11666" y="111"/>
                  </a:cubicBezTo>
                  <a:cubicBezTo>
                    <a:pt x="11977" y="38"/>
                    <a:pt x="12330" y="0"/>
                    <a:pt x="12704" y="0"/>
                  </a:cubicBezTo>
                  <a:cubicBezTo>
                    <a:pt x="13728" y="0"/>
                    <a:pt x="15169" y="302"/>
                    <a:pt x="16143" y="1147"/>
                  </a:cubicBezTo>
                  <a:cubicBezTo>
                    <a:pt x="16440" y="1409"/>
                    <a:pt x="16565" y="1441"/>
                    <a:pt x="16641" y="1441"/>
                  </a:cubicBezTo>
                  <a:lnTo>
                    <a:pt x="17861" y="1119"/>
                  </a:lnTo>
                  <a:lnTo>
                    <a:pt x="17406" y="3091"/>
                  </a:lnTo>
                  <a:cubicBezTo>
                    <a:pt x="17406" y="3091"/>
                    <a:pt x="16809" y="5326"/>
                    <a:pt x="16543" y="6340"/>
                  </a:cubicBezTo>
                  <a:cubicBezTo>
                    <a:pt x="16688" y="6592"/>
                    <a:pt x="16962" y="6899"/>
                    <a:pt x="17089" y="6921"/>
                  </a:cubicBezTo>
                  <a:lnTo>
                    <a:pt x="17089" y="6921"/>
                  </a:lnTo>
                  <a:cubicBezTo>
                    <a:pt x="17666" y="6921"/>
                    <a:pt x="17968" y="7613"/>
                    <a:pt x="18130" y="7986"/>
                  </a:cubicBezTo>
                  <a:cubicBezTo>
                    <a:pt x="18230" y="8219"/>
                    <a:pt x="18278" y="8318"/>
                    <a:pt x="18345" y="8367"/>
                  </a:cubicBezTo>
                  <a:cubicBezTo>
                    <a:pt x="18554" y="8518"/>
                    <a:pt x="18699" y="8586"/>
                    <a:pt x="18816" y="8586"/>
                  </a:cubicBezTo>
                  <a:cubicBezTo>
                    <a:pt x="18900" y="8586"/>
                    <a:pt x="18983" y="8550"/>
                    <a:pt x="19084" y="8471"/>
                  </a:cubicBezTo>
                  <a:cubicBezTo>
                    <a:pt x="19134" y="8433"/>
                    <a:pt x="19243" y="8264"/>
                    <a:pt x="19322" y="8139"/>
                  </a:cubicBezTo>
                  <a:cubicBezTo>
                    <a:pt x="19577" y="7742"/>
                    <a:pt x="19926" y="7195"/>
                    <a:pt x="20441" y="7195"/>
                  </a:cubicBezTo>
                  <a:lnTo>
                    <a:pt x="20957" y="7334"/>
                  </a:lnTo>
                  <a:lnTo>
                    <a:pt x="21187" y="8286"/>
                  </a:lnTo>
                  <a:lnTo>
                    <a:pt x="21598" y="17439"/>
                  </a:lnTo>
                  <a:lnTo>
                    <a:pt x="20214" y="13961"/>
                  </a:lnTo>
                  <a:cubicBezTo>
                    <a:pt x="20090" y="13651"/>
                    <a:pt x="19881" y="13296"/>
                    <a:pt x="19791" y="13245"/>
                  </a:cubicBezTo>
                  <a:cubicBezTo>
                    <a:pt x="19858" y="13421"/>
                    <a:pt x="19857" y="13576"/>
                    <a:pt x="19971" y="14441"/>
                  </a:cubicBezTo>
                  <a:cubicBezTo>
                    <a:pt x="20036" y="14927"/>
                    <a:pt x="20104" y="15461"/>
                    <a:pt x="20123" y="16070"/>
                  </a:cubicBezTo>
                  <a:cubicBezTo>
                    <a:pt x="20146" y="16888"/>
                    <a:pt x="20052" y="17483"/>
                    <a:pt x="19833" y="17892"/>
                  </a:cubicBezTo>
                  <a:lnTo>
                    <a:pt x="19638" y="18255"/>
                  </a:lnTo>
                  <a:lnTo>
                    <a:pt x="19191" y="18378"/>
                  </a:lnTo>
                  <a:cubicBezTo>
                    <a:pt x="18781" y="18378"/>
                    <a:pt x="18340" y="17901"/>
                    <a:pt x="17843" y="16917"/>
                  </a:cubicBezTo>
                  <a:cubicBezTo>
                    <a:pt x="17706" y="16647"/>
                    <a:pt x="17605" y="16572"/>
                    <a:pt x="17568" y="16572"/>
                  </a:cubicBezTo>
                  <a:cubicBezTo>
                    <a:pt x="17407" y="16939"/>
                    <a:pt x="17159" y="17169"/>
                    <a:pt x="16876" y="17169"/>
                  </a:cubicBezTo>
                  <a:cubicBezTo>
                    <a:pt x="16502" y="17169"/>
                    <a:pt x="16109" y="16766"/>
                    <a:pt x="15777" y="16217"/>
                  </a:cubicBezTo>
                  <a:cubicBezTo>
                    <a:pt x="15691" y="17322"/>
                    <a:pt x="15177" y="17647"/>
                    <a:pt x="14998" y="17759"/>
                  </a:cubicBezTo>
                  <a:cubicBezTo>
                    <a:pt x="14820" y="18239"/>
                    <a:pt x="14503" y="19417"/>
                    <a:pt x="14509" y="19800"/>
                  </a:cubicBezTo>
                  <a:cubicBezTo>
                    <a:pt x="14631" y="20277"/>
                    <a:pt x="14542" y="20725"/>
                    <a:pt x="14441" y="20989"/>
                  </a:cubicBezTo>
                  <a:lnTo>
                    <a:pt x="14247" y="21507"/>
                  </a:lnTo>
                  <a:lnTo>
                    <a:pt x="13842" y="21546"/>
                  </a:lnTo>
                  <a:cubicBezTo>
                    <a:pt x="13672" y="21546"/>
                    <a:pt x="13525" y="21451"/>
                    <a:pt x="13383" y="21360"/>
                  </a:cubicBezTo>
                  <a:cubicBezTo>
                    <a:pt x="12721" y="21271"/>
                    <a:pt x="12473" y="20423"/>
                    <a:pt x="12324" y="19915"/>
                  </a:cubicBezTo>
                  <a:cubicBezTo>
                    <a:pt x="12285" y="19777"/>
                    <a:pt x="12217" y="19548"/>
                    <a:pt x="12184" y="19481"/>
                  </a:cubicBezTo>
                  <a:cubicBezTo>
                    <a:pt x="11846" y="19441"/>
                    <a:pt x="10500" y="18179"/>
                    <a:pt x="10268" y="15764"/>
                  </a:cubicBezTo>
                  <a:cubicBezTo>
                    <a:pt x="10207" y="15919"/>
                    <a:pt x="10159" y="16086"/>
                    <a:pt x="10144" y="16229"/>
                  </a:cubicBezTo>
                  <a:cubicBezTo>
                    <a:pt x="10012" y="17524"/>
                    <a:pt x="8822" y="21598"/>
                    <a:pt x="7729" y="21598"/>
                  </a:cubicBezTo>
                  <a:lnTo>
                    <a:pt x="7548" y="21598"/>
                  </a:lnTo>
                  <a:lnTo>
                    <a:pt x="7284" y="21382"/>
                  </a:lnTo>
                  <a:cubicBezTo>
                    <a:pt x="7061" y="21138"/>
                    <a:pt x="6867" y="20852"/>
                    <a:pt x="6694" y="20590"/>
                  </a:cubicBezTo>
                  <a:cubicBezTo>
                    <a:pt x="6692" y="20586"/>
                    <a:pt x="6691" y="20584"/>
                    <a:pt x="6689" y="20582"/>
                  </a:cubicBezTo>
                  <a:cubicBezTo>
                    <a:pt x="6493" y="21108"/>
                    <a:pt x="6222" y="21600"/>
                    <a:pt x="5777" y="21600"/>
                  </a:cubicBezTo>
                  <a:lnTo>
                    <a:pt x="5676" y="21592"/>
                  </a:lnTo>
                  <a:close/>
                </a:path>
              </a:pathLst>
            </a:custGeom>
            <a:grp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42" name="Shape 17079">
              <a:extLst>
                <a:ext uri="{FF2B5EF4-FFF2-40B4-BE49-F238E27FC236}">
                  <a16:creationId xmlns:a16="http://schemas.microsoft.com/office/drawing/2014/main" id="{95F37EC7-FBC3-2DB7-EDEE-A5910DDE043C}"/>
                </a:ext>
              </a:extLst>
            </p:cNvPr>
            <p:cNvSpPr/>
            <p:nvPr/>
          </p:nvSpPr>
          <p:spPr>
            <a:xfrm>
              <a:off x="6106902" y="2172126"/>
              <a:ext cx="95176" cy="42555"/>
            </a:xfrm>
            <a:custGeom>
              <a:avLst/>
              <a:gdLst/>
              <a:ahLst/>
              <a:cxnLst>
                <a:cxn ang="0">
                  <a:pos x="wd2" y="hd2"/>
                </a:cxn>
                <a:cxn ang="5400000">
                  <a:pos x="wd2" y="hd2"/>
                </a:cxn>
                <a:cxn ang="10800000">
                  <a:pos x="wd2" y="hd2"/>
                </a:cxn>
                <a:cxn ang="16200000">
                  <a:pos x="wd2" y="hd2"/>
                </a:cxn>
              </a:cxnLst>
              <a:rect l="0" t="0" r="r" b="b"/>
              <a:pathLst>
                <a:path w="21600" h="21600" extrusionOk="0">
                  <a:moveTo>
                    <a:pt x="15080" y="21600"/>
                  </a:moveTo>
                  <a:cubicBezTo>
                    <a:pt x="12375" y="21600"/>
                    <a:pt x="9042" y="21232"/>
                    <a:pt x="6101" y="20903"/>
                  </a:cubicBezTo>
                  <a:cubicBezTo>
                    <a:pt x="4334" y="20708"/>
                    <a:pt x="2676" y="20523"/>
                    <a:pt x="1308" y="20433"/>
                  </a:cubicBezTo>
                  <a:lnTo>
                    <a:pt x="1151" y="20422"/>
                  </a:lnTo>
                  <a:lnTo>
                    <a:pt x="936" y="20242"/>
                  </a:lnTo>
                  <a:lnTo>
                    <a:pt x="0" y="19212"/>
                  </a:lnTo>
                  <a:lnTo>
                    <a:pt x="288" y="17008"/>
                  </a:lnTo>
                  <a:cubicBezTo>
                    <a:pt x="370" y="16712"/>
                    <a:pt x="425" y="16210"/>
                    <a:pt x="419" y="15838"/>
                  </a:cubicBezTo>
                  <a:lnTo>
                    <a:pt x="383" y="14071"/>
                  </a:lnTo>
                  <a:cubicBezTo>
                    <a:pt x="383" y="14071"/>
                    <a:pt x="1348" y="13612"/>
                    <a:pt x="1433" y="13573"/>
                  </a:cubicBezTo>
                  <a:cubicBezTo>
                    <a:pt x="978" y="12879"/>
                    <a:pt x="546" y="11821"/>
                    <a:pt x="360" y="10596"/>
                  </a:cubicBezTo>
                  <a:cubicBezTo>
                    <a:pt x="177" y="9375"/>
                    <a:pt x="258" y="8147"/>
                    <a:pt x="592" y="7135"/>
                  </a:cubicBezTo>
                  <a:cubicBezTo>
                    <a:pt x="1066" y="5697"/>
                    <a:pt x="1927" y="5697"/>
                    <a:pt x="2211" y="5697"/>
                  </a:cubicBezTo>
                  <a:cubicBezTo>
                    <a:pt x="2624" y="5697"/>
                    <a:pt x="3085" y="5838"/>
                    <a:pt x="3432" y="5950"/>
                  </a:cubicBezTo>
                  <a:cubicBezTo>
                    <a:pt x="4573" y="6250"/>
                    <a:pt x="5676" y="6438"/>
                    <a:pt x="6758" y="6438"/>
                  </a:cubicBezTo>
                  <a:cubicBezTo>
                    <a:pt x="7416" y="6438"/>
                    <a:pt x="7998" y="6369"/>
                    <a:pt x="8499" y="6235"/>
                  </a:cubicBezTo>
                  <a:cubicBezTo>
                    <a:pt x="8495" y="4870"/>
                    <a:pt x="8489" y="3125"/>
                    <a:pt x="8482" y="2807"/>
                  </a:cubicBezTo>
                  <a:lnTo>
                    <a:pt x="8417" y="0"/>
                  </a:lnTo>
                  <a:lnTo>
                    <a:pt x="9653" y="654"/>
                  </a:lnTo>
                  <a:cubicBezTo>
                    <a:pt x="9814" y="737"/>
                    <a:pt x="10026" y="741"/>
                    <a:pt x="10252" y="741"/>
                  </a:cubicBezTo>
                  <a:cubicBezTo>
                    <a:pt x="10589" y="744"/>
                    <a:pt x="10965" y="748"/>
                    <a:pt x="11368" y="997"/>
                  </a:cubicBezTo>
                  <a:cubicBezTo>
                    <a:pt x="11868" y="1315"/>
                    <a:pt x="12221" y="1904"/>
                    <a:pt x="12503" y="2377"/>
                  </a:cubicBezTo>
                  <a:cubicBezTo>
                    <a:pt x="12634" y="2594"/>
                    <a:pt x="12764" y="2825"/>
                    <a:pt x="12918" y="2991"/>
                  </a:cubicBezTo>
                  <a:cubicBezTo>
                    <a:pt x="13451" y="3577"/>
                    <a:pt x="14887" y="4465"/>
                    <a:pt x="15408" y="4537"/>
                  </a:cubicBezTo>
                  <a:cubicBezTo>
                    <a:pt x="15453" y="4537"/>
                    <a:pt x="15496" y="4537"/>
                    <a:pt x="15538" y="4537"/>
                  </a:cubicBezTo>
                  <a:cubicBezTo>
                    <a:pt x="16055" y="4537"/>
                    <a:pt x="16382" y="4458"/>
                    <a:pt x="16709" y="4382"/>
                  </a:cubicBezTo>
                  <a:cubicBezTo>
                    <a:pt x="17128" y="4285"/>
                    <a:pt x="17544" y="4191"/>
                    <a:pt x="17956" y="4191"/>
                  </a:cubicBezTo>
                  <a:cubicBezTo>
                    <a:pt x="18604" y="4191"/>
                    <a:pt x="19173" y="4422"/>
                    <a:pt x="19693" y="4895"/>
                  </a:cubicBezTo>
                  <a:cubicBezTo>
                    <a:pt x="21135" y="6225"/>
                    <a:pt x="21276" y="8959"/>
                    <a:pt x="21381" y="10957"/>
                  </a:cubicBezTo>
                  <a:lnTo>
                    <a:pt x="21600" y="14581"/>
                  </a:lnTo>
                  <a:lnTo>
                    <a:pt x="20566" y="14263"/>
                  </a:lnTo>
                  <a:cubicBezTo>
                    <a:pt x="20687" y="18099"/>
                    <a:pt x="20638" y="19425"/>
                    <a:pt x="20200" y="20339"/>
                  </a:cubicBezTo>
                  <a:lnTo>
                    <a:pt x="20013" y="20726"/>
                  </a:lnTo>
                  <a:lnTo>
                    <a:pt x="19765" y="20852"/>
                  </a:lnTo>
                  <a:cubicBezTo>
                    <a:pt x="18780" y="21362"/>
                    <a:pt x="17292" y="21600"/>
                    <a:pt x="15080" y="21600"/>
                  </a:cubicBezTo>
                  <a:close/>
                </a:path>
              </a:pathLst>
            </a:custGeom>
            <a:grp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43" name="Shape 17080">
              <a:extLst>
                <a:ext uri="{FF2B5EF4-FFF2-40B4-BE49-F238E27FC236}">
                  <a16:creationId xmlns:a16="http://schemas.microsoft.com/office/drawing/2014/main" id="{51E068CE-65E4-588D-E757-586B642DF697}"/>
                </a:ext>
              </a:extLst>
            </p:cNvPr>
            <p:cNvSpPr/>
            <p:nvPr/>
          </p:nvSpPr>
          <p:spPr>
            <a:xfrm>
              <a:off x="6121662" y="2128398"/>
              <a:ext cx="182167" cy="108338"/>
            </a:xfrm>
            <a:custGeom>
              <a:avLst/>
              <a:gdLst/>
              <a:ahLst/>
              <a:cxnLst>
                <a:cxn ang="0">
                  <a:pos x="wd2" y="hd2"/>
                </a:cxn>
                <a:cxn ang="5400000">
                  <a:pos x="wd2" y="hd2"/>
                </a:cxn>
                <a:cxn ang="10800000">
                  <a:pos x="wd2" y="hd2"/>
                </a:cxn>
                <a:cxn ang="16200000">
                  <a:pos x="wd2" y="hd2"/>
                </a:cxn>
              </a:cxnLst>
              <a:rect l="0" t="0" r="r" b="b"/>
              <a:pathLst>
                <a:path w="21382" h="21600" extrusionOk="0">
                  <a:moveTo>
                    <a:pt x="9697" y="20814"/>
                  </a:moveTo>
                  <a:cubicBezTo>
                    <a:pt x="9643" y="20509"/>
                    <a:pt x="9580" y="20205"/>
                    <a:pt x="9499" y="19914"/>
                  </a:cubicBezTo>
                  <a:cubicBezTo>
                    <a:pt x="9124" y="18630"/>
                    <a:pt x="8264" y="17292"/>
                    <a:pt x="7479" y="17292"/>
                  </a:cubicBezTo>
                  <a:cubicBezTo>
                    <a:pt x="7366" y="17292"/>
                    <a:pt x="7254" y="17320"/>
                    <a:pt x="7149" y="17378"/>
                  </a:cubicBezTo>
                  <a:cubicBezTo>
                    <a:pt x="7068" y="17422"/>
                    <a:pt x="6985" y="17464"/>
                    <a:pt x="6887" y="17492"/>
                  </a:cubicBezTo>
                  <a:lnTo>
                    <a:pt x="5293" y="17938"/>
                  </a:lnTo>
                  <a:lnTo>
                    <a:pt x="6376" y="16226"/>
                  </a:lnTo>
                  <a:cubicBezTo>
                    <a:pt x="6391" y="15860"/>
                    <a:pt x="6352" y="15026"/>
                    <a:pt x="6337" y="14685"/>
                  </a:cubicBezTo>
                  <a:cubicBezTo>
                    <a:pt x="6324" y="14400"/>
                    <a:pt x="6315" y="14167"/>
                    <a:pt x="6315" y="14051"/>
                  </a:cubicBezTo>
                  <a:lnTo>
                    <a:pt x="6315" y="13104"/>
                  </a:lnTo>
                  <a:lnTo>
                    <a:pt x="6725" y="13201"/>
                  </a:lnTo>
                  <a:cubicBezTo>
                    <a:pt x="6686" y="12910"/>
                    <a:pt x="6630" y="12823"/>
                    <a:pt x="6503" y="12736"/>
                  </a:cubicBezTo>
                  <a:cubicBezTo>
                    <a:pt x="6356" y="12632"/>
                    <a:pt x="6188" y="12584"/>
                    <a:pt x="5982" y="12584"/>
                  </a:cubicBezTo>
                  <a:cubicBezTo>
                    <a:pt x="5803" y="12584"/>
                    <a:pt x="5622" y="12618"/>
                    <a:pt x="5441" y="12649"/>
                  </a:cubicBezTo>
                  <a:cubicBezTo>
                    <a:pt x="5224" y="12689"/>
                    <a:pt x="5006" y="12726"/>
                    <a:pt x="4786" y="12726"/>
                  </a:cubicBezTo>
                  <a:lnTo>
                    <a:pt x="4605" y="12716"/>
                  </a:lnTo>
                  <a:cubicBezTo>
                    <a:pt x="4172" y="12672"/>
                    <a:pt x="3302" y="12243"/>
                    <a:pt x="2943" y="11944"/>
                  </a:cubicBezTo>
                  <a:cubicBezTo>
                    <a:pt x="2808" y="11833"/>
                    <a:pt x="2688" y="11687"/>
                    <a:pt x="2571" y="11539"/>
                  </a:cubicBezTo>
                  <a:cubicBezTo>
                    <a:pt x="2468" y="11409"/>
                    <a:pt x="2387" y="11307"/>
                    <a:pt x="2305" y="11267"/>
                  </a:cubicBezTo>
                  <a:cubicBezTo>
                    <a:pt x="2229" y="11230"/>
                    <a:pt x="2114" y="11230"/>
                    <a:pt x="1994" y="11229"/>
                  </a:cubicBezTo>
                  <a:cubicBezTo>
                    <a:pt x="1835" y="11229"/>
                    <a:pt x="1652" y="11227"/>
                    <a:pt x="1458" y="11148"/>
                  </a:cubicBezTo>
                  <a:lnTo>
                    <a:pt x="1086" y="10997"/>
                  </a:lnTo>
                  <a:lnTo>
                    <a:pt x="1082" y="10356"/>
                  </a:lnTo>
                  <a:cubicBezTo>
                    <a:pt x="1076" y="9330"/>
                    <a:pt x="497" y="6617"/>
                    <a:pt x="219" y="5314"/>
                  </a:cubicBezTo>
                  <a:cubicBezTo>
                    <a:pt x="103" y="4764"/>
                    <a:pt x="21" y="4366"/>
                    <a:pt x="6" y="4246"/>
                  </a:cubicBezTo>
                  <a:cubicBezTo>
                    <a:pt x="-190" y="2492"/>
                    <a:pt x="4549" y="805"/>
                    <a:pt x="4750" y="734"/>
                  </a:cubicBezTo>
                  <a:cubicBezTo>
                    <a:pt x="4989" y="650"/>
                    <a:pt x="5270" y="610"/>
                    <a:pt x="5613" y="610"/>
                  </a:cubicBezTo>
                  <a:cubicBezTo>
                    <a:pt x="7031" y="610"/>
                    <a:pt x="8977" y="1318"/>
                    <a:pt x="9059" y="1348"/>
                  </a:cubicBezTo>
                  <a:lnTo>
                    <a:pt x="12469" y="1579"/>
                  </a:lnTo>
                  <a:lnTo>
                    <a:pt x="14084" y="0"/>
                  </a:lnTo>
                  <a:lnTo>
                    <a:pt x="14296" y="888"/>
                  </a:lnTo>
                  <a:cubicBezTo>
                    <a:pt x="14473" y="1639"/>
                    <a:pt x="14746" y="2459"/>
                    <a:pt x="14866" y="2608"/>
                  </a:cubicBezTo>
                  <a:cubicBezTo>
                    <a:pt x="14884" y="2604"/>
                    <a:pt x="14912" y="2601"/>
                    <a:pt x="14945" y="2601"/>
                  </a:cubicBezTo>
                  <a:cubicBezTo>
                    <a:pt x="15355" y="2601"/>
                    <a:pt x="16813" y="2913"/>
                    <a:pt x="17121" y="2980"/>
                  </a:cubicBezTo>
                  <a:lnTo>
                    <a:pt x="17229" y="3004"/>
                  </a:lnTo>
                  <a:lnTo>
                    <a:pt x="20699" y="6703"/>
                  </a:lnTo>
                  <a:lnTo>
                    <a:pt x="20444" y="7396"/>
                  </a:lnTo>
                  <a:cubicBezTo>
                    <a:pt x="20441" y="7471"/>
                    <a:pt x="20349" y="8521"/>
                    <a:pt x="20342" y="8589"/>
                  </a:cubicBezTo>
                  <a:cubicBezTo>
                    <a:pt x="20574" y="8706"/>
                    <a:pt x="20840" y="8907"/>
                    <a:pt x="21104" y="9260"/>
                  </a:cubicBezTo>
                  <a:cubicBezTo>
                    <a:pt x="21410" y="9670"/>
                    <a:pt x="21393" y="10156"/>
                    <a:pt x="21373" y="10346"/>
                  </a:cubicBezTo>
                  <a:cubicBezTo>
                    <a:pt x="21278" y="11199"/>
                    <a:pt x="20672" y="11521"/>
                    <a:pt x="19669" y="12053"/>
                  </a:cubicBezTo>
                  <a:cubicBezTo>
                    <a:pt x="19307" y="12245"/>
                    <a:pt x="18923" y="12447"/>
                    <a:pt x="18595" y="12673"/>
                  </a:cubicBezTo>
                  <a:cubicBezTo>
                    <a:pt x="18075" y="13029"/>
                    <a:pt x="17976" y="13754"/>
                    <a:pt x="17845" y="15004"/>
                  </a:cubicBezTo>
                  <a:cubicBezTo>
                    <a:pt x="17774" y="15671"/>
                    <a:pt x="17701" y="16362"/>
                    <a:pt x="17515" y="17008"/>
                  </a:cubicBezTo>
                  <a:cubicBezTo>
                    <a:pt x="17141" y="18316"/>
                    <a:pt x="16537" y="18485"/>
                    <a:pt x="15954" y="18648"/>
                  </a:cubicBezTo>
                  <a:lnTo>
                    <a:pt x="15754" y="18697"/>
                  </a:lnTo>
                  <a:cubicBezTo>
                    <a:pt x="15094" y="18841"/>
                    <a:pt x="14878" y="18975"/>
                    <a:pt x="14810" y="19063"/>
                  </a:cubicBezTo>
                  <a:cubicBezTo>
                    <a:pt x="14654" y="19815"/>
                    <a:pt x="13546" y="20801"/>
                    <a:pt x="13189" y="21041"/>
                  </a:cubicBezTo>
                  <a:lnTo>
                    <a:pt x="13101" y="21101"/>
                  </a:lnTo>
                  <a:lnTo>
                    <a:pt x="12847" y="21163"/>
                  </a:lnTo>
                  <a:cubicBezTo>
                    <a:pt x="12582" y="21163"/>
                    <a:pt x="12379" y="20937"/>
                    <a:pt x="12242" y="20493"/>
                  </a:cubicBezTo>
                  <a:cubicBezTo>
                    <a:pt x="11502" y="20784"/>
                    <a:pt x="10308" y="21370"/>
                    <a:pt x="10305" y="21370"/>
                  </a:cubicBezTo>
                  <a:lnTo>
                    <a:pt x="9836" y="21600"/>
                  </a:lnTo>
                  <a:lnTo>
                    <a:pt x="9697" y="20814"/>
                  </a:lnTo>
                  <a:close/>
                </a:path>
              </a:pathLst>
            </a:custGeom>
            <a:grp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44" name="Shape 17081">
              <a:extLst>
                <a:ext uri="{FF2B5EF4-FFF2-40B4-BE49-F238E27FC236}">
                  <a16:creationId xmlns:a16="http://schemas.microsoft.com/office/drawing/2014/main" id="{A6CD7844-2AB7-C984-AF08-F49A8C7C8D70}"/>
                </a:ext>
              </a:extLst>
            </p:cNvPr>
            <p:cNvSpPr/>
            <p:nvPr/>
          </p:nvSpPr>
          <p:spPr>
            <a:xfrm>
              <a:off x="6195463" y="2011789"/>
              <a:ext cx="139704" cy="86824"/>
            </a:xfrm>
            <a:custGeom>
              <a:avLst/>
              <a:gdLst/>
              <a:ahLst/>
              <a:cxnLst>
                <a:cxn ang="0">
                  <a:pos x="wd2" y="hd2"/>
                </a:cxn>
                <a:cxn ang="5400000">
                  <a:pos x="wd2" y="hd2"/>
                </a:cxn>
                <a:cxn ang="10800000">
                  <a:pos x="wd2" y="hd2"/>
                </a:cxn>
                <a:cxn ang="16200000">
                  <a:pos x="wd2" y="hd2"/>
                </a:cxn>
              </a:cxnLst>
              <a:rect l="0" t="0" r="r" b="b"/>
              <a:pathLst>
                <a:path w="21142" h="21600" extrusionOk="0">
                  <a:moveTo>
                    <a:pt x="18797" y="20856"/>
                  </a:moveTo>
                  <a:cubicBezTo>
                    <a:pt x="18215" y="20642"/>
                    <a:pt x="17275" y="20341"/>
                    <a:pt x="17002" y="20341"/>
                  </a:cubicBezTo>
                  <a:cubicBezTo>
                    <a:pt x="16908" y="20355"/>
                    <a:pt x="16629" y="20589"/>
                    <a:pt x="16444" y="20743"/>
                  </a:cubicBezTo>
                  <a:cubicBezTo>
                    <a:pt x="16040" y="21078"/>
                    <a:pt x="15626" y="21425"/>
                    <a:pt x="15196" y="21425"/>
                  </a:cubicBezTo>
                  <a:cubicBezTo>
                    <a:pt x="14679" y="21425"/>
                    <a:pt x="14158" y="20835"/>
                    <a:pt x="13529" y="20067"/>
                  </a:cubicBezTo>
                  <a:cubicBezTo>
                    <a:pt x="13418" y="19930"/>
                    <a:pt x="13320" y="19808"/>
                    <a:pt x="13246" y="19728"/>
                  </a:cubicBezTo>
                  <a:cubicBezTo>
                    <a:pt x="12947" y="19413"/>
                    <a:pt x="12655" y="19075"/>
                    <a:pt x="12362" y="18737"/>
                  </a:cubicBezTo>
                  <a:cubicBezTo>
                    <a:pt x="11797" y="18082"/>
                    <a:pt x="11265" y="17466"/>
                    <a:pt x="10689" y="16998"/>
                  </a:cubicBezTo>
                  <a:cubicBezTo>
                    <a:pt x="10142" y="16555"/>
                    <a:pt x="9566" y="16339"/>
                    <a:pt x="8924" y="16339"/>
                  </a:cubicBezTo>
                  <a:cubicBezTo>
                    <a:pt x="7816" y="16339"/>
                    <a:pt x="6693" y="16984"/>
                    <a:pt x="5646" y="17682"/>
                  </a:cubicBezTo>
                  <a:lnTo>
                    <a:pt x="5343" y="17883"/>
                  </a:lnTo>
                  <a:lnTo>
                    <a:pt x="4616" y="17131"/>
                  </a:lnTo>
                  <a:cubicBezTo>
                    <a:pt x="3877" y="16366"/>
                    <a:pt x="4361" y="14930"/>
                    <a:pt x="4682" y="13981"/>
                  </a:cubicBezTo>
                  <a:cubicBezTo>
                    <a:pt x="4695" y="13940"/>
                    <a:pt x="4710" y="13896"/>
                    <a:pt x="4725" y="13852"/>
                  </a:cubicBezTo>
                  <a:cubicBezTo>
                    <a:pt x="4494" y="14078"/>
                    <a:pt x="4204" y="14303"/>
                    <a:pt x="3837" y="14303"/>
                  </a:cubicBezTo>
                  <a:lnTo>
                    <a:pt x="3578" y="14264"/>
                  </a:lnTo>
                  <a:cubicBezTo>
                    <a:pt x="3172" y="14144"/>
                    <a:pt x="2812" y="13802"/>
                    <a:pt x="2492" y="13501"/>
                  </a:cubicBezTo>
                  <a:cubicBezTo>
                    <a:pt x="2339" y="13356"/>
                    <a:pt x="2188" y="13211"/>
                    <a:pt x="2040" y="13110"/>
                  </a:cubicBezTo>
                  <a:cubicBezTo>
                    <a:pt x="1501" y="12780"/>
                    <a:pt x="1041" y="12502"/>
                    <a:pt x="775" y="11900"/>
                  </a:cubicBezTo>
                  <a:cubicBezTo>
                    <a:pt x="528" y="11336"/>
                    <a:pt x="522" y="10704"/>
                    <a:pt x="515" y="10197"/>
                  </a:cubicBezTo>
                  <a:cubicBezTo>
                    <a:pt x="511" y="9898"/>
                    <a:pt x="509" y="9590"/>
                    <a:pt x="454" y="9450"/>
                  </a:cubicBezTo>
                  <a:cubicBezTo>
                    <a:pt x="247" y="8949"/>
                    <a:pt x="-41" y="8249"/>
                    <a:pt x="114" y="7469"/>
                  </a:cubicBezTo>
                  <a:cubicBezTo>
                    <a:pt x="134" y="7371"/>
                    <a:pt x="162" y="7261"/>
                    <a:pt x="203" y="7152"/>
                  </a:cubicBezTo>
                  <a:cubicBezTo>
                    <a:pt x="62" y="6704"/>
                    <a:pt x="-37" y="6284"/>
                    <a:pt x="14" y="5778"/>
                  </a:cubicBezTo>
                  <a:cubicBezTo>
                    <a:pt x="114" y="4804"/>
                    <a:pt x="668" y="4299"/>
                    <a:pt x="1000" y="3996"/>
                  </a:cubicBezTo>
                  <a:lnTo>
                    <a:pt x="1421" y="3591"/>
                  </a:lnTo>
                  <a:cubicBezTo>
                    <a:pt x="2103" y="2925"/>
                    <a:pt x="2817" y="2233"/>
                    <a:pt x="3519" y="1716"/>
                  </a:cubicBezTo>
                  <a:cubicBezTo>
                    <a:pt x="4045" y="1323"/>
                    <a:pt x="4594" y="1271"/>
                    <a:pt x="5013" y="1271"/>
                  </a:cubicBezTo>
                  <a:lnTo>
                    <a:pt x="5973" y="1309"/>
                  </a:lnTo>
                  <a:cubicBezTo>
                    <a:pt x="6861" y="1275"/>
                    <a:pt x="7657" y="1172"/>
                    <a:pt x="8440" y="1062"/>
                  </a:cubicBezTo>
                  <a:cubicBezTo>
                    <a:pt x="8691" y="1025"/>
                    <a:pt x="8935" y="857"/>
                    <a:pt x="9219" y="662"/>
                  </a:cubicBezTo>
                  <a:cubicBezTo>
                    <a:pt x="9465" y="496"/>
                    <a:pt x="9712" y="331"/>
                    <a:pt x="9976" y="221"/>
                  </a:cubicBezTo>
                  <a:cubicBezTo>
                    <a:pt x="10340" y="74"/>
                    <a:pt x="10757" y="0"/>
                    <a:pt x="11217" y="0"/>
                  </a:cubicBezTo>
                  <a:cubicBezTo>
                    <a:pt x="11671" y="0"/>
                    <a:pt x="12127" y="73"/>
                    <a:pt x="12524" y="184"/>
                  </a:cubicBezTo>
                  <a:cubicBezTo>
                    <a:pt x="13069" y="342"/>
                    <a:pt x="13593" y="551"/>
                    <a:pt x="14112" y="758"/>
                  </a:cubicBezTo>
                  <a:cubicBezTo>
                    <a:pt x="15076" y="1142"/>
                    <a:pt x="15986" y="1505"/>
                    <a:pt x="16945" y="1505"/>
                  </a:cubicBezTo>
                  <a:lnTo>
                    <a:pt x="17216" y="1494"/>
                  </a:lnTo>
                  <a:cubicBezTo>
                    <a:pt x="18152" y="1431"/>
                    <a:pt x="19083" y="1402"/>
                    <a:pt x="20019" y="1374"/>
                  </a:cubicBezTo>
                  <a:lnTo>
                    <a:pt x="20778" y="1351"/>
                  </a:lnTo>
                  <a:lnTo>
                    <a:pt x="20946" y="1994"/>
                  </a:lnTo>
                  <a:cubicBezTo>
                    <a:pt x="21559" y="4370"/>
                    <a:pt x="20606" y="5716"/>
                    <a:pt x="19908" y="6697"/>
                  </a:cubicBezTo>
                  <a:cubicBezTo>
                    <a:pt x="19500" y="7274"/>
                    <a:pt x="19114" y="7819"/>
                    <a:pt x="18994" y="8497"/>
                  </a:cubicBezTo>
                  <a:cubicBezTo>
                    <a:pt x="18409" y="11805"/>
                    <a:pt x="19480" y="14140"/>
                    <a:pt x="20721" y="16846"/>
                  </a:cubicBezTo>
                  <a:lnTo>
                    <a:pt x="20894" y="17221"/>
                  </a:lnTo>
                  <a:lnTo>
                    <a:pt x="20852" y="17804"/>
                  </a:lnTo>
                  <a:cubicBezTo>
                    <a:pt x="20767" y="18441"/>
                    <a:pt x="20418" y="18737"/>
                    <a:pt x="20049" y="19052"/>
                  </a:cubicBezTo>
                  <a:cubicBezTo>
                    <a:pt x="19890" y="19188"/>
                    <a:pt x="19554" y="19475"/>
                    <a:pt x="19489" y="19636"/>
                  </a:cubicBezTo>
                  <a:lnTo>
                    <a:pt x="20113" y="21600"/>
                  </a:lnTo>
                  <a:lnTo>
                    <a:pt x="18797" y="20856"/>
                  </a:lnTo>
                  <a:close/>
                </a:path>
              </a:pathLst>
            </a:custGeom>
            <a:grp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45" name="Shape 17082">
              <a:extLst>
                <a:ext uri="{FF2B5EF4-FFF2-40B4-BE49-F238E27FC236}">
                  <a16:creationId xmlns:a16="http://schemas.microsoft.com/office/drawing/2014/main" id="{2C25C158-38C5-52E1-B451-A1A08AB47584}"/>
                </a:ext>
              </a:extLst>
            </p:cNvPr>
            <p:cNvSpPr/>
            <p:nvPr/>
          </p:nvSpPr>
          <p:spPr>
            <a:xfrm>
              <a:off x="6121662" y="2070093"/>
              <a:ext cx="223029" cy="98162"/>
            </a:xfrm>
            <a:custGeom>
              <a:avLst/>
              <a:gdLst/>
              <a:ahLst/>
              <a:cxnLst>
                <a:cxn ang="0">
                  <a:pos x="wd2" y="hd2"/>
                </a:cxn>
                <a:cxn ang="5400000">
                  <a:pos x="wd2" y="hd2"/>
                </a:cxn>
                <a:cxn ang="10800000">
                  <a:pos x="wd2" y="hd2"/>
                </a:cxn>
                <a:cxn ang="16200000">
                  <a:pos x="wd2" y="hd2"/>
                </a:cxn>
              </a:cxnLst>
              <a:rect l="0" t="0" r="r" b="b"/>
              <a:pathLst>
                <a:path w="21572" h="21600" extrusionOk="0">
                  <a:moveTo>
                    <a:pt x="13956" y="17716"/>
                  </a:moveTo>
                  <a:cubicBezTo>
                    <a:pt x="13330" y="17537"/>
                    <a:pt x="12361" y="17279"/>
                    <a:pt x="12171" y="17279"/>
                  </a:cubicBezTo>
                  <a:cubicBezTo>
                    <a:pt x="12046" y="17279"/>
                    <a:pt x="11696" y="17279"/>
                    <a:pt x="11255" y="15265"/>
                  </a:cubicBezTo>
                  <a:lnTo>
                    <a:pt x="10518" y="16231"/>
                  </a:lnTo>
                  <a:lnTo>
                    <a:pt x="7402" y="15934"/>
                  </a:lnTo>
                  <a:cubicBezTo>
                    <a:pt x="7317" y="15906"/>
                    <a:pt x="5745" y="15141"/>
                    <a:pt x="4665" y="15141"/>
                  </a:cubicBezTo>
                  <a:cubicBezTo>
                    <a:pt x="4442" y="15141"/>
                    <a:pt x="4258" y="15174"/>
                    <a:pt x="4120" y="15238"/>
                  </a:cubicBezTo>
                  <a:cubicBezTo>
                    <a:pt x="3096" y="15719"/>
                    <a:pt x="1011" y="17245"/>
                    <a:pt x="737" y="17711"/>
                  </a:cubicBezTo>
                  <a:lnTo>
                    <a:pt x="573" y="17224"/>
                  </a:lnTo>
                  <a:lnTo>
                    <a:pt x="53" y="17393"/>
                  </a:lnTo>
                  <a:cubicBezTo>
                    <a:pt x="-28" y="16779"/>
                    <a:pt x="-2" y="13345"/>
                    <a:pt x="36" y="10573"/>
                  </a:cubicBezTo>
                  <a:lnTo>
                    <a:pt x="43" y="10042"/>
                  </a:lnTo>
                  <a:lnTo>
                    <a:pt x="822" y="9120"/>
                  </a:lnTo>
                  <a:cubicBezTo>
                    <a:pt x="800" y="8441"/>
                    <a:pt x="820" y="7724"/>
                    <a:pt x="820" y="7713"/>
                  </a:cubicBezTo>
                  <a:cubicBezTo>
                    <a:pt x="917" y="6590"/>
                    <a:pt x="1195" y="5685"/>
                    <a:pt x="1454" y="4946"/>
                  </a:cubicBezTo>
                  <a:cubicBezTo>
                    <a:pt x="1759" y="4070"/>
                    <a:pt x="1957" y="3929"/>
                    <a:pt x="2335" y="3820"/>
                  </a:cubicBezTo>
                  <a:lnTo>
                    <a:pt x="2544" y="3752"/>
                  </a:lnTo>
                  <a:cubicBezTo>
                    <a:pt x="2574" y="3732"/>
                    <a:pt x="2734" y="3607"/>
                    <a:pt x="2935" y="3453"/>
                  </a:cubicBezTo>
                  <a:cubicBezTo>
                    <a:pt x="3873" y="2734"/>
                    <a:pt x="4157" y="2548"/>
                    <a:pt x="4315" y="2548"/>
                  </a:cubicBezTo>
                  <a:lnTo>
                    <a:pt x="4511" y="2548"/>
                  </a:lnTo>
                  <a:lnTo>
                    <a:pt x="4655" y="2908"/>
                  </a:lnTo>
                  <a:lnTo>
                    <a:pt x="4776" y="3258"/>
                  </a:lnTo>
                  <a:lnTo>
                    <a:pt x="4761" y="3405"/>
                  </a:lnTo>
                  <a:cubicBezTo>
                    <a:pt x="4899" y="3843"/>
                    <a:pt x="5330" y="4908"/>
                    <a:pt x="5985" y="6343"/>
                  </a:cubicBezTo>
                  <a:cubicBezTo>
                    <a:pt x="6494" y="7452"/>
                    <a:pt x="7158" y="8725"/>
                    <a:pt x="7770" y="8725"/>
                  </a:cubicBezTo>
                  <a:cubicBezTo>
                    <a:pt x="8249" y="8722"/>
                    <a:pt x="9056" y="7593"/>
                    <a:pt x="9211" y="6711"/>
                  </a:cubicBezTo>
                  <a:cubicBezTo>
                    <a:pt x="9306" y="6161"/>
                    <a:pt x="9055" y="4211"/>
                    <a:pt x="8769" y="2806"/>
                  </a:cubicBezTo>
                  <a:lnTo>
                    <a:pt x="8596" y="1955"/>
                  </a:lnTo>
                  <a:lnTo>
                    <a:pt x="8980" y="1591"/>
                  </a:lnTo>
                  <a:cubicBezTo>
                    <a:pt x="9830" y="786"/>
                    <a:pt x="10739" y="0"/>
                    <a:pt x="11673" y="0"/>
                  </a:cubicBezTo>
                  <a:cubicBezTo>
                    <a:pt x="12203" y="0"/>
                    <a:pt x="12705" y="262"/>
                    <a:pt x="13164" y="775"/>
                  </a:cubicBezTo>
                  <a:cubicBezTo>
                    <a:pt x="13588" y="1251"/>
                    <a:pt x="13970" y="1864"/>
                    <a:pt x="14340" y="2457"/>
                  </a:cubicBezTo>
                  <a:cubicBezTo>
                    <a:pt x="14519" y="2742"/>
                    <a:pt x="14697" y="3029"/>
                    <a:pt x="14879" y="3295"/>
                  </a:cubicBezTo>
                  <a:cubicBezTo>
                    <a:pt x="14939" y="3383"/>
                    <a:pt x="15015" y="3514"/>
                    <a:pt x="15104" y="3663"/>
                  </a:cubicBezTo>
                  <a:cubicBezTo>
                    <a:pt x="15244" y="3900"/>
                    <a:pt x="15571" y="4456"/>
                    <a:pt x="15693" y="4498"/>
                  </a:cubicBezTo>
                  <a:cubicBezTo>
                    <a:pt x="15760" y="4496"/>
                    <a:pt x="15980" y="4244"/>
                    <a:pt x="16111" y="4094"/>
                  </a:cubicBezTo>
                  <a:cubicBezTo>
                    <a:pt x="16359" y="3809"/>
                    <a:pt x="16593" y="3538"/>
                    <a:pt x="16836" y="3538"/>
                  </a:cubicBezTo>
                  <a:cubicBezTo>
                    <a:pt x="17164" y="3538"/>
                    <a:pt x="17999" y="3956"/>
                    <a:pt x="18162" y="4041"/>
                  </a:cubicBezTo>
                  <a:lnTo>
                    <a:pt x="18353" y="4138"/>
                  </a:lnTo>
                  <a:lnTo>
                    <a:pt x="18438" y="4534"/>
                  </a:lnTo>
                  <a:cubicBezTo>
                    <a:pt x="18438" y="4534"/>
                    <a:pt x="18464" y="4648"/>
                    <a:pt x="18591" y="4860"/>
                  </a:cubicBezTo>
                  <a:cubicBezTo>
                    <a:pt x="18970" y="5485"/>
                    <a:pt x="19343" y="6214"/>
                    <a:pt x="19369" y="7630"/>
                  </a:cubicBezTo>
                  <a:cubicBezTo>
                    <a:pt x="19375" y="7947"/>
                    <a:pt x="19359" y="8272"/>
                    <a:pt x="19343" y="8600"/>
                  </a:cubicBezTo>
                  <a:cubicBezTo>
                    <a:pt x="19316" y="9127"/>
                    <a:pt x="19302" y="9466"/>
                    <a:pt x="19368" y="9737"/>
                  </a:cubicBezTo>
                  <a:cubicBezTo>
                    <a:pt x="19431" y="10000"/>
                    <a:pt x="19610" y="10167"/>
                    <a:pt x="19820" y="10361"/>
                  </a:cubicBezTo>
                  <a:cubicBezTo>
                    <a:pt x="20052" y="10578"/>
                    <a:pt x="20317" y="10823"/>
                    <a:pt x="20531" y="11314"/>
                  </a:cubicBezTo>
                  <a:cubicBezTo>
                    <a:pt x="20875" y="12095"/>
                    <a:pt x="21108" y="13052"/>
                    <a:pt x="21183" y="14006"/>
                  </a:cubicBezTo>
                  <a:cubicBezTo>
                    <a:pt x="21204" y="14305"/>
                    <a:pt x="21190" y="14614"/>
                    <a:pt x="21177" y="14913"/>
                  </a:cubicBezTo>
                  <a:cubicBezTo>
                    <a:pt x="21169" y="15090"/>
                    <a:pt x="21155" y="15387"/>
                    <a:pt x="21165" y="15484"/>
                  </a:cubicBezTo>
                  <a:lnTo>
                    <a:pt x="21572" y="16667"/>
                  </a:lnTo>
                  <a:lnTo>
                    <a:pt x="20886" y="16803"/>
                  </a:lnTo>
                  <a:cubicBezTo>
                    <a:pt x="20560" y="16936"/>
                    <a:pt x="20302" y="17154"/>
                    <a:pt x="20140" y="17431"/>
                  </a:cubicBezTo>
                  <a:cubicBezTo>
                    <a:pt x="19888" y="17868"/>
                    <a:pt x="19552" y="19010"/>
                    <a:pt x="19552" y="19432"/>
                  </a:cubicBezTo>
                  <a:lnTo>
                    <a:pt x="19097" y="19598"/>
                  </a:lnTo>
                  <a:lnTo>
                    <a:pt x="18927" y="20172"/>
                  </a:lnTo>
                  <a:cubicBezTo>
                    <a:pt x="18795" y="20039"/>
                    <a:pt x="18131" y="19775"/>
                    <a:pt x="17990" y="19758"/>
                  </a:cubicBezTo>
                  <a:cubicBezTo>
                    <a:pt x="17592" y="19827"/>
                    <a:pt x="17033" y="20263"/>
                    <a:pt x="16889" y="20801"/>
                  </a:cubicBezTo>
                  <a:lnTo>
                    <a:pt x="16674" y="21600"/>
                  </a:lnTo>
                  <a:lnTo>
                    <a:pt x="13956" y="17716"/>
                  </a:lnTo>
                  <a:close/>
                </a:path>
              </a:pathLst>
            </a:custGeom>
            <a:grp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46" name="Shape 17083">
              <a:extLst>
                <a:ext uri="{FF2B5EF4-FFF2-40B4-BE49-F238E27FC236}">
                  <a16:creationId xmlns:a16="http://schemas.microsoft.com/office/drawing/2014/main" id="{A82DE7D3-6A2D-4852-BDC8-865B4E31784F}"/>
                </a:ext>
              </a:extLst>
            </p:cNvPr>
            <p:cNvSpPr/>
            <p:nvPr/>
          </p:nvSpPr>
          <p:spPr>
            <a:xfrm>
              <a:off x="6343062" y="2696862"/>
              <a:ext cx="1361" cy="4919"/>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7855" y="14400"/>
                    <a:pt x="3927" y="8308"/>
                    <a:pt x="0" y="0"/>
                  </a:cubicBezTo>
                  <a:cubicBezTo>
                    <a:pt x="3927" y="4154"/>
                    <a:pt x="5891" y="8308"/>
                    <a:pt x="11782" y="13569"/>
                  </a:cubicBezTo>
                  <a:cubicBezTo>
                    <a:pt x="17673" y="16615"/>
                    <a:pt x="21600" y="18554"/>
                    <a:pt x="21600" y="21600"/>
                  </a:cubicBezTo>
                  <a:close/>
                </a:path>
              </a:pathLst>
            </a:custGeom>
            <a:grpFill/>
            <a:ln w="3175" cap="flat">
              <a:solidFill>
                <a:schemeClr val="bg1"/>
              </a:solidFill>
              <a:miter lim="400000"/>
            </a:ln>
            <a:effectLst/>
          </p:spPr>
          <p:txBody>
            <a:bodyPr wrap="square" lIns="26789" tIns="26789" rIns="26789" bIns="26789" numCol="1" anchor="t">
              <a:noAutofit/>
            </a:bodyPr>
            <a:lstStyle/>
            <a:p>
              <a:pP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GB" sz="2110" noProof="0" dirty="0">
                <a:latin typeface="Arial" panose="020B0604020202020204" pitchFamily="34" charset="0"/>
                <a:ea typeface="Lato Light" panose="020F0502020204030203" pitchFamily="34" charset="0"/>
                <a:cs typeface="Arial" panose="020B0604020202020204" pitchFamily="34" charset="0"/>
              </a:endParaRPr>
            </a:p>
          </p:txBody>
        </p:sp>
        <p:sp>
          <p:nvSpPr>
            <p:cNvPr id="47" name="Shape 17084">
              <a:extLst>
                <a:ext uri="{FF2B5EF4-FFF2-40B4-BE49-F238E27FC236}">
                  <a16:creationId xmlns:a16="http://schemas.microsoft.com/office/drawing/2014/main" id="{864AC4D5-ADE8-88F2-9F6F-A04C2DDBBB27}"/>
                </a:ext>
              </a:extLst>
            </p:cNvPr>
            <p:cNvSpPr/>
            <p:nvPr/>
          </p:nvSpPr>
          <p:spPr>
            <a:xfrm>
              <a:off x="6106902" y="2653134"/>
              <a:ext cx="65071" cy="133199"/>
            </a:xfrm>
            <a:custGeom>
              <a:avLst/>
              <a:gdLst/>
              <a:ahLst/>
              <a:cxnLst>
                <a:cxn ang="0">
                  <a:pos x="wd2" y="hd2"/>
                </a:cxn>
                <a:cxn ang="5400000">
                  <a:pos x="wd2" y="hd2"/>
                </a:cxn>
                <a:cxn ang="10800000">
                  <a:pos x="wd2" y="hd2"/>
                </a:cxn>
                <a:cxn ang="16200000">
                  <a:pos x="wd2" y="hd2"/>
                </a:cxn>
              </a:cxnLst>
              <a:rect l="0" t="0" r="r" b="b"/>
              <a:pathLst>
                <a:path w="21530" h="21600" extrusionOk="0">
                  <a:moveTo>
                    <a:pt x="8507" y="21600"/>
                  </a:moveTo>
                  <a:cubicBezTo>
                    <a:pt x="7672" y="21600"/>
                    <a:pt x="7057" y="21367"/>
                    <a:pt x="6685" y="21227"/>
                  </a:cubicBezTo>
                  <a:cubicBezTo>
                    <a:pt x="6242" y="21062"/>
                    <a:pt x="4076" y="20032"/>
                    <a:pt x="4401" y="19152"/>
                  </a:cubicBezTo>
                  <a:cubicBezTo>
                    <a:pt x="4601" y="18570"/>
                    <a:pt x="5941" y="18244"/>
                    <a:pt x="7186" y="18091"/>
                  </a:cubicBezTo>
                  <a:cubicBezTo>
                    <a:pt x="7076" y="18026"/>
                    <a:pt x="6900" y="17946"/>
                    <a:pt x="6900" y="17946"/>
                  </a:cubicBezTo>
                  <a:cubicBezTo>
                    <a:pt x="6876" y="17946"/>
                    <a:pt x="3127" y="17130"/>
                    <a:pt x="1868" y="16351"/>
                  </a:cubicBezTo>
                  <a:cubicBezTo>
                    <a:pt x="809" y="15695"/>
                    <a:pt x="790" y="14582"/>
                    <a:pt x="871" y="13302"/>
                  </a:cubicBezTo>
                  <a:cubicBezTo>
                    <a:pt x="886" y="13089"/>
                    <a:pt x="900" y="12899"/>
                    <a:pt x="895" y="12750"/>
                  </a:cubicBezTo>
                  <a:cubicBezTo>
                    <a:pt x="871" y="11985"/>
                    <a:pt x="1091" y="11225"/>
                    <a:pt x="1305" y="10490"/>
                  </a:cubicBezTo>
                  <a:cubicBezTo>
                    <a:pt x="1482" y="9873"/>
                    <a:pt x="1668" y="9252"/>
                    <a:pt x="1692" y="8633"/>
                  </a:cubicBezTo>
                  <a:cubicBezTo>
                    <a:pt x="1701" y="8249"/>
                    <a:pt x="1897" y="7853"/>
                    <a:pt x="2083" y="7470"/>
                  </a:cubicBezTo>
                  <a:cubicBezTo>
                    <a:pt x="2288" y="7054"/>
                    <a:pt x="2483" y="6655"/>
                    <a:pt x="2417" y="6347"/>
                  </a:cubicBezTo>
                  <a:cubicBezTo>
                    <a:pt x="361" y="6299"/>
                    <a:pt x="32" y="5682"/>
                    <a:pt x="3" y="5308"/>
                  </a:cubicBezTo>
                  <a:cubicBezTo>
                    <a:pt x="-30" y="5006"/>
                    <a:pt x="166" y="4632"/>
                    <a:pt x="352" y="4270"/>
                  </a:cubicBezTo>
                  <a:lnTo>
                    <a:pt x="509" y="3947"/>
                  </a:lnTo>
                  <a:cubicBezTo>
                    <a:pt x="943" y="2912"/>
                    <a:pt x="1363" y="1908"/>
                    <a:pt x="2302" y="1071"/>
                  </a:cubicBezTo>
                  <a:cubicBezTo>
                    <a:pt x="2832" y="594"/>
                    <a:pt x="3494" y="0"/>
                    <a:pt x="4916" y="0"/>
                  </a:cubicBezTo>
                  <a:cubicBezTo>
                    <a:pt x="5841" y="0"/>
                    <a:pt x="6695" y="269"/>
                    <a:pt x="8016" y="720"/>
                  </a:cubicBezTo>
                  <a:lnTo>
                    <a:pt x="8044" y="720"/>
                  </a:lnTo>
                  <a:lnTo>
                    <a:pt x="8440" y="861"/>
                  </a:lnTo>
                  <a:lnTo>
                    <a:pt x="8063" y="1560"/>
                  </a:lnTo>
                  <a:lnTo>
                    <a:pt x="8865" y="1012"/>
                  </a:lnTo>
                  <a:cubicBezTo>
                    <a:pt x="10100" y="1451"/>
                    <a:pt x="11612" y="2027"/>
                    <a:pt x="13052" y="2575"/>
                  </a:cubicBezTo>
                  <a:lnTo>
                    <a:pt x="13271" y="2660"/>
                  </a:lnTo>
                  <a:lnTo>
                    <a:pt x="13462" y="2806"/>
                  </a:lnTo>
                  <a:cubicBezTo>
                    <a:pt x="15651" y="3759"/>
                    <a:pt x="16877" y="4846"/>
                    <a:pt x="16834" y="5869"/>
                  </a:cubicBezTo>
                  <a:lnTo>
                    <a:pt x="16820" y="6274"/>
                  </a:lnTo>
                  <a:lnTo>
                    <a:pt x="16071" y="6455"/>
                  </a:lnTo>
                  <a:lnTo>
                    <a:pt x="14931" y="5984"/>
                  </a:lnTo>
                  <a:lnTo>
                    <a:pt x="15594" y="6572"/>
                  </a:lnTo>
                  <a:cubicBezTo>
                    <a:pt x="15356" y="6767"/>
                    <a:pt x="15165" y="8004"/>
                    <a:pt x="15308" y="9169"/>
                  </a:cubicBezTo>
                  <a:cubicBezTo>
                    <a:pt x="16348" y="10103"/>
                    <a:pt x="17607" y="11018"/>
                    <a:pt x="18065" y="11164"/>
                  </a:cubicBezTo>
                  <a:cubicBezTo>
                    <a:pt x="18074" y="11164"/>
                    <a:pt x="21136" y="11296"/>
                    <a:pt x="21136" y="11296"/>
                  </a:cubicBezTo>
                  <a:lnTo>
                    <a:pt x="20783" y="11920"/>
                  </a:lnTo>
                  <a:cubicBezTo>
                    <a:pt x="21069" y="12307"/>
                    <a:pt x="21570" y="13064"/>
                    <a:pt x="21527" y="13616"/>
                  </a:cubicBezTo>
                  <a:cubicBezTo>
                    <a:pt x="21465" y="14369"/>
                    <a:pt x="20397" y="14760"/>
                    <a:pt x="19686" y="15019"/>
                  </a:cubicBezTo>
                  <a:cubicBezTo>
                    <a:pt x="19429" y="15115"/>
                    <a:pt x="19181" y="15205"/>
                    <a:pt x="19033" y="15289"/>
                  </a:cubicBezTo>
                  <a:cubicBezTo>
                    <a:pt x="18599" y="15537"/>
                    <a:pt x="18618" y="15909"/>
                    <a:pt x="18699" y="16491"/>
                  </a:cubicBezTo>
                  <a:lnTo>
                    <a:pt x="18732" y="16751"/>
                  </a:lnTo>
                  <a:lnTo>
                    <a:pt x="18418" y="17093"/>
                  </a:lnTo>
                  <a:cubicBezTo>
                    <a:pt x="18184" y="17233"/>
                    <a:pt x="16949" y="17930"/>
                    <a:pt x="15260" y="17930"/>
                  </a:cubicBezTo>
                  <a:lnTo>
                    <a:pt x="14378" y="17922"/>
                  </a:lnTo>
                  <a:lnTo>
                    <a:pt x="14416" y="18128"/>
                  </a:lnTo>
                  <a:cubicBezTo>
                    <a:pt x="14573" y="18739"/>
                    <a:pt x="14769" y="19498"/>
                    <a:pt x="14073" y="20030"/>
                  </a:cubicBezTo>
                  <a:cubicBezTo>
                    <a:pt x="13395" y="20544"/>
                    <a:pt x="12208" y="20627"/>
                    <a:pt x="11254" y="20694"/>
                  </a:cubicBezTo>
                  <a:cubicBezTo>
                    <a:pt x="10992" y="20712"/>
                    <a:pt x="10691" y="20733"/>
                    <a:pt x="10448" y="20763"/>
                  </a:cubicBezTo>
                  <a:cubicBezTo>
                    <a:pt x="10372" y="21010"/>
                    <a:pt x="10148" y="21317"/>
                    <a:pt x="9427" y="21493"/>
                  </a:cubicBezTo>
                  <a:lnTo>
                    <a:pt x="9132" y="21565"/>
                  </a:lnTo>
                  <a:lnTo>
                    <a:pt x="8507" y="21600"/>
                  </a:lnTo>
                  <a:close/>
                </a:path>
              </a:pathLst>
            </a:custGeom>
            <a:grp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48" name="Shape 17085">
              <a:extLst>
                <a:ext uri="{FF2B5EF4-FFF2-40B4-BE49-F238E27FC236}">
                  <a16:creationId xmlns:a16="http://schemas.microsoft.com/office/drawing/2014/main" id="{00CB51EF-B303-1F95-4130-333DBEA0316B}"/>
                </a:ext>
              </a:extLst>
            </p:cNvPr>
            <p:cNvSpPr/>
            <p:nvPr/>
          </p:nvSpPr>
          <p:spPr>
            <a:xfrm>
              <a:off x="6210222" y="2594830"/>
              <a:ext cx="207201" cy="123663"/>
            </a:xfrm>
            <a:custGeom>
              <a:avLst/>
              <a:gdLst/>
              <a:ahLst/>
              <a:cxnLst>
                <a:cxn ang="0">
                  <a:pos x="wd2" y="hd2"/>
                </a:cxn>
                <a:cxn ang="5400000">
                  <a:pos x="wd2" y="hd2"/>
                </a:cxn>
                <a:cxn ang="10800000">
                  <a:pos x="wd2" y="hd2"/>
                </a:cxn>
                <a:cxn ang="16200000">
                  <a:pos x="wd2" y="hd2"/>
                </a:cxn>
              </a:cxnLst>
              <a:rect l="0" t="0" r="r" b="b"/>
              <a:pathLst>
                <a:path w="21537" h="21600" extrusionOk="0">
                  <a:moveTo>
                    <a:pt x="11076" y="21600"/>
                  </a:moveTo>
                  <a:cubicBezTo>
                    <a:pt x="10222" y="21600"/>
                    <a:pt x="9481" y="21070"/>
                    <a:pt x="8763" y="20557"/>
                  </a:cubicBezTo>
                  <a:lnTo>
                    <a:pt x="8464" y="20346"/>
                  </a:lnTo>
                  <a:cubicBezTo>
                    <a:pt x="8186" y="20153"/>
                    <a:pt x="7849" y="20056"/>
                    <a:pt x="7467" y="20056"/>
                  </a:cubicBezTo>
                  <a:cubicBezTo>
                    <a:pt x="7094" y="20056"/>
                    <a:pt x="6687" y="20147"/>
                    <a:pt x="6257" y="20327"/>
                  </a:cubicBezTo>
                  <a:cubicBezTo>
                    <a:pt x="5678" y="20569"/>
                    <a:pt x="5092" y="20814"/>
                    <a:pt x="4484" y="20886"/>
                  </a:cubicBezTo>
                  <a:cubicBezTo>
                    <a:pt x="4396" y="20896"/>
                    <a:pt x="4310" y="20900"/>
                    <a:pt x="4227" y="20900"/>
                  </a:cubicBezTo>
                  <a:lnTo>
                    <a:pt x="3569" y="20870"/>
                  </a:lnTo>
                  <a:cubicBezTo>
                    <a:pt x="3441" y="20870"/>
                    <a:pt x="3311" y="20881"/>
                    <a:pt x="3175" y="20924"/>
                  </a:cubicBezTo>
                  <a:lnTo>
                    <a:pt x="2715" y="21065"/>
                  </a:lnTo>
                  <a:lnTo>
                    <a:pt x="2664" y="20295"/>
                  </a:lnTo>
                  <a:cubicBezTo>
                    <a:pt x="2607" y="19468"/>
                    <a:pt x="2514" y="18640"/>
                    <a:pt x="2421" y="17815"/>
                  </a:cubicBezTo>
                  <a:lnTo>
                    <a:pt x="2304" y="16750"/>
                  </a:lnTo>
                  <a:cubicBezTo>
                    <a:pt x="2303" y="16752"/>
                    <a:pt x="2303" y="16753"/>
                    <a:pt x="2301" y="16753"/>
                  </a:cubicBezTo>
                  <a:cubicBezTo>
                    <a:pt x="2268" y="16753"/>
                    <a:pt x="2081" y="16496"/>
                    <a:pt x="1999" y="16382"/>
                  </a:cubicBezTo>
                  <a:cubicBezTo>
                    <a:pt x="1927" y="16283"/>
                    <a:pt x="1865" y="16198"/>
                    <a:pt x="1832" y="16144"/>
                  </a:cubicBezTo>
                  <a:cubicBezTo>
                    <a:pt x="1747" y="16006"/>
                    <a:pt x="1654" y="15925"/>
                    <a:pt x="1546" y="15833"/>
                  </a:cubicBezTo>
                  <a:cubicBezTo>
                    <a:pt x="1308" y="15627"/>
                    <a:pt x="947" y="15316"/>
                    <a:pt x="855" y="14341"/>
                  </a:cubicBezTo>
                  <a:cubicBezTo>
                    <a:pt x="818" y="13909"/>
                    <a:pt x="854" y="13509"/>
                    <a:pt x="884" y="13159"/>
                  </a:cubicBezTo>
                  <a:cubicBezTo>
                    <a:pt x="912" y="12843"/>
                    <a:pt x="936" y="12570"/>
                    <a:pt x="908" y="12338"/>
                  </a:cubicBezTo>
                  <a:cubicBezTo>
                    <a:pt x="873" y="12069"/>
                    <a:pt x="799" y="11784"/>
                    <a:pt x="718" y="11483"/>
                  </a:cubicBezTo>
                  <a:cubicBezTo>
                    <a:pt x="617" y="11105"/>
                    <a:pt x="503" y="10678"/>
                    <a:pt x="457" y="10200"/>
                  </a:cubicBezTo>
                  <a:lnTo>
                    <a:pt x="887" y="10087"/>
                  </a:lnTo>
                  <a:lnTo>
                    <a:pt x="1014" y="9504"/>
                  </a:lnTo>
                  <a:cubicBezTo>
                    <a:pt x="1067" y="9495"/>
                    <a:pt x="1275" y="9371"/>
                    <a:pt x="1581" y="9076"/>
                  </a:cubicBezTo>
                  <a:cubicBezTo>
                    <a:pt x="1703" y="8962"/>
                    <a:pt x="1799" y="8864"/>
                    <a:pt x="1840" y="8812"/>
                  </a:cubicBezTo>
                  <a:cubicBezTo>
                    <a:pt x="1906" y="8701"/>
                    <a:pt x="2021" y="8496"/>
                    <a:pt x="2124" y="8299"/>
                  </a:cubicBezTo>
                  <a:cubicBezTo>
                    <a:pt x="1035" y="7091"/>
                    <a:pt x="-3" y="5148"/>
                    <a:pt x="0" y="2885"/>
                  </a:cubicBezTo>
                  <a:cubicBezTo>
                    <a:pt x="0" y="1539"/>
                    <a:pt x="1113" y="429"/>
                    <a:pt x="1335" y="220"/>
                  </a:cubicBezTo>
                  <a:lnTo>
                    <a:pt x="1570" y="0"/>
                  </a:lnTo>
                  <a:lnTo>
                    <a:pt x="2039" y="538"/>
                  </a:lnTo>
                  <a:lnTo>
                    <a:pt x="2220" y="765"/>
                  </a:lnTo>
                  <a:lnTo>
                    <a:pt x="2367" y="980"/>
                  </a:lnTo>
                  <a:lnTo>
                    <a:pt x="2548" y="1315"/>
                  </a:lnTo>
                  <a:lnTo>
                    <a:pt x="2650" y="1594"/>
                  </a:lnTo>
                  <a:lnTo>
                    <a:pt x="2683" y="1706"/>
                  </a:lnTo>
                  <a:lnTo>
                    <a:pt x="2733" y="2059"/>
                  </a:lnTo>
                  <a:cubicBezTo>
                    <a:pt x="2743" y="2265"/>
                    <a:pt x="2736" y="2406"/>
                    <a:pt x="2716" y="2548"/>
                  </a:cubicBezTo>
                  <a:cubicBezTo>
                    <a:pt x="2691" y="2709"/>
                    <a:pt x="2649" y="2823"/>
                    <a:pt x="2565" y="3051"/>
                  </a:cubicBezTo>
                  <a:cubicBezTo>
                    <a:pt x="2559" y="3066"/>
                    <a:pt x="2553" y="3084"/>
                    <a:pt x="2545" y="3104"/>
                  </a:cubicBezTo>
                  <a:cubicBezTo>
                    <a:pt x="2569" y="3098"/>
                    <a:pt x="2593" y="3092"/>
                    <a:pt x="2617" y="3084"/>
                  </a:cubicBezTo>
                  <a:cubicBezTo>
                    <a:pt x="2773" y="3036"/>
                    <a:pt x="2914" y="2965"/>
                    <a:pt x="3052" y="2897"/>
                  </a:cubicBezTo>
                  <a:cubicBezTo>
                    <a:pt x="3320" y="2762"/>
                    <a:pt x="3597" y="2624"/>
                    <a:pt x="3945" y="2624"/>
                  </a:cubicBezTo>
                  <a:cubicBezTo>
                    <a:pt x="4017" y="2624"/>
                    <a:pt x="4092" y="2631"/>
                    <a:pt x="4170" y="2644"/>
                  </a:cubicBezTo>
                  <a:cubicBezTo>
                    <a:pt x="4784" y="2747"/>
                    <a:pt x="5419" y="2980"/>
                    <a:pt x="5867" y="3268"/>
                  </a:cubicBezTo>
                  <a:lnTo>
                    <a:pt x="6156" y="3463"/>
                  </a:lnTo>
                  <a:cubicBezTo>
                    <a:pt x="6457" y="3672"/>
                    <a:pt x="6622" y="3787"/>
                    <a:pt x="6928" y="3787"/>
                  </a:cubicBezTo>
                  <a:cubicBezTo>
                    <a:pt x="7406" y="3771"/>
                    <a:pt x="7843" y="3768"/>
                    <a:pt x="8281" y="3768"/>
                  </a:cubicBezTo>
                  <a:lnTo>
                    <a:pt x="8858" y="3768"/>
                  </a:lnTo>
                  <a:cubicBezTo>
                    <a:pt x="9352" y="3768"/>
                    <a:pt x="9770" y="4044"/>
                    <a:pt x="10139" y="4286"/>
                  </a:cubicBezTo>
                  <a:cubicBezTo>
                    <a:pt x="10360" y="4432"/>
                    <a:pt x="10578" y="4581"/>
                    <a:pt x="10810" y="4651"/>
                  </a:cubicBezTo>
                  <a:cubicBezTo>
                    <a:pt x="10811" y="4651"/>
                    <a:pt x="10813" y="4651"/>
                    <a:pt x="10814" y="4651"/>
                  </a:cubicBezTo>
                  <a:cubicBezTo>
                    <a:pt x="11063" y="4651"/>
                    <a:pt x="11382" y="4211"/>
                    <a:pt x="11629" y="3582"/>
                  </a:cubicBezTo>
                  <a:cubicBezTo>
                    <a:pt x="11909" y="2877"/>
                    <a:pt x="12127" y="2335"/>
                    <a:pt x="12671" y="1866"/>
                  </a:cubicBezTo>
                  <a:cubicBezTo>
                    <a:pt x="13306" y="1318"/>
                    <a:pt x="13989" y="1126"/>
                    <a:pt x="14648" y="942"/>
                  </a:cubicBezTo>
                  <a:cubicBezTo>
                    <a:pt x="14880" y="876"/>
                    <a:pt x="15113" y="812"/>
                    <a:pt x="15342" y="730"/>
                  </a:cubicBezTo>
                  <a:lnTo>
                    <a:pt x="15805" y="552"/>
                  </a:lnTo>
                  <a:lnTo>
                    <a:pt x="15988" y="500"/>
                  </a:lnTo>
                  <a:cubicBezTo>
                    <a:pt x="16130" y="466"/>
                    <a:pt x="16212" y="455"/>
                    <a:pt x="16296" y="454"/>
                  </a:cubicBezTo>
                  <a:lnTo>
                    <a:pt x="16909" y="710"/>
                  </a:lnTo>
                  <a:cubicBezTo>
                    <a:pt x="17093" y="869"/>
                    <a:pt x="17164" y="955"/>
                    <a:pt x="17233" y="1042"/>
                  </a:cubicBezTo>
                  <a:cubicBezTo>
                    <a:pt x="17348" y="1185"/>
                    <a:pt x="17448" y="1309"/>
                    <a:pt x="17552" y="1354"/>
                  </a:cubicBezTo>
                  <a:cubicBezTo>
                    <a:pt x="17667" y="1405"/>
                    <a:pt x="17811" y="1417"/>
                    <a:pt x="17964" y="1430"/>
                  </a:cubicBezTo>
                  <a:cubicBezTo>
                    <a:pt x="18160" y="1445"/>
                    <a:pt x="18356" y="1466"/>
                    <a:pt x="18541" y="1543"/>
                  </a:cubicBezTo>
                  <a:lnTo>
                    <a:pt x="18689" y="1620"/>
                  </a:lnTo>
                  <a:cubicBezTo>
                    <a:pt x="19044" y="1882"/>
                    <a:pt x="19197" y="2179"/>
                    <a:pt x="19320" y="2418"/>
                  </a:cubicBezTo>
                  <a:cubicBezTo>
                    <a:pt x="19390" y="2553"/>
                    <a:pt x="19450" y="2670"/>
                    <a:pt x="19511" y="2739"/>
                  </a:cubicBezTo>
                  <a:cubicBezTo>
                    <a:pt x="19567" y="2803"/>
                    <a:pt x="19649" y="2848"/>
                    <a:pt x="19745" y="2900"/>
                  </a:cubicBezTo>
                  <a:cubicBezTo>
                    <a:pt x="19868" y="2967"/>
                    <a:pt x="20007" y="3045"/>
                    <a:pt x="20148" y="3186"/>
                  </a:cubicBezTo>
                  <a:lnTo>
                    <a:pt x="20327" y="3337"/>
                  </a:lnTo>
                  <a:lnTo>
                    <a:pt x="20524" y="3427"/>
                  </a:lnTo>
                  <a:lnTo>
                    <a:pt x="20683" y="3430"/>
                  </a:lnTo>
                  <a:lnTo>
                    <a:pt x="21082" y="3141"/>
                  </a:lnTo>
                  <a:lnTo>
                    <a:pt x="21390" y="3736"/>
                  </a:lnTo>
                  <a:cubicBezTo>
                    <a:pt x="21597" y="4523"/>
                    <a:pt x="21585" y="5329"/>
                    <a:pt x="21356" y="5950"/>
                  </a:cubicBezTo>
                  <a:cubicBezTo>
                    <a:pt x="21145" y="6522"/>
                    <a:pt x="20770" y="6875"/>
                    <a:pt x="20328" y="6919"/>
                  </a:cubicBezTo>
                  <a:cubicBezTo>
                    <a:pt x="20033" y="6946"/>
                    <a:pt x="19624" y="7112"/>
                    <a:pt x="19461" y="8247"/>
                  </a:cubicBezTo>
                  <a:cubicBezTo>
                    <a:pt x="19422" y="8526"/>
                    <a:pt x="19428" y="8864"/>
                    <a:pt x="19435" y="9222"/>
                  </a:cubicBezTo>
                  <a:cubicBezTo>
                    <a:pt x="19449" y="9820"/>
                    <a:pt x="19464" y="10499"/>
                    <a:pt x="19264" y="11152"/>
                  </a:cubicBezTo>
                  <a:cubicBezTo>
                    <a:pt x="19150" y="11529"/>
                    <a:pt x="18902" y="11962"/>
                    <a:pt x="18622" y="12317"/>
                  </a:cubicBezTo>
                  <a:cubicBezTo>
                    <a:pt x="18764" y="12418"/>
                    <a:pt x="18911" y="12540"/>
                    <a:pt x="19044" y="12720"/>
                  </a:cubicBezTo>
                  <a:cubicBezTo>
                    <a:pt x="19063" y="12746"/>
                    <a:pt x="20422" y="14697"/>
                    <a:pt x="20222" y="15982"/>
                  </a:cubicBezTo>
                  <a:lnTo>
                    <a:pt x="20196" y="16147"/>
                  </a:lnTo>
                  <a:lnTo>
                    <a:pt x="20055" y="16497"/>
                  </a:lnTo>
                  <a:lnTo>
                    <a:pt x="19920" y="16753"/>
                  </a:lnTo>
                  <a:lnTo>
                    <a:pt x="19431" y="16733"/>
                  </a:lnTo>
                  <a:cubicBezTo>
                    <a:pt x="19210" y="16733"/>
                    <a:pt x="19059" y="16765"/>
                    <a:pt x="18921" y="16842"/>
                  </a:cubicBezTo>
                  <a:cubicBezTo>
                    <a:pt x="18728" y="17011"/>
                    <a:pt x="18653" y="17085"/>
                    <a:pt x="18560" y="17136"/>
                  </a:cubicBezTo>
                  <a:lnTo>
                    <a:pt x="18493" y="17174"/>
                  </a:lnTo>
                  <a:lnTo>
                    <a:pt x="18337" y="17200"/>
                  </a:lnTo>
                  <a:cubicBezTo>
                    <a:pt x="18096" y="17147"/>
                    <a:pt x="18006" y="17095"/>
                    <a:pt x="17914" y="17013"/>
                  </a:cubicBezTo>
                  <a:cubicBezTo>
                    <a:pt x="17688" y="16806"/>
                    <a:pt x="17508" y="16445"/>
                    <a:pt x="17347" y="16083"/>
                  </a:cubicBezTo>
                  <a:lnTo>
                    <a:pt x="17297" y="15970"/>
                  </a:lnTo>
                  <a:cubicBezTo>
                    <a:pt x="16893" y="16092"/>
                    <a:pt x="16496" y="16298"/>
                    <a:pt x="16079" y="16513"/>
                  </a:cubicBezTo>
                  <a:lnTo>
                    <a:pt x="15570" y="16765"/>
                  </a:lnTo>
                  <a:cubicBezTo>
                    <a:pt x="15457" y="16820"/>
                    <a:pt x="15349" y="16871"/>
                    <a:pt x="15246" y="16944"/>
                  </a:cubicBezTo>
                  <a:cubicBezTo>
                    <a:pt x="15074" y="17061"/>
                    <a:pt x="15039" y="17143"/>
                    <a:pt x="15038" y="17144"/>
                  </a:cubicBezTo>
                  <a:lnTo>
                    <a:pt x="15603" y="18317"/>
                  </a:lnTo>
                  <a:lnTo>
                    <a:pt x="14785" y="18488"/>
                  </a:lnTo>
                  <a:lnTo>
                    <a:pt x="13998" y="18488"/>
                  </a:lnTo>
                  <a:lnTo>
                    <a:pt x="14050" y="20409"/>
                  </a:lnTo>
                  <a:lnTo>
                    <a:pt x="13616" y="20441"/>
                  </a:lnTo>
                  <a:lnTo>
                    <a:pt x="13611" y="21162"/>
                  </a:lnTo>
                  <a:cubicBezTo>
                    <a:pt x="13543" y="21170"/>
                    <a:pt x="13077" y="21258"/>
                    <a:pt x="12578" y="21351"/>
                  </a:cubicBezTo>
                  <a:cubicBezTo>
                    <a:pt x="11951" y="21469"/>
                    <a:pt x="11277" y="21594"/>
                    <a:pt x="11178" y="21598"/>
                  </a:cubicBezTo>
                  <a:lnTo>
                    <a:pt x="11076" y="21600"/>
                  </a:lnTo>
                  <a:close/>
                </a:path>
              </a:pathLst>
            </a:custGeom>
            <a:grp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49" name="Shape 17086">
              <a:extLst>
                <a:ext uri="{FF2B5EF4-FFF2-40B4-BE49-F238E27FC236}">
                  <a16:creationId xmlns:a16="http://schemas.microsoft.com/office/drawing/2014/main" id="{7A137EAA-2242-C80B-CE73-16A4DA1112A6}"/>
                </a:ext>
              </a:extLst>
            </p:cNvPr>
            <p:cNvSpPr/>
            <p:nvPr/>
          </p:nvSpPr>
          <p:spPr>
            <a:xfrm>
              <a:off x="6151184" y="2667710"/>
              <a:ext cx="88435" cy="64910"/>
            </a:xfrm>
            <a:custGeom>
              <a:avLst/>
              <a:gdLst/>
              <a:ahLst/>
              <a:cxnLst>
                <a:cxn ang="0">
                  <a:pos x="wd2" y="hd2"/>
                </a:cxn>
                <a:cxn ang="5400000">
                  <a:pos x="wd2" y="hd2"/>
                </a:cxn>
                <a:cxn ang="10800000">
                  <a:pos x="wd2" y="hd2"/>
                </a:cxn>
                <a:cxn ang="16200000">
                  <a:pos x="wd2" y="hd2"/>
                </a:cxn>
              </a:cxnLst>
              <a:rect l="0" t="0" r="r" b="b"/>
              <a:pathLst>
                <a:path w="21496" h="21600" extrusionOk="0">
                  <a:moveTo>
                    <a:pt x="6966" y="21600"/>
                  </a:moveTo>
                  <a:cubicBezTo>
                    <a:pt x="5565" y="21600"/>
                    <a:pt x="4093" y="21377"/>
                    <a:pt x="3543" y="21226"/>
                  </a:cubicBezTo>
                  <a:cubicBezTo>
                    <a:pt x="3193" y="21131"/>
                    <a:pt x="2264" y="20875"/>
                    <a:pt x="180" y="15542"/>
                  </a:cubicBezTo>
                  <a:lnTo>
                    <a:pt x="82" y="15286"/>
                  </a:lnTo>
                  <a:lnTo>
                    <a:pt x="64" y="14999"/>
                  </a:lnTo>
                  <a:cubicBezTo>
                    <a:pt x="-104" y="11792"/>
                    <a:pt x="-23" y="7766"/>
                    <a:pt x="1318" y="6774"/>
                  </a:cubicBezTo>
                  <a:lnTo>
                    <a:pt x="1791" y="6444"/>
                  </a:lnTo>
                  <a:cubicBezTo>
                    <a:pt x="1858" y="6426"/>
                    <a:pt x="1869" y="6132"/>
                    <a:pt x="1904" y="5644"/>
                  </a:cubicBezTo>
                  <a:cubicBezTo>
                    <a:pt x="2100" y="2968"/>
                    <a:pt x="4209" y="1708"/>
                    <a:pt x="8024" y="1708"/>
                  </a:cubicBezTo>
                  <a:cubicBezTo>
                    <a:pt x="8631" y="1708"/>
                    <a:pt x="8837" y="1539"/>
                    <a:pt x="9293" y="1170"/>
                  </a:cubicBezTo>
                  <a:cubicBezTo>
                    <a:pt x="9626" y="898"/>
                    <a:pt x="10043" y="559"/>
                    <a:pt x="10666" y="261"/>
                  </a:cubicBezTo>
                  <a:cubicBezTo>
                    <a:pt x="11031" y="85"/>
                    <a:pt x="11490" y="0"/>
                    <a:pt x="12064" y="0"/>
                  </a:cubicBezTo>
                  <a:cubicBezTo>
                    <a:pt x="13855" y="0"/>
                    <a:pt x="16367" y="857"/>
                    <a:pt x="16475" y="893"/>
                  </a:cubicBezTo>
                  <a:lnTo>
                    <a:pt x="17123" y="1118"/>
                  </a:lnTo>
                  <a:lnTo>
                    <a:pt x="17229" y="2016"/>
                  </a:lnTo>
                  <a:cubicBezTo>
                    <a:pt x="17285" y="2496"/>
                    <a:pt x="17320" y="2522"/>
                    <a:pt x="17772" y="2837"/>
                  </a:cubicBezTo>
                  <a:cubicBezTo>
                    <a:pt x="18083" y="3058"/>
                    <a:pt x="18511" y="3356"/>
                    <a:pt x="18924" y="3906"/>
                  </a:cubicBezTo>
                  <a:cubicBezTo>
                    <a:pt x="19982" y="5094"/>
                    <a:pt x="20508" y="5739"/>
                    <a:pt x="20610" y="6568"/>
                  </a:cubicBezTo>
                  <a:lnTo>
                    <a:pt x="20879" y="8550"/>
                  </a:lnTo>
                  <a:cubicBezTo>
                    <a:pt x="21104" y="10189"/>
                    <a:pt x="21331" y="11833"/>
                    <a:pt x="21464" y="13472"/>
                  </a:cubicBezTo>
                  <a:lnTo>
                    <a:pt x="21496" y="13822"/>
                  </a:lnTo>
                  <a:lnTo>
                    <a:pt x="21398" y="14147"/>
                  </a:lnTo>
                  <a:cubicBezTo>
                    <a:pt x="19765" y="19539"/>
                    <a:pt x="11455" y="20503"/>
                    <a:pt x="10512" y="20596"/>
                  </a:cubicBezTo>
                  <a:lnTo>
                    <a:pt x="9503" y="21167"/>
                  </a:lnTo>
                  <a:cubicBezTo>
                    <a:pt x="8928" y="21458"/>
                    <a:pt x="8098" y="21600"/>
                    <a:pt x="6966" y="21600"/>
                  </a:cubicBezTo>
                  <a:close/>
                </a:path>
              </a:pathLst>
            </a:custGeom>
            <a:grp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50" name="Shape 17087">
              <a:extLst>
                <a:ext uri="{FF2B5EF4-FFF2-40B4-BE49-F238E27FC236}">
                  <a16:creationId xmlns:a16="http://schemas.microsoft.com/office/drawing/2014/main" id="{9BBED58B-E949-1E76-F790-3303AF7DBCC1}"/>
                </a:ext>
              </a:extLst>
            </p:cNvPr>
            <p:cNvSpPr/>
            <p:nvPr/>
          </p:nvSpPr>
          <p:spPr>
            <a:xfrm>
              <a:off x="5354149" y="2332462"/>
              <a:ext cx="409977" cy="342843"/>
            </a:xfrm>
            <a:custGeom>
              <a:avLst/>
              <a:gdLst/>
              <a:ahLst/>
              <a:cxnLst>
                <a:cxn ang="0">
                  <a:pos x="wd2" y="hd2"/>
                </a:cxn>
                <a:cxn ang="5400000">
                  <a:pos x="wd2" y="hd2"/>
                </a:cxn>
                <a:cxn ang="10800000">
                  <a:pos x="wd2" y="hd2"/>
                </a:cxn>
                <a:cxn ang="16200000">
                  <a:pos x="wd2" y="hd2"/>
                </a:cxn>
              </a:cxnLst>
              <a:rect l="0" t="0" r="r" b="b"/>
              <a:pathLst>
                <a:path w="21515" h="21600" extrusionOk="0">
                  <a:moveTo>
                    <a:pt x="11775" y="21600"/>
                  </a:moveTo>
                  <a:cubicBezTo>
                    <a:pt x="11586" y="21600"/>
                    <a:pt x="11388" y="21546"/>
                    <a:pt x="11168" y="21435"/>
                  </a:cubicBezTo>
                  <a:cubicBezTo>
                    <a:pt x="11085" y="21394"/>
                    <a:pt x="10994" y="21391"/>
                    <a:pt x="10890" y="21387"/>
                  </a:cubicBezTo>
                  <a:cubicBezTo>
                    <a:pt x="10797" y="21384"/>
                    <a:pt x="10692" y="21380"/>
                    <a:pt x="10581" y="21348"/>
                  </a:cubicBezTo>
                  <a:cubicBezTo>
                    <a:pt x="10435" y="21305"/>
                    <a:pt x="10320" y="21213"/>
                    <a:pt x="10218" y="21131"/>
                  </a:cubicBezTo>
                  <a:cubicBezTo>
                    <a:pt x="10181" y="21101"/>
                    <a:pt x="10144" y="21071"/>
                    <a:pt x="10104" y="21043"/>
                  </a:cubicBezTo>
                  <a:cubicBezTo>
                    <a:pt x="9822" y="20847"/>
                    <a:pt x="9512" y="20702"/>
                    <a:pt x="9183" y="20613"/>
                  </a:cubicBezTo>
                  <a:cubicBezTo>
                    <a:pt x="9183" y="20613"/>
                    <a:pt x="8871" y="20536"/>
                    <a:pt x="8793" y="20516"/>
                  </a:cubicBezTo>
                  <a:lnTo>
                    <a:pt x="8794" y="20900"/>
                  </a:lnTo>
                  <a:lnTo>
                    <a:pt x="8542" y="20857"/>
                  </a:lnTo>
                  <a:cubicBezTo>
                    <a:pt x="8335" y="20821"/>
                    <a:pt x="8135" y="20808"/>
                    <a:pt x="7936" y="20795"/>
                  </a:cubicBezTo>
                  <a:cubicBezTo>
                    <a:pt x="7635" y="20775"/>
                    <a:pt x="7323" y="20755"/>
                    <a:pt x="6990" y="20658"/>
                  </a:cubicBezTo>
                  <a:cubicBezTo>
                    <a:pt x="6936" y="20643"/>
                    <a:pt x="6877" y="20631"/>
                    <a:pt x="6817" y="20618"/>
                  </a:cubicBezTo>
                  <a:cubicBezTo>
                    <a:pt x="6586" y="20568"/>
                    <a:pt x="6325" y="20511"/>
                    <a:pt x="6132" y="20303"/>
                  </a:cubicBezTo>
                  <a:lnTo>
                    <a:pt x="6047" y="20208"/>
                  </a:lnTo>
                  <a:cubicBezTo>
                    <a:pt x="5996" y="20152"/>
                    <a:pt x="5978" y="20148"/>
                    <a:pt x="5912" y="20148"/>
                  </a:cubicBezTo>
                  <a:lnTo>
                    <a:pt x="5806" y="19889"/>
                  </a:lnTo>
                  <a:lnTo>
                    <a:pt x="5810" y="20149"/>
                  </a:lnTo>
                  <a:lnTo>
                    <a:pt x="5698" y="20151"/>
                  </a:lnTo>
                  <a:cubicBezTo>
                    <a:pt x="5495" y="20151"/>
                    <a:pt x="5261" y="20131"/>
                    <a:pt x="5066" y="19988"/>
                  </a:cubicBezTo>
                  <a:cubicBezTo>
                    <a:pt x="4906" y="19869"/>
                    <a:pt x="4857" y="19693"/>
                    <a:pt x="4822" y="19564"/>
                  </a:cubicBezTo>
                  <a:cubicBezTo>
                    <a:pt x="4805" y="19502"/>
                    <a:pt x="4790" y="19448"/>
                    <a:pt x="4766" y="19409"/>
                  </a:cubicBezTo>
                  <a:cubicBezTo>
                    <a:pt x="4695" y="19296"/>
                    <a:pt x="4619" y="19251"/>
                    <a:pt x="4497" y="19251"/>
                  </a:cubicBezTo>
                  <a:lnTo>
                    <a:pt x="4325" y="18758"/>
                  </a:lnTo>
                  <a:cubicBezTo>
                    <a:pt x="4516" y="18654"/>
                    <a:pt x="4650" y="18583"/>
                    <a:pt x="4720" y="18467"/>
                  </a:cubicBezTo>
                  <a:cubicBezTo>
                    <a:pt x="4830" y="18285"/>
                    <a:pt x="4912" y="17985"/>
                    <a:pt x="4984" y="17721"/>
                  </a:cubicBezTo>
                  <a:lnTo>
                    <a:pt x="5053" y="17479"/>
                  </a:lnTo>
                  <a:cubicBezTo>
                    <a:pt x="5222" y="16903"/>
                    <a:pt x="5327" y="16316"/>
                    <a:pt x="5407" y="15819"/>
                  </a:cubicBezTo>
                  <a:cubicBezTo>
                    <a:pt x="5478" y="15383"/>
                    <a:pt x="5513" y="14956"/>
                    <a:pt x="5549" y="14505"/>
                  </a:cubicBezTo>
                  <a:lnTo>
                    <a:pt x="5587" y="14050"/>
                  </a:lnTo>
                  <a:cubicBezTo>
                    <a:pt x="5714" y="12668"/>
                    <a:pt x="5622" y="11936"/>
                    <a:pt x="5315" y="11875"/>
                  </a:cubicBezTo>
                  <a:lnTo>
                    <a:pt x="5241" y="11861"/>
                  </a:lnTo>
                  <a:lnTo>
                    <a:pt x="5191" y="11797"/>
                  </a:lnTo>
                  <a:cubicBezTo>
                    <a:pt x="5161" y="11758"/>
                    <a:pt x="5108" y="11730"/>
                    <a:pt x="5047" y="11696"/>
                  </a:cubicBezTo>
                  <a:cubicBezTo>
                    <a:pt x="4958" y="11647"/>
                    <a:pt x="4847" y="11586"/>
                    <a:pt x="4757" y="11466"/>
                  </a:cubicBezTo>
                  <a:cubicBezTo>
                    <a:pt x="4630" y="11297"/>
                    <a:pt x="4538" y="11088"/>
                    <a:pt x="4449" y="10885"/>
                  </a:cubicBezTo>
                  <a:cubicBezTo>
                    <a:pt x="4412" y="10802"/>
                    <a:pt x="4376" y="10721"/>
                    <a:pt x="4339" y="10646"/>
                  </a:cubicBezTo>
                  <a:cubicBezTo>
                    <a:pt x="4279" y="10528"/>
                    <a:pt x="4227" y="10401"/>
                    <a:pt x="4174" y="10273"/>
                  </a:cubicBezTo>
                  <a:cubicBezTo>
                    <a:pt x="4088" y="10065"/>
                    <a:pt x="4008" y="9869"/>
                    <a:pt x="3895" y="9721"/>
                  </a:cubicBezTo>
                  <a:lnTo>
                    <a:pt x="3803" y="9607"/>
                  </a:lnTo>
                  <a:cubicBezTo>
                    <a:pt x="3692" y="9473"/>
                    <a:pt x="3596" y="9357"/>
                    <a:pt x="3515" y="9100"/>
                  </a:cubicBezTo>
                  <a:cubicBezTo>
                    <a:pt x="3435" y="8854"/>
                    <a:pt x="3309" y="8807"/>
                    <a:pt x="3032" y="8724"/>
                  </a:cubicBezTo>
                  <a:cubicBezTo>
                    <a:pt x="2915" y="8690"/>
                    <a:pt x="2793" y="8652"/>
                    <a:pt x="2669" y="8592"/>
                  </a:cubicBezTo>
                  <a:cubicBezTo>
                    <a:pt x="2322" y="8425"/>
                    <a:pt x="1879" y="8361"/>
                    <a:pt x="1532" y="8324"/>
                  </a:cubicBezTo>
                  <a:lnTo>
                    <a:pt x="1354" y="8312"/>
                  </a:lnTo>
                  <a:cubicBezTo>
                    <a:pt x="1064" y="8295"/>
                    <a:pt x="735" y="8276"/>
                    <a:pt x="463" y="8031"/>
                  </a:cubicBezTo>
                  <a:cubicBezTo>
                    <a:pt x="107" y="7713"/>
                    <a:pt x="-66" y="6914"/>
                    <a:pt x="23" y="6439"/>
                  </a:cubicBezTo>
                  <a:cubicBezTo>
                    <a:pt x="168" y="5678"/>
                    <a:pt x="860" y="5678"/>
                    <a:pt x="1156" y="5678"/>
                  </a:cubicBezTo>
                  <a:lnTo>
                    <a:pt x="1551" y="5685"/>
                  </a:lnTo>
                  <a:cubicBezTo>
                    <a:pt x="1619" y="5685"/>
                    <a:pt x="1683" y="5683"/>
                    <a:pt x="1739" y="5675"/>
                  </a:cubicBezTo>
                  <a:cubicBezTo>
                    <a:pt x="1848" y="5659"/>
                    <a:pt x="1945" y="5609"/>
                    <a:pt x="2058" y="5551"/>
                  </a:cubicBezTo>
                  <a:cubicBezTo>
                    <a:pt x="2151" y="5503"/>
                    <a:pt x="2244" y="5456"/>
                    <a:pt x="2347" y="5423"/>
                  </a:cubicBezTo>
                  <a:cubicBezTo>
                    <a:pt x="2435" y="5392"/>
                    <a:pt x="2533" y="5378"/>
                    <a:pt x="2637" y="5378"/>
                  </a:cubicBezTo>
                  <a:cubicBezTo>
                    <a:pt x="2846" y="5378"/>
                    <a:pt x="3069" y="5438"/>
                    <a:pt x="3265" y="5549"/>
                  </a:cubicBezTo>
                  <a:cubicBezTo>
                    <a:pt x="3351" y="5597"/>
                    <a:pt x="3435" y="5697"/>
                    <a:pt x="3531" y="5814"/>
                  </a:cubicBezTo>
                  <a:cubicBezTo>
                    <a:pt x="3588" y="5882"/>
                    <a:pt x="3682" y="5996"/>
                    <a:pt x="3720" y="6018"/>
                  </a:cubicBezTo>
                  <a:cubicBezTo>
                    <a:pt x="3754" y="5992"/>
                    <a:pt x="3855" y="5969"/>
                    <a:pt x="3956" y="5947"/>
                  </a:cubicBezTo>
                  <a:cubicBezTo>
                    <a:pt x="4185" y="5896"/>
                    <a:pt x="4412" y="5846"/>
                    <a:pt x="4647" y="5829"/>
                  </a:cubicBezTo>
                  <a:lnTo>
                    <a:pt x="5019" y="5838"/>
                  </a:lnTo>
                  <a:cubicBezTo>
                    <a:pt x="5136" y="5838"/>
                    <a:pt x="5215" y="5823"/>
                    <a:pt x="5254" y="5792"/>
                  </a:cubicBezTo>
                  <a:cubicBezTo>
                    <a:pt x="5422" y="5659"/>
                    <a:pt x="5305" y="5023"/>
                    <a:pt x="5144" y="4710"/>
                  </a:cubicBezTo>
                  <a:cubicBezTo>
                    <a:pt x="5106" y="4636"/>
                    <a:pt x="5063" y="4564"/>
                    <a:pt x="5019" y="4493"/>
                  </a:cubicBezTo>
                  <a:cubicBezTo>
                    <a:pt x="4839" y="4197"/>
                    <a:pt x="4615" y="3829"/>
                    <a:pt x="4774" y="3331"/>
                  </a:cubicBezTo>
                  <a:lnTo>
                    <a:pt x="4826" y="3168"/>
                  </a:lnTo>
                  <a:cubicBezTo>
                    <a:pt x="4826" y="3168"/>
                    <a:pt x="5224" y="3151"/>
                    <a:pt x="5297" y="3151"/>
                  </a:cubicBezTo>
                  <a:cubicBezTo>
                    <a:pt x="5500" y="3151"/>
                    <a:pt x="5762" y="3176"/>
                    <a:pt x="5985" y="3368"/>
                  </a:cubicBezTo>
                  <a:cubicBezTo>
                    <a:pt x="6120" y="3485"/>
                    <a:pt x="6200" y="3607"/>
                    <a:pt x="6271" y="3715"/>
                  </a:cubicBezTo>
                  <a:cubicBezTo>
                    <a:pt x="6357" y="3846"/>
                    <a:pt x="6414" y="3932"/>
                    <a:pt x="6556" y="3999"/>
                  </a:cubicBezTo>
                  <a:cubicBezTo>
                    <a:pt x="7017" y="4213"/>
                    <a:pt x="7467" y="4341"/>
                    <a:pt x="7761" y="4341"/>
                  </a:cubicBezTo>
                  <a:cubicBezTo>
                    <a:pt x="7987" y="4329"/>
                    <a:pt x="7988" y="4318"/>
                    <a:pt x="8012" y="4049"/>
                  </a:cubicBezTo>
                  <a:cubicBezTo>
                    <a:pt x="8023" y="3931"/>
                    <a:pt x="8036" y="3804"/>
                    <a:pt x="8069" y="3679"/>
                  </a:cubicBezTo>
                  <a:cubicBezTo>
                    <a:pt x="8197" y="3187"/>
                    <a:pt x="8813" y="2990"/>
                    <a:pt x="9220" y="2859"/>
                  </a:cubicBezTo>
                  <a:lnTo>
                    <a:pt x="9466" y="2781"/>
                  </a:lnTo>
                  <a:cubicBezTo>
                    <a:pt x="9738" y="2696"/>
                    <a:pt x="10110" y="2580"/>
                    <a:pt x="10264" y="2372"/>
                  </a:cubicBezTo>
                  <a:cubicBezTo>
                    <a:pt x="10373" y="2225"/>
                    <a:pt x="10374" y="1953"/>
                    <a:pt x="10375" y="1690"/>
                  </a:cubicBezTo>
                  <a:cubicBezTo>
                    <a:pt x="10376" y="1593"/>
                    <a:pt x="10376" y="1497"/>
                    <a:pt x="10381" y="1409"/>
                  </a:cubicBezTo>
                  <a:cubicBezTo>
                    <a:pt x="10408" y="944"/>
                    <a:pt x="10525" y="313"/>
                    <a:pt x="11239" y="214"/>
                  </a:cubicBezTo>
                  <a:cubicBezTo>
                    <a:pt x="11505" y="177"/>
                    <a:pt x="11768" y="125"/>
                    <a:pt x="12031" y="73"/>
                  </a:cubicBezTo>
                  <a:lnTo>
                    <a:pt x="12407" y="0"/>
                  </a:lnTo>
                  <a:lnTo>
                    <a:pt x="12490" y="108"/>
                  </a:lnTo>
                  <a:cubicBezTo>
                    <a:pt x="12570" y="214"/>
                    <a:pt x="12559" y="335"/>
                    <a:pt x="12534" y="601"/>
                  </a:cubicBezTo>
                  <a:cubicBezTo>
                    <a:pt x="12533" y="642"/>
                    <a:pt x="12538" y="653"/>
                    <a:pt x="12661" y="725"/>
                  </a:cubicBezTo>
                  <a:lnTo>
                    <a:pt x="12753" y="782"/>
                  </a:lnTo>
                  <a:cubicBezTo>
                    <a:pt x="13004" y="942"/>
                    <a:pt x="13264" y="1079"/>
                    <a:pt x="13523" y="1215"/>
                  </a:cubicBezTo>
                  <a:cubicBezTo>
                    <a:pt x="13783" y="1352"/>
                    <a:pt x="14042" y="1488"/>
                    <a:pt x="14294" y="1647"/>
                  </a:cubicBezTo>
                  <a:lnTo>
                    <a:pt x="14522" y="1803"/>
                  </a:lnTo>
                  <a:cubicBezTo>
                    <a:pt x="14736" y="1959"/>
                    <a:pt x="14927" y="2139"/>
                    <a:pt x="15120" y="2367"/>
                  </a:cubicBezTo>
                  <a:cubicBezTo>
                    <a:pt x="15302" y="2585"/>
                    <a:pt x="15509" y="2670"/>
                    <a:pt x="15750" y="2768"/>
                  </a:cubicBezTo>
                  <a:cubicBezTo>
                    <a:pt x="15876" y="2820"/>
                    <a:pt x="16003" y="2872"/>
                    <a:pt x="16130" y="2943"/>
                  </a:cubicBezTo>
                  <a:lnTo>
                    <a:pt x="16402" y="3134"/>
                  </a:lnTo>
                  <a:cubicBezTo>
                    <a:pt x="16500" y="3218"/>
                    <a:pt x="16575" y="3299"/>
                    <a:pt x="16650" y="3381"/>
                  </a:cubicBezTo>
                  <a:cubicBezTo>
                    <a:pt x="16742" y="3481"/>
                    <a:pt x="16829" y="3575"/>
                    <a:pt x="16922" y="3639"/>
                  </a:cubicBezTo>
                  <a:cubicBezTo>
                    <a:pt x="17094" y="3759"/>
                    <a:pt x="17276" y="3784"/>
                    <a:pt x="17532" y="3786"/>
                  </a:cubicBezTo>
                  <a:lnTo>
                    <a:pt x="17783" y="3785"/>
                  </a:lnTo>
                  <a:cubicBezTo>
                    <a:pt x="17953" y="3785"/>
                    <a:pt x="18138" y="3793"/>
                    <a:pt x="18325" y="3854"/>
                  </a:cubicBezTo>
                  <a:cubicBezTo>
                    <a:pt x="18581" y="3937"/>
                    <a:pt x="18778" y="4117"/>
                    <a:pt x="18969" y="4292"/>
                  </a:cubicBezTo>
                  <a:cubicBezTo>
                    <a:pt x="19136" y="4444"/>
                    <a:pt x="19294" y="4588"/>
                    <a:pt x="19472" y="4645"/>
                  </a:cubicBezTo>
                  <a:cubicBezTo>
                    <a:pt x="19663" y="4707"/>
                    <a:pt x="19858" y="4746"/>
                    <a:pt x="20127" y="4776"/>
                  </a:cubicBezTo>
                  <a:cubicBezTo>
                    <a:pt x="20161" y="4780"/>
                    <a:pt x="20212" y="4782"/>
                    <a:pt x="20276" y="4784"/>
                  </a:cubicBezTo>
                  <a:cubicBezTo>
                    <a:pt x="20725" y="4800"/>
                    <a:pt x="21478" y="4827"/>
                    <a:pt x="21514" y="5405"/>
                  </a:cubicBezTo>
                  <a:cubicBezTo>
                    <a:pt x="21534" y="5757"/>
                    <a:pt x="21249" y="5987"/>
                    <a:pt x="21060" y="6139"/>
                  </a:cubicBezTo>
                  <a:cubicBezTo>
                    <a:pt x="21019" y="6172"/>
                    <a:pt x="20982" y="6201"/>
                    <a:pt x="20955" y="6228"/>
                  </a:cubicBezTo>
                  <a:cubicBezTo>
                    <a:pt x="20833" y="6347"/>
                    <a:pt x="20826" y="6421"/>
                    <a:pt x="20808" y="6600"/>
                  </a:cubicBezTo>
                  <a:cubicBezTo>
                    <a:pt x="20797" y="6715"/>
                    <a:pt x="20784" y="6842"/>
                    <a:pt x="20744" y="6990"/>
                  </a:cubicBezTo>
                  <a:cubicBezTo>
                    <a:pt x="20696" y="7168"/>
                    <a:pt x="20631" y="7297"/>
                    <a:pt x="20579" y="7401"/>
                  </a:cubicBezTo>
                  <a:cubicBezTo>
                    <a:pt x="20503" y="7551"/>
                    <a:pt x="20461" y="7634"/>
                    <a:pt x="20472" y="7826"/>
                  </a:cubicBezTo>
                  <a:lnTo>
                    <a:pt x="20481" y="7941"/>
                  </a:lnTo>
                  <a:cubicBezTo>
                    <a:pt x="20508" y="8260"/>
                    <a:pt x="20545" y="8695"/>
                    <a:pt x="20274" y="8981"/>
                  </a:cubicBezTo>
                  <a:cubicBezTo>
                    <a:pt x="20127" y="9140"/>
                    <a:pt x="20031" y="9245"/>
                    <a:pt x="19812" y="9245"/>
                  </a:cubicBezTo>
                  <a:cubicBezTo>
                    <a:pt x="19674" y="9239"/>
                    <a:pt x="19590" y="9205"/>
                    <a:pt x="19516" y="9174"/>
                  </a:cubicBezTo>
                  <a:cubicBezTo>
                    <a:pt x="19469" y="9155"/>
                    <a:pt x="19416" y="9133"/>
                    <a:pt x="19388" y="9133"/>
                  </a:cubicBezTo>
                  <a:cubicBezTo>
                    <a:pt x="19351" y="9173"/>
                    <a:pt x="19349" y="9257"/>
                    <a:pt x="19348" y="9347"/>
                  </a:cubicBezTo>
                  <a:cubicBezTo>
                    <a:pt x="19344" y="9515"/>
                    <a:pt x="19339" y="9745"/>
                    <a:pt x="19181" y="9935"/>
                  </a:cubicBezTo>
                  <a:cubicBezTo>
                    <a:pt x="19071" y="10066"/>
                    <a:pt x="18937" y="10127"/>
                    <a:pt x="18818" y="10181"/>
                  </a:cubicBezTo>
                  <a:cubicBezTo>
                    <a:pt x="18736" y="10219"/>
                    <a:pt x="18659" y="10254"/>
                    <a:pt x="18611" y="10304"/>
                  </a:cubicBezTo>
                  <a:cubicBezTo>
                    <a:pt x="18504" y="10416"/>
                    <a:pt x="18452" y="10526"/>
                    <a:pt x="18452" y="10642"/>
                  </a:cubicBezTo>
                  <a:cubicBezTo>
                    <a:pt x="18452" y="10965"/>
                    <a:pt x="18833" y="11366"/>
                    <a:pt x="18977" y="11517"/>
                  </a:cubicBezTo>
                  <a:cubicBezTo>
                    <a:pt x="19146" y="11695"/>
                    <a:pt x="19498" y="12066"/>
                    <a:pt x="19482" y="12555"/>
                  </a:cubicBezTo>
                  <a:cubicBezTo>
                    <a:pt x="19471" y="12943"/>
                    <a:pt x="19247" y="13051"/>
                    <a:pt x="19123" y="13102"/>
                  </a:cubicBezTo>
                  <a:cubicBezTo>
                    <a:pt x="19148" y="13122"/>
                    <a:pt x="19167" y="13138"/>
                    <a:pt x="19184" y="13155"/>
                  </a:cubicBezTo>
                  <a:cubicBezTo>
                    <a:pt x="19387" y="13356"/>
                    <a:pt x="19568" y="13534"/>
                    <a:pt x="19643" y="13735"/>
                  </a:cubicBezTo>
                  <a:cubicBezTo>
                    <a:pt x="19842" y="14271"/>
                    <a:pt x="19438" y="14522"/>
                    <a:pt x="19221" y="14657"/>
                  </a:cubicBezTo>
                  <a:cubicBezTo>
                    <a:pt x="19119" y="14721"/>
                    <a:pt x="19038" y="14774"/>
                    <a:pt x="18986" y="14827"/>
                  </a:cubicBezTo>
                  <a:cubicBezTo>
                    <a:pt x="19001" y="14835"/>
                    <a:pt x="19015" y="14843"/>
                    <a:pt x="19030" y="14851"/>
                  </a:cubicBezTo>
                  <a:cubicBezTo>
                    <a:pt x="19249" y="14972"/>
                    <a:pt x="19475" y="15096"/>
                    <a:pt x="19535" y="15378"/>
                  </a:cubicBezTo>
                  <a:cubicBezTo>
                    <a:pt x="19576" y="15569"/>
                    <a:pt x="19523" y="15777"/>
                    <a:pt x="19374" y="16012"/>
                  </a:cubicBezTo>
                  <a:cubicBezTo>
                    <a:pt x="19299" y="16132"/>
                    <a:pt x="19264" y="16238"/>
                    <a:pt x="19278" y="16306"/>
                  </a:cubicBezTo>
                  <a:cubicBezTo>
                    <a:pt x="19294" y="16385"/>
                    <a:pt x="19389" y="16449"/>
                    <a:pt x="19445" y="16480"/>
                  </a:cubicBezTo>
                  <a:cubicBezTo>
                    <a:pt x="19627" y="16582"/>
                    <a:pt x="19834" y="16698"/>
                    <a:pt x="20009" y="16698"/>
                  </a:cubicBezTo>
                  <a:cubicBezTo>
                    <a:pt x="20089" y="16698"/>
                    <a:pt x="20153" y="16674"/>
                    <a:pt x="20211" y="16622"/>
                  </a:cubicBezTo>
                  <a:lnTo>
                    <a:pt x="20348" y="16829"/>
                  </a:lnTo>
                  <a:lnTo>
                    <a:pt x="20559" y="16848"/>
                  </a:lnTo>
                  <a:cubicBezTo>
                    <a:pt x="20560" y="16881"/>
                    <a:pt x="20571" y="16936"/>
                    <a:pt x="20581" y="16994"/>
                  </a:cubicBezTo>
                  <a:cubicBezTo>
                    <a:pt x="20613" y="17185"/>
                    <a:pt x="20628" y="17290"/>
                    <a:pt x="20602" y="17386"/>
                  </a:cubicBezTo>
                  <a:cubicBezTo>
                    <a:pt x="20537" y="17618"/>
                    <a:pt x="20323" y="17842"/>
                    <a:pt x="20071" y="18089"/>
                  </a:cubicBezTo>
                  <a:lnTo>
                    <a:pt x="19992" y="18167"/>
                  </a:lnTo>
                  <a:cubicBezTo>
                    <a:pt x="19847" y="18318"/>
                    <a:pt x="19686" y="18446"/>
                    <a:pt x="19525" y="18574"/>
                  </a:cubicBezTo>
                  <a:cubicBezTo>
                    <a:pt x="19419" y="18657"/>
                    <a:pt x="19315" y="18739"/>
                    <a:pt x="19215" y="18830"/>
                  </a:cubicBezTo>
                  <a:cubicBezTo>
                    <a:pt x="19106" y="18929"/>
                    <a:pt x="19005" y="19045"/>
                    <a:pt x="18902" y="19161"/>
                  </a:cubicBezTo>
                  <a:cubicBezTo>
                    <a:pt x="18705" y="19385"/>
                    <a:pt x="18501" y="19616"/>
                    <a:pt x="18237" y="19765"/>
                  </a:cubicBezTo>
                  <a:cubicBezTo>
                    <a:pt x="18051" y="19869"/>
                    <a:pt x="17860" y="19922"/>
                    <a:pt x="17668" y="19922"/>
                  </a:cubicBezTo>
                  <a:cubicBezTo>
                    <a:pt x="17259" y="19922"/>
                    <a:pt x="16908" y="19691"/>
                    <a:pt x="16567" y="19466"/>
                  </a:cubicBezTo>
                  <a:cubicBezTo>
                    <a:pt x="16306" y="19294"/>
                    <a:pt x="16059" y="19132"/>
                    <a:pt x="15798" y="19076"/>
                  </a:cubicBezTo>
                  <a:cubicBezTo>
                    <a:pt x="15756" y="19067"/>
                    <a:pt x="15714" y="19065"/>
                    <a:pt x="15671" y="19065"/>
                  </a:cubicBezTo>
                  <a:cubicBezTo>
                    <a:pt x="15621" y="19065"/>
                    <a:pt x="15403" y="19080"/>
                    <a:pt x="15344" y="19080"/>
                  </a:cubicBezTo>
                  <a:cubicBezTo>
                    <a:pt x="15241" y="19080"/>
                    <a:pt x="15154" y="19068"/>
                    <a:pt x="15072" y="19042"/>
                  </a:cubicBezTo>
                  <a:cubicBezTo>
                    <a:pt x="14983" y="19014"/>
                    <a:pt x="14887" y="18971"/>
                    <a:pt x="14788" y="18927"/>
                  </a:cubicBezTo>
                  <a:cubicBezTo>
                    <a:pt x="14628" y="18855"/>
                    <a:pt x="14463" y="18781"/>
                    <a:pt x="14332" y="18781"/>
                  </a:cubicBezTo>
                  <a:cubicBezTo>
                    <a:pt x="14113" y="18813"/>
                    <a:pt x="13816" y="18974"/>
                    <a:pt x="13628" y="19114"/>
                  </a:cubicBezTo>
                  <a:cubicBezTo>
                    <a:pt x="12909" y="19649"/>
                    <a:pt x="12653" y="19932"/>
                    <a:pt x="12820" y="20787"/>
                  </a:cubicBezTo>
                  <a:cubicBezTo>
                    <a:pt x="12871" y="21053"/>
                    <a:pt x="12893" y="21113"/>
                    <a:pt x="12896" y="21122"/>
                  </a:cubicBezTo>
                  <a:lnTo>
                    <a:pt x="12578" y="21464"/>
                  </a:lnTo>
                  <a:cubicBezTo>
                    <a:pt x="12508" y="21417"/>
                    <a:pt x="12484" y="21410"/>
                    <a:pt x="12456" y="21410"/>
                  </a:cubicBezTo>
                  <a:cubicBezTo>
                    <a:pt x="12395" y="21410"/>
                    <a:pt x="12316" y="21445"/>
                    <a:pt x="12232" y="21483"/>
                  </a:cubicBezTo>
                  <a:cubicBezTo>
                    <a:pt x="12164" y="21514"/>
                    <a:pt x="12095" y="21545"/>
                    <a:pt x="12025" y="21565"/>
                  </a:cubicBezTo>
                  <a:cubicBezTo>
                    <a:pt x="11944" y="21588"/>
                    <a:pt x="11860" y="21600"/>
                    <a:pt x="11775" y="21600"/>
                  </a:cubicBezTo>
                  <a:close/>
                </a:path>
              </a:pathLst>
            </a:custGeom>
            <a:solidFill>
              <a:schemeClr val="accent2"/>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51" name="Shape 17089">
              <a:extLst>
                <a:ext uri="{FF2B5EF4-FFF2-40B4-BE49-F238E27FC236}">
                  <a16:creationId xmlns:a16="http://schemas.microsoft.com/office/drawing/2014/main" id="{CD53CAE5-EEE0-D979-FE1D-8CBD432592C5}"/>
                </a:ext>
              </a:extLst>
            </p:cNvPr>
            <p:cNvSpPr/>
            <p:nvPr/>
          </p:nvSpPr>
          <p:spPr>
            <a:xfrm>
              <a:off x="5531266" y="2798894"/>
              <a:ext cx="15271" cy="14577"/>
            </a:xfrm>
            <a:custGeom>
              <a:avLst/>
              <a:gdLst/>
              <a:ahLst/>
              <a:cxnLst>
                <a:cxn ang="0">
                  <a:pos x="wd2" y="hd2"/>
                </a:cxn>
                <a:cxn ang="5400000">
                  <a:pos x="wd2" y="hd2"/>
                </a:cxn>
                <a:cxn ang="10800000">
                  <a:pos x="wd2" y="hd2"/>
                </a:cxn>
                <a:cxn ang="16200000">
                  <a:pos x="wd2" y="hd2"/>
                </a:cxn>
              </a:cxnLst>
              <a:rect l="0" t="0" r="r" b="b"/>
              <a:pathLst>
                <a:path w="19933" h="18988" extrusionOk="0">
                  <a:moveTo>
                    <a:pt x="19763" y="4159"/>
                  </a:moveTo>
                  <a:cubicBezTo>
                    <a:pt x="20770" y="8513"/>
                    <a:pt x="17195" y="14402"/>
                    <a:pt x="11776" y="17353"/>
                  </a:cubicBezTo>
                  <a:cubicBezTo>
                    <a:pt x="6376" y="20290"/>
                    <a:pt x="1174" y="19162"/>
                    <a:pt x="167" y="14836"/>
                  </a:cubicBezTo>
                  <a:cubicBezTo>
                    <a:pt x="-830" y="10495"/>
                    <a:pt x="2745" y="4607"/>
                    <a:pt x="8164" y="1641"/>
                  </a:cubicBezTo>
                  <a:cubicBezTo>
                    <a:pt x="13583" y="-1310"/>
                    <a:pt x="18776" y="-167"/>
                    <a:pt x="19763" y="4159"/>
                  </a:cubicBezTo>
                  <a:close/>
                </a:path>
              </a:pathLst>
            </a:custGeom>
            <a:grp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52" name="Shape 17090">
              <a:extLst>
                <a:ext uri="{FF2B5EF4-FFF2-40B4-BE49-F238E27FC236}">
                  <a16:creationId xmlns:a16="http://schemas.microsoft.com/office/drawing/2014/main" id="{DFAB134A-34F5-A00B-B063-9C5B826EA6AE}"/>
                </a:ext>
              </a:extLst>
            </p:cNvPr>
            <p:cNvSpPr/>
            <p:nvPr/>
          </p:nvSpPr>
          <p:spPr>
            <a:xfrm>
              <a:off x="5619825" y="2769743"/>
              <a:ext cx="15269" cy="14577"/>
            </a:xfrm>
            <a:custGeom>
              <a:avLst/>
              <a:gdLst/>
              <a:ahLst/>
              <a:cxnLst>
                <a:cxn ang="0">
                  <a:pos x="wd2" y="hd2"/>
                </a:cxn>
                <a:cxn ang="5400000">
                  <a:pos x="wd2" y="hd2"/>
                </a:cxn>
                <a:cxn ang="10800000">
                  <a:pos x="wd2" y="hd2"/>
                </a:cxn>
                <a:cxn ang="16200000">
                  <a:pos x="wd2" y="hd2"/>
                </a:cxn>
              </a:cxnLst>
              <a:rect l="0" t="0" r="r" b="b"/>
              <a:pathLst>
                <a:path w="19854" h="19136" extrusionOk="0">
                  <a:moveTo>
                    <a:pt x="19662" y="15405"/>
                  </a:moveTo>
                  <a:cubicBezTo>
                    <a:pt x="18603" y="19597"/>
                    <a:pt x="13364" y="20368"/>
                    <a:pt x="8004" y="17151"/>
                  </a:cubicBezTo>
                  <a:cubicBezTo>
                    <a:pt x="2625" y="13935"/>
                    <a:pt x="-870" y="7909"/>
                    <a:pt x="189" y="3731"/>
                  </a:cubicBezTo>
                  <a:cubicBezTo>
                    <a:pt x="1257" y="-461"/>
                    <a:pt x="6467" y="-1232"/>
                    <a:pt x="11856" y="1985"/>
                  </a:cubicBezTo>
                  <a:cubicBezTo>
                    <a:pt x="17225" y="5201"/>
                    <a:pt x="20730" y="11213"/>
                    <a:pt x="19662" y="15405"/>
                  </a:cubicBezTo>
                  <a:close/>
                </a:path>
              </a:pathLst>
            </a:custGeom>
            <a:grp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53" name="Shape 17091">
              <a:extLst>
                <a:ext uri="{FF2B5EF4-FFF2-40B4-BE49-F238E27FC236}">
                  <a16:creationId xmlns:a16="http://schemas.microsoft.com/office/drawing/2014/main" id="{6BD195B3-E23D-58F2-13E2-4502681C0C30}"/>
                </a:ext>
              </a:extLst>
            </p:cNvPr>
            <p:cNvSpPr/>
            <p:nvPr/>
          </p:nvSpPr>
          <p:spPr>
            <a:xfrm>
              <a:off x="5560785" y="2769743"/>
              <a:ext cx="32877" cy="25331"/>
            </a:xfrm>
            <a:custGeom>
              <a:avLst/>
              <a:gdLst/>
              <a:ahLst/>
              <a:cxnLst>
                <a:cxn ang="0">
                  <a:pos x="wd2" y="hd2"/>
                </a:cxn>
                <a:cxn ang="5400000">
                  <a:pos x="wd2" y="hd2"/>
                </a:cxn>
                <a:cxn ang="10800000">
                  <a:pos x="wd2" y="hd2"/>
                </a:cxn>
                <a:cxn ang="16200000">
                  <a:pos x="wd2" y="hd2"/>
                </a:cxn>
              </a:cxnLst>
              <a:rect l="0" t="0" r="r" b="b"/>
              <a:pathLst>
                <a:path w="18030" h="15506" extrusionOk="0">
                  <a:moveTo>
                    <a:pt x="12697" y="3"/>
                  </a:moveTo>
                  <a:cubicBezTo>
                    <a:pt x="13029" y="-6"/>
                    <a:pt x="13357" y="7"/>
                    <a:pt x="13682" y="55"/>
                  </a:cubicBezTo>
                  <a:cubicBezTo>
                    <a:pt x="13488" y="4621"/>
                    <a:pt x="14468" y="4416"/>
                    <a:pt x="17460" y="7261"/>
                  </a:cubicBezTo>
                  <a:cubicBezTo>
                    <a:pt x="21203" y="10807"/>
                    <a:pt x="5279" y="21594"/>
                    <a:pt x="5362" y="10890"/>
                  </a:cubicBezTo>
                  <a:cubicBezTo>
                    <a:pt x="3634" y="10729"/>
                    <a:pt x="801" y="12550"/>
                    <a:pt x="58" y="9966"/>
                  </a:cubicBezTo>
                  <a:cubicBezTo>
                    <a:pt x="-397" y="8389"/>
                    <a:pt x="1978" y="5797"/>
                    <a:pt x="2860" y="4878"/>
                  </a:cubicBezTo>
                  <a:cubicBezTo>
                    <a:pt x="5287" y="2364"/>
                    <a:pt x="9306" y="116"/>
                    <a:pt x="12697" y="3"/>
                  </a:cubicBezTo>
                  <a:close/>
                </a:path>
              </a:pathLst>
            </a:custGeom>
            <a:grp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54" name="Shape 17092">
              <a:extLst>
                <a:ext uri="{FF2B5EF4-FFF2-40B4-BE49-F238E27FC236}">
                  <a16:creationId xmlns:a16="http://schemas.microsoft.com/office/drawing/2014/main" id="{429773E1-3EB9-23C9-658E-7C0E4A8AA8B5}"/>
                </a:ext>
              </a:extLst>
            </p:cNvPr>
            <p:cNvSpPr/>
            <p:nvPr/>
          </p:nvSpPr>
          <p:spPr>
            <a:xfrm>
              <a:off x="5841225" y="2157549"/>
              <a:ext cx="43147" cy="56028"/>
            </a:xfrm>
            <a:custGeom>
              <a:avLst/>
              <a:gdLst/>
              <a:ahLst/>
              <a:cxnLst>
                <a:cxn ang="0">
                  <a:pos x="wd2" y="hd2"/>
                </a:cxn>
                <a:cxn ang="5400000">
                  <a:pos x="wd2" y="hd2"/>
                </a:cxn>
                <a:cxn ang="10800000">
                  <a:pos x="wd2" y="hd2"/>
                </a:cxn>
                <a:cxn ang="16200000">
                  <a:pos x="wd2" y="hd2"/>
                </a:cxn>
              </a:cxnLst>
              <a:rect l="0" t="0" r="r" b="b"/>
              <a:pathLst>
                <a:path w="19851" h="20853" extrusionOk="0">
                  <a:moveTo>
                    <a:pt x="17416" y="72"/>
                  </a:moveTo>
                  <a:cubicBezTo>
                    <a:pt x="17589" y="115"/>
                    <a:pt x="17761" y="176"/>
                    <a:pt x="17933" y="268"/>
                  </a:cubicBezTo>
                  <a:cubicBezTo>
                    <a:pt x="19906" y="1293"/>
                    <a:pt x="20427" y="4440"/>
                    <a:pt x="19167" y="5889"/>
                  </a:cubicBezTo>
                  <a:cubicBezTo>
                    <a:pt x="18258" y="6931"/>
                    <a:pt x="15811" y="7418"/>
                    <a:pt x="16090" y="8999"/>
                  </a:cubicBezTo>
                  <a:cubicBezTo>
                    <a:pt x="16236" y="9794"/>
                    <a:pt x="18139" y="9709"/>
                    <a:pt x="18301" y="10650"/>
                  </a:cubicBezTo>
                  <a:cubicBezTo>
                    <a:pt x="18593" y="12372"/>
                    <a:pt x="15954" y="11558"/>
                    <a:pt x="15254" y="12629"/>
                  </a:cubicBezTo>
                  <a:cubicBezTo>
                    <a:pt x="14564" y="13680"/>
                    <a:pt x="16043" y="15505"/>
                    <a:pt x="15745" y="16647"/>
                  </a:cubicBezTo>
                  <a:cubicBezTo>
                    <a:pt x="15427" y="17852"/>
                    <a:pt x="14210" y="18435"/>
                    <a:pt x="13069" y="19190"/>
                  </a:cubicBezTo>
                  <a:cubicBezTo>
                    <a:pt x="10134" y="21135"/>
                    <a:pt x="7694" y="21161"/>
                    <a:pt x="4033" y="20350"/>
                  </a:cubicBezTo>
                  <a:cubicBezTo>
                    <a:pt x="2717" y="20056"/>
                    <a:pt x="1218" y="19667"/>
                    <a:pt x="541" y="18626"/>
                  </a:cubicBezTo>
                  <a:cubicBezTo>
                    <a:pt x="80" y="17927"/>
                    <a:pt x="-62" y="15799"/>
                    <a:pt x="730" y="15206"/>
                  </a:cubicBezTo>
                  <a:cubicBezTo>
                    <a:pt x="1520" y="14610"/>
                    <a:pt x="3257" y="15770"/>
                    <a:pt x="4205" y="16083"/>
                  </a:cubicBezTo>
                  <a:cubicBezTo>
                    <a:pt x="5890" y="16642"/>
                    <a:pt x="7475" y="17063"/>
                    <a:pt x="8231" y="15301"/>
                  </a:cubicBezTo>
                  <a:cubicBezTo>
                    <a:pt x="9564" y="12191"/>
                    <a:pt x="5565" y="12300"/>
                    <a:pt x="3456" y="11572"/>
                  </a:cubicBezTo>
                  <a:cubicBezTo>
                    <a:pt x="2106" y="11105"/>
                    <a:pt x="1510" y="10104"/>
                    <a:pt x="890" y="9074"/>
                  </a:cubicBezTo>
                  <a:cubicBezTo>
                    <a:pt x="-1173" y="5664"/>
                    <a:pt x="574" y="5940"/>
                    <a:pt x="3831" y="4544"/>
                  </a:cubicBezTo>
                  <a:cubicBezTo>
                    <a:pt x="4965" y="4054"/>
                    <a:pt x="5741" y="3145"/>
                    <a:pt x="6898" y="2711"/>
                  </a:cubicBezTo>
                  <a:cubicBezTo>
                    <a:pt x="8271" y="2199"/>
                    <a:pt x="9783" y="2517"/>
                    <a:pt x="11205" y="2255"/>
                  </a:cubicBezTo>
                  <a:cubicBezTo>
                    <a:pt x="13086" y="1911"/>
                    <a:pt x="15370" y="-439"/>
                    <a:pt x="17416" y="72"/>
                  </a:cubicBezTo>
                  <a:close/>
                </a:path>
              </a:pathLst>
            </a:custGeom>
            <a:grp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55" name="Shape 17093">
              <a:extLst>
                <a:ext uri="{FF2B5EF4-FFF2-40B4-BE49-F238E27FC236}">
                  <a16:creationId xmlns:a16="http://schemas.microsoft.com/office/drawing/2014/main" id="{862FED71-A212-C8EC-72EA-C3D6A7BACE57}"/>
                </a:ext>
              </a:extLst>
            </p:cNvPr>
            <p:cNvSpPr/>
            <p:nvPr/>
          </p:nvSpPr>
          <p:spPr>
            <a:xfrm>
              <a:off x="5811704" y="2172126"/>
              <a:ext cx="27197" cy="31538"/>
            </a:xfrm>
            <a:custGeom>
              <a:avLst/>
              <a:gdLst/>
              <a:ahLst/>
              <a:cxnLst>
                <a:cxn ang="0">
                  <a:pos x="wd2" y="hd2"/>
                </a:cxn>
                <a:cxn ang="5400000">
                  <a:pos x="wd2" y="hd2"/>
                </a:cxn>
                <a:cxn ang="10800000">
                  <a:pos x="wd2" y="hd2"/>
                </a:cxn>
                <a:cxn ang="16200000">
                  <a:pos x="wd2" y="hd2"/>
                </a:cxn>
              </a:cxnLst>
              <a:rect l="0" t="0" r="r" b="b"/>
              <a:pathLst>
                <a:path w="19929" h="21241" extrusionOk="0">
                  <a:moveTo>
                    <a:pt x="6446" y="768"/>
                  </a:moveTo>
                  <a:cubicBezTo>
                    <a:pt x="9160" y="140"/>
                    <a:pt x="12181" y="-9"/>
                    <a:pt x="14331" y="1"/>
                  </a:cubicBezTo>
                  <a:cubicBezTo>
                    <a:pt x="18429" y="20"/>
                    <a:pt x="19459" y="6242"/>
                    <a:pt x="19765" y="8883"/>
                  </a:cubicBezTo>
                  <a:cubicBezTo>
                    <a:pt x="20087" y="11563"/>
                    <a:pt x="19897" y="14405"/>
                    <a:pt x="19511" y="17056"/>
                  </a:cubicBezTo>
                  <a:cubicBezTo>
                    <a:pt x="19406" y="17780"/>
                    <a:pt x="19374" y="20234"/>
                    <a:pt x="18756" y="20738"/>
                  </a:cubicBezTo>
                  <a:cubicBezTo>
                    <a:pt x="18170" y="21227"/>
                    <a:pt x="15556" y="21591"/>
                    <a:pt x="15102" y="20685"/>
                  </a:cubicBezTo>
                  <a:cubicBezTo>
                    <a:pt x="14130" y="18787"/>
                    <a:pt x="14156" y="15268"/>
                    <a:pt x="12292" y="13931"/>
                  </a:cubicBezTo>
                  <a:cubicBezTo>
                    <a:pt x="8632" y="11304"/>
                    <a:pt x="2844" y="14118"/>
                    <a:pt x="647" y="9065"/>
                  </a:cubicBezTo>
                  <a:cubicBezTo>
                    <a:pt x="-1513" y="4090"/>
                    <a:pt x="2068" y="1793"/>
                    <a:pt x="6446" y="768"/>
                  </a:cubicBezTo>
                  <a:close/>
                </a:path>
              </a:pathLst>
            </a:custGeom>
            <a:grp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56" name="Shape 17094">
              <a:extLst>
                <a:ext uri="{FF2B5EF4-FFF2-40B4-BE49-F238E27FC236}">
                  <a16:creationId xmlns:a16="http://schemas.microsoft.com/office/drawing/2014/main" id="{E9B4E9BC-9009-7B1D-FCDB-AD8B28AA999A}"/>
                </a:ext>
              </a:extLst>
            </p:cNvPr>
            <p:cNvSpPr/>
            <p:nvPr/>
          </p:nvSpPr>
          <p:spPr>
            <a:xfrm>
              <a:off x="5324627" y="2055518"/>
              <a:ext cx="235203" cy="322954"/>
            </a:xfrm>
            <a:custGeom>
              <a:avLst/>
              <a:gdLst/>
              <a:ahLst/>
              <a:cxnLst>
                <a:cxn ang="0">
                  <a:pos x="wd2" y="hd2"/>
                </a:cxn>
                <a:cxn ang="5400000">
                  <a:pos x="wd2" y="hd2"/>
                </a:cxn>
                <a:cxn ang="10800000">
                  <a:pos x="wd2" y="hd2"/>
                </a:cxn>
                <a:cxn ang="16200000">
                  <a:pos x="wd2" y="hd2"/>
                </a:cxn>
              </a:cxnLst>
              <a:rect l="0" t="0" r="r" b="b"/>
              <a:pathLst>
                <a:path w="21592" h="21379" extrusionOk="0">
                  <a:moveTo>
                    <a:pt x="21569" y="14879"/>
                  </a:moveTo>
                  <a:cubicBezTo>
                    <a:pt x="21594" y="14962"/>
                    <a:pt x="21600" y="15046"/>
                    <a:pt x="21578" y="15132"/>
                  </a:cubicBezTo>
                  <a:cubicBezTo>
                    <a:pt x="21439" y="15662"/>
                    <a:pt x="21230" y="15989"/>
                    <a:pt x="20656" y="16361"/>
                  </a:cubicBezTo>
                  <a:cubicBezTo>
                    <a:pt x="20181" y="16669"/>
                    <a:pt x="19634" y="16902"/>
                    <a:pt x="19206" y="17247"/>
                  </a:cubicBezTo>
                  <a:cubicBezTo>
                    <a:pt x="18892" y="17501"/>
                    <a:pt x="18674" y="17652"/>
                    <a:pt x="18184" y="17719"/>
                  </a:cubicBezTo>
                  <a:cubicBezTo>
                    <a:pt x="18694" y="17785"/>
                    <a:pt x="19201" y="17862"/>
                    <a:pt x="19710" y="17933"/>
                  </a:cubicBezTo>
                  <a:cubicBezTo>
                    <a:pt x="19939" y="17965"/>
                    <a:pt x="20735" y="17870"/>
                    <a:pt x="20749" y="18190"/>
                  </a:cubicBezTo>
                  <a:cubicBezTo>
                    <a:pt x="20754" y="18337"/>
                    <a:pt x="19723" y="18740"/>
                    <a:pt x="19531" y="18834"/>
                  </a:cubicBezTo>
                  <a:cubicBezTo>
                    <a:pt x="17955" y="19611"/>
                    <a:pt x="15503" y="19295"/>
                    <a:pt x="13663" y="19295"/>
                  </a:cubicBezTo>
                  <a:cubicBezTo>
                    <a:pt x="13158" y="19295"/>
                    <a:pt x="13605" y="19934"/>
                    <a:pt x="12832" y="19906"/>
                  </a:cubicBezTo>
                  <a:cubicBezTo>
                    <a:pt x="12306" y="19886"/>
                    <a:pt x="11828" y="19620"/>
                    <a:pt x="11303" y="19614"/>
                  </a:cubicBezTo>
                  <a:cubicBezTo>
                    <a:pt x="10805" y="19610"/>
                    <a:pt x="10595" y="19909"/>
                    <a:pt x="10144" y="19986"/>
                  </a:cubicBezTo>
                  <a:cubicBezTo>
                    <a:pt x="9622" y="20075"/>
                    <a:pt x="9346" y="19790"/>
                    <a:pt x="8917" y="19653"/>
                  </a:cubicBezTo>
                  <a:cubicBezTo>
                    <a:pt x="8125" y="19400"/>
                    <a:pt x="7086" y="19483"/>
                    <a:pt x="6611" y="20031"/>
                  </a:cubicBezTo>
                  <a:cubicBezTo>
                    <a:pt x="6376" y="20303"/>
                    <a:pt x="6257" y="20805"/>
                    <a:pt x="5737" y="20868"/>
                  </a:cubicBezTo>
                  <a:cubicBezTo>
                    <a:pt x="5443" y="20904"/>
                    <a:pt x="5097" y="20745"/>
                    <a:pt x="4824" y="20690"/>
                  </a:cubicBezTo>
                  <a:cubicBezTo>
                    <a:pt x="3995" y="20525"/>
                    <a:pt x="3469" y="20588"/>
                    <a:pt x="2796" y="20922"/>
                  </a:cubicBezTo>
                  <a:cubicBezTo>
                    <a:pt x="2326" y="21155"/>
                    <a:pt x="2163" y="21509"/>
                    <a:pt x="1544" y="21330"/>
                  </a:cubicBezTo>
                  <a:cubicBezTo>
                    <a:pt x="1039" y="21185"/>
                    <a:pt x="500" y="21329"/>
                    <a:pt x="0" y="21216"/>
                  </a:cubicBezTo>
                  <a:cubicBezTo>
                    <a:pt x="328" y="20937"/>
                    <a:pt x="632" y="20910"/>
                    <a:pt x="1082" y="20809"/>
                  </a:cubicBezTo>
                  <a:cubicBezTo>
                    <a:pt x="1579" y="20697"/>
                    <a:pt x="2014" y="20465"/>
                    <a:pt x="2398" y="20220"/>
                  </a:cubicBezTo>
                  <a:cubicBezTo>
                    <a:pt x="2748" y="19997"/>
                    <a:pt x="3413" y="19788"/>
                    <a:pt x="3621" y="19497"/>
                  </a:cubicBezTo>
                  <a:cubicBezTo>
                    <a:pt x="3769" y="19291"/>
                    <a:pt x="3652" y="19153"/>
                    <a:pt x="3944" y="19007"/>
                  </a:cubicBezTo>
                  <a:cubicBezTo>
                    <a:pt x="4224" y="18868"/>
                    <a:pt x="4402" y="18885"/>
                    <a:pt x="4633" y="18679"/>
                  </a:cubicBezTo>
                  <a:cubicBezTo>
                    <a:pt x="5072" y="18293"/>
                    <a:pt x="5637" y="18249"/>
                    <a:pt x="6288" y="18292"/>
                  </a:cubicBezTo>
                  <a:cubicBezTo>
                    <a:pt x="6570" y="18311"/>
                    <a:pt x="6886" y="18373"/>
                    <a:pt x="7165" y="18341"/>
                  </a:cubicBezTo>
                  <a:cubicBezTo>
                    <a:pt x="7929" y="18248"/>
                    <a:pt x="8476" y="17932"/>
                    <a:pt x="8864" y="17483"/>
                  </a:cubicBezTo>
                  <a:cubicBezTo>
                    <a:pt x="8054" y="17740"/>
                    <a:pt x="7577" y="18029"/>
                    <a:pt x="6676" y="17795"/>
                  </a:cubicBezTo>
                  <a:cubicBezTo>
                    <a:pt x="6465" y="17740"/>
                    <a:pt x="6361" y="17750"/>
                    <a:pt x="6249" y="17590"/>
                  </a:cubicBezTo>
                  <a:cubicBezTo>
                    <a:pt x="6214" y="17543"/>
                    <a:pt x="6109" y="17241"/>
                    <a:pt x="6283" y="17234"/>
                  </a:cubicBezTo>
                  <a:cubicBezTo>
                    <a:pt x="5838" y="17253"/>
                    <a:pt x="5376" y="17682"/>
                    <a:pt x="4908" y="17472"/>
                  </a:cubicBezTo>
                  <a:cubicBezTo>
                    <a:pt x="4481" y="17282"/>
                    <a:pt x="4508" y="17050"/>
                    <a:pt x="3874" y="17187"/>
                  </a:cubicBezTo>
                  <a:cubicBezTo>
                    <a:pt x="3499" y="17269"/>
                    <a:pt x="3129" y="17483"/>
                    <a:pt x="2735" y="17295"/>
                  </a:cubicBezTo>
                  <a:cubicBezTo>
                    <a:pt x="2386" y="17131"/>
                    <a:pt x="2403" y="16516"/>
                    <a:pt x="2700" y="16324"/>
                  </a:cubicBezTo>
                  <a:cubicBezTo>
                    <a:pt x="2885" y="16207"/>
                    <a:pt x="3252" y="16226"/>
                    <a:pt x="3481" y="16183"/>
                  </a:cubicBezTo>
                  <a:cubicBezTo>
                    <a:pt x="4289" y="16031"/>
                    <a:pt x="4781" y="15764"/>
                    <a:pt x="5239" y="15285"/>
                  </a:cubicBezTo>
                  <a:cubicBezTo>
                    <a:pt x="5468" y="15044"/>
                    <a:pt x="5888" y="14820"/>
                    <a:pt x="5782" y="14486"/>
                  </a:cubicBezTo>
                  <a:cubicBezTo>
                    <a:pt x="5621" y="13974"/>
                    <a:pt x="4277" y="13739"/>
                    <a:pt x="4589" y="13060"/>
                  </a:cubicBezTo>
                  <a:cubicBezTo>
                    <a:pt x="4735" y="12742"/>
                    <a:pt x="5166" y="12882"/>
                    <a:pt x="5529" y="12931"/>
                  </a:cubicBezTo>
                  <a:cubicBezTo>
                    <a:pt x="6296" y="13035"/>
                    <a:pt x="6971" y="12966"/>
                    <a:pt x="7736" y="12902"/>
                  </a:cubicBezTo>
                  <a:cubicBezTo>
                    <a:pt x="8253" y="12859"/>
                    <a:pt x="8531" y="12953"/>
                    <a:pt x="8619" y="12545"/>
                  </a:cubicBezTo>
                  <a:cubicBezTo>
                    <a:pt x="8678" y="12281"/>
                    <a:pt x="8632" y="11918"/>
                    <a:pt x="8781" y="11669"/>
                  </a:cubicBezTo>
                  <a:cubicBezTo>
                    <a:pt x="8976" y="11347"/>
                    <a:pt x="9544" y="11320"/>
                    <a:pt x="9391" y="10888"/>
                  </a:cubicBezTo>
                  <a:cubicBezTo>
                    <a:pt x="8880" y="10804"/>
                    <a:pt x="8406" y="11203"/>
                    <a:pt x="8028" y="10935"/>
                  </a:cubicBezTo>
                  <a:cubicBezTo>
                    <a:pt x="7077" y="10262"/>
                    <a:pt x="7934" y="9533"/>
                    <a:pt x="8544" y="8998"/>
                  </a:cubicBezTo>
                  <a:cubicBezTo>
                    <a:pt x="8373" y="9148"/>
                    <a:pt x="7505" y="9234"/>
                    <a:pt x="7238" y="9284"/>
                  </a:cubicBezTo>
                  <a:cubicBezTo>
                    <a:pt x="7045" y="9318"/>
                    <a:pt x="6862" y="9363"/>
                    <a:pt x="6660" y="9386"/>
                  </a:cubicBezTo>
                  <a:cubicBezTo>
                    <a:pt x="6298" y="9429"/>
                    <a:pt x="5923" y="9226"/>
                    <a:pt x="5595" y="9269"/>
                  </a:cubicBezTo>
                  <a:cubicBezTo>
                    <a:pt x="5342" y="9303"/>
                    <a:pt x="5417" y="9415"/>
                    <a:pt x="5243" y="9481"/>
                  </a:cubicBezTo>
                  <a:cubicBezTo>
                    <a:pt x="5005" y="9573"/>
                    <a:pt x="5080" y="9540"/>
                    <a:pt x="4762" y="9438"/>
                  </a:cubicBezTo>
                  <a:cubicBezTo>
                    <a:pt x="4703" y="9419"/>
                    <a:pt x="4006" y="9221"/>
                    <a:pt x="4001" y="9297"/>
                  </a:cubicBezTo>
                  <a:cubicBezTo>
                    <a:pt x="3990" y="9447"/>
                    <a:pt x="3999" y="9601"/>
                    <a:pt x="3988" y="9751"/>
                  </a:cubicBezTo>
                  <a:cubicBezTo>
                    <a:pt x="3555" y="9702"/>
                    <a:pt x="3226" y="9136"/>
                    <a:pt x="3369" y="8875"/>
                  </a:cubicBezTo>
                  <a:cubicBezTo>
                    <a:pt x="3622" y="8408"/>
                    <a:pt x="4520" y="8404"/>
                    <a:pt x="4862" y="8024"/>
                  </a:cubicBezTo>
                  <a:cubicBezTo>
                    <a:pt x="5178" y="7674"/>
                    <a:pt x="4521" y="6780"/>
                    <a:pt x="3972" y="6687"/>
                  </a:cubicBezTo>
                  <a:cubicBezTo>
                    <a:pt x="3547" y="6614"/>
                    <a:pt x="3121" y="6829"/>
                    <a:pt x="3190" y="7146"/>
                  </a:cubicBezTo>
                  <a:cubicBezTo>
                    <a:pt x="3547" y="7230"/>
                    <a:pt x="4052" y="7840"/>
                    <a:pt x="3410" y="7864"/>
                  </a:cubicBezTo>
                  <a:cubicBezTo>
                    <a:pt x="3170" y="7873"/>
                    <a:pt x="3094" y="7629"/>
                    <a:pt x="2842" y="7656"/>
                  </a:cubicBezTo>
                  <a:cubicBezTo>
                    <a:pt x="2609" y="7681"/>
                    <a:pt x="2464" y="7967"/>
                    <a:pt x="2403" y="8101"/>
                  </a:cubicBezTo>
                  <a:cubicBezTo>
                    <a:pt x="1352" y="8289"/>
                    <a:pt x="2537" y="7069"/>
                    <a:pt x="2259" y="6778"/>
                  </a:cubicBezTo>
                  <a:cubicBezTo>
                    <a:pt x="1919" y="6420"/>
                    <a:pt x="1155" y="7464"/>
                    <a:pt x="535" y="7288"/>
                  </a:cubicBezTo>
                  <a:cubicBezTo>
                    <a:pt x="278" y="7214"/>
                    <a:pt x="244" y="6963"/>
                    <a:pt x="344" y="6802"/>
                  </a:cubicBezTo>
                  <a:cubicBezTo>
                    <a:pt x="489" y="6571"/>
                    <a:pt x="767" y="6576"/>
                    <a:pt x="1060" y="6511"/>
                  </a:cubicBezTo>
                  <a:cubicBezTo>
                    <a:pt x="1684" y="6374"/>
                    <a:pt x="2741" y="6086"/>
                    <a:pt x="2616" y="5484"/>
                  </a:cubicBezTo>
                  <a:cubicBezTo>
                    <a:pt x="2556" y="5543"/>
                    <a:pt x="2490" y="5576"/>
                    <a:pt x="2444" y="5642"/>
                  </a:cubicBezTo>
                  <a:cubicBezTo>
                    <a:pt x="1950" y="5720"/>
                    <a:pt x="1506" y="5636"/>
                    <a:pt x="994" y="5642"/>
                  </a:cubicBezTo>
                  <a:cubicBezTo>
                    <a:pt x="828" y="5305"/>
                    <a:pt x="761" y="5223"/>
                    <a:pt x="1045" y="4884"/>
                  </a:cubicBezTo>
                  <a:cubicBezTo>
                    <a:pt x="1252" y="4639"/>
                    <a:pt x="1437" y="4678"/>
                    <a:pt x="1763" y="4556"/>
                  </a:cubicBezTo>
                  <a:cubicBezTo>
                    <a:pt x="2511" y="4276"/>
                    <a:pt x="2253" y="3663"/>
                    <a:pt x="2402" y="3173"/>
                  </a:cubicBezTo>
                  <a:cubicBezTo>
                    <a:pt x="2446" y="3029"/>
                    <a:pt x="2543" y="2947"/>
                    <a:pt x="2594" y="2836"/>
                  </a:cubicBezTo>
                  <a:cubicBezTo>
                    <a:pt x="2687" y="2635"/>
                    <a:pt x="2543" y="2441"/>
                    <a:pt x="2640" y="2239"/>
                  </a:cubicBezTo>
                  <a:cubicBezTo>
                    <a:pt x="2763" y="1978"/>
                    <a:pt x="3375" y="1869"/>
                    <a:pt x="3616" y="1665"/>
                  </a:cubicBezTo>
                  <a:cubicBezTo>
                    <a:pt x="3939" y="1392"/>
                    <a:pt x="4105" y="1025"/>
                    <a:pt x="4396" y="734"/>
                  </a:cubicBezTo>
                  <a:cubicBezTo>
                    <a:pt x="4665" y="462"/>
                    <a:pt x="4846" y="24"/>
                    <a:pt x="5398" y="89"/>
                  </a:cubicBezTo>
                  <a:cubicBezTo>
                    <a:pt x="5919" y="148"/>
                    <a:pt x="6398" y="202"/>
                    <a:pt x="6937" y="232"/>
                  </a:cubicBezTo>
                  <a:cubicBezTo>
                    <a:pt x="7448" y="261"/>
                    <a:pt x="7879" y="256"/>
                    <a:pt x="8363" y="133"/>
                  </a:cubicBezTo>
                  <a:cubicBezTo>
                    <a:pt x="8784" y="26"/>
                    <a:pt x="9370" y="-91"/>
                    <a:pt x="9772" y="107"/>
                  </a:cubicBezTo>
                  <a:cubicBezTo>
                    <a:pt x="10205" y="319"/>
                    <a:pt x="10069" y="668"/>
                    <a:pt x="9696" y="839"/>
                  </a:cubicBezTo>
                  <a:cubicBezTo>
                    <a:pt x="8895" y="1210"/>
                    <a:pt x="7702" y="1539"/>
                    <a:pt x="7395" y="2242"/>
                  </a:cubicBezTo>
                  <a:cubicBezTo>
                    <a:pt x="7251" y="2576"/>
                    <a:pt x="7479" y="2542"/>
                    <a:pt x="7890" y="2476"/>
                  </a:cubicBezTo>
                  <a:cubicBezTo>
                    <a:pt x="8465" y="2384"/>
                    <a:pt x="9022" y="2265"/>
                    <a:pt x="9618" y="2268"/>
                  </a:cubicBezTo>
                  <a:cubicBezTo>
                    <a:pt x="10215" y="2271"/>
                    <a:pt x="10811" y="2268"/>
                    <a:pt x="11409" y="2268"/>
                  </a:cubicBezTo>
                  <a:cubicBezTo>
                    <a:pt x="11767" y="2268"/>
                    <a:pt x="12687" y="2261"/>
                    <a:pt x="12918" y="2476"/>
                  </a:cubicBezTo>
                  <a:cubicBezTo>
                    <a:pt x="13217" y="2756"/>
                    <a:pt x="12772" y="3195"/>
                    <a:pt x="12528" y="3401"/>
                  </a:cubicBezTo>
                  <a:cubicBezTo>
                    <a:pt x="11963" y="3880"/>
                    <a:pt x="11771" y="4454"/>
                    <a:pt x="11083" y="4887"/>
                  </a:cubicBezTo>
                  <a:cubicBezTo>
                    <a:pt x="10739" y="5104"/>
                    <a:pt x="10319" y="5237"/>
                    <a:pt x="9959" y="5432"/>
                  </a:cubicBezTo>
                  <a:cubicBezTo>
                    <a:pt x="9861" y="5486"/>
                    <a:pt x="10316" y="6064"/>
                    <a:pt x="10381" y="6115"/>
                  </a:cubicBezTo>
                  <a:cubicBezTo>
                    <a:pt x="10570" y="6265"/>
                    <a:pt x="10865" y="6350"/>
                    <a:pt x="11100" y="6465"/>
                  </a:cubicBezTo>
                  <a:cubicBezTo>
                    <a:pt x="11624" y="6720"/>
                    <a:pt x="12147" y="6974"/>
                    <a:pt x="12670" y="7220"/>
                  </a:cubicBezTo>
                  <a:cubicBezTo>
                    <a:pt x="13283" y="7509"/>
                    <a:pt x="13116" y="8042"/>
                    <a:pt x="13293" y="8500"/>
                  </a:cubicBezTo>
                  <a:cubicBezTo>
                    <a:pt x="13452" y="8909"/>
                    <a:pt x="13641" y="9633"/>
                    <a:pt x="14190" y="9843"/>
                  </a:cubicBezTo>
                  <a:cubicBezTo>
                    <a:pt x="14844" y="10091"/>
                    <a:pt x="15520" y="10138"/>
                    <a:pt x="16054" y="10558"/>
                  </a:cubicBezTo>
                  <a:cubicBezTo>
                    <a:pt x="16979" y="11286"/>
                    <a:pt x="17462" y="12288"/>
                    <a:pt x="17752" y="13231"/>
                  </a:cubicBezTo>
                  <a:cubicBezTo>
                    <a:pt x="17832" y="13490"/>
                    <a:pt x="17360" y="13921"/>
                    <a:pt x="17663" y="14096"/>
                  </a:cubicBezTo>
                  <a:cubicBezTo>
                    <a:pt x="18013" y="14300"/>
                    <a:pt x="18399" y="13994"/>
                    <a:pt x="18730" y="13942"/>
                  </a:cubicBezTo>
                  <a:cubicBezTo>
                    <a:pt x="19837" y="13771"/>
                    <a:pt x="21282" y="13963"/>
                    <a:pt x="21569" y="14879"/>
                  </a:cubicBezTo>
                  <a:close/>
                </a:path>
              </a:pathLst>
            </a:custGeom>
            <a:solidFill>
              <a:srgbClr val="0A5D7A"/>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57" name="Shape 17095">
              <a:extLst>
                <a:ext uri="{FF2B5EF4-FFF2-40B4-BE49-F238E27FC236}">
                  <a16:creationId xmlns:a16="http://schemas.microsoft.com/office/drawing/2014/main" id="{BA0CBEE1-C594-BA35-992E-558DE759708E}"/>
                </a:ext>
              </a:extLst>
            </p:cNvPr>
            <p:cNvSpPr/>
            <p:nvPr/>
          </p:nvSpPr>
          <p:spPr>
            <a:xfrm>
              <a:off x="5752665" y="2726014"/>
              <a:ext cx="53040" cy="90599"/>
            </a:xfrm>
            <a:custGeom>
              <a:avLst/>
              <a:gdLst/>
              <a:ahLst/>
              <a:cxnLst>
                <a:cxn ang="0">
                  <a:pos x="wd2" y="hd2"/>
                </a:cxn>
                <a:cxn ang="5400000">
                  <a:pos x="wd2" y="hd2"/>
                </a:cxn>
                <a:cxn ang="10800000">
                  <a:pos x="wd2" y="hd2"/>
                </a:cxn>
                <a:cxn ang="16200000">
                  <a:pos x="wd2" y="hd2"/>
                </a:cxn>
              </a:cxnLst>
              <a:rect l="0" t="0" r="r" b="b"/>
              <a:pathLst>
                <a:path w="21312" h="20664" extrusionOk="0">
                  <a:moveTo>
                    <a:pt x="7306" y="2581"/>
                  </a:moveTo>
                  <a:cubicBezTo>
                    <a:pt x="9426" y="1581"/>
                    <a:pt x="12429" y="-690"/>
                    <a:pt x="15611" y="204"/>
                  </a:cubicBezTo>
                  <a:cubicBezTo>
                    <a:pt x="17945" y="864"/>
                    <a:pt x="19631" y="2764"/>
                    <a:pt x="20508" y="4055"/>
                  </a:cubicBezTo>
                  <a:cubicBezTo>
                    <a:pt x="20974" y="4732"/>
                    <a:pt x="21600" y="5719"/>
                    <a:pt x="21166" y="6446"/>
                  </a:cubicBezTo>
                  <a:cubicBezTo>
                    <a:pt x="20708" y="7207"/>
                    <a:pt x="18945" y="7696"/>
                    <a:pt x="18829" y="8586"/>
                  </a:cubicBezTo>
                  <a:cubicBezTo>
                    <a:pt x="18745" y="9235"/>
                    <a:pt x="19199" y="9154"/>
                    <a:pt x="19492" y="9621"/>
                  </a:cubicBezTo>
                  <a:cubicBezTo>
                    <a:pt x="20190" y="10746"/>
                    <a:pt x="19758" y="12261"/>
                    <a:pt x="19697" y="13563"/>
                  </a:cubicBezTo>
                  <a:cubicBezTo>
                    <a:pt x="19642" y="14698"/>
                    <a:pt x="19558" y="17574"/>
                    <a:pt x="17401" y="18232"/>
                  </a:cubicBezTo>
                  <a:cubicBezTo>
                    <a:pt x="15860" y="18704"/>
                    <a:pt x="14169" y="17348"/>
                    <a:pt x="12765" y="17293"/>
                  </a:cubicBezTo>
                  <a:cubicBezTo>
                    <a:pt x="10914" y="17220"/>
                    <a:pt x="11126" y="18128"/>
                    <a:pt x="11062" y="18866"/>
                  </a:cubicBezTo>
                  <a:cubicBezTo>
                    <a:pt x="10972" y="19918"/>
                    <a:pt x="10807" y="20316"/>
                    <a:pt x="8789" y="20616"/>
                  </a:cubicBezTo>
                  <a:cubicBezTo>
                    <a:pt x="6808" y="20910"/>
                    <a:pt x="5030" y="19803"/>
                    <a:pt x="4300" y="18917"/>
                  </a:cubicBezTo>
                  <a:cubicBezTo>
                    <a:pt x="2528" y="16756"/>
                    <a:pt x="3562" y="14058"/>
                    <a:pt x="3791" y="11785"/>
                  </a:cubicBezTo>
                  <a:cubicBezTo>
                    <a:pt x="3947" y="10177"/>
                    <a:pt x="3956" y="7737"/>
                    <a:pt x="2259" y="6357"/>
                  </a:cubicBezTo>
                  <a:cubicBezTo>
                    <a:pt x="1694" y="5899"/>
                    <a:pt x="776" y="5677"/>
                    <a:pt x="327" y="5157"/>
                  </a:cubicBezTo>
                  <a:cubicBezTo>
                    <a:pt x="32" y="4821"/>
                    <a:pt x="217" y="2560"/>
                    <a:pt x="0" y="2516"/>
                  </a:cubicBezTo>
                  <a:cubicBezTo>
                    <a:pt x="2360" y="3005"/>
                    <a:pt x="5114" y="3613"/>
                    <a:pt x="7306" y="2581"/>
                  </a:cubicBezTo>
                  <a:close/>
                </a:path>
              </a:pathLst>
            </a:custGeom>
            <a:grp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58" name="Shape 17096">
              <a:extLst>
                <a:ext uri="{FF2B5EF4-FFF2-40B4-BE49-F238E27FC236}">
                  <a16:creationId xmlns:a16="http://schemas.microsoft.com/office/drawing/2014/main" id="{59CD7DAD-6CF7-6946-6C23-5AC7B4453A70}"/>
                </a:ext>
              </a:extLst>
            </p:cNvPr>
            <p:cNvSpPr/>
            <p:nvPr/>
          </p:nvSpPr>
          <p:spPr>
            <a:xfrm>
              <a:off x="5767425" y="2653134"/>
              <a:ext cx="30445" cy="63290"/>
            </a:xfrm>
            <a:custGeom>
              <a:avLst/>
              <a:gdLst/>
              <a:ahLst/>
              <a:cxnLst>
                <a:cxn ang="0">
                  <a:pos x="wd2" y="hd2"/>
                </a:cxn>
                <a:cxn ang="5400000">
                  <a:pos x="wd2" y="hd2"/>
                </a:cxn>
                <a:cxn ang="10800000">
                  <a:pos x="wd2" y="hd2"/>
                </a:cxn>
                <a:cxn ang="16200000">
                  <a:pos x="wd2" y="hd2"/>
                </a:cxn>
              </a:cxnLst>
              <a:rect l="0" t="0" r="r" b="b"/>
              <a:pathLst>
                <a:path w="20182" h="19347" extrusionOk="0">
                  <a:moveTo>
                    <a:pt x="17753" y="486"/>
                  </a:moveTo>
                  <a:cubicBezTo>
                    <a:pt x="17142" y="3456"/>
                    <a:pt x="19564" y="5677"/>
                    <a:pt x="20137" y="8551"/>
                  </a:cubicBezTo>
                  <a:cubicBezTo>
                    <a:pt x="20486" y="10298"/>
                    <a:pt x="18742" y="10594"/>
                    <a:pt x="17185" y="11978"/>
                  </a:cubicBezTo>
                  <a:cubicBezTo>
                    <a:pt x="15823" y="13177"/>
                    <a:pt x="16788" y="14474"/>
                    <a:pt x="16086" y="15731"/>
                  </a:cubicBezTo>
                  <a:cubicBezTo>
                    <a:pt x="15398" y="16967"/>
                    <a:pt x="13253" y="18327"/>
                    <a:pt x="11590" y="19347"/>
                  </a:cubicBezTo>
                  <a:cubicBezTo>
                    <a:pt x="4935" y="16836"/>
                    <a:pt x="2116" y="14665"/>
                    <a:pt x="940" y="10760"/>
                  </a:cubicBezTo>
                  <a:cubicBezTo>
                    <a:pt x="463" y="9180"/>
                    <a:pt x="-1114" y="6815"/>
                    <a:pt x="1337" y="5425"/>
                  </a:cubicBezTo>
                  <a:cubicBezTo>
                    <a:pt x="3750" y="4056"/>
                    <a:pt x="8351" y="4389"/>
                    <a:pt x="11542" y="3708"/>
                  </a:cubicBezTo>
                  <a:cubicBezTo>
                    <a:pt x="13200" y="3352"/>
                    <a:pt x="17978" y="-2253"/>
                    <a:pt x="18346" y="1024"/>
                  </a:cubicBezTo>
                </a:path>
              </a:pathLst>
            </a:custGeom>
            <a:grp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59" name="Shape 17097">
              <a:extLst>
                <a:ext uri="{FF2B5EF4-FFF2-40B4-BE49-F238E27FC236}">
                  <a16:creationId xmlns:a16="http://schemas.microsoft.com/office/drawing/2014/main" id="{1EF36AB6-BA7F-62B5-13E8-270E806274E5}"/>
                </a:ext>
              </a:extLst>
            </p:cNvPr>
            <p:cNvSpPr/>
            <p:nvPr/>
          </p:nvSpPr>
          <p:spPr>
            <a:xfrm>
              <a:off x="6151184" y="2055518"/>
              <a:ext cx="37755" cy="20743"/>
            </a:xfrm>
            <a:custGeom>
              <a:avLst/>
              <a:gdLst/>
              <a:ahLst/>
              <a:cxnLst>
                <a:cxn ang="0">
                  <a:pos x="wd2" y="hd2"/>
                </a:cxn>
                <a:cxn ang="5400000">
                  <a:pos x="wd2" y="hd2"/>
                </a:cxn>
                <a:cxn ang="10800000">
                  <a:pos x="wd2" y="hd2"/>
                </a:cxn>
                <a:cxn ang="16200000">
                  <a:pos x="wd2" y="hd2"/>
                </a:cxn>
              </a:cxnLst>
              <a:rect l="0" t="0" r="r" b="b"/>
              <a:pathLst>
                <a:path w="17510" h="20137" extrusionOk="0">
                  <a:moveTo>
                    <a:pt x="16912" y="716"/>
                  </a:moveTo>
                  <a:cubicBezTo>
                    <a:pt x="17086" y="930"/>
                    <a:pt x="17233" y="1193"/>
                    <a:pt x="17333" y="1524"/>
                  </a:cubicBezTo>
                  <a:cubicBezTo>
                    <a:pt x="18316" y="5048"/>
                    <a:pt x="14940" y="8524"/>
                    <a:pt x="13917" y="10162"/>
                  </a:cubicBezTo>
                  <a:cubicBezTo>
                    <a:pt x="12232" y="12863"/>
                    <a:pt x="10675" y="14052"/>
                    <a:pt x="8556" y="14266"/>
                  </a:cubicBezTo>
                  <a:cubicBezTo>
                    <a:pt x="6837" y="14453"/>
                    <a:pt x="6650" y="13734"/>
                    <a:pt x="5607" y="16235"/>
                  </a:cubicBezTo>
                  <a:cubicBezTo>
                    <a:pt x="4946" y="17811"/>
                    <a:pt x="5587" y="19932"/>
                    <a:pt x="4304" y="20132"/>
                  </a:cubicBezTo>
                  <a:cubicBezTo>
                    <a:pt x="3147" y="20312"/>
                    <a:pt x="1783" y="15143"/>
                    <a:pt x="1155" y="13686"/>
                  </a:cubicBezTo>
                  <a:cubicBezTo>
                    <a:pt x="-3284" y="3514"/>
                    <a:pt x="6316" y="2305"/>
                    <a:pt x="9044" y="1780"/>
                  </a:cubicBezTo>
                  <a:cubicBezTo>
                    <a:pt x="10407" y="1524"/>
                    <a:pt x="15274" y="-1288"/>
                    <a:pt x="16912" y="716"/>
                  </a:cubicBezTo>
                  <a:close/>
                </a:path>
              </a:pathLst>
            </a:custGeom>
            <a:grp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60" name="Shape 17098">
              <a:extLst>
                <a:ext uri="{FF2B5EF4-FFF2-40B4-BE49-F238E27FC236}">
                  <a16:creationId xmlns:a16="http://schemas.microsoft.com/office/drawing/2014/main" id="{3F11AA47-4F04-056F-FFDD-8D35C8D26E62}"/>
                </a:ext>
              </a:extLst>
            </p:cNvPr>
            <p:cNvSpPr/>
            <p:nvPr/>
          </p:nvSpPr>
          <p:spPr>
            <a:xfrm>
              <a:off x="6269261" y="2944654"/>
              <a:ext cx="92277" cy="25428"/>
            </a:xfrm>
            <a:custGeom>
              <a:avLst/>
              <a:gdLst/>
              <a:ahLst/>
              <a:cxnLst>
                <a:cxn ang="0">
                  <a:pos x="wd2" y="hd2"/>
                </a:cxn>
                <a:cxn ang="5400000">
                  <a:pos x="wd2" y="hd2"/>
                </a:cxn>
                <a:cxn ang="10800000">
                  <a:pos x="wd2" y="hd2"/>
                </a:cxn>
                <a:cxn ang="16200000">
                  <a:pos x="wd2" y="hd2"/>
                </a:cxn>
              </a:cxnLst>
              <a:rect l="0" t="0" r="r" b="b"/>
              <a:pathLst>
                <a:path w="21412" h="16649" extrusionOk="0">
                  <a:moveTo>
                    <a:pt x="20170" y="15344"/>
                  </a:moveTo>
                  <a:cubicBezTo>
                    <a:pt x="18110" y="15059"/>
                    <a:pt x="16320" y="13391"/>
                    <a:pt x="14213" y="14561"/>
                  </a:cubicBezTo>
                  <a:cubicBezTo>
                    <a:pt x="12541" y="15488"/>
                    <a:pt x="9236" y="19617"/>
                    <a:pt x="9052" y="12808"/>
                  </a:cubicBezTo>
                  <a:cubicBezTo>
                    <a:pt x="6163" y="12487"/>
                    <a:pt x="3142" y="9998"/>
                    <a:pt x="172" y="9695"/>
                  </a:cubicBezTo>
                  <a:cubicBezTo>
                    <a:pt x="122" y="6867"/>
                    <a:pt x="-15" y="4168"/>
                    <a:pt x="2" y="1265"/>
                  </a:cubicBezTo>
                  <a:cubicBezTo>
                    <a:pt x="1624" y="207"/>
                    <a:pt x="4721" y="-1983"/>
                    <a:pt x="5256" y="4103"/>
                  </a:cubicBezTo>
                  <a:cubicBezTo>
                    <a:pt x="8621" y="8120"/>
                    <a:pt x="13414" y="3744"/>
                    <a:pt x="16912" y="6913"/>
                  </a:cubicBezTo>
                  <a:cubicBezTo>
                    <a:pt x="16842" y="7878"/>
                    <a:pt x="17026" y="9164"/>
                    <a:pt x="16963" y="10124"/>
                  </a:cubicBezTo>
                  <a:cubicBezTo>
                    <a:pt x="18719" y="11513"/>
                    <a:pt x="19739" y="8223"/>
                    <a:pt x="21351" y="8540"/>
                  </a:cubicBezTo>
                  <a:cubicBezTo>
                    <a:pt x="21585" y="10730"/>
                    <a:pt x="21120" y="12813"/>
                    <a:pt x="20481" y="14053"/>
                  </a:cubicBezTo>
                </a:path>
              </a:pathLst>
            </a:custGeom>
            <a:grp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grpSp>
      <p:sp>
        <p:nvSpPr>
          <p:cNvPr id="15" name="Tekstvak 4">
            <a:extLst>
              <a:ext uri="{FF2B5EF4-FFF2-40B4-BE49-F238E27FC236}">
                <a16:creationId xmlns:a16="http://schemas.microsoft.com/office/drawing/2014/main" id="{4AA36F9E-E6CA-C228-563D-65D702FFCB4C}"/>
              </a:ext>
            </a:extLst>
          </p:cNvPr>
          <p:cNvSpPr txBox="1"/>
          <p:nvPr/>
        </p:nvSpPr>
        <p:spPr>
          <a:xfrm>
            <a:off x="7786807" y="1173808"/>
            <a:ext cx="3922574" cy="353539"/>
          </a:xfrm>
          <a:prstGeom prst="rect">
            <a:avLst/>
          </a:prstGeom>
          <a:noFill/>
        </p:spPr>
        <p:txBody>
          <a:bodyPr wrap="square" lIns="0" tIns="0" rIns="0" bIns="0" rtlCol="0" anchor="ctr">
            <a:noAutofit/>
          </a:bodyPr>
          <a:lstStyle/>
          <a:p>
            <a:r>
              <a:rPr lang="en-GB" sz="1200" b="1" noProof="0" dirty="0">
                <a:solidFill>
                  <a:srgbClr val="595959"/>
                </a:solidFill>
              </a:rPr>
              <a:t>Year-on-year change in total construction volume (%) - European Architectural Barometer, 2026 outlook</a:t>
            </a:r>
            <a:endParaRPr lang="en-GB" sz="1100" noProof="0" dirty="0">
              <a:solidFill>
                <a:srgbClr val="595959"/>
              </a:solidFill>
            </a:endParaRPr>
          </a:p>
        </p:txBody>
      </p:sp>
      <p:sp>
        <p:nvSpPr>
          <p:cNvPr id="17" name="Rectangle 29">
            <a:extLst>
              <a:ext uri="{FF2B5EF4-FFF2-40B4-BE49-F238E27FC236}">
                <a16:creationId xmlns:a16="http://schemas.microsoft.com/office/drawing/2014/main" id="{CA14AC6E-43CA-B1E1-CBA1-0061E6EB6942}"/>
              </a:ext>
            </a:extLst>
          </p:cNvPr>
          <p:cNvSpPr/>
          <p:nvPr/>
        </p:nvSpPr>
        <p:spPr>
          <a:xfrm>
            <a:off x="480597" y="6524625"/>
            <a:ext cx="6209451" cy="246221"/>
          </a:xfrm>
          <a:prstGeom prst="rect">
            <a:avLst/>
          </a:prstGeom>
        </p:spPr>
        <p:txBody>
          <a:bodyPr wrap="square" lIns="0" tIns="0" rIns="0" bIns="0">
            <a:spAutoFit/>
          </a:bodyPr>
          <a:lstStyle/>
          <a:p>
            <a:pPr>
              <a:defRPr/>
            </a:pPr>
            <a:r>
              <a:rPr lang="en-GB" sz="800" noProof="0" dirty="0">
                <a:solidFill>
                  <a:schemeClr val="bg1">
                    <a:lumMod val="50000"/>
                  </a:schemeClr>
                </a:solidFill>
                <a:latin typeface="Arial" panose="020B0604020202020204"/>
              </a:rPr>
              <a:t>Sources: 1 </a:t>
            </a:r>
            <a:r>
              <a:rPr lang="en-GB" sz="800" noProof="0" dirty="0">
                <a:solidFill>
                  <a:schemeClr val="bg1">
                    <a:lumMod val="50000"/>
                  </a:schemeClr>
                </a:solidFill>
                <a:latin typeface="Arial" panose="020B0604020202020204"/>
                <a:hlinkClick r:id="rId4">
                  <a:extLst>
                    <a:ext uri="{A12FA001-AC4F-418D-AE19-62706E023703}">
                      <ahyp:hlinkClr xmlns:ahyp="http://schemas.microsoft.com/office/drawing/2018/hyperlinkcolor" val="tx"/>
                    </a:ext>
                  </a:extLst>
                </a:hlinkClick>
              </a:rPr>
              <a:t>USP’s European Architectural Barometer, Q2 2026</a:t>
            </a:r>
            <a:r>
              <a:rPr lang="en-GB" sz="800" noProof="0" dirty="0">
                <a:solidFill>
                  <a:schemeClr val="bg1">
                    <a:lumMod val="50000"/>
                  </a:schemeClr>
                </a:solidFill>
                <a:latin typeface="Arial" panose="020B0604020202020204"/>
              </a:rPr>
              <a:t>; </a:t>
            </a:r>
            <a:br>
              <a:rPr lang="en-GB" sz="800" noProof="0" dirty="0">
                <a:solidFill>
                  <a:schemeClr val="bg1">
                    <a:lumMod val="50000"/>
                  </a:schemeClr>
                </a:solidFill>
                <a:latin typeface="Arial" panose="020B0604020202020204"/>
                <a:hlinkClick r:id="rId5">
                  <a:extLst>
                    <a:ext uri="{A12FA001-AC4F-418D-AE19-62706E023703}">
                      <ahyp:hlinkClr xmlns:ahyp="http://schemas.microsoft.com/office/drawing/2018/hyperlinkcolor" val="tx"/>
                    </a:ext>
                  </a:extLst>
                </a:hlinkClick>
              </a:rPr>
            </a:br>
            <a:endParaRPr lang="en-GB" sz="800" noProof="0" dirty="0">
              <a:solidFill>
                <a:schemeClr val="bg1">
                  <a:lumMod val="50000"/>
                </a:schemeClr>
              </a:solidFill>
              <a:latin typeface="Arial" panose="020B0604020202020204"/>
            </a:endParaRPr>
          </a:p>
        </p:txBody>
      </p:sp>
      <p:sp>
        <p:nvSpPr>
          <p:cNvPr id="65" name="TextBox 64">
            <a:extLst>
              <a:ext uri="{FF2B5EF4-FFF2-40B4-BE49-F238E27FC236}">
                <a16:creationId xmlns:a16="http://schemas.microsoft.com/office/drawing/2014/main" id="{86B6B09F-624F-0B80-4F61-5140E70E4A44}"/>
              </a:ext>
            </a:extLst>
          </p:cNvPr>
          <p:cNvSpPr txBox="1"/>
          <p:nvPr/>
        </p:nvSpPr>
        <p:spPr>
          <a:xfrm>
            <a:off x="8904849" y="4232305"/>
            <a:ext cx="559491" cy="302731"/>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noProof="0" dirty="0">
                <a:solidFill>
                  <a:schemeClr val="bg1"/>
                </a:solidFill>
                <a:latin typeface="Arial" panose="020B0604020202020204"/>
              </a:rPr>
              <a:t>-</a:t>
            </a:r>
            <a:r>
              <a:rPr lang="hr-HR" sz="1200" b="1" dirty="0">
                <a:solidFill>
                  <a:schemeClr val="bg1"/>
                </a:solidFill>
                <a:latin typeface="Arial" panose="020B0604020202020204"/>
              </a:rPr>
              <a:t>xx</a:t>
            </a:r>
            <a:r>
              <a:rPr kumimoji="0" lang="en-GB" sz="1200" b="1" i="0" u="none" strike="noStrike" kern="1200" cap="none" spc="0" normalizeH="0" baseline="0" noProof="0" dirty="0">
                <a:ln>
                  <a:noFill/>
                </a:ln>
                <a:solidFill>
                  <a:schemeClr val="bg1"/>
                </a:solidFill>
                <a:effectLst/>
                <a:uLnTx/>
                <a:uFillTx/>
                <a:latin typeface="Arial" panose="020B0604020202020204"/>
                <a:ea typeface="+mn-ea"/>
                <a:cs typeface="+mn-cs"/>
              </a:rPr>
              <a:t>%</a:t>
            </a:r>
          </a:p>
        </p:txBody>
      </p:sp>
      <p:sp>
        <p:nvSpPr>
          <p:cNvPr id="69" name="TextBox 68">
            <a:extLst>
              <a:ext uri="{FF2B5EF4-FFF2-40B4-BE49-F238E27FC236}">
                <a16:creationId xmlns:a16="http://schemas.microsoft.com/office/drawing/2014/main" id="{2F613CD8-5604-1489-C776-94CD13A65AD8}"/>
              </a:ext>
            </a:extLst>
          </p:cNvPr>
          <p:cNvSpPr txBox="1"/>
          <p:nvPr/>
        </p:nvSpPr>
        <p:spPr>
          <a:xfrm>
            <a:off x="9585481" y="3663023"/>
            <a:ext cx="461334" cy="302731"/>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noProof="0" dirty="0">
                <a:solidFill>
                  <a:schemeClr val="bg1"/>
                </a:solidFill>
                <a:latin typeface="Arial" panose="020B0604020202020204"/>
              </a:rPr>
              <a:t>+</a:t>
            </a:r>
            <a:r>
              <a:rPr kumimoji="0" lang="hr-HR" sz="1200" b="1" i="0" u="none" strike="noStrike" kern="1200" cap="none" spc="0" normalizeH="0" baseline="0" noProof="0" dirty="0">
                <a:ln>
                  <a:noFill/>
                </a:ln>
                <a:solidFill>
                  <a:schemeClr val="bg1"/>
                </a:solidFill>
                <a:effectLst/>
                <a:uLnTx/>
                <a:uFillTx/>
                <a:latin typeface="Arial" panose="020B0604020202020204"/>
                <a:ea typeface="+mn-ea"/>
                <a:cs typeface="+mn-cs"/>
              </a:rPr>
              <a:t>xx</a:t>
            </a:r>
            <a:r>
              <a:rPr kumimoji="0" lang="en-GB" sz="1200" b="1" i="0" u="none" strike="noStrike" kern="1200" cap="none" spc="0" normalizeH="0" baseline="0" noProof="0" dirty="0">
                <a:ln>
                  <a:noFill/>
                </a:ln>
                <a:solidFill>
                  <a:schemeClr val="bg1"/>
                </a:solidFill>
                <a:effectLst/>
                <a:uLnTx/>
                <a:uFillTx/>
                <a:latin typeface="Arial" panose="020B0604020202020204"/>
                <a:ea typeface="+mn-ea"/>
                <a:cs typeface="+mn-cs"/>
              </a:rPr>
              <a:t>%</a:t>
            </a:r>
          </a:p>
        </p:txBody>
      </p:sp>
      <p:sp>
        <p:nvSpPr>
          <p:cNvPr id="71" name="TextBox 70">
            <a:extLst>
              <a:ext uri="{FF2B5EF4-FFF2-40B4-BE49-F238E27FC236}">
                <a16:creationId xmlns:a16="http://schemas.microsoft.com/office/drawing/2014/main" id="{347ADF28-5903-1E24-19EC-6CF5C905E31C}"/>
              </a:ext>
            </a:extLst>
          </p:cNvPr>
          <p:cNvSpPr txBox="1"/>
          <p:nvPr/>
        </p:nvSpPr>
        <p:spPr>
          <a:xfrm>
            <a:off x="8573961" y="3577285"/>
            <a:ext cx="559491" cy="302731"/>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white"/>
                </a:solidFill>
                <a:effectLst/>
                <a:uLnTx/>
                <a:uFillTx/>
                <a:latin typeface="Arial" panose="020B0604020202020204"/>
                <a:ea typeface="+mn-ea"/>
                <a:cs typeface="+mn-cs"/>
              </a:rPr>
              <a:t>+</a:t>
            </a:r>
            <a:r>
              <a:rPr kumimoji="0" lang="hr-HR" sz="1200" b="1" i="0" u="none" strike="noStrike" kern="1200" cap="none" spc="0" normalizeH="0" baseline="0" noProof="0" dirty="0">
                <a:ln>
                  <a:noFill/>
                </a:ln>
                <a:solidFill>
                  <a:prstClr val="white"/>
                </a:solidFill>
                <a:effectLst/>
                <a:uLnTx/>
                <a:uFillTx/>
                <a:latin typeface="Arial" panose="020B0604020202020204"/>
                <a:ea typeface="+mn-ea"/>
                <a:cs typeface="+mn-cs"/>
              </a:rPr>
              <a:t>xx</a:t>
            </a:r>
            <a:r>
              <a:rPr kumimoji="0" lang="en-GB" sz="1200" b="1" i="0" u="none" strike="noStrike" kern="1200" cap="none" spc="0" normalizeH="0" baseline="0" noProof="0" dirty="0">
                <a:ln>
                  <a:noFill/>
                </a:ln>
                <a:solidFill>
                  <a:prstClr val="white"/>
                </a:solidFill>
                <a:effectLst/>
                <a:uLnTx/>
                <a:uFillTx/>
                <a:latin typeface="Arial" panose="020B0604020202020204"/>
                <a:ea typeface="+mn-ea"/>
                <a:cs typeface="+mn-cs"/>
              </a:rPr>
              <a:t>%</a:t>
            </a:r>
          </a:p>
        </p:txBody>
      </p:sp>
      <p:sp>
        <p:nvSpPr>
          <p:cNvPr id="73" name="TextBox 72">
            <a:extLst>
              <a:ext uri="{FF2B5EF4-FFF2-40B4-BE49-F238E27FC236}">
                <a16:creationId xmlns:a16="http://schemas.microsoft.com/office/drawing/2014/main" id="{ADB4557B-137B-BF4D-C26E-2C68C543B46F}"/>
              </a:ext>
            </a:extLst>
          </p:cNvPr>
          <p:cNvSpPr txBox="1"/>
          <p:nvPr/>
        </p:nvSpPr>
        <p:spPr>
          <a:xfrm>
            <a:off x="8342110" y="4882653"/>
            <a:ext cx="559491" cy="302731"/>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white"/>
                </a:solidFill>
                <a:effectLst/>
                <a:uLnTx/>
                <a:uFillTx/>
                <a:latin typeface="Arial" panose="020B0604020202020204"/>
                <a:ea typeface="+mn-ea"/>
                <a:cs typeface="+mn-cs"/>
              </a:rPr>
              <a:t>+</a:t>
            </a:r>
            <a:r>
              <a:rPr kumimoji="0" lang="hr-HR" sz="1200" b="1" i="0" u="none" strike="noStrike" kern="1200" cap="none" spc="0" normalizeH="0" baseline="0" noProof="0" dirty="0">
                <a:ln>
                  <a:noFill/>
                </a:ln>
                <a:solidFill>
                  <a:prstClr val="white"/>
                </a:solidFill>
                <a:effectLst/>
                <a:uLnTx/>
                <a:uFillTx/>
                <a:latin typeface="Arial" panose="020B0604020202020204"/>
                <a:ea typeface="+mn-ea"/>
                <a:cs typeface="+mn-cs"/>
              </a:rPr>
              <a:t>xx</a:t>
            </a:r>
            <a:r>
              <a:rPr kumimoji="0" lang="en-GB" sz="1200" b="1" i="0" u="none" strike="noStrike" kern="1200" cap="none" spc="0" normalizeH="0" baseline="0" noProof="0" dirty="0">
                <a:ln>
                  <a:noFill/>
                </a:ln>
                <a:solidFill>
                  <a:prstClr val="white"/>
                </a:solidFill>
                <a:effectLst/>
                <a:uLnTx/>
                <a:uFillTx/>
                <a:latin typeface="Arial" panose="020B0604020202020204"/>
                <a:ea typeface="+mn-ea"/>
                <a:cs typeface="+mn-cs"/>
              </a:rPr>
              <a:t>%</a:t>
            </a:r>
          </a:p>
        </p:txBody>
      </p:sp>
      <p:sp>
        <p:nvSpPr>
          <p:cNvPr id="75" name="TextBox 74">
            <a:extLst>
              <a:ext uri="{FF2B5EF4-FFF2-40B4-BE49-F238E27FC236}">
                <a16:creationId xmlns:a16="http://schemas.microsoft.com/office/drawing/2014/main" id="{FFCFD84B-8D5B-64BF-3C2E-1B0DA98C26CC}"/>
              </a:ext>
            </a:extLst>
          </p:cNvPr>
          <p:cNvSpPr txBox="1"/>
          <p:nvPr/>
        </p:nvSpPr>
        <p:spPr>
          <a:xfrm>
            <a:off x="9061971" y="3398835"/>
            <a:ext cx="559491" cy="302731"/>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chemeClr val="accent1"/>
                </a:solidFill>
                <a:effectLst/>
                <a:uLnTx/>
                <a:uFillTx/>
                <a:latin typeface="Arial" panose="020B0604020202020204"/>
                <a:ea typeface="+mn-ea"/>
                <a:cs typeface="+mn-cs"/>
              </a:rPr>
              <a:t>+</a:t>
            </a:r>
            <a:r>
              <a:rPr lang="hr-HR" sz="1200" b="1" dirty="0">
                <a:solidFill>
                  <a:schemeClr val="accent1"/>
                </a:solidFill>
                <a:latin typeface="Arial" panose="020B0604020202020204"/>
              </a:rPr>
              <a:t>xx</a:t>
            </a:r>
            <a:r>
              <a:rPr kumimoji="0" lang="en-GB" sz="1200" b="1" i="0" u="none" strike="noStrike" kern="1200" cap="none" spc="0" normalizeH="0" baseline="0" noProof="0" dirty="0">
                <a:ln>
                  <a:noFill/>
                </a:ln>
                <a:solidFill>
                  <a:schemeClr val="accent1"/>
                </a:solidFill>
                <a:effectLst/>
                <a:uLnTx/>
                <a:uFillTx/>
                <a:latin typeface="Arial" panose="020B0604020202020204"/>
                <a:ea typeface="+mn-ea"/>
                <a:cs typeface="+mn-cs"/>
              </a:rPr>
              <a:t>%</a:t>
            </a:r>
          </a:p>
        </p:txBody>
      </p:sp>
      <p:sp>
        <p:nvSpPr>
          <p:cNvPr id="77" name="TextBox 76">
            <a:extLst>
              <a:ext uri="{FF2B5EF4-FFF2-40B4-BE49-F238E27FC236}">
                <a16:creationId xmlns:a16="http://schemas.microsoft.com/office/drawing/2014/main" id="{792FAA80-BAF2-4EF8-3E45-FDD0A7C79701}"/>
              </a:ext>
            </a:extLst>
          </p:cNvPr>
          <p:cNvSpPr txBox="1"/>
          <p:nvPr/>
        </p:nvSpPr>
        <p:spPr>
          <a:xfrm>
            <a:off x="9050227" y="3806623"/>
            <a:ext cx="559491" cy="302731"/>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chemeClr val="bg1"/>
                </a:solidFill>
                <a:effectLst/>
                <a:uLnTx/>
                <a:uFillTx/>
                <a:latin typeface="Arial" panose="020B0604020202020204"/>
                <a:ea typeface="+mn-ea"/>
                <a:cs typeface="+mn-cs"/>
              </a:rPr>
              <a:t>+</a:t>
            </a:r>
            <a:r>
              <a:rPr kumimoji="0" lang="hr-HR" sz="1200" b="1" i="0" u="none" strike="noStrike" kern="1200" cap="none" spc="0" normalizeH="0" baseline="0" noProof="0" dirty="0">
                <a:ln>
                  <a:noFill/>
                </a:ln>
                <a:solidFill>
                  <a:schemeClr val="bg1"/>
                </a:solidFill>
                <a:effectLst/>
                <a:uLnTx/>
                <a:uFillTx/>
                <a:latin typeface="Arial" panose="020B0604020202020204"/>
                <a:ea typeface="+mn-ea"/>
                <a:cs typeface="+mn-cs"/>
              </a:rPr>
              <a:t>xx</a:t>
            </a:r>
            <a:r>
              <a:rPr kumimoji="0" lang="en-GB" sz="1200" b="1" i="0" u="none" strike="noStrike" kern="1200" cap="none" spc="0" normalizeH="0" baseline="0" noProof="0" dirty="0">
                <a:ln>
                  <a:noFill/>
                </a:ln>
                <a:solidFill>
                  <a:schemeClr val="bg1"/>
                </a:solidFill>
                <a:effectLst/>
                <a:uLnTx/>
                <a:uFillTx/>
                <a:latin typeface="Arial" panose="020B0604020202020204"/>
                <a:ea typeface="+mn-ea"/>
                <a:cs typeface="+mn-cs"/>
              </a:rPr>
              <a:t>%</a:t>
            </a:r>
          </a:p>
        </p:txBody>
      </p:sp>
      <p:sp>
        <p:nvSpPr>
          <p:cNvPr id="79" name="TextBox 78">
            <a:extLst>
              <a:ext uri="{FF2B5EF4-FFF2-40B4-BE49-F238E27FC236}">
                <a16:creationId xmlns:a16="http://schemas.microsoft.com/office/drawing/2014/main" id="{3DCEBF2F-9B61-AF71-1A0B-2441F7D7B859}"/>
              </a:ext>
            </a:extLst>
          </p:cNvPr>
          <p:cNvSpPr txBox="1"/>
          <p:nvPr/>
        </p:nvSpPr>
        <p:spPr>
          <a:xfrm>
            <a:off x="10313251" y="3606144"/>
            <a:ext cx="461334" cy="302731"/>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r-HR" sz="1200" b="1" i="0" u="none" strike="noStrike" kern="1200" cap="none" spc="0" normalizeH="0" baseline="0" noProof="0" dirty="0">
                <a:ln>
                  <a:noFill/>
                </a:ln>
                <a:solidFill>
                  <a:schemeClr val="bg1"/>
                </a:solidFill>
                <a:effectLst/>
                <a:uLnTx/>
                <a:uFillTx/>
                <a:latin typeface="Arial" panose="020B0604020202020204"/>
                <a:ea typeface="+mn-ea"/>
                <a:cs typeface="+mn-cs"/>
              </a:rPr>
              <a:t>xx</a:t>
            </a:r>
            <a:r>
              <a:rPr kumimoji="0" lang="en-GB" sz="1200" b="1" i="0" u="none" strike="noStrike" kern="1200" cap="none" spc="0" normalizeH="0" baseline="0" noProof="0" dirty="0">
                <a:ln>
                  <a:noFill/>
                </a:ln>
                <a:solidFill>
                  <a:schemeClr val="bg1"/>
                </a:solidFill>
                <a:effectLst/>
                <a:uLnTx/>
                <a:uFillTx/>
                <a:latin typeface="Arial" panose="020B0604020202020204"/>
                <a:ea typeface="+mn-ea"/>
                <a:cs typeface="+mn-cs"/>
              </a:rPr>
              <a:t>%</a:t>
            </a:r>
          </a:p>
        </p:txBody>
      </p:sp>
      <p:sp>
        <p:nvSpPr>
          <p:cNvPr id="81" name="TextBox 80">
            <a:extLst>
              <a:ext uri="{FF2B5EF4-FFF2-40B4-BE49-F238E27FC236}">
                <a16:creationId xmlns:a16="http://schemas.microsoft.com/office/drawing/2014/main" id="{FF1B65A2-BD05-F6B3-1F85-ED4A002DC9EC}"/>
              </a:ext>
            </a:extLst>
          </p:cNvPr>
          <p:cNvSpPr txBox="1"/>
          <p:nvPr/>
        </p:nvSpPr>
        <p:spPr>
          <a:xfrm>
            <a:off x="9540046" y="4460534"/>
            <a:ext cx="559491" cy="302731"/>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chemeClr val="bg1"/>
                </a:solidFill>
                <a:effectLst/>
                <a:uLnTx/>
                <a:uFillTx/>
                <a:latin typeface="Arial" panose="020B0604020202020204"/>
                <a:ea typeface="+mn-ea"/>
                <a:cs typeface="+mn-cs"/>
              </a:rPr>
              <a:t>+</a:t>
            </a:r>
            <a:r>
              <a:rPr kumimoji="0" lang="hr-HR" sz="1200" b="1" i="0" u="none" strike="noStrike" kern="1200" cap="none" spc="0" normalizeH="0" baseline="0" noProof="0" dirty="0">
                <a:ln>
                  <a:noFill/>
                </a:ln>
                <a:solidFill>
                  <a:schemeClr val="bg1"/>
                </a:solidFill>
                <a:effectLst/>
                <a:uLnTx/>
                <a:uFillTx/>
                <a:latin typeface="Arial" panose="020B0604020202020204"/>
                <a:ea typeface="+mn-ea"/>
                <a:cs typeface="+mn-cs"/>
              </a:rPr>
              <a:t>xx</a:t>
            </a:r>
            <a:r>
              <a:rPr kumimoji="0" lang="en-GB" sz="1200" b="1" i="0" u="none" strike="noStrike" kern="1200" cap="none" spc="0" normalizeH="0" baseline="0" noProof="0" dirty="0">
                <a:ln>
                  <a:noFill/>
                </a:ln>
                <a:solidFill>
                  <a:schemeClr val="bg1"/>
                </a:solidFill>
                <a:effectLst/>
                <a:uLnTx/>
                <a:uFillTx/>
                <a:latin typeface="Arial" panose="020B0604020202020204"/>
                <a:ea typeface="+mn-ea"/>
                <a:cs typeface="+mn-cs"/>
              </a:rPr>
              <a:t>%</a:t>
            </a:r>
          </a:p>
        </p:txBody>
      </p:sp>
      <p:sp>
        <p:nvSpPr>
          <p:cNvPr id="83" name="Text Placeholder 2">
            <a:extLst>
              <a:ext uri="{FF2B5EF4-FFF2-40B4-BE49-F238E27FC236}">
                <a16:creationId xmlns:a16="http://schemas.microsoft.com/office/drawing/2014/main" id="{4A755F25-579A-B19E-45C4-2D65036811E4}"/>
              </a:ext>
            </a:extLst>
          </p:cNvPr>
          <p:cNvSpPr txBox="1">
            <a:spLocks/>
          </p:cNvSpPr>
          <p:nvPr/>
        </p:nvSpPr>
        <p:spPr>
          <a:xfrm>
            <a:off x="480011" y="1461454"/>
            <a:ext cx="6811920" cy="4897436"/>
          </a:xfrm>
          <a:prstGeom prst="rect">
            <a:avLst/>
          </a:prstGeom>
          <a:noFill/>
          <a:ln>
            <a:noFill/>
          </a:ln>
        </p:spPr>
        <p:txBody>
          <a:bodyPr vert="horz" lIns="0" tIns="0" rIns="0" bIns="0" rtlCol="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1400" b="0" kern="1200" baseline="0">
                <a:ln>
                  <a:noFill/>
                </a:ln>
                <a:solidFill>
                  <a:srgbClr val="0A5D7A"/>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a:t>
            </a:r>
          </a:p>
          <a:p>
            <a:pPr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 </a:t>
            </a:r>
            <a:endParaRPr lang="hr-HR" altLang="en-NL" sz="1600" dirty="0"/>
          </a:p>
          <a:p>
            <a:pPr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 </a:t>
            </a:r>
            <a:endParaRPr lang="hr-HR" altLang="en-NL" sz="1600" dirty="0"/>
          </a:p>
          <a:p>
            <a:endParaRPr lang="en-GB" sz="1600" dirty="0"/>
          </a:p>
          <a:p>
            <a:pPr lvl="0" eaLnBrk="0" fontAlgn="base" hangingPunct="0">
              <a:spcBef>
                <a:spcPct val="0"/>
              </a:spcBef>
              <a:spcAft>
                <a:spcPct val="0"/>
              </a:spcAft>
            </a:pPr>
            <a:r>
              <a:rPr lang="en-US" altLang="en-NL" b="1" dirty="0"/>
              <a:t>Lorem ipsum dolor sit </a:t>
            </a:r>
            <a:r>
              <a:rPr lang="en-US" altLang="en-NL" b="1" dirty="0" err="1"/>
              <a:t>amet</a:t>
            </a:r>
            <a:r>
              <a:rPr lang="en-US" altLang="en-NL" b="1" dirty="0"/>
              <a:t>, </a:t>
            </a:r>
            <a:r>
              <a:rPr lang="en-US" altLang="en-NL" b="1" dirty="0" err="1"/>
              <a:t>consectetuer</a:t>
            </a:r>
            <a:r>
              <a:rPr lang="en-US" altLang="en-NL" b="1" dirty="0"/>
              <a:t> </a:t>
            </a:r>
            <a:r>
              <a:rPr lang="en-US" altLang="en-NL" b="1" dirty="0" err="1"/>
              <a:t>adipiscing</a:t>
            </a:r>
            <a:r>
              <a:rPr lang="en-US" altLang="en-NL" b="1" dirty="0"/>
              <a:t> </a:t>
            </a:r>
            <a:r>
              <a:rPr lang="en-US" altLang="en-NL" b="1" dirty="0" err="1"/>
              <a:t>elit</a:t>
            </a:r>
            <a:r>
              <a:rPr lang="en-US" altLang="en-NL" b="1" dirty="0"/>
              <a:t>. </a:t>
            </a:r>
          </a:p>
          <a:p>
            <a:pPr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 </a:t>
            </a:r>
          </a:p>
          <a:p>
            <a:pPr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 </a:t>
            </a:r>
            <a:endParaRPr lang="en-GB" altLang="en-NL" sz="1600" dirty="0"/>
          </a:p>
          <a:p>
            <a:pPr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 </a:t>
            </a:r>
            <a:endParaRPr lang="hr-HR" altLang="en-NL" sz="1600" dirty="0"/>
          </a:p>
          <a:p>
            <a:endParaRPr lang="en-US" sz="1600" dirty="0"/>
          </a:p>
          <a:p>
            <a:pPr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 </a:t>
            </a:r>
            <a:endParaRPr lang="hr-HR" altLang="en-NL" sz="1600" dirty="0"/>
          </a:p>
          <a:p>
            <a:endParaRPr lang="en-US" sz="1600" dirty="0"/>
          </a:p>
          <a:p>
            <a:pPr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 </a:t>
            </a:r>
            <a:endParaRPr lang="hr-HR" altLang="en-NL" sz="1600" dirty="0"/>
          </a:p>
          <a:p>
            <a:endParaRPr lang="en-US" sz="1600" dirty="0"/>
          </a:p>
          <a:p>
            <a:pPr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 </a:t>
            </a:r>
            <a:endParaRPr lang="hr-HR" altLang="en-NL" sz="1600" dirty="0"/>
          </a:p>
        </p:txBody>
      </p:sp>
    </p:spTree>
    <p:extLst>
      <p:ext uri="{BB962C8B-B14F-4D97-AF65-F5344CB8AC3E}">
        <p14:creationId xmlns:p14="http://schemas.microsoft.com/office/powerpoint/2010/main" val="14810857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6CB855-627D-E488-4263-9B830CD02AB5}"/>
            </a:ext>
          </a:extLst>
        </p:cNvPr>
        <p:cNvGrpSpPr/>
        <p:nvPr/>
      </p:nvGrpSpPr>
      <p:grpSpPr>
        <a:xfrm>
          <a:off x="0" y="0"/>
          <a:ext cx="0" cy="0"/>
          <a:chOff x="0" y="0"/>
          <a:chExt cx="0" cy="0"/>
        </a:xfrm>
      </p:grpSpPr>
      <p:pic>
        <p:nvPicPr>
          <p:cNvPr id="4" name="Picture 3" descr="Silhouette of a construction site">
            <a:extLst>
              <a:ext uri="{FF2B5EF4-FFF2-40B4-BE49-F238E27FC236}">
                <a16:creationId xmlns:a16="http://schemas.microsoft.com/office/drawing/2014/main" id="{251AD2C5-2B4F-1319-0AFD-F04963E1DC0A}"/>
              </a:ext>
            </a:extLst>
          </p:cNvPr>
          <p:cNvPicPr>
            <a:picLocks noChangeAspect="1"/>
          </p:cNvPicPr>
          <p:nvPr/>
        </p:nvPicPr>
        <p:blipFill rotWithShape="1">
          <a:blip r:embed="rId2" cstate="screen">
            <a:alphaModFix amt="25000"/>
            <a:extLst>
              <a:ext uri="{28A0092B-C50C-407E-A947-70E740481C1C}">
                <a14:useLocalDpi xmlns:a14="http://schemas.microsoft.com/office/drawing/2010/main" val="0"/>
              </a:ext>
            </a:extLst>
          </a:blip>
          <a:srcRect/>
          <a:stretch/>
        </p:blipFill>
        <p:spPr>
          <a:xfrm>
            <a:off x="0" y="0"/>
            <a:ext cx="7535864" cy="6858000"/>
          </a:xfrm>
          <a:prstGeom prst="rect">
            <a:avLst/>
          </a:prstGeom>
        </p:spPr>
      </p:pic>
      <p:sp>
        <p:nvSpPr>
          <p:cNvPr id="6" name="Text Placeholder 1">
            <a:extLst>
              <a:ext uri="{FF2B5EF4-FFF2-40B4-BE49-F238E27FC236}">
                <a16:creationId xmlns:a16="http://schemas.microsoft.com/office/drawing/2014/main" id="{A1974034-A17D-1A3D-1510-8EDD7DDD989A}"/>
              </a:ext>
            </a:extLst>
          </p:cNvPr>
          <p:cNvSpPr>
            <a:spLocks noGrp="1"/>
          </p:cNvSpPr>
          <p:nvPr>
            <p:ph type="body" sz="quarter" idx="15"/>
          </p:nvPr>
        </p:nvSpPr>
        <p:spPr>
          <a:xfrm>
            <a:off x="479425" y="423532"/>
            <a:ext cx="6694904" cy="736931"/>
          </a:xfrm>
        </p:spPr>
        <p:txBody>
          <a:bodyPr anchor="t"/>
          <a:lstStyle/>
          <a:p>
            <a:r>
              <a:rPr lang="en-GB" sz="2400" noProof="0" dirty="0"/>
              <a:t>European INSTALLATION* Business Overview and Market Outlook</a:t>
            </a:r>
          </a:p>
        </p:txBody>
      </p:sp>
      <p:sp>
        <p:nvSpPr>
          <p:cNvPr id="7" name="TextBox 6">
            <a:extLst>
              <a:ext uri="{FF2B5EF4-FFF2-40B4-BE49-F238E27FC236}">
                <a16:creationId xmlns:a16="http://schemas.microsoft.com/office/drawing/2014/main" id="{E1E1F133-FC98-2405-ECDD-35EC5FFB6F71}"/>
              </a:ext>
            </a:extLst>
          </p:cNvPr>
          <p:cNvSpPr txBox="1"/>
          <p:nvPr/>
        </p:nvSpPr>
        <p:spPr>
          <a:xfrm>
            <a:off x="8385980" y="2221557"/>
            <a:ext cx="968188" cy="806823"/>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r-HR" sz="4400" b="1" noProof="0" dirty="0">
                <a:solidFill>
                  <a:srgbClr val="0A5D7A"/>
                </a:solidFill>
                <a:latin typeface="Arial" panose="020B0604020202020204"/>
              </a:rPr>
              <a:t>xx</a:t>
            </a:r>
            <a:endParaRPr kumimoji="0" lang="en-GB" sz="2400" b="1" i="0" u="none" strike="noStrike" kern="1200" cap="none" spc="0" normalizeH="0" baseline="0" noProof="0" dirty="0">
              <a:ln>
                <a:noFill/>
              </a:ln>
              <a:solidFill>
                <a:srgbClr val="0A5D7A"/>
              </a:solidFill>
              <a:effectLst/>
              <a:uLnTx/>
              <a:uFillTx/>
              <a:latin typeface="Arial" panose="020B0604020202020204"/>
              <a:ea typeface="+mn-ea"/>
              <a:cs typeface="+mn-cs"/>
            </a:endParaRPr>
          </a:p>
        </p:txBody>
      </p:sp>
      <p:sp>
        <p:nvSpPr>
          <p:cNvPr id="15" name="TextBox 14">
            <a:extLst>
              <a:ext uri="{FF2B5EF4-FFF2-40B4-BE49-F238E27FC236}">
                <a16:creationId xmlns:a16="http://schemas.microsoft.com/office/drawing/2014/main" id="{862FBA9C-029A-1E94-EC7A-66F16786B558}"/>
              </a:ext>
            </a:extLst>
          </p:cNvPr>
          <p:cNvSpPr txBox="1"/>
          <p:nvPr/>
        </p:nvSpPr>
        <p:spPr>
          <a:xfrm>
            <a:off x="10097161" y="2221557"/>
            <a:ext cx="1201270" cy="806823"/>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hr-HR" sz="4400" b="1" noProof="0" dirty="0">
                <a:solidFill>
                  <a:srgbClr val="7DB5DF"/>
                </a:solidFill>
                <a:latin typeface="Arial" panose="020B0604020202020204"/>
              </a:rPr>
              <a:t>xx</a:t>
            </a:r>
            <a:endParaRPr kumimoji="0" lang="en-GB" sz="2400" b="1" i="0" u="none" strike="noStrike" kern="1200" cap="none" spc="0" normalizeH="0" baseline="0" noProof="0" dirty="0">
              <a:ln>
                <a:noFill/>
              </a:ln>
              <a:solidFill>
                <a:srgbClr val="7DB5DF"/>
              </a:solidFill>
              <a:effectLst/>
              <a:uLnTx/>
              <a:uFillTx/>
              <a:latin typeface="Arial" panose="020B0604020202020204"/>
              <a:ea typeface="+mn-ea"/>
              <a:cs typeface="+mn-cs"/>
            </a:endParaRPr>
          </a:p>
        </p:txBody>
      </p:sp>
      <p:sp>
        <p:nvSpPr>
          <p:cNvPr id="8" name="Rectangle 50">
            <a:extLst>
              <a:ext uri="{FF2B5EF4-FFF2-40B4-BE49-F238E27FC236}">
                <a16:creationId xmlns:a16="http://schemas.microsoft.com/office/drawing/2014/main" id="{1ACCEB5F-3EB2-F258-59E6-38373EC600AE}"/>
              </a:ext>
            </a:extLst>
          </p:cNvPr>
          <p:cNvSpPr/>
          <p:nvPr/>
        </p:nvSpPr>
        <p:spPr>
          <a:xfrm>
            <a:off x="8346421" y="1966494"/>
            <a:ext cx="959749" cy="307777"/>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A5D7A"/>
                </a:solidFill>
                <a:effectLst/>
                <a:uLnTx/>
                <a:uFillTx/>
                <a:latin typeface="Arial" panose="020B0604020202020204"/>
                <a:ea typeface="+mn-ea"/>
                <a:cs typeface="+mn-cs"/>
              </a:rPr>
              <a:t>Q1/2026</a:t>
            </a:r>
          </a:p>
        </p:txBody>
      </p:sp>
      <p:sp>
        <p:nvSpPr>
          <p:cNvPr id="9" name="Rectangle 50">
            <a:extLst>
              <a:ext uri="{FF2B5EF4-FFF2-40B4-BE49-F238E27FC236}">
                <a16:creationId xmlns:a16="http://schemas.microsoft.com/office/drawing/2014/main" id="{ECB25AF6-50DA-F88A-B7DC-5557902182A0}"/>
              </a:ext>
            </a:extLst>
          </p:cNvPr>
          <p:cNvSpPr/>
          <p:nvPr/>
        </p:nvSpPr>
        <p:spPr>
          <a:xfrm>
            <a:off x="10217921" y="1966494"/>
            <a:ext cx="959749" cy="307777"/>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7DB5DF"/>
                </a:solidFill>
                <a:effectLst/>
                <a:uLnTx/>
                <a:uFillTx/>
                <a:latin typeface="Arial" panose="020B0604020202020204"/>
                <a:ea typeface="+mn-ea"/>
                <a:cs typeface="+mn-cs"/>
              </a:rPr>
              <a:t>Q1/2025</a:t>
            </a:r>
          </a:p>
        </p:txBody>
      </p:sp>
      <p:sp>
        <p:nvSpPr>
          <p:cNvPr id="10" name="Tekstvak 4">
            <a:extLst>
              <a:ext uri="{FF2B5EF4-FFF2-40B4-BE49-F238E27FC236}">
                <a16:creationId xmlns:a16="http://schemas.microsoft.com/office/drawing/2014/main" id="{6E6FBE94-7167-A3CF-E113-AB45FCFA1BEA}"/>
              </a:ext>
            </a:extLst>
          </p:cNvPr>
          <p:cNvSpPr txBox="1"/>
          <p:nvPr/>
        </p:nvSpPr>
        <p:spPr>
          <a:xfrm>
            <a:off x="7845381" y="1497124"/>
            <a:ext cx="3639365" cy="258752"/>
          </a:xfrm>
          <a:prstGeom prst="rect">
            <a:avLst/>
          </a:prstGeom>
          <a:noFill/>
        </p:spPr>
        <p:txBody>
          <a:bodyPr wrap="square" lIns="0" tIns="0" rIns="0" bIns="0" rtlCol="0" anchor="ctr">
            <a:noAutofit/>
          </a:bodyPr>
          <a:lstStyle/>
          <a:p>
            <a:r>
              <a:rPr lang="en-GB" sz="1200" b="1" noProof="0" dirty="0">
                <a:solidFill>
                  <a:srgbClr val="595959"/>
                </a:solidFill>
              </a:rPr>
              <a:t>Orderbook in months</a:t>
            </a:r>
            <a:endParaRPr lang="en-GB" sz="1100" noProof="0" dirty="0">
              <a:solidFill>
                <a:srgbClr val="595959"/>
              </a:solidFill>
            </a:endParaRPr>
          </a:p>
        </p:txBody>
      </p:sp>
      <p:sp>
        <p:nvSpPr>
          <p:cNvPr id="11" name="Tekstvak 4">
            <a:extLst>
              <a:ext uri="{FF2B5EF4-FFF2-40B4-BE49-F238E27FC236}">
                <a16:creationId xmlns:a16="http://schemas.microsoft.com/office/drawing/2014/main" id="{34066194-D6F1-B3CC-6692-4DD4AE14EAC9}"/>
              </a:ext>
            </a:extLst>
          </p:cNvPr>
          <p:cNvSpPr txBox="1"/>
          <p:nvPr/>
        </p:nvSpPr>
        <p:spPr>
          <a:xfrm>
            <a:off x="7845381" y="3429000"/>
            <a:ext cx="3639365" cy="258752"/>
          </a:xfrm>
          <a:prstGeom prst="rect">
            <a:avLst/>
          </a:prstGeom>
          <a:noFill/>
        </p:spPr>
        <p:txBody>
          <a:bodyPr wrap="square" lIns="0" tIns="0" rIns="0" bIns="0" rtlCol="0" anchor="ctr">
            <a:noAutofit/>
          </a:bodyPr>
          <a:lstStyle/>
          <a:p>
            <a:r>
              <a:rPr lang="en-GB" sz="1200" b="1" noProof="0" dirty="0">
                <a:solidFill>
                  <a:srgbClr val="595959"/>
                </a:solidFill>
              </a:rPr>
              <a:t>Business outlook (2026)</a:t>
            </a:r>
            <a:endParaRPr lang="en-GB" sz="1100" noProof="0" dirty="0">
              <a:solidFill>
                <a:srgbClr val="595959"/>
              </a:solidFill>
            </a:endParaRPr>
          </a:p>
        </p:txBody>
      </p:sp>
      <p:graphicFrame>
        <p:nvGraphicFramePr>
          <p:cNvPr id="14" name="Chart 5">
            <a:extLst>
              <a:ext uri="{FF2B5EF4-FFF2-40B4-BE49-F238E27FC236}">
                <a16:creationId xmlns:a16="http://schemas.microsoft.com/office/drawing/2014/main" id="{25B93FA3-89C5-87A5-3710-205777952BCD}"/>
              </a:ext>
            </a:extLst>
          </p:cNvPr>
          <p:cNvGraphicFramePr/>
          <p:nvPr>
            <p:extLst>
              <p:ext uri="{D42A27DB-BD31-4B8C-83A1-F6EECF244321}">
                <p14:modId xmlns:p14="http://schemas.microsoft.com/office/powerpoint/2010/main" val="4112010031"/>
              </p:ext>
            </p:extLst>
          </p:nvPr>
        </p:nvGraphicFramePr>
        <p:xfrm>
          <a:off x="7845381" y="4109815"/>
          <a:ext cx="3346922" cy="57784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Tabel 4">
            <a:extLst>
              <a:ext uri="{FF2B5EF4-FFF2-40B4-BE49-F238E27FC236}">
                <a16:creationId xmlns:a16="http://schemas.microsoft.com/office/drawing/2014/main" id="{16EDCA1D-766F-7DB5-D096-E609F43CA5B9}"/>
              </a:ext>
            </a:extLst>
          </p:cNvPr>
          <p:cNvGraphicFramePr>
            <a:graphicFrameLocks noGrp="1"/>
          </p:cNvGraphicFramePr>
          <p:nvPr>
            <p:extLst>
              <p:ext uri="{D42A27DB-BD31-4B8C-83A1-F6EECF244321}">
                <p14:modId xmlns:p14="http://schemas.microsoft.com/office/powerpoint/2010/main" val="1251990859"/>
              </p:ext>
            </p:extLst>
          </p:nvPr>
        </p:nvGraphicFramePr>
        <p:xfrm>
          <a:off x="7756599" y="3755520"/>
          <a:ext cx="3188209" cy="354295"/>
        </p:xfrm>
        <a:graphic>
          <a:graphicData uri="http://schemas.openxmlformats.org/drawingml/2006/table">
            <a:tbl>
              <a:tblPr firstRow="1" bandRow="1">
                <a:tableStyleId>{5C22544A-7EE6-4342-B048-85BDC9FD1C3A}</a:tableStyleId>
              </a:tblPr>
              <a:tblGrid>
                <a:gridCol w="3188209">
                  <a:extLst>
                    <a:ext uri="{9D8B030D-6E8A-4147-A177-3AD203B41FA5}">
                      <a16:colId xmlns:a16="http://schemas.microsoft.com/office/drawing/2014/main" val="3748720793"/>
                    </a:ext>
                  </a:extLst>
                </a:gridCol>
              </a:tblGrid>
              <a:tr h="35429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i="0" noProof="0" dirty="0">
                          <a:solidFill>
                            <a:srgbClr val="0A5D7A"/>
                          </a:solidFill>
                        </a:rPr>
                        <a:t>Grow </a:t>
                      </a:r>
                      <a:r>
                        <a:rPr lang="en-GB" sz="1000" b="1" i="0" kern="1200" noProof="0" dirty="0">
                          <a:solidFill>
                            <a:srgbClr val="BFBFBF"/>
                          </a:solidFill>
                          <a:latin typeface="+mn-lt"/>
                          <a:ea typeface="+mn-ea"/>
                          <a:cs typeface="+mn-cs"/>
                        </a:rPr>
                        <a:t>| </a:t>
                      </a:r>
                      <a:r>
                        <a:rPr lang="en-GB" sz="1000" b="1" i="0" kern="1200" noProof="0" dirty="0">
                          <a:solidFill>
                            <a:srgbClr val="D9D9D9"/>
                          </a:solidFill>
                          <a:latin typeface="+mn-lt"/>
                          <a:ea typeface="+mn-ea"/>
                          <a:cs typeface="+mn-cs"/>
                        </a:rPr>
                        <a:t>Remain Stable  </a:t>
                      </a:r>
                      <a:r>
                        <a:rPr lang="en-GB" sz="1000" b="1" i="0" kern="1200" noProof="0" dirty="0">
                          <a:solidFill>
                            <a:srgbClr val="BFBFBF"/>
                          </a:solidFill>
                          <a:latin typeface="+mn-lt"/>
                          <a:ea typeface="+mn-ea"/>
                          <a:cs typeface="+mn-cs"/>
                        </a:rPr>
                        <a:t>|  </a:t>
                      </a:r>
                      <a:r>
                        <a:rPr lang="en-GB" sz="1000" b="1" i="0" kern="1200" noProof="0" dirty="0">
                          <a:solidFill>
                            <a:srgbClr val="EF7D00"/>
                          </a:solidFill>
                          <a:latin typeface="+mn-lt"/>
                          <a:ea typeface="+mn-ea"/>
                          <a:cs typeface="+mn-cs"/>
                        </a:rPr>
                        <a:t>Decline </a:t>
                      </a:r>
                      <a:r>
                        <a:rPr lang="en-GB" sz="1000" b="1" i="0" kern="1200" noProof="0" dirty="0">
                          <a:solidFill>
                            <a:srgbClr val="BFBFBF"/>
                          </a:solidFill>
                          <a:latin typeface="+mn-lt"/>
                          <a:ea typeface="+mn-ea"/>
                          <a:cs typeface="+mn-cs"/>
                        </a:rPr>
                        <a:t>| </a:t>
                      </a:r>
                      <a:r>
                        <a:rPr lang="en-GB" sz="1000" b="1" i="0" noProof="0" dirty="0">
                          <a:solidFill>
                            <a:schemeClr val="bg1">
                              <a:lumMod val="75000"/>
                            </a:schemeClr>
                          </a:solidFill>
                        </a:rPr>
                        <a:t>Don’t know</a:t>
                      </a:r>
                    </a:p>
                  </a:txBody>
                  <a:tcPr marL="118128" marR="118128" marT="37685" marB="37685"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55904303"/>
                  </a:ext>
                </a:extLst>
              </a:tr>
            </a:tbl>
          </a:graphicData>
        </a:graphic>
      </p:graphicFrame>
      <p:sp>
        <p:nvSpPr>
          <p:cNvPr id="17" name="Tekstvak 4">
            <a:extLst>
              <a:ext uri="{FF2B5EF4-FFF2-40B4-BE49-F238E27FC236}">
                <a16:creationId xmlns:a16="http://schemas.microsoft.com/office/drawing/2014/main" id="{07B44ADB-F521-CEF4-6E8E-0F0ECBA16AEC}"/>
              </a:ext>
            </a:extLst>
          </p:cNvPr>
          <p:cNvSpPr txBox="1"/>
          <p:nvPr/>
        </p:nvSpPr>
        <p:spPr>
          <a:xfrm>
            <a:off x="7845381" y="4783207"/>
            <a:ext cx="3639365" cy="258752"/>
          </a:xfrm>
          <a:prstGeom prst="rect">
            <a:avLst/>
          </a:prstGeom>
          <a:noFill/>
        </p:spPr>
        <p:txBody>
          <a:bodyPr wrap="square" lIns="0" tIns="0" rIns="0" bIns="0" rtlCol="0" anchor="ctr">
            <a:noAutofit/>
          </a:bodyPr>
          <a:lstStyle/>
          <a:p>
            <a:r>
              <a:rPr lang="en-GB" sz="1200" b="1" noProof="0" dirty="0">
                <a:solidFill>
                  <a:srgbClr val="595959"/>
                </a:solidFill>
              </a:rPr>
              <a:t>Global economic outlook (2027)</a:t>
            </a:r>
            <a:endParaRPr lang="en-GB" sz="1100" noProof="0" dirty="0">
              <a:solidFill>
                <a:srgbClr val="595959"/>
              </a:solidFill>
            </a:endParaRPr>
          </a:p>
        </p:txBody>
      </p:sp>
      <p:graphicFrame>
        <p:nvGraphicFramePr>
          <p:cNvPr id="18" name="Chart 5">
            <a:extLst>
              <a:ext uri="{FF2B5EF4-FFF2-40B4-BE49-F238E27FC236}">
                <a16:creationId xmlns:a16="http://schemas.microsoft.com/office/drawing/2014/main" id="{83E43966-6667-7575-6BEC-A33601C20D0A}"/>
              </a:ext>
            </a:extLst>
          </p:cNvPr>
          <p:cNvGraphicFramePr/>
          <p:nvPr>
            <p:extLst>
              <p:ext uri="{D42A27DB-BD31-4B8C-83A1-F6EECF244321}">
                <p14:modId xmlns:p14="http://schemas.microsoft.com/office/powerpoint/2010/main" val="493634710"/>
              </p:ext>
            </p:extLst>
          </p:nvPr>
        </p:nvGraphicFramePr>
        <p:xfrm>
          <a:off x="7845381" y="5085088"/>
          <a:ext cx="3346922" cy="577849"/>
        </p:xfrm>
        <a:graphic>
          <a:graphicData uri="http://schemas.openxmlformats.org/drawingml/2006/chart">
            <c:chart xmlns:c="http://schemas.openxmlformats.org/drawingml/2006/chart" xmlns:r="http://schemas.openxmlformats.org/officeDocument/2006/relationships" r:id="rId4"/>
          </a:graphicData>
        </a:graphic>
      </p:graphicFrame>
      <p:sp>
        <p:nvSpPr>
          <p:cNvPr id="20" name="Rectangle 29">
            <a:extLst>
              <a:ext uri="{FF2B5EF4-FFF2-40B4-BE49-F238E27FC236}">
                <a16:creationId xmlns:a16="http://schemas.microsoft.com/office/drawing/2014/main" id="{3E2787B3-76CD-FFF4-06BB-1078CE56E5AD}"/>
              </a:ext>
            </a:extLst>
          </p:cNvPr>
          <p:cNvSpPr/>
          <p:nvPr/>
        </p:nvSpPr>
        <p:spPr>
          <a:xfrm>
            <a:off x="479425" y="6480969"/>
            <a:ext cx="6946570" cy="369332"/>
          </a:xfrm>
          <a:prstGeom prst="rect">
            <a:avLst/>
          </a:prstGeom>
        </p:spPr>
        <p:txBody>
          <a:bodyPr wrap="square" lIns="0" tIns="0" rIns="0" bIns="0">
            <a:spAutoFit/>
          </a:bodyPr>
          <a:lstStyle/>
          <a:p>
            <a:pPr>
              <a:defRPr/>
            </a:pPr>
            <a:r>
              <a:rPr lang="en-GB" sz="800" noProof="0" dirty="0">
                <a:solidFill>
                  <a:schemeClr val="bg1">
                    <a:lumMod val="50000"/>
                  </a:schemeClr>
                </a:solidFill>
                <a:latin typeface="Arial" panose="020B0604020202020204"/>
              </a:rPr>
              <a:t>Sources: </a:t>
            </a:r>
            <a:r>
              <a:rPr lang="en-GB" sz="800" baseline="30000" noProof="0" dirty="0">
                <a:solidFill>
                  <a:schemeClr val="bg1">
                    <a:lumMod val="50000"/>
                  </a:schemeClr>
                </a:solidFill>
              </a:rPr>
              <a:t>1 </a:t>
            </a:r>
            <a:r>
              <a:rPr lang="en-GB" sz="800" noProof="0" dirty="0">
                <a:solidFill>
                  <a:schemeClr val="bg1">
                    <a:lumMod val="50000"/>
                  </a:schemeClr>
                </a:solidFill>
                <a:hlinkClick r:id="rId5">
                  <a:extLst>
                    <a:ext uri="{A12FA001-AC4F-418D-AE19-62706E023703}">
                      <ahyp:hlinkClr xmlns:ahyp="http://schemas.microsoft.com/office/drawing/2018/hyperlinkcolor" val="tx"/>
                    </a:ext>
                  </a:extLst>
                </a:hlinkClick>
              </a:rPr>
              <a:t>EHPA (May/Aug 2026)</a:t>
            </a:r>
            <a:r>
              <a:rPr lang="en-GB" sz="800" noProof="0" dirty="0">
                <a:solidFill>
                  <a:schemeClr val="bg1">
                    <a:lumMod val="50000"/>
                  </a:schemeClr>
                </a:solidFill>
              </a:rPr>
              <a:t>; </a:t>
            </a:r>
            <a:r>
              <a:rPr lang="en-GB" sz="800" baseline="30000" noProof="0" dirty="0">
                <a:solidFill>
                  <a:schemeClr val="bg1">
                    <a:lumMod val="50000"/>
                  </a:schemeClr>
                </a:solidFill>
              </a:rPr>
              <a:t>2 </a:t>
            </a:r>
            <a:r>
              <a:rPr lang="en-GB" sz="800" noProof="0" dirty="0">
                <a:solidFill>
                  <a:schemeClr val="bg1">
                    <a:lumMod val="50000"/>
                  </a:schemeClr>
                </a:solidFill>
              </a:rPr>
              <a:t>European Commission (2026): </a:t>
            </a:r>
            <a:r>
              <a:rPr lang="en-GB" sz="800" noProof="0" dirty="0">
                <a:solidFill>
                  <a:schemeClr val="bg1">
                    <a:lumMod val="50000"/>
                  </a:schemeClr>
                </a:solidFill>
                <a:hlinkClick r:id="rId6">
                  <a:extLst>
                    <a:ext uri="{A12FA001-AC4F-418D-AE19-62706E023703}">
                      <ahyp:hlinkClr xmlns:ahyp="http://schemas.microsoft.com/office/drawing/2018/hyperlinkcolor" val="tx"/>
                    </a:ext>
                  </a:extLst>
                </a:hlinkClick>
              </a:rPr>
              <a:t>Energy Performance of Buildings</a:t>
            </a:r>
            <a:r>
              <a:rPr lang="hr-HR" sz="800" noProof="0" dirty="0">
                <a:solidFill>
                  <a:schemeClr val="bg1">
                    <a:lumMod val="50000"/>
                  </a:schemeClr>
                </a:solidFill>
                <a:hlinkClick r:id="rId6">
                  <a:extLst>
                    <a:ext uri="{A12FA001-AC4F-418D-AE19-62706E023703}">
                      <ahyp:hlinkClr xmlns:ahyp="http://schemas.microsoft.com/office/drawing/2018/hyperlinkcolor" val="tx"/>
                    </a:ext>
                  </a:extLst>
                </a:hlinkClick>
              </a:rPr>
              <a:t>;</a:t>
            </a:r>
            <a:r>
              <a:rPr lang="en-GB" sz="800" noProof="0" dirty="0">
                <a:solidFill>
                  <a:schemeClr val="bg1">
                    <a:lumMod val="50000"/>
                  </a:schemeClr>
                </a:solidFill>
                <a:hlinkClick r:id="rId6">
                  <a:extLst>
                    <a:ext uri="{A12FA001-AC4F-418D-AE19-62706E023703}">
                      <ahyp:hlinkClr xmlns:ahyp="http://schemas.microsoft.com/office/drawing/2018/hyperlinkcolor" val="tx"/>
                    </a:ext>
                  </a:extLst>
                </a:hlinkClick>
              </a:rPr>
              <a:t> </a:t>
            </a:r>
            <a:r>
              <a:rPr lang="en-GB" sz="800" noProof="0" dirty="0">
                <a:solidFill>
                  <a:schemeClr val="bg1">
                    <a:lumMod val="50000"/>
                  </a:schemeClr>
                </a:solidFill>
              </a:rPr>
              <a:t>and </a:t>
            </a:r>
            <a:r>
              <a:rPr lang="en-GB" sz="800" baseline="30000" noProof="0" dirty="0">
                <a:solidFill>
                  <a:schemeClr val="bg1">
                    <a:lumMod val="50000"/>
                  </a:schemeClr>
                </a:solidFill>
              </a:rPr>
              <a:t>3 </a:t>
            </a:r>
            <a:r>
              <a:rPr lang="en-GB" sz="800" noProof="0" dirty="0">
                <a:solidFill>
                  <a:schemeClr val="bg1">
                    <a:lumMod val="50000"/>
                  </a:schemeClr>
                </a:solidFill>
                <a:hlinkClick r:id="rId7">
                  <a:extLst>
                    <a:ext uri="{A12FA001-AC4F-418D-AE19-62706E023703}">
                      <ahyp:hlinkClr xmlns:ahyp="http://schemas.microsoft.com/office/drawing/2018/hyperlinkcolor" val="tx"/>
                    </a:ext>
                  </a:extLst>
                </a:hlinkClick>
              </a:rPr>
              <a:t>heating/electrification </a:t>
            </a:r>
            <a:r>
              <a:rPr lang="en-GB" sz="800" noProof="0" dirty="0">
                <a:solidFill>
                  <a:schemeClr val="bg1">
                    <a:lumMod val="50000"/>
                  </a:schemeClr>
                </a:solidFill>
              </a:rPr>
              <a:t>| * „Installation market” mentioned here refers to HVAC/plumbing installation. Note: Data was collected in March/April 2026, during a period of increased geopolitical tensions in the Strait of Hormuz.</a:t>
            </a:r>
          </a:p>
        </p:txBody>
      </p:sp>
      <p:sp>
        <p:nvSpPr>
          <p:cNvPr id="19" name="TextBox 18">
            <a:extLst>
              <a:ext uri="{FF2B5EF4-FFF2-40B4-BE49-F238E27FC236}">
                <a16:creationId xmlns:a16="http://schemas.microsoft.com/office/drawing/2014/main" id="{48043F04-514C-F3C2-6D01-D3A2323978FC}"/>
              </a:ext>
            </a:extLst>
          </p:cNvPr>
          <p:cNvSpPr txBox="1"/>
          <p:nvPr/>
        </p:nvSpPr>
        <p:spPr>
          <a:xfrm>
            <a:off x="7756599" y="6492399"/>
            <a:ext cx="3955976" cy="169971"/>
          </a:xfrm>
          <a:prstGeom prst="rect">
            <a:avLst/>
          </a:prstGeom>
          <a:noFill/>
        </p:spPr>
        <p:txBody>
          <a:bodyPr wrap="none" lIns="0" tIns="0" rIns="0" bIns="0" rtlCol="0">
            <a:noAutofit/>
          </a:bodyPr>
          <a:lstStyle/>
          <a:p>
            <a:r>
              <a:rPr lang="en-GB" sz="800" dirty="0">
                <a:solidFill>
                  <a:schemeClr val="bg1">
                    <a:lumMod val="75000"/>
                  </a:schemeClr>
                </a:solidFill>
                <a:latin typeface="Arial" panose="020B0604020202020204" pitchFamily="34" charset="0"/>
              </a:rPr>
              <a:t>N (total EU)=880</a:t>
            </a:r>
            <a:endParaRPr lang="en-GB" sz="800" noProof="0" dirty="0">
              <a:solidFill>
                <a:srgbClr val="A6A6A6"/>
              </a:solidFill>
              <a:latin typeface="Arial" panose="020B0604020202020204" pitchFamily="34" charset="0"/>
            </a:endParaRPr>
          </a:p>
        </p:txBody>
      </p:sp>
      <p:sp>
        <p:nvSpPr>
          <p:cNvPr id="12" name="Text Placeholder 2">
            <a:extLst>
              <a:ext uri="{FF2B5EF4-FFF2-40B4-BE49-F238E27FC236}">
                <a16:creationId xmlns:a16="http://schemas.microsoft.com/office/drawing/2014/main" id="{62E2F4C9-F344-50CD-751D-F6E56498A75C}"/>
              </a:ext>
            </a:extLst>
          </p:cNvPr>
          <p:cNvSpPr txBox="1">
            <a:spLocks/>
          </p:cNvSpPr>
          <p:nvPr/>
        </p:nvSpPr>
        <p:spPr>
          <a:xfrm>
            <a:off x="480597" y="1348534"/>
            <a:ext cx="6946570" cy="4884626"/>
          </a:xfrm>
          <a:prstGeom prst="rect">
            <a:avLst/>
          </a:prstGeom>
          <a:noFill/>
          <a:ln>
            <a:noFill/>
          </a:ln>
        </p:spPr>
        <p:txBody>
          <a:bodyPr vert="horz" lIns="0" tIns="0" rIns="0" bIns="0" rtlCol="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1400" b="0" kern="1200" baseline="0">
                <a:ln>
                  <a:noFill/>
                </a:ln>
                <a:solidFill>
                  <a:srgbClr val="0A5D7A"/>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eaLnBrk="0" fontAlgn="base" hangingPunct="0">
              <a:spcBef>
                <a:spcPct val="0"/>
              </a:spcBef>
              <a:spcAft>
                <a:spcPct val="0"/>
              </a:spcAft>
            </a:pPr>
            <a:r>
              <a:rPr lang="en-US" altLang="en-NL" b="1" dirty="0"/>
              <a:t>Lorem ipsum dolor sit </a:t>
            </a:r>
            <a:r>
              <a:rPr lang="en-US" altLang="en-NL" b="1" dirty="0" err="1"/>
              <a:t>amet</a:t>
            </a:r>
            <a:r>
              <a:rPr lang="en-US" altLang="en-NL" b="1" dirty="0"/>
              <a:t>, </a:t>
            </a:r>
            <a:r>
              <a:rPr lang="en-US" altLang="en-NL" b="1" dirty="0" err="1"/>
              <a:t>consectetuer</a:t>
            </a:r>
            <a:r>
              <a:rPr lang="en-US" altLang="en-NL" b="1" dirty="0"/>
              <a:t> </a:t>
            </a:r>
            <a:r>
              <a:rPr lang="en-US" altLang="en-NL" b="1" dirty="0" err="1"/>
              <a:t>adipiscing</a:t>
            </a:r>
            <a:r>
              <a:rPr lang="en-US" altLang="en-NL" b="1" dirty="0"/>
              <a:t> </a:t>
            </a:r>
            <a:r>
              <a:rPr lang="en-US" altLang="en-NL" b="1" dirty="0" err="1"/>
              <a:t>elit</a:t>
            </a:r>
            <a:r>
              <a:rPr lang="en-US" altLang="en-NL" b="1" dirty="0"/>
              <a:t>. </a:t>
            </a:r>
            <a:endParaRPr lang="hr-HR" altLang="en-NL" b="1" dirty="0"/>
          </a:p>
          <a:p>
            <a:pPr lvl="0"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a:t>
            </a:r>
          </a:p>
          <a:p>
            <a:pPr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 </a:t>
            </a:r>
            <a:endParaRPr lang="hr-HR" altLang="en-NL" sz="1600" dirty="0"/>
          </a:p>
          <a:p>
            <a:pPr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 </a:t>
            </a:r>
            <a:endParaRPr lang="hr-HR" altLang="en-NL" sz="1600" dirty="0"/>
          </a:p>
          <a:p>
            <a:endParaRPr lang="en-GB" sz="1600" dirty="0"/>
          </a:p>
          <a:p>
            <a:pPr lvl="0" eaLnBrk="0" fontAlgn="base" hangingPunct="0">
              <a:spcBef>
                <a:spcPct val="0"/>
              </a:spcBef>
              <a:spcAft>
                <a:spcPct val="0"/>
              </a:spcAft>
            </a:pPr>
            <a:r>
              <a:rPr lang="en-US" altLang="en-NL" b="1" dirty="0"/>
              <a:t>Lorem ipsum dolor sit </a:t>
            </a:r>
            <a:r>
              <a:rPr lang="en-US" altLang="en-NL" b="1" dirty="0" err="1"/>
              <a:t>amet</a:t>
            </a:r>
            <a:r>
              <a:rPr lang="en-US" altLang="en-NL" b="1" dirty="0"/>
              <a:t>, </a:t>
            </a:r>
            <a:r>
              <a:rPr lang="en-US" altLang="en-NL" b="1" dirty="0" err="1"/>
              <a:t>consectetuer</a:t>
            </a:r>
            <a:r>
              <a:rPr lang="en-US" altLang="en-NL" b="1" dirty="0"/>
              <a:t> </a:t>
            </a:r>
            <a:r>
              <a:rPr lang="en-US" altLang="en-NL" b="1" dirty="0" err="1"/>
              <a:t>adipiscing</a:t>
            </a:r>
            <a:r>
              <a:rPr lang="en-US" altLang="en-NL" b="1" dirty="0"/>
              <a:t> </a:t>
            </a:r>
            <a:r>
              <a:rPr lang="en-US" altLang="en-NL" b="1" dirty="0" err="1"/>
              <a:t>elit</a:t>
            </a:r>
            <a:r>
              <a:rPr lang="en-US" altLang="en-NL" b="1" dirty="0"/>
              <a:t>. </a:t>
            </a:r>
          </a:p>
          <a:p>
            <a:pPr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 </a:t>
            </a:r>
          </a:p>
          <a:p>
            <a:pPr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 </a:t>
            </a:r>
            <a:endParaRPr lang="en-GB" altLang="en-NL" sz="1600" dirty="0"/>
          </a:p>
          <a:p>
            <a:pPr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 </a:t>
            </a:r>
            <a:endParaRPr lang="hr-HR" altLang="en-NL" sz="1600" dirty="0"/>
          </a:p>
          <a:p>
            <a:endParaRPr lang="en-US" sz="1600" dirty="0"/>
          </a:p>
          <a:p>
            <a:pPr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 </a:t>
            </a:r>
            <a:endParaRPr lang="hr-HR" altLang="en-NL" sz="1600" dirty="0"/>
          </a:p>
          <a:p>
            <a:endParaRPr lang="en-US" sz="1600" dirty="0"/>
          </a:p>
          <a:p>
            <a:pPr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 </a:t>
            </a:r>
            <a:endParaRPr lang="hr-HR" altLang="en-NL" sz="1600" dirty="0"/>
          </a:p>
          <a:p>
            <a:endParaRPr lang="en-US" sz="1600" dirty="0"/>
          </a:p>
          <a:p>
            <a:pPr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 </a:t>
            </a:r>
            <a:endParaRPr lang="hr-HR" altLang="en-NL" sz="1600" dirty="0"/>
          </a:p>
        </p:txBody>
      </p:sp>
    </p:spTree>
    <p:extLst>
      <p:ext uri="{BB962C8B-B14F-4D97-AF65-F5344CB8AC3E}">
        <p14:creationId xmlns:p14="http://schemas.microsoft.com/office/powerpoint/2010/main" val="33257679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7A4DA9-764C-95B1-30A9-6237E485A9B4}"/>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8AC0FF7B-F279-6F9F-D2F3-8C8720E4DC45}"/>
              </a:ext>
            </a:extLst>
          </p:cNvPr>
          <p:cNvGrpSpPr/>
          <p:nvPr/>
        </p:nvGrpSpPr>
        <p:grpSpPr>
          <a:xfrm>
            <a:off x="8018283" y="1755663"/>
            <a:ext cx="3510353" cy="4078905"/>
            <a:chOff x="8018283" y="-3582147"/>
            <a:chExt cx="3510353" cy="4078905"/>
          </a:xfrm>
        </p:grpSpPr>
        <p:grpSp>
          <p:nvGrpSpPr>
            <p:cNvPr id="73" name="Group 72">
              <a:extLst>
                <a:ext uri="{FF2B5EF4-FFF2-40B4-BE49-F238E27FC236}">
                  <a16:creationId xmlns:a16="http://schemas.microsoft.com/office/drawing/2014/main" id="{72FF60C4-6977-BD28-7353-F5A6C00B1C25}"/>
                </a:ext>
              </a:extLst>
            </p:cNvPr>
            <p:cNvGrpSpPr>
              <a:grpSpLocks noChangeAspect="1"/>
            </p:cNvGrpSpPr>
            <p:nvPr/>
          </p:nvGrpSpPr>
          <p:grpSpPr>
            <a:xfrm>
              <a:off x="8018283" y="-3582147"/>
              <a:ext cx="3510353" cy="4078905"/>
              <a:chOff x="5177028" y="1618237"/>
              <a:chExt cx="1269918" cy="1351845"/>
            </a:xfrm>
            <a:solidFill>
              <a:srgbClr val="5497BE">
                <a:lumMod val="20000"/>
                <a:lumOff val="80000"/>
              </a:srgbClr>
            </a:solidFill>
          </p:grpSpPr>
          <p:sp>
            <p:nvSpPr>
              <p:cNvPr id="74" name="Shape 17046">
                <a:extLst>
                  <a:ext uri="{FF2B5EF4-FFF2-40B4-BE49-F238E27FC236}">
                    <a16:creationId xmlns:a16="http://schemas.microsoft.com/office/drawing/2014/main" id="{45014136-181F-559D-2AF5-9533BF7B5EA7}"/>
                  </a:ext>
                </a:extLst>
              </p:cNvPr>
              <p:cNvSpPr/>
              <p:nvPr/>
            </p:nvSpPr>
            <p:spPr>
              <a:xfrm>
                <a:off x="6298780" y="1705694"/>
                <a:ext cx="14761" cy="1457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4850" y="7140"/>
                      <a:pt x="6750" y="14102"/>
                      <a:pt x="0" y="21600"/>
                    </a:cubicBezTo>
                    <a:cubicBezTo>
                      <a:pt x="6750" y="14102"/>
                      <a:pt x="14850" y="7140"/>
                      <a:pt x="21600" y="0"/>
                    </a:cubicBezTo>
                    <a:close/>
                  </a:path>
                </a:pathLst>
              </a:custGeom>
              <a:grpFill/>
              <a:ln w="3175" cap="flat">
                <a:solidFill>
                  <a:sysClr val="window" lastClr="FFFFFF"/>
                </a:solidFill>
                <a:miter lim="400000"/>
              </a:ln>
              <a:effectLst/>
            </p:spPr>
            <p:txBody>
              <a:bodyPr wrap="square" lIns="26789" tIns="26789" rIns="26789" bIns="26789" numCol="1" anchor="t">
                <a:noAutofit/>
              </a:bodyP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lang="en-GB" sz="211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Gill Sans"/>
                  <a:ea typeface="Lato Light" panose="020F0502020204030203" pitchFamily="34" charset="0"/>
                  <a:cs typeface="Arial" panose="020B0604020202020204" pitchFamily="34" charset="0"/>
                  <a:sym typeface="Gill Sans"/>
                </a:endParaRPr>
              </a:p>
            </p:txBody>
          </p:sp>
          <p:sp>
            <p:nvSpPr>
              <p:cNvPr id="75" name="Shape 17047">
                <a:extLst>
                  <a:ext uri="{FF2B5EF4-FFF2-40B4-BE49-F238E27FC236}">
                    <a16:creationId xmlns:a16="http://schemas.microsoft.com/office/drawing/2014/main" id="{CB705144-ADD0-6053-0262-0E798B865C55}"/>
                  </a:ext>
                </a:extLst>
              </p:cNvPr>
              <p:cNvSpPr/>
              <p:nvPr/>
            </p:nvSpPr>
            <p:spPr>
              <a:xfrm>
                <a:off x="6343062" y="2696862"/>
                <a:ext cx="1361" cy="4919"/>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7855" y="14400"/>
                      <a:pt x="3927" y="8308"/>
                      <a:pt x="0" y="0"/>
                    </a:cubicBezTo>
                    <a:cubicBezTo>
                      <a:pt x="3927" y="4154"/>
                      <a:pt x="5891" y="8308"/>
                      <a:pt x="11782" y="13569"/>
                    </a:cubicBezTo>
                    <a:cubicBezTo>
                      <a:pt x="17673" y="16615"/>
                      <a:pt x="21600" y="18554"/>
                      <a:pt x="21600" y="21600"/>
                    </a:cubicBezTo>
                    <a:close/>
                  </a:path>
                </a:pathLst>
              </a:custGeom>
              <a:grpFill/>
              <a:ln w="3175" cap="flat">
                <a:solidFill>
                  <a:sysClr val="window" lastClr="FFFFFF"/>
                </a:solidFill>
                <a:miter lim="400000"/>
              </a:ln>
              <a:effectLst/>
            </p:spPr>
            <p:txBody>
              <a:bodyPr wrap="square" lIns="26789" tIns="26789" rIns="26789" bIns="26789" numCol="1" anchor="t">
                <a:noAutofit/>
              </a:bodyP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lang="en-GB" sz="211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Gill Sans"/>
                  <a:ea typeface="Lato Light" panose="020F0502020204030203" pitchFamily="34" charset="0"/>
                  <a:cs typeface="Arial" panose="020B0604020202020204" pitchFamily="34" charset="0"/>
                  <a:sym typeface="Gill Sans"/>
                </a:endParaRPr>
              </a:p>
            </p:txBody>
          </p:sp>
          <p:sp>
            <p:nvSpPr>
              <p:cNvPr id="76" name="Shape 17048">
                <a:extLst>
                  <a:ext uri="{FF2B5EF4-FFF2-40B4-BE49-F238E27FC236}">
                    <a16:creationId xmlns:a16="http://schemas.microsoft.com/office/drawing/2014/main" id="{E95E930D-20CC-0DA9-666A-DDDA809EC8BD}"/>
                  </a:ext>
                </a:extLst>
              </p:cNvPr>
              <p:cNvSpPr/>
              <p:nvPr/>
            </p:nvSpPr>
            <p:spPr>
              <a:xfrm>
                <a:off x="5826465" y="1691117"/>
                <a:ext cx="365605" cy="494341"/>
              </a:xfrm>
              <a:custGeom>
                <a:avLst/>
                <a:gdLst/>
                <a:ahLst/>
                <a:cxnLst>
                  <a:cxn ang="0">
                    <a:pos x="wd2" y="hd2"/>
                  </a:cxn>
                  <a:cxn ang="5400000">
                    <a:pos x="wd2" y="hd2"/>
                  </a:cxn>
                  <a:cxn ang="10800000">
                    <a:pos x="wd2" y="hd2"/>
                  </a:cxn>
                  <a:cxn ang="16200000">
                    <a:pos x="wd2" y="hd2"/>
                  </a:cxn>
                </a:cxnLst>
                <a:rect l="0" t="0" r="r" b="b"/>
                <a:pathLst>
                  <a:path w="21600" h="21600" extrusionOk="0">
                    <a:moveTo>
                      <a:pt x="4133" y="21600"/>
                    </a:moveTo>
                    <a:cubicBezTo>
                      <a:pt x="3911" y="21600"/>
                      <a:pt x="3741" y="21545"/>
                      <a:pt x="3629" y="21437"/>
                    </a:cubicBezTo>
                    <a:cubicBezTo>
                      <a:pt x="3457" y="21273"/>
                      <a:pt x="3498" y="21088"/>
                      <a:pt x="3529" y="20952"/>
                    </a:cubicBezTo>
                    <a:cubicBezTo>
                      <a:pt x="3541" y="20899"/>
                      <a:pt x="3552" y="20848"/>
                      <a:pt x="3549" y="20812"/>
                    </a:cubicBezTo>
                    <a:cubicBezTo>
                      <a:pt x="3534" y="20661"/>
                      <a:pt x="3497" y="20637"/>
                      <a:pt x="3319" y="20523"/>
                    </a:cubicBezTo>
                    <a:lnTo>
                      <a:pt x="3216" y="20457"/>
                    </a:lnTo>
                    <a:cubicBezTo>
                      <a:pt x="2921" y="20260"/>
                      <a:pt x="2866" y="20076"/>
                      <a:pt x="2872" y="19957"/>
                    </a:cubicBezTo>
                    <a:cubicBezTo>
                      <a:pt x="2878" y="19849"/>
                      <a:pt x="2937" y="19691"/>
                      <a:pt x="3188" y="19546"/>
                    </a:cubicBezTo>
                    <a:cubicBezTo>
                      <a:pt x="3254" y="19508"/>
                      <a:pt x="3328" y="19481"/>
                      <a:pt x="3389" y="19460"/>
                    </a:cubicBezTo>
                    <a:cubicBezTo>
                      <a:pt x="3375" y="19449"/>
                      <a:pt x="3357" y="19436"/>
                      <a:pt x="3336" y="19422"/>
                    </a:cubicBezTo>
                    <a:cubicBezTo>
                      <a:pt x="2309" y="18720"/>
                      <a:pt x="1547" y="17981"/>
                      <a:pt x="1070" y="17224"/>
                    </a:cubicBezTo>
                    <a:cubicBezTo>
                      <a:pt x="1004" y="17121"/>
                      <a:pt x="942" y="17017"/>
                      <a:pt x="880" y="16913"/>
                    </a:cubicBezTo>
                    <a:cubicBezTo>
                      <a:pt x="752" y="16700"/>
                      <a:pt x="625" y="16488"/>
                      <a:pt x="470" y="16282"/>
                    </a:cubicBezTo>
                    <a:cubicBezTo>
                      <a:pt x="307" y="16062"/>
                      <a:pt x="152" y="15853"/>
                      <a:pt x="66" y="15658"/>
                    </a:cubicBezTo>
                    <a:lnTo>
                      <a:pt x="0" y="15508"/>
                    </a:lnTo>
                    <a:lnTo>
                      <a:pt x="195" y="15440"/>
                    </a:lnTo>
                    <a:cubicBezTo>
                      <a:pt x="254" y="15420"/>
                      <a:pt x="309" y="15390"/>
                      <a:pt x="363" y="15361"/>
                    </a:cubicBezTo>
                    <a:cubicBezTo>
                      <a:pt x="500" y="15288"/>
                      <a:pt x="670" y="15198"/>
                      <a:pt x="898" y="15198"/>
                    </a:cubicBezTo>
                    <a:cubicBezTo>
                      <a:pt x="952" y="15198"/>
                      <a:pt x="1008" y="15203"/>
                      <a:pt x="1063" y="15214"/>
                    </a:cubicBezTo>
                    <a:cubicBezTo>
                      <a:pt x="1200" y="15240"/>
                      <a:pt x="1307" y="15296"/>
                      <a:pt x="1397" y="15355"/>
                    </a:cubicBezTo>
                    <a:cubicBezTo>
                      <a:pt x="1408" y="15233"/>
                      <a:pt x="1413" y="15042"/>
                      <a:pt x="1399" y="14743"/>
                    </a:cubicBezTo>
                    <a:lnTo>
                      <a:pt x="1399" y="14679"/>
                    </a:lnTo>
                    <a:cubicBezTo>
                      <a:pt x="1463" y="14158"/>
                      <a:pt x="1810" y="14001"/>
                      <a:pt x="2357" y="13955"/>
                    </a:cubicBezTo>
                    <a:cubicBezTo>
                      <a:pt x="2404" y="13868"/>
                      <a:pt x="2458" y="13782"/>
                      <a:pt x="2513" y="13698"/>
                    </a:cubicBezTo>
                    <a:cubicBezTo>
                      <a:pt x="2731" y="13357"/>
                      <a:pt x="2843" y="13153"/>
                      <a:pt x="2611" y="12915"/>
                    </a:cubicBezTo>
                    <a:cubicBezTo>
                      <a:pt x="2593" y="12900"/>
                      <a:pt x="2553" y="12878"/>
                      <a:pt x="2510" y="12852"/>
                    </a:cubicBezTo>
                    <a:cubicBezTo>
                      <a:pt x="2340" y="12750"/>
                      <a:pt x="2163" y="12644"/>
                      <a:pt x="2173" y="12495"/>
                    </a:cubicBezTo>
                    <a:cubicBezTo>
                      <a:pt x="2192" y="12218"/>
                      <a:pt x="2585" y="12154"/>
                      <a:pt x="2846" y="12111"/>
                    </a:cubicBezTo>
                    <a:cubicBezTo>
                      <a:pt x="2947" y="12094"/>
                      <a:pt x="3158" y="12060"/>
                      <a:pt x="3187" y="12026"/>
                    </a:cubicBezTo>
                    <a:cubicBezTo>
                      <a:pt x="3191" y="12018"/>
                      <a:pt x="3189" y="11974"/>
                      <a:pt x="3128" y="11887"/>
                    </a:cubicBezTo>
                    <a:cubicBezTo>
                      <a:pt x="3069" y="11804"/>
                      <a:pt x="2966" y="11771"/>
                      <a:pt x="2789" y="11722"/>
                    </a:cubicBezTo>
                    <a:cubicBezTo>
                      <a:pt x="2655" y="11684"/>
                      <a:pt x="2502" y="11641"/>
                      <a:pt x="2369" y="11555"/>
                    </a:cubicBezTo>
                    <a:cubicBezTo>
                      <a:pt x="1985" y="11309"/>
                      <a:pt x="2103" y="10970"/>
                      <a:pt x="2189" y="10722"/>
                    </a:cubicBezTo>
                    <a:lnTo>
                      <a:pt x="2226" y="10609"/>
                    </a:lnTo>
                    <a:cubicBezTo>
                      <a:pt x="2258" y="10508"/>
                      <a:pt x="2247" y="10489"/>
                      <a:pt x="2193" y="10399"/>
                    </a:cubicBezTo>
                    <a:lnTo>
                      <a:pt x="2136" y="10298"/>
                    </a:lnTo>
                    <a:cubicBezTo>
                      <a:pt x="2012" y="10056"/>
                      <a:pt x="1994" y="9950"/>
                      <a:pt x="1996" y="9686"/>
                    </a:cubicBezTo>
                    <a:lnTo>
                      <a:pt x="2000" y="9560"/>
                    </a:lnTo>
                    <a:cubicBezTo>
                      <a:pt x="2005" y="9425"/>
                      <a:pt x="2009" y="9297"/>
                      <a:pt x="1971" y="9184"/>
                    </a:cubicBezTo>
                    <a:cubicBezTo>
                      <a:pt x="1776" y="8599"/>
                      <a:pt x="1933" y="8445"/>
                      <a:pt x="2338" y="8122"/>
                    </a:cubicBezTo>
                    <a:cubicBezTo>
                      <a:pt x="2401" y="8071"/>
                      <a:pt x="2473" y="8015"/>
                      <a:pt x="2551" y="7948"/>
                    </a:cubicBezTo>
                    <a:cubicBezTo>
                      <a:pt x="2883" y="7665"/>
                      <a:pt x="3236" y="7409"/>
                      <a:pt x="3896" y="7409"/>
                    </a:cubicBezTo>
                    <a:cubicBezTo>
                      <a:pt x="3972" y="7409"/>
                      <a:pt x="4052" y="7412"/>
                      <a:pt x="4138" y="7419"/>
                    </a:cubicBezTo>
                    <a:cubicBezTo>
                      <a:pt x="4160" y="7421"/>
                      <a:pt x="4217" y="7428"/>
                      <a:pt x="4294" y="7437"/>
                    </a:cubicBezTo>
                    <a:cubicBezTo>
                      <a:pt x="4469" y="7460"/>
                      <a:pt x="4794" y="7502"/>
                      <a:pt x="5013" y="7502"/>
                    </a:cubicBezTo>
                    <a:cubicBezTo>
                      <a:pt x="5032" y="7502"/>
                      <a:pt x="5047" y="7502"/>
                      <a:pt x="5061" y="7502"/>
                    </a:cubicBezTo>
                    <a:cubicBezTo>
                      <a:pt x="5061" y="7502"/>
                      <a:pt x="5061" y="7249"/>
                      <a:pt x="5061" y="7249"/>
                    </a:cubicBezTo>
                    <a:cubicBezTo>
                      <a:pt x="4838" y="7209"/>
                      <a:pt x="4561" y="7159"/>
                      <a:pt x="4435" y="6990"/>
                    </a:cubicBezTo>
                    <a:cubicBezTo>
                      <a:pt x="4387" y="6926"/>
                      <a:pt x="4344" y="6818"/>
                      <a:pt x="4414" y="6670"/>
                    </a:cubicBezTo>
                    <a:cubicBezTo>
                      <a:pt x="4492" y="6510"/>
                      <a:pt x="4695" y="6427"/>
                      <a:pt x="4858" y="6361"/>
                    </a:cubicBezTo>
                    <a:cubicBezTo>
                      <a:pt x="4932" y="6331"/>
                      <a:pt x="5015" y="6297"/>
                      <a:pt x="5048" y="6270"/>
                    </a:cubicBezTo>
                    <a:cubicBezTo>
                      <a:pt x="5263" y="6097"/>
                      <a:pt x="5501" y="5687"/>
                      <a:pt x="5520" y="5455"/>
                    </a:cubicBezTo>
                    <a:cubicBezTo>
                      <a:pt x="5523" y="5421"/>
                      <a:pt x="5518" y="5296"/>
                      <a:pt x="5514" y="5149"/>
                    </a:cubicBezTo>
                    <a:cubicBezTo>
                      <a:pt x="5490" y="4384"/>
                      <a:pt x="5490" y="4384"/>
                      <a:pt x="5681" y="4334"/>
                    </a:cubicBezTo>
                    <a:cubicBezTo>
                      <a:pt x="5810" y="4300"/>
                      <a:pt x="5956" y="4283"/>
                      <a:pt x="6124" y="4283"/>
                    </a:cubicBezTo>
                    <a:cubicBezTo>
                      <a:pt x="6236" y="4283"/>
                      <a:pt x="6350" y="4290"/>
                      <a:pt x="6464" y="4298"/>
                    </a:cubicBezTo>
                    <a:cubicBezTo>
                      <a:pt x="6564" y="4305"/>
                      <a:pt x="6665" y="4312"/>
                      <a:pt x="6765" y="4312"/>
                    </a:cubicBezTo>
                    <a:cubicBezTo>
                      <a:pt x="6805" y="4312"/>
                      <a:pt x="6842" y="4311"/>
                      <a:pt x="6877" y="4308"/>
                    </a:cubicBezTo>
                    <a:cubicBezTo>
                      <a:pt x="6850" y="4228"/>
                      <a:pt x="6825" y="4132"/>
                      <a:pt x="6857" y="4034"/>
                    </a:cubicBezTo>
                    <a:cubicBezTo>
                      <a:pt x="6909" y="3869"/>
                      <a:pt x="7105" y="3750"/>
                      <a:pt x="7262" y="3654"/>
                    </a:cubicBezTo>
                    <a:cubicBezTo>
                      <a:pt x="7317" y="3621"/>
                      <a:pt x="7370" y="3589"/>
                      <a:pt x="7410" y="3558"/>
                    </a:cubicBezTo>
                    <a:cubicBezTo>
                      <a:pt x="7609" y="3400"/>
                      <a:pt x="7842" y="3261"/>
                      <a:pt x="8067" y="3128"/>
                    </a:cubicBezTo>
                    <a:cubicBezTo>
                      <a:pt x="8129" y="3091"/>
                      <a:pt x="8191" y="3054"/>
                      <a:pt x="8252" y="3017"/>
                    </a:cubicBezTo>
                    <a:cubicBezTo>
                      <a:pt x="8208" y="2948"/>
                      <a:pt x="8144" y="2855"/>
                      <a:pt x="8087" y="2772"/>
                    </a:cubicBezTo>
                    <a:cubicBezTo>
                      <a:pt x="8013" y="2662"/>
                      <a:pt x="7950" y="2567"/>
                      <a:pt x="7938" y="2540"/>
                    </a:cubicBezTo>
                    <a:lnTo>
                      <a:pt x="7863" y="2381"/>
                    </a:lnTo>
                    <a:lnTo>
                      <a:pt x="8075" y="2315"/>
                    </a:lnTo>
                    <a:cubicBezTo>
                      <a:pt x="8197" y="2278"/>
                      <a:pt x="8328" y="2258"/>
                      <a:pt x="8454" y="2245"/>
                    </a:cubicBezTo>
                    <a:cubicBezTo>
                      <a:pt x="8619" y="1891"/>
                      <a:pt x="9211" y="1538"/>
                      <a:pt x="9662" y="1486"/>
                    </a:cubicBezTo>
                    <a:cubicBezTo>
                      <a:pt x="9718" y="1479"/>
                      <a:pt x="9772" y="1476"/>
                      <a:pt x="9825" y="1476"/>
                    </a:cubicBezTo>
                    <a:cubicBezTo>
                      <a:pt x="10037" y="1476"/>
                      <a:pt x="10230" y="1522"/>
                      <a:pt x="10399" y="1562"/>
                    </a:cubicBezTo>
                    <a:cubicBezTo>
                      <a:pt x="10514" y="1589"/>
                      <a:pt x="10624" y="1616"/>
                      <a:pt x="10730" y="1626"/>
                    </a:cubicBezTo>
                    <a:cubicBezTo>
                      <a:pt x="10748" y="1571"/>
                      <a:pt x="10766" y="1499"/>
                      <a:pt x="10779" y="1445"/>
                    </a:cubicBezTo>
                    <a:cubicBezTo>
                      <a:pt x="10846" y="1164"/>
                      <a:pt x="10948" y="739"/>
                      <a:pt x="11486" y="739"/>
                    </a:cubicBezTo>
                    <a:lnTo>
                      <a:pt x="11605" y="747"/>
                    </a:lnTo>
                    <a:cubicBezTo>
                      <a:pt x="11755" y="766"/>
                      <a:pt x="11935" y="795"/>
                      <a:pt x="12130" y="826"/>
                    </a:cubicBezTo>
                    <a:cubicBezTo>
                      <a:pt x="12562" y="895"/>
                      <a:pt x="13052" y="974"/>
                      <a:pt x="13433" y="974"/>
                    </a:cubicBezTo>
                    <a:cubicBezTo>
                      <a:pt x="13679" y="974"/>
                      <a:pt x="13845" y="940"/>
                      <a:pt x="13897" y="877"/>
                    </a:cubicBezTo>
                    <a:cubicBezTo>
                      <a:pt x="13933" y="835"/>
                      <a:pt x="13988" y="693"/>
                      <a:pt x="13719" y="303"/>
                    </a:cubicBezTo>
                    <a:lnTo>
                      <a:pt x="13588" y="115"/>
                    </a:lnTo>
                    <a:lnTo>
                      <a:pt x="13863" y="50"/>
                    </a:lnTo>
                    <a:cubicBezTo>
                      <a:pt x="14006" y="16"/>
                      <a:pt x="14162" y="0"/>
                      <a:pt x="14344" y="0"/>
                    </a:cubicBezTo>
                    <a:cubicBezTo>
                      <a:pt x="14516" y="0"/>
                      <a:pt x="14692" y="15"/>
                      <a:pt x="14867" y="30"/>
                    </a:cubicBezTo>
                    <a:cubicBezTo>
                      <a:pt x="15019" y="44"/>
                      <a:pt x="15170" y="57"/>
                      <a:pt x="15314" y="57"/>
                    </a:cubicBezTo>
                    <a:lnTo>
                      <a:pt x="15580" y="57"/>
                    </a:lnTo>
                    <a:lnTo>
                      <a:pt x="15550" y="351"/>
                    </a:lnTo>
                    <a:cubicBezTo>
                      <a:pt x="15580" y="365"/>
                      <a:pt x="15607" y="380"/>
                      <a:pt x="15631" y="393"/>
                    </a:cubicBezTo>
                    <a:cubicBezTo>
                      <a:pt x="15680" y="419"/>
                      <a:pt x="15709" y="434"/>
                      <a:pt x="15740" y="441"/>
                    </a:cubicBezTo>
                    <a:lnTo>
                      <a:pt x="15805" y="454"/>
                    </a:lnTo>
                    <a:lnTo>
                      <a:pt x="15889" y="513"/>
                    </a:lnTo>
                    <a:lnTo>
                      <a:pt x="15901" y="515"/>
                    </a:lnTo>
                    <a:lnTo>
                      <a:pt x="15950" y="550"/>
                    </a:lnTo>
                    <a:lnTo>
                      <a:pt x="16011" y="579"/>
                    </a:lnTo>
                    <a:cubicBezTo>
                      <a:pt x="16045" y="595"/>
                      <a:pt x="16082" y="608"/>
                      <a:pt x="16120" y="620"/>
                    </a:cubicBezTo>
                    <a:cubicBezTo>
                      <a:pt x="16172" y="639"/>
                      <a:pt x="16216" y="650"/>
                      <a:pt x="16260" y="660"/>
                    </a:cubicBezTo>
                    <a:cubicBezTo>
                      <a:pt x="16391" y="689"/>
                      <a:pt x="16442" y="698"/>
                      <a:pt x="16492" y="706"/>
                    </a:cubicBezTo>
                    <a:lnTo>
                      <a:pt x="16591" y="721"/>
                    </a:lnTo>
                    <a:cubicBezTo>
                      <a:pt x="16749" y="742"/>
                      <a:pt x="16904" y="743"/>
                      <a:pt x="17059" y="745"/>
                    </a:cubicBezTo>
                    <a:cubicBezTo>
                      <a:pt x="17216" y="747"/>
                      <a:pt x="17374" y="749"/>
                      <a:pt x="17534" y="766"/>
                    </a:cubicBezTo>
                    <a:cubicBezTo>
                      <a:pt x="17724" y="785"/>
                      <a:pt x="17860" y="845"/>
                      <a:pt x="17981" y="898"/>
                    </a:cubicBezTo>
                    <a:lnTo>
                      <a:pt x="18070" y="937"/>
                    </a:lnTo>
                    <a:cubicBezTo>
                      <a:pt x="18182" y="976"/>
                      <a:pt x="18247" y="994"/>
                      <a:pt x="18313" y="1012"/>
                    </a:cubicBezTo>
                    <a:cubicBezTo>
                      <a:pt x="18435" y="1045"/>
                      <a:pt x="18556" y="1079"/>
                      <a:pt x="18669" y="1129"/>
                    </a:cubicBezTo>
                    <a:cubicBezTo>
                      <a:pt x="18713" y="1148"/>
                      <a:pt x="18774" y="1171"/>
                      <a:pt x="18842" y="1198"/>
                    </a:cubicBezTo>
                    <a:cubicBezTo>
                      <a:pt x="19246" y="1356"/>
                      <a:pt x="19750" y="1551"/>
                      <a:pt x="19732" y="1840"/>
                    </a:cubicBezTo>
                    <a:cubicBezTo>
                      <a:pt x="19726" y="1941"/>
                      <a:pt x="19632" y="2015"/>
                      <a:pt x="19543" y="2085"/>
                    </a:cubicBezTo>
                    <a:cubicBezTo>
                      <a:pt x="19514" y="2108"/>
                      <a:pt x="19465" y="2145"/>
                      <a:pt x="19454" y="2161"/>
                    </a:cubicBezTo>
                    <a:cubicBezTo>
                      <a:pt x="19435" y="2217"/>
                      <a:pt x="19478" y="2313"/>
                      <a:pt x="19520" y="2407"/>
                    </a:cubicBezTo>
                    <a:cubicBezTo>
                      <a:pt x="19695" y="2421"/>
                      <a:pt x="19956" y="2448"/>
                      <a:pt x="20040" y="2484"/>
                    </a:cubicBezTo>
                    <a:lnTo>
                      <a:pt x="20268" y="2580"/>
                    </a:lnTo>
                    <a:lnTo>
                      <a:pt x="20123" y="2740"/>
                    </a:lnTo>
                    <a:cubicBezTo>
                      <a:pt x="20069" y="2799"/>
                      <a:pt x="20006" y="2853"/>
                      <a:pt x="19939" y="2906"/>
                    </a:cubicBezTo>
                    <a:cubicBezTo>
                      <a:pt x="20094" y="2995"/>
                      <a:pt x="20230" y="3089"/>
                      <a:pt x="20232" y="3091"/>
                    </a:cubicBezTo>
                    <a:cubicBezTo>
                      <a:pt x="20587" y="3387"/>
                      <a:pt x="20452" y="3627"/>
                      <a:pt x="20354" y="3802"/>
                    </a:cubicBezTo>
                    <a:cubicBezTo>
                      <a:pt x="20311" y="3879"/>
                      <a:pt x="20271" y="3952"/>
                      <a:pt x="20266" y="4029"/>
                    </a:cubicBezTo>
                    <a:lnTo>
                      <a:pt x="20280" y="4115"/>
                    </a:lnTo>
                    <a:lnTo>
                      <a:pt x="20318" y="4200"/>
                    </a:lnTo>
                    <a:cubicBezTo>
                      <a:pt x="20352" y="4264"/>
                      <a:pt x="20409" y="4334"/>
                      <a:pt x="20483" y="4403"/>
                    </a:cubicBezTo>
                    <a:lnTo>
                      <a:pt x="20553" y="4467"/>
                    </a:lnTo>
                    <a:cubicBezTo>
                      <a:pt x="20667" y="4566"/>
                      <a:pt x="20809" y="4660"/>
                      <a:pt x="20956" y="4736"/>
                    </a:cubicBezTo>
                    <a:lnTo>
                      <a:pt x="21600" y="5064"/>
                    </a:lnTo>
                    <a:lnTo>
                      <a:pt x="20815" y="5064"/>
                    </a:lnTo>
                    <a:cubicBezTo>
                      <a:pt x="20713" y="5064"/>
                      <a:pt x="20612" y="5059"/>
                      <a:pt x="20513" y="5055"/>
                    </a:cubicBezTo>
                    <a:cubicBezTo>
                      <a:pt x="20427" y="5050"/>
                      <a:pt x="20343" y="5046"/>
                      <a:pt x="20260" y="5046"/>
                    </a:cubicBezTo>
                    <a:cubicBezTo>
                      <a:pt x="20132" y="5046"/>
                      <a:pt x="20036" y="5057"/>
                      <a:pt x="19949" y="5080"/>
                    </a:cubicBezTo>
                    <a:cubicBezTo>
                      <a:pt x="19708" y="5142"/>
                      <a:pt x="19445" y="5199"/>
                      <a:pt x="19151" y="5199"/>
                    </a:cubicBezTo>
                    <a:cubicBezTo>
                      <a:pt x="19070" y="5199"/>
                      <a:pt x="18987" y="5195"/>
                      <a:pt x="18903" y="5185"/>
                    </a:cubicBezTo>
                    <a:cubicBezTo>
                      <a:pt x="18780" y="5172"/>
                      <a:pt x="18680" y="5151"/>
                      <a:pt x="18592" y="5133"/>
                    </a:cubicBezTo>
                    <a:cubicBezTo>
                      <a:pt x="18520" y="5118"/>
                      <a:pt x="18463" y="5106"/>
                      <a:pt x="18419" y="5106"/>
                    </a:cubicBezTo>
                    <a:cubicBezTo>
                      <a:pt x="18405" y="5106"/>
                      <a:pt x="18376" y="5106"/>
                      <a:pt x="18321" y="5127"/>
                    </a:cubicBezTo>
                    <a:cubicBezTo>
                      <a:pt x="18252" y="5420"/>
                      <a:pt x="17782" y="5714"/>
                      <a:pt x="17225" y="6035"/>
                    </a:cubicBezTo>
                    <a:cubicBezTo>
                      <a:pt x="17116" y="6097"/>
                      <a:pt x="17024" y="6150"/>
                      <a:pt x="16967" y="6189"/>
                    </a:cubicBezTo>
                    <a:lnTo>
                      <a:pt x="16855" y="6259"/>
                    </a:lnTo>
                    <a:cubicBezTo>
                      <a:pt x="16777" y="6306"/>
                      <a:pt x="16539" y="6451"/>
                      <a:pt x="16500" y="6505"/>
                    </a:cubicBezTo>
                    <a:cubicBezTo>
                      <a:pt x="16503" y="6504"/>
                      <a:pt x="16508" y="6503"/>
                      <a:pt x="16515" y="6503"/>
                    </a:cubicBezTo>
                    <a:cubicBezTo>
                      <a:pt x="16563" y="6503"/>
                      <a:pt x="16680" y="6550"/>
                      <a:pt x="16753" y="6579"/>
                    </a:cubicBezTo>
                    <a:cubicBezTo>
                      <a:pt x="16982" y="6672"/>
                      <a:pt x="17328" y="6813"/>
                      <a:pt x="17254" y="7097"/>
                    </a:cubicBezTo>
                    <a:cubicBezTo>
                      <a:pt x="17204" y="7294"/>
                      <a:pt x="16943" y="7405"/>
                      <a:pt x="16689" y="7512"/>
                    </a:cubicBezTo>
                    <a:cubicBezTo>
                      <a:pt x="16533" y="7578"/>
                      <a:pt x="16297" y="7678"/>
                      <a:pt x="16313" y="7739"/>
                    </a:cubicBezTo>
                    <a:cubicBezTo>
                      <a:pt x="16416" y="8151"/>
                      <a:pt x="14717" y="8569"/>
                      <a:pt x="14374" y="8649"/>
                    </a:cubicBezTo>
                    <a:cubicBezTo>
                      <a:pt x="14256" y="8677"/>
                      <a:pt x="14125" y="8703"/>
                      <a:pt x="13989" y="8730"/>
                    </a:cubicBezTo>
                    <a:cubicBezTo>
                      <a:pt x="13543" y="8819"/>
                      <a:pt x="13036" y="8919"/>
                      <a:pt x="12817" y="9143"/>
                    </a:cubicBezTo>
                    <a:cubicBezTo>
                      <a:pt x="12766" y="9194"/>
                      <a:pt x="12733" y="9244"/>
                      <a:pt x="12702" y="9291"/>
                    </a:cubicBezTo>
                    <a:cubicBezTo>
                      <a:pt x="12633" y="9393"/>
                      <a:pt x="12555" y="9509"/>
                      <a:pt x="12365" y="9622"/>
                    </a:cubicBezTo>
                    <a:cubicBezTo>
                      <a:pt x="12257" y="9687"/>
                      <a:pt x="12136" y="9741"/>
                      <a:pt x="12015" y="9794"/>
                    </a:cubicBezTo>
                    <a:cubicBezTo>
                      <a:pt x="11894" y="9846"/>
                      <a:pt x="11780" y="9896"/>
                      <a:pt x="11688" y="9958"/>
                    </a:cubicBezTo>
                    <a:cubicBezTo>
                      <a:pt x="11552" y="10050"/>
                      <a:pt x="11378" y="10201"/>
                      <a:pt x="11322" y="10312"/>
                    </a:cubicBezTo>
                    <a:cubicBezTo>
                      <a:pt x="11284" y="10387"/>
                      <a:pt x="11289" y="10406"/>
                      <a:pt x="11306" y="10473"/>
                    </a:cubicBezTo>
                    <a:cubicBezTo>
                      <a:pt x="11320" y="10528"/>
                      <a:pt x="11335" y="10591"/>
                      <a:pt x="11334" y="10682"/>
                    </a:cubicBezTo>
                    <a:cubicBezTo>
                      <a:pt x="11331" y="10941"/>
                      <a:pt x="11142" y="11148"/>
                      <a:pt x="10975" y="11330"/>
                    </a:cubicBezTo>
                    <a:cubicBezTo>
                      <a:pt x="10885" y="11428"/>
                      <a:pt x="10799" y="11521"/>
                      <a:pt x="10750" y="11613"/>
                    </a:cubicBezTo>
                    <a:cubicBezTo>
                      <a:pt x="10600" y="11891"/>
                      <a:pt x="10649" y="12444"/>
                      <a:pt x="10917" y="12670"/>
                    </a:cubicBezTo>
                    <a:cubicBezTo>
                      <a:pt x="11043" y="12777"/>
                      <a:pt x="11242" y="12811"/>
                      <a:pt x="11473" y="12850"/>
                    </a:cubicBezTo>
                    <a:cubicBezTo>
                      <a:pt x="11694" y="12887"/>
                      <a:pt x="11943" y="12929"/>
                      <a:pt x="12160" y="13047"/>
                    </a:cubicBezTo>
                    <a:cubicBezTo>
                      <a:pt x="12338" y="13143"/>
                      <a:pt x="12538" y="13224"/>
                      <a:pt x="12738" y="13305"/>
                    </a:cubicBezTo>
                    <a:cubicBezTo>
                      <a:pt x="13090" y="13448"/>
                      <a:pt x="13453" y="13596"/>
                      <a:pt x="13736" y="13827"/>
                    </a:cubicBezTo>
                    <a:cubicBezTo>
                      <a:pt x="13864" y="13930"/>
                      <a:pt x="13993" y="14056"/>
                      <a:pt x="13978" y="14209"/>
                    </a:cubicBezTo>
                    <a:cubicBezTo>
                      <a:pt x="13964" y="14365"/>
                      <a:pt x="13809" y="14479"/>
                      <a:pt x="13645" y="14580"/>
                    </a:cubicBezTo>
                    <a:cubicBezTo>
                      <a:pt x="13641" y="14582"/>
                      <a:pt x="13415" y="14704"/>
                      <a:pt x="13178" y="14811"/>
                    </a:cubicBezTo>
                    <a:cubicBezTo>
                      <a:pt x="13248" y="14871"/>
                      <a:pt x="13298" y="14946"/>
                      <a:pt x="13297" y="15038"/>
                    </a:cubicBezTo>
                    <a:cubicBezTo>
                      <a:pt x="13297" y="15355"/>
                      <a:pt x="12702" y="15553"/>
                      <a:pt x="12127" y="15744"/>
                    </a:cubicBezTo>
                    <a:cubicBezTo>
                      <a:pt x="11981" y="15792"/>
                      <a:pt x="11851" y="15835"/>
                      <a:pt x="11766" y="15871"/>
                    </a:cubicBezTo>
                    <a:cubicBezTo>
                      <a:pt x="11659" y="15917"/>
                      <a:pt x="11537" y="15961"/>
                      <a:pt x="11411" y="16006"/>
                    </a:cubicBezTo>
                    <a:cubicBezTo>
                      <a:pt x="11100" y="16117"/>
                      <a:pt x="10778" y="16233"/>
                      <a:pt x="10652" y="16399"/>
                    </a:cubicBezTo>
                    <a:cubicBezTo>
                      <a:pt x="10421" y="16703"/>
                      <a:pt x="10347" y="17271"/>
                      <a:pt x="10319" y="17485"/>
                    </a:cubicBezTo>
                    <a:cubicBezTo>
                      <a:pt x="10299" y="17637"/>
                      <a:pt x="10294" y="17777"/>
                      <a:pt x="10288" y="17912"/>
                    </a:cubicBezTo>
                    <a:cubicBezTo>
                      <a:pt x="10272" y="18309"/>
                      <a:pt x="10257" y="18685"/>
                      <a:pt x="9894" y="19103"/>
                    </a:cubicBezTo>
                    <a:cubicBezTo>
                      <a:pt x="9864" y="19138"/>
                      <a:pt x="9807" y="19227"/>
                      <a:pt x="9736" y="19336"/>
                    </a:cubicBezTo>
                    <a:cubicBezTo>
                      <a:pt x="9322" y="19966"/>
                      <a:pt x="9156" y="20165"/>
                      <a:pt x="8924" y="20184"/>
                    </a:cubicBezTo>
                    <a:cubicBezTo>
                      <a:pt x="8741" y="20199"/>
                      <a:pt x="8515" y="20202"/>
                      <a:pt x="8269" y="20206"/>
                    </a:cubicBezTo>
                    <a:cubicBezTo>
                      <a:pt x="7594" y="20214"/>
                      <a:pt x="6754" y="20225"/>
                      <a:pt x="6442" y="20517"/>
                    </a:cubicBezTo>
                    <a:cubicBezTo>
                      <a:pt x="6378" y="20577"/>
                      <a:pt x="6392" y="20651"/>
                      <a:pt x="6440" y="20805"/>
                    </a:cubicBezTo>
                    <a:cubicBezTo>
                      <a:pt x="6489" y="20962"/>
                      <a:pt x="6556" y="21179"/>
                      <a:pt x="6344" y="21361"/>
                    </a:cubicBezTo>
                    <a:cubicBezTo>
                      <a:pt x="6135" y="21539"/>
                      <a:pt x="5695" y="21563"/>
                      <a:pt x="5291" y="21563"/>
                    </a:cubicBezTo>
                    <a:cubicBezTo>
                      <a:pt x="5173" y="21563"/>
                      <a:pt x="4719" y="21555"/>
                      <a:pt x="4719" y="21555"/>
                    </a:cubicBezTo>
                    <a:lnTo>
                      <a:pt x="4623" y="21557"/>
                    </a:lnTo>
                    <a:cubicBezTo>
                      <a:pt x="4574" y="21559"/>
                      <a:pt x="4519" y="21566"/>
                      <a:pt x="4461" y="21574"/>
                    </a:cubicBezTo>
                    <a:cubicBezTo>
                      <a:pt x="4353" y="21587"/>
                      <a:pt x="4239" y="21600"/>
                      <a:pt x="4133" y="21600"/>
                    </a:cubicBezTo>
                    <a:close/>
                  </a:path>
                </a:pathLst>
              </a:custGeom>
              <a:grpFill/>
              <a:ln w="3175" cap="flat">
                <a:solidFill>
                  <a:sysClr val="window" lastClr="FFFFFF"/>
                </a:solidFill>
                <a:miter lim="400000"/>
              </a:ln>
              <a:effectLst/>
            </p:spPr>
            <p:txBody>
              <a:bodyPr wrap="square" lIns="0" tIns="0" rIns="0" bIns="0" numCol="1" anchor="t">
                <a:noAutofit/>
              </a:bodyPr>
              <a:lstStyle/>
              <a:p>
                <a:pPr marL="0" marR="0" lvl="0" indent="0" defTabSz="914400" eaLnBrk="1" fontAlgn="auto" latinLnBrk="0" hangingPunct="1">
                  <a:lnSpc>
                    <a:spcPct val="100000"/>
                  </a:lnSpc>
                  <a:spcBef>
                    <a:spcPts val="0"/>
                  </a:spcBef>
                  <a:spcAft>
                    <a:spcPts val="0"/>
                  </a:spcAft>
                  <a:buClrTx/>
                  <a:buSzTx/>
                  <a:buFontTx/>
                  <a:buNone/>
                  <a:tabLst/>
                  <a:defRPr sz="1200">
                    <a:solidFill>
                      <a:srgbClr val="000000"/>
                    </a:solidFill>
                    <a:latin typeface="Helvetica"/>
                    <a:ea typeface="Helvetica"/>
                    <a:cs typeface="Helvetica"/>
                    <a:sym typeface="Helvetica"/>
                  </a:defRPr>
                </a:pPr>
                <a:endParaRPr kumimoji="0" lang="en-GB" sz="844" b="0" i="0" u="none" strike="noStrike" kern="0" cap="none" spc="0" normalizeH="0" baseline="0" noProof="0" dirty="0">
                  <a:ln>
                    <a:noFill/>
                  </a:ln>
                  <a:solidFill>
                    <a:srgbClr val="000000"/>
                  </a:solidFill>
                  <a:effectLst/>
                  <a:uLnTx/>
                  <a:uFillTx/>
                  <a:latin typeface="Helvetica"/>
                  <a:ea typeface="Lato Light" panose="020F0502020204030203" pitchFamily="34" charset="0"/>
                  <a:cs typeface="Arial" panose="020B0604020202020204" pitchFamily="34" charset="0"/>
                  <a:sym typeface="Helvetica"/>
                </a:endParaRPr>
              </a:p>
            </p:txBody>
          </p:sp>
          <p:sp>
            <p:nvSpPr>
              <p:cNvPr id="77" name="Shape 17049">
                <a:extLst>
                  <a:ext uri="{FF2B5EF4-FFF2-40B4-BE49-F238E27FC236}">
                    <a16:creationId xmlns:a16="http://schemas.microsoft.com/office/drawing/2014/main" id="{3889FC33-32B7-8EEB-80D9-71BEAB57BB0D}"/>
                  </a:ext>
                </a:extLst>
              </p:cNvPr>
              <p:cNvSpPr/>
              <p:nvPr/>
            </p:nvSpPr>
            <p:spPr>
              <a:xfrm>
                <a:off x="6092144" y="1661966"/>
                <a:ext cx="316169" cy="361006"/>
              </a:xfrm>
              <a:custGeom>
                <a:avLst/>
                <a:gdLst/>
                <a:ahLst/>
                <a:cxnLst>
                  <a:cxn ang="0">
                    <a:pos x="wd2" y="hd2"/>
                  </a:cxn>
                  <a:cxn ang="5400000">
                    <a:pos x="wd2" y="hd2"/>
                  </a:cxn>
                  <a:cxn ang="10800000">
                    <a:pos x="wd2" y="hd2"/>
                  </a:cxn>
                  <a:cxn ang="16200000">
                    <a:pos x="wd2" y="hd2"/>
                  </a:cxn>
                </a:cxnLst>
                <a:rect l="0" t="0" r="r" b="b"/>
                <a:pathLst>
                  <a:path w="21554" h="21600" extrusionOk="0">
                    <a:moveTo>
                      <a:pt x="6675" y="21600"/>
                    </a:moveTo>
                    <a:cubicBezTo>
                      <a:pt x="6517" y="21600"/>
                      <a:pt x="6426" y="21538"/>
                      <a:pt x="6361" y="21493"/>
                    </a:cubicBezTo>
                    <a:cubicBezTo>
                      <a:pt x="6327" y="21470"/>
                      <a:pt x="6281" y="21438"/>
                      <a:pt x="6197" y="21399"/>
                    </a:cubicBezTo>
                    <a:cubicBezTo>
                      <a:pt x="6080" y="21345"/>
                      <a:pt x="6013" y="21342"/>
                      <a:pt x="5890" y="21337"/>
                    </a:cubicBezTo>
                    <a:cubicBezTo>
                      <a:pt x="5787" y="21333"/>
                      <a:pt x="5678" y="21328"/>
                      <a:pt x="5540" y="21299"/>
                    </a:cubicBezTo>
                    <a:cubicBezTo>
                      <a:pt x="5141" y="21212"/>
                      <a:pt x="5028" y="21005"/>
                      <a:pt x="4937" y="20838"/>
                    </a:cubicBezTo>
                    <a:cubicBezTo>
                      <a:pt x="4890" y="20751"/>
                      <a:pt x="4845" y="20670"/>
                      <a:pt x="4753" y="20587"/>
                    </a:cubicBezTo>
                    <a:cubicBezTo>
                      <a:pt x="4602" y="20453"/>
                      <a:pt x="4188" y="20368"/>
                      <a:pt x="3822" y="20292"/>
                    </a:cubicBezTo>
                    <a:cubicBezTo>
                      <a:pt x="3168" y="20157"/>
                      <a:pt x="2427" y="20004"/>
                      <a:pt x="2441" y="19438"/>
                    </a:cubicBezTo>
                    <a:cubicBezTo>
                      <a:pt x="2448" y="19157"/>
                      <a:pt x="2555" y="18871"/>
                      <a:pt x="2659" y="18594"/>
                    </a:cubicBezTo>
                    <a:cubicBezTo>
                      <a:pt x="2819" y="18167"/>
                      <a:pt x="2970" y="17764"/>
                      <a:pt x="2758" y="17428"/>
                    </a:cubicBezTo>
                    <a:cubicBezTo>
                      <a:pt x="2738" y="17397"/>
                      <a:pt x="2699" y="17366"/>
                      <a:pt x="2652" y="17327"/>
                    </a:cubicBezTo>
                    <a:cubicBezTo>
                      <a:pt x="2564" y="17255"/>
                      <a:pt x="2442" y="17156"/>
                      <a:pt x="2383" y="16991"/>
                    </a:cubicBezTo>
                    <a:cubicBezTo>
                      <a:pt x="2324" y="16822"/>
                      <a:pt x="2358" y="16659"/>
                      <a:pt x="2387" y="16527"/>
                    </a:cubicBezTo>
                    <a:cubicBezTo>
                      <a:pt x="2405" y="16438"/>
                      <a:pt x="2423" y="16355"/>
                      <a:pt x="2407" y="16298"/>
                    </a:cubicBezTo>
                    <a:cubicBezTo>
                      <a:pt x="2386" y="16224"/>
                      <a:pt x="2224" y="16094"/>
                      <a:pt x="2105" y="15999"/>
                    </a:cubicBezTo>
                    <a:cubicBezTo>
                      <a:pt x="1860" y="15804"/>
                      <a:pt x="1584" y="15582"/>
                      <a:pt x="1649" y="15281"/>
                    </a:cubicBezTo>
                    <a:cubicBezTo>
                      <a:pt x="1706" y="15017"/>
                      <a:pt x="1972" y="14911"/>
                      <a:pt x="2167" y="14833"/>
                    </a:cubicBezTo>
                    <a:cubicBezTo>
                      <a:pt x="2245" y="14802"/>
                      <a:pt x="2365" y="14754"/>
                      <a:pt x="2388" y="14720"/>
                    </a:cubicBezTo>
                    <a:cubicBezTo>
                      <a:pt x="2417" y="14675"/>
                      <a:pt x="2420" y="14620"/>
                      <a:pt x="2423" y="14533"/>
                    </a:cubicBezTo>
                    <a:cubicBezTo>
                      <a:pt x="2429" y="14370"/>
                      <a:pt x="2437" y="14095"/>
                      <a:pt x="2829" y="13938"/>
                    </a:cubicBezTo>
                    <a:cubicBezTo>
                      <a:pt x="2892" y="13912"/>
                      <a:pt x="2962" y="13906"/>
                      <a:pt x="3053" y="13906"/>
                    </a:cubicBezTo>
                    <a:cubicBezTo>
                      <a:pt x="3183" y="13906"/>
                      <a:pt x="3398" y="13920"/>
                      <a:pt x="3577" y="13932"/>
                    </a:cubicBezTo>
                    <a:cubicBezTo>
                      <a:pt x="3651" y="13359"/>
                      <a:pt x="4135" y="13130"/>
                      <a:pt x="4596" y="12961"/>
                    </a:cubicBezTo>
                    <a:cubicBezTo>
                      <a:pt x="5231" y="12726"/>
                      <a:pt x="5712" y="12383"/>
                      <a:pt x="6267" y="11986"/>
                    </a:cubicBezTo>
                    <a:cubicBezTo>
                      <a:pt x="6564" y="11775"/>
                      <a:pt x="6756" y="11584"/>
                      <a:pt x="6960" y="11383"/>
                    </a:cubicBezTo>
                    <a:cubicBezTo>
                      <a:pt x="7200" y="11145"/>
                      <a:pt x="7447" y="10899"/>
                      <a:pt x="7764" y="10695"/>
                    </a:cubicBezTo>
                    <a:cubicBezTo>
                      <a:pt x="8005" y="10539"/>
                      <a:pt x="8134" y="10456"/>
                      <a:pt x="8464" y="10420"/>
                    </a:cubicBezTo>
                    <a:cubicBezTo>
                      <a:pt x="8479" y="10419"/>
                      <a:pt x="8614" y="10422"/>
                      <a:pt x="8673" y="10427"/>
                    </a:cubicBezTo>
                    <a:cubicBezTo>
                      <a:pt x="8763" y="10434"/>
                      <a:pt x="8882" y="10443"/>
                      <a:pt x="8992" y="10446"/>
                    </a:cubicBezTo>
                    <a:cubicBezTo>
                      <a:pt x="8972" y="10413"/>
                      <a:pt x="8946" y="10377"/>
                      <a:pt x="8912" y="10333"/>
                    </a:cubicBezTo>
                    <a:cubicBezTo>
                      <a:pt x="8867" y="10273"/>
                      <a:pt x="8821" y="10210"/>
                      <a:pt x="8780" y="10138"/>
                    </a:cubicBezTo>
                    <a:cubicBezTo>
                      <a:pt x="8701" y="10000"/>
                      <a:pt x="8677" y="9865"/>
                      <a:pt x="8657" y="9758"/>
                    </a:cubicBezTo>
                    <a:cubicBezTo>
                      <a:pt x="8643" y="9685"/>
                      <a:pt x="8632" y="9623"/>
                      <a:pt x="8608" y="9573"/>
                    </a:cubicBezTo>
                    <a:cubicBezTo>
                      <a:pt x="8508" y="9358"/>
                      <a:pt x="7943" y="9271"/>
                      <a:pt x="7530" y="9207"/>
                    </a:cubicBezTo>
                    <a:cubicBezTo>
                      <a:pt x="7368" y="9182"/>
                      <a:pt x="7216" y="9159"/>
                      <a:pt x="7090" y="9130"/>
                    </a:cubicBezTo>
                    <a:cubicBezTo>
                      <a:pt x="6424" y="8983"/>
                      <a:pt x="5426" y="8189"/>
                      <a:pt x="5455" y="7489"/>
                    </a:cubicBezTo>
                    <a:cubicBezTo>
                      <a:pt x="5462" y="7294"/>
                      <a:pt x="5538" y="7135"/>
                      <a:pt x="5598" y="7007"/>
                    </a:cubicBezTo>
                    <a:cubicBezTo>
                      <a:pt x="5699" y="6794"/>
                      <a:pt x="5733" y="6722"/>
                      <a:pt x="5555" y="6546"/>
                    </a:cubicBezTo>
                    <a:cubicBezTo>
                      <a:pt x="5516" y="6518"/>
                      <a:pt x="5248" y="6336"/>
                      <a:pt x="5117" y="6248"/>
                    </a:cubicBezTo>
                    <a:lnTo>
                      <a:pt x="4545" y="6248"/>
                    </a:lnTo>
                    <a:lnTo>
                      <a:pt x="4805" y="6013"/>
                    </a:lnTo>
                    <a:lnTo>
                      <a:pt x="4673" y="5587"/>
                    </a:lnTo>
                    <a:lnTo>
                      <a:pt x="4625" y="5450"/>
                    </a:lnTo>
                    <a:cubicBezTo>
                      <a:pt x="4556" y="5269"/>
                      <a:pt x="4471" y="5044"/>
                      <a:pt x="4541" y="4810"/>
                    </a:cubicBezTo>
                    <a:cubicBezTo>
                      <a:pt x="4578" y="4686"/>
                      <a:pt x="4681" y="4590"/>
                      <a:pt x="4772" y="4506"/>
                    </a:cubicBezTo>
                    <a:cubicBezTo>
                      <a:pt x="4801" y="4479"/>
                      <a:pt x="4844" y="4439"/>
                      <a:pt x="4855" y="4423"/>
                    </a:cubicBezTo>
                    <a:cubicBezTo>
                      <a:pt x="4791" y="4379"/>
                      <a:pt x="4280" y="4143"/>
                      <a:pt x="4112" y="4066"/>
                    </a:cubicBezTo>
                    <a:cubicBezTo>
                      <a:pt x="4023" y="4024"/>
                      <a:pt x="3944" y="3988"/>
                      <a:pt x="3887" y="3958"/>
                    </a:cubicBezTo>
                    <a:cubicBezTo>
                      <a:pt x="3461" y="3736"/>
                      <a:pt x="2857" y="3644"/>
                      <a:pt x="2325" y="3563"/>
                    </a:cubicBezTo>
                    <a:lnTo>
                      <a:pt x="1984" y="3511"/>
                    </a:lnTo>
                    <a:cubicBezTo>
                      <a:pt x="1524" y="3442"/>
                      <a:pt x="957" y="3357"/>
                      <a:pt x="571" y="3046"/>
                    </a:cubicBezTo>
                    <a:cubicBezTo>
                      <a:pt x="473" y="3011"/>
                      <a:pt x="399" y="2964"/>
                      <a:pt x="338" y="2925"/>
                    </a:cubicBezTo>
                    <a:cubicBezTo>
                      <a:pt x="282" y="2889"/>
                      <a:pt x="249" y="2868"/>
                      <a:pt x="212" y="2860"/>
                    </a:cubicBezTo>
                    <a:lnTo>
                      <a:pt x="0" y="2808"/>
                    </a:lnTo>
                    <a:lnTo>
                      <a:pt x="4" y="2617"/>
                    </a:lnTo>
                    <a:cubicBezTo>
                      <a:pt x="8" y="2412"/>
                      <a:pt x="35" y="2206"/>
                      <a:pt x="63" y="2003"/>
                    </a:cubicBezTo>
                    <a:lnTo>
                      <a:pt x="119" y="1536"/>
                    </a:lnTo>
                    <a:lnTo>
                      <a:pt x="363" y="1524"/>
                    </a:lnTo>
                    <a:cubicBezTo>
                      <a:pt x="475" y="1519"/>
                      <a:pt x="585" y="1515"/>
                      <a:pt x="693" y="1515"/>
                    </a:cubicBezTo>
                    <a:cubicBezTo>
                      <a:pt x="1075" y="1515"/>
                      <a:pt x="1382" y="1565"/>
                      <a:pt x="1660" y="1674"/>
                    </a:cubicBezTo>
                    <a:cubicBezTo>
                      <a:pt x="1999" y="1806"/>
                      <a:pt x="2285" y="2020"/>
                      <a:pt x="2560" y="2226"/>
                    </a:cubicBezTo>
                    <a:cubicBezTo>
                      <a:pt x="2727" y="2352"/>
                      <a:pt x="2894" y="2477"/>
                      <a:pt x="3070" y="2578"/>
                    </a:cubicBezTo>
                    <a:cubicBezTo>
                      <a:pt x="3328" y="2725"/>
                      <a:pt x="3845" y="2802"/>
                      <a:pt x="4221" y="2802"/>
                    </a:cubicBezTo>
                    <a:lnTo>
                      <a:pt x="4344" y="2799"/>
                    </a:lnTo>
                    <a:cubicBezTo>
                      <a:pt x="4525" y="2791"/>
                      <a:pt x="4648" y="2757"/>
                      <a:pt x="4745" y="2689"/>
                    </a:cubicBezTo>
                    <a:cubicBezTo>
                      <a:pt x="4891" y="2587"/>
                      <a:pt x="5079" y="2535"/>
                      <a:pt x="5307" y="2535"/>
                    </a:cubicBezTo>
                    <a:cubicBezTo>
                      <a:pt x="5636" y="2535"/>
                      <a:pt x="6016" y="2641"/>
                      <a:pt x="6382" y="2743"/>
                    </a:cubicBezTo>
                    <a:cubicBezTo>
                      <a:pt x="6687" y="2828"/>
                      <a:pt x="7001" y="2916"/>
                      <a:pt x="7209" y="2916"/>
                    </a:cubicBezTo>
                    <a:cubicBezTo>
                      <a:pt x="7325" y="2916"/>
                      <a:pt x="7390" y="2916"/>
                      <a:pt x="7392" y="2708"/>
                    </a:cubicBezTo>
                    <a:lnTo>
                      <a:pt x="7394" y="2461"/>
                    </a:lnTo>
                    <a:cubicBezTo>
                      <a:pt x="7394" y="2461"/>
                      <a:pt x="7680" y="2462"/>
                      <a:pt x="7681" y="2462"/>
                    </a:cubicBezTo>
                    <a:cubicBezTo>
                      <a:pt x="8229" y="2462"/>
                      <a:pt x="8276" y="2425"/>
                      <a:pt x="8325" y="1967"/>
                    </a:cubicBezTo>
                    <a:cubicBezTo>
                      <a:pt x="8377" y="1466"/>
                      <a:pt x="8535" y="759"/>
                      <a:pt x="9293" y="412"/>
                    </a:cubicBezTo>
                    <a:cubicBezTo>
                      <a:pt x="9631" y="257"/>
                      <a:pt x="10044" y="232"/>
                      <a:pt x="10445" y="207"/>
                    </a:cubicBezTo>
                    <a:cubicBezTo>
                      <a:pt x="10674" y="193"/>
                      <a:pt x="10900" y="181"/>
                      <a:pt x="11094" y="138"/>
                    </a:cubicBezTo>
                    <a:lnTo>
                      <a:pt x="11282" y="95"/>
                    </a:lnTo>
                    <a:cubicBezTo>
                      <a:pt x="11488" y="46"/>
                      <a:pt x="11682" y="0"/>
                      <a:pt x="11903" y="0"/>
                    </a:cubicBezTo>
                    <a:cubicBezTo>
                      <a:pt x="12095" y="0"/>
                      <a:pt x="12281" y="36"/>
                      <a:pt x="12471" y="110"/>
                    </a:cubicBezTo>
                    <a:cubicBezTo>
                      <a:pt x="12886" y="269"/>
                      <a:pt x="13278" y="420"/>
                      <a:pt x="13736" y="532"/>
                    </a:cubicBezTo>
                    <a:lnTo>
                      <a:pt x="13897" y="566"/>
                    </a:lnTo>
                    <a:cubicBezTo>
                      <a:pt x="14239" y="633"/>
                      <a:pt x="14756" y="735"/>
                      <a:pt x="14897" y="1098"/>
                    </a:cubicBezTo>
                    <a:cubicBezTo>
                      <a:pt x="15049" y="1498"/>
                      <a:pt x="14700" y="1740"/>
                      <a:pt x="14217" y="2075"/>
                    </a:cubicBezTo>
                    <a:cubicBezTo>
                      <a:pt x="14183" y="2139"/>
                      <a:pt x="14307" y="2228"/>
                      <a:pt x="14411" y="2272"/>
                    </a:cubicBezTo>
                    <a:lnTo>
                      <a:pt x="14695" y="2392"/>
                    </a:lnTo>
                    <a:lnTo>
                      <a:pt x="14527" y="2625"/>
                    </a:lnTo>
                    <a:cubicBezTo>
                      <a:pt x="14456" y="2722"/>
                      <a:pt x="14400" y="2821"/>
                      <a:pt x="14359" y="2919"/>
                    </a:cubicBezTo>
                    <a:cubicBezTo>
                      <a:pt x="14307" y="3043"/>
                      <a:pt x="14159" y="3194"/>
                      <a:pt x="14023" y="3314"/>
                    </a:cubicBezTo>
                    <a:cubicBezTo>
                      <a:pt x="14221" y="3513"/>
                      <a:pt x="14343" y="3591"/>
                      <a:pt x="14635" y="3651"/>
                    </a:cubicBezTo>
                    <a:cubicBezTo>
                      <a:pt x="15416" y="3815"/>
                      <a:pt x="16303" y="4269"/>
                      <a:pt x="16526" y="4912"/>
                    </a:cubicBezTo>
                    <a:cubicBezTo>
                      <a:pt x="16621" y="5185"/>
                      <a:pt x="16631" y="5606"/>
                      <a:pt x="16143" y="6061"/>
                    </a:cubicBezTo>
                    <a:cubicBezTo>
                      <a:pt x="15788" y="6392"/>
                      <a:pt x="15689" y="6585"/>
                      <a:pt x="15803" y="6727"/>
                    </a:cubicBezTo>
                    <a:cubicBezTo>
                      <a:pt x="15825" y="6755"/>
                      <a:pt x="15939" y="6802"/>
                      <a:pt x="16008" y="6829"/>
                    </a:cubicBezTo>
                    <a:cubicBezTo>
                      <a:pt x="16100" y="6866"/>
                      <a:pt x="16190" y="6904"/>
                      <a:pt x="16258" y="6947"/>
                    </a:cubicBezTo>
                    <a:cubicBezTo>
                      <a:pt x="16431" y="7057"/>
                      <a:pt x="16551" y="7181"/>
                      <a:pt x="16667" y="7302"/>
                    </a:cubicBezTo>
                    <a:cubicBezTo>
                      <a:pt x="16732" y="7370"/>
                      <a:pt x="16797" y="7438"/>
                      <a:pt x="16874" y="7501"/>
                    </a:cubicBezTo>
                    <a:cubicBezTo>
                      <a:pt x="17218" y="7784"/>
                      <a:pt x="17993" y="8499"/>
                      <a:pt x="17727" y="8992"/>
                    </a:cubicBezTo>
                    <a:cubicBezTo>
                      <a:pt x="17633" y="9164"/>
                      <a:pt x="17480" y="9229"/>
                      <a:pt x="17379" y="9272"/>
                    </a:cubicBezTo>
                    <a:cubicBezTo>
                      <a:pt x="17285" y="9312"/>
                      <a:pt x="17274" y="9317"/>
                      <a:pt x="17253" y="9387"/>
                    </a:cubicBezTo>
                    <a:cubicBezTo>
                      <a:pt x="17161" y="9699"/>
                      <a:pt x="17173" y="10378"/>
                      <a:pt x="17402" y="10692"/>
                    </a:cubicBezTo>
                    <a:cubicBezTo>
                      <a:pt x="17484" y="10804"/>
                      <a:pt x="17558" y="10817"/>
                      <a:pt x="17583" y="10821"/>
                    </a:cubicBezTo>
                    <a:lnTo>
                      <a:pt x="17779" y="10822"/>
                    </a:lnTo>
                    <a:lnTo>
                      <a:pt x="17908" y="10819"/>
                    </a:lnTo>
                    <a:cubicBezTo>
                      <a:pt x="17986" y="10819"/>
                      <a:pt x="18192" y="10819"/>
                      <a:pt x="18336" y="10960"/>
                    </a:cubicBezTo>
                    <a:cubicBezTo>
                      <a:pt x="18494" y="11114"/>
                      <a:pt x="18462" y="11334"/>
                      <a:pt x="18453" y="11406"/>
                    </a:cubicBezTo>
                    <a:cubicBezTo>
                      <a:pt x="18433" y="11548"/>
                      <a:pt x="18462" y="11570"/>
                      <a:pt x="18703" y="11680"/>
                    </a:cubicBezTo>
                    <a:cubicBezTo>
                      <a:pt x="18820" y="11732"/>
                      <a:pt x="18952" y="11793"/>
                      <a:pt x="19073" y="11889"/>
                    </a:cubicBezTo>
                    <a:cubicBezTo>
                      <a:pt x="19254" y="12033"/>
                      <a:pt x="19343" y="12179"/>
                      <a:pt x="19342" y="12333"/>
                    </a:cubicBezTo>
                    <a:cubicBezTo>
                      <a:pt x="19339" y="12555"/>
                      <a:pt x="19157" y="12694"/>
                      <a:pt x="19011" y="12807"/>
                    </a:cubicBezTo>
                    <a:cubicBezTo>
                      <a:pt x="18818" y="12955"/>
                      <a:pt x="18827" y="12970"/>
                      <a:pt x="18853" y="13017"/>
                    </a:cubicBezTo>
                    <a:cubicBezTo>
                      <a:pt x="19023" y="13323"/>
                      <a:pt x="19620" y="13538"/>
                      <a:pt x="20147" y="13727"/>
                    </a:cubicBezTo>
                    <a:cubicBezTo>
                      <a:pt x="20520" y="13861"/>
                      <a:pt x="20873" y="13988"/>
                      <a:pt x="21123" y="14154"/>
                    </a:cubicBezTo>
                    <a:cubicBezTo>
                      <a:pt x="21385" y="14328"/>
                      <a:pt x="21533" y="14557"/>
                      <a:pt x="21552" y="14816"/>
                    </a:cubicBezTo>
                    <a:cubicBezTo>
                      <a:pt x="21600" y="15520"/>
                      <a:pt x="20693" y="16286"/>
                      <a:pt x="20094" y="16793"/>
                    </a:cubicBezTo>
                    <a:cubicBezTo>
                      <a:pt x="19997" y="16873"/>
                      <a:pt x="19913" y="16945"/>
                      <a:pt x="19846" y="17005"/>
                    </a:cubicBezTo>
                    <a:cubicBezTo>
                      <a:pt x="19197" y="17588"/>
                      <a:pt x="18404" y="18138"/>
                      <a:pt x="17346" y="18736"/>
                    </a:cubicBezTo>
                    <a:lnTo>
                      <a:pt x="17063" y="18895"/>
                    </a:lnTo>
                    <a:cubicBezTo>
                      <a:pt x="16487" y="19217"/>
                      <a:pt x="15943" y="19522"/>
                      <a:pt x="15430" y="19945"/>
                    </a:cubicBezTo>
                    <a:lnTo>
                      <a:pt x="15374" y="19980"/>
                    </a:lnTo>
                    <a:lnTo>
                      <a:pt x="15253" y="20029"/>
                    </a:lnTo>
                    <a:lnTo>
                      <a:pt x="15101" y="20045"/>
                    </a:lnTo>
                    <a:cubicBezTo>
                      <a:pt x="12989" y="20199"/>
                      <a:pt x="11091" y="20598"/>
                      <a:pt x="9169" y="21028"/>
                    </a:cubicBezTo>
                    <a:cubicBezTo>
                      <a:pt x="8797" y="21111"/>
                      <a:pt x="8426" y="21203"/>
                      <a:pt x="8057" y="21295"/>
                    </a:cubicBezTo>
                    <a:cubicBezTo>
                      <a:pt x="7703" y="21382"/>
                      <a:pt x="7351" y="21469"/>
                      <a:pt x="7001" y="21549"/>
                    </a:cubicBezTo>
                    <a:cubicBezTo>
                      <a:pt x="6851" y="21583"/>
                      <a:pt x="6759" y="21600"/>
                      <a:pt x="6675" y="21600"/>
                    </a:cubicBezTo>
                    <a:close/>
                  </a:path>
                </a:pathLst>
              </a:custGeom>
              <a:grpFill/>
              <a:ln w="3175" cap="flat">
                <a:solidFill>
                  <a:sysClr val="window" lastClr="FFFFFF"/>
                </a:solidFill>
                <a:miter lim="400000"/>
              </a:ln>
              <a:effectLst/>
            </p:spPr>
            <p:txBody>
              <a:bodyPr wrap="square" lIns="0" tIns="0" rIns="0" bIns="0" numCol="1" anchor="t">
                <a:noAutofit/>
              </a:bodyPr>
              <a:lstStyle/>
              <a:p>
                <a:pPr marL="0" marR="0" lvl="0" indent="0" defTabSz="914400" eaLnBrk="1" fontAlgn="auto" latinLnBrk="0" hangingPunct="1">
                  <a:lnSpc>
                    <a:spcPct val="100000"/>
                  </a:lnSpc>
                  <a:spcBef>
                    <a:spcPts val="0"/>
                  </a:spcBef>
                  <a:spcAft>
                    <a:spcPts val="0"/>
                  </a:spcAft>
                  <a:buClrTx/>
                  <a:buSzTx/>
                  <a:buFontTx/>
                  <a:buNone/>
                  <a:tabLst/>
                  <a:defRPr sz="1200">
                    <a:solidFill>
                      <a:srgbClr val="000000"/>
                    </a:solidFill>
                    <a:latin typeface="Helvetica"/>
                    <a:ea typeface="Helvetica"/>
                    <a:cs typeface="Helvetica"/>
                    <a:sym typeface="Helvetica"/>
                  </a:defRPr>
                </a:pPr>
                <a:endParaRPr kumimoji="0" lang="en-GB" sz="844" b="0" i="0" u="none" strike="noStrike" kern="0" cap="none" spc="0" normalizeH="0" baseline="0" noProof="0" dirty="0">
                  <a:ln>
                    <a:noFill/>
                  </a:ln>
                  <a:solidFill>
                    <a:srgbClr val="000000"/>
                  </a:solidFill>
                  <a:effectLst/>
                  <a:uLnTx/>
                  <a:uFillTx/>
                  <a:latin typeface="Helvetica"/>
                  <a:ea typeface="Lato Light" panose="020F0502020204030203" pitchFamily="34" charset="0"/>
                  <a:cs typeface="Arial" panose="020B0604020202020204" pitchFamily="34" charset="0"/>
                  <a:sym typeface="Helvetica"/>
                </a:endParaRPr>
              </a:p>
            </p:txBody>
          </p:sp>
          <p:sp>
            <p:nvSpPr>
              <p:cNvPr id="78" name="Shape 17050">
                <a:extLst>
                  <a:ext uri="{FF2B5EF4-FFF2-40B4-BE49-F238E27FC236}">
                    <a16:creationId xmlns:a16="http://schemas.microsoft.com/office/drawing/2014/main" id="{454925EB-025F-8D4E-D5DB-AB882AE29FF0}"/>
                  </a:ext>
                </a:extLst>
              </p:cNvPr>
              <p:cNvSpPr/>
              <p:nvPr/>
            </p:nvSpPr>
            <p:spPr>
              <a:xfrm>
                <a:off x="5664105" y="1618237"/>
                <a:ext cx="677334" cy="464412"/>
              </a:xfrm>
              <a:custGeom>
                <a:avLst/>
                <a:gdLst/>
                <a:ahLst/>
                <a:cxnLst>
                  <a:cxn ang="0">
                    <a:pos x="wd2" y="hd2"/>
                  </a:cxn>
                  <a:cxn ang="5400000">
                    <a:pos x="wd2" y="hd2"/>
                  </a:cxn>
                  <a:cxn ang="10800000">
                    <a:pos x="wd2" y="hd2"/>
                  </a:cxn>
                  <a:cxn ang="16200000">
                    <a:pos x="wd2" y="hd2"/>
                  </a:cxn>
                </a:cxnLst>
                <a:rect l="0" t="0" r="r" b="b"/>
                <a:pathLst>
                  <a:path w="21546" h="21600" extrusionOk="0">
                    <a:moveTo>
                      <a:pt x="556" y="19491"/>
                    </a:moveTo>
                    <a:cubicBezTo>
                      <a:pt x="601" y="19520"/>
                      <a:pt x="672" y="19549"/>
                      <a:pt x="729" y="19549"/>
                    </a:cubicBezTo>
                    <a:cubicBezTo>
                      <a:pt x="762" y="19429"/>
                      <a:pt x="748" y="19406"/>
                      <a:pt x="748" y="19406"/>
                    </a:cubicBezTo>
                    <a:cubicBezTo>
                      <a:pt x="736" y="19405"/>
                      <a:pt x="725" y="19404"/>
                      <a:pt x="715" y="19404"/>
                    </a:cubicBezTo>
                    <a:cubicBezTo>
                      <a:pt x="676" y="19404"/>
                      <a:pt x="650" y="19410"/>
                      <a:pt x="625" y="19416"/>
                    </a:cubicBezTo>
                    <a:cubicBezTo>
                      <a:pt x="580" y="19425"/>
                      <a:pt x="536" y="19433"/>
                      <a:pt x="495" y="19433"/>
                    </a:cubicBezTo>
                    <a:cubicBezTo>
                      <a:pt x="485" y="19433"/>
                      <a:pt x="476" y="19433"/>
                      <a:pt x="466" y="19432"/>
                    </a:cubicBezTo>
                    <a:lnTo>
                      <a:pt x="556" y="19491"/>
                    </a:lnTo>
                    <a:close/>
                    <a:moveTo>
                      <a:pt x="2084" y="21600"/>
                    </a:moveTo>
                    <a:cubicBezTo>
                      <a:pt x="1739" y="21600"/>
                      <a:pt x="1430" y="21482"/>
                      <a:pt x="1190" y="21259"/>
                    </a:cubicBezTo>
                    <a:cubicBezTo>
                      <a:pt x="1119" y="21193"/>
                      <a:pt x="1051" y="21135"/>
                      <a:pt x="986" y="21079"/>
                    </a:cubicBezTo>
                    <a:cubicBezTo>
                      <a:pt x="627" y="20770"/>
                      <a:pt x="317" y="20503"/>
                      <a:pt x="369" y="19649"/>
                    </a:cubicBezTo>
                    <a:lnTo>
                      <a:pt x="384" y="19409"/>
                    </a:lnTo>
                    <a:cubicBezTo>
                      <a:pt x="211" y="19329"/>
                      <a:pt x="24" y="19097"/>
                      <a:pt x="60" y="18454"/>
                    </a:cubicBezTo>
                    <a:cubicBezTo>
                      <a:pt x="69" y="18290"/>
                      <a:pt x="84" y="18134"/>
                      <a:pt x="100" y="17982"/>
                    </a:cubicBezTo>
                    <a:cubicBezTo>
                      <a:pt x="130" y="17685"/>
                      <a:pt x="159" y="17405"/>
                      <a:pt x="125" y="17112"/>
                    </a:cubicBezTo>
                    <a:cubicBezTo>
                      <a:pt x="77" y="16717"/>
                      <a:pt x="37" y="16284"/>
                      <a:pt x="55" y="15799"/>
                    </a:cubicBezTo>
                    <a:cubicBezTo>
                      <a:pt x="59" y="15687"/>
                      <a:pt x="45" y="15565"/>
                      <a:pt x="29" y="15437"/>
                    </a:cubicBezTo>
                    <a:cubicBezTo>
                      <a:pt x="-4" y="15157"/>
                      <a:pt x="-46" y="14809"/>
                      <a:pt x="145" y="14518"/>
                    </a:cubicBezTo>
                    <a:cubicBezTo>
                      <a:pt x="279" y="14316"/>
                      <a:pt x="531" y="14121"/>
                      <a:pt x="708" y="14025"/>
                    </a:cubicBezTo>
                    <a:cubicBezTo>
                      <a:pt x="747" y="14004"/>
                      <a:pt x="790" y="13994"/>
                      <a:pt x="841" y="13994"/>
                    </a:cubicBezTo>
                    <a:cubicBezTo>
                      <a:pt x="874" y="13994"/>
                      <a:pt x="908" y="13998"/>
                      <a:pt x="942" y="14003"/>
                    </a:cubicBezTo>
                    <a:cubicBezTo>
                      <a:pt x="968" y="14006"/>
                      <a:pt x="994" y="14010"/>
                      <a:pt x="1020" y="14010"/>
                    </a:cubicBezTo>
                    <a:cubicBezTo>
                      <a:pt x="1053" y="14010"/>
                      <a:pt x="1064" y="14002"/>
                      <a:pt x="1067" y="13999"/>
                    </a:cubicBezTo>
                    <a:cubicBezTo>
                      <a:pt x="1078" y="13970"/>
                      <a:pt x="1133" y="13756"/>
                      <a:pt x="1135" y="13697"/>
                    </a:cubicBezTo>
                    <a:lnTo>
                      <a:pt x="1237" y="13706"/>
                    </a:lnTo>
                    <a:lnTo>
                      <a:pt x="1258" y="13680"/>
                    </a:lnTo>
                    <a:lnTo>
                      <a:pt x="1267" y="13476"/>
                    </a:lnTo>
                    <a:cubicBezTo>
                      <a:pt x="1302" y="13479"/>
                      <a:pt x="1341" y="13481"/>
                      <a:pt x="1383" y="13481"/>
                    </a:cubicBezTo>
                    <a:cubicBezTo>
                      <a:pt x="1517" y="13481"/>
                      <a:pt x="1642" y="13463"/>
                      <a:pt x="1736" y="13432"/>
                    </a:cubicBezTo>
                    <a:cubicBezTo>
                      <a:pt x="1764" y="12911"/>
                      <a:pt x="2054" y="12876"/>
                      <a:pt x="2251" y="12852"/>
                    </a:cubicBezTo>
                    <a:cubicBezTo>
                      <a:pt x="2340" y="12842"/>
                      <a:pt x="2432" y="12830"/>
                      <a:pt x="2508" y="12788"/>
                    </a:cubicBezTo>
                    <a:cubicBezTo>
                      <a:pt x="2770" y="12641"/>
                      <a:pt x="2912" y="12471"/>
                      <a:pt x="2980" y="12218"/>
                    </a:cubicBezTo>
                    <a:cubicBezTo>
                      <a:pt x="2994" y="12166"/>
                      <a:pt x="3000" y="12106"/>
                      <a:pt x="3007" y="12042"/>
                    </a:cubicBezTo>
                    <a:cubicBezTo>
                      <a:pt x="3026" y="11861"/>
                      <a:pt x="3057" y="11557"/>
                      <a:pt x="3366" y="11557"/>
                    </a:cubicBezTo>
                    <a:cubicBezTo>
                      <a:pt x="3519" y="11560"/>
                      <a:pt x="3630" y="11675"/>
                      <a:pt x="3727" y="11777"/>
                    </a:cubicBezTo>
                    <a:cubicBezTo>
                      <a:pt x="3803" y="11855"/>
                      <a:pt x="3874" y="11928"/>
                      <a:pt x="3941" y="11928"/>
                    </a:cubicBezTo>
                    <a:cubicBezTo>
                      <a:pt x="4182" y="11916"/>
                      <a:pt x="4363" y="11535"/>
                      <a:pt x="4509" y="11229"/>
                    </a:cubicBezTo>
                    <a:lnTo>
                      <a:pt x="4551" y="11141"/>
                    </a:lnTo>
                    <a:cubicBezTo>
                      <a:pt x="4777" y="10676"/>
                      <a:pt x="5107" y="10585"/>
                      <a:pt x="5398" y="10537"/>
                    </a:cubicBezTo>
                    <a:cubicBezTo>
                      <a:pt x="5446" y="10529"/>
                      <a:pt x="5499" y="10520"/>
                      <a:pt x="5533" y="10512"/>
                    </a:cubicBezTo>
                    <a:cubicBezTo>
                      <a:pt x="5539" y="10447"/>
                      <a:pt x="5545" y="10399"/>
                      <a:pt x="5554" y="10342"/>
                    </a:cubicBezTo>
                    <a:cubicBezTo>
                      <a:pt x="5560" y="10308"/>
                      <a:pt x="5558" y="10289"/>
                      <a:pt x="5553" y="10250"/>
                    </a:cubicBezTo>
                    <a:cubicBezTo>
                      <a:pt x="5541" y="10145"/>
                      <a:pt x="5536" y="10028"/>
                      <a:pt x="5617" y="9863"/>
                    </a:cubicBezTo>
                    <a:cubicBezTo>
                      <a:pt x="5716" y="9662"/>
                      <a:pt x="5861" y="9584"/>
                      <a:pt x="5989" y="9517"/>
                    </a:cubicBezTo>
                    <a:cubicBezTo>
                      <a:pt x="6066" y="9475"/>
                      <a:pt x="6139" y="9437"/>
                      <a:pt x="6189" y="9376"/>
                    </a:cubicBezTo>
                    <a:cubicBezTo>
                      <a:pt x="6290" y="9252"/>
                      <a:pt x="6364" y="9025"/>
                      <a:pt x="6435" y="8804"/>
                    </a:cubicBezTo>
                    <a:cubicBezTo>
                      <a:pt x="6465" y="8710"/>
                      <a:pt x="6495" y="8620"/>
                      <a:pt x="6525" y="8539"/>
                    </a:cubicBezTo>
                    <a:cubicBezTo>
                      <a:pt x="6574" y="8409"/>
                      <a:pt x="6613" y="8271"/>
                      <a:pt x="6653" y="8133"/>
                    </a:cubicBezTo>
                    <a:cubicBezTo>
                      <a:pt x="6721" y="7898"/>
                      <a:pt x="6791" y="7654"/>
                      <a:pt x="6904" y="7441"/>
                    </a:cubicBezTo>
                    <a:cubicBezTo>
                      <a:pt x="7162" y="6958"/>
                      <a:pt x="7464" y="6692"/>
                      <a:pt x="7867" y="6420"/>
                    </a:cubicBezTo>
                    <a:cubicBezTo>
                      <a:pt x="8032" y="6307"/>
                      <a:pt x="8127" y="6156"/>
                      <a:pt x="8204" y="5882"/>
                    </a:cubicBezTo>
                    <a:lnTo>
                      <a:pt x="8239" y="5755"/>
                    </a:lnTo>
                    <a:cubicBezTo>
                      <a:pt x="8323" y="5446"/>
                      <a:pt x="8401" y="5154"/>
                      <a:pt x="8683" y="4914"/>
                    </a:cubicBezTo>
                    <a:cubicBezTo>
                      <a:pt x="8783" y="4829"/>
                      <a:pt x="8896" y="4806"/>
                      <a:pt x="8996" y="4787"/>
                    </a:cubicBezTo>
                    <a:cubicBezTo>
                      <a:pt x="9002" y="4786"/>
                      <a:pt x="9008" y="4785"/>
                      <a:pt x="9013" y="4783"/>
                    </a:cubicBezTo>
                    <a:lnTo>
                      <a:pt x="8917" y="4780"/>
                    </a:lnTo>
                    <a:lnTo>
                      <a:pt x="8868" y="4783"/>
                    </a:lnTo>
                    <a:cubicBezTo>
                      <a:pt x="8663" y="4806"/>
                      <a:pt x="8453" y="4873"/>
                      <a:pt x="8255" y="4939"/>
                    </a:cubicBezTo>
                    <a:lnTo>
                      <a:pt x="8174" y="4967"/>
                    </a:lnTo>
                    <a:cubicBezTo>
                      <a:pt x="7919" y="5054"/>
                      <a:pt x="7630" y="5153"/>
                      <a:pt x="7351" y="5153"/>
                    </a:cubicBezTo>
                    <a:cubicBezTo>
                      <a:pt x="7316" y="5153"/>
                      <a:pt x="7280" y="5152"/>
                      <a:pt x="7245" y="5148"/>
                    </a:cubicBezTo>
                    <a:lnTo>
                      <a:pt x="7136" y="5138"/>
                    </a:lnTo>
                    <a:lnTo>
                      <a:pt x="7122" y="4982"/>
                    </a:lnTo>
                    <a:cubicBezTo>
                      <a:pt x="7110" y="4850"/>
                      <a:pt x="7123" y="4746"/>
                      <a:pt x="7166" y="4633"/>
                    </a:cubicBezTo>
                    <a:lnTo>
                      <a:pt x="7196" y="4556"/>
                    </a:lnTo>
                    <a:lnTo>
                      <a:pt x="7255" y="4538"/>
                    </a:lnTo>
                    <a:cubicBezTo>
                      <a:pt x="7501" y="4464"/>
                      <a:pt x="7828" y="4331"/>
                      <a:pt x="7964" y="4218"/>
                    </a:cubicBezTo>
                    <a:cubicBezTo>
                      <a:pt x="8026" y="4166"/>
                      <a:pt x="8081" y="4095"/>
                      <a:pt x="8139" y="4020"/>
                    </a:cubicBezTo>
                    <a:cubicBezTo>
                      <a:pt x="8207" y="3934"/>
                      <a:pt x="8283" y="3835"/>
                      <a:pt x="8380" y="3755"/>
                    </a:cubicBezTo>
                    <a:cubicBezTo>
                      <a:pt x="8486" y="3668"/>
                      <a:pt x="8570" y="3579"/>
                      <a:pt x="8646" y="3498"/>
                    </a:cubicBezTo>
                    <a:cubicBezTo>
                      <a:pt x="8834" y="3297"/>
                      <a:pt x="9012" y="3107"/>
                      <a:pt x="9368" y="3107"/>
                    </a:cubicBezTo>
                    <a:lnTo>
                      <a:pt x="9619" y="3122"/>
                    </a:lnTo>
                    <a:lnTo>
                      <a:pt x="9569" y="3359"/>
                    </a:lnTo>
                    <a:cubicBezTo>
                      <a:pt x="9548" y="3456"/>
                      <a:pt x="9555" y="3532"/>
                      <a:pt x="9590" y="3601"/>
                    </a:cubicBezTo>
                    <a:cubicBezTo>
                      <a:pt x="9658" y="3735"/>
                      <a:pt x="9831" y="3826"/>
                      <a:pt x="10020" y="3826"/>
                    </a:cubicBezTo>
                    <a:cubicBezTo>
                      <a:pt x="10176" y="3826"/>
                      <a:pt x="10316" y="3762"/>
                      <a:pt x="10385" y="3659"/>
                    </a:cubicBezTo>
                    <a:cubicBezTo>
                      <a:pt x="10391" y="3650"/>
                      <a:pt x="10397" y="3641"/>
                      <a:pt x="10401" y="3632"/>
                    </a:cubicBezTo>
                    <a:cubicBezTo>
                      <a:pt x="10134" y="3594"/>
                      <a:pt x="10000" y="3558"/>
                      <a:pt x="9939" y="3426"/>
                    </a:cubicBezTo>
                    <a:cubicBezTo>
                      <a:pt x="9870" y="3274"/>
                      <a:pt x="9881" y="3142"/>
                      <a:pt x="9903" y="3058"/>
                    </a:cubicBezTo>
                    <a:cubicBezTo>
                      <a:pt x="9975" y="2781"/>
                      <a:pt x="10251" y="2650"/>
                      <a:pt x="10503" y="2549"/>
                    </a:cubicBezTo>
                    <a:lnTo>
                      <a:pt x="10554" y="2528"/>
                    </a:lnTo>
                    <a:cubicBezTo>
                      <a:pt x="10663" y="2480"/>
                      <a:pt x="10769" y="2450"/>
                      <a:pt x="10871" y="2421"/>
                    </a:cubicBezTo>
                    <a:cubicBezTo>
                      <a:pt x="11080" y="2362"/>
                      <a:pt x="11261" y="2311"/>
                      <a:pt x="11418" y="2107"/>
                    </a:cubicBezTo>
                    <a:cubicBezTo>
                      <a:pt x="11547" y="1942"/>
                      <a:pt x="11785" y="1637"/>
                      <a:pt x="12036" y="1637"/>
                    </a:cubicBezTo>
                    <a:cubicBezTo>
                      <a:pt x="12096" y="1637"/>
                      <a:pt x="12152" y="1654"/>
                      <a:pt x="12204" y="1687"/>
                    </a:cubicBezTo>
                    <a:cubicBezTo>
                      <a:pt x="12284" y="1739"/>
                      <a:pt x="12334" y="1818"/>
                      <a:pt x="12369" y="1876"/>
                    </a:cubicBezTo>
                    <a:cubicBezTo>
                      <a:pt x="12412" y="1945"/>
                      <a:pt x="12421" y="1955"/>
                      <a:pt x="12455" y="1955"/>
                    </a:cubicBezTo>
                    <a:cubicBezTo>
                      <a:pt x="12500" y="1955"/>
                      <a:pt x="12536" y="1946"/>
                      <a:pt x="12568" y="1938"/>
                    </a:cubicBezTo>
                    <a:cubicBezTo>
                      <a:pt x="12606" y="1928"/>
                      <a:pt x="12641" y="1920"/>
                      <a:pt x="12677" y="1920"/>
                    </a:cubicBezTo>
                    <a:cubicBezTo>
                      <a:pt x="12760" y="1920"/>
                      <a:pt x="12835" y="1959"/>
                      <a:pt x="12920" y="2045"/>
                    </a:cubicBezTo>
                    <a:cubicBezTo>
                      <a:pt x="12960" y="2086"/>
                      <a:pt x="13007" y="2134"/>
                      <a:pt x="13020" y="2137"/>
                    </a:cubicBezTo>
                    <a:cubicBezTo>
                      <a:pt x="13026" y="2137"/>
                      <a:pt x="13047" y="2131"/>
                      <a:pt x="13117" y="2079"/>
                    </a:cubicBezTo>
                    <a:cubicBezTo>
                      <a:pt x="13138" y="2062"/>
                      <a:pt x="13177" y="2039"/>
                      <a:pt x="13220" y="2014"/>
                    </a:cubicBezTo>
                    <a:cubicBezTo>
                      <a:pt x="13270" y="1985"/>
                      <a:pt x="13385" y="1917"/>
                      <a:pt x="13411" y="1880"/>
                    </a:cubicBezTo>
                    <a:cubicBezTo>
                      <a:pt x="13375" y="1840"/>
                      <a:pt x="13330" y="1670"/>
                      <a:pt x="13447" y="1517"/>
                    </a:cubicBezTo>
                    <a:cubicBezTo>
                      <a:pt x="13521" y="1418"/>
                      <a:pt x="13632" y="1407"/>
                      <a:pt x="13710" y="1407"/>
                    </a:cubicBezTo>
                    <a:cubicBezTo>
                      <a:pt x="13758" y="1407"/>
                      <a:pt x="13808" y="1411"/>
                      <a:pt x="13854" y="1416"/>
                    </a:cubicBezTo>
                    <a:cubicBezTo>
                      <a:pt x="13889" y="1420"/>
                      <a:pt x="13921" y="1423"/>
                      <a:pt x="13947" y="1423"/>
                    </a:cubicBezTo>
                    <a:cubicBezTo>
                      <a:pt x="14165" y="1398"/>
                      <a:pt x="14205" y="1347"/>
                      <a:pt x="14211" y="1337"/>
                    </a:cubicBezTo>
                    <a:cubicBezTo>
                      <a:pt x="14189" y="1328"/>
                      <a:pt x="14063" y="1232"/>
                      <a:pt x="14021" y="1200"/>
                    </a:cubicBezTo>
                    <a:lnTo>
                      <a:pt x="13976" y="1166"/>
                    </a:lnTo>
                    <a:lnTo>
                      <a:pt x="14045" y="806"/>
                    </a:lnTo>
                    <a:lnTo>
                      <a:pt x="14148" y="808"/>
                    </a:lnTo>
                    <a:cubicBezTo>
                      <a:pt x="14299" y="808"/>
                      <a:pt x="14475" y="795"/>
                      <a:pt x="14634" y="700"/>
                    </a:cubicBezTo>
                    <a:cubicBezTo>
                      <a:pt x="14759" y="626"/>
                      <a:pt x="14926" y="542"/>
                      <a:pt x="15108" y="542"/>
                    </a:cubicBezTo>
                    <a:cubicBezTo>
                      <a:pt x="15193" y="542"/>
                      <a:pt x="15277" y="560"/>
                      <a:pt x="15356" y="596"/>
                    </a:cubicBezTo>
                    <a:cubicBezTo>
                      <a:pt x="15455" y="642"/>
                      <a:pt x="15536" y="664"/>
                      <a:pt x="15604" y="664"/>
                    </a:cubicBezTo>
                    <a:cubicBezTo>
                      <a:pt x="15717" y="664"/>
                      <a:pt x="15810" y="603"/>
                      <a:pt x="15906" y="467"/>
                    </a:cubicBezTo>
                    <a:cubicBezTo>
                      <a:pt x="16026" y="296"/>
                      <a:pt x="16066" y="280"/>
                      <a:pt x="16237" y="270"/>
                    </a:cubicBezTo>
                    <a:cubicBezTo>
                      <a:pt x="16367" y="263"/>
                      <a:pt x="16483" y="252"/>
                      <a:pt x="16594" y="198"/>
                    </a:cubicBezTo>
                    <a:cubicBezTo>
                      <a:pt x="16625" y="183"/>
                      <a:pt x="16653" y="158"/>
                      <a:pt x="16686" y="129"/>
                    </a:cubicBezTo>
                    <a:cubicBezTo>
                      <a:pt x="16747" y="75"/>
                      <a:pt x="16823" y="8"/>
                      <a:pt x="16934" y="0"/>
                    </a:cubicBezTo>
                    <a:cubicBezTo>
                      <a:pt x="16935" y="0"/>
                      <a:pt x="16936" y="0"/>
                      <a:pt x="16937" y="0"/>
                    </a:cubicBezTo>
                    <a:cubicBezTo>
                      <a:pt x="17076" y="0"/>
                      <a:pt x="17181" y="51"/>
                      <a:pt x="17274" y="97"/>
                    </a:cubicBezTo>
                    <a:cubicBezTo>
                      <a:pt x="17328" y="122"/>
                      <a:pt x="17381" y="149"/>
                      <a:pt x="17435" y="163"/>
                    </a:cubicBezTo>
                    <a:lnTo>
                      <a:pt x="17544" y="192"/>
                    </a:lnTo>
                    <a:lnTo>
                      <a:pt x="17544" y="409"/>
                    </a:lnTo>
                    <a:cubicBezTo>
                      <a:pt x="17545" y="409"/>
                      <a:pt x="17546" y="409"/>
                      <a:pt x="17547" y="408"/>
                    </a:cubicBezTo>
                    <a:cubicBezTo>
                      <a:pt x="17574" y="402"/>
                      <a:pt x="17597" y="400"/>
                      <a:pt x="17618" y="400"/>
                    </a:cubicBezTo>
                    <a:cubicBezTo>
                      <a:pt x="17712" y="400"/>
                      <a:pt x="17769" y="455"/>
                      <a:pt x="17800" y="501"/>
                    </a:cubicBezTo>
                    <a:cubicBezTo>
                      <a:pt x="17879" y="618"/>
                      <a:pt x="17876" y="787"/>
                      <a:pt x="17873" y="922"/>
                    </a:cubicBezTo>
                    <a:cubicBezTo>
                      <a:pt x="17873" y="944"/>
                      <a:pt x="17872" y="973"/>
                      <a:pt x="17872" y="1000"/>
                    </a:cubicBezTo>
                    <a:cubicBezTo>
                      <a:pt x="17912" y="930"/>
                      <a:pt x="17957" y="828"/>
                      <a:pt x="17980" y="774"/>
                    </a:cubicBezTo>
                    <a:cubicBezTo>
                      <a:pt x="18011" y="705"/>
                      <a:pt x="18038" y="647"/>
                      <a:pt x="18057" y="615"/>
                    </a:cubicBezTo>
                    <a:cubicBezTo>
                      <a:pt x="18250" y="292"/>
                      <a:pt x="18499" y="127"/>
                      <a:pt x="18797" y="127"/>
                    </a:cubicBezTo>
                    <a:cubicBezTo>
                      <a:pt x="18883" y="127"/>
                      <a:pt x="18972" y="141"/>
                      <a:pt x="19063" y="167"/>
                    </a:cubicBezTo>
                    <a:cubicBezTo>
                      <a:pt x="19139" y="189"/>
                      <a:pt x="19363" y="251"/>
                      <a:pt x="19354" y="635"/>
                    </a:cubicBezTo>
                    <a:cubicBezTo>
                      <a:pt x="19467" y="513"/>
                      <a:pt x="19593" y="432"/>
                      <a:pt x="19732" y="432"/>
                    </a:cubicBezTo>
                    <a:cubicBezTo>
                      <a:pt x="19829" y="432"/>
                      <a:pt x="19923" y="473"/>
                      <a:pt x="20013" y="554"/>
                    </a:cubicBezTo>
                    <a:cubicBezTo>
                      <a:pt x="20050" y="587"/>
                      <a:pt x="20075" y="623"/>
                      <a:pt x="20093" y="649"/>
                    </a:cubicBezTo>
                    <a:cubicBezTo>
                      <a:pt x="20116" y="682"/>
                      <a:pt x="20120" y="688"/>
                      <a:pt x="20150" y="696"/>
                    </a:cubicBezTo>
                    <a:cubicBezTo>
                      <a:pt x="20167" y="701"/>
                      <a:pt x="20183" y="702"/>
                      <a:pt x="20199" y="702"/>
                    </a:cubicBezTo>
                    <a:cubicBezTo>
                      <a:pt x="20224" y="702"/>
                      <a:pt x="20249" y="699"/>
                      <a:pt x="20274" y="696"/>
                    </a:cubicBezTo>
                    <a:cubicBezTo>
                      <a:pt x="20306" y="692"/>
                      <a:pt x="20338" y="689"/>
                      <a:pt x="20369" y="689"/>
                    </a:cubicBezTo>
                    <a:cubicBezTo>
                      <a:pt x="20391" y="689"/>
                      <a:pt x="20412" y="690"/>
                      <a:pt x="20434" y="694"/>
                    </a:cubicBezTo>
                    <a:cubicBezTo>
                      <a:pt x="20507" y="705"/>
                      <a:pt x="20576" y="739"/>
                      <a:pt x="20641" y="770"/>
                    </a:cubicBezTo>
                    <a:cubicBezTo>
                      <a:pt x="20689" y="793"/>
                      <a:pt x="20736" y="817"/>
                      <a:pt x="20785" y="828"/>
                    </a:cubicBezTo>
                    <a:cubicBezTo>
                      <a:pt x="20899" y="853"/>
                      <a:pt x="21468" y="996"/>
                      <a:pt x="21508" y="1268"/>
                    </a:cubicBezTo>
                    <a:lnTo>
                      <a:pt x="21526" y="1398"/>
                    </a:lnTo>
                    <a:lnTo>
                      <a:pt x="21437" y="1502"/>
                    </a:lnTo>
                    <a:cubicBezTo>
                      <a:pt x="21335" y="1597"/>
                      <a:pt x="21223" y="1615"/>
                      <a:pt x="21123" y="1632"/>
                    </a:cubicBezTo>
                    <a:cubicBezTo>
                      <a:pt x="21080" y="1639"/>
                      <a:pt x="21037" y="1645"/>
                      <a:pt x="20995" y="1660"/>
                    </a:cubicBezTo>
                    <a:cubicBezTo>
                      <a:pt x="20995" y="1660"/>
                      <a:pt x="20680" y="1775"/>
                      <a:pt x="20609" y="1800"/>
                    </a:cubicBezTo>
                    <a:cubicBezTo>
                      <a:pt x="20835" y="1896"/>
                      <a:pt x="21064" y="1975"/>
                      <a:pt x="21302" y="2056"/>
                    </a:cubicBezTo>
                    <a:lnTo>
                      <a:pt x="21424" y="2098"/>
                    </a:lnTo>
                    <a:lnTo>
                      <a:pt x="21410" y="2288"/>
                    </a:lnTo>
                    <a:lnTo>
                      <a:pt x="21522" y="2305"/>
                    </a:lnTo>
                    <a:cubicBezTo>
                      <a:pt x="21522" y="2332"/>
                      <a:pt x="21529" y="2380"/>
                      <a:pt x="21533" y="2426"/>
                    </a:cubicBezTo>
                    <a:cubicBezTo>
                      <a:pt x="21548" y="2557"/>
                      <a:pt x="21554" y="2610"/>
                      <a:pt x="21529" y="2677"/>
                    </a:cubicBezTo>
                    <a:cubicBezTo>
                      <a:pt x="21473" y="2826"/>
                      <a:pt x="21410" y="2860"/>
                      <a:pt x="21327" y="2866"/>
                    </a:cubicBezTo>
                    <a:cubicBezTo>
                      <a:pt x="21256" y="2880"/>
                      <a:pt x="21227" y="2884"/>
                      <a:pt x="21195" y="2884"/>
                    </a:cubicBezTo>
                    <a:cubicBezTo>
                      <a:pt x="21089" y="2884"/>
                      <a:pt x="20976" y="2841"/>
                      <a:pt x="20875" y="2795"/>
                    </a:cubicBezTo>
                    <a:cubicBezTo>
                      <a:pt x="20805" y="2891"/>
                      <a:pt x="20678" y="3011"/>
                      <a:pt x="20461" y="3197"/>
                    </a:cubicBezTo>
                    <a:lnTo>
                      <a:pt x="20398" y="3252"/>
                    </a:lnTo>
                    <a:cubicBezTo>
                      <a:pt x="20260" y="3401"/>
                      <a:pt x="20151" y="3569"/>
                      <a:pt x="20074" y="3751"/>
                    </a:cubicBezTo>
                    <a:lnTo>
                      <a:pt x="19960" y="3651"/>
                    </a:lnTo>
                    <a:lnTo>
                      <a:pt x="19906" y="3812"/>
                    </a:lnTo>
                    <a:cubicBezTo>
                      <a:pt x="19866" y="3784"/>
                      <a:pt x="19665" y="3629"/>
                      <a:pt x="19646" y="3376"/>
                    </a:cubicBezTo>
                    <a:cubicBezTo>
                      <a:pt x="19639" y="3282"/>
                      <a:pt x="19654" y="3143"/>
                      <a:pt x="19766" y="3014"/>
                    </a:cubicBezTo>
                    <a:cubicBezTo>
                      <a:pt x="19917" y="2839"/>
                      <a:pt x="20009" y="2729"/>
                      <a:pt x="19997" y="2675"/>
                    </a:cubicBezTo>
                    <a:cubicBezTo>
                      <a:pt x="19979" y="2599"/>
                      <a:pt x="19801" y="2541"/>
                      <a:pt x="19725" y="2515"/>
                    </a:cubicBezTo>
                    <a:lnTo>
                      <a:pt x="19637" y="2485"/>
                    </a:lnTo>
                    <a:cubicBezTo>
                      <a:pt x="19404" y="2389"/>
                      <a:pt x="19212" y="2267"/>
                      <a:pt x="19010" y="2137"/>
                    </a:cubicBezTo>
                    <a:cubicBezTo>
                      <a:pt x="18955" y="2102"/>
                      <a:pt x="18905" y="2085"/>
                      <a:pt x="18853" y="2085"/>
                    </a:cubicBezTo>
                    <a:cubicBezTo>
                      <a:pt x="18786" y="2085"/>
                      <a:pt x="18715" y="2113"/>
                      <a:pt x="18634" y="2145"/>
                    </a:cubicBezTo>
                    <a:lnTo>
                      <a:pt x="18540" y="2181"/>
                    </a:lnTo>
                    <a:cubicBezTo>
                      <a:pt x="18436" y="2219"/>
                      <a:pt x="18315" y="2233"/>
                      <a:pt x="18191" y="2245"/>
                    </a:cubicBezTo>
                    <a:cubicBezTo>
                      <a:pt x="18032" y="2262"/>
                      <a:pt x="17867" y="2278"/>
                      <a:pt x="17759" y="2361"/>
                    </a:cubicBezTo>
                    <a:cubicBezTo>
                      <a:pt x="17575" y="2502"/>
                      <a:pt x="17479" y="2781"/>
                      <a:pt x="17448" y="3265"/>
                    </a:cubicBezTo>
                    <a:cubicBezTo>
                      <a:pt x="17416" y="3768"/>
                      <a:pt x="17303" y="3962"/>
                      <a:pt x="16998" y="3994"/>
                    </a:cubicBezTo>
                    <a:cubicBezTo>
                      <a:pt x="16958" y="4224"/>
                      <a:pt x="16840" y="4352"/>
                      <a:pt x="16662" y="4352"/>
                    </a:cubicBezTo>
                    <a:cubicBezTo>
                      <a:pt x="16524" y="4352"/>
                      <a:pt x="16364" y="4277"/>
                      <a:pt x="16195" y="4199"/>
                    </a:cubicBezTo>
                    <a:cubicBezTo>
                      <a:pt x="16044" y="4129"/>
                      <a:pt x="15887" y="4056"/>
                      <a:pt x="15775" y="4056"/>
                    </a:cubicBezTo>
                    <a:cubicBezTo>
                      <a:pt x="15731" y="4056"/>
                      <a:pt x="15699" y="4067"/>
                      <a:pt x="15680" y="4089"/>
                    </a:cubicBezTo>
                    <a:cubicBezTo>
                      <a:pt x="15590" y="4196"/>
                      <a:pt x="15482" y="4250"/>
                      <a:pt x="15340" y="4261"/>
                    </a:cubicBezTo>
                    <a:lnTo>
                      <a:pt x="15268" y="4264"/>
                    </a:lnTo>
                    <a:cubicBezTo>
                      <a:pt x="15068" y="4264"/>
                      <a:pt x="14770" y="4201"/>
                      <a:pt x="14585" y="4026"/>
                    </a:cubicBezTo>
                    <a:cubicBezTo>
                      <a:pt x="14493" y="3938"/>
                      <a:pt x="14406" y="3831"/>
                      <a:pt x="14319" y="3722"/>
                    </a:cubicBezTo>
                    <a:cubicBezTo>
                      <a:pt x="14200" y="3573"/>
                      <a:pt x="14087" y="3433"/>
                      <a:pt x="13964" y="3353"/>
                    </a:cubicBezTo>
                    <a:cubicBezTo>
                      <a:pt x="13868" y="3290"/>
                      <a:pt x="13763" y="3263"/>
                      <a:pt x="13622" y="3263"/>
                    </a:cubicBezTo>
                    <a:cubicBezTo>
                      <a:pt x="13614" y="3263"/>
                      <a:pt x="13605" y="3263"/>
                      <a:pt x="13596" y="3263"/>
                    </a:cubicBezTo>
                    <a:cubicBezTo>
                      <a:pt x="13567" y="3666"/>
                      <a:pt x="13553" y="3693"/>
                      <a:pt x="13443" y="3693"/>
                    </a:cubicBezTo>
                    <a:cubicBezTo>
                      <a:pt x="13356" y="3692"/>
                      <a:pt x="13265" y="3677"/>
                      <a:pt x="13173" y="3661"/>
                    </a:cubicBezTo>
                    <a:cubicBezTo>
                      <a:pt x="13089" y="3646"/>
                      <a:pt x="13004" y="3631"/>
                      <a:pt x="12921" y="3631"/>
                    </a:cubicBezTo>
                    <a:cubicBezTo>
                      <a:pt x="12912" y="3631"/>
                      <a:pt x="12903" y="3631"/>
                      <a:pt x="12895" y="3632"/>
                    </a:cubicBezTo>
                    <a:cubicBezTo>
                      <a:pt x="12981" y="3952"/>
                      <a:pt x="12985" y="4199"/>
                      <a:pt x="12907" y="4382"/>
                    </a:cubicBezTo>
                    <a:cubicBezTo>
                      <a:pt x="12825" y="4574"/>
                      <a:pt x="12669" y="4668"/>
                      <a:pt x="12431" y="4668"/>
                    </a:cubicBezTo>
                    <a:cubicBezTo>
                      <a:pt x="12196" y="4668"/>
                      <a:pt x="11918" y="4579"/>
                      <a:pt x="11672" y="4501"/>
                    </a:cubicBezTo>
                    <a:cubicBezTo>
                      <a:pt x="11572" y="4469"/>
                      <a:pt x="11479" y="4440"/>
                      <a:pt x="11401" y="4420"/>
                    </a:cubicBezTo>
                    <a:cubicBezTo>
                      <a:pt x="11401" y="4420"/>
                      <a:pt x="11401" y="4420"/>
                      <a:pt x="11400" y="4420"/>
                    </a:cubicBezTo>
                    <a:cubicBezTo>
                      <a:pt x="11316" y="4420"/>
                      <a:pt x="11284" y="4679"/>
                      <a:pt x="11264" y="4851"/>
                    </a:cubicBezTo>
                    <a:cubicBezTo>
                      <a:pt x="11242" y="5031"/>
                      <a:pt x="11223" y="5185"/>
                      <a:pt x="11166" y="5290"/>
                    </a:cubicBezTo>
                    <a:lnTo>
                      <a:pt x="11130" y="5355"/>
                    </a:lnTo>
                    <a:lnTo>
                      <a:pt x="11022" y="5366"/>
                    </a:lnTo>
                    <a:cubicBezTo>
                      <a:pt x="10909" y="5366"/>
                      <a:pt x="10805" y="5318"/>
                      <a:pt x="10715" y="5275"/>
                    </a:cubicBezTo>
                    <a:cubicBezTo>
                      <a:pt x="10635" y="5238"/>
                      <a:pt x="10560" y="5202"/>
                      <a:pt x="10488" y="5202"/>
                    </a:cubicBezTo>
                    <a:cubicBezTo>
                      <a:pt x="10280" y="5245"/>
                      <a:pt x="10002" y="5595"/>
                      <a:pt x="9992" y="5824"/>
                    </a:cubicBezTo>
                    <a:lnTo>
                      <a:pt x="9984" y="5985"/>
                    </a:lnTo>
                    <a:cubicBezTo>
                      <a:pt x="9984" y="5985"/>
                      <a:pt x="9815" y="6011"/>
                      <a:pt x="9788" y="6017"/>
                    </a:cubicBezTo>
                    <a:cubicBezTo>
                      <a:pt x="9789" y="6020"/>
                      <a:pt x="9790" y="6023"/>
                      <a:pt x="9791" y="6027"/>
                    </a:cubicBezTo>
                    <a:cubicBezTo>
                      <a:pt x="9947" y="6481"/>
                      <a:pt x="9971" y="6551"/>
                      <a:pt x="9887" y="6661"/>
                    </a:cubicBezTo>
                    <a:cubicBezTo>
                      <a:pt x="9829" y="6734"/>
                      <a:pt x="9769" y="6804"/>
                      <a:pt x="9710" y="6874"/>
                    </a:cubicBezTo>
                    <a:cubicBezTo>
                      <a:pt x="9596" y="7008"/>
                      <a:pt x="9478" y="7146"/>
                      <a:pt x="9383" y="7294"/>
                    </a:cubicBezTo>
                    <a:cubicBezTo>
                      <a:pt x="9354" y="7339"/>
                      <a:pt x="9317" y="7385"/>
                      <a:pt x="9278" y="7431"/>
                    </a:cubicBezTo>
                    <a:cubicBezTo>
                      <a:pt x="9230" y="7489"/>
                      <a:pt x="9157" y="7577"/>
                      <a:pt x="9149" y="7629"/>
                    </a:cubicBezTo>
                    <a:cubicBezTo>
                      <a:pt x="9144" y="7658"/>
                      <a:pt x="9156" y="7725"/>
                      <a:pt x="9165" y="7774"/>
                    </a:cubicBezTo>
                    <a:cubicBezTo>
                      <a:pt x="9175" y="7833"/>
                      <a:pt x="9187" y="7901"/>
                      <a:pt x="9188" y="7970"/>
                    </a:cubicBezTo>
                    <a:lnTo>
                      <a:pt x="9192" y="8106"/>
                    </a:lnTo>
                    <a:lnTo>
                      <a:pt x="9104" y="8156"/>
                    </a:lnTo>
                    <a:cubicBezTo>
                      <a:pt x="9025" y="8200"/>
                      <a:pt x="8941" y="8221"/>
                      <a:pt x="8840" y="8221"/>
                    </a:cubicBezTo>
                    <a:cubicBezTo>
                      <a:pt x="8778" y="8221"/>
                      <a:pt x="8716" y="8213"/>
                      <a:pt x="8654" y="8204"/>
                    </a:cubicBezTo>
                    <a:cubicBezTo>
                      <a:pt x="8601" y="8197"/>
                      <a:pt x="8547" y="8190"/>
                      <a:pt x="8495" y="8190"/>
                    </a:cubicBezTo>
                    <a:cubicBezTo>
                      <a:pt x="8471" y="8190"/>
                      <a:pt x="8448" y="8192"/>
                      <a:pt x="8427" y="8195"/>
                    </a:cubicBezTo>
                    <a:cubicBezTo>
                      <a:pt x="8427" y="8338"/>
                      <a:pt x="8431" y="8574"/>
                      <a:pt x="8433" y="8719"/>
                    </a:cubicBezTo>
                    <a:cubicBezTo>
                      <a:pt x="8436" y="8890"/>
                      <a:pt x="8437" y="9036"/>
                      <a:pt x="8436" y="9075"/>
                    </a:cubicBezTo>
                    <a:cubicBezTo>
                      <a:pt x="8422" y="9408"/>
                      <a:pt x="8268" y="9933"/>
                      <a:pt x="8113" y="10179"/>
                    </a:cubicBezTo>
                    <a:cubicBezTo>
                      <a:pt x="8066" y="10254"/>
                      <a:pt x="8004" y="10304"/>
                      <a:pt x="7944" y="10353"/>
                    </a:cubicBezTo>
                    <a:cubicBezTo>
                      <a:pt x="7903" y="10386"/>
                      <a:pt x="7834" y="10441"/>
                      <a:pt x="7826" y="10473"/>
                    </a:cubicBezTo>
                    <a:cubicBezTo>
                      <a:pt x="7837" y="10536"/>
                      <a:pt x="7938" y="10572"/>
                      <a:pt x="7987" y="10589"/>
                    </a:cubicBezTo>
                    <a:cubicBezTo>
                      <a:pt x="8028" y="10604"/>
                      <a:pt x="8067" y="10618"/>
                      <a:pt x="8100" y="10635"/>
                    </a:cubicBezTo>
                    <a:lnTo>
                      <a:pt x="8189" y="10680"/>
                    </a:lnTo>
                    <a:lnTo>
                      <a:pt x="8189" y="11334"/>
                    </a:lnTo>
                    <a:cubicBezTo>
                      <a:pt x="8189" y="11440"/>
                      <a:pt x="8151" y="11617"/>
                      <a:pt x="7897" y="11617"/>
                    </a:cubicBezTo>
                    <a:cubicBezTo>
                      <a:pt x="7756" y="11617"/>
                      <a:pt x="7573" y="11570"/>
                      <a:pt x="7463" y="11542"/>
                    </a:cubicBezTo>
                    <a:lnTo>
                      <a:pt x="7399" y="11526"/>
                    </a:lnTo>
                    <a:cubicBezTo>
                      <a:pt x="7361" y="11520"/>
                      <a:pt x="7328" y="11518"/>
                      <a:pt x="7296" y="11518"/>
                    </a:cubicBezTo>
                    <a:cubicBezTo>
                      <a:pt x="7072" y="11518"/>
                      <a:pt x="6953" y="11653"/>
                      <a:pt x="6774" y="11958"/>
                    </a:cubicBezTo>
                    <a:cubicBezTo>
                      <a:pt x="6729" y="12032"/>
                      <a:pt x="6689" y="12095"/>
                      <a:pt x="6653" y="12152"/>
                    </a:cubicBezTo>
                    <a:cubicBezTo>
                      <a:pt x="6470" y="12440"/>
                      <a:pt x="6442" y="12484"/>
                      <a:pt x="6518" y="12931"/>
                    </a:cubicBezTo>
                    <a:cubicBezTo>
                      <a:pt x="6547" y="13101"/>
                      <a:pt x="6544" y="13269"/>
                      <a:pt x="6541" y="13433"/>
                    </a:cubicBezTo>
                    <a:lnTo>
                      <a:pt x="6539" y="13559"/>
                    </a:lnTo>
                    <a:cubicBezTo>
                      <a:pt x="6538" y="13811"/>
                      <a:pt x="6545" y="13873"/>
                      <a:pt x="6597" y="14072"/>
                    </a:cubicBezTo>
                    <a:lnTo>
                      <a:pt x="6623" y="14162"/>
                    </a:lnTo>
                    <a:cubicBezTo>
                      <a:pt x="6659" y="14282"/>
                      <a:pt x="6693" y="14395"/>
                      <a:pt x="6656" y="14624"/>
                    </a:cubicBezTo>
                    <a:lnTo>
                      <a:pt x="6635" y="14753"/>
                    </a:lnTo>
                    <a:cubicBezTo>
                      <a:pt x="6587" y="15024"/>
                      <a:pt x="6573" y="15162"/>
                      <a:pt x="6649" y="15258"/>
                    </a:cubicBezTo>
                    <a:cubicBezTo>
                      <a:pt x="6685" y="15304"/>
                      <a:pt x="6736" y="15332"/>
                      <a:pt x="6796" y="15365"/>
                    </a:cubicBezTo>
                    <a:cubicBezTo>
                      <a:pt x="6904" y="15425"/>
                      <a:pt x="7039" y="15501"/>
                      <a:pt x="7119" y="15724"/>
                    </a:cubicBezTo>
                    <a:cubicBezTo>
                      <a:pt x="7187" y="15916"/>
                      <a:pt x="7199" y="16075"/>
                      <a:pt x="7155" y="16211"/>
                    </a:cubicBezTo>
                    <a:cubicBezTo>
                      <a:pt x="7089" y="16416"/>
                      <a:pt x="6922" y="16470"/>
                      <a:pt x="6789" y="16513"/>
                    </a:cubicBezTo>
                    <a:cubicBezTo>
                      <a:pt x="6752" y="16525"/>
                      <a:pt x="6698" y="16543"/>
                      <a:pt x="6662" y="16561"/>
                    </a:cubicBezTo>
                    <a:cubicBezTo>
                      <a:pt x="6681" y="16586"/>
                      <a:pt x="6703" y="16612"/>
                      <a:pt x="6718" y="16630"/>
                    </a:cubicBezTo>
                    <a:cubicBezTo>
                      <a:pt x="6763" y="16683"/>
                      <a:pt x="6798" y="16724"/>
                      <a:pt x="6822" y="16772"/>
                    </a:cubicBezTo>
                    <a:cubicBezTo>
                      <a:pt x="7042" y="17220"/>
                      <a:pt x="6903" y="17647"/>
                      <a:pt x="6792" y="17990"/>
                    </a:cubicBezTo>
                    <a:cubicBezTo>
                      <a:pt x="6755" y="18104"/>
                      <a:pt x="6717" y="18220"/>
                      <a:pt x="6691" y="18339"/>
                    </a:cubicBezTo>
                    <a:lnTo>
                      <a:pt x="6663" y="18465"/>
                    </a:lnTo>
                    <a:lnTo>
                      <a:pt x="6572" y="18473"/>
                    </a:lnTo>
                    <a:cubicBezTo>
                      <a:pt x="6291" y="18499"/>
                      <a:pt x="6238" y="18564"/>
                      <a:pt x="6216" y="18906"/>
                    </a:cubicBezTo>
                    <a:cubicBezTo>
                      <a:pt x="6219" y="19009"/>
                      <a:pt x="6222" y="19129"/>
                      <a:pt x="6222" y="19263"/>
                    </a:cubicBezTo>
                    <a:lnTo>
                      <a:pt x="6222" y="19362"/>
                    </a:lnTo>
                    <a:cubicBezTo>
                      <a:pt x="6222" y="19362"/>
                      <a:pt x="5892" y="19702"/>
                      <a:pt x="5869" y="19725"/>
                    </a:cubicBezTo>
                    <a:lnTo>
                      <a:pt x="5869" y="19877"/>
                    </a:lnTo>
                    <a:lnTo>
                      <a:pt x="5702" y="19812"/>
                    </a:lnTo>
                    <a:lnTo>
                      <a:pt x="5666" y="19826"/>
                    </a:lnTo>
                    <a:lnTo>
                      <a:pt x="5592" y="19812"/>
                    </a:lnTo>
                    <a:cubicBezTo>
                      <a:pt x="5434" y="19748"/>
                      <a:pt x="5172" y="19514"/>
                      <a:pt x="5104" y="19343"/>
                    </a:cubicBezTo>
                    <a:cubicBezTo>
                      <a:pt x="5075" y="19272"/>
                      <a:pt x="5059" y="19195"/>
                      <a:pt x="5045" y="19128"/>
                    </a:cubicBezTo>
                    <a:cubicBezTo>
                      <a:pt x="5039" y="19099"/>
                      <a:pt x="5030" y="19056"/>
                      <a:pt x="5022" y="19027"/>
                    </a:cubicBezTo>
                    <a:cubicBezTo>
                      <a:pt x="5018" y="19070"/>
                      <a:pt x="5014" y="19120"/>
                      <a:pt x="5010" y="19172"/>
                    </a:cubicBezTo>
                    <a:cubicBezTo>
                      <a:pt x="4985" y="19479"/>
                      <a:pt x="4971" y="19612"/>
                      <a:pt x="4929" y="19692"/>
                    </a:cubicBezTo>
                    <a:cubicBezTo>
                      <a:pt x="4802" y="19942"/>
                      <a:pt x="4651" y="19949"/>
                      <a:pt x="4530" y="19955"/>
                    </a:cubicBezTo>
                    <a:cubicBezTo>
                      <a:pt x="4492" y="19956"/>
                      <a:pt x="4453" y="19958"/>
                      <a:pt x="4410" y="19969"/>
                    </a:cubicBezTo>
                    <a:cubicBezTo>
                      <a:pt x="4207" y="20020"/>
                      <a:pt x="4090" y="20154"/>
                      <a:pt x="3913" y="20356"/>
                    </a:cubicBezTo>
                    <a:cubicBezTo>
                      <a:pt x="3816" y="20466"/>
                      <a:pt x="3743" y="20556"/>
                      <a:pt x="3671" y="20643"/>
                    </a:cubicBezTo>
                    <a:cubicBezTo>
                      <a:pt x="3361" y="21017"/>
                      <a:pt x="3069" y="21371"/>
                      <a:pt x="2606" y="21517"/>
                    </a:cubicBezTo>
                    <a:cubicBezTo>
                      <a:pt x="2430" y="21572"/>
                      <a:pt x="2255" y="21600"/>
                      <a:pt x="2084" y="21600"/>
                    </a:cubicBezTo>
                    <a:close/>
                  </a:path>
                </a:pathLst>
              </a:custGeom>
              <a:grpFill/>
              <a:ln w="3175" cap="flat">
                <a:solidFill>
                  <a:sysClr val="window" lastClr="FFFFFF"/>
                </a:solidFill>
                <a:miter lim="400000"/>
              </a:ln>
              <a:effectLst/>
            </p:spPr>
            <p:txBody>
              <a:bodyPr wrap="square" lIns="0" tIns="0" rIns="0" bIns="0" numCol="1" anchor="t">
                <a:noAutofit/>
              </a:bodyPr>
              <a:lstStyle/>
              <a:p>
                <a:pPr marL="0" marR="0" lvl="0" indent="0" defTabSz="914400" eaLnBrk="1" fontAlgn="auto" latinLnBrk="0" hangingPunct="1">
                  <a:lnSpc>
                    <a:spcPct val="100000"/>
                  </a:lnSpc>
                  <a:spcBef>
                    <a:spcPts val="0"/>
                  </a:spcBef>
                  <a:spcAft>
                    <a:spcPts val="0"/>
                  </a:spcAft>
                  <a:buClrTx/>
                  <a:buSzTx/>
                  <a:buFontTx/>
                  <a:buNone/>
                  <a:tabLst/>
                  <a:defRPr sz="1200">
                    <a:solidFill>
                      <a:srgbClr val="000000"/>
                    </a:solidFill>
                    <a:latin typeface="Helvetica"/>
                    <a:ea typeface="Helvetica"/>
                    <a:cs typeface="Helvetica"/>
                    <a:sym typeface="Helvetica"/>
                  </a:defRPr>
                </a:pPr>
                <a:endParaRPr kumimoji="0" lang="en-GB" sz="844" b="0" i="0" u="none" strike="noStrike" kern="0" cap="none" spc="0" normalizeH="0" baseline="0" noProof="0" dirty="0">
                  <a:ln>
                    <a:noFill/>
                  </a:ln>
                  <a:solidFill>
                    <a:srgbClr val="000000"/>
                  </a:solidFill>
                  <a:effectLst/>
                  <a:uLnTx/>
                  <a:uFillTx/>
                  <a:latin typeface="Helvetica"/>
                  <a:ea typeface="Lato Light" panose="020F0502020204030203" pitchFamily="34" charset="0"/>
                  <a:cs typeface="Arial" panose="020B0604020202020204" pitchFamily="34" charset="0"/>
                  <a:sym typeface="Helvetica"/>
                </a:endParaRPr>
              </a:p>
            </p:txBody>
          </p:sp>
          <p:sp>
            <p:nvSpPr>
              <p:cNvPr id="79" name="Shape 17051">
                <a:extLst>
                  <a:ext uri="{FF2B5EF4-FFF2-40B4-BE49-F238E27FC236}">
                    <a16:creationId xmlns:a16="http://schemas.microsoft.com/office/drawing/2014/main" id="{4D4F4BD3-905F-ABD4-8BBE-E260C138C03F}"/>
                  </a:ext>
                </a:extLst>
              </p:cNvPr>
              <p:cNvSpPr/>
              <p:nvPr/>
            </p:nvSpPr>
            <p:spPr>
              <a:xfrm>
                <a:off x="5929785" y="2201278"/>
                <a:ext cx="320827" cy="231694"/>
              </a:xfrm>
              <a:custGeom>
                <a:avLst/>
                <a:gdLst/>
                <a:ahLst/>
                <a:cxnLst>
                  <a:cxn ang="0">
                    <a:pos x="wd2" y="hd2"/>
                  </a:cxn>
                  <a:cxn ang="5400000">
                    <a:pos x="wd2" y="hd2"/>
                  </a:cxn>
                  <a:cxn ang="10800000">
                    <a:pos x="wd2" y="hd2"/>
                  </a:cxn>
                  <a:cxn ang="16200000">
                    <a:pos x="wd2" y="hd2"/>
                  </a:cxn>
                </a:cxnLst>
                <a:rect l="0" t="0" r="r" b="b"/>
                <a:pathLst>
                  <a:path w="21600" h="21600" extrusionOk="0">
                    <a:moveTo>
                      <a:pt x="19002" y="21421"/>
                    </a:moveTo>
                    <a:cubicBezTo>
                      <a:pt x="18886" y="21379"/>
                      <a:pt x="18765" y="21342"/>
                      <a:pt x="18645" y="21304"/>
                    </a:cubicBezTo>
                    <a:cubicBezTo>
                      <a:pt x="18294" y="21195"/>
                      <a:pt x="17932" y="21080"/>
                      <a:pt x="17598" y="20860"/>
                    </a:cubicBezTo>
                    <a:cubicBezTo>
                      <a:pt x="17386" y="20720"/>
                      <a:pt x="17202" y="20526"/>
                      <a:pt x="17024" y="20338"/>
                    </a:cubicBezTo>
                    <a:cubicBezTo>
                      <a:pt x="16772" y="20071"/>
                      <a:pt x="16534" y="19819"/>
                      <a:pt x="16265" y="19784"/>
                    </a:cubicBezTo>
                    <a:cubicBezTo>
                      <a:pt x="16198" y="19775"/>
                      <a:pt x="16132" y="19771"/>
                      <a:pt x="16067" y="19771"/>
                    </a:cubicBezTo>
                    <a:cubicBezTo>
                      <a:pt x="15840" y="19771"/>
                      <a:pt x="15654" y="19832"/>
                      <a:pt x="15480" y="19964"/>
                    </a:cubicBezTo>
                    <a:cubicBezTo>
                      <a:pt x="15291" y="20110"/>
                      <a:pt x="15140" y="20201"/>
                      <a:pt x="14970" y="20201"/>
                    </a:cubicBezTo>
                    <a:cubicBezTo>
                      <a:pt x="14771" y="20201"/>
                      <a:pt x="14616" y="20076"/>
                      <a:pt x="14401" y="19903"/>
                    </a:cubicBezTo>
                    <a:cubicBezTo>
                      <a:pt x="14323" y="19839"/>
                      <a:pt x="14246" y="19809"/>
                      <a:pt x="14167" y="19809"/>
                    </a:cubicBezTo>
                    <a:cubicBezTo>
                      <a:pt x="14047" y="19809"/>
                      <a:pt x="13922" y="19881"/>
                      <a:pt x="13793" y="20024"/>
                    </a:cubicBezTo>
                    <a:lnTo>
                      <a:pt x="13750" y="20072"/>
                    </a:lnTo>
                    <a:lnTo>
                      <a:pt x="13697" y="20094"/>
                    </a:lnTo>
                    <a:cubicBezTo>
                      <a:pt x="13612" y="20130"/>
                      <a:pt x="13532" y="20181"/>
                      <a:pt x="13450" y="20232"/>
                    </a:cubicBezTo>
                    <a:cubicBezTo>
                      <a:pt x="13369" y="20283"/>
                      <a:pt x="13287" y="20334"/>
                      <a:pt x="13203" y="20375"/>
                    </a:cubicBezTo>
                    <a:cubicBezTo>
                      <a:pt x="13065" y="20440"/>
                      <a:pt x="12978" y="20480"/>
                      <a:pt x="12885" y="20480"/>
                    </a:cubicBezTo>
                    <a:cubicBezTo>
                      <a:pt x="12699" y="20480"/>
                      <a:pt x="12604" y="20322"/>
                      <a:pt x="12540" y="20218"/>
                    </a:cubicBezTo>
                    <a:lnTo>
                      <a:pt x="12459" y="20093"/>
                    </a:lnTo>
                    <a:cubicBezTo>
                      <a:pt x="12173" y="19683"/>
                      <a:pt x="11935" y="19424"/>
                      <a:pt x="11790" y="19304"/>
                    </a:cubicBezTo>
                    <a:cubicBezTo>
                      <a:pt x="11650" y="19540"/>
                      <a:pt x="11480" y="19755"/>
                      <a:pt x="11477" y="19758"/>
                    </a:cubicBezTo>
                    <a:cubicBezTo>
                      <a:pt x="11341" y="19877"/>
                      <a:pt x="11199" y="19936"/>
                      <a:pt x="11053" y="19936"/>
                    </a:cubicBezTo>
                    <a:cubicBezTo>
                      <a:pt x="10564" y="19936"/>
                      <a:pt x="10195" y="19292"/>
                      <a:pt x="9871" y="18724"/>
                    </a:cubicBezTo>
                    <a:cubicBezTo>
                      <a:pt x="9733" y="18481"/>
                      <a:pt x="9602" y="18251"/>
                      <a:pt x="9495" y="18134"/>
                    </a:cubicBezTo>
                    <a:cubicBezTo>
                      <a:pt x="9361" y="17986"/>
                      <a:pt x="9210" y="17976"/>
                      <a:pt x="8956" y="17972"/>
                    </a:cubicBezTo>
                    <a:cubicBezTo>
                      <a:pt x="8878" y="17971"/>
                      <a:pt x="8798" y="17969"/>
                      <a:pt x="8717" y="17961"/>
                    </a:cubicBezTo>
                    <a:cubicBezTo>
                      <a:pt x="8129" y="17904"/>
                      <a:pt x="8013" y="17574"/>
                      <a:pt x="7902" y="17077"/>
                    </a:cubicBezTo>
                    <a:lnTo>
                      <a:pt x="7861" y="16898"/>
                    </a:lnTo>
                    <a:cubicBezTo>
                      <a:pt x="7827" y="16756"/>
                      <a:pt x="7778" y="16679"/>
                      <a:pt x="7620" y="16679"/>
                    </a:cubicBezTo>
                    <a:cubicBezTo>
                      <a:pt x="7369" y="16679"/>
                      <a:pt x="7015" y="16884"/>
                      <a:pt x="6757" y="17034"/>
                    </a:cubicBezTo>
                    <a:lnTo>
                      <a:pt x="6529" y="17162"/>
                    </a:lnTo>
                    <a:cubicBezTo>
                      <a:pt x="6256" y="17306"/>
                      <a:pt x="6002" y="17440"/>
                      <a:pt x="5757" y="17440"/>
                    </a:cubicBezTo>
                    <a:cubicBezTo>
                      <a:pt x="5616" y="17440"/>
                      <a:pt x="5490" y="17396"/>
                      <a:pt x="5384" y="17310"/>
                    </a:cubicBezTo>
                    <a:cubicBezTo>
                      <a:pt x="5019" y="17006"/>
                      <a:pt x="5059" y="16443"/>
                      <a:pt x="5085" y="16070"/>
                    </a:cubicBezTo>
                    <a:cubicBezTo>
                      <a:pt x="5092" y="15961"/>
                      <a:pt x="5102" y="15857"/>
                      <a:pt x="5097" y="15768"/>
                    </a:cubicBezTo>
                    <a:cubicBezTo>
                      <a:pt x="5071" y="15335"/>
                      <a:pt x="4392" y="15197"/>
                      <a:pt x="4067" y="15130"/>
                    </a:cubicBezTo>
                    <a:cubicBezTo>
                      <a:pt x="3426" y="14993"/>
                      <a:pt x="2806" y="14796"/>
                      <a:pt x="2363" y="14227"/>
                    </a:cubicBezTo>
                    <a:lnTo>
                      <a:pt x="2079" y="13859"/>
                    </a:lnTo>
                    <a:lnTo>
                      <a:pt x="2196" y="13593"/>
                    </a:lnTo>
                    <a:cubicBezTo>
                      <a:pt x="2234" y="13508"/>
                      <a:pt x="2254" y="13442"/>
                      <a:pt x="2259" y="13381"/>
                    </a:cubicBezTo>
                    <a:cubicBezTo>
                      <a:pt x="2292" y="13059"/>
                      <a:pt x="2264" y="12617"/>
                      <a:pt x="2203" y="12497"/>
                    </a:cubicBezTo>
                    <a:cubicBezTo>
                      <a:pt x="2175" y="12439"/>
                      <a:pt x="2100" y="12384"/>
                      <a:pt x="2021" y="12325"/>
                    </a:cubicBezTo>
                    <a:cubicBezTo>
                      <a:pt x="1865" y="12208"/>
                      <a:pt x="1650" y="12048"/>
                      <a:pt x="1558" y="11684"/>
                    </a:cubicBezTo>
                    <a:cubicBezTo>
                      <a:pt x="1444" y="11241"/>
                      <a:pt x="1491" y="10791"/>
                      <a:pt x="1531" y="10393"/>
                    </a:cubicBezTo>
                    <a:cubicBezTo>
                      <a:pt x="1551" y="10200"/>
                      <a:pt x="1572" y="10007"/>
                      <a:pt x="1570" y="9819"/>
                    </a:cubicBezTo>
                    <a:cubicBezTo>
                      <a:pt x="1567" y="9634"/>
                      <a:pt x="1549" y="9595"/>
                      <a:pt x="1489" y="9465"/>
                    </a:cubicBezTo>
                    <a:cubicBezTo>
                      <a:pt x="1447" y="9376"/>
                      <a:pt x="1400" y="9275"/>
                      <a:pt x="1352" y="9127"/>
                    </a:cubicBezTo>
                    <a:cubicBezTo>
                      <a:pt x="1284" y="8918"/>
                      <a:pt x="1283" y="8710"/>
                      <a:pt x="1282" y="8543"/>
                    </a:cubicBezTo>
                    <a:cubicBezTo>
                      <a:pt x="1281" y="8356"/>
                      <a:pt x="1277" y="8292"/>
                      <a:pt x="1246" y="8251"/>
                    </a:cubicBezTo>
                    <a:cubicBezTo>
                      <a:pt x="1214" y="8209"/>
                      <a:pt x="1099" y="8165"/>
                      <a:pt x="1015" y="8132"/>
                    </a:cubicBezTo>
                    <a:cubicBezTo>
                      <a:pt x="835" y="8063"/>
                      <a:pt x="631" y="7984"/>
                      <a:pt x="501" y="7749"/>
                    </a:cubicBezTo>
                    <a:cubicBezTo>
                      <a:pt x="221" y="7249"/>
                      <a:pt x="504" y="6755"/>
                      <a:pt x="640" y="6517"/>
                    </a:cubicBezTo>
                    <a:lnTo>
                      <a:pt x="716" y="6378"/>
                    </a:lnTo>
                    <a:cubicBezTo>
                      <a:pt x="836" y="6135"/>
                      <a:pt x="826" y="5946"/>
                      <a:pt x="775" y="5543"/>
                    </a:cubicBezTo>
                    <a:lnTo>
                      <a:pt x="757" y="5404"/>
                    </a:lnTo>
                    <a:cubicBezTo>
                      <a:pt x="689" y="4868"/>
                      <a:pt x="618" y="4312"/>
                      <a:pt x="369" y="3985"/>
                    </a:cubicBezTo>
                    <a:lnTo>
                      <a:pt x="0" y="3501"/>
                    </a:lnTo>
                    <a:lnTo>
                      <a:pt x="1129" y="3128"/>
                    </a:lnTo>
                    <a:cubicBezTo>
                      <a:pt x="1441" y="3022"/>
                      <a:pt x="1755" y="2907"/>
                      <a:pt x="2069" y="2792"/>
                    </a:cubicBezTo>
                    <a:cubicBezTo>
                      <a:pt x="2565" y="2612"/>
                      <a:pt x="3062" y="2430"/>
                      <a:pt x="3562" y="2278"/>
                    </a:cubicBezTo>
                    <a:lnTo>
                      <a:pt x="3747" y="2222"/>
                    </a:lnTo>
                    <a:cubicBezTo>
                      <a:pt x="4260" y="2071"/>
                      <a:pt x="4543" y="1988"/>
                      <a:pt x="4787" y="1429"/>
                    </a:cubicBezTo>
                    <a:cubicBezTo>
                      <a:pt x="5009" y="924"/>
                      <a:pt x="5382" y="922"/>
                      <a:pt x="5630" y="921"/>
                    </a:cubicBezTo>
                    <a:cubicBezTo>
                      <a:pt x="5730" y="920"/>
                      <a:pt x="5826" y="920"/>
                      <a:pt x="5897" y="893"/>
                    </a:cubicBezTo>
                    <a:cubicBezTo>
                      <a:pt x="6061" y="832"/>
                      <a:pt x="6263" y="722"/>
                      <a:pt x="6484" y="603"/>
                    </a:cubicBezTo>
                    <a:cubicBezTo>
                      <a:pt x="6984" y="334"/>
                      <a:pt x="7605" y="0"/>
                      <a:pt x="8150" y="0"/>
                    </a:cubicBezTo>
                    <a:cubicBezTo>
                      <a:pt x="8539" y="0"/>
                      <a:pt x="8851" y="169"/>
                      <a:pt x="9079" y="500"/>
                    </a:cubicBezTo>
                    <a:cubicBezTo>
                      <a:pt x="9222" y="708"/>
                      <a:pt x="9306" y="910"/>
                      <a:pt x="9378" y="1088"/>
                    </a:cubicBezTo>
                    <a:cubicBezTo>
                      <a:pt x="9496" y="1372"/>
                      <a:pt x="9555" y="1515"/>
                      <a:pt x="9794" y="1594"/>
                    </a:cubicBezTo>
                    <a:cubicBezTo>
                      <a:pt x="9932" y="1640"/>
                      <a:pt x="10081" y="1663"/>
                      <a:pt x="10248" y="1663"/>
                    </a:cubicBezTo>
                    <a:cubicBezTo>
                      <a:pt x="10464" y="1663"/>
                      <a:pt x="10678" y="1626"/>
                      <a:pt x="10888" y="1592"/>
                    </a:cubicBezTo>
                    <a:cubicBezTo>
                      <a:pt x="11097" y="1557"/>
                      <a:pt x="11304" y="1523"/>
                      <a:pt x="11509" y="1518"/>
                    </a:cubicBezTo>
                    <a:lnTo>
                      <a:pt x="11649" y="1516"/>
                    </a:lnTo>
                    <a:cubicBezTo>
                      <a:pt x="12112" y="1516"/>
                      <a:pt x="12790" y="1563"/>
                      <a:pt x="13530" y="1613"/>
                    </a:cubicBezTo>
                    <a:cubicBezTo>
                      <a:pt x="14405" y="1673"/>
                      <a:pt x="15368" y="1740"/>
                      <a:pt x="16157" y="1740"/>
                    </a:cubicBezTo>
                    <a:cubicBezTo>
                      <a:pt x="16833" y="1740"/>
                      <a:pt x="17287" y="1690"/>
                      <a:pt x="17505" y="1592"/>
                    </a:cubicBezTo>
                    <a:cubicBezTo>
                      <a:pt x="17622" y="1540"/>
                      <a:pt x="17744" y="1514"/>
                      <a:pt x="17870" y="1514"/>
                    </a:cubicBezTo>
                    <a:cubicBezTo>
                      <a:pt x="18571" y="1514"/>
                      <a:pt x="19238" y="2350"/>
                      <a:pt x="19535" y="3176"/>
                    </a:cubicBezTo>
                    <a:cubicBezTo>
                      <a:pt x="19613" y="3395"/>
                      <a:pt x="19662" y="3626"/>
                      <a:pt x="19712" y="3858"/>
                    </a:cubicBezTo>
                    <a:cubicBezTo>
                      <a:pt x="19751" y="4051"/>
                      <a:pt x="19790" y="4244"/>
                      <a:pt x="19855" y="4424"/>
                    </a:cubicBezTo>
                    <a:cubicBezTo>
                      <a:pt x="19937" y="4651"/>
                      <a:pt x="20037" y="4866"/>
                      <a:pt x="20136" y="5082"/>
                    </a:cubicBezTo>
                    <a:cubicBezTo>
                      <a:pt x="20275" y="5386"/>
                      <a:pt x="20419" y="5700"/>
                      <a:pt x="20525" y="6053"/>
                    </a:cubicBezTo>
                    <a:cubicBezTo>
                      <a:pt x="20706" y="6665"/>
                      <a:pt x="20712" y="7374"/>
                      <a:pt x="20691" y="8050"/>
                    </a:cubicBezTo>
                    <a:lnTo>
                      <a:pt x="20680" y="8405"/>
                    </a:lnTo>
                    <a:lnTo>
                      <a:pt x="20420" y="8419"/>
                    </a:lnTo>
                    <a:cubicBezTo>
                      <a:pt x="20153" y="8433"/>
                      <a:pt x="20018" y="8498"/>
                      <a:pt x="19791" y="8720"/>
                    </a:cubicBezTo>
                    <a:cubicBezTo>
                      <a:pt x="19673" y="8837"/>
                      <a:pt x="19540" y="8995"/>
                      <a:pt x="19415" y="9163"/>
                    </a:cubicBezTo>
                    <a:cubicBezTo>
                      <a:pt x="19459" y="9186"/>
                      <a:pt x="19506" y="9208"/>
                      <a:pt x="19552" y="9231"/>
                    </a:cubicBezTo>
                    <a:cubicBezTo>
                      <a:pt x="19701" y="9302"/>
                      <a:pt x="19848" y="9375"/>
                      <a:pt x="19978" y="9478"/>
                    </a:cubicBezTo>
                    <a:cubicBezTo>
                      <a:pt x="20389" y="9801"/>
                      <a:pt x="20303" y="10403"/>
                      <a:pt x="20253" y="10762"/>
                    </a:cubicBezTo>
                    <a:cubicBezTo>
                      <a:pt x="20239" y="10862"/>
                      <a:pt x="20225" y="10961"/>
                      <a:pt x="20221" y="11053"/>
                    </a:cubicBezTo>
                    <a:cubicBezTo>
                      <a:pt x="20200" y="11635"/>
                      <a:pt x="20340" y="12235"/>
                      <a:pt x="20640" y="12835"/>
                    </a:cubicBezTo>
                    <a:cubicBezTo>
                      <a:pt x="20860" y="13269"/>
                      <a:pt x="21368" y="14192"/>
                      <a:pt x="21368" y="14192"/>
                    </a:cubicBezTo>
                    <a:lnTo>
                      <a:pt x="21412" y="14271"/>
                    </a:lnTo>
                    <a:lnTo>
                      <a:pt x="21600" y="16092"/>
                    </a:lnTo>
                    <a:lnTo>
                      <a:pt x="21362" y="16182"/>
                    </a:lnTo>
                    <a:cubicBezTo>
                      <a:pt x="21294" y="16209"/>
                      <a:pt x="20987" y="16323"/>
                      <a:pt x="20748" y="16358"/>
                    </a:cubicBezTo>
                    <a:lnTo>
                      <a:pt x="18859" y="18968"/>
                    </a:lnTo>
                    <a:lnTo>
                      <a:pt x="19506" y="21600"/>
                    </a:lnTo>
                    <a:lnTo>
                      <a:pt x="19002" y="21421"/>
                    </a:lnTo>
                    <a:close/>
                  </a:path>
                </a:pathLst>
              </a:custGeom>
              <a:solidFill>
                <a:srgbClr val="0A5D7A"/>
              </a:solidFill>
              <a:ln w="3175" cap="flat">
                <a:solidFill>
                  <a:sysClr val="window" lastClr="FFFFFF"/>
                </a:solidFill>
                <a:miter lim="400000"/>
              </a:ln>
              <a:effectLst/>
            </p:spPr>
            <p:txBody>
              <a:bodyPr wrap="square" lIns="0" tIns="0" rIns="0" bIns="0" numCol="1" anchor="t">
                <a:noAutofit/>
              </a:bodyPr>
              <a:lstStyle/>
              <a:p>
                <a:pPr marL="0" marR="0" lvl="0" indent="0" defTabSz="914400" eaLnBrk="1" fontAlgn="auto" latinLnBrk="0" hangingPunct="1">
                  <a:lnSpc>
                    <a:spcPct val="100000"/>
                  </a:lnSpc>
                  <a:spcBef>
                    <a:spcPts val="0"/>
                  </a:spcBef>
                  <a:spcAft>
                    <a:spcPts val="0"/>
                  </a:spcAft>
                  <a:buClrTx/>
                  <a:buSzTx/>
                  <a:buFontTx/>
                  <a:buNone/>
                  <a:tabLst/>
                  <a:defRPr sz="1200">
                    <a:solidFill>
                      <a:srgbClr val="000000"/>
                    </a:solidFill>
                    <a:latin typeface="Helvetica"/>
                    <a:ea typeface="Helvetica"/>
                    <a:cs typeface="Helvetica"/>
                    <a:sym typeface="Helvetica"/>
                  </a:defRPr>
                </a:pPr>
                <a:endParaRPr kumimoji="0" lang="en-GB" sz="844" b="0" i="0" u="none" strike="noStrike" kern="0" cap="none" spc="0" normalizeH="0" baseline="0" noProof="0" dirty="0">
                  <a:ln>
                    <a:noFill/>
                  </a:ln>
                  <a:solidFill>
                    <a:srgbClr val="000000"/>
                  </a:solidFill>
                  <a:effectLst/>
                  <a:uLnTx/>
                  <a:uFillTx/>
                  <a:latin typeface="Helvetica"/>
                  <a:ea typeface="Lato Light" panose="020F0502020204030203" pitchFamily="34" charset="0"/>
                  <a:cs typeface="Arial" panose="020B0604020202020204" pitchFamily="34" charset="0"/>
                  <a:sym typeface="Helvetica"/>
                </a:endParaRPr>
              </a:p>
            </p:txBody>
          </p:sp>
          <p:sp>
            <p:nvSpPr>
              <p:cNvPr id="80" name="Shape 17055">
                <a:extLst>
                  <a:ext uri="{FF2B5EF4-FFF2-40B4-BE49-F238E27FC236}">
                    <a16:creationId xmlns:a16="http://schemas.microsoft.com/office/drawing/2014/main" id="{20D8FA48-8238-FAB7-10D8-84F53E98E0AF}"/>
                  </a:ext>
                </a:extLst>
              </p:cNvPr>
              <p:cNvSpPr/>
              <p:nvPr/>
            </p:nvSpPr>
            <p:spPr>
              <a:xfrm>
                <a:off x="6018344" y="2390766"/>
                <a:ext cx="182080" cy="80105"/>
              </a:xfrm>
              <a:custGeom>
                <a:avLst/>
                <a:gdLst/>
                <a:ahLst/>
                <a:cxnLst>
                  <a:cxn ang="0">
                    <a:pos x="wd2" y="hd2"/>
                  </a:cxn>
                  <a:cxn ang="5400000">
                    <a:pos x="wd2" y="hd2"/>
                  </a:cxn>
                  <a:cxn ang="10800000">
                    <a:pos x="wd2" y="hd2"/>
                  </a:cxn>
                  <a:cxn ang="16200000">
                    <a:pos x="wd2" y="hd2"/>
                  </a:cxn>
                </a:cxnLst>
                <a:rect l="0" t="0" r="r" b="b"/>
                <a:pathLst>
                  <a:path w="21432" h="21600" extrusionOk="0">
                    <a:moveTo>
                      <a:pt x="5317" y="21600"/>
                    </a:moveTo>
                    <a:cubicBezTo>
                      <a:pt x="4927" y="21600"/>
                      <a:pt x="4554" y="21491"/>
                      <a:pt x="4143" y="21255"/>
                    </a:cubicBezTo>
                    <a:cubicBezTo>
                      <a:pt x="2650" y="20406"/>
                      <a:pt x="1328" y="18808"/>
                      <a:pt x="422" y="16754"/>
                    </a:cubicBezTo>
                    <a:cubicBezTo>
                      <a:pt x="-41" y="15704"/>
                      <a:pt x="-151" y="11707"/>
                      <a:pt x="232" y="9962"/>
                    </a:cubicBezTo>
                    <a:cubicBezTo>
                      <a:pt x="443" y="9020"/>
                      <a:pt x="779" y="8813"/>
                      <a:pt x="1003" y="8676"/>
                    </a:cubicBezTo>
                    <a:cubicBezTo>
                      <a:pt x="1069" y="8634"/>
                      <a:pt x="1142" y="8592"/>
                      <a:pt x="1222" y="8517"/>
                    </a:cubicBezTo>
                    <a:cubicBezTo>
                      <a:pt x="1598" y="8149"/>
                      <a:pt x="1997" y="7995"/>
                      <a:pt x="2382" y="7845"/>
                    </a:cubicBezTo>
                    <a:cubicBezTo>
                      <a:pt x="2969" y="7619"/>
                      <a:pt x="3475" y="7421"/>
                      <a:pt x="3797" y="6546"/>
                    </a:cubicBezTo>
                    <a:cubicBezTo>
                      <a:pt x="4779" y="3857"/>
                      <a:pt x="5363" y="2259"/>
                      <a:pt x="6924" y="1311"/>
                    </a:cubicBezTo>
                    <a:lnTo>
                      <a:pt x="7180" y="1155"/>
                    </a:lnTo>
                    <a:lnTo>
                      <a:pt x="7379" y="1555"/>
                    </a:lnTo>
                    <a:cubicBezTo>
                      <a:pt x="7581" y="1959"/>
                      <a:pt x="7749" y="2165"/>
                      <a:pt x="7879" y="2165"/>
                    </a:cubicBezTo>
                    <a:cubicBezTo>
                      <a:pt x="7945" y="2165"/>
                      <a:pt x="8013" y="2113"/>
                      <a:pt x="8088" y="2006"/>
                    </a:cubicBezTo>
                    <a:cubicBezTo>
                      <a:pt x="8137" y="1885"/>
                      <a:pt x="8370" y="1240"/>
                      <a:pt x="8500" y="862"/>
                    </a:cubicBezTo>
                    <a:lnTo>
                      <a:pt x="8500" y="0"/>
                    </a:lnTo>
                    <a:lnTo>
                      <a:pt x="9041" y="125"/>
                    </a:lnTo>
                    <a:cubicBezTo>
                      <a:pt x="9649" y="267"/>
                      <a:pt x="10468" y="1933"/>
                      <a:pt x="11049" y="3307"/>
                    </a:cubicBezTo>
                    <a:cubicBezTo>
                      <a:pt x="11105" y="3439"/>
                      <a:pt x="11150" y="3556"/>
                      <a:pt x="11189" y="3660"/>
                    </a:cubicBezTo>
                    <a:cubicBezTo>
                      <a:pt x="11223" y="3633"/>
                      <a:pt x="11262" y="3600"/>
                      <a:pt x="11310" y="3564"/>
                    </a:cubicBezTo>
                    <a:cubicBezTo>
                      <a:pt x="11427" y="3468"/>
                      <a:pt x="11544" y="3347"/>
                      <a:pt x="11661" y="3224"/>
                    </a:cubicBezTo>
                    <a:cubicBezTo>
                      <a:pt x="11812" y="3067"/>
                      <a:pt x="11965" y="2911"/>
                      <a:pt x="12123" y="2789"/>
                    </a:cubicBezTo>
                    <a:cubicBezTo>
                      <a:pt x="12503" y="2140"/>
                      <a:pt x="12915" y="1796"/>
                      <a:pt x="13324" y="1796"/>
                    </a:cubicBezTo>
                    <a:cubicBezTo>
                      <a:pt x="13636" y="1796"/>
                      <a:pt x="13943" y="1992"/>
                      <a:pt x="14233" y="2380"/>
                    </a:cubicBezTo>
                    <a:cubicBezTo>
                      <a:pt x="14455" y="2677"/>
                      <a:pt x="14647" y="2932"/>
                      <a:pt x="14727" y="2932"/>
                    </a:cubicBezTo>
                    <a:cubicBezTo>
                      <a:pt x="14824" y="2932"/>
                      <a:pt x="15061" y="2631"/>
                      <a:pt x="15137" y="2531"/>
                    </a:cubicBezTo>
                    <a:cubicBezTo>
                      <a:pt x="15590" y="1963"/>
                      <a:pt x="16083" y="1689"/>
                      <a:pt x="16644" y="1689"/>
                    </a:cubicBezTo>
                    <a:cubicBezTo>
                      <a:pt x="16787" y="1689"/>
                      <a:pt x="16933" y="1706"/>
                      <a:pt x="17084" y="1737"/>
                    </a:cubicBezTo>
                    <a:cubicBezTo>
                      <a:pt x="17839" y="1900"/>
                      <a:pt x="18414" y="2908"/>
                      <a:pt x="18921" y="3796"/>
                    </a:cubicBezTo>
                    <a:cubicBezTo>
                      <a:pt x="19204" y="4291"/>
                      <a:pt x="19472" y="4758"/>
                      <a:pt x="19749" y="5061"/>
                    </a:cubicBezTo>
                    <a:cubicBezTo>
                      <a:pt x="20148" y="5498"/>
                      <a:pt x="20611" y="5777"/>
                      <a:pt x="21052" y="6011"/>
                    </a:cubicBezTo>
                    <a:lnTo>
                      <a:pt x="21422" y="6207"/>
                    </a:lnTo>
                    <a:lnTo>
                      <a:pt x="21432" y="7066"/>
                    </a:lnTo>
                    <a:cubicBezTo>
                      <a:pt x="21449" y="8538"/>
                      <a:pt x="21016" y="9571"/>
                      <a:pt x="20670" y="10400"/>
                    </a:cubicBezTo>
                    <a:cubicBezTo>
                      <a:pt x="20577" y="10621"/>
                      <a:pt x="20487" y="10836"/>
                      <a:pt x="20409" y="11054"/>
                    </a:cubicBezTo>
                    <a:cubicBezTo>
                      <a:pt x="20288" y="11388"/>
                      <a:pt x="20187" y="11853"/>
                      <a:pt x="20076" y="12323"/>
                    </a:cubicBezTo>
                    <a:cubicBezTo>
                      <a:pt x="19859" y="13261"/>
                      <a:pt x="19612" y="14326"/>
                      <a:pt x="19215" y="14910"/>
                    </a:cubicBezTo>
                    <a:cubicBezTo>
                      <a:pt x="19014" y="15203"/>
                      <a:pt x="18790" y="15353"/>
                      <a:pt x="18551" y="15353"/>
                    </a:cubicBezTo>
                    <a:cubicBezTo>
                      <a:pt x="18023" y="15353"/>
                      <a:pt x="17560" y="14637"/>
                      <a:pt x="17189" y="14062"/>
                    </a:cubicBezTo>
                    <a:lnTo>
                      <a:pt x="17038" y="13831"/>
                    </a:lnTo>
                    <a:cubicBezTo>
                      <a:pt x="16839" y="13532"/>
                      <a:pt x="16622" y="13399"/>
                      <a:pt x="16330" y="13399"/>
                    </a:cubicBezTo>
                    <a:cubicBezTo>
                      <a:pt x="16091" y="13399"/>
                      <a:pt x="15850" y="13482"/>
                      <a:pt x="15606" y="13563"/>
                    </a:cubicBezTo>
                    <a:cubicBezTo>
                      <a:pt x="15314" y="13657"/>
                      <a:pt x="15022" y="13749"/>
                      <a:pt x="14732" y="13749"/>
                    </a:cubicBezTo>
                    <a:cubicBezTo>
                      <a:pt x="14462" y="13735"/>
                      <a:pt x="14299" y="13701"/>
                      <a:pt x="14153" y="13668"/>
                    </a:cubicBezTo>
                    <a:cubicBezTo>
                      <a:pt x="14043" y="13645"/>
                      <a:pt x="13945" y="13622"/>
                      <a:pt x="13853" y="13622"/>
                    </a:cubicBezTo>
                    <a:cubicBezTo>
                      <a:pt x="13729" y="13622"/>
                      <a:pt x="13648" y="13622"/>
                      <a:pt x="13470" y="14179"/>
                    </a:cubicBezTo>
                    <a:cubicBezTo>
                      <a:pt x="12918" y="15904"/>
                      <a:pt x="12333" y="16773"/>
                      <a:pt x="11510" y="17082"/>
                    </a:cubicBezTo>
                    <a:cubicBezTo>
                      <a:pt x="11424" y="17115"/>
                      <a:pt x="11334" y="17130"/>
                      <a:pt x="11245" y="17130"/>
                    </a:cubicBezTo>
                    <a:cubicBezTo>
                      <a:pt x="11110" y="17130"/>
                      <a:pt x="10977" y="17094"/>
                      <a:pt x="10845" y="17055"/>
                    </a:cubicBezTo>
                    <a:cubicBezTo>
                      <a:pt x="10758" y="17031"/>
                      <a:pt x="10672" y="17002"/>
                      <a:pt x="10585" y="17002"/>
                    </a:cubicBezTo>
                    <a:cubicBezTo>
                      <a:pt x="10468" y="17029"/>
                      <a:pt x="10446" y="17065"/>
                      <a:pt x="10339" y="17286"/>
                    </a:cubicBezTo>
                    <a:cubicBezTo>
                      <a:pt x="10248" y="17482"/>
                      <a:pt x="10120" y="17750"/>
                      <a:pt x="9936" y="17954"/>
                    </a:cubicBezTo>
                    <a:cubicBezTo>
                      <a:pt x="9367" y="18587"/>
                      <a:pt x="8763" y="18646"/>
                      <a:pt x="8230" y="18700"/>
                    </a:cubicBezTo>
                    <a:cubicBezTo>
                      <a:pt x="8110" y="18714"/>
                      <a:pt x="7990" y="18725"/>
                      <a:pt x="7869" y="18742"/>
                    </a:cubicBezTo>
                    <a:cubicBezTo>
                      <a:pt x="7900" y="19358"/>
                      <a:pt x="7901" y="20157"/>
                      <a:pt x="7611" y="20838"/>
                    </a:cubicBezTo>
                    <a:cubicBezTo>
                      <a:pt x="7311" y="21558"/>
                      <a:pt x="6878" y="21558"/>
                      <a:pt x="6736" y="21558"/>
                    </a:cubicBezTo>
                    <a:cubicBezTo>
                      <a:pt x="6619" y="21558"/>
                      <a:pt x="6496" y="21537"/>
                      <a:pt x="6379" y="21514"/>
                    </a:cubicBezTo>
                    <a:cubicBezTo>
                      <a:pt x="6295" y="21498"/>
                      <a:pt x="6215" y="21483"/>
                      <a:pt x="6140" y="21483"/>
                    </a:cubicBezTo>
                    <a:cubicBezTo>
                      <a:pt x="5808" y="21558"/>
                      <a:pt x="5560" y="21600"/>
                      <a:pt x="5317" y="21600"/>
                    </a:cubicBezTo>
                    <a:close/>
                  </a:path>
                </a:pathLst>
              </a:custGeom>
              <a:grpFill/>
              <a:ln w="3175" cap="flat">
                <a:solidFill>
                  <a:sysClr val="window" lastClr="FFFFFF"/>
                </a:solidFill>
                <a:miter lim="400000"/>
              </a:ln>
              <a:effectLst/>
            </p:spPr>
            <p:txBody>
              <a:bodyPr wrap="square" lIns="0" tIns="0" rIns="0" bIns="0" numCol="1" anchor="t">
                <a:noAutofit/>
              </a:bodyPr>
              <a:lstStyle/>
              <a:p>
                <a:pPr marL="0" marR="0" lvl="0" indent="0" defTabSz="914400" eaLnBrk="1" fontAlgn="auto" latinLnBrk="0" hangingPunct="1">
                  <a:lnSpc>
                    <a:spcPct val="100000"/>
                  </a:lnSpc>
                  <a:spcBef>
                    <a:spcPts val="0"/>
                  </a:spcBef>
                  <a:spcAft>
                    <a:spcPts val="0"/>
                  </a:spcAft>
                  <a:buClrTx/>
                  <a:buSzTx/>
                  <a:buFontTx/>
                  <a:buNone/>
                  <a:tabLst/>
                  <a:defRPr sz="1200">
                    <a:solidFill>
                      <a:srgbClr val="000000"/>
                    </a:solidFill>
                    <a:latin typeface="Helvetica"/>
                    <a:ea typeface="Helvetica"/>
                    <a:cs typeface="Helvetica"/>
                    <a:sym typeface="Helvetica"/>
                  </a:defRPr>
                </a:pPr>
                <a:endParaRPr kumimoji="0" lang="en-GB" sz="844" b="0" i="0" u="none" strike="noStrike" kern="0" cap="none" spc="0" normalizeH="0" baseline="0" noProof="0" dirty="0">
                  <a:ln>
                    <a:noFill/>
                  </a:ln>
                  <a:solidFill>
                    <a:srgbClr val="000000"/>
                  </a:solidFill>
                  <a:effectLst/>
                  <a:uLnTx/>
                  <a:uFillTx/>
                  <a:latin typeface="Helvetica"/>
                  <a:ea typeface="Lato Light" panose="020F0502020204030203" pitchFamily="34" charset="0"/>
                  <a:cs typeface="Arial" panose="020B0604020202020204" pitchFamily="34" charset="0"/>
                  <a:sym typeface="Helvetica"/>
                </a:endParaRPr>
              </a:p>
            </p:txBody>
          </p:sp>
          <p:sp>
            <p:nvSpPr>
              <p:cNvPr id="81" name="Shape 17056">
                <a:extLst>
                  <a:ext uri="{FF2B5EF4-FFF2-40B4-BE49-F238E27FC236}">
                    <a16:creationId xmlns:a16="http://schemas.microsoft.com/office/drawing/2014/main" id="{D86E183D-26E2-C7AF-3FF8-510E41C89918}"/>
                  </a:ext>
                </a:extLst>
              </p:cNvPr>
              <p:cNvSpPr/>
              <p:nvPr/>
            </p:nvSpPr>
            <p:spPr>
              <a:xfrm>
                <a:off x="5796945" y="2419918"/>
                <a:ext cx="245584" cy="106959"/>
              </a:xfrm>
              <a:custGeom>
                <a:avLst/>
                <a:gdLst/>
                <a:ahLst/>
                <a:cxnLst>
                  <a:cxn ang="0">
                    <a:pos x="wd2" y="hd2"/>
                  </a:cxn>
                  <a:cxn ang="5400000">
                    <a:pos x="wd2" y="hd2"/>
                  </a:cxn>
                  <a:cxn ang="10800000">
                    <a:pos x="wd2" y="hd2"/>
                  </a:cxn>
                  <a:cxn ang="16200000">
                    <a:pos x="wd2" y="hd2"/>
                  </a:cxn>
                </a:cxnLst>
                <a:rect l="0" t="0" r="r" b="b"/>
                <a:pathLst>
                  <a:path w="21514" h="21600" extrusionOk="0">
                    <a:moveTo>
                      <a:pt x="13756" y="21573"/>
                    </a:moveTo>
                    <a:cubicBezTo>
                      <a:pt x="12156" y="20937"/>
                      <a:pt x="10558" y="20291"/>
                      <a:pt x="8961" y="19634"/>
                    </a:cubicBezTo>
                    <a:cubicBezTo>
                      <a:pt x="8627" y="19503"/>
                      <a:pt x="8138" y="19013"/>
                      <a:pt x="7862" y="18254"/>
                    </a:cubicBezTo>
                    <a:cubicBezTo>
                      <a:pt x="7699" y="17795"/>
                      <a:pt x="7658" y="17323"/>
                      <a:pt x="7628" y="16978"/>
                    </a:cubicBezTo>
                    <a:cubicBezTo>
                      <a:pt x="7612" y="16798"/>
                      <a:pt x="7598" y="16643"/>
                      <a:pt x="7572" y="16526"/>
                    </a:cubicBezTo>
                    <a:cubicBezTo>
                      <a:pt x="7567" y="16526"/>
                      <a:pt x="7562" y="16525"/>
                      <a:pt x="7555" y="16525"/>
                    </a:cubicBezTo>
                    <a:cubicBezTo>
                      <a:pt x="7416" y="16525"/>
                      <a:pt x="7223" y="16697"/>
                      <a:pt x="7051" y="16851"/>
                    </a:cubicBezTo>
                    <a:cubicBezTo>
                      <a:pt x="6812" y="17064"/>
                      <a:pt x="6586" y="17265"/>
                      <a:pt x="6365" y="17265"/>
                    </a:cubicBezTo>
                    <a:cubicBezTo>
                      <a:pt x="6210" y="17249"/>
                      <a:pt x="6082" y="17205"/>
                      <a:pt x="5953" y="17157"/>
                    </a:cubicBezTo>
                    <a:cubicBezTo>
                      <a:pt x="5828" y="17111"/>
                      <a:pt x="5701" y="17062"/>
                      <a:pt x="5585" y="17062"/>
                    </a:cubicBezTo>
                    <a:cubicBezTo>
                      <a:pt x="5445" y="17088"/>
                      <a:pt x="5387" y="17206"/>
                      <a:pt x="5263" y="17494"/>
                    </a:cubicBezTo>
                    <a:cubicBezTo>
                      <a:pt x="5182" y="17682"/>
                      <a:pt x="5089" y="17896"/>
                      <a:pt x="4969" y="18076"/>
                    </a:cubicBezTo>
                    <a:cubicBezTo>
                      <a:pt x="4766" y="18380"/>
                      <a:pt x="4506" y="18543"/>
                      <a:pt x="4217" y="18543"/>
                    </a:cubicBezTo>
                    <a:cubicBezTo>
                      <a:pt x="3928" y="18543"/>
                      <a:pt x="3644" y="18380"/>
                      <a:pt x="3417" y="18086"/>
                    </a:cubicBezTo>
                    <a:cubicBezTo>
                      <a:pt x="3245" y="17867"/>
                      <a:pt x="3139" y="17518"/>
                      <a:pt x="3046" y="17210"/>
                    </a:cubicBezTo>
                    <a:cubicBezTo>
                      <a:pt x="3007" y="17083"/>
                      <a:pt x="2941" y="16868"/>
                      <a:pt x="2911" y="16825"/>
                    </a:cubicBezTo>
                    <a:cubicBezTo>
                      <a:pt x="2918" y="16860"/>
                      <a:pt x="2843" y="17009"/>
                      <a:pt x="2798" y="17100"/>
                    </a:cubicBezTo>
                    <a:cubicBezTo>
                      <a:pt x="2709" y="17278"/>
                      <a:pt x="2607" y="17481"/>
                      <a:pt x="2474" y="17613"/>
                    </a:cubicBezTo>
                    <a:cubicBezTo>
                      <a:pt x="2325" y="17761"/>
                      <a:pt x="2180" y="17833"/>
                      <a:pt x="2032" y="17833"/>
                    </a:cubicBezTo>
                    <a:cubicBezTo>
                      <a:pt x="1868" y="17833"/>
                      <a:pt x="1702" y="17747"/>
                      <a:pt x="1494" y="17554"/>
                    </a:cubicBezTo>
                    <a:cubicBezTo>
                      <a:pt x="1270" y="17347"/>
                      <a:pt x="1150" y="16992"/>
                      <a:pt x="1070" y="16756"/>
                    </a:cubicBezTo>
                    <a:cubicBezTo>
                      <a:pt x="718" y="16646"/>
                      <a:pt x="282" y="15964"/>
                      <a:pt x="108" y="15355"/>
                    </a:cubicBezTo>
                    <a:cubicBezTo>
                      <a:pt x="-48" y="14807"/>
                      <a:pt x="-1" y="14365"/>
                      <a:pt x="42" y="14148"/>
                    </a:cubicBezTo>
                    <a:cubicBezTo>
                      <a:pt x="116" y="13775"/>
                      <a:pt x="441" y="12220"/>
                      <a:pt x="549" y="11700"/>
                    </a:cubicBezTo>
                    <a:lnTo>
                      <a:pt x="549" y="11155"/>
                    </a:lnTo>
                    <a:lnTo>
                      <a:pt x="868" y="11053"/>
                    </a:lnTo>
                    <a:cubicBezTo>
                      <a:pt x="942" y="11031"/>
                      <a:pt x="1045" y="10949"/>
                      <a:pt x="1188" y="10837"/>
                    </a:cubicBezTo>
                    <a:lnTo>
                      <a:pt x="1371" y="10692"/>
                    </a:lnTo>
                    <a:lnTo>
                      <a:pt x="1593" y="10905"/>
                    </a:lnTo>
                    <a:cubicBezTo>
                      <a:pt x="1691" y="11072"/>
                      <a:pt x="1809" y="11312"/>
                      <a:pt x="1936" y="11572"/>
                    </a:cubicBezTo>
                    <a:cubicBezTo>
                      <a:pt x="2123" y="11957"/>
                      <a:pt x="2471" y="12674"/>
                      <a:pt x="2626" y="12723"/>
                    </a:cubicBezTo>
                    <a:cubicBezTo>
                      <a:pt x="2627" y="12723"/>
                      <a:pt x="2628" y="12723"/>
                      <a:pt x="2629" y="12723"/>
                    </a:cubicBezTo>
                    <a:cubicBezTo>
                      <a:pt x="2696" y="12723"/>
                      <a:pt x="2745" y="12594"/>
                      <a:pt x="2858" y="12240"/>
                    </a:cubicBezTo>
                    <a:cubicBezTo>
                      <a:pt x="3021" y="11727"/>
                      <a:pt x="3267" y="10952"/>
                      <a:pt x="3767" y="10952"/>
                    </a:cubicBezTo>
                    <a:cubicBezTo>
                      <a:pt x="4213" y="11018"/>
                      <a:pt x="4477" y="11430"/>
                      <a:pt x="4689" y="11760"/>
                    </a:cubicBezTo>
                    <a:cubicBezTo>
                      <a:pt x="4820" y="11963"/>
                      <a:pt x="4932" y="12140"/>
                      <a:pt x="5051" y="12220"/>
                    </a:cubicBezTo>
                    <a:cubicBezTo>
                      <a:pt x="5062" y="12223"/>
                      <a:pt x="5073" y="12226"/>
                      <a:pt x="5083" y="12226"/>
                    </a:cubicBezTo>
                    <a:cubicBezTo>
                      <a:pt x="5159" y="12226"/>
                      <a:pt x="5204" y="12140"/>
                      <a:pt x="5289" y="11970"/>
                    </a:cubicBezTo>
                    <a:cubicBezTo>
                      <a:pt x="5371" y="11806"/>
                      <a:pt x="5459" y="11634"/>
                      <a:pt x="5567" y="11478"/>
                    </a:cubicBezTo>
                    <a:cubicBezTo>
                      <a:pt x="5819" y="11112"/>
                      <a:pt x="7146" y="10639"/>
                      <a:pt x="7685" y="10570"/>
                    </a:cubicBezTo>
                    <a:cubicBezTo>
                      <a:pt x="7814" y="10025"/>
                      <a:pt x="8064" y="9711"/>
                      <a:pt x="8392" y="9711"/>
                    </a:cubicBezTo>
                    <a:cubicBezTo>
                      <a:pt x="8860" y="9711"/>
                      <a:pt x="9398" y="10347"/>
                      <a:pt x="9552" y="10543"/>
                    </a:cubicBezTo>
                    <a:cubicBezTo>
                      <a:pt x="9684" y="10714"/>
                      <a:pt x="9780" y="10978"/>
                      <a:pt x="9874" y="11236"/>
                    </a:cubicBezTo>
                    <a:cubicBezTo>
                      <a:pt x="9891" y="11283"/>
                      <a:pt x="9913" y="11343"/>
                      <a:pt x="9935" y="11402"/>
                    </a:cubicBezTo>
                    <a:cubicBezTo>
                      <a:pt x="9939" y="11043"/>
                      <a:pt x="9899" y="10508"/>
                      <a:pt x="9847" y="10232"/>
                    </a:cubicBezTo>
                    <a:cubicBezTo>
                      <a:pt x="9770" y="9834"/>
                      <a:pt x="9643" y="9465"/>
                      <a:pt x="9508" y="9074"/>
                    </a:cubicBezTo>
                    <a:cubicBezTo>
                      <a:pt x="9345" y="8601"/>
                      <a:pt x="9177" y="8112"/>
                      <a:pt x="9061" y="7488"/>
                    </a:cubicBezTo>
                    <a:lnTo>
                      <a:pt x="9001" y="7161"/>
                    </a:lnTo>
                    <a:lnTo>
                      <a:pt x="9064" y="6791"/>
                    </a:lnTo>
                    <a:cubicBezTo>
                      <a:pt x="9219" y="5972"/>
                      <a:pt x="10679" y="4357"/>
                      <a:pt x="10693" y="4345"/>
                    </a:cubicBezTo>
                    <a:lnTo>
                      <a:pt x="10813" y="4240"/>
                    </a:lnTo>
                    <a:cubicBezTo>
                      <a:pt x="11662" y="3503"/>
                      <a:pt x="12066" y="3129"/>
                      <a:pt x="12256" y="2939"/>
                    </a:cubicBezTo>
                    <a:lnTo>
                      <a:pt x="12256" y="2318"/>
                    </a:lnTo>
                    <a:lnTo>
                      <a:pt x="12730" y="2642"/>
                    </a:lnTo>
                    <a:cubicBezTo>
                      <a:pt x="12733" y="2643"/>
                      <a:pt x="12983" y="2810"/>
                      <a:pt x="13394" y="2810"/>
                    </a:cubicBezTo>
                    <a:cubicBezTo>
                      <a:pt x="13729" y="2810"/>
                      <a:pt x="14074" y="2702"/>
                      <a:pt x="14420" y="2489"/>
                    </a:cubicBezTo>
                    <a:cubicBezTo>
                      <a:pt x="14949" y="2165"/>
                      <a:pt x="15181" y="1571"/>
                      <a:pt x="15386" y="1046"/>
                    </a:cubicBezTo>
                    <a:cubicBezTo>
                      <a:pt x="15577" y="556"/>
                      <a:pt x="15794" y="0"/>
                      <a:pt x="16173" y="0"/>
                    </a:cubicBezTo>
                    <a:cubicBezTo>
                      <a:pt x="16608" y="23"/>
                      <a:pt x="16929" y="513"/>
                      <a:pt x="17141" y="838"/>
                    </a:cubicBezTo>
                    <a:cubicBezTo>
                      <a:pt x="17193" y="918"/>
                      <a:pt x="17266" y="1029"/>
                      <a:pt x="17292" y="1054"/>
                    </a:cubicBezTo>
                    <a:cubicBezTo>
                      <a:pt x="17318" y="1051"/>
                      <a:pt x="17352" y="1049"/>
                      <a:pt x="17390" y="1049"/>
                    </a:cubicBezTo>
                    <a:cubicBezTo>
                      <a:pt x="17664" y="1049"/>
                      <a:pt x="18188" y="1163"/>
                      <a:pt x="18376" y="2088"/>
                    </a:cubicBezTo>
                    <a:cubicBezTo>
                      <a:pt x="18378" y="2088"/>
                      <a:pt x="18379" y="2087"/>
                      <a:pt x="18381" y="2087"/>
                    </a:cubicBezTo>
                    <a:cubicBezTo>
                      <a:pt x="18410" y="2087"/>
                      <a:pt x="18582" y="2222"/>
                      <a:pt x="18763" y="2222"/>
                    </a:cubicBezTo>
                    <a:cubicBezTo>
                      <a:pt x="18968" y="1854"/>
                      <a:pt x="19197" y="1601"/>
                      <a:pt x="19452" y="1601"/>
                    </a:cubicBezTo>
                    <a:cubicBezTo>
                      <a:pt x="19667" y="1601"/>
                      <a:pt x="19899" y="1781"/>
                      <a:pt x="20142" y="2134"/>
                    </a:cubicBezTo>
                    <a:cubicBezTo>
                      <a:pt x="20336" y="2416"/>
                      <a:pt x="20489" y="2458"/>
                      <a:pt x="20562" y="2458"/>
                    </a:cubicBezTo>
                    <a:lnTo>
                      <a:pt x="20962" y="2150"/>
                    </a:lnTo>
                    <a:lnTo>
                      <a:pt x="21052" y="3110"/>
                    </a:lnTo>
                    <a:lnTo>
                      <a:pt x="21104" y="3741"/>
                    </a:lnTo>
                    <a:cubicBezTo>
                      <a:pt x="21044" y="5035"/>
                      <a:pt x="21134" y="6290"/>
                      <a:pt x="21205" y="6554"/>
                    </a:cubicBezTo>
                    <a:lnTo>
                      <a:pt x="21293" y="6742"/>
                    </a:lnTo>
                    <a:lnTo>
                      <a:pt x="21376" y="7128"/>
                    </a:lnTo>
                    <a:lnTo>
                      <a:pt x="21469" y="8279"/>
                    </a:lnTo>
                    <a:cubicBezTo>
                      <a:pt x="21474" y="8552"/>
                      <a:pt x="21481" y="8713"/>
                      <a:pt x="21489" y="8890"/>
                    </a:cubicBezTo>
                    <a:cubicBezTo>
                      <a:pt x="21519" y="9567"/>
                      <a:pt x="21552" y="10334"/>
                      <a:pt x="21397" y="10882"/>
                    </a:cubicBezTo>
                    <a:cubicBezTo>
                      <a:pt x="21164" y="11720"/>
                      <a:pt x="20754" y="11720"/>
                      <a:pt x="20618" y="11720"/>
                    </a:cubicBezTo>
                    <a:cubicBezTo>
                      <a:pt x="20618" y="11720"/>
                      <a:pt x="20465" y="11710"/>
                      <a:pt x="20388" y="11695"/>
                    </a:cubicBezTo>
                    <a:cubicBezTo>
                      <a:pt x="20405" y="12124"/>
                      <a:pt x="20414" y="12623"/>
                      <a:pt x="20313" y="13103"/>
                    </a:cubicBezTo>
                    <a:cubicBezTo>
                      <a:pt x="20225" y="13509"/>
                      <a:pt x="20091" y="13721"/>
                      <a:pt x="19994" y="13874"/>
                    </a:cubicBezTo>
                    <a:cubicBezTo>
                      <a:pt x="19871" y="14156"/>
                      <a:pt x="19860" y="14699"/>
                      <a:pt x="19854" y="15024"/>
                    </a:cubicBezTo>
                    <a:cubicBezTo>
                      <a:pt x="19835" y="15902"/>
                      <a:pt x="19803" y="17489"/>
                      <a:pt x="19182" y="17770"/>
                    </a:cubicBezTo>
                    <a:cubicBezTo>
                      <a:pt x="19061" y="17981"/>
                      <a:pt x="18931" y="18099"/>
                      <a:pt x="18822" y="18198"/>
                    </a:cubicBezTo>
                    <a:cubicBezTo>
                      <a:pt x="18749" y="18264"/>
                      <a:pt x="18679" y="18326"/>
                      <a:pt x="18639" y="18395"/>
                    </a:cubicBezTo>
                    <a:cubicBezTo>
                      <a:pt x="18591" y="18480"/>
                      <a:pt x="18562" y="18551"/>
                      <a:pt x="18527" y="18645"/>
                    </a:cubicBezTo>
                    <a:cubicBezTo>
                      <a:pt x="18409" y="18951"/>
                      <a:pt x="18285" y="19215"/>
                      <a:pt x="17972" y="19365"/>
                    </a:cubicBezTo>
                    <a:cubicBezTo>
                      <a:pt x="17501" y="19586"/>
                      <a:pt x="17037" y="19628"/>
                      <a:pt x="16587" y="19667"/>
                    </a:cubicBezTo>
                    <a:lnTo>
                      <a:pt x="16284" y="19696"/>
                    </a:lnTo>
                    <a:cubicBezTo>
                      <a:pt x="16024" y="19721"/>
                      <a:pt x="15857" y="19914"/>
                      <a:pt x="15601" y="20207"/>
                    </a:cubicBezTo>
                    <a:lnTo>
                      <a:pt x="15410" y="20424"/>
                    </a:lnTo>
                    <a:cubicBezTo>
                      <a:pt x="14838" y="21058"/>
                      <a:pt x="14295" y="21600"/>
                      <a:pt x="13904" y="21600"/>
                    </a:cubicBezTo>
                    <a:lnTo>
                      <a:pt x="13756" y="21573"/>
                    </a:lnTo>
                    <a:close/>
                  </a:path>
                </a:pathLst>
              </a:custGeom>
              <a:grpFill/>
              <a:ln w="3175" cap="flat">
                <a:solidFill>
                  <a:sysClr val="window" lastClr="FFFFFF"/>
                </a:solidFill>
                <a:miter lim="400000"/>
              </a:ln>
              <a:effectLst/>
            </p:spPr>
            <p:txBody>
              <a:bodyPr wrap="square" lIns="0" tIns="0" rIns="0" bIns="0" numCol="1" anchor="t">
                <a:noAutofit/>
              </a:bodyPr>
              <a:lstStyle/>
              <a:p>
                <a:pPr marL="0" marR="0" lvl="0" indent="0" defTabSz="914400" eaLnBrk="1" fontAlgn="auto" latinLnBrk="0" hangingPunct="1">
                  <a:lnSpc>
                    <a:spcPct val="100000"/>
                  </a:lnSpc>
                  <a:spcBef>
                    <a:spcPts val="0"/>
                  </a:spcBef>
                  <a:spcAft>
                    <a:spcPts val="0"/>
                  </a:spcAft>
                  <a:buClrTx/>
                  <a:buSzTx/>
                  <a:buFontTx/>
                  <a:buNone/>
                  <a:tabLst/>
                  <a:defRPr sz="1200">
                    <a:solidFill>
                      <a:srgbClr val="000000"/>
                    </a:solidFill>
                    <a:latin typeface="Helvetica"/>
                    <a:ea typeface="Helvetica"/>
                    <a:cs typeface="Helvetica"/>
                    <a:sym typeface="Helvetica"/>
                  </a:defRPr>
                </a:pPr>
                <a:endParaRPr kumimoji="0" lang="en-GB" sz="844" b="0" i="0" u="none" strike="noStrike" kern="0" cap="none" spc="0" normalizeH="0" baseline="0" noProof="0" dirty="0">
                  <a:ln>
                    <a:noFill/>
                  </a:ln>
                  <a:solidFill>
                    <a:srgbClr val="000000"/>
                  </a:solidFill>
                  <a:effectLst/>
                  <a:uLnTx/>
                  <a:uFillTx/>
                  <a:latin typeface="Helvetica"/>
                  <a:ea typeface="Lato Light" panose="020F0502020204030203" pitchFamily="34" charset="0"/>
                  <a:cs typeface="Arial" panose="020B0604020202020204" pitchFamily="34" charset="0"/>
                  <a:sym typeface="Helvetica"/>
                </a:endParaRPr>
              </a:p>
            </p:txBody>
          </p:sp>
          <p:sp>
            <p:nvSpPr>
              <p:cNvPr id="82" name="Shape 17057">
                <a:extLst>
                  <a:ext uri="{FF2B5EF4-FFF2-40B4-BE49-F238E27FC236}">
                    <a16:creationId xmlns:a16="http://schemas.microsoft.com/office/drawing/2014/main" id="{030C816E-0A1D-DEA3-F6AF-8938FDFA3056}"/>
                  </a:ext>
                </a:extLst>
              </p:cNvPr>
              <p:cNvSpPr/>
              <p:nvPr/>
            </p:nvSpPr>
            <p:spPr>
              <a:xfrm>
                <a:off x="5708385" y="2492798"/>
                <a:ext cx="388801" cy="415274"/>
              </a:xfrm>
              <a:custGeom>
                <a:avLst/>
                <a:gdLst/>
                <a:ahLst/>
                <a:cxnLst>
                  <a:cxn ang="0">
                    <a:pos x="wd2" y="hd2"/>
                  </a:cxn>
                  <a:cxn ang="5400000">
                    <a:pos x="wd2" y="hd2"/>
                  </a:cxn>
                  <a:cxn ang="10800000">
                    <a:pos x="wd2" y="hd2"/>
                  </a:cxn>
                  <a:cxn ang="16200000">
                    <a:pos x="wd2" y="hd2"/>
                  </a:cxn>
                </a:cxnLst>
                <a:rect l="0" t="0" r="r" b="b"/>
                <a:pathLst>
                  <a:path w="21593" h="21600" extrusionOk="0">
                    <a:moveTo>
                      <a:pt x="15207" y="21600"/>
                    </a:moveTo>
                    <a:cubicBezTo>
                      <a:pt x="15143" y="21600"/>
                      <a:pt x="15073" y="21591"/>
                      <a:pt x="15001" y="21574"/>
                    </a:cubicBezTo>
                    <a:cubicBezTo>
                      <a:pt x="14618" y="21483"/>
                      <a:pt x="14349" y="21253"/>
                      <a:pt x="14112" y="21051"/>
                    </a:cubicBezTo>
                    <a:cubicBezTo>
                      <a:pt x="13897" y="20866"/>
                      <a:pt x="13694" y="20692"/>
                      <a:pt x="13426" y="20630"/>
                    </a:cubicBezTo>
                    <a:cubicBezTo>
                      <a:pt x="13033" y="20539"/>
                      <a:pt x="12615" y="20375"/>
                      <a:pt x="12216" y="20157"/>
                    </a:cubicBezTo>
                    <a:cubicBezTo>
                      <a:pt x="12078" y="20080"/>
                      <a:pt x="11907" y="20013"/>
                      <a:pt x="11729" y="19942"/>
                    </a:cubicBezTo>
                    <a:cubicBezTo>
                      <a:pt x="11270" y="19758"/>
                      <a:pt x="10750" y="19551"/>
                      <a:pt x="10523" y="19139"/>
                    </a:cubicBezTo>
                    <a:cubicBezTo>
                      <a:pt x="10394" y="18907"/>
                      <a:pt x="10375" y="18696"/>
                      <a:pt x="10467" y="18512"/>
                    </a:cubicBezTo>
                    <a:cubicBezTo>
                      <a:pt x="10574" y="18296"/>
                      <a:pt x="10825" y="18143"/>
                      <a:pt x="11213" y="18057"/>
                    </a:cubicBezTo>
                    <a:cubicBezTo>
                      <a:pt x="11322" y="18033"/>
                      <a:pt x="11431" y="18021"/>
                      <a:pt x="11538" y="18021"/>
                    </a:cubicBezTo>
                    <a:cubicBezTo>
                      <a:pt x="11875" y="18021"/>
                      <a:pt x="12161" y="18139"/>
                      <a:pt x="12438" y="18253"/>
                    </a:cubicBezTo>
                    <a:cubicBezTo>
                      <a:pt x="12516" y="18285"/>
                      <a:pt x="12596" y="18318"/>
                      <a:pt x="12679" y="18349"/>
                    </a:cubicBezTo>
                    <a:cubicBezTo>
                      <a:pt x="12858" y="18416"/>
                      <a:pt x="13277" y="18416"/>
                      <a:pt x="13434" y="18416"/>
                    </a:cubicBezTo>
                    <a:cubicBezTo>
                      <a:pt x="13434" y="18416"/>
                      <a:pt x="13637" y="18415"/>
                      <a:pt x="13639" y="18415"/>
                    </a:cubicBezTo>
                    <a:cubicBezTo>
                      <a:pt x="13895" y="18415"/>
                      <a:pt x="14036" y="18395"/>
                      <a:pt x="14154" y="18353"/>
                    </a:cubicBezTo>
                    <a:cubicBezTo>
                      <a:pt x="14208" y="18334"/>
                      <a:pt x="14251" y="18309"/>
                      <a:pt x="14294" y="18285"/>
                    </a:cubicBezTo>
                    <a:cubicBezTo>
                      <a:pt x="14392" y="18230"/>
                      <a:pt x="14515" y="18161"/>
                      <a:pt x="14696" y="18152"/>
                    </a:cubicBezTo>
                    <a:cubicBezTo>
                      <a:pt x="14701" y="18152"/>
                      <a:pt x="14705" y="18152"/>
                      <a:pt x="14710" y="18152"/>
                    </a:cubicBezTo>
                    <a:cubicBezTo>
                      <a:pt x="14786" y="18152"/>
                      <a:pt x="14850" y="18158"/>
                      <a:pt x="14918" y="18165"/>
                    </a:cubicBezTo>
                    <a:cubicBezTo>
                      <a:pt x="14983" y="18171"/>
                      <a:pt x="15053" y="18179"/>
                      <a:pt x="15114" y="18179"/>
                    </a:cubicBezTo>
                    <a:cubicBezTo>
                      <a:pt x="15431" y="17992"/>
                      <a:pt x="15595" y="17906"/>
                      <a:pt x="15688" y="17866"/>
                    </a:cubicBezTo>
                    <a:lnTo>
                      <a:pt x="15745" y="17833"/>
                    </a:lnTo>
                    <a:lnTo>
                      <a:pt x="15880" y="17820"/>
                    </a:lnTo>
                    <a:cubicBezTo>
                      <a:pt x="15959" y="17820"/>
                      <a:pt x="16045" y="17837"/>
                      <a:pt x="16122" y="17851"/>
                    </a:cubicBezTo>
                    <a:cubicBezTo>
                      <a:pt x="16159" y="17858"/>
                      <a:pt x="16193" y="17865"/>
                      <a:pt x="16217" y="17867"/>
                    </a:cubicBezTo>
                    <a:cubicBezTo>
                      <a:pt x="16462" y="17855"/>
                      <a:pt x="16470" y="17821"/>
                      <a:pt x="16525" y="17596"/>
                    </a:cubicBezTo>
                    <a:cubicBezTo>
                      <a:pt x="16550" y="17492"/>
                      <a:pt x="16582" y="17362"/>
                      <a:pt x="16652" y="17229"/>
                    </a:cubicBezTo>
                    <a:cubicBezTo>
                      <a:pt x="16737" y="17068"/>
                      <a:pt x="16878" y="16997"/>
                      <a:pt x="16980" y="16946"/>
                    </a:cubicBezTo>
                    <a:cubicBezTo>
                      <a:pt x="17045" y="16913"/>
                      <a:pt x="17085" y="16892"/>
                      <a:pt x="17107" y="16863"/>
                    </a:cubicBezTo>
                    <a:cubicBezTo>
                      <a:pt x="17136" y="16825"/>
                      <a:pt x="17137" y="16799"/>
                      <a:pt x="17043" y="16638"/>
                    </a:cubicBezTo>
                    <a:cubicBezTo>
                      <a:pt x="17016" y="16592"/>
                      <a:pt x="16988" y="16545"/>
                      <a:pt x="16966" y="16497"/>
                    </a:cubicBezTo>
                    <a:cubicBezTo>
                      <a:pt x="16903" y="16361"/>
                      <a:pt x="16879" y="16229"/>
                      <a:pt x="16857" y="16112"/>
                    </a:cubicBezTo>
                    <a:cubicBezTo>
                      <a:pt x="16843" y="16040"/>
                      <a:pt x="16831" y="15968"/>
                      <a:pt x="16807" y="15895"/>
                    </a:cubicBezTo>
                    <a:cubicBezTo>
                      <a:pt x="16728" y="15650"/>
                      <a:pt x="16579" y="15424"/>
                      <a:pt x="16422" y="15186"/>
                    </a:cubicBezTo>
                    <a:cubicBezTo>
                      <a:pt x="16308" y="15015"/>
                      <a:pt x="16191" y="14838"/>
                      <a:pt x="16099" y="14649"/>
                    </a:cubicBezTo>
                    <a:cubicBezTo>
                      <a:pt x="16013" y="14627"/>
                      <a:pt x="15860" y="14601"/>
                      <a:pt x="15794" y="14590"/>
                    </a:cubicBezTo>
                    <a:cubicBezTo>
                      <a:pt x="15729" y="14579"/>
                      <a:pt x="15677" y="14569"/>
                      <a:pt x="15653" y="14564"/>
                    </a:cubicBezTo>
                    <a:lnTo>
                      <a:pt x="15563" y="14542"/>
                    </a:lnTo>
                    <a:cubicBezTo>
                      <a:pt x="15352" y="14492"/>
                      <a:pt x="15090" y="14430"/>
                      <a:pt x="14907" y="14258"/>
                    </a:cubicBezTo>
                    <a:cubicBezTo>
                      <a:pt x="14748" y="14110"/>
                      <a:pt x="14764" y="13945"/>
                      <a:pt x="14774" y="13846"/>
                    </a:cubicBezTo>
                    <a:cubicBezTo>
                      <a:pt x="14778" y="13806"/>
                      <a:pt x="14781" y="13774"/>
                      <a:pt x="14775" y="13747"/>
                    </a:cubicBezTo>
                    <a:cubicBezTo>
                      <a:pt x="14720" y="13491"/>
                      <a:pt x="14623" y="13470"/>
                      <a:pt x="14294" y="13437"/>
                    </a:cubicBezTo>
                    <a:cubicBezTo>
                      <a:pt x="14117" y="13420"/>
                      <a:pt x="13917" y="13400"/>
                      <a:pt x="13721" y="13309"/>
                    </a:cubicBezTo>
                    <a:cubicBezTo>
                      <a:pt x="13418" y="13168"/>
                      <a:pt x="13190" y="12966"/>
                      <a:pt x="13061" y="12725"/>
                    </a:cubicBezTo>
                    <a:cubicBezTo>
                      <a:pt x="13028" y="12662"/>
                      <a:pt x="13002" y="12603"/>
                      <a:pt x="12977" y="12547"/>
                    </a:cubicBezTo>
                    <a:cubicBezTo>
                      <a:pt x="12904" y="12383"/>
                      <a:pt x="12871" y="12309"/>
                      <a:pt x="12706" y="12235"/>
                    </a:cubicBezTo>
                    <a:cubicBezTo>
                      <a:pt x="12512" y="12148"/>
                      <a:pt x="12258" y="12148"/>
                      <a:pt x="12012" y="12147"/>
                    </a:cubicBezTo>
                    <a:lnTo>
                      <a:pt x="11925" y="12147"/>
                    </a:lnTo>
                    <a:cubicBezTo>
                      <a:pt x="11690" y="12144"/>
                      <a:pt x="11447" y="12142"/>
                      <a:pt x="11216" y="11988"/>
                    </a:cubicBezTo>
                    <a:lnTo>
                      <a:pt x="11148" y="11943"/>
                    </a:lnTo>
                    <a:cubicBezTo>
                      <a:pt x="11000" y="11844"/>
                      <a:pt x="10892" y="11772"/>
                      <a:pt x="10718" y="11703"/>
                    </a:cubicBezTo>
                    <a:cubicBezTo>
                      <a:pt x="10461" y="11600"/>
                      <a:pt x="10286" y="11390"/>
                      <a:pt x="10132" y="11206"/>
                    </a:cubicBezTo>
                    <a:cubicBezTo>
                      <a:pt x="9809" y="10821"/>
                      <a:pt x="9449" y="10467"/>
                      <a:pt x="9086" y="10170"/>
                    </a:cubicBezTo>
                    <a:cubicBezTo>
                      <a:pt x="8822" y="9953"/>
                      <a:pt x="8548" y="9765"/>
                      <a:pt x="8273" y="9575"/>
                    </a:cubicBezTo>
                    <a:cubicBezTo>
                      <a:pt x="8081" y="9443"/>
                      <a:pt x="7890" y="9311"/>
                      <a:pt x="7700" y="9170"/>
                    </a:cubicBezTo>
                    <a:cubicBezTo>
                      <a:pt x="7637" y="9122"/>
                      <a:pt x="7563" y="9077"/>
                      <a:pt x="7487" y="9030"/>
                    </a:cubicBezTo>
                    <a:cubicBezTo>
                      <a:pt x="7321" y="8927"/>
                      <a:pt x="7133" y="8811"/>
                      <a:pt x="7008" y="8657"/>
                    </a:cubicBezTo>
                    <a:cubicBezTo>
                      <a:pt x="6868" y="8484"/>
                      <a:pt x="6785" y="8284"/>
                      <a:pt x="6705" y="8091"/>
                    </a:cubicBezTo>
                    <a:cubicBezTo>
                      <a:pt x="6650" y="7957"/>
                      <a:pt x="6596" y="7823"/>
                      <a:pt x="6520" y="7706"/>
                    </a:cubicBezTo>
                    <a:cubicBezTo>
                      <a:pt x="6290" y="7353"/>
                      <a:pt x="6265" y="6894"/>
                      <a:pt x="6265" y="6714"/>
                    </a:cubicBezTo>
                    <a:cubicBezTo>
                      <a:pt x="6265" y="6653"/>
                      <a:pt x="6115" y="6525"/>
                      <a:pt x="5991" y="6462"/>
                    </a:cubicBezTo>
                    <a:lnTo>
                      <a:pt x="5002" y="6038"/>
                    </a:lnTo>
                    <a:cubicBezTo>
                      <a:pt x="4909" y="5998"/>
                      <a:pt x="4817" y="5953"/>
                      <a:pt x="4724" y="5908"/>
                    </a:cubicBezTo>
                    <a:cubicBezTo>
                      <a:pt x="4471" y="5785"/>
                      <a:pt x="4232" y="5668"/>
                      <a:pt x="3987" y="5659"/>
                    </a:cubicBezTo>
                    <a:lnTo>
                      <a:pt x="3987" y="5659"/>
                    </a:lnTo>
                    <a:cubicBezTo>
                      <a:pt x="3599" y="5659"/>
                      <a:pt x="3283" y="6183"/>
                      <a:pt x="3180" y="6355"/>
                    </a:cubicBezTo>
                    <a:cubicBezTo>
                      <a:pt x="2954" y="6726"/>
                      <a:pt x="2539" y="6929"/>
                      <a:pt x="2010" y="6929"/>
                    </a:cubicBezTo>
                    <a:cubicBezTo>
                      <a:pt x="1775" y="6929"/>
                      <a:pt x="1597" y="6889"/>
                      <a:pt x="1563" y="6882"/>
                    </a:cubicBezTo>
                    <a:lnTo>
                      <a:pt x="1128" y="6777"/>
                    </a:lnTo>
                    <a:lnTo>
                      <a:pt x="1472" y="6509"/>
                    </a:lnTo>
                    <a:cubicBezTo>
                      <a:pt x="1756" y="6288"/>
                      <a:pt x="1797" y="6206"/>
                      <a:pt x="1802" y="6192"/>
                    </a:cubicBezTo>
                    <a:cubicBezTo>
                      <a:pt x="1801" y="6193"/>
                      <a:pt x="1800" y="6193"/>
                      <a:pt x="1800" y="6193"/>
                    </a:cubicBezTo>
                    <a:cubicBezTo>
                      <a:pt x="1796" y="6193"/>
                      <a:pt x="1792" y="6185"/>
                      <a:pt x="1787" y="6172"/>
                    </a:cubicBezTo>
                    <a:cubicBezTo>
                      <a:pt x="1732" y="6182"/>
                      <a:pt x="1675" y="6187"/>
                      <a:pt x="1617" y="6187"/>
                    </a:cubicBezTo>
                    <a:cubicBezTo>
                      <a:pt x="1326" y="6187"/>
                      <a:pt x="1045" y="6065"/>
                      <a:pt x="820" y="5966"/>
                    </a:cubicBezTo>
                    <a:cubicBezTo>
                      <a:pt x="525" y="5837"/>
                      <a:pt x="424" y="5661"/>
                      <a:pt x="390" y="5537"/>
                    </a:cubicBezTo>
                    <a:cubicBezTo>
                      <a:pt x="340" y="5347"/>
                      <a:pt x="401" y="5145"/>
                      <a:pt x="572" y="4934"/>
                    </a:cubicBezTo>
                    <a:cubicBezTo>
                      <a:pt x="666" y="4818"/>
                      <a:pt x="664" y="4772"/>
                      <a:pt x="664" y="4772"/>
                    </a:cubicBezTo>
                    <a:cubicBezTo>
                      <a:pt x="644" y="4734"/>
                      <a:pt x="481" y="4664"/>
                      <a:pt x="384" y="4623"/>
                    </a:cubicBezTo>
                    <a:cubicBezTo>
                      <a:pt x="296" y="4585"/>
                      <a:pt x="205" y="4546"/>
                      <a:pt x="118" y="4500"/>
                    </a:cubicBezTo>
                    <a:lnTo>
                      <a:pt x="0" y="4436"/>
                    </a:lnTo>
                    <a:lnTo>
                      <a:pt x="3" y="4309"/>
                    </a:lnTo>
                    <a:cubicBezTo>
                      <a:pt x="10" y="3962"/>
                      <a:pt x="331" y="3806"/>
                      <a:pt x="566" y="3692"/>
                    </a:cubicBezTo>
                    <a:cubicBezTo>
                      <a:pt x="839" y="3560"/>
                      <a:pt x="831" y="3542"/>
                      <a:pt x="804" y="3485"/>
                    </a:cubicBezTo>
                    <a:cubicBezTo>
                      <a:pt x="768" y="3412"/>
                      <a:pt x="598" y="3281"/>
                      <a:pt x="506" y="3210"/>
                    </a:cubicBezTo>
                    <a:lnTo>
                      <a:pt x="439" y="3158"/>
                    </a:lnTo>
                    <a:cubicBezTo>
                      <a:pt x="307" y="3084"/>
                      <a:pt x="109" y="2976"/>
                      <a:pt x="149" y="2731"/>
                    </a:cubicBezTo>
                    <a:cubicBezTo>
                      <a:pt x="192" y="2487"/>
                      <a:pt x="407" y="2420"/>
                      <a:pt x="510" y="2388"/>
                    </a:cubicBezTo>
                    <a:cubicBezTo>
                      <a:pt x="538" y="2380"/>
                      <a:pt x="580" y="2366"/>
                      <a:pt x="590" y="2358"/>
                    </a:cubicBezTo>
                    <a:lnTo>
                      <a:pt x="655" y="2307"/>
                    </a:lnTo>
                    <a:lnTo>
                      <a:pt x="754" y="2294"/>
                    </a:lnTo>
                    <a:cubicBezTo>
                      <a:pt x="754" y="2294"/>
                      <a:pt x="1397" y="2295"/>
                      <a:pt x="1485" y="2297"/>
                    </a:cubicBezTo>
                    <a:cubicBezTo>
                      <a:pt x="1554" y="2187"/>
                      <a:pt x="1619" y="2093"/>
                      <a:pt x="1747" y="2064"/>
                    </a:cubicBezTo>
                    <a:cubicBezTo>
                      <a:pt x="1758" y="2063"/>
                      <a:pt x="1768" y="2063"/>
                      <a:pt x="1778" y="2063"/>
                    </a:cubicBezTo>
                    <a:cubicBezTo>
                      <a:pt x="1974" y="2063"/>
                      <a:pt x="2074" y="2142"/>
                      <a:pt x="2170" y="2217"/>
                    </a:cubicBezTo>
                    <a:cubicBezTo>
                      <a:pt x="2197" y="2238"/>
                      <a:pt x="2225" y="2261"/>
                      <a:pt x="2256" y="2283"/>
                    </a:cubicBezTo>
                    <a:cubicBezTo>
                      <a:pt x="2354" y="2189"/>
                      <a:pt x="2601" y="1820"/>
                      <a:pt x="2631" y="1667"/>
                    </a:cubicBezTo>
                    <a:cubicBezTo>
                      <a:pt x="2680" y="1422"/>
                      <a:pt x="2959" y="1128"/>
                      <a:pt x="3233" y="1128"/>
                    </a:cubicBezTo>
                    <a:cubicBezTo>
                      <a:pt x="3395" y="1128"/>
                      <a:pt x="3585" y="1232"/>
                      <a:pt x="3585" y="1526"/>
                    </a:cubicBezTo>
                    <a:cubicBezTo>
                      <a:pt x="3585" y="1788"/>
                      <a:pt x="3920" y="1938"/>
                      <a:pt x="3965" y="1948"/>
                    </a:cubicBezTo>
                    <a:cubicBezTo>
                      <a:pt x="4092" y="1973"/>
                      <a:pt x="4170" y="2060"/>
                      <a:pt x="4223" y="2143"/>
                    </a:cubicBezTo>
                    <a:cubicBezTo>
                      <a:pt x="4258" y="2052"/>
                      <a:pt x="4306" y="1956"/>
                      <a:pt x="4358" y="1856"/>
                    </a:cubicBezTo>
                    <a:cubicBezTo>
                      <a:pt x="4434" y="1708"/>
                      <a:pt x="4548" y="1655"/>
                      <a:pt x="4620" y="1630"/>
                    </a:cubicBezTo>
                    <a:cubicBezTo>
                      <a:pt x="4635" y="1386"/>
                      <a:pt x="4754" y="1144"/>
                      <a:pt x="4995" y="1144"/>
                    </a:cubicBezTo>
                    <a:cubicBezTo>
                      <a:pt x="5074" y="1144"/>
                      <a:pt x="5189" y="1174"/>
                      <a:pt x="5290" y="1313"/>
                    </a:cubicBezTo>
                    <a:cubicBezTo>
                      <a:pt x="5339" y="1382"/>
                      <a:pt x="5394" y="1429"/>
                      <a:pt x="5435" y="1458"/>
                    </a:cubicBezTo>
                    <a:cubicBezTo>
                      <a:pt x="5506" y="1412"/>
                      <a:pt x="5600" y="1377"/>
                      <a:pt x="5711" y="1377"/>
                    </a:cubicBezTo>
                    <a:cubicBezTo>
                      <a:pt x="5813" y="1377"/>
                      <a:pt x="5963" y="1408"/>
                      <a:pt x="6117" y="1547"/>
                    </a:cubicBezTo>
                    <a:cubicBezTo>
                      <a:pt x="6114" y="1536"/>
                      <a:pt x="6111" y="1525"/>
                      <a:pt x="6108" y="1514"/>
                    </a:cubicBezTo>
                    <a:cubicBezTo>
                      <a:pt x="6065" y="1342"/>
                      <a:pt x="6010" y="1128"/>
                      <a:pt x="6202" y="910"/>
                    </a:cubicBezTo>
                    <a:cubicBezTo>
                      <a:pt x="6282" y="818"/>
                      <a:pt x="6392" y="768"/>
                      <a:pt x="6510" y="768"/>
                    </a:cubicBezTo>
                    <a:cubicBezTo>
                      <a:pt x="6529" y="768"/>
                      <a:pt x="6548" y="769"/>
                      <a:pt x="6566" y="771"/>
                    </a:cubicBezTo>
                    <a:lnTo>
                      <a:pt x="6503" y="46"/>
                    </a:lnTo>
                    <a:lnTo>
                      <a:pt x="6795" y="90"/>
                    </a:lnTo>
                    <a:cubicBezTo>
                      <a:pt x="6993" y="120"/>
                      <a:pt x="7099" y="262"/>
                      <a:pt x="7177" y="365"/>
                    </a:cubicBezTo>
                    <a:cubicBezTo>
                      <a:pt x="7202" y="399"/>
                      <a:pt x="7241" y="451"/>
                      <a:pt x="7259" y="462"/>
                    </a:cubicBezTo>
                    <a:cubicBezTo>
                      <a:pt x="7333" y="501"/>
                      <a:pt x="7436" y="523"/>
                      <a:pt x="7537" y="523"/>
                    </a:cubicBezTo>
                    <a:cubicBezTo>
                      <a:pt x="7626" y="523"/>
                      <a:pt x="7707" y="505"/>
                      <a:pt x="7758" y="474"/>
                    </a:cubicBezTo>
                    <a:cubicBezTo>
                      <a:pt x="7794" y="452"/>
                      <a:pt x="7831" y="418"/>
                      <a:pt x="7869" y="382"/>
                    </a:cubicBezTo>
                    <a:cubicBezTo>
                      <a:pt x="7965" y="292"/>
                      <a:pt x="8096" y="168"/>
                      <a:pt x="8316" y="146"/>
                    </a:cubicBezTo>
                    <a:lnTo>
                      <a:pt x="8404" y="142"/>
                    </a:lnTo>
                    <a:cubicBezTo>
                      <a:pt x="8501" y="142"/>
                      <a:pt x="8607" y="157"/>
                      <a:pt x="8711" y="172"/>
                    </a:cubicBezTo>
                    <a:cubicBezTo>
                      <a:pt x="8776" y="181"/>
                      <a:pt x="8841" y="191"/>
                      <a:pt x="8900" y="194"/>
                    </a:cubicBezTo>
                    <a:cubicBezTo>
                      <a:pt x="8952" y="194"/>
                      <a:pt x="9070" y="152"/>
                      <a:pt x="9165" y="117"/>
                    </a:cubicBezTo>
                    <a:cubicBezTo>
                      <a:pt x="9323" y="60"/>
                      <a:pt x="9488" y="0"/>
                      <a:pt x="9651" y="0"/>
                    </a:cubicBezTo>
                    <a:cubicBezTo>
                      <a:pt x="9843" y="0"/>
                      <a:pt x="9996" y="86"/>
                      <a:pt x="10080" y="242"/>
                    </a:cubicBezTo>
                    <a:cubicBezTo>
                      <a:pt x="10124" y="324"/>
                      <a:pt x="10142" y="402"/>
                      <a:pt x="10155" y="466"/>
                    </a:cubicBezTo>
                    <a:cubicBezTo>
                      <a:pt x="10170" y="536"/>
                      <a:pt x="10180" y="575"/>
                      <a:pt x="10208" y="607"/>
                    </a:cubicBezTo>
                    <a:cubicBezTo>
                      <a:pt x="10285" y="693"/>
                      <a:pt x="10477" y="787"/>
                      <a:pt x="10626" y="811"/>
                    </a:cubicBezTo>
                    <a:lnTo>
                      <a:pt x="12348" y="1096"/>
                    </a:lnTo>
                    <a:lnTo>
                      <a:pt x="12394" y="1211"/>
                    </a:lnTo>
                    <a:cubicBezTo>
                      <a:pt x="12411" y="1253"/>
                      <a:pt x="12434" y="1299"/>
                      <a:pt x="12458" y="1346"/>
                    </a:cubicBezTo>
                    <a:cubicBezTo>
                      <a:pt x="12519" y="1466"/>
                      <a:pt x="12588" y="1601"/>
                      <a:pt x="12601" y="1740"/>
                    </a:cubicBezTo>
                    <a:cubicBezTo>
                      <a:pt x="12615" y="1900"/>
                      <a:pt x="12554" y="2028"/>
                      <a:pt x="12505" y="2132"/>
                    </a:cubicBezTo>
                    <a:cubicBezTo>
                      <a:pt x="12467" y="2214"/>
                      <a:pt x="12443" y="2267"/>
                      <a:pt x="12447" y="2317"/>
                    </a:cubicBezTo>
                    <a:lnTo>
                      <a:pt x="12461" y="2439"/>
                    </a:lnTo>
                    <a:cubicBezTo>
                      <a:pt x="12482" y="2602"/>
                      <a:pt x="12500" y="2742"/>
                      <a:pt x="12383" y="2991"/>
                    </a:cubicBezTo>
                    <a:lnTo>
                      <a:pt x="12333" y="3095"/>
                    </a:lnTo>
                    <a:lnTo>
                      <a:pt x="12191" y="3120"/>
                    </a:lnTo>
                    <a:lnTo>
                      <a:pt x="12103" y="3125"/>
                    </a:lnTo>
                    <a:cubicBezTo>
                      <a:pt x="12018" y="3126"/>
                      <a:pt x="11942" y="3110"/>
                      <a:pt x="11875" y="3096"/>
                    </a:cubicBezTo>
                    <a:cubicBezTo>
                      <a:pt x="11822" y="3085"/>
                      <a:pt x="11777" y="3076"/>
                      <a:pt x="11739" y="3076"/>
                    </a:cubicBezTo>
                    <a:lnTo>
                      <a:pt x="11647" y="3089"/>
                    </a:lnTo>
                    <a:cubicBezTo>
                      <a:pt x="11621" y="3138"/>
                      <a:pt x="11580" y="3198"/>
                      <a:pt x="11502" y="3260"/>
                    </a:cubicBezTo>
                    <a:cubicBezTo>
                      <a:pt x="11269" y="3448"/>
                      <a:pt x="11004" y="3482"/>
                      <a:pt x="10770" y="3513"/>
                    </a:cubicBezTo>
                    <a:cubicBezTo>
                      <a:pt x="10681" y="3525"/>
                      <a:pt x="10592" y="3536"/>
                      <a:pt x="10505" y="3557"/>
                    </a:cubicBezTo>
                    <a:cubicBezTo>
                      <a:pt x="10421" y="3578"/>
                      <a:pt x="10311" y="3621"/>
                      <a:pt x="10278" y="3702"/>
                    </a:cubicBezTo>
                    <a:cubicBezTo>
                      <a:pt x="10250" y="3768"/>
                      <a:pt x="10272" y="3860"/>
                      <a:pt x="10339" y="3955"/>
                    </a:cubicBezTo>
                    <a:cubicBezTo>
                      <a:pt x="10581" y="4302"/>
                      <a:pt x="10522" y="4462"/>
                      <a:pt x="10396" y="4684"/>
                    </a:cubicBezTo>
                    <a:cubicBezTo>
                      <a:pt x="10369" y="4733"/>
                      <a:pt x="10336" y="4790"/>
                      <a:pt x="10303" y="4864"/>
                    </a:cubicBezTo>
                    <a:cubicBezTo>
                      <a:pt x="10263" y="4953"/>
                      <a:pt x="10283" y="5002"/>
                      <a:pt x="10351" y="5143"/>
                    </a:cubicBezTo>
                    <a:lnTo>
                      <a:pt x="10395" y="5237"/>
                    </a:lnTo>
                    <a:cubicBezTo>
                      <a:pt x="10435" y="5328"/>
                      <a:pt x="10455" y="5417"/>
                      <a:pt x="10475" y="5507"/>
                    </a:cubicBezTo>
                    <a:cubicBezTo>
                      <a:pt x="10488" y="5564"/>
                      <a:pt x="10500" y="5621"/>
                      <a:pt x="10522" y="5678"/>
                    </a:cubicBezTo>
                    <a:cubicBezTo>
                      <a:pt x="10613" y="5913"/>
                      <a:pt x="10864" y="6075"/>
                      <a:pt x="11130" y="6247"/>
                    </a:cubicBezTo>
                    <a:cubicBezTo>
                      <a:pt x="11225" y="6308"/>
                      <a:pt x="11319" y="6369"/>
                      <a:pt x="11404" y="6431"/>
                    </a:cubicBezTo>
                    <a:cubicBezTo>
                      <a:pt x="11570" y="6554"/>
                      <a:pt x="11746" y="6663"/>
                      <a:pt x="11921" y="6773"/>
                    </a:cubicBezTo>
                    <a:cubicBezTo>
                      <a:pt x="12145" y="6912"/>
                      <a:pt x="12367" y="7052"/>
                      <a:pt x="12571" y="7214"/>
                    </a:cubicBezTo>
                    <a:cubicBezTo>
                      <a:pt x="12654" y="7280"/>
                      <a:pt x="13073" y="7629"/>
                      <a:pt x="13169" y="8008"/>
                    </a:cubicBezTo>
                    <a:cubicBezTo>
                      <a:pt x="13196" y="8111"/>
                      <a:pt x="13210" y="8210"/>
                      <a:pt x="13224" y="8307"/>
                    </a:cubicBezTo>
                    <a:cubicBezTo>
                      <a:pt x="13246" y="8466"/>
                      <a:pt x="13266" y="8603"/>
                      <a:pt x="13349" y="8751"/>
                    </a:cubicBezTo>
                    <a:cubicBezTo>
                      <a:pt x="13611" y="9214"/>
                      <a:pt x="14060" y="9575"/>
                      <a:pt x="14423" y="9838"/>
                    </a:cubicBezTo>
                    <a:lnTo>
                      <a:pt x="14576" y="9954"/>
                    </a:lnTo>
                    <a:cubicBezTo>
                      <a:pt x="14808" y="10129"/>
                      <a:pt x="15071" y="10328"/>
                      <a:pt x="15321" y="10384"/>
                    </a:cubicBezTo>
                    <a:cubicBezTo>
                      <a:pt x="15500" y="10423"/>
                      <a:pt x="15677" y="10441"/>
                      <a:pt x="15896" y="10441"/>
                    </a:cubicBezTo>
                    <a:cubicBezTo>
                      <a:pt x="16012" y="10441"/>
                      <a:pt x="16131" y="10436"/>
                      <a:pt x="16256" y="10430"/>
                    </a:cubicBezTo>
                    <a:lnTo>
                      <a:pt x="16382" y="10419"/>
                    </a:lnTo>
                    <a:cubicBezTo>
                      <a:pt x="16483" y="10409"/>
                      <a:pt x="16604" y="10396"/>
                      <a:pt x="16720" y="10396"/>
                    </a:cubicBezTo>
                    <a:cubicBezTo>
                      <a:pt x="17162" y="10396"/>
                      <a:pt x="17312" y="10581"/>
                      <a:pt x="17361" y="10736"/>
                    </a:cubicBezTo>
                    <a:cubicBezTo>
                      <a:pt x="17418" y="10926"/>
                      <a:pt x="17264" y="11086"/>
                      <a:pt x="17128" y="11227"/>
                    </a:cubicBezTo>
                    <a:cubicBezTo>
                      <a:pt x="17092" y="11265"/>
                      <a:pt x="17036" y="11322"/>
                      <a:pt x="17024" y="11343"/>
                    </a:cubicBezTo>
                    <a:cubicBezTo>
                      <a:pt x="17018" y="11368"/>
                      <a:pt x="17012" y="11389"/>
                      <a:pt x="17260" y="11489"/>
                    </a:cubicBezTo>
                    <a:lnTo>
                      <a:pt x="18715" y="12091"/>
                    </a:lnTo>
                    <a:cubicBezTo>
                      <a:pt x="18949" y="12190"/>
                      <a:pt x="19166" y="12309"/>
                      <a:pt x="19383" y="12428"/>
                    </a:cubicBezTo>
                    <a:cubicBezTo>
                      <a:pt x="19517" y="12502"/>
                      <a:pt x="19652" y="12575"/>
                      <a:pt x="19790" y="12644"/>
                    </a:cubicBezTo>
                    <a:cubicBezTo>
                      <a:pt x="19879" y="12688"/>
                      <a:pt x="19977" y="12724"/>
                      <a:pt x="20076" y="12762"/>
                    </a:cubicBezTo>
                    <a:cubicBezTo>
                      <a:pt x="20291" y="12842"/>
                      <a:pt x="20535" y="12934"/>
                      <a:pt x="20721" y="13105"/>
                    </a:cubicBezTo>
                    <a:cubicBezTo>
                      <a:pt x="20787" y="13167"/>
                      <a:pt x="20859" y="13226"/>
                      <a:pt x="20932" y="13287"/>
                    </a:cubicBezTo>
                    <a:cubicBezTo>
                      <a:pt x="21220" y="13527"/>
                      <a:pt x="21578" y="13826"/>
                      <a:pt x="21592" y="14264"/>
                    </a:cubicBezTo>
                    <a:cubicBezTo>
                      <a:pt x="21600" y="14570"/>
                      <a:pt x="21531" y="14787"/>
                      <a:pt x="21380" y="14931"/>
                    </a:cubicBezTo>
                    <a:cubicBezTo>
                      <a:pt x="21259" y="15045"/>
                      <a:pt x="21096" y="15103"/>
                      <a:pt x="20895" y="15103"/>
                    </a:cubicBezTo>
                    <a:cubicBezTo>
                      <a:pt x="20859" y="15103"/>
                      <a:pt x="20820" y="15101"/>
                      <a:pt x="20780" y="15097"/>
                    </a:cubicBezTo>
                    <a:lnTo>
                      <a:pt x="20665" y="15086"/>
                    </a:lnTo>
                    <a:lnTo>
                      <a:pt x="20488" y="14803"/>
                    </a:lnTo>
                    <a:cubicBezTo>
                      <a:pt x="20375" y="14615"/>
                      <a:pt x="20259" y="14420"/>
                      <a:pt x="20121" y="14295"/>
                    </a:cubicBezTo>
                    <a:cubicBezTo>
                      <a:pt x="20017" y="14201"/>
                      <a:pt x="19887" y="14170"/>
                      <a:pt x="19723" y="14132"/>
                    </a:cubicBezTo>
                    <a:cubicBezTo>
                      <a:pt x="19603" y="14104"/>
                      <a:pt x="19467" y="14072"/>
                      <a:pt x="19334" y="14008"/>
                    </a:cubicBezTo>
                    <a:cubicBezTo>
                      <a:pt x="19227" y="13958"/>
                      <a:pt x="19149" y="13890"/>
                      <a:pt x="19086" y="13836"/>
                    </a:cubicBezTo>
                    <a:cubicBezTo>
                      <a:pt x="19003" y="13765"/>
                      <a:pt x="18974" y="13744"/>
                      <a:pt x="18938" y="13744"/>
                    </a:cubicBezTo>
                    <a:cubicBezTo>
                      <a:pt x="18713" y="13782"/>
                      <a:pt x="18495" y="14077"/>
                      <a:pt x="18390" y="14219"/>
                    </a:cubicBezTo>
                    <a:cubicBezTo>
                      <a:pt x="18227" y="14442"/>
                      <a:pt x="18159" y="14737"/>
                      <a:pt x="18207" y="15008"/>
                    </a:cubicBezTo>
                    <a:cubicBezTo>
                      <a:pt x="18234" y="15017"/>
                      <a:pt x="18477" y="15158"/>
                      <a:pt x="18553" y="15183"/>
                    </a:cubicBezTo>
                    <a:cubicBezTo>
                      <a:pt x="18802" y="15262"/>
                      <a:pt x="18958" y="15312"/>
                      <a:pt x="19161" y="15438"/>
                    </a:cubicBezTo>
                    <a:lnTo>
                      <a:pt x="19263" y="15502"/>
                    </a:lnTo>
                    <a:lnTo>
                      <a:pt x="19263" y="15616"/>
                    </a:lnTo>
                    <a:cubicBezTo>
                      <a:pt x="19263" y="15677"/>
                      <a:pt x="19272" y="15758"/>
                      <a:pt x="19281" y="15848"/>
                    </a:cubicBezTo>
                    <a:cubicBezTo>
                      <a:pt x="19314" y="16164"/>
                      <a:pt x="19350" y="16522"/>
                      <a:pt x="19176" y="16731"/>
                    </a:cubicBezTo>
                    <a:cubicBezTo>
                      <a:pt x="19031" y="16904"/>
                      <a:pt x="18810" y="16917"/>
                      <a:pt x="18665" y="16925"/>
                    </a:cubicBezTo>
                    <a:cubicBezTo>
                      <a:pt x="18614" y="16928"/>
                      <a:pt x="18561" y="16931"/>
                      <a:pt x="18531" y="16939"/>
                    </a:cubicBezTo>
                    <a:cubicBezTo>
                      <a:pt x="18355" y="16987"/>
                      <a:pt x="18276" y="17121"/>
                      <a:pt x="18239" y="17224"/>
                    </a:cubicBezTo>
                    <a:cubicBezTo>
                      <a:pt x="18224" y="17268"/>
                      <a:pt x="18232" y="17344"/>
                      <a:pt x="18240" y="17417"/>
                    </a:cubicBezTo>
                    <a:cubicBezTo>
                      <a:pt x="18255" y="17554"/>
                      <a:pt x="18275" y="17725"/>
                      <a:pt x="18169" y="17884"/>
                    </a:cubicBezTo>
                    <a:cubicBezTo>
                      <a:pt x="18087" y="18005"/>
                      <a:pt x="17967" y="18066"/>
                      <a:pt x="17870" y="18115"/>
                    </a:cubicBezTo>
                    <a:cubicBezTo>
                      <a:pt x="17825" y="18139"/>
                      <a:pt x="17782" y="18161"/>
                      <a:pt x="17760" y="18181"/>
                    </a:cubicBezTo>
                    <a:cubicBezTo>
                      <a:pt x="17677" y="18256"/>
                      <a:pt x="17568" y="18413"/>
                      <a:pt x="17527" y="18517"/>
                    </a:cubicBezTo>
                    <a:cubicBezTo>
                      <a:pt x="17421" y="18795"/>
                      <a:pt x="17238" y="18931"/>
                      <a:pt x="16968" y="18931"/>
                    </a:cubicBezTo>
                    <a:cubicBezTo>
                      <a:pt x="16890" y="18931"/>
                      <a:pt x="16803" y="18918"/>
                      <a:pt x="16708" y="18903"/>
                    </a:cubicBezTo>
                    <a:cubicBezTo>
                      <a:pt x="16640" y="18892"/>
                      <a:pt x="16566" y="18880"/>
                      <a:pt x="16486" y="18875"/>
                    </a:cubicBezTo>
                    <a:cubicBezTo>
                      <a:pt x="16360" y="18869"/>
                      <a:pt x="16288" y="18797"/>
                      <a:pt x="16246" y="18735"/>
                    </a:cubicBezTo>
                    <a:cubicBezTo>
                      <a:pt x="16194" y="18792"/>
                      <a:pt x="16101" y="18887"/>
                      <a:pt x="16029" y="18972"/>
                    </a:cubicBezTo>
                    <a:cubicBezTo>
                      <a:pt x="15859" y="19175"/>
                      <a:pt x="15734" y="19458"/>
                      <a:pt x="15696" y="19727"/>
                    </a:cubicBezTo>
                    <a:cubicBezTo>
                      <a:pt x="15682" y="19830"/>
                      <a:pt x="15753" y="19935"/>
                      <a:pt x="15835" y="20056"/>
                    </a:cubicBezTo>
                    <a:cubicBezTo>
                      <a:pt x="15956" y="20234"/>
                      <a:pt x="16121" y="20478"/>
                      <a:pt x="15958" y="20765"/>
                    </a:cubicBezTo>
                    <a:cubicBezTo>
                      <a:pt x="15916" y="20837"/>
                      <a:pt x="15888" y="20920"/>
                      <a:pt x="15859" y="21000"/>
                    </a:cubicBezTo>
                    <a:cubicBezTo>
                      <a:pt x="15772" y="21239"/>
                      <a:pt x="15640" y="21600"/>
                      <a:pt x="15207" y="21600"/>
                    </a:cubicBezTo>
                    <a:close/>
                  </a:path>
                </a:pathLst>
              </a:custGeom>
              <a:grpFill/>
              <a:ln w="3175" cap="flat">
                <a:solidFill>
                  <a:sysClr val="window" lastClr="FFFFFF"/>
                </a:solidFill>
                <a:miter lim="400000"/>
              </a:ln>
              <a:effectLst/>
            </p:spPr>
            <p:txBody>
              <a:bodyPr wrap="square" lIns="0" tIns="0" rIns="0" bIns="0" numCol="1" anchor="t">
                <a:noAutofit/>
              </a:bodyPr>
              <a:lstStyle/>
              <a:p>
                <a:pPr marL="0" marR="0" lvl="0" indent="0" defTabSz="914400" eaLnBrk="1" fontAlgn="auto" latinLnBrk="0" hangingPunct="1">
                  <a:lnSpc>
                    <a:spcPct val="100000"/>
                  </a:lnSpc>
                  <a:spcBef>
                    <a:spcPts val="0"/>
                  </a:spcBef>
                  <a:spcAft>
                    <a:spcPts val="0"/>
                  </a:spcAft>
                  <a:buClrTx/>
                  <a:buSzTx/>
                  <a:buFontTx/>
                  <a:buNone/>
                  <a:tabLst/>
                  <a:defRPr sz="1200">
                    <a:solidFill>
                      <a:srgbClr val="000000"/>
                    </a:solidFill>
                    <a:latin typeface="Helvetica"/>
                    <a:ea typeface="Helvetica"/>
                    <a:cs typeface="Helvetica"/>
                    <a:sym typeface="Helvetica"/>
                  </a:defRPr>
                </a:pPr>
                <a:endParaRPr kumimoji="0" lang="en-GB" sz="844" b="0" i="0" u="none" strike="noStrike" kern="0" cap="none" spc="0" normalizeH="0" baseline="0" noProof="0" dirty="0">
                  <a:ln>
                    <a:noFill/>
                  </a:ln>
                  <a:solidFill>
                    <a:srgbClr val="000000"/>
                  </a:solidFill>
                  <a:effectLst/>
                  <a:uLnTx/>
                  <a:uFillTx/>
                  <a:latin typeface="Helvetica"/>
                  <a:ea typeface="Lato Light" panose="020F0502020204030203" pitchFamily="34" charset="0"/>
                  <a:cs typeface="Arial" panose="020B0604020202020204" pitchFamily="34" charset="0"/>
                  <a:sym typeface="Helvetica"/>
                </a:endParaRPr>
              </a:p>
            </p:txBody>
          </p:sp>
          <p:sp>
            <p:nvSpPr>
              <p:cNvPr id="83" name="Shape 17058">
                <a:extLst>
                  <a:ext uri="{FF2B5EF4-FFF2-40B4-BE49-F238E27FC236}">
                    <a16:creationId xmlns:a16="http://schemas.microsoft.com/office/drawing/2014/main" id="{4022F427-10CF-011A-F424-0D7992E1D05F}"/>
                  </a:ext>
                </a:extLst>
              </p:cNvPr>
              <p:cNvSpPr/>
              <p:nvPr/>
            </p:nvSpPr>
            <p:spPr>
              <a:xfrm>
                <a:off x="5915024" y="2492798"/>
                <a:ext cx="103768" cy="68454"/>
              </a:xfrm>
              <a:custGeom>
                <a:avLst/>
                <a:gdLst/>
                <a:ahLst/>
                <a:cxnLst>
                  <a:cxn ang="0">
                    <a:pos x="wd2" y="hd2"/>
                  </a:cxn>
                  <a:cxn ang="5400000">
                    <a:pos x="wd2" y="hd2"/>
                  </a:cxn>
                  <a:cxn ang="10800000">
                    <a:pos x="wd2" y="hd2"/>
                  </a:cxn>
                  <a:cxn ang="16200000">
                    <a:pos x="wd2" y="hd2"/>
                  </a:cxn>
                </a:cxnLst>
                <a:rect l="0" t="0" r="r" b="b"/>
                <a:pathLst>
                  <a:path w="21600" h="21600" extrusionOk="0">
                    <a:moveTo>
                      <a:pt x="12485" y="21600"/>
                    </a:moveTo>
                    <a:cubicBezTo>
                      <a:pt x="12021" y="21600"/>
                      <a:pt x="11618" y="21362"/>
                      <a:pt x="11316" y="20913"/>
                    </a:cubicBezTo>
                    <a:cubicBezTo>
                      <a:pt x="11162" y="20720"/>
                      <a:pt x="10440" y="20405"/>
                      <a:pt x="9838" y="20279"/>
                    </a:cubicBezTo>
                    <a:lnTo>
                      <a:pt x="9639" y="20237"/>
                    </a:lnTo>
                    <a:lnTo>
                      <a:pt x="8533" y="19116"/>
                    </a:lnTo>
                    <a:lnTo>
                      <a:pt x="7825" y="21054"/>
                    </a:lnTo>
                    <a:lnTo>
                      <a:pt x="4840" y="20870"/>
                    </a:lnTo>
                    <a:lnTo>
                      <a:pt x="4682" y="20760"/>
                    </a:lnTo>
                    <a:cubicBezTo>
                      <a:pt x="4558" y="20675"/>
                      <a:pt x="1646" y="18591"/>
                      <a:pt x="656" y="13565"/>
                    </a:cubicBezTo>
                    <a:cubicBezTo>
                      <a:pt x="569" y="12332"/>
                      <a:pt x="798" y="11548"/>
                      <a:pt x="981" y="10919"/>
                    </a:cubicBezTo>
                    <a:cubicBezTo>
                      <a:pt x="1127" y="10423"/>
                      <a:pt x="1215" y="10102"/>
                      <a:pt x="1199" y="9807"/>
                    </a:cubicBezTo>
                    <a:cubicBezTo>
                      <a:pt x="1179" y="9435"/>
                      <a:pt x="992" y="8839"/>
                      <a:pt x="825" y="8316"/>
                    </a:cubicBezTo>
                    <a:cubicBezTo>
                      <a:pt x="711" y="7955"/>
                      <a:pt x="603" y="7604"/>
                      <a:pt x="524" y="7285"/>
                    </a:cubicBezTo>
                    <a:lnTo>
                      <a:pt x="0" y="5152"/>
                    </a:lnTo>
                    <a:cubicBezTo>
                      <a:pt x="0" y="5152"/>
                      <a:pt x="6926" y="6982"/>
                      <a:pt x="6928" y="6982"/>
                    </a:cubicBezTo>
                    <a:cubicBezTo>
                      <a:pt x="7636" y="6982"/>
                      <a:pt x="9123" y="5897"/>
                      <a:pt x="9682" y="5489"/>
                    </a:cubicBezTo>
                    <a:lnTo>
                      <a:pt x="10222" y="5089"/>
                    </a:lnTo>
                    <a:cubicBezTo>
                      <a:pt x="10913" y="4568"/>
                      <a:pt x="11564" y="4076"/>
                      <a:pt x="12551" y="4013"/>
                    </a:cubicBezTo>
                    <a:lnTo>
                      <a:pt x="13283" y="3968"/>
                    </a:lnTo>
                    <a:cubicBezTo>
                      <a:pt x="14325" y="3908"/>
                      <a:pt x="15311" y="3852"/>
                      <a:pt x="16286" y="3548"/>
                    </a:cubicBezTo>
                    <a:cubicBezTo>
                      <a:pt x="16520" y="3476"/>
                      <a:pt x="16523" y="3472"/>
                      <a:pt x="16649" y="3256"/>
                    </a:cubicBezTo>
                    <a:cubicBezTo>
                      <a:pt x="16763" y="3063"/>
                      <a:pt x="16916" y="2800"/>
                      <a:pt x="17177" y="2504"/>
                    </a:cubicBezTo>
                    <a:cubicBezTo>
                      <a:pt x="17462" y="2183"/>
                      <a:pt x="17756" y="2008"/>
                      <a:pt x="18015" y="1855"/>
                    </a:cubicBezTo>
                    <a:cubicBezTo>
                      <a:pt x="18219" y="1734"/>
                      <a:pt x="18411" y="1619"/>
                      <a:pt x="18489" y="1489"/>
                    </a:cubicBezTo>
                    <a:lnTo>
                      <a:pt x="19395" y="0"/>
                    </a:lnTo>
                    <a:lnTo>
                      <a:pt x="19932" y="1846"/>
                    </a:lnTo>
                    <a:cubicBezTo>
                      <a:pt x="20445" y="3604"/>
                      <a:pt x="21168" y="4945"/>
                      <a:pt x="21174" y="4959"/>
                    </a:cubicBezTo>
                    <a:lnTo>
                      <a:pt x="21600" y="5742"/>
                    </a:lnTo>
                    <a:lnTo>
                      <a:pt x="21201" y="6558"/>
                    </a:lnTo>
                    <a:cubicBezTo>
                      <a:pt x="21201" y="6558"/>
                      <a:pt x="20466" y="8040"/>
                      <a:pt x="19776" y="9172"/>
                    </a:cubicBezTo>
                    <a:cubicBezTo>
                      <a:pt x="19149" y="10196"/>
                      <a:pt x="17417" y="11301"/>
                      <a:pt x="16463" y="11856"/>
                    </a:cubicBezTo>
                    <a:cubicBezTo>
                      <a:pt x="16478" y="11918"/>
                      <a:pt x="16496" y="11988"/>
                      <a:pt x="16517" y="12062"/>
                    </a:cubicBezTo>
                    <a:cubicBezTo>
                      <a:pt x="16955" y="13693"/>
                      <a:pt x="16706" y="14791"/>
                      <a:pt x="16421" y="15422"/>
                    </a:cubicBezTo>
                    <a:cubicBezTo>
                      <a:pt x="16052" y="16239"/>
                      <a:pt x="15470" y="16605"/>
                      <a:pt x="15059" y="16605"/>
                    </a:cubicBezTo>
                    <a:cubicBezTo>
                      <a:pt x="15053" y="16605"/>
                      <a:pt x="15044" y="16605"/>
                      <a:pt x="15038" y="16605"/>
                    </a:cubicBezTo>
                    <a:cubicBezTo>
                      <a:pt x="14202" y="16605"/>
                      <a:pt x="14022" y="16767"/>
                      <a:pt x="14019" y="16769"/>
                    </a:cubicBezTo>
                    <a:cubicBezTo>
                      <a:pt x="14186" y="17620"/>
                      <a:pt x="14145" y="20021"/>
                      <a:pt x="14145" y="20021"/>
                    </a:cubicBezTo>
                    <a:lnTo>
                      <a:pt x="14133" y="20792"/>
                    </a:lnTo>
                    <a:lnTo>
                      <a:pt x="13677" y="21146"/>
                    </a:lnTo>
                    <a:cubicBezTo>
                      <a:pt x="13580" y="21223"/>
                      <a:pt x="13065" y="21600"/>
                      <a:pt x="12485" y="21600"/>
                    </a:cubicBezTo>
                    <a:close/>
                  </a:path>
                </a:pathLst>
              </a:custGeom>
              <a:grpFill/>
              <a:ln w="3175" cap="flat">
                <a:solidFill>
                  <a:sysClr val="window" lastClr="FFFFFF"/>
                </a:solidFill>
                <a:miter lim="400000"/>
              </a:ln>
              <a:effectLst/>
            </p:spPr>
            <p:txBody>
              <a:bodyPr wrap="square" lIns="0" tIns="0" rIns="0" bIns="0" numCol="1" anchor="t">
                <a:noAutofit/>
              </a:bodyPr>
              <a:lstStyle/>
              <a:p>
                <a:pPr marL="0" marR="0" lvl="0" indent="0" defTabSz="914400" eaLnBrk="1" fontAlgn="auto" latinLnBrk="0" hangingPunct="1">
                  <a:lnSpc>
                    <a:spcPct val="100000"/>
                  </a:lnSpc>
                  <a:spcBef>
                    <a:spcPts val="0"/>
                  </a:spcBef>
                  <a:spcAft>
                    <a:spcPts val="0"/>
                  </a:spcAft>
                  <a:buClrTx/>
                  <a:buSzTx/>
                  <a:buFontTx/>
                  <a:buNone/>
                  <a:tabLst/>
                  <a:defRPr sz="1200">
                    <a:solidFill>
                      <a:srgbClr val="000000"/>
                    </a:solidFill>
                    <a:latin typeface="Helvetica"/>
                    <a:ea typeface="Helvetica"/>
                    <a:cs typeface="Helvetica"/>
                    <a:sym typeface="Helvetica"/>
                  </a:defRPr>
                </a:pPr>
                <a:endParaRPr kumimoji="0" lang="en-GB" sz="844" b="0" i="0" u="none" strike="noStrike" kern="0" cap="none" spc="0" normalizeH="0" baseline="0" noProof="0" dirty="0">
                  <a:ln>
                    <a:noFill/>
                  </a:ln>
                  <a:solidFill>
                    <a:srgbClr val="000000"/>
                  </a:solidFill>
                  <a:effectLst/>
                  <a:uLnTx/>
                  <a:uFillTx/>
                  <a:latin typeface="Helvetica"/>
                  <a:ea typeface="Lato Light" panose="020F0502020204030203" pitchFamily="34" charset="0"/>
                  <a:cs typeface="Arial" panose="020B0604020202020204" pitchFamily="34" charset="0"/>
                  <a:sym typeface="Helvetica"/>
                </a:endParaRPr>
              </a:p>
            </p:txBody>
          </p:sp>
          <p:sp>
            <p:nvSpPr>
              <p:cNvPr id="84" name="Shape 17059">
                <a:extLst>
                  <a:ext uri="{FF2B5EF4-FFF2-40B4-BE49-F238E27FC236}">
                    <a16:creationId xmlns:a16="http://schemas.microsoft.com/office/drawing/2014/main" id="{FAE61B0F-455D-2B64-0D8F-6206C19E340D}"/>
                  </a:ext>
                </a:extLst>
              </p:cNvPr>
              <p:cNvSpPr/>
              <p:nvPr/>
            </p:nvSpPr>
            <p:spPr>
              <a:xfrm>
                <a:off x="6092144" y="2521950"/>
                <a:ext cx="147364" cy="162251"/>
              </a:xfrm>
              <a:custGeom>
                <a:avLst/>
                <a:gdLst/>
                <a:ahLst/>
                <a:cxnLst>
                  <a:cxn ang="0">
                    <a:pos x="wd2" y="hd2"/>
                  </a:cxn>
                  <a:cxn ang="5400000">
                    <a:pos x="wd2" y="hd2"/>
                  </a:cxn>
                  <a:cxn ang="10800000">
                    <a:pos x="wd2" y="hd2"/>
                  </a:cxn>
                  <a:cxn ang="16200000">
                    <a:pos x="wd2" y="hd2"/>
                  </a:cxn>
                </a:cxnLst>
                <a:rect l="0" t="0" r="r" b="b"/>
                <a:pathLst>
                  <a:path w="21547" h="21600" extrusionOk="0">
                    <a:moveTo>
                      <a:pt x="12557" y="21600"/>
                    </a:moveTo>
                    <a:lnTo>
                      <a:pt x="13412" y="20693"/>
                    </a:lnTo>
                    <a:lnTo>
                      <a:pt x="14544" y="18847"/>
                    </a:lnTo>
                    <a:cubicBezTo>
                      <a:pt x="14076" y="18770"/>
                      <a:pt x="13703" y="18583"/>
                      <a:pt x="13446" y="18296"/>
                    </a:cubicBezTo>
                    <a:cubicBezTo>
                      <a:pt x="13280" y="18109"/>
                      <a:pt x="13109" y="17867"/>
                      <a:pt x="12934" y="17615"/>
                    </a:cubicBezTo>
                    <a:cubicBezTo>
                      <a:pt x="12708" y="17294"/>
                      <a:pt x="12293" y="16697"/>
                      <a:pt x="12072" y="16653"/>
                    </a:cubicBezTo>
                    <a:cubicBezTo>
                      <a:pt x="12053" y="16649"/>
                      <a:pt x="11981" y="16639"/>
                      <a:pt x="11840" y="16639"/>
                    </a:cubicBezTo>
                    <a:cubicBezTo>
                      <a:pt x="10946" y="16639"/>
                      <a:pt x="9652" y="16998"/>
                      <a:pt x="9473" y="17402"/>
                    </a:cubicBezTo>
                    <a:cubicBezTo>
                      <a:pt x="9425" y="17505"/>
                      <a:pt x="9376" y="17600"/>
                      <a:pt x="9313" y="17701"/>
                    </a:cubicBezTo>
                    <a:lnTo>
                      <a:pt x="9010" y="18190"/>
                    </a:lnTo>
                    <a:lnTo>
                      <a:pt x="8472" y="17909"/>
                    </a:lnTo>
                    <a:cubicBezTo>
                      <a:pt x="6407" y="16826"/>
                      <a:pt x="2915" y="15053"/>
                      <a:pt x="2337" y="14903"/>
                    </a:cubicBezTo>
                    <a:lnTo>
                      <a:pt x="2059" y="14831"/>
                    </a:lnTo>
                    <a:lnTo>
                      <a:pt x="1705" y="14095"/>
                    </a:lnTo>
                    <a:lnTo>
                      <a:pt x="2232" y="13825"/>
                    </a:lnTo>
                    <a:cubicBezTo>
                      <a:pt x="2497" y="13717"/>
                      <a:pt x="2814" y="13642"/>
                      <a:pt x="3144" y="13572"/>
                    </a:cubicBezTo>
                    <a:cubicBezTo>
                      <a:pt x="3210" y="13556"/>
                      <a:pt x="3319" y="13537"/>
                      <a:pt x="3439" y="13517"/>
                    </a:cubicBezTo>
                    <a:cubicBezTo>
                      <a:pt x="3581" y="13494"/>
                      <a:pt x="3876" y="13446"/>
                      <a:pt x="3958" y="13399"/>
                    </a:cubicBezTo>
                    <a:cubicBezTo>
                      <a:pt x="3941" y="13367"/>
                      <a:pt x="3861" y="13143"/>
                      <a:pt x="3813" y="13009"/>
                    </a:cubicBezTo>
                    <a:cubicBezTo>
                      <a:pt x="3711" y="12728"/>
                      <a:pt x="3587" y="12377"/>
                      <a:pt x="3667" y="12009"/>
                    </a:cubicBezTo>
                    <a:cubicBezTo>
                      <a:pt x="3724" y="11757"/>
                      <a:pt x="3834" y="11567"/>
                      <a:pt x="3914" y="11428"/>
                    </a:cubicBezTo>
                    <a:lnTo>
                      <a:pt x="4291" y="10821"/>
                    </a:lnTo>
                    <a:lnTo>
                      <a:pt x="3865" y="11215"/>
                    </a:lnTo>
                    <a:cubicBezTo>
                      <a:pt x="3709" y="11080"/>
                      <a:pt x="3467" y="11019"/>
                      <a:pt x="3189" y="10949"/>
                    </a:cubicBezTo>
                    <a:cubicBezTo>
                      <a:pt x="2904" y="10879"/>
                      <a:pt x="2584" y="10799"/>
                      <a:pt x="2285" y="10621"/>
                    </a:cubicBezTo>
                    <a:cubicBezTo>
                      <a:pt x="1328" y="10057"/>
                      <a:pt x="1713" y="9220"/>
                      <a:pt x="1922" y="8771"/>
                    </a:cubicBezTo>
                    <a:lnTo>
                      <a:pt x="2004" y="8590"/>
                    </a:lnTo>
                    <a:cubicBezTo>
                      <a:pt x="2057" y="8462"/>
                      <a:pt x="2175" y="8270"/>
                      <a:pt x="2310" y="8062"/>
                    </a:cubicBezTo>
                    <a:cubicBezTo>
                      <a:pt x="2424" y="7884"/>
                      <a:pt x="2637" y="7554"/>
                      <a:pt x="2658" y="7438"/>
                    </a:cubicBezTo>
                    <a:cubicBezTo>
                      <a:pt x="2618" y="7446"/>
                      <a:pt x="2580" y="7450"/>
                      <a:pt x="2540" y="7450"/>
                    </a:cubicBezTo>
                    <a:cubicBezTo>
                      <a:pt x="2373" y="7450"/>
                      <a:pt x="2207" y="7381"/>
                      <a:pt x="2053" y="7256"/>
                    </a:cubicBezTo>
                    <a:cubicBezTo>
                      <a:pt x="1581" y="6867"/>
                      <a:pt x="1412" y="6289"/>
                      <a:pt x="1361" y="6059"/>
                    </a:cubicBezTo>
                    <a:lnTo>
                      <a:pt x="1254" y="5565"/>
                    </a:lnTo>
                    <a:cubicBezTo>
                      <a:pt x="1254" y="5565"/>
                      <a:pt x="1829" y="5414"/>
                      <a:pt x="1893" y="5398"/>
                    </a:cubicBezTo>
                    <a:cubicBezTo>
                      <a:pt x="1410" y="5034"/>
                      <a:pt x="1022" y="4643"/>
                      <a:pt x="938" y="4532"/>
                    </a:cubicBezTo>
                    <a:cubicBezTo>
                      <a:pt x="630" y="4107"/>
                      <a:pt x="599" y="3748"/>
                      <a:pt x="573" y="3432"/>
                    </a:cubicBezTo>
                    <a:lnTo>
                      <a:pt x="548" y="3187"/>
                    </a:lnTo>
                    <a:cubicBezTo>
                      <a:pt x="525" y="3028"/>
                      <a:pt x="474" y="2869"/>
                      <a:pt x="426" y="2710"/>
                    </a:cubicBezTo>
                    <a:cubicBezTo>
                      <a:pt x="346" y="2440"/>
                      <a:pt x="253" y="2134"/>
                      <a:pt x="253" y="1804"/>
                    </a:cubicBezTo>
                    <a:lnTo>
                      <a:pt x="0" y="1123"/>
                    </a:lnTo>
                    <a:lnTo>
                      <a:pt x="824" y="1219"/>
                    </a:lnTo>
                    <a:cubicBezTo>
                      <a:pt x="2049" y="1156"/>
                      <a:pt x="2502" y="1048"/>
                      <a:pt x="2645" y="1002"/>
                    </a:cubicBezTo>
                    <a:cubicBezTo>
                      <a:pt x="2879" y="659"/>
                      <a:pt x="3408" y="175"/>
                      <a:pt x="3846" y="56"/>
                    </a:cubicBezTo>
                    <a:cubicBezTo>
                      <a:pt x="3985" y="19"/>
                      <a:pt x="4124" y="0"/>
                      <a:pt x="4259" y="0"/>
                    </a:cubicBezTo>
                    <a:cubicBezTo>
                      <a:pt x="4590" y="0"/>
                      <a:pt x="4845" y="107"/>
                      <a:pt x="5048" y="193"/>
                    </a:cubicBezTo>
                    <a:cubicBezTo>
                      <a:pt x="5157" y="239"/>
                      <a:pt x="5250" y="279"/>
                      <a:pt x="5343" y="298"/>
                    </a:cubicBezTo>
                    <a:cubicBezTo>
                      <a:pt x="5442" y="302"/>
                      <a:pt x="5526" y="305"/>
                      <a:pt x="5595" y="305"/>
                    </a:cubicBezTo>
                    <a:cubicBezTo>
                      <a:pt x="5775" y="305"/>
                      <a:pt x="5880" y="291"/>
                      <a:pt x="5983" y="279"/>
                    </a:cubicBezTo>
                    <a:cubicBezTo>
                      <a:pt x="6183" y="253"/>
                      <a:pt x="6384" y="230"/>
                      <a:pt x="6586" y="230"/>
                    </a:cubicBezTo>
                    <a:lnTo>
                      <a:pt x="6965" y="230"/>
                    </a:lnTo>
                    <a:lnTo>
                      <a:pt x="7001" y="266"/>
                    </a:lnTo>
                    <a:cubicBezTo>
                      <a:pt x="7048" y="273"/>
                      <a:pt x="7090" y="280"/>
                      <a:pt x="7132" y="288"/>
                    </a:cubicBezTo>
                    <a:lnTo>
                      <a:pt x="7123" y="389"/>
                    </a:lnTo>
                    <a:lnTo>
                      <a:pt x="7155" y="420"/>
                    </a:lnTo>
                    <a:lnTo>
                      <a:pt x="7172" y="405"/>
                    </a:lnTo>
                    <a:cubicBezTo>
                      <a:pt x="7663" y="839"/>
                      <a:pt x="8070" y="1082"/>
                      <a:pt x="8651" y="1379"/>
                    </a:cubicBezTo>
                    <a:cubicBezTo>
                      <a:pt x="9246" y="1679"/>
                      <a:pt x="9669" y="2102"/>
                      <a:pt x="10082" y="2512"/>
                    </a:cubicBezTo>
                    <a:cubicBezTo>
                      <a:pt x="10209" y="2638"/>
                      <a:pt x="10335" y="2765"/>
                      <a:pt x="10468" y="2887"/>
                    </a:cubicBezTo>
                    <a:cubicBezTo>
                      <a:pt x="11444" y="3791"/>
                      <a:pt x="12643" y="4979"/>
                      <a:pt x="13288" y="6156"/>
                    </a:cubicBezTo>
                    <a:cubicBezTo>
                      <a:pt x="13492" y="6526"/>
                      <a:pt x="13528" y="6832"/>
                      <a:pt x="13553" y="7056"/>
                    </a:cubicBezTo>
                    <a:cubicBezTo>
                      <a:pt x="13585" y="7319"/>
                      <a:pt x="13585" y="7319"/>
                      <a:pt x="13905" y="7441"/>
                    </a:cubicBezTo>
                    <a:lnTo>
                      <a:pt x="14342" y="7611"/>
                    </a:lnTo>
                    <a:cubicBezTo>
                      <a:pt x="14879" y="7824"/>
                      <a:pt x="15490" y="8066"/>
                      <a:pt x="15981" y="8156"/>
                    </a:cubicBezTo>
                    <a:lnTo>
                      <a:pt x="16179" y="8192"/>
                    </a:lnTo>
                    <a:cubicBezTo>
                      <a:pt x="16179" y="8192"/>
                      <a:pt x="16359" y="8371"/>
                      <a:pt x="16380" y="8393"/>
                    </a:cubicBezTo>
                    <a:cubicBezTo>
                      <a:pt x="16656" y="8055"/>
                      <a:pt x="17052" y="7692"/>
                      <a:pt x="17800" y="7685"/>
                    </a:cubicBezTo>
                    <a:cubicBezTo>
                      <a:pt x="18274" y="7684"/>
                      <a:pt x="18936" y="7866"/>
                      <a:pt x="19303" y="8264"/>
                    </a:cubicBezTo>
                    <a:cubicBezTo>
                      <a:pt x="19528" y="8509"/>
                      <a:pt x="19617" y="8813"/>
                      <a:pt x="19551" y="9117"/>
                    </a:cubicBezTo>
                    <a:cubicBezTo>
                      <a:pt x="19482" y="9432"/>
                      <a:pt x="19246" y="9590"/>
                      <a:pt x="19023" y="9673"/>
                    </a:cubicBezTo>
                    <a:cubicBezTo>
                      <a:pt x="19075" y="9701"/>
                      <a:pt x="19124" y="9732"/>
                      <a:pt x="19159" y="9754"/>
                    </a:cubicBezTo>
                    <a:cubicBezTo>
                      <a:pt x="19273" y="9826"/>
                      <a:pt x="19374" y="9890"/>
                      <a:pt x="19444" y="9944"/>
                    </a:cubicBezTo>
                    <a:lnTo>
                      <a:pt x="20365" y="10574"/>
                    </a:lnTo>
                    <a:lnTo>
                      <a:pt x="19556" y="10986"/>
                    </a:lnTo>
                    <a:cubicBezTo>
                      <a:pt x="18909" y="11316"/>
                      <a:pt x="18298" y="11838"/>
                      <a:pt x="18298" y="12061"/>
                    </a:cubicBezTo>
                    <a:cubicBezTo>
                      <a:pt x="18295" y="13522"/>
                      <a:pt x="19870" y="14846"/>
                      <a:pt x="21221" y="15537"/>
                    </a:cubicBezTo>
                    <a:lnTo>
                      <a:pt x="21486" y="15672"/>
                    </a:lnTo>
                    <a:lnTo>
                      <a:pt x="21537" y="15961"/>
                    </a:lnTo>
                    <a:cubicBezTo>
                      <a:pt x="21566" y="16150"/>
                      <a:pt x="21600" y="16387"/>
                      <a:pt x="20498" y="17379"/>
                    </a:cubicBezTo>
                    <a:cubicBezTo>
                      <a:pt x="20382" y="17482"/>
                      <a:pt x="20112" y="17629"/>
                      <a:pt x="19906" y="17733"/>
                    </a:cubicBezTo>
                    <a:cubicBezTo>
                      <a:pt x="19629" y="17878"/>
                      <a:pt x="19379" y="17990"/>
                      <a:pt x="19155" y="18068"/>
                    </a:cubicBezTo>
                    <a:cubicBezTo>
                      <a:pt x="19172" y="18101"/>
                      <a:pt x="19187" y="18134"/>
                      <a:pt x="19204" y="18168"/>
                    </a:cubicBezTo>
                    <a:cubicBezTo>
                      <a:pt x="19337" y="18439"/>
                      <a:pt x="19476" y="18721"/>
                      <a:pt x="19549" y="19042"/>
                    </a:cubicBezTo>
                    <a:cubicBezTo>
                      <a:pt x="19634" y="19409"/>
                      <a:pt x="19579" y="19749"/>
                      <a:pt x="19530" y="20049"/>
                    </a:cubicBezTo>
                    <a:cubicBezTo>
                      <a:pt x="19495" y="20261"/>
                      <a:pt x="19463" y="20462"/>
                      <a:pt x="19488" y="20629"/>
                    </a:cubicBezTo>
                    <a:lnTo>
                      <a:pt x="19619" y="21442"/>
                    </a:lnTo>
                    <a:lnTo>
                      <a:pt x="18732" y="21240"/>
                    </a:lnTo>
                    <a:cubicBezTo>
                      <a:pt x="18719" y="21236"/>
                      <a:pt x="17305" y="20916"/>
                      <a:pt x="16382" y="20916"/>
                    </a:cubicBezTo>
                    <a:cubicBezTo>
                      <a:pt x="16108" y="20916"/>
                      <a:pt x="15990" y="20944"/>
                      <a:pt x="15950" y="20957"/>
                    </a:cubicBezTo>
                    <a:cubicBezTo>
                      <a:pt x="15691" y="21039"/>
                      <a:pt x="15522" y="21130"/>
                      <a:pt x="15345" y="21226"/>
                    </a:cubicBezTo>
                    <a:cubicBezTo>
                      <a:pt x="15022" y="21401"/>
                      <a:pt x="14656" y="21600"/>
                      <a:pt x="13952" y="21600"/>
                    </a:cubicBezTo>
                    <a:lnTo>
                      <a:pt x="12557" y="21600"/>
                    </a:lnTo>
                    <a:close/>
                  </a:path>
                </a:pathLst>
              </a:custGeom>
              <a:grpFill/>
              <a:ln w="3175" cap="flat">
                <a:solidFill>
                  <a:sysClr val="window" lastClr="FFFFFF"/>
                </a:solidFill>
                <a:miter lim="400000"/>
              </a:ln>
              <a:effectLst/>
            </p:spPr>
            <p:txBody>
              <a:bodyPr wrap="square" lIns="0" tIns="0" rIns="0" bIns="0" numCol="1" anchor="t">
                <a:noAutofit/>
              </a:bodyPr>
              <a:lstStyle/>
              <a:p>
                <a:pPr marL="0" marR="0" lvl="0" indent="0" defTabSz="914400" eaLnBrk="1" fontAlgn="auto" latinLnBrk="0" hangingPunct="1">
                  <a:lnSpc>
                    <a:spcPct val="100000"/>
                  </a:lnSpc>
                  <a:spcBef>
                    <a:spcPts val="0"/>
                  </a:spcBef>
                  <a:spcAft>
                    <a:spcPts val="0"/>
                  </a:spcAft>
                  <a:buClrTx/>
                  <a:buSzTx/>
                  <a:buFontTx/>
                  <a:buNone/>
                  <a:tabLst/>
                  <a:defRPr sz="1200">
                    <a:solidFill>
                      <a:srgbClr val="000000"/>
                    </a:solidFill>
                    <a:latin typeface="Helvetica"/>
                    <a:ea typeface="Helvetica"/>
                    <a:cs typeface="Helvetica"/>
                    <a:sym typeface="Helvetica"/>
                  </a:defRPr>
                </a:pPr>
                <a:endParaRPr kumimoji="0" lang="en-GB" sz="844" b="0" i="0" u="none" strike="noStrike" kern="0" cap="none" spc="0" normalizeH="0" baseline="0" noProof="0" dirty="0">
                  <a:ln>
                    <a:noFill/>
                  </a:ln>
                  <a:solidFill>
                    <a:srgbClr val="000000"/>
                  </a:solidFill>
                  <a:effectLst/>
                  <a:uLnTx/>
                  <a:uFillTx/>
                  <a:latin typeface="Helvetica"/>
                  <a:ea typeface="Lato Light" panose="020F0502020204030203" pitchFamily="34" charset="0"/>
                  <a:cs typeface="Arial" panose="020B0604020202020204" pitchFamily="34" charset="0"/>
                  <a:sym typeface="Helvetica"/>
                </a:endParaRPr>
              </a:p>
            </p:txBody>
          </p:sp>
          <p:sp>
            <p:nvSpPr>
              <p:cNvPr id="85" name="Shape 17060">
                <a:extLst>
                  <a:ext uri="{FF2B5EF4-FFF2-40B4-BE49-F238E27FC236}">
                    <a16:creationId xmlns:a16="http://schemas.microsoft.com/office/drawing/2014/main" id="{97877E65-D36F-D827-A53B-10F698105384}"/>
                  </a:ext>
                </a:extLst>
              </p:cNvPr>
              <p:cNvSpPr/>
              <p:nvPr/>
            </p:nvSpPr>
            <p:spPr>
              <a:xfrm>
                <a:off x="5915024" y="2507374"/>
                <a:ext cx="201877" cy="164863"/>
              </a:xfrm>
              <a:custGeom>
                <a:avLst/>
                <a:gdLst/>
                <a:ahLst/>
                <a:cxnLst>
                  <a:cxn ang="0">
                    <a:pos x="wd2" y="hd2"/>
                  </a:cxn>
                  <a:cxn ang="5400000">
                    <a:pos x="wd2" y="hd2"/>
                  </a:cxn>
                  <a:cxn ang="10800000">
                    <a:pos x="wd2" y="hd2"/>
                  </a:cxn>
                  <a:cxn ang="16200000">
                    <a:pos x="wd2" y="hd2"/>
                  </a:cxn>
                </a:cxnLst>
                <a:rect l="0" t="0" r="r" b="b"/>
                <a:pathLst>
                  <a:path w="21387" h="21600" extrusionOk="0">
                    <a:moveTo>
                      <a:pt x="15077" y="20701"/>
                    </a:moveTo>
                    <a:cubicBezTo>
                      <a:pt x="14906" y="20585"/>
                      <a:pt x="14723" y="20481"/>
                      <a:pt x="14540" y="20376"/>
                    </a:cubicBezTo>
                    <a:cubicBezTo>
                      <a:pt x="14152" y="20152"/>
                      <a:pt x="13750" y="19921"/>
                      <a:pt x="13396" y="19577"/>
                    </a:cubicBezTo>
                    <a:cubicBezTo>
                      <a:pt x="13170" y="19355"/>
                      <a:pt x="12978" y="19086"/>
                      <a:pt x="12787" y="18816"/>
                    </a:cubicBezTo>
                    <a:cubicBezTo>
                      <a:pt x="12597" y="18546"/>
                      <a:pt x="12419" y="18292"/>
                      <a:pt x="12214" y="18119"/>
                    </a:cubicBezTo>
                    <a:cubicBezTo>
                      <a:pt x="11893" y="17842"/>
                      <a:pt x="11429" y="17598"/>
                      <a:pt x="10837" y="17392"/>
                    </a:cubicBezTo>
                    <a:cubicBezTo>
                      <a:pt x="10621" y="17317"/>
                      <a:pt x="10394" y="17257"/>
                      <a:pt x="10163" y="17194"/>
                    </a:cubicBezTo>
                    <a:cubicBezTo>
                      <a:pt x="9410" y="16990"/>
                      <a:pt x="8557" y="16759"/>
                      <a:pt x="7912" y="16025"/>
                    </a:cubicBezTo>
                    <a:lnTo>
                      <a:pt x="7616" y="15688"/>
                    </a:lnTo>
                    <a:cubicBezTo>
                      <a:pt x="6700" y="14652"/>
                      <a:pt x="5753" y="13580"/>
                      <a:pt x="5154" y="12171"/>
                    </a:cubicBezTo>
                    <a:cubicBezTo>
                      <a:pt x="4816" y="11377"/>
                      <a:pt x="4677" y="10561"/>
                      <a:pt x="4544" y="9771"/>
                    </a:cubicBezTo>
                    <a:cubicBezTo>
                      <a:pt x="4482" y="9408"/>
                      <a:pt x="4344" y="9202"/>
                      <a:pt x="4259" y="9202"/>
                    </a:cubicBezTo>
                    <a:cubicBezTo>
                      <a:pt x="4222" y="9202"/>
                      <a:pt x="4167" y="9233"/>
                      <a:pt x="4108" y="9288"/>
                    </a:cubicBezTo>
                    <a:cubicBezTo>
                      <a:pt x="4071" y="9322"/>
                      <a:pt x="4041" y="9454"/>
                      <a:pt x="4012" y="9582"/>
                    </a:cubicBezTo>
                    <a:cubicBezTo>
                      <a:pt x="3960" y="9805"/>
                      <a:pt x="3895" y="10084"/>
                      <a:pt x="3710" y="10322"/>
                    </a:cubicBezTo>
                    <a:lnTo>
                      <a:pt x="3436" y="10674"/>
                    </a:lnTo>
                    <a:lnTo>
                      <a:pt x="3120" y="10379"/>
                    </a:lnTo>
                    <a:cubicBezTo>
                      <a:pt x="2782" y="10063"/>
                      <a:pt x="2636" y="10027"/>
                      <a:pt x="2556" y="10027"/>
                    </a:cubicBezTo>
                    <a:cubicBezTo>
                      <a:pt x="2428" y="10027"/>
                      <a:pt x="2247" y="10130"/>
                      <a:pt x="1997" y="10273"/>
                    </a:cubicBezTo>
                    <a:lnTo>
                      <a:pt x="1346" y="10630"/>
                    </a:lnTo>
                    <a:lnTo>
                      <a:pt x="1144" y="10226"/>
                    </a:lnTo>
                    <a:cubicBezTo>
                      <a:pt x="603" y="9151"/>
                      <a:pt x="-213" y="7530"/>
                      <a:pt x="51" y="6209"/>
                    </a:cubicBezTo>
                    <a:cubicBezTo>
                      <a:pt x="156" y="5690"/>
                      <a:pt x="409" y="5279"/>
                      <a:pt x="806" y="4988"/>
                    </a:cubicBezTo>
                    <a:lnTo>
                      <a:pt x="1127" y="4754"/>
                    </a:lnTo>
                    <a:lnTo>
                      <a:pt x="1371" y="5099"/>
                    </a:lnTo>
                    <a:cubicBezTo>
                      <a:pt x="1721" y="5596"/>
                      <a:pt x="2098" y="5883"/>
                      <a:pt x="2252" y="5988"/>
                    </a:cubicBezTo>
                    <a:lnTo>
                      <a:pt x="3033" y="6028"/>
                    </a:lnTo>
                    <a:lnTo>
                      <a:pt x="3597" y="4770"/>
                    </a:lnTo>
                    <a:lnTo>
                      <a:pt x="4799" y="5763"/>
                    </a:lnTo>
                    <a:cubicBezTo>
                      <a:pt x="5090" y="5821"/>
                      <a:pt x="5594" y="5959"/>
                      <a:pt x="5884" y="6241"/>
                    </a:cubicBezTo>
                    <a:cubicBezTo>
                      <a:pt x="5887" y="5927"/>
                      <a:pt x="5888" y="5513"/>
                      <a:pt x="5878" y="5236"/>
                    </a:cubicBezTo>
                    <a:cubicBezTo>
                      <a:pt x="5870" y="4992"/>
                      <a:pt x="5939" y="4764"/>
                      <a:pt x="6075" y="4592"/>
                    </a:cubicBezTo>
                    <a:cubicBezTo>
                      <a:pt x="6282" y="4329"/>
                      <a:pt x="6614" y="4205"/>
                      <a:pt x="7120" y="4205"/>
                    </a:cubicBezTo>
                    <a:cubicBezTo>
                      <a:pt x="7224" y="4186"/>
                      <a:pt x="7216" y="4017"/>
                      <a:pt x="7147" y="3805"/>
                    </a:cubicBezTo>
                    <a:cubicBezTo>
                      <a:pt x="7010" y="3387"/>
                      <a:pt x="6908" y="2956"/>
                      <a:pt x="7086" y="2634"/>
                    </a:cubicBezTo>
                    <a:lnTo>
                      <a:pt x="7218" y="2396"/>
                    </a:lnTo>
                    <a:lnTo>
                      <a:pt x="7509" y="2361"/>
                    </a:lnTo>
                    <a:cubicBezTo>
                      <a:pt x="8119" y="2079"/>
                      <a:pt x="8826" y="1672"/>
                      <a:pt x="8975" y="1472"/>
                    </a:cubicBezTo>
                    <a:cubicBezTo>
                      <a:pt x="9296" y="1043"/>
                      <a:pt x="9636" y="481"/>
                      <a:pt x="9639" y="475"/>
                    </a:cubicBezTo>
                    <a:lnTo>
                      <a:pt x="9927" y="0"/>
                    </a:lnTo>
                    <a:lnTo>
                      <a:pt x="10290" y="390"/>
                    </a:lnTo>
                    <a:cubicBezTo>
                      <a:pt x="10316" y="419"/>
                      <a:pt x="13004" y="3307"/>
                      <a:pt x="13506" y="3784"/>
                    </a:cubicBezTo>
                    <a:cubicBezTo>
                      <a:pt x="13853" y="4120"/>
                      <a:pt x="14665" y="4507"/>
                      <a:pt x="15031" y="4664"/>
                    </a:cubicBezTo>
                    <a:cubicBezTo>
                      <a:pt x="15228" y="4657"/>
                      <a:pt x="15746" y="4641"/>
                      <a:pt x="16201" y="4641"/>
                    </a:cubicBezTo>
                    <a:cubicBezTo>
                      <a:pt x="16507" y="4641"/>
                      <a:pt x="16786" y="4649"/>
                      <a:pt x="16937" y="4670"/>
                    </a:cubicBezTo>
                    <a:cubicBezTo>
                      <a:pt x="16904" y="4643"/>
                      <a:pt x="16980" y="4416"/>
                      <a:pt x="17006" y="4236"/>
                    </a:cubicBezTo>
                    <a:lnTo>
                      <a:pt x="17072" y="3800"/>
                    </a:lnTo>
                    <a:lnTo>
                      <a:pt x="17435" y="3791"/>
                    </a:lnTo>
                    <a:cubicBezTo>
                      <a:pt x="17438" y="3790"/>
                      <a:pt x="17742" y="3784"/>
                      <a:pt x="18125" y="3756"/>
                    </a:cubicBezTo>
                    <a:lnTo>
                      <a:pt x="18464" y="3733"/>
                    </a:lnTo>
                    <a:lnTo>
                      <a:pt x="18594" y="4209"/>
                    </a:lnTo>
                    <a:lnTo>
                      <a:pt x="18597" y="4331"/>
                    </a:lnTo>
                    <a:cubicBezTo>
                      <a:pt x="18597" y="4511"/>
                      <a:pt x="18644" y="4718"/>
                      <a:pt x="18693" y="4937"/>
                    </a:cubicBezTo>
                    <a:cubicBezTo>
                      <a:pt x="18739" y="5145"/>
                      <a:pt x="18783" y="5352"/>
                      <a:pt x="18805" y="5560"/>
                    </a:cubicBezTo>
                    <a:lnTo>
                      <a:pt x="18828" y="5852"/>
                    </a:lnTo>
                    <a:cubicBezTo>
                      <a:pt x="18843" y="6109"/>
                      <a:pt x="18851" y="6238"/>
                      <a:pt x="18947" y="6416"/>
                    </a:cubicBezTo>
                    <a:cubicBezTo>
                      <a:pt x="19075" y="6650"/>
                      <a:pt x="19799" y="7428"/>
                      <a:pt x="20033" y="7480"/>
                    </a:cubicBezTo>
                    <a:lnTo>
                      <a:pt x="21387" y="6996"/>
                    </a:lnTo>
                    <a:lnTo>
                      <a:pt x="20420" y="8350"/>
                    </a:lnTo>
                    <a:cubicBezTo>
                      <a:pt x="20339" y="8474"/>
                      <a:pt x="20332" y="8487"/>
                      <a:pt x="19416" y="8812"/>
                    </a:cubicBezTo>
                    <a:cubicBezTo>
                      <a:pt x="19416" y="9092"/>
                      <a:pt x="19399" y="9372"/>
                      <a:pt x="19391" y="9488"/>
                    </a:cubicBezTo>
                    <a:lnTo>
                      <a:pt x="19379" y="9670"/>
                    </a:lnTo>
                    <a:lnTo>
                      <a:pt x="19231" y="9975"/>
                    </a:lnTo>
                    <a:cubicBezTo>
                      <a:pt x="19132" y="10111"/>
                      <a:pt x="18942" y="10272"/>
                      <a:pt x="18609" y="10272"/>
                    </a:cubicBezTo>
                    <a:cubicBezTo>
                      <a:pt x="18171" y="10272"/>
                      <a:pt x="17948" y="9906"/>
                      <a:pt x="17785" y="9639"/>
                    </a:cubicBezTo>
                    <a:cubicBezTo>
                      <a:pt x="17696" y="9494"/>
                      <a:pt x="17612" y="9357"/>
                      <a:pt x="17492" y="9239"/>
                    </a:cubicBezTo>
                    <a:cubicBezTo>
                      <a:pt x="17319" y="9071"/>
                      <a:pt x="16639" y="8956"/>
                      <a:pt x="16137" y="8956"/>
                    </a:cubicBezTo>
                    <a:lnTo>
                      <a:pt x="14889" y="9320"/>
                    </a:lnTo>
                    <a:lnTo>
                      <a:pt x="14014" y="8921"/>
                    </a:lnTo>
                    <a:lnTo>
                      <a:pt x="12419" y="8665"/>
                    </a:lnTo>
                    <a:cubicBezTo>
                      <a:pt x="11990" y="8567"/>
                      <a:pt x="11764" y="8431"/>
                      <a:pt x="11643" y="8319"/>
                    </a:cubicBezTo>
                    <a:cubicBezTo>
                      <a:pt x="11603" y="8315"/>
                      <a:pt x="11541" y="8311"/>
                      <a:pt x="11447" y="8311"/>
                    </a:cubicBezTo>
                    <a:cubicBezTo>
                      <a:pt x="11136" y="8311"/>
                      <a:pt x="10773" y="8353"/>
                      <a:pt x="10695" y="8376"/>
                    </a:cubicBezTo>
                    <a:cubicBezTo>
                      <a:pt x="10695" y="8390"/>
                      <a:pt x="10531" y="8565"/>
                      <a:pt x="10087" y="9370"/>
                    </a:cubicBezTo>
                    <a:lnTo>
                      <a:pt x="9765" y="9952"/>
                    </a:lnTo>
                    <a:lnTo>
                      <a:pt x="9374" y="9446"/>
                    </a:lnTo>
                    <a:cubicBezTo>
                      <a:pt x="9302" y="9345"/>
                      <a:pt x="9223" y="9213"/>
                      <a:pt x="9136" y="9067"/>
                    </a:cubicBezTo>
                    <a:cubicBezTo>
                      <a:pt x="9012" y="8856"/>
                      <a:pt x="8722" y="8362"/>
                      <a:pt x="8581" y="8362"/>
                    </a:cubicBezTo>
                    <a:cubicBezTo>
                      <a:pt x="8401" y="8413"/>
                      <a:pt x="8326" y="8651"/>
                      <a:pt x="8294" y="8841"/>
                    </a:cubicBezTo>
                    <a:cubicBezTo>
                      <a:pt x="8203" y="9371"/>
                      <a:pt x="8360" y="10008"/>
                      <a:pt x="8549" y="10183"/>
                    </a:cubicBezTo>
                    <a:cubicBezTo>
                      <a:pt x="8633" y="10258"/>
                      <a:pt x="8710" y="10316"/>
                      <a:pt x="8781" y="10371"/>
                    </a:cubicBezTo>
                    <a:cubicBezTo>
                      <a:pt x="8997" y="10536"/>
                      <a:pt x="9241" y="10723"/>
                      <a:pt x="9455" y="11180"/>
                    </a:cubicBezTo>
                    <a:cubicBezTo>
                      <a:pt x="9572" y="11442"/>
                      <a:pt x="9670" y="11711"/>
                      <a:pt x="9766" y="11981"/>
                    </a:cubicBezTo>
                    <a:cubicBezTo>
                      <a:pt x="9864" y="12255"/>
                      <a:pt x="9960" y="12530"/>
                      <a:pt x="10087" y="12786"/>
                    </a:cubicBezTo>
                    <a:cubicBezTo>
                      <a:pt x="10420" y="13459"/>
                      <a:pt x="10853" y="13855"/>
                      <a:pt x="11357" y="14314"/>
                    </a:cubicBezTo>
                    <a:cubicBezTo>
                      <a:pt x="11536" y="14476"/>
                      <a:pt x="11718" y="14643"/>
                      <a:pt x="11903" y="14826"/>
                    </a:cubicBezTo>
                    <a:cubicBezTo>
                      <a:pt x="12072" y="14994"/>
                      <a:pt x="12234" y="15110"/>
                      <a:pt x="12403" y="15233"/>
                    </a:cubicBezTo>
                    <a:cubicBezTo>
                      <a:pt x="12533" y="15325"/>
                      <a:pt x="12665" y="15421"/>
                      <a:pt x="12805" y="15537"/>
                    </a:cubicBezTo>
                    <a:cubicBezTo>
                      <a:pt x="13627" y="16214"/>
                      <a:pt x="13886" y="16850"/>
                      <a:pt x="14240" y="17831"/>
                    </a:cubicBezTo>
                    <a:cubicBezTo>
                      <a:pt x="14479" y="18481"/>
                      <a:pt x="15126" y="19042"/>
                      <a:pt x="15699" y="19538"/>
                    </a:cubicBezTo>
                    <a:cubicBezTo>
                      <a:pt x="15850" y="19670"/>
                      <a:pt x="15998" y="19798"/>
                      <a:pt x="16132" y="19922"/>
                    </a:cubicBezTo>
                    <a:cubicBezTo>
                      <a:pt x="16132" y="19922"/>
                      <a:pt x="16763" y="20549"/>
                      <a:pt x="16914" y="20690"/>
                    </a:cubicBezTo>
                    <a:lnTo>
                      <a:pt x="16439" y="21600"/>
                    </a:lnTo>
                    <a:cubicBezTo>
                      <a:pt x="15981" y="21303"/>
                      <a:pt x="15528" y="21005"/>
                      <a:pt x="15077" y="20701"/>
                    </a:cubicBezTo>
                    <a:close/>
                  </a:path>
                </a:pathLst>
              </a:custGeom>
              <a:grpFill/>
              <a:ln w="3175" cap="flat">
                <a:solidFill>
                  <a:sysClr val="window" lastClr="FFFFFF"/>
                </a:solidFill>
                <a:miter lim="400000"/>
              </a:ln>
              <a:effectLst/>
            </p:spPr>
            <p:txBody>
              <a:bodyPr wrap="square" lIns="0" tIns="0" rIns="0" bIns="0" numCol="1" anchor="t">
                <a:noAutofit/>
              </a:bodyPr>
              <a:lstStyle/>
              <a:p>
                <a:pPr marL="0" marR="0" lvl="0" indent="0" defTabSz="914400" eaLnBrk="1" fontAlgn="auto" latinLnBrk="0" hangingPunct="1">
                  <a:lnSpc>
                    <a:spcPct val="100000"/>
                  </a:lnSpc>
                  <a:spcBef>
                    <a:spcPts val="0"/>
                  </a:spcBef>
                  <a:spcAft>
                    <a:spcPts val="0"/>
                  </a:spcAft>
                  <a:buClrTx/>
                  <a:buSzTx/>
                  <a:buFontTx/>
                  <a:buNone/>
                  <a:tabLst/>
                  <a:defRPr sz="1200">
                    <a:solidFill>
                      <a:srgbClr val="000000"/>
                    </a:solidFill>
                    <a:latin typeface="Helvetica"/>
                    <a:ea typeface="Helvetica"/>
                    <a:cs typeface="Helvetica"/>
                    <a:sym typeface="Helvetica"/>
                  </a:defRPr>
                </a:pPr>
                <a:endParaRPr kumimoji="0" lang="en-GB" sz="844" b="0" i="0" u="none" strike="noStrike" kern="0" cap="none" spc="0" normalizeH="0" baseline="0" noProof="0" dirty="0">
                  <a:ln>
                    <a:noFill/>
                  </a:ln>
                  <a:solidFill>
                    <a:srgbClr val="000000"/>
                  </a:solidFill>
                  <a:effectLst/>
                  <a:uLnTx/>
                  <a:uFillTx/>
                  <a:latin typeface="Helvetica"/>
                  <a:ea typeface="Lato Light" panose="020F0502020204030203" pitchFamily="34" charset="0"/>
                  <a:cs typeface="Arial" panose="020B0604020202020204" pitchFamily="34" charset="0"/>
                  <a:sym typeface="Helvetica"/>
                </a:endParaRPr>
              </a:p>
            </p:txBody>
          </p:sp>
          <p:sp>
            <p:nvSpPr>
              <p:cNvPr id="86" name="Shape 17061">
                <a:extLst>
                  <a:ext uri="{FF2B5EF4-FFF2-40B4-BE49-F238E27FC236}">
                    <a16:creationId xmlns:a16="http://schemas.microsoft.com/office/drawing/2014/main" id="{058E7553-F29C-9811-43A8-4A7CB6394524}"/>
                  </a:ext>
                </a:extLst>
              </p:cNvPr>
              <p:cNvSpPr/>
              <p:nvPr/>
            </p:nvSpPr>
            <p:spPr>
              <a:xfrm>
                <a:off x="6003585" y="2434494"/>
                <a:ext cx="215000" cy="116658"/>
              </a:xfrm>
              <a:custGeom>
                <a:avLst/>
                <a:gdLst/>
                <a:ahLst/>
                <a:cxnLst>
                  <a:cxn ang="0">
                    <a:pos x="wd2" y="hd2"/>
                  </a:cxn>
                  <a:cxn ang="5400000">
                    <a:pos x="wd2" y="hd2"/>
                  </a:cxn>
                  <a:cxn ang="10800000">
                    <a:pos x="wd2" y="hd2"/>
                  </a:cxn>
                  <a:cxn ang="16200000">
                    <a:pos x="wd2" y="hd2"/>
                  </a:cxn>
                </a:cxnLst>
                <a:rect l="0" t="0" r="r" b="b"/>
                <a:pathLst>
                  <a:path w="21600" h="21600" extrusionOk="0">
                    <a:moveTo>
                      <a:pt x="5862" y="21555"/>
                    </a:moveTo>
                    <a:cubicBezTo>
                      <a:pt x="5737" y="21479"/>
                      <a:pt x="4622" y="20783"/>
                      <a:pt x="4094" y="20021"/>
                    </a:cubicBezTo>
                    <a:cubicBezTo>
                      <a:pt x="3601" y="19322"/>
                      <a:pt x="1114" y="15339"/>
                      <a:pt x="1008" y="15170"/>
                    </a:cubicBezTo>
                    <a:cubicBezTo>
                      <a:pt x="943" y="15043"/>
                      <a:pt x="537" y="14131"/>
                      <a:pt x="242" y="12897"/>
                    </a:cubicBezTo>
                    <a:lnTo>
                      <a:pt x="0" y="11885"/>
                    </a:lnTo>
                    <a:lnTo>
                      <a:pt x="605" y="11827"/>
                    </a:lnTo>
                    <a:cubicBezTo>
                      <a:pt x="717" y="11699"/>
                      <a:pt x="733" y="11046"/>
                      <a:pt x="741" y="10731"/>
                    </a:cubicBezTo>
                    <a:cubicBezTo>
                      <a:pt x="759" y="10072"/>
                      <a:pt x="776" y="9391"/>
                      <a:pt x="998" y="8907"/>
                    </a:cubicBezTo>
                    <a:cubicBezTo>
                      <a:pt x="1085" y="8716"/>
                      <a:pt x="1183" y="8591"/>
                      <a:pt x="1264" y="8491"/>
                    </a:cubicBezTo>
                    <a:cubicBezTo>
                      <a:pt x="1380" y="8269"/>
                      <a:pt x="1361" y="7979"/>
                      <a:pt x="1348" y="7745"/>
                    </a:cubicBezTo>
                    <a:cubicBezTo>
                      <a:pt x="1332" y="7486"/>
                      <a:pt x="1313" y="7193"/>
                      <a:pt x="1334" y="6895"/>
                    </a:cubicBezTo>
                    <a:lnTo>
                      <a:pt x="1368" y="6345"/>
                    </a:lnTo>
                    <a:lnTo>
                      <a:pt x="1667" y="6234"/>
                    </a:lnTo>
                    <a:cubicBezTo>
                      <a:pt x="1745" y="6206"/>
                      <a:pt x="1830" y="6192"/>
                      <a:pt x="1923" y="6192"/>
                    </a:cubicBezTo>
                    <a:cubicBezTo>
                      <a:pt x="2014" y="6192"/>
                      <a:pt x="2111" y="6206"/>
                      <a:pt x="2211" y="6220"/>
                    </a:cubicBezTo>
                    <a:cubicBezTo>
                      <a:pt x="2294" y="6232"/>
                      <a:pt x="2378" y="6244"/>
                      <a:pt x="2457" y="6244"/>
                    </a:cubicBezTo>
                    <a:cubicBezTo>
                      <a:pt x="2559" y="6244"/>
                      <a:pt x="2630" y="6221"/>
                      <a:pt x="2641" y="6183"/>
                    </a:cubicBezTo>
                    <a:cubicBezTo>
                      <a:pt x="2660" y="6068"/>
                      <a:pt x="2634" y="5569"/>
                      <a:pt x="2621" y="5328"/>
                    </a:cubicBezTo>
                    <a:cubicBezTo>
                      <a:pt x="2609" y="5109"/>
                      <a:pt x="2599" y="4909"/>
                      <a:pt x="2599" y="4756"/>
                    </a:cubicBezTo>
                    <a:lnTo>
                      <a:pt x="2501" y="3853"/>
                    </a:lnTo>
                    <a:lnTo>
                      <a:pt x="2272" y="1566"/>
                    </a:lnTo>
                    <a:lnTo>
                      <a:pt x="3203" y="3159"/>
                    </a:lnTo>
                    <a:cubicBezTo>
                      <a:pt x="3864" y="4289"/>
                      <a:pt x="4821" y="5184"/>
                      <a:pt x="5897" y="5678"/>
                    </a:cubicBezTo>
                    <a:cubicBezTo>
                      <a:pt x="6182" y="5810"/>
                      <a:pt x="6428" y="5869"/>
                      <a:pt x="6693" y="5869"/>
                    </a:cubicBezTo>
                    <a:cubicBezTo>
                      <a:pt x="6870" y="5869"/>
                      <a:pt x="7051" y="5843"/>
                      <a:pt x="7251" y="5802"/>
                    </a:cubicBezTo>
                    <a:cubicBezTo>
                      <a:pt x="7320" y="5798"/>
                      <a:pt x="7378" y="5797"/>
                      <a:pt x="7426" y="5797"/>
                    </a:cubicBezTo>
                    <a:cubicBezTo>
                      <a:pt x="7536" y="5797"/>
                      <a:pt x="7826" y="5840"/>
                      <a:pt x="7904" y="5840"/>
                    </a:cubicBezTo>
                    <a:cubicBezTo>
                      <a:pt x="8049" y="5775"/>
                      <a:pt x="8034" y="5576"/>
                      <a:pt x="8023" y="5444"/>
                    </a:cubicBezTo>
                    <a:cubicBezTo>
                      <a:pt x="8005" y="5226"/>
                      <a:pt x="7986" y="4979"/>
                      <a:pt x="7998" y="4708"/>
                    </a:cubicBezTo>
                    <a:lnTo>
                      <a:pt x="8023" y="4121"/>
                    </a:lnTo>
                    <a:lnTo>
                      <a:pt x="8340" y="4014"/>
                    </a:lnTo>
                    <a:cubicBezTo>
                      <a:pt x="8602" y="3927"/>
                      <a:pt x="8871" y="3902"/>
                      <a:pt x="9142" y="3880"/>
                    </a:cubicBezTo>
                    <a:cubicBezTo>
                      <a:pt x="9550" y="3847"/>
                      <a:pt x="9937" y="3815"/>
                      <a:pt x="10266" y="3521"/>
                    </a:cubicBezTo>
                    <a:cubicBezTo>
                      <a:pt x="10311" y="3480"/>
                      <a:pt x="10354" y="3409"/>
                      <a:pt x="10408" y="3318"/>
                    </a:cubicBezTo>
                    <a:cubicBezTo>
                      <a:pt x="10522" y="3122"/>
                      <a:pt x="10697" y="2828"/>
                      <a:pt x="10993" y="2738"/>
                    </a:cubicBezTo>
                    <a:lnTo>
                      <a:pt x="11190" y="2712"/>
                    </a:lnTo>
                    <a:cubicBezTo>
                      <a:pt x="11300" y="2712"/>
                      <a:pt x="11408" y="2736"/>
                      <a:pt x="11520" y="2762"/>
                    </a:cubicBezTo>
                    <a:cubicBezTo>
                      <a:pt x="11596" y="2781"/>
                      <a:pt x="11673" y="2800"/>
                      <a:pt x="11753" y="2800"/>
                    </a:cubicBezTo>
                    <a:cubicBezTo>
                      <a:pt x="12322" y="2642"/>
                      <a:pt x="12628" y="2268"/>
                      <a:pt x="12971" y="1405"/>
                    </a:cubicBezTo>
                    <a:cubicBezTo>
                      <a:pt x="13255" y="693"/>
                      <a:pt x="13556" y="391"/>
                      <a:pt x="13979" y="391"/>
                    </a:cubicBezTo>
                    <a:cubicBezTo>
                      <a:pt x="14081" y="391"/>
                      <a:pt x="14191" y="409"/>
                      <a:pt x="14315" y="431"/>
                    </a:cubicBezTo>
                    <a:cubicBezTo>
                      <a:pt x="14422" y="449"/>
                      <a:pt x="14540" y="470"/>
                      <a:pt x="14677" y="477"/>
                    </a:cubicBezTo>
                    <a:cubicBezTo>
                      <a:pt x="14679" y="477"/>
                      <a:pt x="14682" y="477"/>
                      <a:pt x="14685" y="477"/>
                    </a:cubicBezTo>
                    <a:cubicBezTo>
                      <a:pt x="14942" y="477"/>
                      <a:pt x="15149" y="419"/>
                      <a:pt x="15356" y="365"/>
                    </a:cubicBezTo>
                    <a:cubicBezTo>
                      <a:pt x="15603" y="300"/>
                      <a:pt x="15850" y="239"/>
                      <a:pt x="16093" y="239"/>
                    </a:cubicBezTo>
                    <a:cubicBezTo>
                      <a:pt x="16506" y="239"/>
                      <a:pt x="16855" y="419"/>
                      <a:pt x="17160" y="788"/>
                    </a:cubicBezTo>
                    <a:lnTo>
                      <a:pt x="17301" y="961"/>
                    </a:lnTo>
                    <a:cubicBezTo>
                      <a:pt x="17511" y="1222"/>
                      <a:pt x="17799" y="1580"/>
                      <a:pt x="17988" y="1580"/>
                    </a:cubicBezTo>
                    <a:cubicBezTo>
                      <a:pt x="18182" y="1421"/>
                      <a:pt x="18282" y="1186"/>
                      <a:pt x="18394" y="826"/>
                    </a:cubicBezTo>
                    <a:lnTo>
                      <a:pt x="18650" y="0"/>
                    </a:lnTo>
                    <a:lnTo>
                      <a:pt x="19040" y="630"/>
                    </a:lnTo>
                    <a:cubicBezTo>
                      <a:pt x="19962" y="2120"/>
                      <a:pt x="21150" y="3782"/>
                      <a:pt x="21447" y="3881"/>
                    </a:cubicBezTo>
                    <a:lnTo>
                      <a:pt x="21600" y="5341"/>
                    </a:lnTo>
                    <a:cubicBezTo>
                      <a:pt x="21484" y="5436"/>
                      <a:pt x="21351" y="5742"/>
                      <a:pt x="21222" y="6037"/>
                    </a:cubicBezTo>
                    <a:cubicBezTo>
                      <a:pt x="21067" y="6390"/>
                      <a:pt x="20892" y="6792"/>
                      <a:pt x="20657" y="7054"/>
                    </a:cubicBezTo>
                    <a:cubicBezTo>
                      <a:pt x="20440" y="7295"/>
                      <a:pt x="20282" y="7337"/>
                      <a:pt x="20129" y="7380"/>
                    </a:cubicBezTo>
                    <a:lnTo>
                      <a:pt x="19942" y="7440"/>
                    </a:lnTo>
                    <a:cubicBezTo>
                      <a:pt x="19730" y="7525"/>
                      <a:pt x="19655" y="7675"/>
                      <a:pt x="19445" y="8139"/>
                    </a:cubicBezTo>
                    <a:cubicBezTo>
                      <a:pt x="19445" y="8139"/>
                      <a:pt x="19127" y="8816"/>
                      <a:pt x="19022" y="9030"/>
                    </a:cubicBezTo>
                    <a:cubicBezTo>
                      <a:pt x="18728" y="9625"/>
                      <a:pt x="18475" y="10139"/>
                      <a:pt x="18295" y="10867"/>
                    </a:cubicBezTo>
                    <a:lnTo>
                      <a:pt x="18140" y="11529"/>
                    </a:lnTo>
                    <a:cubicBezTo>
                      <a:pt x="17957" y="12337"/>
                      <a:pt x="17765" y="13171"/>
                      <a:pt x="17422" y="13936"/>
                    </a:cubicBezTo>
                    <a:cubicBezTo>
                      <a:pt x="17354" y="14089"/>
                      <a:pt x="17279" y="14232"/>
                      <a:pt x="17202" y="14377"/>
                    </a:cubicBezTo>
                    <a:cubicBezTo>
                      <a:pt x="17115" y="14543"/>
                      <a:pt x="17025" y="14708"/>
                      <a:pt x="16956" y="14898"/>
                    </a:cubicBezTo>
                    <a:cubicBezTo>
                      <a:pt x="16908" y="15031"/>
                      <a:pt x="16905" y="15106"/>
                      <a:pt x="16898" y="15308"/>
                    </a:cubicBezTo>
                    <a:cubicBezTo>
                      <a:pt x="16889" y="15491"/>
                      <a:pt x="16881" y="15717"/>
                      <a:pt x="16831" y="15993"/>
                    </a:cubicBezTo>
                    <a:cubicBezTo>
                      <a:pt x="16590" y="17382"/>
                      <a:pt x="15896" y="17532"/>
                      <a:pt x="15357" y="17548"/>
                    </a:cubicBezTo>
                    <a:cubicBezTo>
                      <a:pt x="15217" y="18141"/>
                      <a:pt x="14978" y="18385"/>
                      <a:pt x="14610" y="18590"/>
                    </a:cubicBezTo>
                    <a:cubicBezTo>
                      <a:pt x="14433" y="18685"/>
                      <a:pt x="13659" y="18982"/>
                      <a:pt x="13253" y="18997"/>
                    </a:cubicBezTo>
                    <a:lnTo>
                      <a:pt x="13060" y="18180"/>
                    </a:lnTo>
                    <a:lnTo>
                      <a:pt x="13060" y="18946"/>
                    </a:lnTo>
                    <a:lnTo>
                      <a:pt x="12846" y="18946"/>
                    </a:lnTo>
                    <a:cubicBezTo>
                      <a:pt x="12772" y="18955"/>
                      <a:pt x="12713" y="18971"/>
                      <a:pt x="12654" y="18985"/>
                    </a:cubicBezTo>
                    <a:cubicBezTo>
                      <a:pt x="12516" y="19020"/>
                      <a:pt x="12378" y="19051"/>
                      <a:pt x="12239" y="19051"/>
                    </a:cubicBezTo>
                    <a:cubicBezTo>
                      <a:pt x="12124" y="19051"/>
                      <a:pt x="12016" y="19032"/>
                      <a:pt x="11914" y="18988"/>
                    </a:cubicBezTo>
                    <a:cubicBezTo>
                      <a:pt x="11762" y="18926"/>
                      <a:pt x="11638" y="18821"/>
                      <a:pt x="11540" y="18736"/>
                    </a:cubicBezTo>
                    <a:cubicBezTo>
                      <a:pt x="11462" y="18671"/>
                      <a:pt x="11395" y="18614"/>
                      <a:pt x="11355" y="18614"/>
                    </a:cubicBezTo>
                    <a:cubicBezTo>
                      <a:pt x="11236" y="18690"/>
                      <a:pt x="11009" y="19100"/>
                      <a:pt x="10962" y="19273"/>
                    </a:cubicBezTo>
                    <a:cubicBezTo>
                      <a:pt x="10884" y="19609"/>
                      <a:pt x="10738" y="20232"/>
                      <a:pt x="8668" y="20344"/>
                    </a:cubicBezTo>
                    <a:cubicBezTo>
                      <a:pt x="8529" y="21008"/>
                      <a:pt x="8264" y="21599"/>
                      <a:pt x="7855" y="21599"/>
                    </a:cubicBezTo>
                    <a:lnTo>
                      <a:pt x="7775" y="21591"/>
                    </a:lnTo>
                    <a:cubicBezTo>
                      <a:pt x="7649" y="21566"/>
                      <a:pt x="7420" y="21559"/>
                      <a:pt x="7170" y="21559"/>
                    </a:cubicBezTo>
                    <a:cubicBezTo>
                      <a:pt x="6637" y="21559"/>
                      <a:pt x="6011" y="21595"/>
                      <a:pt x="6010" y="21595"/>
                    </a:cubicBezTo>
                    <a:lnTo>
                      <a:pt x="5934" y="21600"/>
                    </a:lnTo>
                    <a:lnTo>
                      <a:pt x="5862" y="21555"/>
                    </a:lnTo>
                    <a:close/>
                  </a:path>
                </a:pathLst>
              </a:custGeom>
              <a:grpFill/>
              <a:ln w="3175" cap="flat">
                <a:solidFill>
                  <a:sysClr val="window" lastClr="FFFFFF"/>
                </a:solidFill>
                <a:miter lim="400000"/>
              </a:ln>
              <a:effectLst/>
            </p:spPr>
            <p:txBody>
              <a:bodyPr wrap="square" lIns="0" tIns="0" rIns="0" bIns="0" numCol="1" anchor="t">
                <a:noAutofit/>
              </a:bodyPr>
              <a:lstStyle/>
              <a:p>
                <a:pPr marL="0" marR="0" lvl="0" indent="0" defTabSz="914400" eaLnBrk="1" fontAlgn="auto" latinLnBrk="0" hangingPunct="1">
                  <a:lnSpc>
                    <a:spcPct val="100000"/>
                  </a:lnSpc>
                  <a:spcBef>
                    <a:spcPts val="0"/>
                  </a:spcBef>
                  <a:spcAft>
                    <a:spcPts val="0"/>
                  </a:spcAft>
                  <a:buClrTx/>
                  <a:buSzTx/>
                  <a:buFontTx/>
                  <a:buNone/>
                  <a:tabLst/>
                  <a:defRPr sz="1200">
                    <a:solidFill>
                      <a:srgbClr val="000000"/>
                    </a:solidFill>
                    <a:latin typeface="Helvetica"/>
                    <a:ea typeface="Helvetica"/>
                    <a:cs typeface="Helvetica"/>
                    <a:sym typeface="Helvetica"/>
                  </a:defRPr>
                </a:pPr>
                <a:endParaRPr kumimoji="0" lang="en-GB" sz="844" b="0" i="0" u="none" strike="noStrike" kern="0" cap="none" spc="0" normalizeH="0" baseline="0" noProof="0" dirty="0">
                  <a:ln>
                    <a:noFill/>
                  </a:ln>
                  <a:solidFill>
                    <a:srgbClr val="000000"/>
                  </a:solidFill>
                  <a:effectLst/>
                  <a:uLnTx/>
                  <a:uFillTx/>
                  <a:latin typeface="Helvetica"/>
                  <a:ea typeface="Lato Light" panose="020F0502020204030203" pitchFamily="34" charset="0"/>
                  <a:cs typeface="Arial" panose="020B0604020202020204" pitchFamily="34" charset="0"/>
                  <a:sym typeface="Helvetica"/>
                </a:endParaRPr>
              </a:p>
            </p:txBody>
          </p:sp>
          <p:sp>
            <p:nvSpPr>
              <p:cNvPr id="87" name="Shape 17062">
                <a:extLst>
                  <a:ext uri="{FF2B5EF4-FFF2-40B4-BE49-F238E27FC236}">
                    <a16:creationId xmlns:a16="http://schemas.microsoft.com/office/drawing/2014/main" id="{D4E555C4-3521-738C-E6B3-F2986D6AC94B}"/>
                  </a:ext>
                </a:extLst>
              </p:cNvPr>
              <p:cNvSpPr/>
              <p:nvPr/>
            </p:nvSpPr>
            <p:spPr>
              <a:xfrm>
                <a:off x="6136423" y="2434494"/>
                <a:ext cx="310523" cy="192052"/>
              </a:xfrm>
              <a:custGeom>
                <a:avLst/>
                <a:gdLst/>
                <a:ahLst/>
                <a:cxnLst>
                  <a:cxn ang="0">
                    <a:pos x="wd2" y="hd2"/>
                  </a:cxn>
                  <a:cxn ang="5400000">
                    <a:pos x="wd2" y="hd2"/>
                  </a:cxn>
                  <a:cxn ang="10800000">
                    <a:pos x="wd2" y="hd2"/>
                  </a:cxn>
                  <a:cxn ang="16200000">
                    <a:pos x="wd2" y="hd2"/>
                  </a:cxn>
                </a:cxnLst>
                <a:rect l="0" t="0" r="r" b="b"/>
                <a:pathLst>
                  <a:path w="21539" h="21600" extrusionOk="0">
                    <a:moveTo>
                      <a:pt x="12220" y="21582"/>
                    </a:moveTo>
                    <a:cubicBezTo>
                      <a:pt x="12024" y="21526"/>
                      <a:pt x="11842" y="21413"/>
                      <a:pt x="11658" y="21297"/>
                    </a:cubicBezTo>
                    <a:cubicBezTo>
                      <a:pt x="11441" y="21159"/>
                      <a:pt x="11236" y="21029"/>
                      <a:pt x="11017" y="21029"/>
                    </a:cubicBezTo>
                    <a:lnTo>
                      <a:pt x="10632" y="21028"/>
                    </a:lnTo>
                    <a:cubicBezTo>
                      <a:pt x="10344" y="21028"/>
                      <a:pt x="10056" y="21030"/>
                      <a:pt x="9770" y="21040"/>
                    </a:cubicBezTo>
                    <a:cubicBezTo>
                      <a:pt x="9769" y="21040"/>
                      <a:pt x="9768" y="21040"/>
                      <a:pt x="9767" y="21040"/>
                    </a:cubicBezTo>
                    <a:cubicBezTo>
                      <a:pt x="9407" y="21040"/>
                      <a:pt x="9214" y="20910"/>
                      <a:pt x="8990" y="20760"/>
                    </a:cubicBezTo>
                    <a:lnTo>
                      <a:pt x="8811" y="20644"/>
                    </a:lnTo>
                    <a:cubicBezTo>
                      <a:pt x="8513" y="20459"/>
                      <a:pt x="8108" y="20345"/>
                      <a:pt x="7830" y="20300"/>
                    </a:cubicBezTo>
                    <a:cubicBezTo>
                      <a:pt x="7816" y="20299"/>
                      <a:pt x="7804" y="20299"/>
                      <a:pt x="7791" y="20299"/>
                    </a:cubicBezTo>
                    <a:cubicBezTo>
                      <a:pt x="7577" y="20299"/>
                      <a:pt x="7453" y="20359"/>
                      <a:pt x="7310" y="20428"/>
                    </a:cubicBezTo>
                    <a:cubicBezTo>
                      <a:pt x="7199" y="20481"/>
                      <a:pt x="7086" y="20535"/>
                      <a:pt x="6960" y="20573"/>
                    </a:cubicBezTo>
                    <a:cubicBezTo>
                      <a:pt x="6874" y="20598"/>
                      <a:pt x="6790" y="20612"/>
                      <a:pt x="6707" y="20612"/>
                    </a:cubicBezTo>
                    <a:cubicBezTo>
                      <a:pt x="6568" y="20612"/>
                      <a:pt x="6438" y="20575"/>
                      <a:pt x="6311" y="20496"/>
                    </a:cubicBezTo>
                    <a:lnTo>
                      <a:pt x="6185" y="20420"/>
                    </a:lnTo>
                    <a:lnTo>
                      <a:pt x="6120" y="20183"/>
                    </a:lnTo>
                    <a:cubicBezTo>
                      <a:pt x="6055" y="19889"/>
                      <a:pt x="6153" y="19598"/>
                      <a:pt x="6322" y="19154"/>
                    </a:cubicBezTo>
                    <a:cubicBezTo>
                      <a:pt x="6336" y="19008"/>
                      <a:pt x="6145" y="18793"/>
                      <a:pt x="6053" y="18689"/>
                    </a:cubicBezTo>
                    <a:cubicBezTo>
                      <a:pt x="5977" y="18605"/>
                      <a:pt x="5906" y="18524"/>
                      <a:pt x="5851" y="18447"/>
                    </a:cubicBezTo>
                    <a:cubicBezTo>
                      <a:pt x="5830" y="18418"/>
                      <a:pt x="5799" y="18385"/>
                      <a:pt x="5765" y="18347"/>
                    </a:cubicBezTo>
                    <a:cubicBezTo>
                      <a:pt x="5572" y="18133"/>
                      <a:pt x="5213" y="17736"/>
                      <a:pt x="5339" y="17145"/>
                    </a:cubicBezTo>
                    <a:cubicBezTo>
                      <a:pt x="5381" y="16957"/>
                      <a:pt x="5461" y="16848"/>
                      <a:pt x="5544" y="16781"/>
                    </a:cubicBezTo>
                    <a:cubicBezTo>
                      <a:pt x="5514" y="16771"/>
                      <a:pt x="5485" y="16764"/>
                      <a:pt x="5457" y="16764"/>
                    </a:cubicBezTo>
                    <a:cubicBezTo>
                      <a:pt x="5345" y="16766"/>
                      <a:pt x="5311" y="16824"/>
                      <a:pt x="5185" y="17118"/>
                    </a:cubicBezTo>
                    <a:cubicBezTo>
                      <a:pt x="5132" y="17241"/>
                      <a:pt x="5077" y="17367"/>
                      <a:pt x="5011" y="17487"/>
                    </a:cubicBezTo>
                    <a:lnTo>
                      <a:pt x="4504" y="18401"/>
                    </a:lnTo>
                    <a:lnTo>
                      <a:pt x="4504" y="17341"/>
                    </a:lnTo>
                    <a:cubicBezTo>
                      <a:pt x="4465" y="17269"/>
                      <a:pt x="4414" y="17179"/>
                      <a:pt x="4375" y="17109"/>
                    </a:cubicBezTo>
                    <a:cubicBezTo>
                      <a:pt x="4108" y="17000"/>
                      <a:pt x="3826" y="16801"/>
                      <a:pt x="3575" y="16623"/>
                    </a:cubicBezTo>
                    <a:lnTo>
                      <a:pt x="3376" y="16485"/>
                    </a:lnTo>
                    <a:cubicBezTo>
                      <a:pt x="2945" y="16194"/>
                      <a:pt x="2885" y="15806"/>
                      <a:pt x="2858" y="15401"/>
                    </a:cubicBezTo>
                    <a:cubicBezTo>
                      <a:pt x="2848" y="15251"/>
                      <a:pt x="2839" y="15120"/>
                      <a:pt x="2788" y="14954"/>
                    </a:cubicBezTo>
                    <a:cubicBezTo>
                      <a:pt x="2516" y="14065"/>
                      <a:pt x="1954" y="13088"/>
                      <a:pt x="1556" y="12429"/>
                    </a:cubicBezTo>
                    <a:cubicBezTo>
                      <a:pt x="1488" y="12319"/>
                      <a:pt x="1423" y="12203"/>
                      <a:pt x="1358" y="12087"/>
                    </a:cubicBezTo>
                    <a:cubicBezTo>
                      <a:pt x="1186" y="11783"/>
                      <a:pt x="1024" y="11496"/>
                      <a:pt x="825" y="11316"/>
                    </a:cubicBezTo>
                    <a:cubicBezTo>
                      <a:pt x="512" y="11033"/>
                      <a:pt x="278" y="10784"/>
                      <a:pt x="0" y="10347"/>
                    </a:cubicBezTo>
                    <a:lnTo>
                      <a:pt x="204" y="10015"/>
                    </a:lnTo>
                    <a:cubicBezTo>
                      <a:pt x="204" y="10015"/>
                      <a:pt x="287" y="9579"/>
                      <a:pt x="288" y="9579"/>
                    </a:cubicBezTo>
                    <a:cubicBezTo>
                      <a:pt x="494" y="9579"/>
                      <a:pt x="1007" y="9416"/>
                      <a:pt x="1105" y="9369"/>
                    </a:cubicBezTo>
                    <a:cubicBezTo>
                      <a:pt x="1223" y="9311"/>
                      <a:pt x="1247" y="9282"/>
                      <a:pt x="1251" y="9275"/>
                    </a:cubicBezTo>
                    <a:cubicBezTo>
                      <a:pt x="1252" y="9273"/>
                      <a:pt x="1268" y="9241"/>
                      <a:pt x="1287" y="9078"/>
                    </a:cubicBezTo>
                    <a:lnTo>
                      <a:pt x="1330" y="8700"/>
                    </a:lnTo>
                    <a:lnTo>
                      <a:pt x="1570" y="8697"/>
                    </a:lnTo>
                    <a:cubicBezTo>
                      <a:pt x="2062" y="8697"/>
                      <a:pt x="2204" y="8653"/>
                      <a:pt x="2255" y="8396"/>
                    </a:cubicBezTo>
                    <a:cubicBezTo>
                      <a:pt x="2268" y="8333"/>
                      <a:pt x="2271" y="8275"/>
                      <a:pt x="2275" y="8196"/>
                    </a:cubicBezTo>
                    <a:cubicBezTo>
                      <a:pt x="2282" y="8025"/>
                      <a:pt x="2293" y="7791"/>
                      <a:pt x="2408" y="7506"/>
                    </a:cubicBezTo>
                    <a:cubicBezTo>
                      <a:pt x="2477" y="7340"/>
                      <a:pt x="2561" y="7196"/>
                      <a:pt x="2645" y="7056"/>
                    </a:cubicBezTo>
                    <a:cubicBezTo>
                      <a:pt x="2687" y="6986"/>
                      <a:pt x="2728" y="6916"/>
                      <a:pt x="2766" y="6842"/>
                    </a:cubicBezTo>
                    <a:cubicBezTo>
                      <a:pt x="2948" y="6484"/>
                      <a:pt x="3058" y="6061"/>
                      <a:pt x="3175" y="5613"/>
                    </a:cubicBezTo>
                    <a:lnTo>
                      <a:pt x="3288" y="5187"/>
                    </a:lnTo>
                    <a:cubicBezTo>
                      <a:pt x="3450" y="4612"/>
                      <a:pt x="3662" y="4232"/>
                      <a:pt x="3887" y="3830"/>
                    </a:cubicBezTo>
                    <a:cubicBezTo>
                      <a:pt x="3956" y="3708"/>
                      <a:pt x="4164" y="3319"/>
                      <a:pt x="4164" y="3319"/>
                    </a:cubicBezTo>
                    <a:cubicBezTo>
                      <a:pt x="4320" y="3014"/>
                      <a:pt x="4483" y="2699"/>
                      <a:pt x="4829" y="2578"/>
                    </a:cubicBezTo>
                    <a:cubicBezTo>
                      <a:pt x="4895" y="2554"/>
                      <a:pt x="4950" y="2541"/>
                      <a:pt x="4998" y="2529"/>
                    </a:cubicBezTo>
                    <a:cubicBezTo>
                      <a:pt x="5078" y="2510"/>
                      <a:pt x="5097" y="2505"/>
                      <a:pt x="5146" y="2457"/>
                    </a:cubicBezTo>
                    <a:cubicBezTo>
                      <a:pt x="5220" y="2385"/>
                      <a:pt x="5304" y="2217"/>
                      <a:pt x="5384" y="2054"/>
                    </a:cubicBezTo>
                    <a:cubicBezTo>
                      <a:pt x="5510" y="1801"/>
                      <a:pt x="5653" y="1514"/>
                      <a:pt x="5860" y="1363"/>
                    </a:cubicBezTo>
                    <a:lnTo>
                      <a:pt x="5917" y="1322"/>
                    </a:lnTo>
                    <a:lnTo>
                      <a:pt x="5980" y="1322"/>
                    </a:lnTo>
                    <a:cubicBezTo>
                      <a:pt x="6148" y="1322"/>
                      <a:pt x="6198" y="1240"/>
                      <a:pt x="6198" y="1239"/>
                    </a:cubicBezTo>
                    <a:lnTo>
                      <a:pt x="6315" y="869"/>
                    </a:lnTo>
                    <a:lnTo>
                      <a:pt x="6542" y="1057"/>
                    </a:lnTo>
                    <a:lnTo>
                      <a:pt x="7032" y="1352"/>
                    </a:lnTo>
                    <a:cubicBezTo>
                      <a:pt x="7186" y="1436"/>
                      <a:pt x="8247" y="1615"/>
                      <a:pt x="8826" y="1615"/>
                    </a:cubicBezTo>
                    <a:cubicBezTo>
                      <a:pt x="8993" y="1615"/>
                      <a:pt x="9040" y="1599"/>
                      <a:pt x="9042" y="1598"/>
                    </a:cubicBezTo>
                    <a:lnTo>
                      <a:pt x="9104" y="1548"/>
                    </a:lnTo>
                    <a:lnTo>
                      <a:pt x="9182" y="1556"/>
                    </a:lnTo>
                    <a:cubicBezTo>
                      <a:pt x="9437" y="1556"/>
                      <a:pt x="9912" y="2023"/>
                      <a:pt x="10260" y="2408"/>
                    </a:cubicBezTo>
                    <a:cubicBezTo>
                      <a:pt x="10554" y="2008"/>
                      <a:pt x="10865" y="1614"/>
                      <a:pt x="11321" y="1507"/>
                    </a:cubicBezTo>
                    <a:cubicBezTo>
                      <a:pt x="11466" y="1473"/>
                      <a:pt x="11612" y="1460"/>
                      <a:pt x="11759" y="1460"/>
                    </a:cubicBezTo>
                    <a:cubicBezTo>
                      <a:pt x="11923" y="1460"/>
                      <a:pt x="12088" y="1476"/>
                      <a:pt x="12252" y="1492"/>
                    </a:cubicBezTo>
                    <a:cubicBezTo>
                      <a:pt x="12395" y="1506"/>
                      <a:pt x="12537" y="1521"/>
                      <a:pt x="12679" y="1523"/>
                    </a:cubicBezTo>
                    <a:cubicBezTo>
                      <a:pt x="12840" y="1201"/>
                      <a:pt x="13199" y="540"/>
                      <a:pt x="13641" y="77"/>
                    </a:cubicBezTo>
                    <a:lnTo>
                      <a:pt x="13715" y="0"/>
                    </a:lnTo>
                    <a:lnTo>
                      <a:pt x="13803" y="1"/>
                    </a:lnTo>
                    <a:cubicBezTo>
                      <a:pt x="14480" y="10"/>
                      <a:pt x="15112" y="1470"/>
                      <a:pt x="15868" y="3378"/>
                    </a:cubicBezTo>
                    <a:cubicBezTo>
                      <a:pt x="16063" y="3872"/>
                      <a:pt x="16233" y="4304"/>
                      <a:pt x="16363" y="4556"/>
                    </a:cubicBezTo>
                    <a:cubicBezTo>
                      <a:pt x="16524" y="4865"/>
                      <a:pt x="16704" y="5077"/>
                      <a:pt x="16894" y="5302"/>
                    </a:cubicBezTo>
                    <a:cubicBezTo>
                      <a:pt x="17207" y="5671"/>
                      <a:pt x="17531" y="6054"/>
                      <a:pt x="17756" y="6851"/>
                    </a:cubicBezTo>
                    <a:cubicBezTo>
                      <a:pt x="17966" y="7610"/>
                      <a:pt x="17900" y="8439"/>
                      <a:pt x="17841" y="9170"/>
                    </a:cubicBezTo>
                    <a:lnTo>
                      <a:pt x="17807" y="9635"/>
                    </a:lnTo>
                    <a:cubicBezTo>
                      <a:pt x="17748" y="10577"/>
                      <a:pt x="17769" y="10626"/>
                      <a:pt x="18118" y="11445"/>
                    </a:cubicBezTo>
                    <a:lnTo>
                      <a:pt x="18240" y="11733"/>
                    </a:lnTo>
                    <a:cubicBezTo>
                      <a:pt x="18240" y="11733"/>
                      <a:pt x="18084" y="12050"/>
                      <a:pt x="18073" y="12070"/>
                    </a:cubicBezTo>
                    <a:lnTo>
                      <a:pt x="18083" y="12070"/>
                    </a:lnTo>
                    <a:cubicBezTo>
                      <a:pt x="18136" y="12062"/>
                      <a:pt x="18194" y="12054"/>
                      <a:pt x="18249" y="12034"/>
                    </a:cubicBezTo>
                    <a:lnTo>
                      <a:pt x="18442" y="12818"/>
                    </a:lnTo>
                    <a:cubicBezTo>
                      <a:pt x="18586" y="13057"/>
                      <a:pt x="18774" y="13273"/>
                      <a:pt x="18880" y="13273"/>
                    </a:cubicBezTo>
                    <a:cubicBezTo>
                      <a:pt x="19028" y="13235"/>
                      <a:pt x="19224" y="13106"/>
                      <a:pt x="19433" y="12970"/>
                    </a:cubicBezTo>
                    <a:cubicBezTo>
                      <a:pt x="19770" y="12749"/>
                      <a:pt x="20152" y="12499"/>
                      <a:pt x="20510" y="12499"/>
                    </a:cubicBezTo>
                    <a:cubicBezTo>
                      <a:pt x="20796" y="12499"/>
                      <a:pt x="21033" y="12655"/>
                      <a:pt x="21214" y="12964"/>
                    </a:cubicBezTo>
                    <a:lnTo>
                      <a:pt x="21464" y="13607"/>
                    </a:lnTo>
                    <a:lnTo>
                      <a:pt x="21469" y="13743"/>
                    </a:lnTo>
                    <a:cubicBezTo>
                      <a:pt x="21600" y="15290"/>
                      <a:pt x="21526" y="15571"/>
                      <a:pt x="21423" y="15758"/>
                    </a:cubicBezTo>
                    <a:lnTo>
                      <a:pt x="21337" y="15917"/>
                    </a:lnTo>
                    <a:lnTo>
                      <a:pt x="21174" y="15942"/>
                    </a:lnTo>
                    <a:cubicBezTo>
                      <a:pt x="21072" y="15942"/>
                      <a:pt x="20960" y="15926"/>
                      <a:pt x="20845" y="15909"/>
                    </a:cubicBezTo>
                    <a:cubicBezTo>
                      <a:pt x="20740" y="15894"/>
                      <a:pt x="20632" y="15878"/>
                      <a:pt x="20526" y="15878"/>
                    </a:cubicBezTo>
                    <a:cubicBezTo>
                      <a:pt x="20357" y="15878"/>
                      <a:pt x="20245" y="15922"/>
                      <a:pt x="20172" y="16017"/>
                    </a:cubicBezTo>
                    <a:cubicBezTo>
                      <a:pt x="19782" y="16521"/>
                      <a:pt x="19536" y="17341"/>
                      <a:pt x="19531" y="18157"/>
                    </a:cubicBezTo>
                    <a:cubicBezTo>
                      <a:pt x="19531" y="18240"/>
                      <a:pt x="19543" y="18400"/>
                      <a:pt x="19556" y="18589"/>
                    </a:cubicBezTo>
                    <a:cubicBezTo>
                      <a:pt x="19622" y="19548"/>
                      <a:pt x="19648" y="20150"/>
                      <a:pt x="19457" y="20452"/>
                    </a:cubicBezTo>
                    <a:cubicBezTo>
                      <a:pt x="19434" y="20489"/>
                      <a:pt x="19217" y="20816"/>
                      <a:pt x="18856" y="20816"/>
                    </a:cubicBezTo>
                    <a:cubicBezTo>
                      <a:pt x="18655" y="20816"/>
                      <a:pt x="18451" y="20715"/>
                      <a:pt x="18249" y="20518"/>
                    </a:cubicBezTo>
                    <a:cubicBezTo>
                      <a:pt x="18213" y="20483"/>
                      <a:pt x="18161" y="20455"/>
                      <a:pt x="18101" y="20423"/>
                    </a:cubicBezTo>
                    <a:cubicBezTo>
                      <a:pt x="18013" y="20377"/>
                      <a:pt x="17902" y="20318"/>
                      <a:pt x="17798" y="20202"/>
                    </a:cubicBezTo>
                    <a:cubicBezTo>
                      <a:pt x="17695" y="20090"/>
                      <a:pt x="17622" y="19954"/>
                      <a:pt x="17558" y="19833"/>
                    </a:cubicBezTo>
                    <a:cubicBezTo>
                      <a:pt x="17503" y="19730"/>
                      <a:pt x="17456" y="19641"/>
                      <a:pt x="17407" y="19605"/>
                    </a:cubicBezTo>
                    <a:cubicBezTo>
                      <a:pt x="17322" y="19540"/>
                      <a:pt x="17199" y="19532"/>
                      <a:pt x="17068" y="19521"/>
                    </a:cubicBezTo>
                    <a:cubicBezTo>
                      <a:pt x="16946" y="19512"/>
                      <a:pt x="16807" y="19502"/>
                      <a:pt x="16671" y="19444"/>
                    </a:cubicBezTo>
                    <a:cubicBezTo>
                      <a:pt x="16495" y="19370"/>
                      <a:pt x="16365" y="19215"/>
                      <a:pt x="16260" y="19090"/>
                    </a:cubicBezTo>
                    <a:cubicBezTo>
                      <a:pt x="16189" y="19005"/>
                      <a:pt x="16127" y="18931"/>
                      <a:pt x="16070" y="18905"/>
                    </a:cubicBezTo>
                    <a:cubicBezTo>
                      <a:pt x="16052" y="18903"/>
                      <a:pt x="16035" y="18903"/>
                      <a:pt x="16019" y="18903"/>
                    </a:cubicBezTo>
                    <a:cubicBezTo>
                      <a:pt x="15853" y="18903"/>
                      <a:pt x="15718" y="18955"/>
                      <a:pt x="15598" y="19002"/>
                    </a:cubicBezTo>
                    <a:lnTo>
                      <a:pt x="15467" y="19051"/>
                    </a:lnTo>
                    <a:cubicBezTo>
                      <a:pt x="15305" y="19107"/>
                      <a:pt x="15141" y="19151"/>
                      <a:pt x="14977" y="19195"/>
                    </a:cubicBezTo>
                    <a:cubicBezTo>
                      <a:pt x="14563" y="19307"/>
                      <a:pt x="14172" y="19413"/>
                      <a:pt x="13829" y="19699"/>
                    </a:cubicBezTo>
                    <a:cubicBezTo>
                      <a:pt x="13599" y="19890"/>
                      <a:pt x="13517" y="20087"/>
                      <a:pt x="13356" y="20480"/>
                    </a:cubicBezTo>
                    <a:cubicBezTo>
                      <a:pt x="13217" y="20821"/>
                      <a:pt x="12846" y="21599"/>
                      <a:pt x="12345" y="21600"/>
                    </a:cubicBezTo>
                    <a:lnTo>
                      <a:pt x="12220" y="21582"/>
                    </a:lnTo>
                    <a:close/>
                  </a:path>
                </a:pathLst>
              </a:custGeom>
              <a:grpFill/>
              <a:ln w="3175" cap="flat">
                <a:solidFill>
                  <a:sysClr val="window" lastClr="FFFFFF"/>
                </a:solidFill>
                <a:miter lim="400000"/>
              </a:ln>
              <a:effectLst/>
            </p:spPr>
            <p:txBody>
              <a:bodyPr wrap="square" lIns="0" tIns="0" rIns="0" bIns="0" numCol="1" anchor="t">
                <a:noAutofit/>
              </a:bodyPr>
              <a:lstStyle/>
              <a:p>
                <a:pPr marL="0" marR="0" lvl="0" indent="0" defTabSz="914400" eaLnBrk="1" fontAlgn="auto" latinLnBrk="0" hangingPunct="1">
                  <a:lnSpc>
                    <a:spcPct val="100000"/>
                  </a:lnSpc>
                  <a:spcBef>
                    <a:spcPts val="0"/>
                  </a:spcBef>
                  <a:spcAft>
                    <a:spcPts val="0"/>
                  </a:spcAft>
                  <a:buClrTx/>
                  <a:buSzTx/>
                  <a:buFontTx/>
                  <a:buNone/>
                  <a:tabLst/>
                  <a:defRPr sz="1200">
                    <a:solidFill>
                      <a:srgbClr val="000000"/>
                    </a:solidFill>
                    <a:latin typeface="Helvetica"/>
                    <a:ea typeface="Helvetica"/>
                    <a:cs typeface="Helvetica"/>
                    <a:sym typeface="Helvetica"/>
                  </a:defRPr>
                </a:pPr>
                <a:endParaRPr kumimoji="0" lang="en-GB" sz="844" b="0" i="0" u="none" strike="noStrike" kern="0" cap="none" spc="0" normalizeH="0" baseline="0" noProof="0" dirty="0">
                  <a:ln>
                    <a:noFill/>
                  </a:ln>
                  <a:solidFill>
                    <a:srgbClr val="000000"/>
                  </a:solidFill>
                  <a:effectLst/>
                  <a:uLnTx/>
                  <a:uFillTx/>
                  <a:latin typeface="Helvetica"/>
                  <a:ea typeface="Lato Light" panose="020F0502020204030203" pitchFamily="34" charset="0"/>
                  <a:cs typeface="Arial" panose="020B0604020202020204" pitchFamily="34" charset="0"/>
                  <a:sym typeface="Helvetica"/>
                </a:endParaRPr>
              </a:p>
            </p:txBody>
          </p:sp>
          <p:sp>
            <p:nvSpPr>
              <p:cNvPr id="88" name="Shape 17063">
                <a:extLst>
                  <a:ext uri="{FF2B5EF4-FFF2-40B4-BE49-F238E27FC236}">
                    <a16:creationId xmlns:a16="http://schemas.microsoft.com/office/drawing/2014/main" id="{408D928F-2250-3214-7D3B-67726D59873B}"/>
                  </a:ext>
                </a:extLst>
              </p:cNvPr>
              <p:cNvSpPr/>
              <p:nvPr/>
            </p:nvSpPr>
            <p:spPr>
              <a:xfrm>
                <a:off x="6343062" y="2696862"/>
                <a:ext cx="1361" cy="4919"/>
              </a:xfrm>
              <a:custGeom>
                <a:avLst/>
                <a:gdLst/>
                <a:ahLst/>
                <a:cxnLst>
                  <a:cxn ang="0">
                    <a:pos x="wd2" y="hd2"/>
                  </a:cxn>
                  <a:cxn ang="5400000">
                    <a:pos x="wd2" y="hd2"/>
                  </a:cxn>
                  <a:cxn ang="10800000">
                    <a:pos x="wd2" y="hd2"/>
                  </a:cxn>
                  <a:cxn ang="16200000">
                    <a:pos x="wd2" y="hd2"/>
                  </a:cxn>
                </a:cxnLst>
                <a:rect l="0" t="0" r="r" b="b"/>
                <a:pathLst>
                  <a:path w="21600" h="21600" extrusionOk="0">
                    <a:moveTo>
                      <a:pt x="11782" y="13569"/>
                    </a:moveTo>
                    <a:cubicBezTo>
                      <a:pt x="17673" y="16615"/>
                      <a:pt x="21600" y="18554"/>
                      <a:pt x="21600" y="21600"/>
                    </a:cubicBezTo>
                    <a:cubicBezTo>
                      <a:pt x="7855" y="14400"/>
                      <a:pt x="3927" y="8308"/>
                      <a:pt x="0" y="0"/>
                    </a:cubicBezTo>
                    <a:cubicBezTo>
                      <a:pt x="3927" y="4154"/>
                      <a:pt x="5891" y="8308"/>
                      <a:pt x="11782" y="13569"/>
                    </a:cubicBezTo>
                    <a:close/>
                  </a:path>
                </a:pathLst>
              </a:custGeom>
              <a:grpFill/>
              <a:ln w="3175" cap="flat">
                <a:solidFill>
                  <a:sysClr val="window" lastClr="FFFFFF"/>
                </a:solidFill>
                <a:miter lim="400000"/>
              </a:ln>
              <a:effectLst/>
            </p:spPr>
            <p:txBody>
              <a:bodyPr wrap="square" lIns="26789" tIns="26789" rIns="26789" bIns="26789" numCol="1" anchor="t">
                <a:noAutofit/>
              </a:bodyP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lang="en-GB" sz="211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Gill Sans"/>
                  <a:ea typeface="Lato Light" panose="020F0502020204030203" pitchFamily="34" charset="0"/>
                  <a:cs typeface="Arial" panose="020B0604020202020204" pitchFamily="34" charset="0"/>
                  <a:sym typeface="Gill Sans"/>
                </a:endParaRPr>
              </a:p>
            </p:txBody>
          </p:sp>
          <p:sp>
            <p:nvSpPr>
              <p:cNvPr id="89" name="Shape 17064">
                <a:extLst>
                  <a:ext uri="{FF2B5EF4-FFF2-40B4-BE49-F238E27FC236}">
                    <a16:creationId xmlns:a16="http://schemas.microsoft.com/office/drawing/2014/main" id="{5397FFA4-6FB6-E908-338D-B4C936B3122F}"/>
                  </a:ext>
                </a:extLst>
              </p:cNvPr>
              <p:cNvSpPr/>
              <p:nvPr/>
            </p:nvSpPr>
            <p:spPr>
              <a:xfrm>
                <a:off x="6136423" y="2638558"/>
                <a:ext cx="71219" cy="61921"/>
              </a:xfrm>
              <a:custGeom>
                <a:avLst/>
                <a:gdLst/>
                <a:ahLst/>
                <a:cxnLst>
                  <a:cxn ang="0">
                    <a:pos x="wd2" y="hd2"/>
                  </a:cxn>
                  <a:cxn ang="5400000">
                    <a:pos x="wd2" y="hd2"/>
                  </a:cxn>
                  <a:cxn ang="10800000">
                    <a:pos x="wd2" y="hd2"/>
                  </a:cxn>
                  <a:cxn ang="16200000">
                    <a:pos x="wd2" y="hd2"/>
                  </a:cxn>
                </a:cxnLst>
                <a:rect l="0" t="0" r="r" b="b"/>
                <a:pathLst>
                  <a:path w="21388" h="21600" extrusionOk="0">
                    <a:moveTo>
                      <a:pt x="7160" y="19271"/>
                    </a:moveTo>
                    <a:cubicBezTo>
                      <a:pt x="7181" y="17764"/>
                      <a:pt x="6125" y="15145"/>
                      <a:pt x="970" y="11217"/>
                    </a:cubicBezTo>
                    <a:cubicBezTo>
                      <a:pt x="498" y="10860"/>
                      <a:pt x="-212" y="10318"/>
                      <a:pt x="61" y="9276"/>
                    </a:cubicBezTo>
                    <a:lnTo>
                      <a:pt x="368" y="8104"/>
                    </a:lnTo>
                    <a:lnTo>
                      <a:pt x="1009" y="8198"/>
                    </a:lnTo>
                    <a:cubicBezTo>
                      <a:pt x="1762" y="7500"/>
                      <a:pt x="3563" y="5358"/>
                      <a:pt x="4091" y="3818"/>
                    </a:cubicBezTo>
                    <a:cubicBezTo>
                      <a:pt x="5095" y="934"/>
                      <a:pt x="9372" y="0"/>
                      <a:pt x="11289" y="0"/>
                    </a:cubicBezTo>
                    <a:cubicBezTo>
                      <a:pt x="11674" y="0"/>
                      <a:pt x="12012" y="35"/>
                      <a:pt x="12293" y="102"/>
                    </a:cubicBezTo>
                    <a:cubicBezTo>
                      <a:pt x="13787" y="477"/>
                      <a:pt x="14739" y="2222"/>
                      <a:pt x="15661" y="3908"/>
                    </a:cubicBezTo>
                    <a:cubicBezTo>
                      <a:pt x="15969" y="4466"/>
                      <a:pt x="16259" y="5008"/>
                      <a:pt x="16549" y="5422"/>
                    </a:cubicBezTo>
                    <a:cubicBezTo>
                      <a:pt x="16756" y="5718"/>
                      <a:pt x="17250" y="5889"/>
                      <a:pt x="17895" y="5889"/>
                    </a:cubicBezTo>
                    <a:cubicBezTo>
                      <a:pt x="18354" y="5889"/>
                      <a:pt x="18713" y="5805"/>
                      <a:pt x="18713" y="5802"/>
                    </a:cubicBezTo>
                    <a:lnTo>
                      <a:pt x="21388" y="5162"/>
                    </a:lnTo>
                    <a:lnTo>
                      <a:pt x="16670" y="15016"/>
                    </a:lnTo>
                    <a:lnTo>
                      <a:pt x="16298" y="15517"/>
                    </a:lnTo>
                    <a:lnTo>
                      <a:pt x="15484" y="15882"/>
                    </a:lnTo>
                    <a:cubicBezTo>
                      <a:pt x="11874" y="15914"/>
                      <a:pt x="10618" y="16796"/>
                      <a:pt x="10592" y="17096"/>
                    </a:cubicBezTo>
                    <a:cubicBezTo>
                      <a:pt x="10415" y="19219"/>
                      <a:pt x="10307" y="19837"/>
                      <a:pt x="9021" y="20560"/>
                    </a:cubicBezTo>
                    <a:lnTo>
                      <a:pt x="7177" y="21600"/>
                    </a:lnTo>
                    <a:lnTo>
                      <a:pt x="7160" y="19271"/>
                    </a:lnTo>
                    <a:close/>
                  </a:path>
                </a:pathLst>
              </a:custGeom>
              <a:grpFill/>
              <a:ln w="3175" cap="flat">
                <a:solidFill>
                  <a:sysClr val="window" lastClr="FFFFFF"/>
                </a:solidFill>
                <a:miter lim="400000"/>
              </a:ln>
              <a:effectLst/>
            </p:spPr>
            <p:txBody>
              <a:bodyPr wrap="square" lIns="0" tIns="0" rIns="0" bIns="0" numCol="1" anchor="t">
                <a:noAutofit/>
              </a:bodyPr>
              <a:lstStyle/>
              <a:p>
                <a:pPr marL="0" marR="0" lvl="0" indent="0" defTabSz="914400" eaLnBrk="1" fontAlgn="auto" latinLnBrk="0" hangingPunct="1">
                  <a:lnSpc>
                    <a:spcPct val="100000"/>
                  </a:lnSpc>
                  <a:spcBef>
                    <a:spcPts val="0"/>
                  </a:spcBef>
                  <a:spcAft>
                    <a:spcPts val="0"/>
                  </a:spcAft>
                  <a:buClrTx/>
                  <a:buSzTx/>
                  <a:buFontTx/>
                  <a:buNone/>
                  <a:tabLst/>
                  <a:defRPr sz="1200">
                    <a:solidFill>
                      <a:srgbClr val="000000"/>
                    </a:solidFill>
                    <a:latin typeface="Helvetica"/>
                    <a:ea typeface="Helvetica"/>
                    <a:cs typeface="Helvetica"/>
                    <a:sym typeface="Helvetica"/>
                  </a:defRPr>
                </a:pPr>
                <a:endParaRPr kumimoji="0" lang="en-GB" sz="844" b="0" i="0" u="none" strike="noStrike" kern="0" cap="none" spc="0" normalizeH="0" baseline="0" noProof="0" dirty="0">
                  <a:ln>
                    <a:noFill/>
                  </a:ln>
                  <a:solidFill>
                    <a:srgbClr val="000000"/>
                  </a:solidFill>
                  <a:effectLst/>
                  <a:uLnTx/>
                  <a:uFillTx/>
                  <a:latin typeface="Helvetica"/>
                  <a:ea typeface="Lato Light" panose="020F0502020204030203" pitchFamily="34" charset="0"/>
                  <a:cs typeface="Arial" panose="020B0604020202020204" pitchFamily="34" charset="0"/>
                  <a:sym typeface="Helvetica"/>
                </a:endParaRPr>
              </a:p>
            </p:txBody>
          </p:sp>
          <p:sp>
            <p:nvSpPr>
              <p:cNvPr id="90" name="Shape 17065">
                <a:extLst>
                  <a:ext uri="{FF2B5EF4-FFF2-40B4-BE49-F238E27FC236}">
                    <a16:creationId xmlns:a16="http://schemas.microsoft.com/office/drawing/2014/main" id="{3104F6DA-BE2C-B8B4-3C0C-26A4AF58728B}"/>
                  </a:ext>
                </a:extLst>
              </p:cNvPr>
              <p:cNvSpPr/>
              <p:nvPr/>
            </p:nvSpPr>
            <p:spPr>
              <a:xfrm>
                <a:off x="5988822" y="2565678"/>
                <a:ext cx="131402" cy="116973"/>
              </a:xfrm>
              <a:custGeom>
                <a:avLst/>
                <a:gdLst/>
                <a:ahLst/>
                <a:cxnLst>
                  <a:cxn ang="0">
                    <a:pos x="wd2" y="hd2"/>
                  </a:cxn>
                  <a:cxn ang="5400000">
                    <a:pos x="wd2" y="hd2"/>
                  </a:cxn>
                  <a:cxn ang="10800000">
                    <a:pos x="wd2" y="hd2"/>
                  </a:cxn>
                  <a:cxn ang="16200000">
                    <a:pos x="wd2" y="hd2"/>
                  </a:cxn>
                </a:cxnLst>
                <a:rect l="0" t="0" r="r" b="b"/>
                <a:pathLst>
                  <a:path w="21157" h="21600" extrusionOk="0">
                    <a:moveTo>
                      <a:pt x="15185" y="21151"/>
                    </a:moveTo>
                    <a:cubicBezTo>
                      <a:pt x="15108" y="21097"/>
                      <a:pt x="13317" y="19832"/>
                      <a:pt x="12483" y="19106"/>
                    </a:cubicBezTo>
                    <a:lnTo>
                      <a:pt x="11861" y="18596"/>
                    </a:lnTo>
                    <a:cubicBezTo>
                      <a:pt x="10849" y="17783"/>
                      <a:pt x="9705" y="16863"/>
                      <a:pt x="9195" y="15564"/>
                    </a:cubicBezTo>
                    <a:cubicBezTo>
                      <a:pt x="8698" y="14294"/>
                      <a:pt x="8440" y="13704"/>
                      <a:pt x="7489" y="12976"/>
                    </a:cubicBezTo>
                    <a:cubicBezTo>
                      <a:pt x="7299" y="12831"/>
                      <a:pt x="7120" y="12712"/>
                      <a:pt x="6948" y="12596"/>
                    </a:cubicBezTo>
                    <a:cubicBezTo>
                      <a:pt x="6633" y="12384"/>
                      <a:pt x="6333" y="12181"/>
                      <a:pt x="6022" y="11893"/>
                    </a:cubicBezTo>
                    <a:cubicBezTo>
                      <a:pt x="5755" y="11648"/>
                      <a:pt x="5493" y="11426"/>
                      <a:pt x="5238" y="11209"/>
                    </a:cubicBezTo>
                    <a:cubicBezTo>
                      <a:pt x="4432" y="10531"/>
                      <a:pt x="3602" y="9828"/>
                      <a:pt x="2959" y="8622"/>
                    </a:cubicBezTo>
                    <a:cubicBezTo>
                      <a:pt x="2734" y="8202"/>
                      <a:pt x="2562" y="7755"/>
                      <a:pt x="2390" y="7309"/>
                    </a:cubicBezTo>
                    <a:cubicBezTo>
                      <a:pt x="2260" y="6974"/>
                      <a:pt x="2132" y="6637"/>
                      <a:pt x="1975" y="6318"/>
                    </a:cubicBezTo>
                    <a:cubicBezTo>
                      <a:pt x="1824" y="6015"/>
                      <a:pt x="1687" y="5918"/>
                      <a:pt x="1413" y="5724"/>
                    </a:cubicBezTo>
                    <a:cubicBezTo>
                      <a:pt x="1276" y="5626"/>
                      <a:pt x="1130" y="5523"/>
                      <a:pt x="967" y="5386"/>
                    </a:cubicBezTo>
                    <a:cubicBezTo>
                      <a:pt x="136" y="4680"/>
                      <a:pt x="-142" y="3090"/>
                      <a:pt x="67" y="1960"/>
                    </a:cubicBezTo>
                    <a:cubicBezTo>
                      <a:pt x="250" y="982"/>
                      <a:pt x="772" y="309"/>
                      <a:pt x="1506" y="116"/>
                    </a:cubicBezTo>
                    <a:lnTo>
                      <a:pt x="1580" y="95"/>
                    </a:lnTo>
                    <a:lnTo>
                      <a:pt x="1824" y="74"/>
                    </a:lnTo>
                    <a:cubicBezTo>
                      <a:pt x="2571" y="74"/>
                      <a:pt x="3107" y="716"/>
                      <a:pt x="3518" y="1327"/>
                    </a:cubicBezTo>
                    <a:cubicBezTo>
                      <a:pt x="3980" y="632"/>
                      <a:pt x="4298" y="304"/>
                      <a:pt x="4604" y="175"/>
                    </a:cubicBezTo>
                    <a:cubicBezTo>
                      <a:pt x="4929" y="43"/>
                      <a:pt x="5823" y="0"/>
                      <a:pt x="6180" y="0"/>
                    </a:cubicBezTo>
                    <a:cubicBezTo>
                      <a:pt x="6695" y="0"/>
                      <a:pt x="7141" y="33"/>
                      <a:pt x="7382" y="434"/>
                    </a:cubicBezTo>
                    <a:cubicBezTo>
                      <a:pt x="7380" y="423"/>
                      <a:pt x="7391" y="418"/>
                      <a:pt x="7412" y="418"/>
                    </a:cubicBezTo>
                    <a:cubicBezTo>
                      <a:pt x="7494" y="418"/>
                      <a:pt x="7714" y="486"/>
                      <a:pt x="7874" y="519"/>
                    </a:cubicBezTo>
                    <a:lnTo>
                      <a:pt x="10409" y="916"/>
                    </a:lnTo>
                    <a:lnTo>
                      <a:pt x="11499" y="1360"/>
                    </a:lnTo>
                    <a:lnTo>
                      <a:pt x="13156" y="928"/>
                    </a:lnTo>
                    <a:cubicBezTo>
                      <a:pt x="13219" y="927"/>
                      <a:pt x="13291" y="925"/>
                      <a:pt x="13372" y="925"/>
                    </a:cubicBezTo>
                    <a:cubicBezTo>
                      <a:pt x="14113" y="925"/>
                      <a:pt x="15526" y="1028"/>
                      <a:pt x="16204" y="1642"/>
                    </a:cubicBezTo>
                    <a:cubicBezTo>
                      <a:pt x="16526" y="1929"/>
                      <a:pt x="16728" y="2238"/>
                      <a:pt x="16893" y="2488"/>
                    </a:cubicBezTo>
                    <a:cubicBezTo>
                      <a:pt x="16907" y="2509"/>
                      <a:pt x="16921" y="2533"/>
                      <a:pt x="16937" y="2556"/>
                    </a:cubicBezTo>
                    <a:cubicBezTo>
                      <a:pt x="16946" y="2222"/>
                      <a:pt x="16942" y="1948"/>
                      <a:pt x="16923" y="1831"/>
                    </a:cubicBezTo>
                    <a:lnTo>
                      <a:pt x="16921" y="1819"/>
                    </a:lnTo>
                    <a:lnTo>
                      <a:pt x="18241" y="1517"/>
                    </a:lnTo>
                    <a:lnTo>
                      <a:pt x="17701" y="1655"/>
                    </a:lnTo>
                    <a:lnTo>
                      <a:pt x="18244" y="1532"/>
                    </a:lnTo>
                    <a:cubicBezTo>
                      <a:pt x="18306" y="1872"/>
                      <a:pt x="18443" y="2201"/>
                      <a:pt x="18589" y="2353"/>
                    </a:cubicBezTo>
                    <a:cubicBezTo>
                      <a:pt x="19010" y="2529"/>
                      <a:pt x="19620" y="2777"/>
                      <a:pt x="19690" y="3655"/>
                    </a:cubicBezTo>
                    <a:cubicBezTo>
                      <a:pt x="19729" y="4153"/>
                      <a:pt x="19492" y="4654"/>
                      <a:pt x="19130" y="5364"/>
                    </a:cubicBezTo>
                    <a:cubicBezTo>
                      <a:pt x="19028" y="5565"/>
                      <a:pt x="18928" y="5747"/>
                      <a:pt x="18887" y="5877"/>
                    </a:cubicBezTo>
                    <a:lnTo>
                      <a:pt x="18782" y="6167"/>
                    </a:lnTo>
                    <a:cubicBezTo>
                      <a:pt x="18708" y="6368"/>
                      <a:pt x="18585" y="6705"/>
                      <a:pt x="18599" y="6807"/>
                    </a:cubicBezTo>
                    <a:cubicBezTo>
                      <a:pt x="18833" y="6988"/>
                      <a:pt x="19047" y="7056"/>
                      <a:pt x="19293" y="7134"/>
                    </a:cubicBezTo>
                    <a:cubicBezTo>
                      <a:pt x="19696" y="7261"/>
                      <a:pt x="20198" y="7419"/>
                      <a:pt x="20616" y="7879"/>
                    </a:cubicBezTo>
                    <a:cubicBezTo>
                      <a:pt x="21458" y="8806"/>
                      <a:pt x="21115" y="9563"/>
                      <a:pt x="20929" y="9969"/>
                    </a:cubicBezTo>
                    <a:cubicBezTo>
                      <a:pt x="20864" y="10112"/>
                      <a:pt x="20806" y="10236"/>
                      <a:pt x="20780" y="10374"/>
                    </a:cubicBezTo>
                    <a:cubicBezTo>
                      <a:pt x="20762" y="10492"/>
                      <a:pt x="20841" y="10769"/>
                      <a:pt x="20903" y="10991"/>
                    </a:cubicBezTo>
                    <a:cubicBezTo>
                      <a:pt x="21057" y="11530"/>
                      <a:pt x="21289" y="12345"/>
                      <a:pt x="20757" y="13044"/>
                    </a:cubicBezTo>
                    <a:cubicBezTo>
                      <a:pt x="20439" y="13461"/>
                      <a:pt x="19891" y="13575"/>
                      <a:pt x="19453" y="13666"/>
                    </a:cubicBezTo>
                    <a:lnTo>
                      <a:pt x="19214" y="13721"/>
                    </a:lnTo>
                    <a:cubicBezTo>
                      <a:pt x="18875" y="13810"/>
                      <a:pt x="18576" y="13894"/>
                      <a:pt x="18369" y="14014"/>
                    </a:cubicBezTo>
                    <a:lnTo>
                      <a:pt x="18362" y="14044"/>
                    </a:lnTo>
                    <a:lnTo>
                      <a:pt x="18190" y="14201"/>
                    </a:lnTo>
                    <a:cubicBezTo>
                      <a:pt x="18190" y="14231"/>
                      <a:pt x="18188" y="14318"/>
                      <a:pt x="18232" y="14479"/>
                    </a:cubicBezTo>
                    <a:lnTo>
                      <a:pt x="18573" y="15721"/>
                    </a:lnTo>
                    <a:lnTo>
                      <a:pt x="17506" y="15637"/>
                    </a:lnTo>
                    <a:cubicBezTo>
                      <a:pt x="17415" y="15615"/>
                      <a:pt x="17332" y="15604"/>
                      <a:pt x="17260" y="15604"/>
                    </a:cubicBezTo>
                    <a:cubicBezTo>
                      <a:pt x="16911" y="15604"/>
                      <a:pt x="16744" y="15855"/>
                      <a:pt x="16350" y="16719"/>
                    </a:cubicBezTo>
                    <a:cubicBezTo>
                      <a:pt x="16252" y="16930"/>
                      <a:pt x="16153" y="17145"/>
                      <a:pt x="16046" y="17352"/>
                    </a:cubicBezTo>
                    <a:cubicBezTo>
                      <a:pt x="15872" y="17683"/>
                      <a:pt x="15814" y="18078"/>
                      <a:pt x="15907" y="18312"/>
                    </a:cubicBezTo>
                    <a:cubicBezTo>
                      <a:pt x="15939" y="18397"/>
                      <a:pt x="16006" y="18502"/>
                      <a:pt x="16225" y="18552"/>
                    </a:cubicBezTo>
                    <a:lnTo>
                      <a:pt x="17455" y="18835"/>
                    </a:lnTo>
                    <a:lnTo>
                      <a:pt x="16594" y="19810"/>
                    </a:lnTo>
                    <a:lnTo>
                      <a:pt x="16594" y="19809"/>
                    </a:lnTo>
                    <a:cubicBezTo>
                      <a:pt x="16605" y="19809"/>
                      <a:pt x="16568" y="19884"/>
                      <a:pt x="16522" y="19964"/>
                    </a:cubicBezTo>
                    <a:cubicBezTo>
                      <a:pt x="16396" y="20245"/>
                      <a:pt x="15821" y="21600"/>
                      <a:pt x="15821" y="21600"/>
                    </a:cubicBezTo>
                    <a:lnTo>
                      <a:pt x="15185" y="21151"/>
                    </a:lnTo>
                    <a:close/>
                  </a:path>
                </a:pathLst>
              </a:custGeom>
              <a:grpFill/>
              <a:ln w="3175" cap="flat">
                <a:solidFill>
                  <a:sysClr val="window" lastClr="FFFFFF"/>
                </a:solidFill>
                <a:miter lim="400000"/>
              </a:ln>
              <a:effectLst/>
            </p:spPr>
            <p:txBody>
              <a:bodyPr wrap="square" lIns="0" tIns="0" rIns="0" bIns="0" numCol="1" anchor="t">
                <a:noAutofit/>
              </a:bodyPr>
              <a:lstStyle/>
              <a:p>
                <a:pPr marL="0" marR="0" lvl="0" indent="0" defTabSz="914400" eaLnBrk="1" fontAlgn="auto" latinLnBrk="0" hangingPunct="1">
                  <a:lnSpc>
                    <a:spcPct val="100000"/>
                  </a:lnSpc>
                  <a:spcBef>
                    <a:spcPts val="0"/>
                  </a:spcBef>
                  <a:spcAft>
                    <a:spcPts val="0"/>
                  </a:spcAft>
                  <a:buClrTx/>
                  <a:buSzTx/>
                  <a:buFontTx/>
                  <a:buNone/>
                  <a:tabLst/>
                  <a:defRPr sz="1200">
                    <a:solidFill>
                      <a:srgbClr val="000000"/>
                    </a:solidFill>
                    <a:latin typeface="Helvetica"/>
                    <a:ea typeface="Helvetica"/>
                    <a:cs typeface="Helvetica"/>
                    <a:sym typeface="Helvetica"/>
                  </a:defRPr>
                </a:pPr>
                <a:endParaRPr kumimoji="0" lang="en-GB" sz="844" b="0" i="0" u="none" strike="noStrike" kern="0" cap="none" spc="0" normalizeH="0" baseline="0" noProof="0" dirty="0">
                  <a:ln>
                    <a:noFill/>
                  </a:ln>
                  <a:solidFill>
                    <a:srgbClr val="000000"/>
                  </a:solidFill>
                  <a:effectLst/>
                  <a:uLnTx/>
                  <a:uFillTx/>
                  <a:latin typeface="Helvetica"/>
                  <a:ea typeface="Lato Light" panose="020F0502020204030203" pitchFamily="34" charset="0"/>
                  <a:cs typeface="Arial" panose="020B0604020202020204" pitchFamily="34" charset="0"/>
                  <a:sym typeface="Helvetica"/>
                </a:endParaRPr>
              </a:p>
            </p:txBody>
          </p:sp>
          <p:sp>
            <p:nvSpPr>
              <p:cNvPr id="91" name="Shape 17066">
                <a:extLst>
                  <a:ext uri="{FF2B5EF4-FFF2-40B4-BE49-F238E27FC236}">
                    <a16:creationId xmlns:a16="http://schemas.microsoft.com/office/drawing/2014/main" id="{3505D7E8-86B3-2964-5B6E-87B656AA6E73}"/>
                  </a:ext>
                </a:extLst>
              </p:cNvPr>
              <p:cNvSpPr/>
              <p:nvPr/>
            </p:nvSpPr>
            <p:spPr>
              <a:xfrm>
                <a:off x="6077382" y="2623982"/>
                <a:ext cx="71964" cy="69985"/>
              </a:xfrm>
              <a:custGeom>
                <a:avLst/>
                <a:gdLst/>
                <a:ahLst/>
                <a:cxnLst>
                  <a:cxn ang="0">
                    <a:pos x="wd2" y="hd2"/>
                  </a:cxn>
                  <a:cxn ang="5400000">
                    <a:pos x="wd2" y="hd2"/>
                  </a:cxn>
                  <a:cxn ang="10800000">
                    <a:pos x="wd2" y="hd2"/>
                  </a:cxn>
                  <a:cxn ang="16200000">
                    <a:pos x="wd2" y="hd2"/>
                  </a:cxn>
                </a:cxnLst>
                <a:rect l="0" t="0" r="r" b="b"/>
                <a:pathLst>
                  <a:path w="21393" h="21600" extrusionOk="0">
                    <a:moveTo>
                      <a:pt x="9905" y="21600"/>
                    </a:moveTo>
                    <a:cubicBezTo>
                      <a:pt x="8504" y="21600"/>
                      <a:pt x="7360" y="20181"/>
                      <a:pt x="6152" y="18681"/>
                    </a:cubicBezTo>
                    <a:cubicBezTo>
                      <a:pt x="5749" y="18184"/>
                      <a:pt x="5350" y="17683"/>
                      <a:pt x="4961" y="17277"/>
                    </a:cubicBezTo>
                    <a:cubicBezTo>
                      <a:pt x="3247" y="15447"/>
                      <a:pt x="1327" y="14410"/>
                      <a:pt x="1310" y="14399"/>
                    </a:cubicBezTo>
                    <a:lnTo>
                      <a:pt x="243" y="13828"/>
                    </a:lnTo>
                    <a:cubicBezTo>
                      <a:pt x="243" y="13828"/>
                      <a:pt x="1066" y="12077"/>
                      <a:pt x="1186" y="11829"/>
                    </a:cubicBezTo>
                    <a:cubicBezTo>
                      <a:pt x="800" y="11515"/>
                      <a:pt x="496" y="11115"/>
                      <a:pt x="290" y="10641"/>
                    </a:cubicBezTo>
                    <a:cubicBezTo>
                      <a:pt x="-207" y="9487"/>
                      <a:pt x="-57" y="7976"/>
                      <a:pt x="684" y="6700"/>
                    </a:cubicBezTo>
                    <a:cubicBezTo>
                      <a:pt x="856" y="6397"/>
                      <a:pt x="1018" y="6080"/>
                      <a:pt x="1173" y="5771"/>
                    </a:cubicBezTo>
                    <a:cubicBezTo>
                      <a:pt x="1781" y="4567"/>
                      <a:pt x="2587" y="2974"/>
                      <a:pt x="4305" y="2607"/>
                    </a:cubicBezTo>
                    <a:cubicBezTo>
                      <a:pt x="4374" y="1239"/>
                      <a:pt x="5299" y="507"/>
                      <a:pt x="5967" y="154"/>
                    </a:cubicBezTo>
                    <a:lnTo>
                      <a:pt x="6237" y="11"/>
                    </a:lnTo>
                    <a:lnTo>
                      <a:pt x="6597" y="0"/>
                    </a:lnTo>
                    <a:cubicBezTo>
                      <a:pt x="6957" y="0"/>
                      <a:pt x="7921" y="0"/>
                      <a:pt x="20146" y="7308"/>
                    </a:cubicBezTo>
                    <a:lnTo>
                      <a:pt x="21393" y="8055"/>
                    </a:lnTo>
                    <a:lnTo>
                      <a:pt x="16345" y="14485"/>
                    </a:lnTo>
                    <a:lnTo>
                      <a:pt x="14841" y="13481"/>
                    </a:lnTo>
                    <a:lnTo>
                      <a:pt x="14829" y="13435"/>
                    </a:lnTo>
                    <a:cubicBezTo>
                      <a:pt x="14362" y="13097"/>
                      <a:pt x="13835" y="12725"/>
                      <a:pt x="13535" y="12565"/>
                    </a:cubicBezTo>
                    <a:cubicBezTo>
                      <a:pt x="13556" y="12675"/>
                      <a:pt x="13432" y="12897"/>
                      <a:pt x="13269" y="13200"/>
                    </a:cubicBezTo>
                    <a:cubicBezTo>
                      <a:pt x="12605" y="14459"/>
                      <a:pt x="12266" y="16172"/>
                      <a:pt x="11966" y="17681"/>
                    </a:cubicBezTo>
                    <a:lnTo>
                      <a:pt x="11743" y="18694"/>
                    </a:lnTo>
                    <a:cubicBezTo>
                      <a:pt x="11658" y="19052"/>
                      <a:pt x="11495" y="19717"/>
                      <a:pt x="11504" y="19931"/>
                    </a:cubicBezTo>
                    <a:lnTo>
                      <a:pt x="11649" y="20554"/>
                    </a:lnTo>
                    <a:lnTo>
                      <a:pt x="11075" y="21227"/>
                    </a:lnTo>
                    <a:lnTo>
                      <a:pt x="10827" y="21372"/>
                    </a:lnTo>
                    <a:cubicBezTo>
                      <a:pt x="10539" y="21523"/>
                      <a:pt x="10227" y="21600"/>
                      <a:pt x="9905" y="21600"/>
                    </a:cubicBezTo>
                    <a:close/>
                  </a:path>
                </a:pathLst>
              </a:custGeom>
              <a:grpFill/>
              <a:ln w="3175" cap="flat">
                <a:solidFill>
                  <a:sysClr val="window" lastClr="FFFFFF"/>
                </a:solidFill>
                <a:miter lim="400000"/>
              </a:ln>
              <a:effectLst/>
            </p:spPr>
            <p:txBody>
              <a:bodyPr wrap="square" lIns="0" tIns="0" rIns="0" bIns="0" numCol="1" anchor="t">
                <a:noAutofit/>
              </a:bodyPr>
              <a:lstStyle/>
              <a:p>
                <a:pPr marL="0" marR="0" lvl="0" indent="0" defTabSz="914400" eaLnBrk="1" fontAlgn="auto" latinLnBrk="0" hangingPunct="1">
                  <a:lnSpc>
                    <a:spcPct val="100000"/>
                  </a:lnSpc>
                  <a:spcBef>
                    <a:spcPts val="0"/>
                  </a:spcBef>
                  <a:spcAft>
                    <a:spcPts val="0"/>
                  </a:spcAft>
                  <a:buClrTx/>
                  <a:buSzTx/>
                  <a:buFontTx/>
                  <a:buNone/>
                  <a:tabLst/>
                  <a:defRPr sz="1200">
                    <a:solidFill>
                      <a:srgbClr val="000000"/>
                    </a:solidFill>
                    <a:latin typeface="Helvetica"/>
                    <a:ea typeface="Helvetica"/>
                    <a:cs typeface="Helvetica"/>
                    <a:sym typeface="Helvetica"/>
                  </a:defRPr>
                </a:pPr>
                <a:endParaRPr kumimoji="0" lang="en-GB" sz="844" b="0" i="0" u="none" strike="noStrike" kern="0" cap="none" spc="0" normalizeH="0" baseline="0" noProof="0" dirty="0">
                  <a:ln>
                    <a:noFill/>
                  </a:ln>
                  <a:solidFill>
                    <a:srgbClr val="000000"/>
                  </a:solidFill>
                  <a:effectLst/>
                  <a:uLnTx/>
                  <a:uFillTx/>
                  <a:latin typeface="Helvetica"/>
                  <a:ea typeface="Lato Light" panose="020F0502020204030203" pitchFamily="34" charset="0"/>
                  <a:cs typeface="Arial" panose="020B0604020202020204" pitchFamily="34" charset="0"/>
                  <a:sym typeface="Helvetica"/>
                </a:endParaRPr>
              </a:p>
            </p:txBody>
          </p:sp>
          <p:sp>
            <p:nvSpPr>
              <p:cNvPr id="92" name="Shape 17067">
                <a:extLst>
                  <a:ext uri="{FF2B5EF4-FFF2-40B4-BE49-F238E27FC236}">
                    <a16:creationId xmlns:a16="http://schemas.microsoft.com/office/drawing/2014/main" id="{376B39A6-AA09-8058-CCBB-5620FF7BA399}"/>
                  </a:ext>
                </a:extLst>
              </p:cNvPr>
              <p:cNvSpPr/>
              <p:nvPr/>
            </p:nvSpPr>
            <p:spPr>
              <a:xfrm>
                <a:off x="6136423" y="2696862"/>
                <a:ext cx="212022" cy="221332"/>
              </a:xfrm>
              <a:custGeom>
                <a:avLst/>
                <a:gdLst/>
                <a:ahLst/>
                <a:cxnLst>
                  <a:cxn ang="0">
                    <a:pos x="wd2" y="hd2"/>
                  </a:cxn>
                  <a:cxn ang="5400000">
                    <a:pos x="wd2" y="hd2"/>
                  </a:cxn>
                  <a:cxn ang="10800000">
                    <a:pos x="wd2" y="hd2"/>
                  </a:cxn>
                  <a:cxn ang="16200000">
                    <a:pos x="wd2" y="hd2"/>
                  </a:cxn>
                </a:cxnLst>
                <a:rect l="0" t="0" r="r" b="b"/>
                <a:pathLst>
                  <a:path w="21573" h="21600" extrusionOk="0">
                    <a:moveTo>
                      <a:pt x="10634" y="21057"/>
                    </a:moveTo>
                    <a:cubicBezTo>
                      <a:pt x="10383" y="20877"/>
                      <a:pt x="10209" y="20632"/>
                      <a:pt x="10056" y="20418"/>
                    </a:cubicBezTo>
                    <a:cubicBezTo>
                      <a:pt x="9894" y="20190"/>
                      <a:pt x="9754" y="19993"/>
                      <a:pt x="9571" y="19916"/>
                    </a:cubicBezTo>
                    <a:cubicBezTo>
                      <a:pt x="9512" y="19892"/>
                      <a:pt x="9461" y="19880"/>
                      <a:pt x="9417" y="19880"/>
                    </a:cubicBezTo>
                    <a:cubicBezTo>
                      <a:pt x="9226" y="19880"/>
                      <a:pt x="9006" y="20184"/>
                      <a:pt x="8830" y="20694"/>
                    </a:cubicBezTo>
                    <a:lnTo>
                      <a:pt x="8585" y="21401"/>
                    </a:lnTo>
                    <a:lnTo>
                      <a:pt x="8094" y="20821"/>
                    </a:lnTo>
                    <a:cubicBezTo>
                      <a:pt x="7796" y="20471"/>
                      <a:pt x="7725" y="19998"/>
                      <a:pt x="7661" y="19581"/>
                    </a:cubicBezTo>
                    <a:cubicBezTo>
                      <a:pt x="7615" y="19271"/>
                      <a:pt x="7562" y="18920"/>
                      <a:pt x="7425" y="18813"/>
                    </a:cubicBezTo>
                    <a:cubicBezTo>
                      <a:pt x="7406" y="18810"/>
                      <a:pt x="7387" y="18808"/>
                      <a:pt x="7368" y="18808"/>
                    </a:cubicBezTo>
                    <a:cubicBezTo>
                      <a:pt x="7054" y="18808"/>
                      <a:pt x="6740" y="19249"/>
                      <a:pt x="6674" y="19598"/>
                    </a:cubicBezTo>
                    <a:lnTo>
                      <a:pt x="6573" y="20125"/>
                    </a:lnTo>
                    <a:lnTo>
                      <a:pt x="6067" y="19889"/>
                    </a:lnTo>
                    <a:cubicBezTo>
                      <a:pt x="5513" y="19630"/>
                      <a:pt x="4843" y="18569"/>
                      <a:pt x="4893" y="17796"/>
                    </a:cubicBezTo>
                    <a:cubicBezTo>
                      <a:pt x="4913" y="17465"/>
                      <a:pt x="5064" y="17197"/>
                      <a:pt x="5316" y="17029"/>
                    </a:cubicBezTo>
                    <a:cubicBezTo>
                      <a:pt x="5316" y="17023"/>
                      <a:pt x="5316" y="17017"/>
                      <a:pt x="5316" y="17011"/>
                    </a:cubicBezTo>
                    <a:cubicBezTo>
                      <a:pt x="4878" y="16850"/>
                      <a:pt x="4453" y="16435"/>
                      <a:pt x="4039" y="16032"/>
                    </a:cubicBezTo>
                    <a:cubicBezTo>
                      <a:pt x="3829" y="15828"/>
                      <a:pt x="3637" y="15636"/>
                      <a:pt x="3477" y="15529"/>
                    </a:cubicBezTo>
                    <a:lnTo>
                      <a:pt x="3150" y="15309"/>
                    </a:lnTo>
                    <a:lnTo>
                      <a:pt x="3361" y="14987"/>
                    </a:lnTo>
                    <a:cubicBezTo>
                      <a:pt x="3815" y="14297"/>
                      <a:pt x="4350" y="13810"/>
                      <a:pt x="4944" y="13541"/>
                    </a:cubicBezTo>
                    <a:lnTo>
                      <a:pt x="4510" y="13546"/>
                    </a:lnTo>
                    <a:cubicBezTo>
                      <a:pt x="3891" y="13546"/>
                      <a:pt x="3449" y="13427"/>
                      <a:pt x="3020" y="12815"/>
                    </a:cubicBezTo>
                    <a:cubicBezTo>
                      <a:pt x="2675" y="12329"/>
                      <a:pt x="2653" y="12315"/>
                      <a:pt x="2216" y="12315"/>
                    </a:cubicBezTo>
                    <a:lnTo>
                      <a:pt x="1418" y="12340"/>
                    </a:lnTo>
                    <a:lnTo>
                      <a:pt x="1538" y="11829"/>
                    </a:lnTo>
                    <a:cubicBezTo>
                      <a:pt x="1682" y="11216"/>
                      <a:pt x="1591" y="10621"/>
                      <a:pt x="1295" y="10239"/>
                    </a:cubicBezTo>
                    <a:cubicBezTo>
                      <a:pt x="1132" y="10028"/>
                      <a:pt x="977" y="9953"/>
                      <a:pt x="795" y="9866"/>
                    </a:cubicBezTo>
                    <a:cubicBezTo>
                      <a:pt x="386" y="9669"/>
                      <a:pt x="44" y="9440"/>
                      <a:pt x="12" y="8636"/>
                    </a:cubicBezTo>
                    <a:lnTo>
                      <a:pt x="0" y="8343"/>
                    </a:lnTo>
                    <a:lnTo>
                      <a:pt x="287" y="8120"/>
                    </a:lnTo>
                    <a:cubicBezTo>
                      <a:pt x="333" y="8040"/>
                      <a:pt x="285" y="7678"/>
                      <a:pt x="264" y="7523"/>
                    </a:cubicBezTo>
                    <a:lnTo>
                      <a:pt x="236" y="7279"/>
                    </a:lnTo>
                    <a:cubicBezTo>
                      <a:pt x="220" y="7041"/>
                      <a:pt x="282" y="6849"/>
                      <a:pt x="422" y="6707"/>
                    </a:cubicBezTo>
                    <a:cubicBezTo>
                      <a:pt x="637" y="6489"/>
                      <a:pt x="944" y="6489"/>
                      <a:pt x="1060" y="6489"/>
                    </a:cubicBezTo>
                    <a:cubicBezTo>
                      <a:pt x="1060" y="6489"/>
                      <a:pt x="1239" y="6494"/>
                      <a:pt x="1242" y="6494"/>
                    </a:cubicBezTo>
                    <a:cubicBezTo>
                      <a:pt x="1376" y="6494"/>
                      <a:pt x="1489" y="6444"/>
                      <a:pt x="1569" y="6389"/>
                    </a:cubicBezTo>
                    <a:cubicBezTo>
                      <a:pt x="1546" y="5971"/>
                      <a:pt x="1560" y="5552"/>
                      <a:pt x="1877" y="5195"/>
                    </a:cubicBezTo>
                    <a:cubicBezTo>
                      <a:pt x="1984" y="5075"/>
                      <a:pt x="2107" y="4986"/>
                      <a:pt x="2217" y="4909"/>
                    </a:cubicBezTo>
                    <a:cubicBezTo>
                      <a:pt x="2402" y="4777"/>
                      <a:pt x="2442" y="4736"/>
                      <a:pt x="2445" y="4677"/>
                    </a:cubicBezTo>
                    <a:cubicBezTo>
                      <a:pt x="2452" y="4495"/>
                      <a:pt x="2319" y="4086"/>
                      <a:pt x="2223" y="3855"/>
                    </a:cubicBezTo>
                    <a:lnTo>
                      <a:pt x="2172" y="3730"/>
                    </a:lnTo>
                    <a:lnTo>
                      <a:pt x="2303" y="3276"/>
                    </a:lnTo>
                    <a:lnTo>
                      <a:pt x="2668" y="3270"/>
                    </a:lnTo>
                    <a:cubicBezTo>
                      <a:pt x="2895" y="3289"/>
                      <a:pt x="3163" y="3303"/>
                      <a:pt x="3423" y="3303"/>
                    </a:cubicBezTo>
                    <a:cubicBezTo>
                      <a:pt x="3920" y="3303"/>
                      <a:pt x="4126" y="3250"/>
                      <a:pt x="4190" y="3227"/>
                    </a:cubicBezTo>
                    <a:lnTo>
                      <a:pt x="4731" y="3035"/>
                    </a:lnTo>
                    <a:cubicBezTo>
                      <a:pt x="6136" y="2922"/>
                      <a:pt x="8314" y="2465"/>
                      <a:pt x="8679" y="1618"/>
                    </a:cubicBezTo>
                    <a:lnTo>
                      <a:pt x="8767" y="1415"/>
                    </a:lnTo>
                    <a:lnTo>
                      <a:pt x="8996" y="1375"/>
                    </a:lnTo>
                    <a:cubicBezTo>
                      <a:pt x="9184" y="1341"/>
                      <a:pt x="9361" y="1331"/>
                      <a:pt x="9537" y="1331"/>
                    </a:cubicBezTo>
                    <a:lnTo>
                      <a:pt x="10181" y="1348"/>
                    </a:lnTo>
                    <a:lnTo>
                      <a:pt x="10373" y="1343"/>
                    </a:lnTo>
                    <a:cubicBezTo>
                      <a:pt x="10892" y="1307"/>
                      <a:pt x="11429" y="1179"/>
                      <a:pt x="11948" y="1055"/>
                    </a:cubicBezTo>
                    <a:cubicBezTo>
                      <a:pt x="12448" y="936"/>
                      <a:pt x="12918" y="876"/>
                      <a:pt x="13353" y="876"/>
                    </a:cubicBezTo>
                    <a:cubicBezTo>
                      <a:pt x="13840" y="876"/>
                      <a:pt x="14280" y="952"/>
                      <a:pt x="14659" y="1101"/>
                    </a:cubicBezTo>
                    <a:lnTo>
                      <a:pt x="14958" y="1222"/>
                    </a:lnTo>
                    <a:cubicBezTo>
                      <a:pt x="15610" y="1488"/>
                      <a:pt x="16225" y="1739"/>
                      <a:pt x="16886" y="1739"/>
                    </a:cubicBezTo>
                    <a:cubicBezTo>
                      <a:pt x="17070" y="1734"/>
                      <a:pt x="17687" y="1667"/>
                      <a:pt x="18261" y="1605"/>
                    </a:cubicBezTo>
                    <a:cubicBezTo>
                      <a:pt x="18503" y="1579"/>
                      <a:pt x="18737" y="1555"/>
                      <a:pt x="18929" y="1536"/>
                    </a:cubicBezTo>
                    <a:lnTo>
                      <a:pt x="18855" y="0"/>
                    </a:lnTo>
                    <a:lnTo>
                      <a:pt x="20704" y="0"/>
                    </a:lnTo>
                    <a:lnTo>
                      <a:pt x="20830" y="132"/>
                    </a:lnTo>
                    <a:cubicBezTo>
                      <a:pt x="20881" y="185"/>
                      <a:pt x="20943" y="234"/>
                      <a:pt x="21002" y="283"/>
                    </a:cubicBezTo>
                    <a:cubicBezTo>
                      <a:pt x="21110" y="374"/>
                      <a:pt x="21223" y="467"/>
                      <a:pt x="21313" y="586"/>
                    </a:cubicBezTo>
                    <a:cubicBezTo>
                      <a:pt x="21600" y="977"/>
                      <a:pt x="21579" y="1459"/>
                      <a:pt x="21566" y="1779"/>
                    </a:cubicBezTo>
                    <a:lnTo>
                      <a:pt x="21555" y="2050"/>
                    </a:lnTo>
                    <a:lnTo>
                      <a:pt x="21285" y="2143"/>
                    </a:lnTo>
                    <a:cubicBezTo>
                      <a:pt x="20877" y="2281"/>
                      <a:pt x="20827" y="2389"/>
                      <a:pt x="20724" y="2936"/>
                    </a:cubicBezTo>
                    <a:cubicBezTo>
                      <a:pt x="20657" y="3324"/>
                      <a:pt x="20600" y="3655"/>
                      <a:pt x="20419" y="3969"/>
                    </a:cubicBezTo>
                    <a:cubicBezTo>
                      <a:pt x="20339" y="4113"/>
                      <a:pt x="20207" y="4230"/>
                      <a:pt x="20092" y="4333"/>
                    </a:cubicBezTo>
                    <a:cubicBezTo>
                      <a:pt x="20040" y="4381"/>
                      <a:pt x="19960" y="4452"/>
                      <a:pt x="19941" y="4481"/>
                    </a:cubicBezTo>
                    <a:lnTo>
                      <a:pt x="19803" y="4677"/>
                    </a:lnTo>
                    <a:lnTo>
                      <a:pt x="19491" y="4785"/>
                    </a:lnTo>
                    <a:lnTo>
                      <a:pt x="19148" y="4763"/>
                    </a:lnTo>
                    <a:lnTo>
                      <a:pt x="19031" y="4618"/>
                    </a:lnTo>
                    <a:cubicBezTo>
                      <a:pt x="18926" y="4591"/>
                      <a:pt x="18846" y="4504"/>
                      <a:pt x="18809" y="4377"/>
                    </a:cubicBezTo>
                    <a:cubicBezTo>
                      <a:pt x="18033" y="4014"/>
                      <a:pt x="17131" y="3816"/>
                      <a:pt x="16245" y="3816"/>
                    </a:cubicBezTo>
                    <a:cubicBezTo>
                      <a:pt x="16042" y="3816"/>
                      <a:pt x="15838" y="3826"/>
                      <a:pt x="15635" y="3847"/>
                    </a:cubicBezTo>
                    <a:cubicBezTo>
                      <a:pt x="15490" y="3862"/>
                      <a:pt x="15319" y="3872"/>
                      <a:pt x="15135" y="3882"/>
                    </a:cubicBezTo>
                    <a:cubicBezTo>
                      <a:pt x="14711" y="3906"/>
                      <a:pt x="14131" y="3938"/>
                      <a:pt x="13871" y="4061"/>
                    </a:cubicBezTo>
                    <a:cubicBezTo>
                      <a:pt x="13846" y="4073"/>
                      <a:pt x="13809" y="4117"/>
                      <a:pt x="13768" y="4167"/>
                    </a:cubicBezTo>
                    <a:cubicBezTo>
                      <a:pt x="13664" y="4294"/>
                      <a:pt x="13506" y="4485"/>
                      <a:pt x="13191" y="4577"/>
                    </a:cubicBezTo>
                    <a:cubicBezTo>
                      <a:pt x="13060" y="4615"/>
                      <a:pt x="12909" y="4634"/>
                      <a:pt x="12729" y="4634"/>
                    </a:cubicBezTo>
                    <a:cubicBezTo>
                      <a:pt x="12595" y="4634"/>
                      <a:pt x="12454" y="4623"/>
                      <a:pt x="12315" y="4612"/>
                    </a:cubicBezTo>
                    <a:cubicBezTo>
                      <a:pt x="12318" y="4615"/>
                      <a:pt x="12319" y="4618"/>
                      <a:pt x="12322" y="4622"/>
                    </a:cubicBezTo>
                    <a:cubicBezTo>
                      <a:pt x="12473" y="4822"/>
                      <a:pt x="12726" y="5159"/>
                      <a:pt x="12541" y="5576"/>
                    </a:cubicBezTo>
                    <a:cubicBezTo>
                      <a:pt x="12334" y="6029"/>
                      <a:pt x="11824" y="6257"/>
                      <a:pt x="11020" y="6257"/>
                    </a:cubicBezTo>
                    <a:cubicBezTo>
                      <a:pt x="10650" y="6257"/>
                      <a:pt x="10282" y="6209"/>
                      <a:pt x="10052" y="6177"/>
                    </a:cubicBezTo>
                    <a:cubicBezTo>
                      <a:pt x="9414" y="6094"/>
                      <a:pt x="9328" y="6030"/>
                      <a:pt x="8958" y="5614"/>
                    </a:cubicBezTo>
                    <a:cubicBezTo>
                      <a:pt x="8782" y="5418"/>
                      <a:pt x="8697" y="5401"/>
                      <a:pt x="8697" y="5401"/>
                    </a:cubicBezTo>
                    <a:cubicBezTo>
                      <a:pt x="8549" y="5481"/>
                      <a:pt x="8352" y="6200"/>
                      <a:pt x="8474" y="6649"/>
                    </a:cubicBezTo>
                    <a:cubicBezTo>
                      <a:pt x="8607" y="7144"/>
                      <a:pt x="9040" y="7565"/>
                      <a:pt x="9498" y="8010"/>
                    </a:cubicBezTo>
                    <a:cubicBezTo>
                      <a:pt x="9804" y="8308"/>
                      <a:pt x="10120" y="8616"/>
                      <a:pt x="10354" y="8961"/>
                    </a:cubicBezTo>
                    <a:lnTo>
                      <a:pt x="10524" y="9208"/>
                    </a:lnTo>
                    <a:cubicBezTo>
                      <a:pt x="10870" y="9713"/>
                      <a:pt x="11222" y="10227"/>
                      <a:pt x="11604" y="10707"/>
                    </a:cubicBezTo>
                    <a:cubicBezTo>
                      <a:pt x="11859" y="11024"/>
                      <a:pt x="12215" y="11304"/>
                      <a:pt x="12534" y="11434"/>
                    </a:cubicBezTo>
                    <a:lnTo>
                      <a:pt x="12803" y="11540"/>
                    </a:lnTo>
                    <a:cubicBezTo>
                      <a:pt x="13327" y="11742"/>
                      <a:pt x="13576" y="11854"/>
                      <a:pt x="14006" y="12407"/>
                    </a:cubicBezTo>
                    <a:cubicBezTo>
                      <a:pt x="14178" y="12629"/>
                      <a:pt x="14337" y="12866"/>
                      <a:pt x="14499" y="13105"/>
                    </a:cubicBezTo>
                    <a:cubicBezTo>
                      <a:pt x="14738" y="13461"/>
                      <a:pt x="14965" y="13798"/>
                      <a:pt x="15235" y="14085"/>
                    </a:cubicBezTo>
                    <a:lnTo>
                      <a:pt x="15476" y="14340"/>
                    </a:lnTo>
                    <a:lnTo>
                      <a:pt x="15248" y="14606"/>
                    </a:lnTo>
                    <a:cubicBezTo>
                      <a:pt x="15008" y="14889"/>
                      <a:pt x="14673" y="14943"/>
                      <a:pt x="14431" y="14983"/>
                    </a:cubicBezTo>
                    <a:cubicBezTo>
                      <a:pt x="14326" y="15000"/>
                      <a:pt x="14226" y="15017"/>
                      <a:pt x="14156" y="15046"/>
                    </a:cubicBezTo>
                    <a:lnTo>
                      <a:pt x="14073" y="15081"/>
                    </a:lnTo>
                    <a:lnTo>
                      <a:pt x="14000" y="15090"/>
                    </a:lnTo>
                    <a:cubicBezTo>
                      <a:pt x="14006" y="15104"/>
                      <a:pt x="14012" y="15117"/>
                      <a:pt x="14016" y="15128"/>
                    </a:cubicBezTo>
                    <a:cubicBezTo>
                      <a:pt x="14097" y="15321"/>
                      <a:pt x="14197" y="15561"/>
                      <a:pt x="14073" y="15806"/>
                    </a:cubicBezTo>
                    <a:cubicBezTo>
                      <a:pt x="13978" y="16001"/>
                      <a:pt x="13727" y="16335"/>
                      <a:pt x="13147" y="16335"/>
                    </a:cubicBezTo>
                    <a:cubicBezTo>
                      <a:pt x="12878" y="16335"/>
                      <a:pt x="12605" y="16268"/>
                      <a:pt x="12343" y="16203"/>
                    </a:cubicBezTo>
                    <a:cubicBezTo>
                      <a:pt x="12287" y="16189"/>
                      <a:pt x="12230" y="16175"/>
                      <a:pt x="12174" y="16162"/>
                    </a:cubicBezTo>
                    <a:cubicBezTo>
                      <a:pt x="12152" y="16416"/>
                      <a:pt x="12101" y="16658"/>
                      <a:pt x="12061" y="16728"/>
                    </a:cubicBezTo>
                    <a:cubicBezTo>
                      <a:pt x="11816" y="17123"/>
                      <a:pt x="11497" y="17205"/>
                      <a:pt x="11214" y="17278"/>
                    </a:cubicBezTo>
                    <a:cubicBezTo>
                      <a:pt x="11074" y="17314"/>
                      <a:pt x="10928" y="17332"/>
                      <a:pt x="10769" y="17332"/>
                    </a:cubicBezTo>
                    <a:cubicBezTo>
                      <a:pt x="10611" y="17332"/>
                      <a:pt x="10452" y="17313"/>
                      <a:pt x="10294" y="17289"/>
                    </a:cubicBezTo>
                    <a:cubicBezTo>
                      <a:pt x="10939" y="18334"/>
                      <a:pt x="11237" y="19827"/>
                      <a:pt x="11315" y="20701"/>
                    </a:cubicBezTo>
                    <a:lnTo>
                      <a:pt x="11395" y="21600"/>
                    </a:lnTo>
                    <a:lnTo>
                      <a:pt x="10634" y="21057"/>
                    </a:lnTo>
                    <a:close/>
                  </a:path>
                </a:pathLst>
              </a:custGeom>
              <a:grpFill/>
              <a:ln w="3175" cap="flat">
                <a:solidFill>
                  <a:sysClr val="window" lastClr="FFFFFF"/>
                </a:solidFill>
                <a:miter lim="400000"/>
              </a:ln>
              <a:effectLst/>
            </p:spPr>
            <p:txBody>
              <a:bodyPr wrap="square" lIns="0" tIns="0" rIns="0" bIns="0" numCol="1" anchor="t">
                <a:noAutofit/>
              </a:bodyPr>
              <a:lstStyle/>
              <a:p>
                <a:pPr marL="0" marR="0" lvl="0" indent="0" defTabSz="914400" eaLnBrk="1" fontAlgn="auto" latinLnBrk="0" hangingPunct="1">
                  <a:lnSpc>
                    <a:spcPct val="100000"/>
                  </a:lnSpc>
                  <a:spcBef>
                    <a:spcPts val="0"/>
                  </a:spcBef>
                  <a:spcAft>
                    <a:spcPts val="0"/>
                  </a:spcAft>
                  <a:buClrTx/>
                  <a:buSzTx/>
                  <a:buFontTx/>
                  <a:buNone/>
                  <a:tabLst/>
                  <a:defRPr sz="1200">
                    <a:solidFill>
                      <a:srgbClr val="000000"/>
                    </a:solidFill>
                    <a:latin typeface="Helvetica"/>
                    <a:ea typeface="Helvetica"/>
                    <a:cs typeface="Helvetica"/>
                    <a:sym typeface="Helvetica"/>
                  </a:defRPr>
                </a:pPr>
                <a:endParaRPr kumimoji="0" lang="en-GB" sz="844" b="0" i="0" u="none" strike="noStrike" kern="0" cap="none" spc="0" normalizeH="0" baseline="0" noProof="0" dirty="0">
                  <a:ln>
                    <a:noFill/>
                  </a:ln>
                  <a:solidFill>
                    <a:srgbClr val="000000"/>
                  </a:solidFill>
                  <a:effectLst/>
                  <a:uLnTx/>
                  <a:uFillTx/>
                  <a:latin typeface="Helvetica"/>
                  <a:ea typeface="Lato Light" panose="020F0502020204030203" pitchFamily="34" charset="0"/>
                  <a:cs typeface="Arial" panose="020B0604020202020204" pitchFamily="34" charset="0"/>
                  <a:sym typeface="Helvetica"/>
                </a:endParaRPr>
              </a:p>
            </p:txBody>
          </p:sp>
          <p:sp>
            <p:nvSpPr>
              <p:cNvPr id="93" name="Shape 17068">
                <a:extLst>
                  <a:ext uri="{FF2B5EF4-FFF2-40B4-BE49-F238E27FC236}">
                    <a16:creationId xmlns:a16="http://schemas.microsoft.com/office/drawing/2014/main" id="{47A27E4C-CFC4-6FC6-30CE-3B08F7CE3919}"/>
                  </a:ext>
                </a:extLst>
              </p:cNvPr>
              <p:cNvSpPr/>
              <p:nvPr/>
            </p:nvSpPr>
            <p:spPr>
              <a:xfrm>
                <a:off x="5678865" y="2186702"/>
                <a:ext cx="283203" cy="304396"/>
              </a:xfrm>
              <a:custGeom>
                <a:avLst/>
                <a:gdLst/>
                <a:ahLst/>
                <a:cxnLst>
                  <a:cxn ang="0">
                    <a:pos x="wd2" y="hd2"/>
                  </a:cxn>
                  <a:cxn ang="5400000">
                    <a:pos x="wd2" y="hd2"/>
                  </a:cxn>
                  <a:cxn ang="10800000">
                    <a:pos x="wd2" y="hd2"/>
                  </a:cxn>
                  <a:cxn ang="16200000">
                    <a:pos x="wd2" y="hd2"/>
                  </a:cxn>
                </a:cxnLst>
                <a:rect l="0" t="0" r="r" b="b"/>
                <a:pathLst>
                  <a:path w="21516" h="21600" extrusionOk="0">
                    <a:moveTo>
                      <a:pt x="10245" y="21594"/>
                    </a:moveTo>
                    <a:cubicBezTo>
                      <a:pt x="9915" y="21552"/>
                      <a:pt x="9590" y="21281"/>
                      <a:pt x="9304" y="21043"/>
                    </a:cubicBezTo>
                    <a:cubicBezTo>
                      <a:pt x="9261" y="21007"/>
                      <a:pt x="9218" y="20971"/>
                      <a:pt x="9178" y="20939"/>
                    </a:cubicBezTo>
                    <a:cubicBezTo>
                      <a:pt x="9008" y="20991"/>
                      <a:pt x="8894" y="21018"/>
                      <a:pt x="8764" y="21018"/>
                    </a:cubicBezTo>
                    <a:cubicBezTo>
                      <a:pt x="8606" y="21018"/>
                      <a:pt x="8450" y="20978"/>
                      <a:pt x="8244" y="20885"/>
                    </a:cubicBezTo>
                    <a:cubicBezTo>
                      <a:pt x="7935" y="20747"/>
                      <a:pt x="7393" y="20658"/>
                      <a:pt x="6862" y="20658"/>
                    </a:cubicBezTo>
                    <a:cubicBezTo>
                      <a:pt x="6711" y="20658"/>
                      <a:pt x="6568" y="20665"/>
                      <a:pt x="6443" y="20680"/>
                    </a:cubicBezTo>
                    <a:cubicBezTo>
                      <a:pt x="6266" y="20703"/>
                      <a:pt x="6093" y="20732"/>
                      <a:pt x="5922" y="20762"/>
                    </a:cubicBezTo>
                    <a:cubicBezTo>
                      <a:pt x="5581" y="20820"/>
                      <a:pt x="5228" y="20881"/>
                      <a:pt x="4850" y="20881"/>
                    </a:cubicBezTo>
                    <a:cubicBezTo>
                      <a:pt x="4775" y="20881"/>
                      <a:pt x="4699" y="20878"/>
                      <a:pt x="4622" y="20873"/>
                    </a:cubicBezTo>
                    <a:lnTo>
                      <a:pt x="4512" y="20578"/>
                    </a:lnTo>
                    <a:lnTo>
                      <a:pt x="4453" y="20871"/>
                    </a:lnTo>
                    <a:cubicBezTo>
                      <a:pt x="4451" y="20871"/>
                      <a:pt x="4449" y="20871"/>
                      <a:pt x="4447" y="20871"/>
                    </a:cubicBezTo>
                    <a:cubicBezTo>
                      <a:pt x="4076" y="20871"/>
                      <a:pt x="3886" y="20856"/>
                      <a:pt x="3750" y="20776"/>
                    </a:cubicBezTo>
                    <a:lnTo>
                      <a:pt x="3512" y="20637"/>
                    </a:lnTo>
                    <a:lnTo>
                      <a:pt x="3633" y="20403"/>
                    </a:lnTo>
                    <a:cubicBezTo>
                      <a:pt x="3709" y="20257"/>
                      <a:pt x="3683" y="20018"/>
                      <a:pt x="3660" y="19807"/>
                    </a:cubicBezTo>
                    <a:lnTo>
                      <a:pt x="3646" y="19662"/>
                    </a:lnTo>
                    <a:cubicBezTo>
                      <a:pt x="3615" y="19260"/>
                      <a:pt x="3760" y="19036"/>
                      <a:pt x="3888" y="18839"/>
                    </a:cubicBezTo>
                    <a:cubicBezTo>
                      <a:pt x="3956" y="18735"/>
                      <a:pt x="4020" y="18636"/>
                      <a:pt x="4067" y="18500"/>
                    </a:cubicBezTo>
                    <a:cubicBezTo>
                      <a:pt x="4110" y="18374"/>
                      <a:pt x="4122" y="18268"/>
                      <a:pt x="4134" y="18171"/>
                    </a:cubicBezTo>
                    <a:cubicBezTo>
                      <a:pt x="4165" y="17927"/>
                      <a:pt x="4200" y="17651"/>
                      <a:pt x="4574" y="17367"/>
                    </a:cubicBezTo>
                    <a:cubicBezTo>
                      <a:pt x="4626" y="17327"/>
                      <a:pt x="4696" y="17282"/>
                      <a:pt x="4773" y="17234"/>
                    </a:cubicBezTo>
                    <a:cubicBezTo>
                      <a:pt x="4872" y="17172"/>
                      <a:pt x="5135" y="17007"/>
                      <a:pt x="5153" y="16928"/>
                    </a:cubicBezTo>
                    <a:cubicBezTo>
                      <a:pt x="5104" y="16890"/>
                      <a:pt x="4851" y="16803"/>
                      <a:pt x="3976" y="16779"/>
                    </a:cubicBezTo>
                    <a:cubicBezTo>
                      <a:pt x="3865" y="16776"/>
                      <a:pt x="3775" y="16773"/>
                      <a:pt x="3719" y="16768"/>
                    </a:cubicBezTo>
                    <a:cubicBezTo>
                      <a:pt x="3436" y="16744"/>
                      <a:pt x="3059" y="16703"/>
                      <a:pt x="2664" y="16603"/>
                    </a:cubicBezTo>
                    <a:cubicBezTo>
                      <a:pt x="2285" y="16507"/>
                      <a:pt x="1995" y="16302"/>
                      <a:pt x="1715" y="16103"/>
                    </a:cubicBezTo>
                    <a:cubicBezTo>
                      <a:pt x="1501" y="15951"/>
                      <a:pt x="1299" y="15807"/>
                      <a:pt x="1080" y="15733"/>
                    </a:cubicBezTo>
                    <a:lnTo>
                      <a:pt x="797" y="15639"/>
                    </a:lnTo>
                    <a:lnTo>
                      <a:pt x="885" y="15373"/>
                    </a:lnTo>
                    <a:cubicBezTo>
                      <a:pt x="984" y="15074"/>
                      <a:pt x="1096" y="14848"/>
                      <a:pt x="1191" y="14681"/>
                    </a:cubicBezTo>
                    <a:cubicBezTo>
                      <a:pt x="548" y="14534"/>
                      <a:pt x="250" y="13704"/>
                      <a:pt x="216" y="13601"/>
                    </a:cubicBezTo>
                    <a:lnTo>
                      <a:pt x="145" y="13390"/>
                    </a:lnTo>
                    <a:lnTo>
                      <a:pt x="347" y="13268"/>
                    </a:lnTo>
                    <a:cubicBezTo>
                      <a:pt x="757" y="13022"/>
                      <a:pt x="781" y="12852"/>
                      <a:pt x="685" y="12640"/>
                    </a:cubicBezTo>
                    <a:lnTo>
                      <a:pt x="632" y="12542"/>
                    </a:lnTo>
                    <a:cubicBezTo>
                      <a:pt x="362" y="11944"/>
                      <a:pt x="124" y="11329"/>
                      <a:pt x="324" y="10712"/>
                    </a:cubicBezTo>
                    <a:lnTo>
                      <a:pt x="392" y="10520"/>
                    </a:lnTo>
                    <a:cubicBezTo>
                      <a:pt x="488" y="10264"/>
                      <a:pt x="538" y="10111"/>
                      <a:pt x="447" y="9959"/>
                    </a:cubicBezTo>
                    <a:cubicBezTo>
                      <a:pt x="258" y="9644"/>
                      <a:pt x="121" y="9354"/>
                      <a:pt x="0" y="9020"/>
                    </a:cubicBezTo>
                    <a:lnTo>
                      <a:pt x="303" y="8920"/>
                    </a:lnTo>
                    <a:lnTo>
                      <a:pt x="359" y="8641"/>
                    </a:lnTo>
                    <a:cubicBezTo>
                      <a:pt x="430" y="8648"/>
                      <a:pt x="683" y="8649"/>
                      <a:pt x="914" y="8649"/>
                    </a:cubicBezTo>
                    <a:lnTo>
                      <a:pt x="1415" y="8648"/>
                    </a:lnTo>
                    <a:cubicBezTo>
                      <a:pt x="1695" y="8648"/>
                      <a:pt x="1891" y="8626"/>
                      <a:pt x="2006" y="8517"/>
                    </a:cubicBezTo>
                    <a:cubicBezTo>
                      <a:pt x="2071" y="8455"/>
                      <a:pt x="2114" y="8340"/>
                      <a:pt x="2159" y="8217"/>
                    </a:cubicBezTo>
                    <a:cubicBezTo>
                      <a:pt x="2207" y="8089"/>
                      <a:pt x="2260" y="7943"/>
                      <a:pt x="2358" y="7810"/>
                    </a:cubicBezTo>
                    <a:cubicBezTo>
                      <a:pt x="2392" y="7764"/>
                      <a:pt x="2430" y="7727"/>
                      <a:pt x="2468" y="7695"/>
                    </a:cubicBezTo>
                    <a:cubicBezTo>
                      <a:pt x="2433" y="7698"/>
                      <a:pt x="2399" y="7699"/>
                      <a:pt x="2368" y="7699"/>
                    </a:cubicBezTo>
                    <a:cubicBezTo>
                      <a:pt x="2051" y="7699"/>
                      <a:pt x="1842" y="7516"/>
                      <a:pt x="1835" y="7232"/>
                    </a:cubicBezTo>
                    <a:cubicBezTo>
                      <a:pt x="1828" y="6836"/>
                      <a:pt x="2235" y="6707"/>
                      <a:pt x="2409" y="6652"/>
                    </a:cubicBezTo>
                    <a:cubicBezTo>
                      <a:pt x="2696" y="6540"/>
                      <a:pt x="2733" y="6500"/>
                      <a:pt x="2828" y="6263"/>
                    </a:cubicBezTo>
                    <a:cubicBezTo>
                      <a:pt x="3089" y="5612"/>
                      <a:pt x="2945" y="5369"/>
                      <a:pt x="2648" y="5204"/>
                    </a:cubicBezTo>
                    <a:lnTo>
                      <a:pt x="2616" y="5185"/>
                    </a:lnTo>
                    <a:lnTo>
                      <a:pt x="2554" y="5138"/>
                    </a:lnTo>
                    <a:lnTo>
                      <a:pt x="2364" y="4964"/>
                    </a:lnTo>
                    <a:lnTo>
                      <a:pt x="2519" y="4762"/>
                    </a:lnTo>
                    <a:cubicBezTo>
                      <a:pt x="2584" y="4677"/>
                      <a:pt x="2610" y="4571"/>
                      <a:pt x="2638" y="4458"/>
                    </a:cubicBezTo>
                    <a:cubicBezTo>
                      <a:pt x="2693" y="4232"/>
                      <a:pt x="2796" y="3811"/>
                      <a:pt x="3429" y="3806"/>
                    </a:cubicBezTo>
                    <a:cubicBezTo>
                      <a:pt x="3440" y="3806"/>
                      <a:pt x="3450" y="3806"/>
                      <a:pt x="3460" y="3806"/>
                    </a:cubicBezTo>
                    <a:cubicBezTo>
                      <a:pt x="3733" y="3806"/>
                      <a:pt x="3921" y="3811"/>
                      <a:pt x="4110" y="3815"/>
                    </a:cubicBezTo>
                    <a:cubicBezTo>
                      <a:pt x="4300" y="3819"/>
                      <a:pt x="4882" y="3822"/>
                      <a:pt x="4882" y="3822"/>
                    </a:cubicBezTo>
                    <a:cubicBezTo>
                      <a:pt x="5220" y="3822"/>
                      <a:pt x="5427" y="3974"/>
                      <a:pt x="5578" y="4086"/>
                    </a:cubicBezTo>
                    <a:cubicBezTo>
                      <a:pt x="5697" y="4174"/>
                      <a:pt x="5756" y="4213"/>
                      <a:pt x="5827" y="4217"/>
                    </a:cubicBezTo>
                    <a:cubicBezTo>
                      <a:pt x="5822" y="4201"/>
                      <a:pt x="5822" y="4160"/>
                      <a:pt x="5821" y="4130"/>
                    </a:cubicBezTo>
                    <a:cubicBezTo>
                      <a:pt x="5821" y="4073"/>
                      <a:pt x="5821" y="4016"/>
                      <a:pt x="5827" y="3962"/>
                    </a:cubicBezTo>
                    <a:cubicBezTo>
                      <a:pt x="5875" y="3496"/>
                      <a:pt x="6035" y="3353"/>
                      <a:pt x="6541" y="3323"/>
                    </a:cubicBezTo>
                    <a:cubicBezTo>
                      <a:pt x="6741" y="3311"/>
                      <a:pt x="6788" y="3263"/>
                      <a:pt x="6788" y="3263"/>
                    </a:cubicBezTo>
                    <a:cubicBezTo>
                      <a:pt x="6795" y="3244"/>
                      <a:pt x="6786" y="3126"/>
                      <a:pt x="6603" y="2909"/>
                    </a:cubicBezTo>
                    <a:cubicBezTo>
                      <a:pt x="6572" y="2871"/>
                      <a:pt x="6528" y="2838"/>
                      <a:pt x="6485" y="2802"/>
                    </a:cubicBezTo>
                    <a:cubicBezTo>
                      <a:pt x="6324" y="2670"/>
                      <a:pt x="6081" y="2470"/>
                      <a:pt x="6109" y="2140"/>
                    </a:cubicBezTo>
                    <a:lnTo>
                      <a:pt x="6120" y="2015"/>
                    </a:lnTo>
                    <a:lnTo>
                      <a:pt x="6225" y="1935"/>
                    </a:lnTo>
                    <a:cubicBezTo>
                      <a:pt x="6451" y="1766"/>
                      <a:pt x="6682" y="1734"/>
                      <a:pt x="6868" y="1709"/>
                    </a:cubicBezTo>
                    <a:cubicBezTo>
                      <a:pt x="6868" y="1708"/>
                      <a:pt x="6869" y="1708"/>
                      <a:pt x="6869" y="1708"/>
                    </a:cubicBezTo>
                    <a:cubicBezTo>
                      <a:pt x="6802" y="1575"/>
                      <a:pt x="6653" y="1454"/>
                      <a:pt x="6448" y="1297"/>
                    </a:cubicBezTo>
                    <a:cubicBezTo>
                      <a:pt x="6192" y="1099"/>
                      <a:pt x="5902" y="876"/>
                      <a:pt x="5809" y="536"/>
                    </a:cubicBezTo>
                    <a:lnTo>
                      <a:pt x="5663" y="0"/>
                    </a:lnTo>
                    <a:lnTo>
                      <a:pt x="6226" y="188"/>
                    </a:lnTo>
                    <a:cubicBezTo>
                      <a:pt x="6457" y="266"/>
                      <a:pt x="6691" y="374"/>
                      <a:pt x="6924" y="483"/>
                    </a:cubicBezTo>
                    <a:cubicBezTo>
                      <a:pt x="7071" y="551"/>
                      <a:pt x="7218" y="620"/>
                      <a:pt x="7364" y="679"/>
                    </a:cubicBezTo>
                    <a:cubicBezTo>
                      <a:pt x="7769" y="840"/>
                      <a:pt x="8233" y="868"/>
                      <a:pt x="8634" y="875"/>
                    </a:cubicBezTo>
                    <a:cubicBezTo>
                      <a:pt x="8635" y="875"/>
                      <a:pt x="8636" y="875"/>
                      <a:pt x="8638" y="875"/>
                    </a:cubicBezTo>
                    <a:cubicBezTo>
                      <a:pt x="8723" y="875"/>
                      <a:pt x="8792" y="869"/>
                      <a:pt x="8863" y="864"/>
                    </a:cubicBezTo>
                    <a:cubicBezTo>
                      <a:pt x="8952" y="857"/>
                      <a:pt x="9042" y="850"/>
                      <a:pt x="9128" y="850"/>
                    </a:cubicBezTo>
                    <a:cubicBezTo>
                      <a:pt x="9526" y="850"/>
                      <a:pt x="9785" y="1003"/>
                      <a:pt x="9897" y="1305"/>
                    </a:cubicBezTo>
                    <a:cubicBezTo>
                      <a:pt x="10092" y="1836"/>
                      <a:pt x="10289" y="2034"/>
                      <a:pt x="10625" y="2034"/>
                    </a:cubicBezTo>
                    <a:cubicBezTo>
                      <a:pt x="10704" y="2025"/>
                      <a:pt x="10863" y="1977"/>
                      <a:pt x="11060" y="1920"/>
                    </a:cubicBezTo>
                    <a:cubicBezTo>
                      <a:pt x="11809" y="1701"/>
                      <a:pt x="12174" y="1605"/>
                      <a:pt x="12356" y="1605"/>
                    </a:cubicBezTo>
                    <a:lnTo>
                      <a:pt x="12499" y="1605"/>
                    </a:lnTo>
                    <a:lnTo>
                      <a:pt x="12634" y="1712"/>
                    </a:lnTo>
                    <a:lnTo>
                      <a:pt x="12729" y="1812"/>
                    </a:lnTo>
                    <a:lnTo>
                      <a:pt x="12714" y="1952"/>
                    </a:lnTo>
                    <a:cubicBezTo>
                      <a:pt x="12676" y="2228"/>
                      <a:pt x="12625" y="2478"/>
                      <a:pt x="12397" y="2748"/>
                    </a:cubicBezTo>
                    <a:cubicBezTo>
                      <a:pt x="12354" y="2799"/>
                      <a:pt x="12296" y="2852"/>
                      <a:pt x="12235" y="2905"/>
                    </a:cubicBezTo>
                    <a:cubicBezTo>
                      <a:pt x="12193" y="2943"/>
                      <a:pt x="12122" y="3006"/>
                      <a:pt x="12108" y="3033"/>
                    </a:cubicBezTo>
                    <a:cubicBezTo>
                      <a:pt x="12117" y="3024"/>
                      <a:pt x="12127" y="3021"/>
                      <a:pt x="12141" y="3021"/>
                    </a:cubicBezTo>
                    <a:cubicBezTo>
                      <a:pt x="12183" y="3021"/>
                      <a:pt x="12257" y="3051"/>
                      <a:pt x="12392" y="3051"/>
                    </a:cubicBezTo>
                    <a:cubicBezTo>
                      <a:pt x="12863" y="3051"/>
                      <a:pt x="13579" y="2691"/>
                      <a:pt x="14007" y="2475"/>
                    </a:cubicBezTo>
                    <a:cubicBezTo>
                      <a:pt x="14127" y="2415"/>
                      <a:pt x="14469" y="2252"/>
                      <a:pt x="14469" y="2252"/>
                    </a:cubicBezTo>
                    <a:cubicBezTo>
                      <a:pt x="14801" y="2095"/>
                      <a:pt x="15176" y="1918"/>
                      <a:pt x="15596" y="1918"/>
                    </a:cubicBezTo>
                    <a:cubicBezTo>
                      <a:pt x="15663" y="1918"/>
                      <a:pt x="15748" y="1930"/>
                      <a:pt x="15846" y="1946"/>
                    </a:cubicBezTo>
                    <a:cubicBezTo>
                      <a:pt x="15940" y="1962"/>
                      <a:pt x="16051" y="1982"/>
                      <a:pt x="16148" y="1982"/>
                    </a:cubicBezTo>
                    <a:cubicBezTo>
                      <a:pt x="16251" y="1817"/>
                      <a:pt x="16615" y="1282"/>
                      <a:pt x="17171" y="1282"/>
                    </a:cubicBezTo>
                    <a:lnTo>
                      <a:pt x="17208" y="1282"/>
                    </a:lnTo>
                    <a:lnTo>
                      <a:pt x="17345" y="1301"/>
                    </a:lnTo>
                    <a:cubicBezTo>
                      <a:pt x="17572" y="1349"/>
                      <a:pt x="17774" y="1505"/>
                      <a:pt x="17899" y="1727"/>
                    </a:cubicBezTo>
                    <a:cubicBezTo>
                      <a:pt x="18033" y="1966"/>
                      <a:pt x="18055" y="2238"/>
                      <a:pt x="17958" y="2456"/>
                    </a:cubicBezTo>
                    <a:cubicBezTo>
                      <a:pt x="17930" y="2520"/>
                      <a:pt x="17901" y="2574"/>
                      <a:pt x="17875" y="2621"/>
                    </a:cubicBezTo>
                    <a:cubicBezTo>
                      <a:pt x="17900" y="2632"/>
                      <a:pt x="17928" y="2644"/>
                      <a:pt x="17959" y="2657"/>
                    </a:cubicBezTo>
                    <a:cubicBezTo>
                      <a:pt x="18396" y="2839"/>
                      <a:pt x="18804" y="3097"/>
                      <a:pt x="19173" y="3425"/>
                    </a:cubicBezTo>
                    <a:cubicBezTo>
                      <a:pt x="19605" y="3806"/>
                      <a:pt x="19707" y="4349"/>
                      <a:pt x="19797" y="4828"/>
                    </a:cubicBezTo>
                    <a:lnTo>
                      <a:pt x="19817" y="4932"/>
                    </a:lnTo>
                    <a:cubicBezTo>
                      <a:pt x="19886" y="5297"/>
                      <a:pt x="19921" y="5628"/>
                      <a:pt x="19652" y="5996"/>
                    </a:cubicBezTo>
                    <a:cubicBezTo>
                      <a:pt x="19620" y="6040"/>
                      <a:pt x="19580" y="6088"/>
                      <a:pt x="19539" y="6137"/>
                    </a:cubicBezTo>
                    <a:cubicBezTo>
                      <a:pt x="19486" y="6199"/>
                      <a:pt x="19387" y="6315"/>
                      <a:pt x="19384" y="6360"/>
                    </a:cubicBezTo>
                    <a:cubicBezTo>
                      <a:pt x="19416" y="6384"/>
                      <a:pt x="19553" y="6419"/>
                      <a:pt x="19634" y="6440"/>
                    </a:cubicBezTo>
                    <a:cubicBezTo>
                      <a:pt x="19812" y="6486"/>
                      <a:pt x="20013" y="6539"/>
                      <a:pt x="20165" y="6674"/>
                    </a:cubicBezTo>
                    <a:cubicBezTo>
                      <a:pt x="20396" y="6882"/>
                      <a:pt x="20398" y="7132"/>
                      <a:pt x="20399" y="7314"/>
                    </a:cubicBezTo>
                    <a:cubicBezTo>
                      <a:pt x="20400" y="7397"/>
                      <a:pt x="20400" y="7476"/>
                      <a:pt x="20423" y="7523"/>
                    </a:cubicBezTo>
                    <a:cubicBezTo>
                      <a:pt x="20461" y="7602"/>
                      <a:pt x="20499" y="7656"/>
                      <a:pt x="20533" y="7704"/>
                    </a:cubicBezTo>
                    <a:cubicBezTo>
                      <a:pt x="20641" y="7862"/>
                      <a:pt x="20718" y="7995"/>
                      <a:pt x="20723" y="8280"/>
                    </a:cubicBezTo>
                    <a:cubicBezTo>
                      <a:pt x="20726" y="8451"/>
                      <a:pt x="20700" y="8629"/>
                      <a:pt x="20674" y="8807"/>
                    </a:cubicBezTo>
                    <a:cubicBezTo>
                      <a:pt x="20635" y="9066"/>
                      <a:pt x="20597" y="9311"/>
                      <a:pt x="20675" y="9515"/>
                    </a:cubicBezTo>
                    <a:cubicBezTo>
                      <a:pt x="20697" y="9573"/>
                      <a:pt x="20761" y="9610"/>
                      <a:pt x="20901" y="9681"/>
                    </a:cubicBezTo>
                    <a:cubicBezTo>
                      <a:pt x="21038" y="9749"/>
                      <a:pt x="21209" y="9835"/>
                      <a:pt x="21328" y="9996"/>
                    </a:cubicBezTo>
                    <a:cubicBezTo>
                      <a:pt x="21600" y="10365"/>
                      <a:pt x="21497" y="11068"/>
                      <a:pt x="21496" y="11074"/>
                    </a:cubicBezTo>
                    <a:cubicBezTo>
                      <a:pt x="21449" y="11390"/>
                      <a:pt x="21235" y="11609"/>
                      <a:pt x="21046" y="11803"/>
                    </a:cubicBezTo>
                    <a:cubicBezTo>
                      <a:pt x="20956" y="11897"/>
                      <a:pt x="20870" y="11986"/>
                      <a:pt x="20815" y="12072"/>
                    </a:cubicBezTo>
                    <a:lnTo>
                      <a:pt x="20585" y="12439"/>
                    </a:lnTo>
                    <a:lnTo>
                      <a:pt x="19956" y="11731"/>
                    </a:lnTo>
                    <a:cubicBezTo>
                      <a:pt x="19891" y="11805"/>
                      <a:pt x="19814" y="11877"/>
                      <a:pt x="19719" y="11937"/>
                    </a:cubicBezTo>
                    <a:cubicBezTo>
                      <a:pt x="19438" y="12111"/>
                      <a:pt x="19106" y="12144"/>
                      <a:pt x="18814" y="12172"/>
                    </a:cubicBezTo>
                    <a:cubicBezTo>
                      <a:pt x="18668" y="12187"/>
                      <a:pt x="18522" y="12200"/>
                      <a:pt x="18389" y="12235"/>
                    </a:cubicBezTo>
                    <a:cubicBezTo>
                      <a:pt x="18076" y="12318"/>
                      <a:pt x="17814" y="12482"/>
                      <a:pt x="17536" y="12655"/>
                    </a:cubicBezTo>
                    <a:cubicBezTo>
                      <a:pt x="17187" y="12873"/>
                      <a:pt x="16825" y="13099"/>
                      <a:pt x="16343" y="13176"/>
                    </a:cubicBezTo>
                    <a:cubicBezTo>
                      <a:pt x="16198" y="13199"/>
                      <a:pt x="16042" y="13257"/>
                      <a:pt x="15879" y="13315"/>
                    </a:cubicBezTo>
                    <a:cubicBezTo>
                      <a:pt x="15633" y="13403"/>
                      <a:pt x="15357" y="13501"/>
                      <a:pt x="15077" y="13520"/>
                    </a:cubicBezTo>
                    <a:cubicBezTo>
                      <a:pt x="15165" y="13622"/>
                      <a:pt x="15295" y="13709"/>
                      <a:pt x="15514" y="13856"/>
                    </a:cubicBezTo>
                    <a:cubicBezTo>
                      <a:pt x="15706" y="13982"/>
                      <a:pt x="15808" y="14131"/>
                      <a:pt x="15819" y="14300"/>
                    </a:cubicBezTo>
                    <a:cubicBezTo>
                      <a:pt x="15832" y="14495"/>
                      <a:pt x="15720" y="14649"/>
                      <a:pt x="15589" y="14776"/>
                    </a:cubicBezTo>
                    <a:cubicBezTo>
                      <a:pt x="15815" y="15046"/>
                      <a:pt x="16112" y="15340"/>
                      <a:pt x="16370" y="15545"/>
                    </a:cubicBezTo>
                    <a:cubicBezTo>
                      <a:pt x="16682" y="15795"/>
                      <a:pt x="16994" y="15955"/>
                      <a:pt x="17355" y="16141"/>
                    </a:cubicBezTo>
                    <a:lnTo>
                      <a:pt x="17521" y="16226"/>
                    </a:lnTo>
                    <a:cubicBezTo>
                      <a:pt x="17854" y="16398"/>
                      <a:pt x="18146" y="16648"/>
                      <a:pt x="18429" y="16890"/>
                    </a:cubicBezTo>
                    <a:cubicBezTo>
                      <a:pt x="18543" y="16986"/>
                      <a:pt x="18655" y="17082"/>
                      <a:pt x="18766" y="17170"/>
                    </a:cubicBezTo>
                    <a:lnTo>
                      <a:pt x="18888" y="17262"/>
                    </a:lnTo>
                    <a:cubicBezTo>
                      <a:pt x="19011" y="17354"/>
                      <a:pt x="19134" y="17448"/>
                      <a:pt x="19237" y="17555"/>
                    </a:cubicBezTo>
                    <a:lnTo>
                      <a:pt x="19348" y="17670"/>
                    </a:lnTo>
                    <a:lnTo>
                      <a:pt x="19308" y="17822"/>
                    </a:lnTo>
                    <a:cubicBezTo>
                      <a:pt x="19260" y="18002"/>
                      <a:pt x="19255" y="18021"/>
                      <a:pt x="17577" y="18608"/>
                    </a:cubicBezTo>
                    <a:cubicBezTo>
                      <a:pt x="17446" y="18658"/>
                      <a:pt x="16878" y="18949"/>
                      <a:pt x="16599" y="19120"/>
                    </a:cubicBezTo>
                    <a:cubicBezTo>
                      <a:pt x="16658" y="19203"/>
                      <a:pt x="16727" y="19284"/>
                      <a:pt x="16799" y="19369"/>
                    </a:cubicBezTo>
                    <a:cubicBezTo>
                      <a:pt x="16934" y="19529"/>
                      <a:pt x="17075" y="19694"/>
                      <a:pt x="17174" y="19902"/>
                    </a:cubicBezTo>
                    <a:cubicBezTo>
                      <a:pt x="17259" y="20083"/>
                      <a:pt x="17388" y="20584"/>
                      <a:pt x="17222" y="20908"/>
                    </a:cubicBezTo>
                    <a:cubicBezTo>
                      <a:pt x="17148" y="21051"/>
                      <a:pt x="17021" y="21153"/>
                      <a:pt x="16864" y="21193"/>
                    </a:cubicBezTo>
                    <a:lnTo>
                      <a:pt x="16822" y="21204"/>
                    </a:lnTo>
                    <a:lnTo>
                      <a:pt x="16721" y="21211"/>
                    </a:lnTo>
                    <a:cubicBezTo>
                      <a:pt x="16437" y="21211"/>
                      <a:pt x="16257" y="21010"/>
                      <a:pt x="16125" y="20863"/>
                    </a:cubicBezTo>
                    <a:cubicBezTo>
                      <a:pt x="16091" y="20826"/>
                      <a:pt x="16041" y="20769"/>
                      <a:pt x="16019" y="20755"/>
                    </a:cubicBezTo>
                    <a:cubicBezTo>
                      <a:pt x="15815" y="20650"/>
                      <a:pt x="15518" y="20540"/>
                      <a:pt x="15330" y="20540"/>
                    </a:cubicBezTo>
                    <a:lnTo>
                      <a:pt x="14948" y="20573"/>
                    </a:lnTo>
                    <a:lnTo>
                      <a:pt x="14855" y="20840"/>
                    </a:lnTo>
                    <a:cubicBezTo>
                      <a:pt x="14854" y="20840"/>
                      <a:pt x="14853" y="20840"/>
                      <a:pt x="14851" y="20840"/>
                    </a:cubicBezTo>
                    <a:cubicBezTo>
                      <a:pt x="14436" y="20840"/>
                      <a:pt x="13358" y="21017"/>
                      <a:pt x="13201" y="21080"/>
                    </a:cubicBezTo>
                    <a:cubicBezTo>
                      <a:pt x="13157" y="21107"/>
                      <a:pt x="13107" y="21150"/>
                      <a:pt x="13059" y="21188"/>
                    </a:cubicBezTo>
                    <a:cubicBezTo>
                      <a:pt x="12925" y="21296"/>
                      <a:pt x="12759" y="21431"/>
                      <a:pt x="12488" y="21431"/>
                    </a:cubicBezTo>
                    <a:cubicBezTo>
                      <a:pt x="12411" y="21431"/>
                      <a:pt x="12333" y="21421"/>
                      <a:pt x="12250" y="21398"/>
                    </a:cubicBezTo>
                    <a:cubicBezTo>
                      <a:pt x="12052" y="21342"/>
                      <a:pt x="11896" y="21244"/>
                      <a:pt x="11760" y="21158"/>
                    </a:cubicBezTo>
                    <a:cubicBezTo>
                      <a:pt x="11608" y="21063"/>
                      <a:pt x="11489" y="20987"/>
                      <a:pt x="11341" y="20977"/>
                    </a:cubicBezTo>
                    <a:cubicBezTo>
                      <a:pt x="11340" y="20977"/>
                      <a:pt x="11339" y="20977"/>
                      <a:pt x="11338" y="20977"/>
                    </a:cubicBezTo>
                    <a:cubicBezTo>
                      <a:pt x="11223" y="20977"/>
                      <a:pt x="11174" y="21023"/>
                      <a:pt x="11046" y="21187"/>
                    </a:cubicBezTo>
                    <a:cubicBezTo>
                      <a:pt x="10916" y="21352"/>
                      <a:pt x="10721" y="21600"/>
                      <a:pt x="10349" y="21600"/>
                    </a:cubicBezTo>
                    <a:lnTo>
                      <a:pt x="10328" y="21600"/>
                    </a:lnTo>
                    <a:lnTo>
                      <a:pt x="10245" y="21594"/>
                    </a:lnTo>
                    <a:close/>
                  </a:path>
                </a:pathLst>
              </a:custGeom>
              <a:solidFill>
                <a:srgbClr val="0A5D7A"/>
              </a:solidFill>
              <a:ln w="3175" cap="flat">
                <a:solidFill>
                  <a:sysClr val="window" lastClr="FFFFFF"/>
                </a:solidFill>
                <a:miter lim="400000"/>
              </a:ln>
              <a:effectLst/>
            </p:spPr>
            <p:txBody>
              <a:bodyPr wrap="square" lIns="0" tIns="0" rIns="0" bIns="0" numCol="1" anchor="t">
                <a:noAutofit/>
              </a:bodyPr>
              <a:lstStyle/>
              <a:p>
                <a:pPr marL="0" marR="0" lvl="0" indent="0" defTabSz="914400" eaLnBrk="1" fontAlgn="auto" latinLnBrk="0" hangingPunct="1">
                  <a:lnSpc>
                    <a:spcPct val="100000"/>
                  </a:lnSpc>
                  <a:spcBef>
                    <a:spcPts val="0"/>
                  </a:spcBef>
                  <a:spcAft>
                    <a:spcPts val="0"/>
                  </a:spcAft>
                  <a:buClrTx/>
                  <a:buSzTx/>
                  <a:buFontTx/>
                  <a:buNone/>
                  <a:tabLst/>
                  <a:defRPr sz="1200">
                    <a:solidFill>
                      <a:srgbClr val="000000"/>
                    </a:solidFill>
                    <a:latin typeface="Helvetica"/>
                    <a:ea typeface="Helvetica"/>
                    <a:cs typeface="Helvetica"/>
                    <a:sym typeface="Helvetica"/>
                  </a:defRPr>
                </a:pPr>
                <a:endParaRPr kumimoji="0" lang="en-GB" sz="844" b="0" i="0" u="none" strike="noStrike" kern="0" cap="none" spc="0" normalizeH="0" baseline="0" noProof="0" dirty="0">
                  <a:ln>
                    <a:noFill/>
                  </a:ln>
                  <a:solidFill>
                    <a:srgbClr val="000000"/>
                  </a:solidFill>
                  <a:effectLst/>
                  <a:uLnTx/>
                  <a:uFillTx/>
                  <a:latin typeface="Helvetica"/>
                  <a:ea typeface="Lato Light" panose="020F0502020204030203" pitchFamily="34" charset="0"/>
                  <a:cs typeface="Arial" panose="020B0604020202020204" pitchFamily="34" charset="0"/>
                  <a:sym typeface="Helvetica"/>
                </a:endParaRPr>
              </a:p>
            </p:txBody>
          </p:sp>
          <p:sp>
            <p:nvSpPr>
              <p:cNvPr id="94" name="Shape 17069">
                <a:extLst>
                  <a:ext uri="{FF2B5EF4-FFF2-40B4-BE49-F238E27FC236}">
                    <a16:creationId xmlns:a16="http://schemas.microsoft.com/office/drawing/2014/main" id="{D84E8C52-74E8-73DF-A69A-D6A3C55333A0}"/>
                  </a:ext>
                </a:extLst>
              </p:cNvPr>
              <p:cNvSpPr/>
              <p:nvPr/>
            </p:nvSpPr>
            <p:spPr>
              <a:xfrm>
                <a:off x="5870744" y="2332462"/>
                <a:ext cx="221530" cy="103557"/>
              </a:xfrm>
              <a:custGeom>
                <a:avLst/>
                <a:gdLst/>
                <a:ahLst/>
                <a:cxnLst>
                  <a:cxn ang="0">
                    <a:pos x="wd2" y="hd2"/>
                  </a:cxn>
                  <a:cxn ang="5400000">
                    <a:pos x="wd2" y="hd2"/>
                  </a:cxn>
                  <a:cxn ang="10800000">
                    <a:pos x="wd2" y="hd2"/>
                  </a:cxn>
                  <a:cxn ang="16200000">
                    <a:pos x="wd2" y="hd2"/>
                  </a:cxn>
                </a:cxnLst>
                <a:rect l="0" t="0" r="r" b="b"/>
                <a:pathLst>
                  <a:path w="21600" h="21599" extrusionOk="0">
                    <a:moveTo>
                      <a:pt x="7177" y="21599"/>
                    </a:moveTo>
                    <a:cubicBezTo>
                      <a:pt x="6595" y="21600"/>
                      <a:pt x="6236" y="21374"/>
                      <a:pt x="6197" y="21348"/>
                    </a:cubicBezTo>
                    <a:lnTo>
                      <a:pt x="6087" y="21275"/>
                    </a:lnTo>
                    <a:lnTo>
                      <a:pt x="6011" y="21092"/>
                    </a:lnTo>
                    <a:cubicBezTo>
                      <a:pt x="5908" y="20844"/>
                      <a:pt x="5782" y="20634"/>
                      <a:pt x="5658" y="20423"/>
                    </a:cubicBezTo>
                    <a:lnTo>
                      <a:pt x="5492" y="20132"/>
                    </a:lnTo>
                    <a:cubicBezTo>
                      <a:pt x="5340" y="19862"/>
                      <a:pt x="5187" y="19562"/>
                      <a:pt x="5032" y="19259"/>
                    </a:cubicBezTo>
                    <a:cubicBezTo>
                      <a:pt x="4704" y="18618"/>
                      <a:pt x="4365" y="17954"/>
                      <a:pt x="4022" y="17549"/>
                    </a:cubicBezTo>
                    <a:lnTo>
                      <a:pt x="3811" y="17300"/>
                    </a:lnTo>
                    <a:cubicBezTo>
                      <a:pt x="3329" y="16733"/>
                      <a:pt x="2873" y="16197"/>
                      <a:pt x="2410" y="15346"/>
                    </a:cubicBezTo>
                    <a:cubicBezTo>
                      <a:pt x="1939" y="14488"/>
                      <a:pt x="1398" y="13207"/>
                      <a:pt x="1063" y="12160"/>
                    </a:cubicBezTo>
                    <a:lnTo>
                      <a:pt x="867" y="11546"/>
                    </a:lnTo>
                    <a:lnTo>
                      <a:pt x="1124" y="11044"/>
                    </a:lnTo>
                    <a:cubicBezTo>
                      <a:pt x="1266" y="10773"/>
                      <a:pt x="1405" y="10504"/>
                      <a:pt x="1428" y="10388"/>
                    </a:cubicBezTo>
                    <a:cubicBezTo>
                      <a:pt x="738" y="9511"/>
                      <a:pt x="450" y="9071"/>
                      <a:pt x="235" y="7103"/>
                    </a:cubicBezTo>
                    <a:lnTo>
                      <a:pt x="0" y="4952"/>
                    </a:lnTo>
                    <a:lnTo>
                      <a:pt x="862" y="6198"/>
                    </a:lnTo>
                    <a:cubicBezTo>
                      <a:pt x="947" y="6319"/>
                      <a:pt x="1042" y="6376"/>
                      <a:pt x="1162" y="6376"/>
                    </a:cubicBezTo>
                    <a:cubicBezTo>
                      <a:pt x="1411" y="6376"/>
                      <a:pt x="1721" y="6123"/>
                      <a:pt x="2020" y="5880"/>
                    </a:cubicBezTo>
                    <a:cubicBezTo>
                      <a:pt x="2283" y="5666"/>
                      <a:pt x="2538" y="5464"/>
                      <a:pt x="2770" y="5381"/>
                    </a:cubicBezTo>
                    <a:cubicBezTo>
                      <a:pt x="3216" y="5218"/>
                      <a:pt x="3589" y="4685"/>
                      <a:pt x="3984" y="4121"/>
                    </a:cubicBezTo>
                    <a:cubicBezTo>
                      <a:pt x="4376" y="3560"/>
                      <a:pt x="4783" y="2979"/>
                      <a:pt x="5309" y="2657"/>
                    </a:cubicBezTo>
                    <a:cubicBezTo>
                      <a:pt x="5525" y="2527"/>
                      <a:pt x="5759" y="2469"/>
                      <a:pt x="5994" y="2415"/>
                    </a:cubicBezTo>
                    <a:cubicBezTo>
                      <a:pt x="6302" y="2347"/>
                      <a:pt x="6593" y="2282"/>
                      <a:pt x="6786" y="2005"/>
                    </a:cubicBezTo>
                    <a:cubicBezTo>
                      <a:pt x="6880" y="1873"/>
                      <a:pt x="6965" y="1597"/>
                      <a:pt x="7056" y="1306"/>
                    </a:cubicBezTo>
                    <a:lnTo>
                      <a:pt x="7191" y="891"/>
                    </a:lnTo>
                    <a:lnTo>
                      <a:pt x="7502" y="0"/>
                    </a:lnTo>
                    <a:lnTo>
                      <a:pt x="8285" y="2017"/>
                    </a:lnTo>
                    <a:cubicBezTo>
                      <a:pt x="8305" y="1971"/>
                      <a:pt x="8324" y="1925"/>
                      <a:pt x="8344" y="1879"/>
                    </a:cubicBezTo>
                    <a:cubicBezTo>
                      <a:pt x="8446" y="1640"/>
                      <a:pt x="8549" y="1404"/>
                      <a:pt x="8627" y="1144"/>
                    </a:cubicBezTo>
                    <a:lnTo>
                      <a:pt x="8891" y="258"/>
                    </a:lnTo>
                    <a:lnTo>
                      <a:pt x="9423" y="1321"/>
                    </a:lnTo>
                    <a:cubicBezTo>
                      <a:pt x="9902" y="2271"/>
                      <a:pt x="10658" y="2630"/>
                      <a:pt x="11404" y="2875"/>
                    </a:cubicBezTo>
                    <a:cubicBezTo>
                      <a:pt x="12132" y="3105"/>
                      <a:pt x="13546" y="3552"/>
                      <a:pt x="13635" y="5887"/>
                    </a:cubicBezTo>
                    <a:cubicBezTo>
                      <a:pt x="13647" y="6180"/>
                      <a:pt x="13634" y="6515"/>
                      <a:pt x="13619" y="6861"/>
                    </a:cubicBezTo>
                    <a:cubicBezTo>
                      <a:pt x="13598" y="7317"/>
                      <a:pt x="13572" y="7882"/>
                      <a:pt x="13659" y="7997"/>
                    </a:cubicBezTo>
                    <a:cubicBezTo>
                      <a:pt x="13687" y="8000"/>
                      <a:pt x="13714" y="8001"/>
                      <a:pt x="13741" y="8001"/>
                    </a:cubicBezTo>
                    <a:cubicBezTo>
                      <a:pt x="14030" y="8001"/>
                      <a:pt x="14286" y="7793"/>
                      <a:pt x="14476" y="7637"/>
                    </a:cubicBezTo>
                    <a:lnTo>
                      <a:pt x="14909" y="7269"/>
                    </a:lnTo>
                    <a:cubicBezTo>
                      <a:pt x="15347" y="6876"/>
                      <a:pt x="15947" y="6337"/>
                      <a:pt x="16477" y="6337"/>
                    </a:cubicBezTo>
                    <a:cubicBezTo>
                      <a:pt x="17035" y="6337"/>
                      <a:pt x="17434" y="6932"/>
                      <a:pt x="17602" y="8014"/>
                    </a:cubicBezTo>
                    <a:lnTo>
                      <a:pt x="17666" y="8446"/>
                    </a:lnTo>
                    <a:cubicBezTo>
                      <a:pt x="17769" y="9157"/>
                      <a:pt x="17769" y="9157"/>
                      <a:pt x="18124" y="9211"/>
                    </a:cubicBezTo>
                    <a:cubicBezTo>
                      <a:pt x="18223" y="9226"/>
                      <a:pt x="18324" y="9227"/>
                      <a:pt x="18422" y="9230"/>
                    </a:cubicBezTo>
                    <a:cubicBezTo>
                      <a:pt x="18826" y="9241"/>
                      <a:pt x="19282" y="9252"/>
                      <a:pt x="19705" y="9975"/>
                    </a:cubicBezTo>
                    <a:cubicBezTo>
                      <a:pt x="19932" y="10358"/>
                      <a:pt x="20148" y="10946"/>
                      <a:pt x="20379" y="11568"/>
                    </a:cubicBezTo>
                    <a:cubicBezTo>
                      <a:pt x="20591" y="12144"/>
                      <a:pt x="20810" y="12738"/>
                      <a:pt x="21031" y="13149"/>
                    </a:cubicBezTo>
                    <a:lnTo>
                      <a:pt x="21600" y="14210"/>
                    </a:lnTo>
                    <a:lnTo>
                      <a:pt x="20866" y="14628"/>
                    </a:lnTo>
                    <a:cubicBezTo>
                      <a:pt x="19829" y="15217"/>
                      <a:pt x="19478" y="16114"/>
                      <a:pt x="18779" y="17899"/>
                    </a:cubicBezTo>
                    <a:cubicBezTo>
                      <a:pt x="18237" y="19280"/>
                      <a:pt x="17597" y="19511"/>
                      <a:pt x="17034" y="19715"/>
                    </a:cubicBezTo>
                    <a:cubicBezTo>
                      <a:pt x="16748" y="19819"/>
                      <a:pt x="16480" y="19917"/>
                      <a:pt x="16255" y="20120"/>
                    </a:cubicBezTo>
                    <a:cubicBezTo>
                      <a:pt x="16148" y="20215"/>
                      <a:pt x="16054" y="20271"/>
                      <a:pt x="15967" y="20322"/>
                    </a:cubicBezTo>
                    <a:cubicBezTo>
                      <a:pt x="15824" y="20513"/>
                      <a:pt x="15786" y="20715"/>
                      <a:pt x="15762" y="21107"/>
                    </a:cubicBezTo>
                    <a:lnTo>
                      <a:pt x="15396" y="21128"/>
                    </a:lnTo>
                    <a:lnTo>
                      <a:pt x="15403" y="21178"/>
                    </a:lnTo>
                    <a:cubicBezTo>
                      <a:pt x="15373" y="21195"/>
                      <a:pt x="15285" y="21235"/>
                      <a:pt x="15155" y="21235"/>
                    </a:cubicBezTo>
                    <a:cubicBezTo>
                      <a:pt x="14945" y="21235"/>
                      <a:pt x="14618" y="21129"/>
                      <a:pt x="14248" y="20629"/>
                    </a:cubicBezTo>
                    <a:cubicBezTo>
                      <a:pt x="14061" y="20377"/>
                      <a:pt x="13956" y="20350"/>
                      <a:pt x="13919" y="20350"/>
                    </a:cubicBezTo>
                    <a:cubicBezTo>
                      <a:pt x="13697" y="20807"/>
                      <a:pt x="13467" y="20991"/>
                      <a:pt x="13152" y="20991"/>
                    </a:cubicBezTo>
                    <a:cubicBezTo>
                      <a:pt x="12836" y="20991"/>
                      <a:pt x="12182" y="20754"/>
                      <a:pt x="11983" y="19859"/>
                    </a:cubicBezTo>
                    <a:cubicBezTo>
                      <a:pt x="11983" y="19860"/>
                      <a:pt x="11981" y="19862"/>
                      <a:pt x="11980" y="19862"/>
                    </a:cubicBezTo>
                    <a:cubicBezTo>
                      <a:pt x="11959" y="19862"/>
                      <a:pt x="11834" y="19764"/>
                      <a:pt x="11447" y="19764"/>
                    </a:cubicBezTo>
                    <a:cubicBezTo>
                      <a:pt x="11239" y="19764"/>
                      <a:pt x="11071" y="19523"/>
                      <a:pt x="10891" y="19268"/>
                    </a:cubicBezTo>
                    <a:cubicBezTo>
                      <a:pt x="10707" y="19007"/>
                      <a:pt x="10497" y="18708"/>
                      <a:pt x="10272" y="18696"/>
                    </a:cubicBezTo>
                    <a:lnTo>
                      <a:pt x="10272" y="18696"/>
                    </a:lnTo>
                    <a:cubicBezTo>
                      <a:pt x="10218" y="18696"/>
                      <a:pt x="10135" y="18886"/>
                      <a:pt x="10003" y="19198"/>
                    </a:cubicBezTo>
                    <a:cubicBezTo>
                      <a:pt x="9745" y="19811"/>
                      <a:pt x="9355" y="20739"/>
                      <a:pt x="8532" y="21208"/>
                    </a:cubicBezTo>
                    <a:cubicBezTo>
                      <a:pt x="8078" y="21468"/>
                      <a:pt x="7622" y="21599"/>
                      <a:pt x="7177" y="21599"/>
                    </a:cubicBezTo>
                    <a:close/>
                  </a:path>
                </a:pathLst>
              </a:custGeom>
              <a:grpFill/>
              <a:ln w="3175" cap="flat">
                <a:solidFill>
                  <a:sysClr val="window" lastClr="FFFFFF"/>
                </a:solidFill>
                <a:miter lim="400000"/>
              </a:ln>
              <a:effectLst/>
            </p:spPr>
            <p:txBody>
              <a:bodyPr wrap="square" lIns="0" tIns="0" rIns="0" bIns="0" numCol="1" anchor="t">
                <a:noAutofit/>
              </a:bodyPr>
              <a:lstStyle/>
              <a:p>
                <a:pPr marL="0" marR="0" lvl="0" indent="0" defTabSz="914400" eaLnBrk="1" fontAlgn="auto" latinLnBrk="0" hangingPunct="1">
                  <a:lnSpc>
                    <a:spcPct val="100000"/>
                  </a:lnSpc>
                  <a:spcBef>
                    <a:spcPts val="0"/>
                  </a:spcBef>
                  <a:spcAft>
                    <a:spcPts val="0"/>
                  </a:spcAft>
                  <a:buClrTx/>
                  <a:buSzTx/>
                  <a:buFontTx/>
                  <a:buNone/>
                  <a:tabLst/>
                  <a:defRPr sz="1200">
                    <a:solidFill>
                      <a:srgbClr val="000000"/>
                    </a:solidFill>
                    <a:latin typeface="Helvetica"/>
                    <a:ea typeface="Helvetica"/>
                    <a:cs typeface="Helvetica"/>
                    <a:sym typeface="Helvetica"/>
                  </a:defRPr>
                </a:pPr>
                <a:endParaRPr kumimoji="0" lang="en-GB" sz="844" b="0" i="0" u="none" strike="noStrike" kern="0" cap="none" spc="0" normalizeH="0" baseline="0" noProof="0" dirty="0">
                  <a:ln>
                    <a:noFill/>
                  </a:ln>
                  <a:solidFill>
                    <a:srgbClr val="000000"/>
                  </a:solidFill>
                  <a:effectLst/>
                  <a:uLnTx/>
                  <a:uFillTx/>
                  <a:latin typeface="Helvetica"/>
                  <a:ea typeface="Lato Light" panose="020F0502020204030203" pitchFamily="34" charset="0"/>
                  <a:cs typeface="Arial" panose="020B0604020202020204" pitchFamily="34" charset="0"/>
                  <a:sym typeface="Helvetica"/>
                </a:endParaRPr>
              </a:p>
            </p:txBody>
          </p:sp>
          <p:sp>
            <p:nvSpPr>
              <p:cNvPr id="95" name="Shape 17070">
                <a:extLst>
                  <a:ext uri="{FF2B5EF4-FFF2-40B4-BE49-F238E27FC236}">
                    <a16:creationId xmlns:a16="http://schemas.microsoft.com/office/drawing/2014/main" id="{5E8BC2F2-B1CD-62E3-AF75-8EE363694616}"/>
                  </a:ext>
                </a:extLst>
              </p:cNvPr>
              <p:cNvSpPr/>
              <p:nvPr/>
            </p:nvSpPr>
            <p:spPr>
              <a:xfrm>
                <a:off x="5177028" y="2638558"/>
                <a:ext cx="122849" cy="251302"/>
              </a:xfrm>
              <a:custGeom>
                <a:avLst/>
                <a:gdLst/>
                <a:ahLst/>
                <a:cxnLst>
                  <a:cxn ang="0">
                    <a:pos x="wd2" y="hd2"/>
                  </a:cxn>
                  <a:cxn ang="5400000">
                    <a:pos x="wd2" y="hd2"/>
                  </a:cxn>
                  <a:cxn ang="10800000">
                    <a:pos x="wd2" y="hd2"/>
                  </a:cxn>
                  <a:cxn ang="16200000">
                    <a:pos x="wd2" y="hd2"/>
                  </a:cxn>
                </a:cxnLst>
                <a:rect l="0" t="0" r="r" b="b"/>
                <a:pathLst>
                  <a:path w="21277" h="21600" extrusionOk="0">
                    <a:moveTo>
                      <a:pt x="8830" y="21600"/>
                    </a:moveTo>
                    <a:cubicBezTo>
                      <a:pt x="8392" y="21600"/>
                      <a:pt x="7974" y="21548"/>
                      <a:pt x="7488" y="21488"/>
                    </a:cubicBezTo>
                    <a:lnTo>
                      <a:pt x="7085" y="21439"/>
                    </a:lnTo>
                    <a:cubicBezTo>
                      <a:pt x="6801" y="21405"/>
                      <a:pt x="6528" y="21395"/>
                      <a:pt x="6256" y="21395"/>
                    </a:cubicBezTo>
                    <a:cubicBezTo>
                      <a:pt x="5995" y="21395"/>
                      <a:pt x="5734" y="21404"/>
                      <a:pt x="5467" y="21413"/>
                    </a:cubicBezTo>
                    <a:lnTo>
                      <a:pt x="5108" y="21424"/>
                    </a:lnTo>
                    <a:cubicBezTo>
                      <a:pt x="4847" y="21432"/>
                      <a:pt x="4575" y="21462"/>
                      <a:pt x="4301" y="21489"/>
                    </a:cubicBezTo>
                    <a:cubicBezTo>
                      <a:pt x="3901" y="21530"/>
                      <a:pt x="3500" y="21569"/>
                      <a:pt x="3114" y="21569"/>
                    </a:cubicBezTo>
                    <a:cubicBezTo>
                      <a:pt x="2968" y="21569"/>
                      <a:pt x="2823" y="21564"/>
                      <a:pt x="2681" y="21552"/>
                    </a:cubicBezTo>
                    <a:lnTo>
                      <a:pt x="2159" y="21508"/>
                    </a:lnTo>
                    <a:lnTo>
                      <a:pt x="2068" y="21200"/>
                    </a:lnTo>
                    <a:cubicBezTo>
                      <a:pt x="1908" y="20659"/>
                      <a:pt x="2278" y="20191"/>
                      <a:pt x="2604" y="19778"/>
                    </a:cubicBezTo>
                    <a:cubicBezTo>
                      <a:pt x="2731" y="19617"/>
                      <a:pt x="2859" y="19459"/>
                      <a:pt x="2942" y="19300"/>
                    </a:cubicBezTo>
                    <a:cubicBezTo>
                      <a:pt x="3137" y="18916"/>
                      <a:pt x="3190" y="18506"/>
                      <a:pt x="3248" y="18070"/>
                    </a:cubicBezTo>
                    <a:cubicBezTo>
                      <a:pt x="3273" y="17884"/>
                      <a:pt x="3298" y="17697"/>
                      <a:pt x="3333" y="17511"/>
                    </a:cubicBezTo>
                    <a:lnTo>
                      <a:pt x="3384" y="17286"/>
                    </a:lnTo>
                    <a:cubicBezTo>
                      <a:pt x="3677" y="16059"/>
                      <a:pt x="3534" y="15734"/>
                      <a:pt x="3422" y="15650"/>
                    </a:cubicBezTo>
                    <a:cubicBezTo>
                      <a:pt x="3354" y="15640"/>
                      <a:pt x="3169" y="15630"/>
                      <a:pt x="2956" y="15617"/>
                    </a:cubicBezTo>
                    <a:cubicBezTo>
                      <a:pt x="2586" y="15596"/>
                      <a:pt x="2124" y="15569"/>
                      <a:pt x="1666" y="15397"/>
                    </a:cubicBezTo>
                    <a:cubicBezTo>
                      <a:pt x="900" y="15109"/>
                      <a:pt x="194" y="14482"/>
                      <a:pt x="55" y="13970"/>
                    </a:cubicBezTo>
                    <a:cubicBezTo>
                      <a:pt x="-235" y="12941"/>
                      <a:pt x="676" y="11751"/>
                      <a:pt x="1644" y="11081"/>
                    </a:cubicBezTo>
                    <a:cubicBezTo>
                      <a:pt x="2419" y="10543"/>
                      <a:pt x="2781" y="10060"/>
                      <a:pt x="3286" y="9330"/>
                    </a:cubicBezTo>
                    <a:cubicBezTo>
                      <a:pt x="3881" y="8458"/>
                      <a:pt x="4311" y="7510"/>
                      <a:pt x="4727" y="6593"/>
                    </a:cubicBezTo>
                    <a:lnTo>
                      <a:pt x="4895" y="6223"/>
                    </a:lnTo>
                    <a:cubicBezTo>
                      <a:pt x="5405" y="5110"/>
                      <a:pt x="5197" y="3684"/>
                      <a:pt x="5015" y="2426"/>
                    </a:cubicBezTo>
                    <a:cubicBezTo>
                      <a:pt x="4970" y="2117"/>
                      <a:pt x="4867" y="1290"/>
                      <a:pt x="4867" y="1290"/>
                    </a:cubicBezTo>
                    <a:lnTo>
                      <a:pt x="5720" y="913"/>
                    </a:lnTo>
                    <a:cubicBezTo>
                      <a:pt x="6687" y="485"/>
                      <a:pt x="7781" y="0"/>
                      <a:pt x="9062" y="0"/>
                    </a:cubicBezTo>
                    <a:cubicBezTo>
                      <a:pt x="9219" y="0"/>
                      <a:pt x="9378" y="7"/>
                      <a:pt x="9539" y="23"/>
                    </a:cubicBezTo>
                    <a:lnTo>
                      <a:pt x="10143" y="81"/>
                    </a:lnTo>
                    <a:lnTo>
                      <a:pt x="10143" y="650"/>
                    </a:lnTo>
                    <a:cubicBezTo>
                      <a:pt x="10138" y="800"/>
                      <a:pt x="10127" y="1111"/>
                      <a:pt x="10218" y="1182"/>
                    </a:cubicBezTo>
                    <a:cubicBezTo>
                      <a:pt x="10539" y="1181"/>
                      <a:pt x="10793" y="1130"/>
                      <a:pt x="11087" y="1070"/>
                    </a:cubicBezTo>
                    <a:cubicBezTo>
                      <a:pt x="11464" y="993"/>
                      <a:pt x="11892" y="907"/>
                      <a:pt x="12390" y="907"/>
                    </a:cubicBezTo>
                    <a:lnTo>
                      <a:pt x="12748" y="922"/>
                    </a:lnTo>
                    <a:cubicBezTo>
                      <a:pt x="13003" y="945"/>
                      <a:pt x="13208" y="975"/>
                      <a:pt x="13391" y="1001"/>
                    </a:cubicBezTo>
                    <a:cubicBezTo>
                      <a:pt x="13581" y="1029"/>
                      <a:pt x="13717" y="1049"/>
                      <a:pt x="13835" y="1049"/>
                    </a:cubicBezTo>
                    <a:cubicBezTo>
                      <a:pt x="13917" y="1049"/>
                      <a:pt x="14039" y="1041"/>
                      <a:pt x="14274" y="979"/>
                    </a:cubicBezTo>
                    <a:cubicBezTo>
                      <a:pt x="14991" y="792"/>
                      <a:pt x="16100" y="592"/>
                      <a:pt x="17065" y="592"/>
                    </a:cubicBezTo>
                    <a:cubicBezTo>
                      <a:pt x="18418" y="592"/>
                      <a:pt x="19278" y="1006"/>
                      <a:pt x="19367" y="1700"/>
                    </a:cubicBezTo>
                    <a:cubicBezTo>
                      <a:pt x="19384" y="1829"/>
                      <a:pt x="19378" y="1935"/>
                      <a:pt x="19368" y="2023"/>
                    </a:cubicBezTo>
                    <a:cubicBezTo>
                      <a:pt x="19400" y="2029"/>
                      <a:pt x="19438" y="2037"/>
                      <a:pt x="19483" y="2045"/>
                    </a:cubicBezTo>
                    <a:cubicBezTo>
                      <a:pt x="20160" y="2145"/>
                      <a:pt x="20864" y="2246"/>
                      <a:pt x="21160" y="2610"/>
                    </a:cubicBezTo>
                    <a:cubicBezTo>
                      <a:pt x="21276" y="2753"/>
                      <a:pt x="21365" y="2987"/>
                      <a:pt x="21128" y="3293"/>
                    </a:cubicBezTo>
                    <a:cubicBezTo>
                      <a:pt x="20908" y="3576"/>
                      <a:pt x="20329" y="3786"/>
                      <a:pt x="19768" y="3988"/>
                    </a:cubicBezTo>
                    <a:cubicBezTo>
                      <a:pt x="19560" y="4064"/>
                      <a:pt x="19365" y="4131"/>
                      <a:pt x="19250" y="4190"/>
                    </a:cubicBezTo>
                    <a:cubicBezTo>
                      <a:pt x="19059" y="4287"/>
                      <a:pt x="18844" y="4387"/>
                      <a:pt x="18621" y="4489"/>
                    </a:cubicBezTo>
                    <a:cubicBezTo>
                      <a:pt x="18219" y="4674"/>
                      <a:pt x="17802" y="4865"/>
                      <a:pt x="17547" y="5052"/>
                    </a:cubicBezTo>
                    <a:cubicBezTo>
                      <a:pt x="17190" y="5315"/>
                      <a:pt x="17266" y="5765"/>
                      <a:pt x="17338" y="6200"/>
                    </a:cubicBezTo>
                    <a:cubicBezTo>
                      <a:pt x="17363" y="6343"/>
                      <a:pt x="17386" y="6482"/>
                      <a:pt x="17396" y="6614"/>
                    </a:cubicBezTo>
                    <a:lnTo>
                      <a:pt x="17430" y="6857"/>
                    </a:lnTo>
                    <a:cubicBezTo>
                      <a:pt x="17489" y="7188"/>
                      <a:pt x="17560" y="7601"/>
                      <a:pt x="17238" y="7973"/>
                    </a:cubicBezTo>
                    <a:cubicBezTo>
                      <a:pt x="17048" y="8190"/>
                      <a:pt x="16691" y="8333"/>
                      <a:pt x="16376" y="8458"/>
                    </a:cubicBezTo>
                    <a:cubicBezTo>
                      <a:pt x="16322" y="8479"/>
                      <a:pt x="16252" y="8507"/>
                      <a:pt x="16186" y="8535"/>
                    </a:cubicBezTo>
                    <a:cubicBezTo>
                      <a:pt x="16334" y="8610"/>
                      <a:pt x="16474" y="8710"/>
                      <a:pt x="16557" y="8855"/>
                    </a:cubicBezTo>
                    <a:cubicBezTo>
                      <a:pt x="16701" y="9113"/>
                      <a:pt x="16754" y="9583"/>
                      <a:pt x="15556" y="10712"/>
                    </a:cubicBezTo>
                    <a:lnTo>
                      <a:pt x="15335" y="10920"/>
                    </a:lnTo>
                    <a:cubicBezTo>
                      <a:pt x="15335" y="10920"/>
                      <a:pt x="14889" y="10913"/>
                      <a:pt x="14873" y="10913"/>
                    </a:cubicBezTo>
                    <a:cubicBezTo>
                      <a:pt x="14363" y="10913"/>
                      <a:pt x="13850" y="10929"/>
                      <a:pt x="13392" y="10963"/>
                    </a:cubicBezTo>
                    <a:cubicBezTo>
                      <a:pt x="13572" y="11143"/>
                      <a:pt x="13646" y="11323"/>
                      <a:pt x="13708" y="11472"/>
                    </a:cubicBezTo>
                    <a:cubicBezTo>
                      <a:pt x="13753" y="11581"/>
                      <a:pt x="13792" y="11675"/>
                      <a:pt x="13863" y="11752"/>
                    </a:cubicBezTo>
                    <a:cubicBezTo>
                      <a:pt x="13918" y="11811"/>
                      <a:pt x="14134" y="11878"/>
                      <a:pt x="14343" y="11944"/>
                    </a:cubicBezTo>
                    <a:cubicBezTo>
                      <a:pt x="14683" y="12050"/>
                      <a:pt x="15105" y="12182"/>
                      <a:pt x="15388" y="12439"/>
                    </a:cubicBezTo>
                    <a:cubicBezTo>
                      <a:pt x="15743" y="12759"/>
                      <a:pt x="16091" y="13443"/>
                      <a:pt x="14435" y="14415"/>
                    </a:cubicBezTo>
                    <a:cubicBezTo>
                      <a:pt x="13722" y="14831"/>
                      <a:pt x="13580" y="15114"/>
                      <a:pt x="13849" y="15583"/>
                    </a:cubicBezTo>
                    <a:cubicBezTo>
                      <a:pt x="13900" y="15674"/>
                      <a:pt x="14195" y="15827"/>
                      <a:pt x="14411" y="15938"/>
                    </a:cubicBezTo>
                    <a:cubicBezTo>
                      <a:pt x="14874" y="16179"/>
                      <a:pt x="15451" y="16478"/>
                      <a:pt x="15428" y="16924"/>
                    </a:cubicBezTo>
                    <a:cubicBezTo>
                      <a:pt x="15398" y="17447"/>
                      <a:pt x="14544" y="17685"/>
                      <a:pt x="14035" y="17828"/>
                    </a:cubicBezTo>
                    <a:cubicBezTo>
                      <a:pt x="13923" y="17859"/>
                      <a:pt x="13818" y="17887"/>
                      <a:pt x="13737" y="17917"/>
                    </a:cubicBezTo>
                    <a:cubicBezTo>
                      <a:pt x="12446" y="18393"/>
                      <a:pt x="12284" y="18502"/>
                      <a:pt x="12328" y="19312"/>
                    </a:cubicBezTo>
                    <a:cubicBezTo>
                      <a:pt x="12335" y="19450"/>
                      <a:pt x="12367" y="19584"/>
                      <a:pt x="12399" y="19716"/>
                    </a:cubicBezTo>
                    <a:cubicBezTo>
                      <a:pt x="12471" y="20028"/>
                      <a:pt x="12555" y="20382"/>
                      <a:pt x="12350" y="20742"/>
                    </a:cubicBezTo>
                    <a:lnTo>
                      <a:pt x="12205" y="20999"/>
                    </a:lnTo>
                    <a:lnTo>
                      <a:pt x="11752" y="21032"/>
                    </a:lnTo>
                    <a:cubicBezTo>
                      <a:pt x="11323" y="21064"/>
                      <a:pt x="10937" y="21145"/>
                      <a:pt x="10540" y="21290"/>
                    </a:cubicBezTo>
                    <a:cubicBezTo>
                      <a:pt x="9963" y="21502"/>
                      <a:pt x="9419" y="21600"/>
                      <a:pt x="8830" y="21600"/>
                    </a:cubicBezTo>
                    <a:close/>
                  </a:path>
                </a:pathLst>
              </a:custGeom>
              <a:grpFill/>
              <a:ln w="3175" cap="flat">
                <a:solidFill>
                  <a:sysClr val="window" lastClr="FFFFFF"/>
                </a:solidFill>
                <a:miter lim="400000"/>
              </a:ln>
              <a:effectLst/>
            </p:spPr>
            <p:txBody>
              <a:bodyPr wrap="square" lIns="0" tIns="0" rIns="0" bIns="0" numCol="1" anchor="t">
                <a:noAutofit/>
              </a:bodyPr>
              <a:lstStyle/>
              <a:p>
                <a:pPr marL="0" marR="0" lvl="0" indent="0" defTabSz="914400" eaLnBrk="1" fontAlgn="auto" latinLnBrk="0" hangingPunct="1">
                  <a:lnSpc>
                    <a:spcPct val="100000"/>
                  </a:lnSpc>
                  <a:spcBef>
                    <a:spcPts val="0"/>
                  </a:spcBef>
                  <a:spcAft>
                    <a:spcPts val="0"/>
                  </a:spcAft>
                  <a:buClrTx/>
                  <a:buSzTx/>
                  <a:buFontTx/>
                  <a:buNone/>
                  <a:tabLst/>
                  <a:defRPr sz="1200">
                    <a:solidFill>
                      <a:srgbClr val="000000"/>
                    </a:solidFill>
                    <a:latin typeface="Helvetica"/>
                    <a:ea typeface="Helvetica"/>
                    <a:cs typeface="Helvetica"/>
                    <a:sym typeface="Helvetica"/>
                  </a:defRPr>
                </a:pPr>
                <a:endParaRPr kumimoji="0" lang="en-GB" sz="844" b="0" i="0" u="none" strike="noStrike" kern="0" cap="none" spc="0" normalizeH="0" baseline="0" noProof="0" dirty="0">
                  <a:ln>
                    <a:noFill/>
                  </a:ln>
                  <a:solidFill>
                    <a:srgbClr val="000000"/>
                  </a:solidFill>
                  <a:effectLst/>
                  <a:uLnTx/>
                  <a:uFillTx/>
                  <a:latin typeface="Helvetica"/>
                  <a:ea typeface="Lato Light" panose="020F0502020204030203" pitchFamily="34" charset="0"/>
                  <a:cs typeface="Arial" panose="020B0604020202020204" pitchFamily="34" charset="0"/>
                  <a:sym typeface="Helvetica"/>
                </a:endParaRPr>
              </a:p>
            </p:txBody>
          </p:sp>
          <p:sp>
            <p:nvSpPr>
              <p:cNvPr id="96" name="Shape 17071">
                <a:extLst>
                  <a:ext uri="{FF2B5EF4-FFF2-40B4-BE49-F238E27FC236}">
                    <a16:creationId xmlns:a16="http://schemas.microsoft.com/office/drawing/2014/main" id="{B90DCA89-A6BD-6D42-2577-15B44D00BA4B}"/>
                  </a:ext>
                </a:extLst>
              </p:cNvPr>
              <p:cNvSpPr/>
              <p:nvPr/>
            </p:nvSpPr>
            <p:spPr>
              <a:xfrm>
                <a:off x="5191788" y="2561253"/>
                <a:ext cx="404982" cy="360066"/>
              </a:xfrm>
              <a:custGeom>
                <a:avLst/>
                <a:gdLst/>
                <a:ahLst/>
                <a:cxnLst>
                  <a:cxn ang="0">
                    <a:pos x="wd2" y="hd2"/>
                  </a:cxn>
                  <a:cxn ang="5400000">
                    <a:pos x="wd2" y="hd2"/>
                  </a:cxn>
                  <a:cxn ang="10800000">
                    <a:pos x="wd2" y="hd2"/>
                  </a:cxn>
                  <a:cxn ang="16200000">
                    <a:pos x="wd2" y="hd2"/>
                  </a:cxn>
                </a:cxnLst>
                <a:rect l="0" t="0" r="r" b="b"/>
                <a:pathLst>
                  <a:path w="21325" h="21600" extrusionOk="0">
                    <a:moveTo>
                      <a:pt x="5477" y="21600"/>
                    </a:moveTo>
                    <a:cubicBezTo>
                      <a:pt x="5127" y="21600"/>
                      <a:pt x="4803" y="21358"/>
                      <a:pt x="4539" y="20903"/>
                    </a:cubicBezTo>
                    <a:cubicBezTo>
                      <a:pt x="4496" y="20828"/>
                      <a:pt x="4446" y="20750"/>
                      <a:pt x="4394" y="20668"/>
                    </a:cubicBezTo>
                    <a:cubicBezTo>
                      <a:pt x="4227" y="20407"/>
                      <a:pt x="4037" y="20111"/>
                      <a:pt x="3971" y="19779"/>
                    </a:cubicBezTo>
                    <a:cubicBezTo>
                      <a:pt x="3941" y="19634"/>
                      <a:pt x="3938" y="19502"/>
                      <a:pt x="3936" y="19386"/>
                    </a:cubicBezTo>
                    <a:cubicBezTo>
                      <a:pt x="3932" y="19183"/>
                      <a:pt x="3926" y="19108"/>
                      <a:pt x="3837" y="19011"/>
                    </a:cubicBezTo>
                    <a:cubicBezTo>
                      <a:pt x="3742" y="18951"/>
                      <a:pt x="3629" y="18850"/>
                      <a:pt x="3521" y="18752"/>
                    </a:cubicBezTo>
                    <a:cubicBezTo>
                      <a:pt x="3325" y="18574"/>
                      <a:pt x="3169" y="18434"/>
                      <a:pt x="2928" y="18382"/>
                    </a:cubicBezTo>
                    <a:cubicBezTo>
                      <a:pt x="2825" y="18359"/>
                      <a:pt x="2725" y="18346"/>
                      <a:pt x="2630" y="18346"/>
                    </a:cubicBezTo>
                    <a:cubicBezTo>
                      <a:pt x="2584" y="18346"/>
                      <a:pt x="2540" y="18349"/>
                      <a:pt x="2496" y="18356"/>
                    </a:cubicBezTo>
                    <a:lnTo>
                      <a:pt x="2147" y="18413"/>
                    </a:lnTo>
                    <a:lnTo>
                      <a:pt x="2259" y="17981"/>
                    </a:lnTo>
                    <a:cubicBezTo>
                      <a:pt x="2288" y="17869"/>
                      <a:pt x="2273" y="17725"/>
                      <a:pt x="2255" y="17559"/>
                    </a:cubicBezTo>
                    <a:cubicBezTo>
                      <a:pt x="2244" y="17451"/>
                      <a:pt x="2232" y="17341"/>
                      <a:pt x="2230" y="17229"/>
                    </a:cubicBezTo>
                    <a:cubicBezTo>
                      <a:pt x="2209" y="16411"/>
                      <a:pt x="2398" y="16174"/>
                      <a:pt x="2867" y="15795"/>
                    </a:cubicBezTo>
                    <a:cubicBezTo>
                      <a:pt x="2905" y="15765"/>
                      <a:pt x="2952" y="15736"/>
                      <a:pt x="3001" y="15706"/>
                    </a:cubicBezTo>
                    <a:cubicBezTo>
                      <a:pt x="3056" y="15673"/>
                      <a:pt x="3158" y="15610"/>
                      <a:pt x="3179" y="15571"/>
                    </a:cubicBezTo>
                    <a:cubicBezTo>
                      <a:pt x="3163" y="15567"/>
                      <a:pt x="3069" y="15460"/>
                      <a:pt x="3014" y="15397"/>
                    </a:cubicBezTo>
                    <a:cubicBezTo>
                      <a:pt x="2899" y="15267"/>
                      <a:pt x="2769" y="15120"/>
                      <a:pt x="2715" y="14914"/>
                    </a:cubicBezTo>
                    <a:cubicBezTo>
                      <a:pt x="2541" y="14247"/>
                      <a:pt x="2776" y="13832"/>
                      <a:pt x="3001" y="13545"/>
                    </a:cubicBezTo>
                    <a:cubicBezTo>
                      <a:pt x="3150" y="13354"/>
                      <a:pt x="3299" y="13084"/>
                      <a:pt x="3232" y="12951"/>
                    </a:cubicBezTo>
                    <a:cubicBezTo>
                      <a:pt x="3208" y="12904"/>
                      <a:pt x="3144" y="12860"/>
                      <a:pt x="3077" y="12814"/>
                    </a:cubicBezTo>
                    <a:cubicBezTo>
                      <a:pt x="2968" y="12739"/>
                      <a:pt x="2832" y="12646"/>
                      <a:pt x="2751" y="12457"/>
                    </a:cubicBezTo>
                    <a:cubicBezTo>
                      <a:pt x="2701" y="12338"/>
                      <a:pt x="2679" y="12223"/>
                      <a:pt x="2662" y="12130"/>
                    </a:cubicBezTo>
                    <a:cubicBezTo>
                      <a:pt x="2643" y="12029"/>
                      <a:pt x="2631" y="11970"/>
                      <a:pt x="2601" y="11922"/>
                    </a:cubicBezTo>
                    <a:cubicBezTo>
                      <a:pt x="2587" y="11898"/>
                      <a:pt x="2556" y="11867"/>
                      <a:pt x="2526" y="11837"/>
                    </a:cubicBezTo>
                    <a:cubicBezTo>
                      <a:pt x="2478" y="11789"/>
                      <a:pt x="2432" y="11740"/>
                      <a:pt x="2394" y="11684"/>
                    </a:cubicBezTo>
                    <a:lnTo>
                      <a:pt x="2191" y="11385"/>
                    </a:lnTo>
                    <a:lnTo>
                      <a:pt x="2474" y="11231"/>
                    </a:lnTo>
                    <a:cubicBezTo>
                      <a:pt x="2710" y="11103"/>
                      <a:pt x="3069" y="11054"/>
                      <a:pt x="3342" y="11049"/>
                    </a:cubicBezTo>
                    <a:cubicBezTo>
                      <a:pt x="3554" y="10581"/>
                      <a:pt x="3537" y="10431"/>
                      <a:pt x="3537" y="10430"/>
                    </a:cubicBezTo>
                    <a:cubicBezTo>
                      <a:pt x="3479" y="10405"/>
                      <a:pt x="3335" y="10283"/>
                      <a:pt x="3350" y="10018"/>
                    </a:cubicBezTo>
                    <a:cubicBezTo>
                      <a:pt x="3362" y="9768"/>
                      <a:pt x="3525" y="9627"/>
                      <a:pt x="3656" y="9513"/>
                    </a:cubicBezTo>
                    <a:cubicBezTo>
                      <a:pt x="3694" y="9479"/>
                      <a:pt x="3760" y="9422"/>
                      <a:pt x="3775" y="9396"/>
                    </a:cubicBezTo>
                    <a:cubicBezTo>
                      <a:pt x="3809" y="9307"/>
                      <a:pt x="3796" y="9142"/>
                      <a:pt x="3784" y="8982"/>
                    </a:cubicBezTo>
                    <a:cubicBezTo>
                      <a:pt x="3778" y="8915"/>
                      <a:pt x="3762" y="8627"/>
                      <a:pt x="3755" y="8542"/>
                    </a:cubicBezTo>
                    <a:cubicBezTo>
                      <a:pt x="3727" y="8176"/>
                      <a:pt x="3692" y="7719"/>
                      <a:pt x="3914" y="7362"/>
                    </a:cubicBezTo>
                    <a:cubicBezTo>
                      <a:pt x="4024" y="7186"/>
                      <a:pt x="4171" y="7037"/>
                      <a:pt x="4314" y="6894"/>
                    </a:cubicBezTo>
                    <a:cubicBezTo>
                      <a:pt x="4375" y="6833"/>
                      <a:pt x="4434" y="6774"/>
                      <a:pt x="4487" y="6714"/>
                    </a:cubicBezTo>
                    <a:cubicBezTo>
                      <a:pt x="4535" y="6660"/>
                      <a:pt x="4615" y="6595"/>
                      <a:pt x="4703" y="6525"/>
                    </a:cubicBezTo>
                    <a:cubicBezTo>
                      <a:pt x="4771" y="6471"/>
                      <a:pt x="4892" y="6375"/>
                      <a:pt x="4938" y="6318"/>
                    </a:cubicBezTo>
                    <a:cubicBezTo>
                      <a:pt x="4932" y="6321"/>
                      <a:pt x="4923" y="6322"/>
                      <a:pt x="4914" y="6322"/>
                    </a:cubicBezTo>
                    <a:cubicBezTo>
                      <a:pt x="4881" y="6322"/>
                      <a:pt x="4834" y="6307"/>
                      <a:pt x="4806" y="6298"/>
                    </a:cubicBezTo>
                    <a:lnTo>
                      <a:pt x="4712" y="6266"/>
                    </a:lnTo>
                    <a:cubicBezTo>
                      <a:pt x="4438" y="6153"/>
                      <a:pt x="4351" y="6011"/>
                      <a:pt x="4369" y="5699"/>
                    </a:cubicBezTo>
                    <a:cubicBezTo>
                      <a:pt x="4371" y="5657"/>
                      <a:pt x="4375" y="5604"/>
                      <a:pt x="4371" y="5535"/>
                    </a:cubicBezTo>
                    <a:cubicBezTo>
                      <a:pt x="4366" y="5451"/>
                      <a:pt x="4358" y="5325"/>
                      <a:pt x="4110" y="5325"/>
                    </a:cubicBezTo>
                    <a:cubicBezTo>
                      <a:pt x="3899" y="5325"/>
                      <a:pt x="3622" y="5430"/>
                      <a:pt x="3440" y="5534"/>
                    </a:cubicBezTo>
                    <a:cubicBezTo>
                      <a:pt x="3329" y="5599"/>
                      <a:pt x="3229" y="5630"/>
                      <a:pt x="3129" y="5630"/>
                    </a:cubicBezTo>
                    <a:cubicBezTo>
                      <a:pt x="3039" y="5630"/>
                      <a:pt x="2962" y="5605"/>
                      <a:pt x="2888" y="5582"/>
                    </a:cubicBezTo>
                    <a:cubicBezTo>
                      <a:pt x="2843" y="5567"/>
                      <a:pt x="2793" y="5551"/>
                      <a:pt x="2732" y="5539"/>
                    </a:cubicBezTo>
                    <a:cubicBezTo>
                      <a:pt x="2726" y="5538"/>
                      <a:pt x="2720" y="5538"/>
                      <a:pt x="2714" y="5538"/>
                    </a:cubicBezTo>
                    <a:cubicBezTo>
                      <a:pt x="2603" y="5538"/>
                      <a:pt x="2525" y="5573"/>
                      <a:pt x="2436" y="5613"/>
                    </a:cubicBezTo>
                    <a:cubicBezTo>
                      <a:pt x="2325" y="5662"/>
                      <a:pt x="2200" y="5718"/>
                      <a:pt x="2058" y="5718"/>
                    </a:cubicBezTo>
                    <a:cubicBezTo>
                      <a:pt x="1878" y="5716"/>
                      <a:pt x="1771" y="5622"/>
                      <a:pt x="1712" y="5544"/>
                    </a:cubicBezTo>
                    <a:cubicBezTo>
                      <a:pt x="1593" y="5385"/>
                      <a:pt x="1568" y="5168"/>
                      <a:pt x="1565" y="4965"/>
                    </a:cubicBezTo>
                    <a:cubicBezTo>
                      <a:pt x="1329" y="5034"/>
                      <a:pt x="1124" y="5232"/>
                      <a:pt x="925" y="5426"/>
                    </a:cubicBezTo>
                    <a:lnTo>
                      <a:pt x="438" y="5882"/>
                    </a:lnTo>
                    <a:lnTo>
                      <a:pt x="401" y="5232"/>
                    </a:lnTo>
                    <a:cubicBezTo>
                      <a:pt x="381" y="4943"/>
                      <a:pt x="364" y="4693"/>
                      <a:pt x="567" y="4349"/>
                    </a:cubicBezTo>
                    <a:cubicBezTo>
                      <a:pt x="738" y="4057"/>
                      <a:pt x="685" y="3924"/>
                      <a:pt x="456" y="3462"/>
                    </a:cubicBezTo>
                    <a:lnTo>
                      <a:pt x="346" y="3247"/>
                    </a:lnTo>
                    <a:cubicBezTo>
                      <a:pt x="144" y="2863"/>
                      <a:pt x="-161" y="2283"/>
                      <a:pt x="101" y="1747"/>
                    </a:cubicBezTo>
                    <a:cubicBezTo>
                      <a:pt x="303" y="1331"/>
                      <a:pt x="691" y="1079"/>
                      <a:pt x="1140" y="1073"/>
                    </a:cubicBezTo>
                    <a:cubicBezTo>
                      <a:pt x="1140" y="1073"/>
                      <a:pt x="1141" y="1073"/>
                      <a:pt x="1141" y="1073"/>
                    </a:cubicBezTo>
                    <a:cubicBezTo>
                      <a:pt x="1203" y="1073"/>
                      <a:pt x="1260" y="1078"/>
                      <a:pt x="1321" y="1084"/>
                    </a:cubicBezTo>
                    <a:cubicBezTo>
                      <a:pt x="1381" y="1089"/>
                      <a:pt x="1444" y="1096"/>
                      <a:pt x="1507" y="1096"/>
                    </a:cubicBezTo>
                    <a:cubicBezTo>
                      <a:pt x="1630" y="1096"/>
                      <a:pt x="1706" y="1070"/>
                      <a:pt x="1733" y="1020"/>
                    </a:cubicBezTo>
                    <a:cubicBezTo>
                      <a:pt x="1755" y="877"/>
                      <a:pt x="1773" y="766"/>
                      <a:pt x="1830" y="662"/>
                    </a:cubicBezTo>
                    <a:cubicBezTo>
                      <a:pt x="1938" y="461"/>
                      <a:pt x="2118" y="327"/>
                      <a:pt x="2237" y="238"/>
                    </a:cubicBezTo>
                    <a:cubicBezTo>
                      <a:pt x="2445" y="80"/>
                      <a:pt x="2662" y="0"/>
                      <a:pt x="2879" y="0"/>
                    </a:cubicBezTo>
                    <a:cubicBezTo>
                      <a:pt x="3005" y="0"/>
                      <a:pt x="3133" y="27"/>
                      <a:pt x="3262" y="80"/>
                    </a:cubicBezTo>
                    <a:cubicBezTo>
                      <a:pt x="3404" y="138"/>
                      <a:pt x="3505" y="237"/>
                      <a:pt x="3595" y="323"/>
                    </a:cubicBezTo>
                    <a:cubicBezTo>
                      <a:pt x="3652" y="379"/>
                      <a:pt x="3702" y="427"/>
                      <a:pt x="3756" y="458"/>
                    </a:cubicBezTo>
                    <a:cubicBezTo>
                      <a:pt x="3787" y="476"/>
                      <a:pt x="3837" y="485"/>
                      <a:pt x="3903" y="485"/>
                    </a:cubicBezTo>
                    <a:cubicBezTo>
                      <a:pt x="3962" y="485"/>
                      <a:pt x="4023" y="478"/>
                      <a:pt x="4082" y="472"/>
                    </a:cubicBezTo>
                    <a:cubicBezTo>
                      <a:pt x="4136" y="466"/>
                      <a:pt x="4188" y="461"/>
                      <a:pt x="4237" y="459"/>
                    </a:cubicBezTo>
                    <a:lnTo>
                      <a:pt x="4549" y="451"/>
                    </a:lnTo>
                    <a:cubicBezTo>
                      <a:pt x="4746" y="446"/>
                      <a:pt x="4942" y="440"/>
                      <a:pt x="5138" y="440"/>
                    </a:cubicBezTo>
                    <a:cubicBezTo>
                      <a:pt x="5278" y="440"/>
                      <a:pt x="5419" y="443"/>
                      <a:pt x="5560" y="450"/>
                    </a:cubicBezTo>
                    <a:lnTo>
                      <a:pt x="5893" y="466"/>
                    </a:lnTo>
                    <a:cubicBezTo>
                      <a:pt x="6281" y="483"/>
                      <a:pt x="6682" y="500"/>
                      <a:pt x="7079" y="577"/>
                    </a:cubicBezTo>
                    <a:cubicBezTo>
                      <a:pt x="7273" y="615"/>
                      <a:pt x="7457" y="680"/>
                      <a:pt x="7638" y="744"/>
                    </a:cubicBezTo>
                    <a:cubicBezTo>
                      <a:pt x="7875" y="828"/>
                      <a:pt x="8098" y="907"/>
                      <a:pt x="8332" y="916"/>
                    </a:cubicBezTo>
                    <a:cubicBezTo>
                      <a:pt x="8333" y="916"/>
                      <a:pt x="8334" y="916"/>
                      <a:pt x="8334" y="916"/>
                    </a:cubicBezTo>
                    <a:cubicBezTo>
                      <a:pt x="8540" y="916"/>
                      <a:pt x="8740" y="859"/>
                      <a:pt x="8952" y="799"/>
                    </a:cubicBezTo>
                    <a:cubicBezTo>
                      <a:pt x="9182" y="734"/>
                      <a:pt x="9420" y="667"/>
                      <a:pt x="9654" y="667"/>
                    </a:cubicBezTo>
                    <a:cubicBezTo>
                      <a:pt x="9804" y="667"/>
                      <a:pt x="9937" y="694"/>
                      <a:pt x="10060" y="750"/>
                    </a:cubicBezTo>
                    <a:lnTo>
                      <a:pt x="10184" y="809"/>
                    </a:lnTo>
                    <a:cubicBezTo>
                      <a:pt x="10311" y="870"/>
                      <a:pt x="10394" y="911"/>
                      <a:pt x="10506" y="911"/>
                    </a:cubicBezTo>
                    <a:cubicBezTo>
                      <a:pt x="10538" y="911"/>
                      <a:pt x="10574" y="908"/>
                      <a:pt x="10613" y="900"/>
                    </a:cubicBezTo>
                    <a:lnTo>
                      <a:pt x="10748" y="871"/>
                    </a:lnTo>
                    <a:cubicBezTo>
                      <a:pt x="10870" y="843"/>
                      <a:pt x="10983" y="819"/>
                      <a:pt x="11098" y="819"/>
                    </a:cubicBezTo>
                    <a:cubicBezTo>
                      <a:pt x="11235" y="819"/>
                      <a:pt x="11363" y="853"/>
                      <a:pt x="11489" y="922"/>
                    </a:cubicBezTo>
                    <a:cubicBezTo>
                      <a:pt x="11561" y="961"/>
                      <a:pt x="11629" y="1005"/>
                      <a:pt x="11695" y="1049"/>
                    </a:cubicBezTo>
                    <a:cubicBezTo>
                      <a:pt x="11822" y="1133"/>
                      <a:pt x="11931" y="1205"/>
                      <a:pt x="12055" y="1222"/>
                    </a:cubicBezTo>
                    <a:cubicBezTo>
                      <a:pt x="12063" y="1222"/>
                      <a:pt x="12071" y="1222"/>
                      <a:pt x="12078" y="1222"/>
                    </a:cubicBezTo>
                    <a:cubicBezTo>
                      <a:pt x="12215" y="1222"/>
                      <a:pt x="12310" y="1198"/>
                      <a:pt x="12405" y="1175"/>
                    </a:cubicBezTo>
                    <a:cubicBezTo>
                      <a:pt x="12531" y="1144"/>
                      <a:pt x="12656" y="1116"/>
                      <a:pt x="12775" y="1116"/>
                    </a:cubicBezTo>
                    <a:cubicBezTo>
                      <a:pt x="13040" y="1116"/>
                      <a:pt x="13245" y="1249"/>
                      <a:pt x="13401" y="1522"/>
                    </a:cubicBezTo>
                    <a:cubicBezTo>
                      <a:pt x="13467" y="1640"/>
                      <a:pt x="13497" y="1760"/>
                      <a:pt x="13521" y="1856"/>
                    </a:cubicBezTo>
                    <a:cubicBezTo>
                      <a:pt x="13548" y="1961"/>
                      <a:pt x="13559" y="1995"/>
                      <a:pt x="13580" y="2011"/>
                    </a:cubicBezTo>
                    <a:cubicBezTo>
                      <a:pt x="13682" y="2094"/>
                      <a:pt x="13840" y="2105"/>
                      <a:pt x="13982" y="2105"/>
                    </a:cubicBezTo>
                    <a:lnTo>
                      <a:pt x="14196" y="2102"/>
                    </a:lnTo>
                    <a:cubicBezTo>
                      <a:pt x="14435" y="2102"/>
                      <a:pt x="14507" y="2164"/>
                      <a:pt x="14638" y="2329"/>
                    </a:cubicBezTo>
                    <a:lnTo>
                      <a:pt x="14713" y="2420"/>
                    </a:lnTo>
                    <a:cubicBezTo>
                      <a:pt x="14814" y="2540"/>
                      <a:pt x="15002" y="2584"/>
                      <a:pt x="15183" y="2627"/>
                    </a:cubicBezTo>
                    <a:cubicBezTo>
                      <a:pt x="15252" y="2644"/>
                      <a:pt x="15319" y="2660"/>
                      <a:pt x="15381" y="2679"/>
                    </a:cubicBezTo>
                    <a:cubicBezTo>
                      <a:pt x="15677" y="2773"/>
                      <a:pt x="15956" y="2793"/>
                      <a:pt x="16252" y="2814"/>
                    </a:cubicBezTo>
                    <a:cubicBezTo>
                      <a:pt x="16382" y="2823"/>
                      <a:pt x="16513" y="2833"/>
                      <a:pt x="16646" y="2849"/>
                    </a:cubicBezTo>
                    <a:lnTo>
                      <a:pt x="16646" y="2706"/>
                    </a:lnTo>
                    <a:lnTo>
                      <a:pt x="16866" y="2705"/>
                    </a:lnTo>
                    <a:lnTo>
                      <a:pt x="16959" y="2449"/>
                    </a:lnTo>
                    <a:cubicBezTo>
                      <a:pt x="17029" y="2482"/>
                      <a:pt x="17301" y="2553"/>
                      <a:pt x="17456" y="2594"/>
                    </a:cubicBezTo>
                    <a:lnTo>
                      <a:pt x="17583" y="2630"/>
                    </a:lnTo>
                    <a:cubicBezTo>
                      <a:pt x="17951" y="2738"/>
                      <a:pt x="18304" y="2919"/>
                      <a:pt x="18626" y="3165"/>
                    </a:cubicBezTo>
                    <a:cubicBezTo>
                      <a:pt x="18674" y="3202"/>
                      <a:pt x="18720" y="3242"/>
                      <a:pt x="18765" y="3282"/>
                    </a:cubicBezTo>
                    <a:cubicBezTo>
                      <a:pt x="18846" y="3353"/>
                      <a:pt x="18916" y="3415"/>
                      <a:pt x="18986" y="3437"/>
                    </a:cubicBezTo>
                    <a:cubicBezTo>
                      <a:pt x="19053" y="3458"/>
                      <a:pt x="19127" y="3461"/>
                      <a:pt x="19205" y="3464"/>
                    </a:cubicBezTo>
                    <a:cubicBezTo>
                      <a:pt x="19335" y="3470"/>
                      <a:pt x="19482" y="3476"/>
                      <a:pt x="19641" y="3562"/>
                    </a:cubicBezTo>
                    <a:cubicBezTo>
                      <a:pt x="19808" y="3654"/>
                      <a:pt x="19950" y="3698"/>
                      <a:pt x="20079" y="3698"/>
                    </a:cubicBezTo>
                    <a:cubicBezTo>
                      <a:pt x="20130" y="3698"/>
                      <a:pt x="20179" y="3691"/>
                      <a:pt x="20225" y="3676"/>
                    </a:cubicBezTo>
                    <a:cubicBezTo>
                      <a:pt x="20277" y="3660"/>
                      <a:pt x="20329" y="3633"/>
                      <a:pt x="20381" y="3607"/>
                    </a:cubicBezTo>
                    <a:cubicBezTo>
                      <a:pt x="20493" y="3552"/>
                      <a:pt x="20619" y="3489"/>
                      <a:pt x="20763" y="3489"/>
                    </a:cubicBezTo>
                    <a:cubicBezTo>
                      <a:pt x="20862" y="3489"/>
                      <a:pt x="20957" y="3520"/>
                      <a:pt x="21045" y="3580"/>
                    </a:cubicBezTo>
                    <a:cubicBezTo>
                      <a:pt x="21082" y="3601"/>
                      <a:pt x="21123" y="3635"/>
                      <a:pt x="21165" y="3678"/>
                    </a:cubicBezTo>
                    <a:cubicBezTo>
                      <a:pt x="21439" y="3963"/>
                      <a:pt x="21293" y="4324"/>
                      <a:pt x="21222" y="4498"/>
                    </a:cubicBezTo>
                    <a:lnTo>
                      <a:pt x="21180" y="4606"/>
                    </a:lnTo>
                    <a:cubicBezTo>
                      <a:pt x="21155" y="4677"/>
                      <a:pt x="21166" y="4735"/>
                      <a:pt x="21204" y="4880"/>
                    </a:cubicBezTo>
                    <a:cubicBezTo>
                      <a:pt x="21242" y="5026"/>
                      <a:pt x="21294" y="5226"/>
                      <a:pt x="21241" y="5457"/>
                    </a:cubicBezTo>
                    <a:cubicBezTo>
                      <a:pt x="21166" y="5787"/>
                      <a:pt x="20891" y="5964"/>
                      <a:pt x="20669" y="6105"/>
                    </a:cubicBezTo>
                    <a:cubicBezTo>
                      <a:pt x="20609" y="6144"/>
                      <a:pt x="20552" y="6180"/>
                      <a:pt x="20509" y="6215"/>
                    </a:cubicBezTo>
                    <a:cubicBezTo>
                      <a:pt x="20351" y="6343"/>
                      <a:pt x="20191" y="6449"/>
                      <a:pt x="20031" y="6555"/>
                    </a:cubicBezTo>
                    <a:lnTo>
                      <a:pt x="19799" y="6710"/>
                    </a:lnTo>
                    <a:cubicBezTo>
                      <a:pt x="19715" y="6769"/>
                      <a:pt x="19644" y="6847"/>
                      <a:pt x="19573" y="6923"/>
                    </a:cubicBezTo>
                    <a:cubicBezTo>
                      <a:pt x="19474" y="7028"/>
                      <a:pt x="19372" y="7137"/>
                      <a:pt x="19243" y="7218"/>
                    </a:cubicBezTo>
                    <a:cubicBezTo>
                      <a:pt x="19034" y="7347"/>
                      <a:pt x="18816" y="7373"/>
                      <a:pt x="18605" y="7398"/>
                    </a:cubicBezTo>
                    <a:cubicBezTo>
                      <a:pt x="18492" y="7412"/>
                      <a:pt x="18379" y="7425"/>
                      <a:pt x="18273" y="7458"/>
                    </a:cubicBezTo>
                    <a:cubicBezTo>
                      <a:pt x="17538" y="7685"/>
                      <a:pt x="17119" y="7999"/>
                      <a:pt x="17085" y="8191"/>
                    </a:cubicBezTo>
                    <a:cubicBezTo>
                      <a:pt x="17071" y="8275"/>
                      <a:pt x="17067" y="8346"/>
                      <a:pt x="17063" y="8408"/>
                    </a:cubicBezTo>
                    <a:cubicBezTo>
                      <a:pt x="17049" y="8643"/>
                      <a:pt x="17021" y="8843"/>
                      <a:pt x="16797" y="9082"/>
                    </a:cubicBezTo>
                    <a:cubicBezTo>
                      <a:pt x="16375" y="9534"/>
                      <a:pt x="15893" y="10220"/>
                      <a:pt x="15508" y="10920"/>
                    </a:cubicBezTo>
                    <a:cubicBezTo>
                      <a:pt x="15310" y="11276"/>
                      <a:pt x="15009" y="11979"/>
                      <a:pt x="15205" y="12679"/>
                    </a:cubicBezTo>
                    <a:cubicBezTo>
                      <a:pt x="15252" y="12846"/>
                      <a:pt x="15373" y="13101"/>
                      <a:pt x="15471" y="13199"/>
                    </a:cubicBezTo>
                    <a:cubicBezTo>
                      <a:pt x="15487" y="13214"/>
                      <a:pt x="15544" y="13243"/>
                      <a:pt x="15582" y="13263"/>
                    </a:cubicBezTo>
                    <a:cubicBezTo>
                      <a:pt x="15731" y="13337"/>
                      <a:pt x="16041" y="13492"/>
                      <a:pt x="16002" y="13927"/>
                    </a:cubicBezTo>
                    <a:cubicBezTo>
                      <a:pt x="15964" y="14353"/>
                      <a:pt x="15590" y="14497"/>
                      <a:pt x="15342" y="14593"/>
                    </a:cubicBezTo>
                    <a:cubicBezTo>
                      <a:pt x="15273" y="14620"/>
                      <a:pt x="15208" y="14642"/>
                      <a:pt x="15167" y="14670"/>
                    </a:cubicBezTo>
                    <a:cubicBezTo>
                      <a:pt x="14800" y="14916"/>
                      <a:pt x="14510" y="15357"/>
                      <a:pt x="14307" y="15979"/>
                    </a:cubicBezTo>
                    <a:cubicBezTo>
                      <a:pt x="14211" y="16280"/>
                      <a:pt x="14191" y="16599"/>
                      <a:pt x="14191" y="16986"/>
                    </a:cubicBezTo>
                    <a:lnTo>
                      <a:pt x="14191" y="17235"/>
                    </a:lnTo>
                    <a:lnTo>
                      <a:pt x="13688" y="17332"/>
                    </a:lnTo>
                    <a:cubicBezTo>
                      <a:pt x="13537" y="17363"/>
                      <a:pt x="13386" y="17394"/>
                      <a:pt x="13229" y="17419"/>
                    </a:cubicBezTo>
                    <a:cubicBezTo>
                      <a:pt x="12849" y="17478"/>
                      <a:pt x="12421" y="17894"/>
                      <a:pt x="12295" y="18327"/>
                    </a:cubicBezTo>
                    <a:cubicBezTo>
                      <a:pt x="12268" y="18417"/>
                      <a:pt x="12253" y="18517"/>
                      <a:pt x="12237" y="18618"/>
                    </a:cubicBezTo>
                    <a:cubicBezTo>
                      <a:pt x="12199" y="18852"/>
                      <a:pt x="12156" y="19117"/>
                      <a:pt x="12011" y="19335"/>
                    </a:cubicBezTo>
                    <a:cubicBezTo>
                      <a:pt x="11888" y="19519"/>
                      <a:pt x="11747" y="19612"/>
                      <a:pt x="11590" y="19612"/>
                    </a:cubicBezTo>
                    <a:cubicBezTo>
                      <a:pt x="11451" y="19612"/>
                      <a:pt x="11330" y="19537"/>
                      <a:pt x="11224" y="19471"/>
                    </a:cubicBezTo>
                    <a:cubicBezTo>
                      <a:pt x="11148" y="19424"/>
                      <a:pt x="11077" y="19381"/>
                      <a:pt x="11015" y="19372"/>
                    </a:cubicBezTo>
                    <a:cubicBezTo>
                      <a:pt x="11013" y="19372"/>
                      <a:pt x="11012" y="19372"/>
                      <a:pt x="11011" y="19372"/>
                    </a:cubicBezTo>
                    <a:cubicBezTo>
                      <a:pt x="10945" y="19372"/>
                      <a:pt x="10897" y="19416"/>
                      <a:pt x="10818" y="19493"/>
                    </a:cubicBezTo>
                    <a:cubicBezTo>
                      <a:pt x="10728" y="19581"/>
                      <a:pt x="10616" y="19690"/>
                      <a:pt x="10460" y="19722"/>
                    </a:cubicBezTo>
                    <a:cubicBezTo>
                      <a:pt x="10413" y="19732"/>
                      <a:pt x="10367" y="19736"/>
                      <a:pt x="10320" y="19736"/>
                    </a:cubicBezTo>
                    <a:cubicBezTo>
                      <a:pt x="10188" y="19736"/>
                      <a:pt x="10068" y="19702"/>
                      <a:pt x="9952" y="19669"/>
                    </a:cubicBezTo>
                    <a:cubicBezTo>
                      <a:pt x="9874" y="19647"/>
                      <a:pt x="9797" y="19625"/>
                      <a:pt x="9720" y="19618"/>
                    </a:cubicBezTo>
                    <a:lnTo>
                      <a:pt x="9491" y="19595"/>
                    </a:lnTo>
                    <a:cubicBezTo>
                      <a:pt x="9248" y="19570"/>
                      <a:pt x="9005" y="19545"/>
                      <a:pt x="8762" y="19545"/>
                    </a:cubicBezTo>
                    <a:cubicBezTo>
                      <a:pt x="8622" y="19545"/>
                      <a:pt x="8482" y="19554"/>
                      <a:pt x="8342" y="19576"/>
                    </a:cubicBezTo>
                    <a:cubicBezTo>
                      <a:pt x="8004" y="19629"/>
                      <a:pt x="7687" y="19816"/>
                      <a:pt x="7351" y="20014"/>
                    </a:cubicBezTo>
                    <a:lnTo>
                      <a:pt x="7063" y="20180"/>
                    </a:lnTo>
                    <a:cubicBezTo>
                      <a:pt x="6979" y="20227"/>
                      <a:pt x="6886" y="20265"/>
                      <a:pt x="6793" y="20303"/>
                    </a:cubicBezTo>
                    <a:cubicBezTo>
                      <a:pt x="6649" y="20361"/>
                      <a:pt x="6514" y="20416"/>
                      <a:pt x="6420" y="20510"/>
                    </a:cubicBezTo>
                    <a:cubicBezTo>
                      <a:pt x="6339" y="20592"/>
                      <a:pt x="6289" y="20725"/>
                      <a:pt x="6231" y="20879"/>
                    </a:cubicBezTo>
                    <a:cubicBezTo>
                      <a:pt x="6119" y="21181"/>
                      <a:pt x="5964" y="21595"/>
                      <a:pt x="5484" y="21600"/>
                    </a:cubicBezTo>
                    <a:lnTo>
                      <a:pt x="5477" y="21600"/>
                    </a:lnTo>
                    <a:close/>
                  </a:path>
                </a:pathLst>
              </a:custGeom>
              <a:solidFill>
                <a:srgbClr val="DDEAF2"/>
              </a:solidFill>
              <a:ln w="3175" cap="flat">
                <a:solidFill>
                  <a:sysClr val="window" lastClr="FFFFFF"/>
                </a:solidFill>
                <a:miter lim="400000"/>
              </a:ln>
              <a:effectLst/>
            </p:spPr>
            <p:txBody>
              <a:bodyPr wrap="square" lIns="0" tIns="0" rIns="0" bIns="0" numCol="1" anchor="t">
                <a:noAutofit/>
              </a:bodyPr>
              <a:lstStyle/>
              <a:p>
                <a:pPr marL="0" marR="0" lvl="0" indent="0" defTabSz="914400" eaLnBrk="1" fontAlgn="auto" latinLnBrk="0" hangingPunct="1">
                  <a:lnSpc>
                    <a:spcPct val="100000"/>
                  </a:lnSpc>
                  <a:spcBef>
                    <a:spcPts val="0"/>
                  </a:spcBef>
                  <a:spcAft>
                    <a:spcPts val="0"/>
                  </a:spcAft>
                  <a:buClrTx/>
                  <a:buSzTx/>
                  <a:buFontTx/>
                  <a:buNone/>
                  <a:tabLst/>
                  <a:defRPr sz="1200">
                    <a:solidFill>
                      <a:srgbClr val="000000"/>
                    </a:solidFill>
                    <a:latin typeface="Helvetica"/>
                    <a:ea typeface="Helvetica"/>
                    <a:cs typeface="Helvetica"/>
                    <a:sym typeface="Helvetica"/>
                  </a:defRPr>
                </a:pPr>
                <a:endParaRPr kumimoji="0" lang="en-GB" sz="844" b="0" i="0" u="none" strike="noStrike" kern="0" cap="none" spc="0" normalizeH="0" baseline="0" noProof="0" dirty="0">
                  <a:ln>
                    <a:noFill/>
                  </a:ln>
                  <a:solidFill>
                    <a:srgbClr val="000000"/>
                  </a:solidFill>
                  <a:effectLst/>
                  <a:uLnTx/>
                  <a:uFillTx/>
                  <a:latin typeface="Helvetica"/>
                  <a:ea typeface="Lato Light" panose="020F0502020204030203" pitchFamily="34" charset="0"/>
                  <a:cs typeface="Arial" panose="020B0604020202020204" pitchFamily="34" charset="0"/>
                  <a:sym typeface="Helvetica"/>
                </a:endParaRPr>
              </a:p>
            </p:txBody>
          </p:sp>
          <p:sp>
            <p:nvSpPr>
              <p:cNvPr id="97" name="Shape 17072">
                <a:extLst>
                  <a:ext uri="{FF2B5EF4-FFF2-40B4-BE49-F238E27FC236}">
                    <a16:creationId xmlns:a16="http://schemas.microsoft.com/office/drawing/2014/main" id="{B7E759EC-90D8-5203-5FF6-2C5A260EEBF4}"/>
                  </a:ext>
                </a:extLst>
              </p:cNvPr>
              <p:cNvSpPr/>
              <p:nvPr/>
            </p:nvSpPr>
            <p:spPr>
              <a:xfrm>
                <a:off x="5678865" y="2361614"/>
                <a:ext cx="33770" cy="39145"/>
              </a:xfrm>
              <a:custGeom>
                <a:avLst/>
                <a:gdLst/>
                <a:ahLst/>
                <a:cxnLst>
                  <a:cxn ang="0">
                    <a:pos x="wd2" y="hd2"/>
                  </a:cxn>
                  <a:cxn ang="5400000">
                    <a:pos x="wd2" y="hd2"/>
                  </a:cxn>
                  <a:cxn ang="10800000">
                    <a:pos x="wd2" y="hd2"/>
                  </a:cxn>
                  <a:cxn ang="16200000">
                    <a:pos x="wd2" y="hd2"/>
                  </a:cxn>
                </a:cxnLst>
                <a:rect l="0" t="0" r="r" b="b"/>
                <a:pathLst>
                  <a:path w="20659" h="21600" extrusionOk="0">
                    <a:moveTo>
                      <a:pt x="13301" y="20905"/>
                    </a:moveTo>
                    <a:cubicBezTo>
                      <a:pt x="11484" y="20461"/>
                      <a:pt x="9707" y="20198"/>
                      <a:pt x="7666" y="20210"/>
                    </a:cubicBezTo>
                    <a:lnTo>
                      <a:pt x="5757" y="20222"/>
                    </a:lnTo>
                    <a:lnTo>
                      <a:pt x="4751" y="19986"/>
                    </a:lnTo>
                    <a:cubicBezTo>
                      <a:pt x="-438" y="17716"/>
                      <a:pt x="-121" y="9076"/>
                      <a:pt x="100" y="6480"/>
                    </a:cubicBezTo>
                    <a:lnTo>
                      <a:pt x="201" y="5314"/>
                    </a:lnTo>
                    <a:lnTo>
                      <a:pt x="1321" y="4705"/>
                    </a:lnTo>
                    <a:cubicBezTo>
                      <a:pt x="2080" y="4293"/>
                      <a:pt x="2953" y="3876"/>
                      <a:pt x="3861" y="3444"/>
                    </a:cubicBezTo>
                    <a:cubicBezTo>
                      <a:pt x="5007" y="2898"/>
                      <a:pt x="6224" y="2321"/>
                      <a:pt x="7335" y="1669"/>
                    </a:cubicBezTo>
                    <a:lnTo>
                      <a:pt x="10170" y="0"/>
                    </a:lnTo>
                    <a:lnTo>
                      <a:pt x="11189" y="2890"/>
                    </a:lnTo>
                    <a:cubicBezTo>
                      <a:pt x="11850" y="4760"/>
                      <a:pt x="13865" y="8255"/>
                      <a:pt x="15752" y="8255"/>
                    </a:cubicBezTo>
                    <a:cubicBezTo>
                      <a:pt x="16506" y="8188"/>
                      <a:pt x="16969" y="8161"/>
                      <a:pt x="17326" y="8161"/>
                    </a:cubicBezTo>
                    <a:lnTo>
                      <a:pt x="18799" y="8161"/>
                    </a:lnTo>
                    <a:lnTo>
                      <a:pt x="20267" y="9484"/>
                    </a:lnTo>
                    <a:cubicBezTo>
                      <a:pt x="21162" y="10863"/>
                      <a:pt x="20351" y="12127"/>
                      <a:pt x="19562" y="13349"/>
                    </a:cubicBezTo>
                    <a:cubicBezTo>
                      <a:pt x="18777" y="14566"/>
                      <a:pt x="17591" y="16408"/>
                      <a:pt x="16585" y="19350"/>
                    </a:cubicBezTo>
                    <a:lnTo>
                      <a:pt x="15818" y="21600"/>
                    </a:lnTo>
                    <a:cubicBezTo>
                      <a:pt x="14950" y="21337"/>
                      <a:pt x="14121" y="21105"/>
                      <a:pt x="13301" y="20905"/>
                    </a:cubicBezTo>
                    <a:close/>
                  </a:path>
                </a:pathLst>
              </a:custGeom>
              <a:grpFill/>
              <a:ln w="3175" cap="flat">
                <a:solidFill>
                  <a:sysClr val="window" lastClr="FFFFFF"/>
                </a:solidFill>
                <a:miter lim="400000"/>
              </a:ln>
              <a:effectLst/>
            </p:spPr>
            <p:txBody>
              <a:bodyPr wrap="square" lIns="0" tIns="0" rIns="0" bIns="0" numCol="1" anchor="t">
                <a:noAutofit/>
              </a:bodyPr>
              <a:lstStyle/>
              <a:p>
                <a:pPr marL="0" marR="0" lvl="0" indent="0" defTabSz="914400" eaLnBrk="1" fontAlgn="auto" latinLnBrk="0" hangingPunct="1">
                  <a:lnSpc>
                    <a:spcPct val="100000"/>
                  </a:lnSpc>
                  <a:spcBef>
                    <a:spcPts val="0"/>
                  </a:spcBef>
                  <a:spcAft>
                    <a:spcPts val="0"/>
                  </a:spcAft>
                  <a:buClrTx/>
                  <a:buSzTx/>
                  <a:buFontTx/>
                  <a:buNone/>
                  <a:tabLst/>
                  <a:defRPr sz="1200">
                    <a:solidFill>
                      <a:srgbClr val="000000"/>
                    </a:solidFill>
                    <a:latin typeface="Helvetica"/>
                    <a:ea typeface="Helvetica"/>
                    <a:cs typeface="Helvetica"/>
                    <a:sym typeface="Helvetica"/>
                  </a:defRPr>
                </a:pPr>
                <a:endParaRPr kumimoji="0" lang="en-GB" sz="844" b="0" i="0" u="none" strike="noStrike" kern="0" cap="none" spc="0" normalizeH="0" baseline="0" noProof="0" dirty="0">
                  <a:ln>
                    <a:noFill/>
                  </a:ln>
                  <a:solidFill>
                    <a:srgbClr val="000000"/>
                  </a:solidFill>
                  <a:effectLst/>
                  <a:uLnTx/>
                  <a:uFillTx/>
                  <a:latin typeface="Helvetica"/>
                  <a:ea typeface="Lato Light" panose="020F0502020204030203" pitchFamily="34" charset="0"/>
                  <a:cs typeface="Arial" panose="020B0604020202020204" pitchFamily="34" charset="0"/>
                  <a:sym typeface="Helvetica"/>
                </a:endParaRPr>
              </a:p>
            </p:txBody>
          </p:sp>
          <p:sp>
            <p:nvSpPr>
              <p:cNvPr id="98" name="Shape 17073">
                <a:extLst>
                  <a:ext uri="{FF2B5EF4-FFF2-40B4-BE49-F238E27FC236}">
                    <a16:creationId xmlns:a16="http://schemas.microsoft.com/office/drawing/2014/main" id="{CE7D1D3D-387F-A46C-1EB6-CD9D6D398980}"/>
                  </a:ext>
                </a:extLst>
              </p:cNvPr>
              <p:cNvSpPr/>
              <p:nvPr/>
            </p:nvSpPr>
            <p:spPr>
              <a:xfrm>
                <a:off x="5605067" y="2245006"/>
                <a:ext cx="128583" cy="114943"/>
              </a:xfrm>
              <a:custGeom>
                <a:avLst/>
                <a:gdLst/>
                <a:ahLst/>
                <a:cxnLst>
                  <a:cxn ang="0">
                    <a:pos x="wd2" y="hd2"/>
                  </a:cxn>
                  <a:cxn ang="5400000">
                    <a:pos x="wd2" y="hd2"/>
                  </a:cxn>
                  <a:cxn ang="10800000">
                    <a:pos x="wd2" y="hd2"/>
                  </a:cxn>
                  <a:cxn ang="16200000">
                    <a:pos x="wd2" y="hd2"/>
                  </a:cxn>
                </a:cxnLst>
                <a:rect l="0" t="0" r="r" b="b"/>
                <a:pathLst>
                  <a:path w="20916" h="21600" extrusionOk="0">
                    <a:moveTo>
                      <a:pt x="14611" y="21600"/>
                    </a:moveTo>
                    <a:cubicBezTo>
                      <a:pt x="14448" y="21288"/>
                      <a:pt x="14169" y="21172"/>
                      <a:pt x="13690" y="20991"/>
                    </a:cubicBezTo>
                    <a:cubicBezTo>
                      <a:pt x="13486" y="20915"/>
                      <a:pt x="13280" y="20836"/>
                      <a:pt x="13078" y="20736"/>
                    </a:cubicBezTo>
                    <a:cubicBezTo>
                      <a:pt x="12831" y="20616"/>
                      <a:pt x="12064" y="20242"/>
                      <a:pt x="11976" y="19408"/>
                    </a:cubicBezTo>
                    <a:cubicBezTo>
                      <a:pt x="11919" y="18862"/>
                      <a:pt x="12176" y="18342"/>
                      <a:pt x="12740" y="17860"/>
                    </a:cubicBezTo>
                    <a:cubicBezTo>
                      <a:pt x="12778" y="17828"/>
                      <a:pt x="12810" y="17799"/>
                      <a:pt x="12836" y="17774"/>
                    </a:cubicBezTo>
                    <a:cubicBezTo>
                      <a:pt x="12768" y="17704"/>
                      <a:pt x="12661" y="17608"/>
                      <a:pt x="12500" y="17477"/>
                    </a:cubicBezTo>
                    <a:cubicBezTo>
                      <a:pt x="11685" y="16811"/>
                      <a:pt x="10796" y="16328"/>
                      <a:pt x="9859" y="16044"/>
                    </a:cubicBezTo>
                    <a:cubicBezTo>
                      <a:pt x="9049" y="15801"/>
                      <a:pt x="8063" y="15505"/>
                      <a:pt x="7247" y="15505"/>
                    </a:cubicBezTo>
                    <a:cubicBezTo>
                      <a:pt x="6912" y="15505"/>
                      <a:pt x="6644" y="15556"/>
                      <a:pt x="6449" y="15655"/>
                    </a:cubicBezTo>
                    <a:cubicBezTo>
                      <a:pt x="6179" y="15791"/>
                      <a:pt x="5973" y="15981"/>
                      <a:pt x="5755" y="16183"/>
                    </a:cubicBezTo>
                    <a:cubicBezTo>
                      <a:pt x="5370" y="16536"/>
                      <a:pt x="4893" y="16976"/>
                      <a:pt x="4117" y="16976"/>
                    </a:cubicBezTo>
                    <a:cubicBezTo>
                      <a:pt x="3969" y="16976"/>
                      <a:pt x="3809" y="16962"/>
                      <a:pt x="3632" y="16924"/>
                    </a:cubicBezTo>
                    <a:cubicBezTo>
                      <a:pt x="3135" y="16821"/>
                      <a:pt x="2673" y="16769"/>
                      <a:pt x="2209" y="16769"/>
                    </a:cubicBezTo>
                    <a:cubicBezTo>
                      <a:pt x="1743" y="16769"/>
                      <a:pt x="1277" y="16821"/>
                      <a:pt x="773" y="16924"/>
                    </a:cubicBezTo>
                    <a:lnTo>
                      <a:pt x="409" y="17014"/>
                    </a:lnTo>
                    <a:lnTo>
                      <a:pt x="0" y="15536"/>
                    </a:lnTo>
                    <a:cubicBezTo>
                      <a:pt x="178" y="15457"/>
                      <a:pt x="306" y="15369"/>
                      <a:pt x="402" y="15260"/>
                    </a:cubicBezTo>
                    <a:cubicBezTo>
                      <a:pt x="539" y="15101"/>
                      <a:pt x="661" y="14838"/>
                      <a:pt x="791" y="14558"/>
                    </a:cubicBezTo>
                    <a:cubicBezTo>
                      <a:pt x="932" y="14255"/>
                      <a:pt x="1093" y="13911"/>
                      <a:pt x="1320" y="13607"/>
                    </a:cubicBezTo>
                    <a:cubicBezTo>
                      <a:pt x="1753" y="13024"/>
                      <a:pt x="2259" y="12630"/>
                      <a:pt x="2749" y="12247"/>
                    </a:cubicBezTo>
                    <a:lnTo>
                      <a:pt x="2995" y="12055"/>
                    </a:lnTo>
                    <a:cubicBezTo>
                      <a:pt x="3736" y="11462"/>
                      <a:pt x="4316" y="10657"/>
                      <a:pt x="4931" y="9804"/>
                    </a:cubicBezTo>
                    <a:cubicBezTo>
                      <a:pt x="5136" y="9519"/>
                      <a:pt x="5341" y="9235"/>
                      <a:pt x="5551" y="8960"/>
                    </a:cubicBezTo>
                    <a:cubicBezTo>
                      <a:pt x="6192" y="8117"/>
                      <a:pt x="7070" y="6960"/>
                      <a:pt x="7060" y="5905"/>
                    </a:cubicBezTo>
                    <a:cubicBezTo>
                      <a:pt x="7059" y="5742"/>
                      <a:pt x="7033" y="5537"/>
                      <a:pt x="7008" y="5312"/>
                    </a:cubicBezTo>
                    <a:cubicBezTo>
                      <a:pt x="6896" y="4317"/>
                      <a:pt x="6708" y="2654"/>
                      <a:pt x="7974" y="2094"/>
                    </a:cubicBezTo>
                    <a:cubicBezTo>
                      <a:pt x="8185" y="2001"/>
                      <a:pt x="8388" y="1954"/>
                      <a:pt x="8579" y="1954"/>
                    </a:cubicBezTo>
                    <a:cubicBezTo>
                      <a:pt x="9776" y="1954"/>
                      <a:pt x="9887" y="3483"/>
                      <a:pt x="9930" y="4058"/>
                    </a:cubicBezTo>
                    <a:cubicBezTo>
                      <a:pt x="10083" y="6003"/>
                      <a:pt x="10431" y="6467"/>
                      <a:pt x="10499" y="6540"/>
                    </a:cubicBezTo>
                    <a:cubicBezTo>
                      <a:pt x="10478" y="6485"/>
                      <a:pt x="10591" y="6254"/>
                      <a:pt x="10639" y="5958"/>
                    </a:cubicBezTo>
                    <a:cubicBezTo>
                      <a:pt x="10702" y="5576"/>
                      <a:pt x="10626" y="5177"/>
                      <a:pt x="10545" y="4755"/>
                    </a:cubicBezTo>
                    <a:cubicBezTo>
                      <a:pt x="10384" y="3920"/>
                      <a:pt x="10165" y="2775"/>
                      <a:pt x="11187" y="1681"/>
                    </a:cubicBezTo>
                    <a:cubicBezTo>
                      <a:pt x="11931" y="881"/>
                      <a:pt x="12955" y="709"/>
                      <a:pt x="13779" y="570"/>
                    </a:cubicBezTo>
                    <a:lnTo>
                      <a:pt x="14094" y="515"/>
                    </a:lnTo>
                    <a:cubicBezTo>
                      <a:pt x="14401" y="460"/>
                      <a:pt x="14706" y="392"/>
                      <a:pt x="15010" y="324"/>
                    </a:cubicBezTo>
                    <a:cubicBezTo>
                      <a:pt x="15727" y="165"/>
                      <a:pt x="16468" y="0"/>
                      <a:pt x="17220" y="0"/>
                    </a:cubicBezTo>
                    <a:cubicBezTo>
                      <a:pt x="18108" y="0"/>
                      <a:pt x="18879" y="233"/>
                      <a:pt x="19579" y="712"/>
                    </a:cubicBezTo>
                    <a:cubicBezTo>
                      <a:pt x="21600" y="2107"/>
                      <a:pt x="20800" y="4577"/>
                      <a:pt x="20538" y="5387"/>
                    </a:cubicBezTo>
                    <a:cubicBezTo>
                      <a:pt x="20273" y="6199"/>
                      <a:pt x="20012" y="6686"/>
                      <a:pt x="19328" y="7094"/>
                    </a:cubicBezTo>
                    <a:cubicBezTo>
                      <a:pt x="19520" y="7153"/>
                      <a:pt x="19684" y="7258"/>
                      <a:pt x="19817" y="7411"/>
                    </a:cubicBezTo>
                    <a:cubicBezTo>
                      <a:pt x="20036" y="7662"/>
                      <a:pt x="20145" y="8009"/>
                      <a:pt x="20144" y="8439"/>
                    </a:cubicBezTo>
                    <a:cubicBezTo>
                      <a:pt x="20144" y="9123"/>
                      <a:pt x="19741" y="9483"/>
                      <a:pt x="19524" y="9677"/>
                    </a:cubicBezTo>
                    <a:cubicBezTo>
                      <a:pt x="19275" y="9995"/>
                      <a:pt x="19198" y="10252"/>
                      <a:pt x="19117" y="10524"/>
                    </a:cubicBezTo>
                    <a:cubicBezTo>
                      <a:pt x="18982" y="10974"/>
                      <a:pt x="18830" y="11483"/>
                      <a:pt x="18476" y="11899"/>
                    </a:cubicBezTo>
                    <a:cubicBezTo>
                      <a:pt x="17779" y="12715"/>
                      <a:pt x="16776" y="12715"/>
                      <a:pt x="16238" y="12715"/>
                    </a:cubicBezTo>
                    <a:lnTo>
                      <a:pt x="15955" y="11940"/>
                    </a:lnTo>
                    <a:lnTo>
                      <a:pt x="15959" y="12715"/>
                    </a:lnTo>
                    <a:cubicBezTo>
                      <a:pt x="15959" y="12715"/>
                      <a:pt x="14939" y="12718"/>
                      <a:pt x="14851" y="12718"/>
                    </a:cubicBezTo>
                    <a:cubicBezTo>
                      <a:pt x="14997" y="13106"/>
                      <a:pt x="15163" y="13487"/>
                      <a:pt x="15355" y="13886"/>
                    </a:cubicBezTo>
                    <a:cubicBezTo>
                      <a:pt x="15853" y="14913"/>
                      <a:pt x="15564" y="15864"/>
                      <a:pt x="15332" y="16629"/>
                    </a:cubicBezTo>
                    <a:lnTo>
                      <a:pt x="15203" y="17073"/>
                    </a:lnTo>
                    <a:cubicBezTo>
                      <a:pt x="14904" y="18216"/>
                      <a:pt x="15308" y="19488"/>
                      <a:pt x="15749" y="20693"/>
                    </a:cubicBezTo>
                    <a:lnTo>
                      <a:pt x="14611" y="21600"/>
                    </a:lnTo>
                    <a:close/>
                  </a:path>
                </a:pathLst>
              </a:custGeom>
              <a:solidFill>
                <a:srgbClr val="0A5D7A"/>
              </a:solidFill>
              <a:ln w="3175" cap="flat">
                <a:solidFill>
                  <a:sysClr val="window" lastClr="FFFFFF"/>
                </a:solidFill>
                <a:miter lim="400000"/>
              </a:ln>
              <a:effectLst/>
            </p:spPr>
            <p:txBody>
              <a:bodyPr wrap="square" lIns="0" tIns="0" rIns="0" bIns="0" numCol="1" anchor="t">
                <a:noAutofit/>
              </a:bodyPr>
              <a:lstStyle/>
              <a:p>
                <a:pPr marL="0" marR="0" lvl="0" indent="0" defTabSz="914400" eaLnBrk="1" fontAlgn="auto" latinLnBrk="0" hangingPunct="1">
                  <a:lnSpc>
                    <a:spcPct val="100000"/>
                  </a:lnSpc>
                  <a:spcBef>
                    <a:spcPts val="0"/>
                  </a:spcBef>
                  <a:spcAft>
                    <a:spcPts val="0"/>
                  </a:spcAft>
                  <a:buClrTx/>
                  <a:buSzTx/>
                  <a:buFontTx/>
                  <a:buNone/>
                  <a:tabLst/>
                  <a:defRPr sz="1200">
                    <a:solidFill>
                      <a:srgbClr val="000000"/>
                    </a:solidFill>
                    <a:latin typeface="Helvetica"/>
                    <a:ea typeface="Helvetica"/>
                    <a:cs typeface="Helvetica"/>
                    <a:sym typeface="Helvetica"/>
                  </a:defRPr>
                </a:pPr>
                <a:endParaRPr kumimoji="0" lang="en-GB" sz="844" b="0" i="0" u="none" strike="noStrike" kern="0" cap="none" spc="0" normalizeH="0" baseline="0" noProof="0" dirty="0">
                  <a:ln>
                    <a:noFill/>
                  </a:ln>
                  <a:solidFill>
                    <a:srgbClr val="000000"/>
                  </a:solidFill>
                  <a:effectLst/>
                  <a:uLnTx/>
                  <a:uFillTx/>
                  <a:latin typeface="Helvetica"/>
                  <a:ea typeface="Lato Light" panose="020F0502020204030203" pitchFamily="34" charset="0"/>
                  <a:cs typeface="Arial" panose="020B0604020202020204" pitchFamily="34" charset="0"/>
                  <a:sym typeface="Helvetica"/>
                </a:endParaRPr>
              </a:p>
            </p:txBody>
          </p:sp>
          <p:sp>
            <p:nvSpPr>
              <p:cNvPr id="99" name="Shape 17074">
                <a:extLst>
                  <a:ext uri="{FF2B5EF4-FFF2-40B4-BE49-F238E27FC236}">
                    <a16:creationId xmlns:a16="http://schemas.microsoft.com/office/drawing/2014/main" id="{539EFB5B-3F5C-7C76-3612-40D2470FE50F}"/>
                  </a:ext>
                </a:extLst>
              </p:cNvPr>
              <p:cNvSpPr/>
              <p:nvPr/>
            </p:nvSpPr>
            <p:spPr>
              <a:xfrm>
                <a:off x="5575546" y="2317886"/>
                <a:ext cx="131954" cy="83911"/>
              </a:xfrm>
              <a:custGeom>
                <a:avLst/>
                <a:gdLst/>
                <a:ahLst/>
                <a:cxnLst>
                  <a:cxn ang="0">
                    <a:pos x="wd2" y="hd2"/>
                  </a:cxn>
                  <a:cxn ang="5400000">
                    <a:pos x="wd2" y="hd2"/>
                  </a:cxn>
                  <a:cxn ang="10800000">
                    <a:pos x="wd2" y="hd2"/>
                  </a:cxn>
                  <a:cxn ang="16200000">
                    <a:pos x="wd2" y="hd2"/>
                  </a:cxn>
                </a:cxnLst>
                <a:rect l="0" t="0" r="r" b="b"/>
                <a:pathLst>
                  <a:path w="20964" h="21600" extrusionOk="0">
                    <a:moveTo>
                      <a:pt x="18141" y="21600"/>
                    </a:moveTo>
                    <a:cubicBezTo>
                      <a:pt x="17370" y="21589"/>
                      <a:pt x="16483" y="21512"/>
                      <a:pt x="15629" y="20708"/>
                    </a:cubicBezTo>
                    <a:cubicBezTo>
                      <a:pt x="15223" y="20332"/>
                      <a:pt x="14895" y="19849"/>
                      <a:pt x="14576" y="19381"/>
                    </a:cubicBezTo>
                    <a:cubicBezTo>
                      <a:pt x="14385" y="19101"/>
                      <a:pt x="14194" y="18819"/>
                      <a:pt x="13989" y="18575"/>
                    </a:cubicBezTo>
                    <a:cubicBezTo>
                      <a:pt x="13467" y="17960"/>
                      <a:pt x="12906" y="17650"/>
                      <a:pt x="12314" y="17320"/>
                    </a:cubicBezTo>
                    <a:cubicBezTo>
                      <a:pt x="11503" y="16871"/>
                      <a:pt x="10666" y="16408"/>
                      <a:pt x="9898" y="15173"/>
                    </a:cubicBezTo>
                    <a:cubicBezTo>
                      <a:pt x="9255" y="14136"/>
                      <a:pt x="8583" y="13347"/>
                      <a:pt x="7718" y="12612"/>
                    </a:cubicBezTo>
                    <a:cubicBezTo>
                      <a:pt x="6984" y="11985"/>
                      <a:pt x="6227" y="11450"/>
                      <a:pt x="5470" y="10912"/>
                    </a:cubicBezTo>
                    <a:cubicBezTo>
                      <a:pt x="4653" y="10333"/>
                      <a:pt x="3836" y="9752"/>
                      <a:pt x="3040" y="9065"/>
                    </a:cubicBezTo>
                    <a:lnTo>
                      <a:pt x="2803" y="8869"/>
                    </a:lnTo>
                    <a:cubicBezTo>
                      <a:pt x="2402" y="8548"/>
                      <a:pt x="1855" y="8111"/>
                      <a:pt x="1685" y="6896"/>
                    </a:cubicBezTo>
                    <a:lnTo>
                      <a:pt x="1661" y="6724"/>
                    </a:lnTo>
                    <a:cubicBezTo>
                      <a:pt x="1661" y="6724"/>
                      <a:pt x="1694" y="6213"/>
                      <a:pt x="1694" y="6209"/>
                    </a:cubicBezTo>
                    <a:lnTo>
                      <a:pt x="0" y="6209"/>
                    </a:lnTo>
                    <a:lnTo>
                      <a:pt x="2035" y="4236"/>
                    </a:lnTo>
                    <a:cubicBezTo>
                      <a:pt x="3159" y="3146"/>
                      <a:pt x="4467" y="2343"/>
                      <a:pt x="5716" y="1979"/>
                    </a:cubicBezTo>
                    <a:cubicBezTo>
                      <a:pt x="6293" y="1812"/>
                      <a:pt x="6826" y="1729"/>
                      <a:pt x="7356" y="1729"/>
                    </a:cubicBezTo>
                    <a:cubicBezTo>
                      <a:pt x="7887" y="1729"/>
                      <a:pt x="8416" y="1812"/>
                      <a:pt x="8984" y="1979"/>
                    </a:cubicBezTo>
                    <a:cubicBezTo>
                      <a:pt x="9070" y="2004"/>
                      <a:pt x="9148" y="2015"/>
                      <a:pt x="9220" y="2015"/>
                    </a:cubicBezTo>
                    <a:cubicBezTo>
                      <a:pt x="9496" y="2015"/>
                      <a:pt x="9654" y="1827"/>
                      <a:pt x="9984" y="1400"/>
                    </a:cubicBezTo>
                    <a:cubicBezTo>
                      <a:pt x="10229" y="1083"/>
                      <a:pt x="10534" y="689"/>
                      <a:pt x="10957" y="388"/>
                    </a:cubicBezTo>
                    <a:cubicBezTo>
                      <a:pt x="11324" y="126"/>
                      <a:pt x="11755" y="0"/>
                      <a:pt x="12277" y="0"/>
                    </a:cubicBezTo>
                    <a:cubicBezTo>
                      <a:pt x="13246" y="0"/>
                      <a:pt x="14305" y="445"/>
                      <a:pt x="15078" y="771"/>
                    </a:cubicBezTo>
                    <a:cubicBezTo>
                      <a:pt x="16240" y="1264"/>
                      <a:pt x="17255" y="2035"/>
                      <a:pt x="18182" y="3098"/>
                    </a:cubicBezTo>
                    <a:cubicBezTo>
                      <a:pt x="18673" y="3660"/>
                      <a:pt x="19154" y="4289"/>
                      <a:pt x="19161" y="5221"/>
                    </a:cubicBezTo>
                    <a:cubicBezTo>
                      <a:pt x="19168" y="6068"/>
                      <a:pt x="18780" y="6645"/>
                      <a:pt x="18441" y="7053"/>
                    </a:cubicBezTo>
                    <a:cubicBezTo>
                      <a:pt x="18392" y="7114"/>
                      <a:pt x="18352" y="7165"/>
                      <a:pt x="18319" y="7211"/>
                    </a:cubicBezTo>
                    <a:cubicBezTo>
                      <a:pt x="18365" y="7240"/>
                      <a:pt x="18424" y="7288"/>
                      <a:pt x="18499" y="7339"/>
                    </a:cubicBezTo>
                    <a:cubicBezTo>
                      <a:pt x="18662" y="7453"/>
                      <a:pt x="18824" y="7537"/>
                      <a:pt x="18985" y="7621"/>
                    </a:cubicBezTo>
                    <a:cubicBezTo>
                      <a:pt x="19596" y="7944"/>
                      <a:pt x="20356" y="8347"/>
                      <a:pt x="20754" y="9829"/>
                    </a:cubicBezTo>
                    <a:cubicBezTo>
                      <a:pt x="21600" y="13035"/>
                      <a:pt x="19697" y="14662"/>
                      <a:pt x="18560" y="15633"/>
                    </a:cubicBezTo>
                    <a:cubicBezTo>
                      <a:pt x="18453" y="15725"/>
                      <a:pt x="18348" y="15814"/>
                      <a:pt x="18247" y="15902"/>
                    </a:cubicBezTo>
                    <a:cubicBezTo>
                      <a:pt x="18220" y="17643"/>
                      <a:pt x="18435" y="19347"/>
                      <a:pt x="18733" y="19581"/>
                    </a:cubicBezTo>
                    <a:lnTo>
                      <a:pt x="18440" y="21600"/>
                    </a:lnTo>
                    <a:lnTo>
                      <a:pt x="18141" y="21600"/>
                    </a:lnTo>
                    <a:close/>
                  </a:path>
                </a:pathLst>
              </a:custGeom>
              <a:solidFill>
                <a:srgbClr val="0A5D7A"/>
              </a:solidFill>
              <a:ln w="3175" cap="flat">
                <a:solidFill>
                  <a:sysClr val="window" lastClr="FFFFFF"/>
                </a:solidFill>
                <a:miter lim="400000"/>
              </a:ln>
              <a:effectLst/>
            </p:spPr>
            <p:txBody>
              <a:bodyPr wrap="square" lIns="0" tIns="0" rIns="0" bIns="0" numCol="1" anchor="t">
                <a:noAutofit/>
              </a:bodyPr>
              <a:lstStyle/>
              <a:p>
                <a:pPr marL="0" marR="0" lvl="0" indent="0" defTabSz="914400" eaLnBrk="1" fontAlgn="auto" latinLnBrk="0" hangingPunct="1">
                  <a:lnSpc>
                    <a:spcPct val="100000"/>
                  </a:lnSpc>
                  <a:spcBef>
                    <a:spcPts val="0"/>
                  </a:spcBef>
                  <a:spcAft>
                    <a:spcPts val="0"/>
                  </a:spcAft>
                  <a:buClrTx/>
                  <a:buSzTx/>
                  <a:buFontTx/>
                  <a:buNone/>
                  <a:tabLst/>
                  <a:defRPr sz="1200">
                    <a:solidFill>
                      <a:srgbClr val="000000"/>
                    </a:solidFill>
                    <a:latin typeface="Helvetica"/>
                    <a:ea typeface="Helvetica"/>
                    <a:cs typeface="Helvetica"/>
                    <a:sym typeface="Helvetica"/>
                  </a:defRPr>
                </a:pPr>
                <a:endParaRPr kumimoji="0" lang="en-GB" sz="844" b="0" i="0" u="none" strike="noStrike" kern="0" cap="none" spc="0" normalizeH="0" baseline="0" noProof="0" dirty="0">
                  <a:ln>
                    <a:noFill/>
                  </a:ln>
                  <a:solidFill>
                    <a:srgbClr val="000000"/>
                  </a:solidFill>
                  <a:effectLst/>
                  <a:uLnTx/>
                  <a:uFillTx/>
                  <a:latin typeface="Helvetica"/>
                  <a:ea typeface="Lato Light" panose="020F0502020204030203" pitchFamily="34" charset="0"/>
                  <a:cs typeface="Arial" panose="020B0604020202020204" pitchFamily="34" charset="0"/>
                  <a:sym typeface="Helvetica"/>
                </a:endParaRPr>
              </a:p>
            </p:txBody>
          </p:sp>
          <p:sp>
            <p:nvSpPr>
              <p:cNvPr id="100" name="Shape 17075">
                <a:extLst>
                  <a:ext uri="{FF2B5EF4-FFF2-40B4-BE49-F238E27FC236}">
                    <a16:creationId xmlns:a16="http://schemas.microsoft.com/office/drawing/2014/main" id="{F0798A6B-884F-04C4-9000-9B8A8DF0F23B}"/>
                  </a:ext>
                </a:extLst>
              </p:cNvPr>
              <p:cNvSpPr/>
              <p:nvPr/>
            </p:nvSpPr>
            <p:spPr>
              <a:xfrm>
                <a:off x="5752665" y="2084670"/>
                <a:ext cx="86570" cy="133036"/>
              </a:xfrm>
              <a:custGeom>
                <a:avLst/>
                <a:gdLst/>
                <a:ahLst/>
                <a:cxnLst>
                  <a:cxn ang="0">
                    <a:pos x="wd2" y="hd2"/>
                  </a:cxn>
                  <a:cxn ang="5400000">
                    <a:pos x="wd2" y="hd2"/>
                  </a:cxn>
                  <a:cxn ang="10800000">
                    <a:pos x="wd2" y="hd2"/>
                  </a:cxn>
                  <a:cxn ang="16200000">
                    <a:pos x="wd2" y="hd2"/>
                  </a:cxn>
                </a:cxnLst>
                <a:rect l="0" t="0" r="r" b="b"/>
                <a:pathLst>
                  <a:path w="20717" h="21600" extrusionOk="0">
                    <a:moveTo>
                      <a:pt x="13247" y="19225"/>
                    </a:moveTo>
                    <a:cubicBezTo>
                      <a:pt x="13204" y="19141"/>
                      <a:pt x="13178" y="19090"/>
                      <a:pt x="12718" y="19090"/>
                    </a:cubicBezTo>
                    <a:cubicBezTo>
                      <a:pt x="12500" y="19090"/>
                      <a:pt x="12274" y="19104"/>
                      <a:pt x="12047" y="19117"/>
                    </a:cubicBezTo>
                    <a:cubicBezTo>
                      <a:pt x="11767" y="19132"/>
                      <a:pt x="11488" y="19147"/>
                      <a:pt x="11222" y="19147"/>
                    </a:cubicBezTo>
                    <a:cubicBezTo>
                      <a:pt x="9668" y="19129"/>
                      <a:pt x="7964" y="19050"/>
                      <a:pt x="6362" y="18587"/>
                    </a:cubicBezTo>
                    <a:cubicBezTo>
                      <a:pt x="5867" y="18441"/>
                      <a:pt x="5377" y="18275"/>
                      <a:pt x="4888" y="18110"/>
                    </a:cubicBezTo>
                    <a:cubicBezTo>
                      <a:pt x="4277" y="17903"/>
                      <a:pt x="3666" y="17695"/>
                      <a:pt x="3058" y="17537"/>
                    </a:cubicBezTo>
                    <a:lnTo>
                      <a:pt x="2727" y="17451"/>
                    </a:lnTo>
                    <a:lnTo>
                      <a:pt x="2378" y="17041"/>
                    </a:lnTo>
                    <a:lnTo>
                      <a:pt x="2428" y="16790"/>
                    </a:lnTo>
                    <a:cubicBezTo>
                      <a:pt x="2490" y="16347"/>
                      <a:pt x="2906" y="15967"/>
                      <a:pt x="3272" y="15631"/>
                    </a:cubicBezTo>
                    <a:cubicBezTo>
                      <a:pt x="3418" y="15496"/>
                      <a:pt x="3666" y="15270"/>
                      <a:pt x="3692" y="15184"/>
                    </a:cubicBezTo>
                    <a:cubicBezTo>
                      <a:pt x="3258" y="15101"/>
                      <a:pt x="3030" y="15051"/>
                      <a:pt x="2806" y="14998"/>
                    </a:cubicBezTo>
                    <a:cubicBezTo>
                      <a:pt x="2057" y="14823"/>
                      <a:pt x="1031" y="14582"/>
                      <a:pt x="622" y="13783"/>
                    </a:cubicBezTo>
                    <a:cubicBezTo>
                      <a:pt x="284" y="13130"/>
                      <a:pt x="615" y="12493"/>
                      <a:pt x="883" y="11982"/>
                    </a:cubicBezTo>
                    <a:cubicBezTo>
                      <a:pt x="1040" y="11681"/>
                      <a:pt x="1190" y="11395"/>
                      <a:pt x="1171" y="11185"/>
                    </a:cubicBezTo>
                    <a:cubicBezTo>
                      <a:pt x="1142" y="10825"/>
                      <a:pt x="912" y="10452"/>
                      <a:pt x="671" y="10057"/>
                    </a:cubicBezTo>
                    <a:cubicBezTo>
                      <a:pt x="405" y="9624"/>
                      <a:pt x="129" y="9175"/>
                      <a:pt x="41" y="8658"/>
                    </a:cubicBezTo>
                    <a:cubicBezTo>
                      <a:pt x="-509" y="5497"/>
                      <a:pt x="4594" y="3871"/>
                      <a:pt x="8158" y="3549"/>
                    </a:cubicBezTo>
                    <a:cubicBezTo>
                      <a:pt x="9936" y="3389"/>
                      <a:pt x="10888" y="3082"/>
                      <a:pt x="12080" y="2282"/>
                    </a:cubicBezTo>
                    <a:cubicBezTo>
                      <a:pt x="13014" y="1654"/>
                      <a:pt x="14001" y="1195"/>
                      <a:pt x="15011" y="921"/>
                    </a:cubicBezTo>
                    <a:cubicBezTo>
                      <a:pt x="15263" y="853"/>
                      <a:pt x="15519" y="773"/>
                      <a:pt x="15777" y="692"/>
                    </a:cubicBezTo>
                    <a:cubicBezTo>
                      <a:pt x="16476" y="474"/>
                      <a:pt x="17267" y="226"/>
                      <a:pt x="18130" y="149"/>
                    </a:cubicBezTo>
                    <a:lnTo>
                      <a:pt x="19813" y="0"/>
                    </a:lnTo>
                    <a:lnTo>
                      <a:pt x="19194" y="1060"/>
                    </a:lnTo>
                    <a:cubicBezTo>
                      <a:pt x="19033" y="1332"/>
                      <a:pt x="18754" y="1521"/>
                      <a:pt x="18551" y="1658"/>
                    </a:cubicBezTo>
                    <a:cubicBezTo>
                      <a:pt x="18366" y="1812"/>
                      <a:pt x="18440" y="1938"/>
                      <a:pt x="18488" y="2020"/>
                    </a:cubicBezTo>
                    <a:cubicBezTo>
                      <a:pt x="18578" y="2171"/>
                      <a:pt x="18689" y="2361"/>
                      <a:pt x="18737" y="2579"/>
                    </a:cubicBezTo>
                    <a:cubicBezTo>
                      <a:pt x="18968" y="3634"/>
                      <a:pt x="18247" y="4323"/>
                      <a:pt x="17667" y="4877"/>
                    </a:cubicBezTo>
                    <a:cubicBezTo>
                      <a:pt x="17342" y="5187"/>
                      <a:pt x="17060" y="5458"/>
                      <a:pt x="16933" y="5771"/>
                    </a:cubicBezTo>
                    <a:cubicBezTo>
                      <a:pt x="16527" y="6769"/>
                      <a:pt x="16947" y="6915"/>
                      <a:pt x="17254" y="7021"/>
                    </a:cubicBezTo>
                    <a:cubicBezTo>
                      <a:pt x="17512" y="7113"/>
                      <a:pt x="17802" y="7182"/>
                      <a:pt x="18092" y="7254"/>
                    </a:cubicBezTo>
                    <a:cubicBezTo>
                      <a:pt x="19213" y="7532"/>
                      <a:pt x="21091" y="7998"/>
                      <a:pt x="20651" y="9592"/>
                    </a:cubicBezTo>
                    <a:cubicBezTo>
                      <a:pt x="20461" y="10264"/>
                      <a:pt x="19561" y="11206"/>
                      <a:pt x="18150" y="11206"/>
                    </a:cubicBezTo>
                    <a:cubicBezTo>
                      <a:pt x="17495" y="11187"/>
                      <a:pt x="17062" y="11014"/>
                      <a:pt x="16745" y="10882"/>
                    </a:cubicBezTo>
                    <a:cubicBezTo>
                      <a:pt x="16755" y="11437"/>
                      <a:pt x="16705" y="12103"/>
                      <a:pt x="15577" y="12681"/>
                    </a:cubicBezTo>
                    <a:cubicBezTo>
                      <a:pt x="14587" y="13184"/>
                      <a:pt x="14287" y="13335"/>
                      <a:pt x="13899" y="13817"/>
                    </a:cubicBezTo>
                    <a:cubicBezTo>
                      <a:pt x="13796" y="13944"/>
                      <a:pt x="13658" y="14071"/>
                      <a:pt x="13516" y="14197"/>
                    </a:cubicBezTo>
                    <a:cubicBezTo>
                      <a:pt x="13421" y="14282"/>
                      <a:pt x="13280" y="14409"/>
                      <a:pt x="13254" y="14460"/>
                    </a:cubicBezTo>
                    <a:cubicBezTo>
                      <a:pt x="13216" y="14545"/>
                      <a:pt x="13228" y="14692"/>
                      <a:pt x="13238" y="14846"/>
                    </a:cubicBezTo>
                    <a:cubicBezTo>
                      <a:pt x="13257" y="15099"/>
                      <a:pt x="13282" y="15413"/>
                      <a:pt x="13119" y="15747"/>
                    </a:cubicBezTo>
                    <a:cubicBezTo>
                      <a:pt x="12997" y="15999"/>
                      <a:pt x="12775" y="16188"/>
                      <a:pt x="12595" y="16341"/>
                    </a:cubicBezTo>
                    <a:cubicBezTo>
                      <a:pt x="12592" y="16342"/>
                      <a:pt x="12797" y="16351"/>
                      <a:pt x="12885" y="16353"/>
                    </a:cubicBezTo>
                    <a:cubicBezTo>
                      <a:pt x="13621" y="16366"/>
                      <a:pt x="14629" y="16385"/>
                      <a:pt x="15210" y="16923"/>
                    </a:cubicBezTo>
                    <a:cubicBezTo>
                      <a:pt x="15836" y="17502"/>
                      <a:pt x="15529" y="18250"/>
                      <a:pt x="15305" y="18797"/>
                    </a:cubicBezTo>
                    <a:cubicBezTo>
                      <a:pt x="15255" y="18918"/>
                      <a:pt x="15206" y="19033"/>
                      <a:pt x="15177" y="19134"/>
                    </a:cubicBezTo>
                    <a:lnTo>
                      <a:pt x="14465" y="21600"/>
                    </a:lnTo>
                    <a:lnTo>
                      <a:pt x="13247" y="19225"/>
                    </a:lnTo>
                    <a:close/>
                  </a:path>
                </a:pathLst>
              </a:custGeom>
              <a:grpFill/>
              <a:ln w="3175" cap="flat">
                <a:solidFill>
                  <a:sysClr val="window" lastClr="FFFFFF"/>
                </a:solidFill>
                <a:miter lim="400000"/>
              </a:ln>
              <a:effectLst/>
            </p:spPr>
            <p:txBody>
              <a:bodyPr wrap="square" lIns="0" tIns="0" rIns="0" bIns="0" numCol="1" anchor="t">
                <a:noAutofit/>
              </a:bodyPr>
              <a:lstStyle/>
              <a:p>
                <a:pPr marL="0" marR="0" lvl="0" indent="0" defTabSz="914400" eaLnBrk="1" fontAlgn="auto" latinLnBrk="0" hangingPunct="1">
                  <a:lnSpc>
                    <a:spcPct val="100000"/>
                  </a:lnSpc>
                  <a:spcBef>
                    <a:spcPts val="0"/>
                  </a:spcBef>
                  <a:spcAft>
                    <a:spcPts val="0"/>
                  </a:spcAft>
                  <a:buClrTx/>
                  <a:buSzTx/>
                  <a:buFontTx/>
                  <a:buNone/>
                  <a:tabLst/>
                  <a:defRPr sz="1200">
                    <a:solidFill>
                      <a:srgbClr val="000000"/>
                    </a:solidFill>
                    <a:latin typeface="Helvetica"/>
                    <a:ea typeface="Helvetica"/>
                    <a:cs typeface="Helvetica"/>
                    <a:sym typeface="Helvetica"/>
                  </a:defRPr>
                </a:pPr>
                <a:endParaRPr kumimoji="0" lang="en-GB" sz="844" b="0" i="0" u="none" strike="noStrike" kern="0" cap="none" spc="0" normalizeH="0" baseline="0" noProof="0" dirty="0">
                  <a:ln>
                    <a:noFill/>
                  </a:ln>
                  <a:solidFill>
                    <a:srgbClr val="000000"/>
                  </a:solidFill>
                  <a:effectLst/>
                  <a:uLnTx/>
                  <a:uFillTx/>
                  <a:latin typeface="Helvetica"/>
                  <a:ea typeface="Lato Light" panose="020F0502020204030203" pitchFamily="34" charset="0"/>
                  <a:cs typeface="Arial" panose="020B0604020202020204" pitchFamily="34" charset="0"/>
                  <a:sym typeface="Helvetica"/>
                </a:endParaRPr>
              </a:p>
            </p:txBody>
          </p:sp>
          <p:sp>
            <p:nvSpPr>
              <p:cNvPr id="101" name="Shape 17076">
                <a:extLst>
                  <a:ext uri="{FF2B5EF4-FFF2-40B4-BE49-F238E27FC236}">
                    <a16:creationId xmlns:a16="http://schemas.microsoft.com/office/drawing/2014/main" id="{EE69AB9D-C7F5-29C4-9E19-619DD6C75240}"/>
                  </a:ext>
                </a:extLst>
              </p:cNvPr>
              <p:cNvSpPr/>
              <p:nvPr/>
            </p:nvSpPr>
            <p:spPr>
              <a:xfrm>
                <a:off x="5191788" y="2172126"/>
                <a:ext cx="145792" cy="153284"/>
              </a:xfrm>
              <a:custGeom>
                <a:avLst/>
                <a:gdLst/>
                <a:ahLst/>
                <a:cxnLst>
                  <a:cxn ang="0">
                    <a:pos x="wd2" y="hd2"/>
                  </a:cxn>
                  <a:cxn ang="5400000">
                    <a:pos x="wd2" y="hd2"/>
                  </a:cxn>
                  <a:cxn ang="10800000">
                    <a:pos x="wd2" y="hd2"/>
                  </a:cxn>
                  <a:cxn ang="16200000">
                    <a:pos x="wd2" y="hd2"/>
                  </a:cxn>
                </a:cxnLst>
                <a:rect l="0" t="0" r="r" b="b"/>
                <a:pathLst>
                  <a:path w="20791" h="21600" extrusionOk="0">
                    <a:moveTo>
                      <a:pt x="2334" y="20967"/>
                    </a:moveTo>
                    <a:cubicBezTo>
                      <a:pt x="2107" y="21000"/>
                      <a:pt x="1944" y="21009"/>
                      <a:pt x="1939" y="21009"/>
                    </a:cubicBezTo>
                    <a:lnTo>
                      <a:pt x="1851" y="21009"/>
                    </a:lnTo>
                    <a:lnTo>
                      <a:pt x="1592" y="20964"/>
                    </a:lnTo>
                    <a:lnTo>
                      <a:pt x="1167" y="20840"/>
                    </a:lnTo>
                    <a:lnTo>
                      <a:pt x="1078" y="20285"/>
                    </a:lnTo>
                    <a:lnTo>
                      <a:pt x="1077" y="20198"/>
                    </a:lnTo>
                    <a:lnTo>
                      <a:pt x="1103" y="20096"/>
                    </a:lnTo>
                    <a:cubicBezTo>
                      <a:pt x="645" y="19852"/>
                      <a:pt x="447" y="19627"/>
                      <a:pt x="416" y="19338"/>
                    </a:cubicBezTo>
                    <a:cubicBezTo>
                      <a:pt x="357" y="18782"/>
                      <a:pt x="714" y="18489"/>
                      <a:pt x="995" y="18330"/>
                    </a:cubicBezTo>
                    <a:cubicBezTo>
                      <a:pt x="889" y="18321"/>
                      <a:pt x="123" y="18285"/>
                      <a:pt x="123" y="18285"/>
                    </a:cubicBezTo>
                    <a:lnTo>
                      <a:pt x="11" y="17802"/>
                    </a:lnTo>
                    <a:cubicBezTo>
                      <a:pt x="-138" y="16737"/>
                      <a:pt x="1297" y="16401"/>
                      <a:pt x="2343" y="16155"/>
                    </a:cubicBezTo>
                    <a:cubicBezTo>
                      <a:pt x="2611" y="16092"/>
                      <a:pt x="2978" y="16007"/>
                      <a:pt x="3074" y="15956"/>
                    </a:cubicBezTo>
                    <a:cubicBezTo>
                      <a:pt x="3683" y="15585"/>
                      <a:pt x="4055" y="14931"/>
                      <a:pt x="4450" y="14238"/>
                    </a:cubicBezTo>
                    <a:cubicBezTo>
                      <a:pt x="4770" y="13674"/>
                      <a:pt x="5102" y="13091"/>
                      <a:pt x="5590" y="12604"/>
                    </a:cubicBezTo>
                    <a:cubicBezTo>
                      <a:pt x="5709" y="12483"/>
                      <a:pt x="5843" y="12382"/>
                      <a:pt x="5982" y="12291"/>
                    </a:cubicBezTo>
                    <a:cubicBezTo>
                      <a:pt x="4439" y="12162"/>
                      <a:pt x="2586" y="11750"/>
                      <a:pt x="2619" y="10204"/>
                    </a:cubicBezTo>
                    <a:lnTo>
                      <a:pt x="2627" y="9806"/>
                    </a:lnTo>
                    <a:lnTo>
                      <a:pt x="3009" y="9669"/>
                    </a:lnTo>
                    <a:cubicBezTo>
                      <a:pt x="3307" y="9563"/>
                      <a:pt x="3445" y="9453"/>
                      <a:pt x="3475" y="9385"/>
                    </a:cubicBezTo>
                    <a:cubicBezTo>
                      <a:pt x="3534" y="9246"/>
                      <a:pt x="3358" y="8860"/>
                      <a:pt x="3228" y="8578"/>
                    </a:cubicBezTo>
                    <a:cubicBezTo>
                      <a:pt x="2932" y="7931"/>
                      <a:pt x="2527" y="7045"/>
                      <a:pt x="3189" y="6211"/>
                    </a:cubicBezTo>
                    <a:cubicBezTo>
                      <a:pt x="3646" y="5639"/>
                      <a:pt x="4437" y="5339"/>
                      <a:pt x="5477" y="5339"/>
                    </a:cubicBezTo>
                    <a:cubicBezTo>
                      <a:pt x="5692" y="5339"/>
                      <a:pt x="5901" y="5352"/>
                      <a:pt x="6093" y="5373"/>
                    </a:cubicBezTo>
                    <a:cubicBezTo>
                      <a:pt x="6418" y="5408"/>
                      <a:pt x="6745" y="5461"/>
                      <a:pt x="7073" y="5515"/>
                    </a:cubicBezTo>
                    <a:cubicBezTo>
                      <a:pt x="7628" y="5605"/>
                      <a:pt x="8151" y="5691"/>
                      <a:pt x="8676" y="5691"/>
                    </a:cubicBezTo>
                    <a:cubicBezTo>
                      <a:pt x="8983" y="5691"/>
                      <a:pt x="9260" y="5662"/>
                      <a:pt x="9524" y="5600"/>
                    </a:cubicBezTo>
                    <a:cubicBezTo>
                      <a:pt x="9786" y="5540"/>
                      <a:pt x="10183" y="5293"/>
                      <a:pt x="10507" y="5022"/>
                    </a:cubicBezTo>
                    <a:cubicBezTo>
                      <a:pt x="10132" y="4946"/>
                      <a:pt x="9693" y="4791"/>
                      <a:pt x="9493" y="4302"/>
                    </a:cubicBezTo>
                    <a:cubicBezTo>
                      <a:pt x="9113" y="3370"/>
                      <a:pt x="9984" y="2890"/>
                      <a:pt x="10312" y="2711"/>
                    </a:cubicBezTo>
                    <a:cubicBezTo>
                      <a:pt x="10403" y="2661"/>
                      <a:pt x="10493" y="2616"/>
                      <a:pt x="10560" y="2561"/>
                    </a:cubicBezTo>
                    <a:lnTo>
                      <a:pt x="10855" y="2316"/>
                    </a:lnTo>
                    <a:cubicBezTo>
                      <a:pt x="11448" y="1822"/>
                      <a:pt x="12008" y="1355"/>
                      <a:pt x="12735" y="936"/>
                    </a:cubicBezTo>
                    <a:cubicBezTo>
                      <a:pt x="13469" y="508"/>
                      <a:pt x="14587" y="0"/>
                      <a:pt x="15737" y="0"/>
                    </a:cubicBezTo>
                    <a:cubicBezTo>
                      <a:pt x="16828" y="0"/>
                      <a:pt x="17762" y="459"/>
                      <a:pt x="18437" y="1329"/>
                    </a:cubicBezTo>
                    <a:lnTo>
                      <a:pt x="18881" y="1900"/>
                    </a:lnTo>
                    <a:lnTo>
                      <a:pt x="18218" y="2206"/>
                    </a:lnTo>
                    <a:cubicBezTo>
                      <a:pt x="17778" y="2411"/>
                      <a:pt x="17352" y="2661"/>
                      <a:pt x="16918" y="2915"/>
                    </a:cubicBezTo>
                    <a:lnTo>
                      <a:pt x="15957" y="3464"/>
                    </a:lnTo>
                    <a:cubicBezTo>
                      <a:pt x="15461" y="3743"/>
                      <a:pt x="14959" y="4023"/>
                      <a:pt x="14505" y="4356"/>
                    </a:cubicBezTo>
                    <a:cubicBezTo>
                      <a:pt x="14313" y="4497"/>
                      <a:pt x="14136" y="4693"/>
                      <a:pt x="13955" y="4889"/>
                    </a:cubicBezTo>
                    <a:cubicBezTo>
                      <a:pt x="13739" y="5121"/>
                      <a:pt x="13510" y="5369"/>
                      <a:pt x="13244" y="5573"/>
                    </a:cubicBezTo>
                    <a:cubicBezTo>
                      <a:pt x="13753" y="5963"/>
                      <a:pt x="14380" y="6312"/>
                      <a:pt x="14863" y="6399"/>
                    </a:cubicBezTo>
                    <a:cubicBezTo>
                      <a:pt x="14866" y="6399"/>
                      <a:pt x="14869" y="6399"/>
                      <a:pt x="14873" y="6399"/>
                    </a:cubicBezTo>
                    <a:cubicBezTo>
                      <a:pt x="15172" y="6399"/>
                      <a:pt x="15486" y="6143"/>
                      <a:pt x="15764" y="5917"/>
                    </a:cubicBezTo>
                    <a:cubicBezTo>
                      <a:pt x="16148" y="5604"/>
                      <a:pt x="16545" y="5280"/>
                      <a:pt x="17056" y="5280"/>
                    </a:cubicBezTo>
                    <a:cubicBezTo>
                      <a:pt x="17425" y="5280"/>
                      <a:pt x="17754" y="5450"/>
                      <a:pt x="18034" y="5783"/>
                    </a:cubicBezTo>
                    <a:lnTo>
                      <a:pt x="18103" y="5864"/>
                    </a:lnTo>
                    <a:lnTo>
                      <a:pt x="18137" y="5964"/>
                    </a:lnTo>
                    <a:cubicBezTo>
                      <a:pt x="18372" y="6637"/>
                      <a:pt x="18769" y="7025"/>
                      <a:pt x="19315" y="7119"/>
                    </a:cubicBezTo>
                    <a:lnTo>
                      <a:pt x="19644" y="7175"/>
                    </a:lnTo>
                    <a:lnTo>
                      <a:pt x="19767" y="7479"/>
                    </a:lnTo>
                    <a:cubicBezTo>
                      <a:pt x="21462" y="11661"/>
                      <a:pt x="21048" y="14895"/>
                      <a:pt x="18569" y="16832"/>
                    </a:cubicBezTo>
                    <a:cubicBezTo>
                      <a:pt x="17413" y="17738"/>
                      <a:pt x="16016" y="18137"/>
                      <a:pt x="14664" y="18522"/>
                    </a:cubicBezTo>
                    <a:lnTo>
                      <a:pt x="13801" y="18775"/>
                    </a:lnTo>
                    <a:cubicBezTo>
                      <a:pt x="12805" y="19081"/>
                      <a:pt x="11817" y="19481"/>
                      <a:pt x="10863" y="19867"/>
                    </a:cubicBezTo>
                    <a:cubicBezTo>
                      <a:pt x="10263" y="20110"/>
                      <a:pt x="9662" y="20353"/>
                      <a:pt x="9051" y="20578"/>
                    </a:cubicBezTo>
                    <a:cubicBezTo>
                      <a:pt x="6858" y="21384"/>
                      <a:pt x="4735" y="21539"/>
                      <a:pt x="2945" y="21583"/>
                    </a:cubicBezTo>
                    <a:lnTo>
                      <a:pt x="2265" y="21600"/>
                    </a:lnTo>
                    <a:lnTo>
                      <a:pt x="2334" y="20967"/>
                    </a:lnTo>
                    <a:close/>
                  </a:path>
                </a:pathLst>
              </a:custGeom>
              <a:grpFill/>
              <a:ln w="3175" cap="flat">
                <a:solidFill>
                  <a:sysClr val="window" lastClr="FFFFFF"/>
                </a:solidFill>
                <a:miter lim="400000"/>
              </a:ln>
              <a:effectLst/>
            </p:spPr>
            <p:txBody>
              <a:bodyPr wrap="square" lIns="0" tIns="0" rIns="0" bIns="0" numCol="1" anchor="t">
                <a:noAutofit/>
              </a:bodyPr>
              <a:lstStyle/>
              <a:p>
                <a:pPr marL="0" marR="0" lvl="0" indent="0" defTabSz="914400" eaLnBrk="1" fontAlgn="auto" latinLnBrk="0" hangingPunct="1">
                  <a:lnSpc>
                    <a:spcPct val="100000"/>
                  </a:lnSpc>
                  <a:spcBef>
                    <a:spcPts val="0"/>
                  </a:spcBef>
                  <a:spcAft>
                    <a:spcPts val="0"/>
                  </a:spcAft>
                  <a:buClrTx/>
                  <a:buSzTx/>
                  <a:buFontTx/>
                  <a:buNone/>
                  <a:tabLst/>
                  <a:defRPr sz="1200">
                    <a:solidFill>
                      <a:srgbClr val="000000"/>
                    </a:solidFill>
                    <a:latin typeface="Helvetica"/>
                    <a:ea typeface="Helvetica"/>
                    <a:cs typeface="Helvetica"/>
                    <a:sym typeface="Helvetica"/>
                  </a:defRPr>
                </a:pPr>
                <a:endParaRPr kumimoji="0" lang="en-GB" sz="844" b="0" i="0" u="none" strike="noStrike" kern="0" cap="none" spc="0" normalizeH="0" baseline="0" noProof="0" dirty="0">
                  <a:ln>
                    <a:noFill/>
                  </a:ln>
                  <a:solidFill>
                    <a:srgbClr val="000000"/>
                  </a:solidFill>
                  <a:effectLst/>
                  <a:uLnTx/>
                  <a:uFillTx/>
                  <a:latin typeface="Helvetica"/>
                  <a:ea typeface="Lato Light" panose="020F0502020204030203" pitchFamily="34" charset="0"/>
                  <a:cs typeface="Arial" panose="020B0604020202020204" pitchFamily="34" charset="0"/>
                  <a:sym typeface="Helvetica"/>
                </a:endParaRPr>
              </a:p>
            </p:txBody>
          </p:sp>
          <p:sp>
            <p:nvSpPr>
              <p:cNvPr id="102" name="Shape 17077">
                <a:extLst>
                  <a:ext uri="{FF2B5EF4-FFF2-40B4-BE49-F238E27FC236}">
                    <a16:creationId xmlns:a16="http://schemas.microsoft.com/office/drawing/2014/main" id="{969A621F-7392-1054-BB9B-904D3B1DC27B}"/>
                  </a:ext>
                </a:extLst>
              </p:cNvPr>
              <p:cNvSpPr/>
              <p:nvPr/>
            </p:nvSpPr>
            <p:spPr>
              <a:xfrm>
                <a:off x="5265588" y="2172126"/>
                <a:ext cx="87818" cy="55025"/>
              </a:xfrm>
              <a:custGeom>
                <a:avLst/>
                <a:gdLst/>
                <a:ahLst/>
                <a:cxnLst>
                  <a:cxn ang="0">
                    <a:pos x="wd2" y="hd2"/>
                  </a:cxn>
                  <a:cxn ang="5400000">
                    <a:pos x="wd2" y="hd2"/>
                  </a:cxn>
                  <a:cxn ang="10800000">
                    <a:pos x="wd2" y="hd2"/>
                  </a:cxn>
                  <a:cxn ang="16200000">
                    <a:pos x="wd2" y="hd2"/>
                  </a:cxn>
                </a:cxnLst>
                <a:rect l="0" t="0" r="r" b="b"/>
                <a:pathLst>
                  <a:path w="21294" h="21600" extrusionOk="0">
                    <a:moveTo>
                      <a:pt x="14580" y="21600"/>
                    </a:moveTo>
                    <a:cubicBezTo>
                      <a:pt x="12621" y="21600"/>
                      <a:pt x="11067" y="19784"/>
                      <a:pt x="10279" y="16593"/>
                    </a:cubicBezTo>
                    <a:cubicBezTo>
                      <a:pt x="10269" y="16590"/>
                      <a:pt x="10258" y="16590"/>
                      <a:pt x="10246" y="16590"/>
                    </a:cubicBezTo>
                    <a:cubicBezTo>
                      <a:pt x="9984" y="16590"/>
                      <a:pt x="9599" y="17105"/>
                      <a:pt x="9358" y="17426"/>
                    </a:cubicBezTo>
                    <a:cubicBezTo>
                      <a:pt x="8652" y="18365"/>
                      <a:pt x="7775" y="19535"/>
                      <a:pt x="6632" y="19535"/>
                    </a:cubicBezTo>
                    <a:lnTo>
                      <a:pt x="6158" y="19465"/>
                    </a:lnTo>
                    <a:cubicBezTo>
                      <a:pt x="4406" y="18946"/>
                      <a:pt x="2316" y="16579"/>
                      <a:pt x="1237" y="14618"/>
                    </a:cubicBezTo>
                    <a:lnTo>
                      <a:pt x="0" y="12369"/>
                    </a:lnTo>
                    <a:lnTo>
                      <a:pt x="1856" y="11941"/>
                    </a:lnTo>
                    <a:cubicBezTo>
                      <a:pt x="2387" y="11821"/>
                      <a:pt x="2915" y="10888"/>
                      <a:pt x="3474" y="9899"/>
                    </a:cubicBezTo>
                    <a:cubicBezTo>
                      <a:pt x="3874" y="9192"/>
                      <a:pt x="4275" y="8502"/>
                      <a:pt x="4699" y="7993"/>
                    </a:cubicBezTo>
                    <a:cubicBezTo>
                      <a:pt x="5550" y="6974"/>
                      <a:pt x="6482" y="6110"/>
                      <a:pt x="7408" y="5258"/>
                    </a:cubicBezTo>
                    <a:lnTo>
                      <a:pt x="8930" y="3831"/>
                    </a:lnTo>
                    <a:cubicBezTo>
                      <a:pt x="10900" y="1947"/>
                      <a:pt x="12936" y="0"/>
                      <a:pt x="15412" y="0"/>
                    </a:cubicBezTo>
                    <a:cubicBezTo>
                      <a:pt x="15997" y="0"/>
                      <a:pt x="16593" y="112"/>
                      <a:pt x="17184" y="332"/>
                    </a:cubicBezTo>
                    <a:lnTo>
                      <a:pt x="17969" y="623"/>
                    </a:lnTo>
                    <a:lnTo>
                      <a:pt x="17969" y="1911"/>
                    </a:lnTo>
                    <a:cubicBezTo>
                      <a:pt x="18026" y="3071"/>
                      <a:pt x="18358" y="3761"/>
                      <a:pt x="18779" y="4635"/>
                    </a:cubicBezTo>
                    <a:cubicBezTo>
                      <a:pt x="19136" y="5376"/>
                      <a:pt x="19534" y="6200"/>
                      <a:pt x="19783" y="7309"/>
                    </a:cubicBezTo>
                    <a:cubicBezTo>
                      <a:pt x="21119" y="8999"/>
                      <a:pt x="21600" y="11405"/>
                      <a:pt x="21102" y="13995"/>
                    </a:cubicBezTo>
                    <a:cubicBezTo>
                      <a:pt x="20323" y="18046"/>
                      <a:pt x="17275" y="21600"/>
                      <a:pt x="14580" y="21600"/>
                    </a:cubicBezTo>
                    <a:close/>
                  </a:path>
                </a:pathLst>
              </a:custGeom>
              <a:grpFill/>
              <a:ln w="3175" cap="flat">
                <a:solidFill>
                  <a:sysClr val="window" lastClr="FFFFFF"/>
                </a:solidFill>
                <a:miter lim="400000"/>
              </a:ln>
              <a:effectLst/>
            </p:spPr>
            <p:txBody>
              <a:bodyPr wrap="square" lIns="0" tIns="0" rIns="0" bIns="0" numCol="1" anchor="t">
                <a:noAutofit/>
              </a:bodyPr>
              <a:lstStyle/>
              <a:p>
                <a:pPr marL="0" marR="0" lvl="0" indent="0" defTabSz="914400" eaLnBrk="1" fontAlgn="auto" latinLnBrk="0" hangingPunct="1">
                  <a:lnSpc>
                    <a:spcPct val="100000"/>
                  </a:lnSpc>
                  <a:spcBef>
                    <a:spcPts val="0"/>
                  </a:spcBef>
                  <a:spcAft>
                    <a:spcPts val="0"/>
                  </a:spcAft>
                  <a:buClrTx/>
                  <a:buSzTx/>
                  <a:buFontTx/>
                  <a:buNone/>
                  <a:tabLst/>
                  <a:defRPr sz="1200">
                    <a:solidFill>
                      <a:srgbClr val="000000"/>
                    </a:solidFill>
                    <a:latin typeface="Helvetica"/>
                    <a:ea typeface="Helvetica"/>
                    <a:cs typeface="Helvetica"/>
                    <a:sym typeface="Helvetica"/>
                  </a:defRPr>
                </a:pPr>
                <a:endParaRPr kumimoji="0" lang="en-GB" sz="844" b="0" i="0" u="none" strike="noStrike" kern="0" cap="none" spc="0" normalizeH="0" baseline="0" noProof="0" dirty="0">
                  <a:ln>
                    <a:noFill/>
                  </a:ln>
                  <a:solidFill>
                    <a:srgbClr val="000000"/>
                  </a:solidFill>
                  <a:effectLst/>
                  <a:uLnTx/>
                  <a:uFillTx/>
                  <a:latin typeface="Helvetica"/>
                  <a:ea typeface="Lato Light" panose="020F0502020204030203" pitchFamily="34" charset="0"/>
                  <a:cs typeface="Arial" panose="020B0604020202020204" pitchFamily="34" charset="0"/>
                  <a:sym typeface="Helvetica"/>
                </a:endParaRPr>
              </a:p>
            </p:txBody>
          </p:sp>
          <p:sp>
            <p:nvSpPr>
              <p:cNvPr id="103" name="Shape 17078">
                <a:extLst>
                  <a:ext uri="{FF2B5EF4-FFF2-40B4-BE49-F238E27FC236}">
                    <a16:creationId xmlns:a16="http://schemas.microsoft.com/office/drawing/2014/main" id="{9B41F493-3EBB-2D2F-23C2-106323685939}"/>
                  </a:ext>
                </a:extLst>
              </p:cNvPr>
              <p:cNvSpPr/>
              <p:nvPr/>
            </p:nvSpPr>
            <p:spPr>
              <a:xfrm>
                <a:off x="5693625" y="2463647"/>
                <a:ext cx="137418" cy="76253"/>
              </a:xfrm>
              <a:custGeom>
                <a:avLst/>
                <a:gdLst/>
                <a:ahLst/>
                <a:cxnLst>
                  <a:cxn ang="0">
                    <a:pos x="wd2" y="hd2"/>
                  </a:cxn>
                  <a:cxn ang="5400000">
                    <a:pos x="wd2" y="hd2"/>
                  </a:cxn>
                  <a:cxn ang="10800000">
                    <a:pos x="wd2" y="hd2"/>
                  </a:cxn>
                  <a:cxn ang="16200000">
                    <a:pos x="wd2" y="hd2"/>
                  </a:cxn>
                </a:cxnLst>
                <a:rect l="0" t="0" r="r" b="b"/>
                <a:pathLst>
                  <a:path w="21598" h="21600" extrusionOk="0">
                    <a:moveTo>
                      <a:pt x="5676" y="21592"/>
                    </a:moveTo>
                    <a:cubicBezTo>
                      <a:pt x="5536" y="21566"/>
                      <a:pt x="5060" y="21562"/>
                      <a:pt x="4469" y="21562"/>
                    </a:cubicBezTo>
                    <a:lnTo>
                      <a:pt x="1992" y="21580"/>
                    </a:lnTo>
                    <a:lnTo>
                      <a:pt x="3068" y="19586"/>
                    </a:lnTo>
                    <a:cubicBezTo>
                      <a:pt x="3107" y="18407"/>
                      <a:pt x="2556" y="17401"/>
                      <a:pt x="2013" y="16542"/>
                    </a:cubicBezTo>
                    <a:cubicBezTo>
                      <a:pt x="1016" y="14969"/>
                      <a:pt x="-2" y="13062"/>
                      <a:pt x="0" y="10854"/>
                    </a:cubicBezTo>
                    <a:cubicBezTo>
                      <a:pt x="1" y="9641"/>
                      <a:pt x="311" y="8540"/>
                      <a:pt x="920" y="7584"/>
                    </a:cubicBezTo>
                    <a:cubicBezTo>
                      <a:pt x="1239" y="7080"/>
                      <a:pt x="1612" y="6826"/>
                      <a:pt x="1939" y="6603"/>
                    </a:cubicBezTo>
                    <a:cubicBezTo>
                      <a:pt x="2193" y="6429"/>
                      <a:pt x="2432" y="6264"/>
                      <a:pt x="2562" y="6032"/>
                    </a:cubicBezTo>
                    <a:cubicBezTo>
                      <a:pt x="2659" y="5859"/>
                      <a:pt x="2674" y="5576"/>
                      <a:pt x="2681" y="4976"/>
                    </a:cubicBezTo>
                    <a:cubicBezTo>
                      <a:pt x="2692" y="4272"/>
                      <a:pt x="2705" y="3310"/>
                      <a:pt x="3115" y="2526"/>
                    </a:cubicBezTo>
                    <a:cubicBezTo>
                      <a:pt x="3388" y="2006"/>
                      <a:pt x="3734" y="1734"/>
                      <a:pt x="4117" y="1734"/>
                    </a:cubicBezTo>
                    <a:cubicBezTo>
                      <a:pt x="4424" y="1734"/>
                      <a:pt x="4694" y="1901"/>
                      <a:pt x="4933" y="2048"/>
                    </a:cubicBezTo>
                    <a:cubicBezTo>
                      <a:pt x="5075" y="2137"/>
                      <a:pt x="5222" y="2228"/>
                      <a:pt x="5310" y="2234"/>
                    </a:cubicBezTo>
                    <a:cubicBezTo>
                      <a:pt x="5330" y="2234"/>
                      <a:pt x="5348" y="2234"/>
                      <a:pt x="5364" y="2234"/>
                    </a:cubicBezTo>
                    <a:cubicBezTo>
                      <a:pt x="5534" y="2234"/>
                      <a:pt x="5553" y="2204"/>
                      <a:pt x="5778" y="1837"/>
                    </a:cubicBezTo>
                    <a:lnTo>
                      <a:pt x="6095" y="631"/>
                    </a:lnTo>
                    <a:lnTo>
                      <a:pt x="6974" y="841"/>
                    </a:lnTo>
                    <a:cubicBezTo>
                      <a:pt x="6971" y="833"/>
                      <a:pt x="6978" y="831"/>
                      <a:pt x="6996" y="831"/>
                    </a:cubicBezTo>
                    <a:cubicBezTo>
                      <a:pt x="7054" y="831"/>
                      <a:pt x="7225" y="855"/>
                      <a:pt x="7579" y="855"/>
                    </a:cubicBezTo>
                    <a:cubicBezTo>
                      <a:pt x="7579" y="855"/>
                      <a:pt x="8420" y="893"/>
                      <a:pt x="8542" y="893"/>
                    </a:cubicBezTo>
                    <a:cubicBezTo>
                      <a:pt x="9204" y="893"/>
                      <a:pt x="9841" y="679"/>
                      <a:pt x="10518" y="456"/>
                    </a:cubicBezTo>
                    <a:cubicBezTo>
                      <a:pt x="10894" y="331"/>
                      <a:pt x="11274" y="204"/>
                      <a:pt x="11666" y="111"/>
                    </a:cubicBezTo>
                    <a:cubicBezTo>
                      <a:pt x="11977" y="38"/>
                      <a:pt x="12330" y="0"/>
                      <a:pt x="12704" y="0"/>
                    </a:cubicBezTo>
                    <a:cubicBezTo>
                      <a:pt x="13728" y="0"/>
                      <a:pt x="15169" y="302"/>
                      <a:pt x="16143" y="1147"/>
                    </a:cubicBezTo>
                    <a:cubicBezTo>
                      <a:pt x="16440" y="1409"/>
                      <a:pt x="16565" y="1441"/>
                      <a:pt x="16641" y="1441"/>
                    </a:cubicBezTo>
                    <a:lnTo>
                      <a:pt x="17861" y="1119"/>
                    </a:lnTo>
                    <a:lnTo>
                      <a:pt x="17406" y="3091"/>
                    </a:lnTo>
                    <a:cubicBezTo>
                      <a:pt x="17406" y="3091"/>
                      <a:pt x="16809" y="5326"/>
                      <a:pt x="16543" y="6340"/>
                    </a:cubicBezTo>
                    <a:cubicBezTo>
                      <a:pt x="16688" y="6592"/>
                      <a:pt x="16962" y="6899"/>
                      <a:pt x="17089" y="6921"/>
                    </a:cubicBezTo>
                    <a:lnTo>
                      <a:pt x="17089" y="6921"/>
                    </a:lnTo>
                    <a:cubicBezTo>
                      <a:pt x="17666" y="6921"/>
                      <a:pt x="17968" y="7613"/>
                      <a:pt x="18130" y="7986"/>
                    </a:cubicBezTo>
                    <a:cubicBezTo>
                      <a:pt x="18230" y="8219"/>
                      <a:pt x="18278" y="8318"/>
                      <a:pt x="18345" y="8367"/>
                    </a:cubicBezTo>
                    <a:cubicBezTo>
                      <a:pt x="18554" y="8518"/>
                      <a:pt x="18699" y="8586"/>
                      <a:pt x="18816" y="8586"/>
                    </a:cubicBezTo>
                    <a:cubicBezTo>
                      <a:pt x="18900" y="8586"/>
                      <a:pt x="18983" y="8550"/>
                      <a:pt x="19084" y="8471"/>
                    </a:cubicBezTo>
                    <a:cubicBezTo>
                      <a:pt x="19134" y="8433"/>
                      <a:pt x="19243" y="8264"/>
                      <a:pt x="19322" y="8139"/>
                    </a:cubicBezTo>
                    <a:cubicBezTo>
                      <a:pt x="19577" y="7742"/>
                      <a:pt x="19926" y="7195"/>
                      <a:pt x="20441" y="7195"/>
                    </a:cubicBezTo>
                    <a:lnTo>
                      <a:pt x="20957" y="7334"/>
                    </a:lnTo>
                    <a:lnTo>
                      <a:pt x="21187" y="8286"/>
                    </a:lnTo>
                    <a:lnTo>
                      <a:pt x="21598" y="17439"/>
                    </a:lnTo>
                    <a:lnTo>
                      <a:pt x="20214" y="13961"/>
                    </a:lnTo>
                    <a:cubicBezTo>
                      <a:pt x="20090" y="13651"/>
                      <a:pt x="19881" y="13296"/>
                      <a:pt x="19791" y="13245"/>
                    </a:cubicBezTo>
                    <a:cubicBezTo>
                      <a:pt x="19858" y="13421"/>
                      <a:pt x="19857" y="13576"/>
                      <a:pt x="19971" y="14441"/>
                    </a:cubicBezTo>
                    <a:cubicBezTo>
                      <a:pt x="20036" y="14927"/>
                      <a:pt x="20104" y="15461"/>
                      <a:pt x="20123" y="16070"/>
                    </a:cubicBezTo>
                    <a:cubicBezTo>
                      <a:pt x="20146" y="16888"/>
                      <a:pt x="20052" y="17483"/>
                      <a:pt x="19833" y="17892"/>
                    </a:cubicBezTo>
                    <a:lnTo>
                      <a:pt x="19638" y="18255"/>
                    </a:lnTo>
                    <a:lnTo>
                      <a:pt x="19191" y="18378"/>
                    </a:lnTo>
                    <a:cubicBezTo>
                      <a:pt x="18781" y="18378"/>
                      <a:pt x="18340" y="17901"/>
                      <a:pt x="17843" y="16917"/>
                    </a:cubicBezTo>
                    <a:cubicBezTo>
                      <a:pt x="17706" y="16647"/>
                      <a:pt x="17605" y="16572"/>
                      <a:pt x="17568" y="16572"/>
                    </a:cubicBezTo>
                    <a:cubicBezTo>
                      <a:pt x="17407" y="16939"/>
                      <a:pt x="17159" y="17169"/>
                      <a:pt x="16876" y="17169"/>
                    </a:cubicBezTo>
                    <a:cubicBezTo>
                      <a:pt x="16502" y="17169"/>
                      <a:pt x="16109" y="16766"/>
                      <a:pt x="15777" y="16217"/>
                    </a:cubicBezTo>
                    <a:cubicBezTo>
                      <a:pt x="15691" y="17322"/>
                      <a:pt x="15177" y="17647"/>
                      <a:pt x="14998" y="17759"/>
                    </a:cubicBezTo>
                    <a:cubicBezTo>
                      <a:pt x="14820" y="18239"/>
                      <a:pt x="14503" y="19417"/>
                      <a:pt x="14509" y="19800"/>
                    </a:cubicBezTo>
                    <a:cubicBezTo>
                      <a:pt x="14631" y="20277"/>
                      <a:pt x="14542" y="20725"/>
                      <a:pt x="14441" y="20989"/>
                    </a:cubicBezTo>
                    <a:lnTo>
                      <a:pt x="14247" y="21507"/>
                    </a:lnTo>
                    <a:lnTo>
                      <a:pt x="13842" y="21546"/>
                    </a:lnTo>
                    <a:cubicBezTo>
                      <a:pt x="13672" y="21546"/>
                      <a:pt x="13525" y="21451"/>
                      <a:pt x="13383" y="21360"/>
                    </a:cubicBezTo>
                    <a:cubicBezTo>
                      <a:pt x="12721" y="21271"/>
                      <a:pt x="12473" y="20423"/>
                      <a:pt x="12324" y="19915"/>
                    </a:cubicBezTo>
                    <a:cubicBezTo>
                      <a:pt x="12285" y="19777"/>
                      <a:pt x="12217" y="19548"/>
                      <a:pt x="12184" y="19481"/>
                    </a:cubicBezTo>
                    <a:cubicBezTo>
                      <a:pt x="11846" y="19441"/>
                      <a:pt x="10500" y="18179"/>
                      <a:pt x="10268" y="15764"/>
                    </a:cubicBezTo>
                    <a:cubicBezTo>
                      <a:pt x="10207" y="15919"/>
                      <a:pt x="10159" y="16086"/>
                      <a:pt x="10144" y="16229"/>
                    </a:cubicBezTo>
                    <a:cubicBezTo>
                      <a:pt x="10012" y="17524"/>
                      <a:pt x="8822" y="21598"/>
                      <a:pt x="7729" y="21598"/>
                    </a:cubicBezTo>
                    <a:lnTo>
                      <a:pt x="7548" y="21598"/>
                    </a:lnTo>
                    <a:lnTo>
                      <a:pt x="7284" y="21382"/>
                    </a:lnTo>
                    <a:cubicBezTo>
                      <a:pt x="7061" y="21138"/>
                      <a:pt x="6867" y="20852"/>
                      <a:pt x="6694" y="20590"/>
                    </a:cubicBezTo>
                    <a:cubicBezTo>
                      <a:pt x="6692" y="20586"/>
                      <a:pt x="6691" y="20584"/>
                      <a:pt x="6689" y="20582"/>
                    </a:cubicBezTo>
                    <a:cubicBezTo>
                      <a:pt x="6493" y="21108"/>
                      <a:pt x="6222" y="21600"/>
                      <a:pt x="5777" y="21600"/>
                    </a:cubicBezTo>
                    <a:lnTo>
                      <a:pt x="5676" y="21592"/>
                    </a:lnTo>
                    <a:close/>
                  </a:path>
                </a:pathLst>
              </a:custGeom>
              <a:grpFill/>
              <a:ln w="3175" cap="flat">
                <a:solidFill>
                  <a:sysClr val="window" lastClr="FFFFFF"/>
                </a:solidFill>
                <a:miter lim="400000"/>
              </a:ln>
              <a:effectLst/>
            </p:spPr>
            <p:txBody>
              <a:bodyPr wrap="square" lIns="0" tIns="0" rIns="0" bIns="0" numCol="1" anchor="t">
                <a:noAutofit/>
              </a:bodyPr>
              <a:lstStyle/>
              <a:p>
                <a:pPr marL="0" marR="0" lvl="0" indent="0" defTabSz="914400" eaLnBrk="1" fontAlgn="auto" latinLnBrk="0" hangingPunct="1">
                  <a:lnSpc>
                    <a:spcPct val="100000"/>
                  </a:lnSpc>
                  <a:spcBef>
                    <a:spcPts val="0"/>
                  </a:spcBef>
                  <a:spcAft>
                    <a:spcPts val="0"/>
                  </a:spcAft>
                  <a:buClrTx/>
                  <a:buSzTx/>
                  <a:buFontTx/>
                  <a:buNone/>
                  <a:tabLst/>
                  <a:defRPr sz="1200">
                    <a:solidFill>
                      <a:srgbClr val="000000"/>
                    </a:solidFill>
                    <a:latin typeface="Helvetica"/>
                    <a:ea typeface="Helvetica"/>
                    <a:cs typeface="Helvetica"/>
                    <a:sym typeface="Helvetica"/>
                  </a:defRPr>
                </a:pPr>
                <a:endParaRPr kumimoji="0" lang="en-GB" sz="844" b="0" i="0" u="none" strike="noStrike" kern="0" cap="none" spc="0" normalizeH="0" baseline="0" noProof="0" dirty="0">
                  <a:ln>
                    <a:noFill/>
                  </a:ln>
                  <a:solidFill>
                    <a:srgbClr val="000000"/>
                  </a:solidFill>
                  <a:effectLst/>
                  <a:uLnTx/>
                  <a:uFillTx/>
                  <a:latin typeface="Helvetica"/>
                  <a:ea typeface="Lato Light" panose="020F0502020204030203" pitchFamily="34" charset="0"/>
                  <a:cs typeface="Arial" panose="020B0604020202020204" pitchFamily="34" charset="0"/>
                  <a:sym typeface="Helvetica"/>
                </a:endParaRPr>
              </a:p>
            </p:txBody>
          </p:sp>
          <p:sp>
            <p:nvSpPr>
              <p:cNvPr id="104" name="Shape 17079">
                <a:extLst>
                  <a:ext uri="{FF2B5EF4-FFF2-40B4-BE49-F238E27FC236}">
                    <a16:creationId xmlns:a16="http://schemas.microsoft.com/office/drawing/2014/main" id="{4303D02C-ED02-965D-9ACE-BE6E3ED77AF9}"/>
                  </a:ext>
                </a:extLst>
              </p:cNvPr>
              <p:cNvSpPr/>
              <p:nvPr/>
            </p:nvSpPr>
            <p:spPr>
              <a:xfrm>
                <a:off x="6106902" y="2172126"/>
                <a:ext cx="95176" cy="42555"/>
              </a:xfrm>
              <a:custGeom>
                <a:avLst/>
                <a:gdLst/>
                <a:ahLst/>
                <a:cxnLst>
                  <a:cxn ang="0">
                    <a:pos x="wd2" y="hd2"/>
                  </a:cxn>
                  <a:cxn ang="5400000">
                    <a:pos x="wd2" y="hd2"/>
                  </a:cxn>
                  <a:cxn ang="10800000">
                    <a:pos x="wd2" y="hd2"/>
                  </a:cxn>
                  <a:cxn ang="16200000">
                    <a:pos x="wd2" y="hd2"/>
                  </a:cxn>
                </a:cxnLst>
                <a:rect l="0" t="0" r="r" b="b"/>
                <a:pathLst>
                  <a:path w="21600" h="21600" extrusionOk="0">
                    <a:moveTo>
                      <a:pt x="15080" y="21600"/>
                    </a:moveTo>
                    <a:cubicBezTo>
                      <a:pt x="12375" y="21600"/>
                      <a:pt x="9042" y="21232"/>
                      <a:pt x="6101" y="20903"/>
                    </a:cubicBezTo>
                    <a:cubicBezTo>
                      <a:pt x="4334" y="20708"/>
                      <a:pt x="2676" y="20523"/>
                      <a:pt x="1308" y="20433"/>
                    </a:cubicBezTo>
                    <a:lnTo>
                      <a:pt x="1151" y="20422"/>
                    </a:lnTo>
                    <a:lnTo>
                      <a:pt x="936" y="20242"/>
                    </a:lnTo>
                    <a:lnTo>
                      <a:pt x="0" y="19212"/>
                    </a:lnTo>
                    <a:lnTo>
                      <a:pt x="288" y="17008"/>
                    </a:lnTo>
                    <a:cubicBezTo>
                      <a:pt x="370" y="16712"/>
                      <a:pt x="425" y="16210"/>
                      <a:pt x="419" y="15838"/>
                    </a:cubicBezTo>
                    <a:lnTo>
                      <a:pt x="383" y="14071"/>
                    </a:lnTo>
                    <a:cubicBezTo>
                      <a:pt x="383" y="14071"/>
                      <a:pt x="1348" y="13612"/>
                      <a:pt x="1433" y="13573"/>
                    </a:cubicBezTo>
                    <a:cubicBezTo>
                      <a:pt x="978" y="12879"/>
                      <a:pt x="546" y="11821"/>
                      <a:pt x="360" y="10596"/>
                    </a:cubicBezTo>
                    <a:cubicBezTo>
                      <a:pt x="177" y="9375"/>
                      <a:pt x="258" y="8147"/>
                      <a:pt x="592" y="7135"/>
                    </a:cubicBezTo>
                    <a:cubicBezTo>
                      <a:pt x="1066" y="5697"/>
                      <a:pt x="1927" y="5697"/>
                      <a:pt x="2211" y="5697"/>
                    </a:cubicBezTo>
                    <a:cubicBezTo>
                      <a:pt x="2624" y="5697"/>
                      <a:pt x="3085" y="5838"/>
                      <a:pt x="3432" y="5950"/>
                    </a:cubicBezTo>
                    <a:cubicBezTo>
                      <a:pt x="4573" y="6250"/>
                      <a:pt x="5676" y="6438"/>
                      <a:pt x="6758" y="6438"/>
                    </a:cubicBezTo>
                    <a:cubicBezTo>
                      <a:pt x="7416" y="6438"/>
                      <a:pt x="7998" y="6369"/>
                      <a:pt x="8499" y="6235"/>
                    </a:cubicBezTo>
                    <a:cubicBezTo>
                      <a:pt x="8495" y="4870"/>
                      <a:pt x="8489" y="3125"/>
                      <a:pt x="8482" y="2807"/>
                    </a:cubicBezTo>
                    <a:lnTo>
                      <a:pt x="8417" y="0"/>
                    </a:lnTo>
                    <a:lnTo>
                      <a:pt x="9653" y="654"/>
                    </a:lnTo>
                    <a:cubicBezTo>
                      <a:pt x="9814" y="737"/>
                      <a:pt x="10026" y="741"/>
                      <a:pt x="10252" y="741"/>
                    </a:cubicBezTo>
                    <a:cubicBezTo>
                      <a:pt x="10589" y="744"/>
                      <a:pt x="10965" y="748"/>
                      <a:pt x="11368" y="997"/>
                    </a:cubicBezTo>
                    <a:cubicBezTo>
                      <a:pt x="11868" y="1315"/>
                      <a:pt x="12221" y="1904"/>
                      <a:pt x="12503" y="2377"/>
                    </a:cubicBezTo>
                    <a:cubicBezTo>
                      <a:pt x="12634" y="2594"/>
                      <a:pt x="12764" y="2825"/>
                      <a:pt x="12918" y="2991"/>
                    </a:cubicBezTo>
                    <a:cubicBezTo>
                      <a:pt x="13451" y="3577"/>
                      <a:pt x="14887" y="4465"/>
                      <a:pt x="15408" y="4537"/>
                    </a:cubicBezTo>
                    <a:cubicBezTo>
                      <a:pt x="15453" y="4537"/>
                      <a:pt x="15496" y="4537"/>
                      <a:pt x="15538" y="4537"/>
                    </a:cubicBezTo>
                    <a:cubicBezTo>
                      <a:pt x="16055" y="4537"/>
                      <a:pt x="16382" y="4458"/>
                      <a:pt x="16709" y="4382"/>
                    </a:cubicBezTo>
                    <a:cubicBezTo>
                      <a:pt x="17128" y="4285"/>
                      <a:pt x="17544" y="4191"/>
                      <a:pt x="17956" y="4191"/>
                    </a:cubicBezTo>
                    <a:cubicBezTo>
                      <a:pt x="18604" y="4191"/>
                      <a:pt x="19173" y="4422"/>
                      <a:pt x="19693" y="4895"/>
                    </a:cubicBezTo>
                    <a:cubicBezTo>
                      <a:pt x="21135" y="6225"/>
                      <a:pt x="21276" y="8959"/>
                      <a:pt x="21381" y="10957"/>
                    </a:cubicBezTo>
                    <a:lnTo>
                      <a:pt x="21600" y="14581"/>
                    </a:lnTo>
                    <a:lnTo>
                      <a:pt x="20566" y="14263"/>
                    </a:lnTo>
                    <a:cubicBezTo>
                      <a:pt x="20687" y="18099"/>
                      <a:pt x="20638" y="19425"/>
                      <a:pt x="20200" y="20339"/>
                    </a:cubicBezTo>
                    <a:lnTo>
                      <a:pt x="20013" y="20726"/>
                    </a:lnTo>
                    <a:lnTo>
                      <a:pt x="19765" y="20852"/>
                    </a:lnTo>
                    <a:cubicBezTo>
                      <a:pt x="18780" y="21362"/>
                      <a:pt x="17292" y="21600"/>
                      <a:pt x="15080" y="21600"/>
                    </a:cubicBezTo>
                    <a:close/>
                  </a:path>
                </a:pathLst>
              </a:custGeom>
              <a:grpFill/>
              <a:ln w="3175" cap="flat">
                <a:solidFill>
                  <a:sysClr val="window" lastClr="FFFFFF"/>
                </a:solidFill>
                <a:miter lim="400000"/>
              </a:ln>
              <a:effectLst/>
            </p:spPr>
            <p:txBody>
              <a:bodyPr wrap="square" lIns="0" tIns="0" rIns="0" bIns="0" numCol="1" anchor="t">
                <a:noAutofit/>
              </a:bodyPr>
              <a:lstStyle/>
              <a:p>
                <a:pPr marL="0" marR="0" lvl="0" indent="0" defTabSz="914400" eaLnBrk="1" fontAlgn="auto" latinLnBrk="0" hangingPunct="1">
                  <a:lnSpc>
                    <a:spcPct val="100000"/>
                  </a:lnSpc>
                  <a:spcBef>
                    <a:spcPts val="0"/>
                  </a:spcBef>
                  <a:spcAft>
                    <a:spcPts val="0"/>
                  </a:spcAft>
                  <a:buClrTx/>
                  <a:buSzTx/>
                  <a:buFontTx/>
                  <a:buNone/>
                  <a:tabLst/>
                  <a:defRPr sz="1200">
                    <a:solidFill>
                      <a:srgbClr val="000000"/>
                    </a:solidFill>
                    <a:latin typeface="Helvetica"/>
                    <a:ea typeface="Helvetica"/>
                    <a:cs typeface="Helvetica"/>
                    <a:sym typeface="Helvetica"/>
                  </a:defRPr>
                </a:pPr>
                <a:endParaRPr kumimoji="0" lang="en-GB" sz="844" b="0" i="0" u="none" strike="noStrike" kern="0" cap="none" spc="0" normalizeH="0" baseline="0" noProof="0" dirty="0">
                  <a:ln>
                    <a:noFill/>
                  </a:ln>
                  <a:solidFill>
                    <a:srgbClr val="000000"/>
                  </a:solidFill>
                  <a:effectLst/>
                  <a:uLnTx/>
                  <a:uFillTx/>
                  <a:latin typeface="Helvetica"/>
                  <a:ea typeface="Lato Light" panose="020F0502020204030203" pitchFamily="34" charset="0"/>
                  <a:cs typeface="Arial" panose="020B0604020202020204" pitchFamily="34" charset="0"/>
                  <a:sym typeface="Helvetica"/>
                </a:endParaRPr>
              </a:p>
            </p:txBody>
          </p:sp>
          <p:sp>
            <p:nvSpPr>
              <p:cNvPr id="105" name="Shape 17080">
                <a:extLst>
                  <a:ext uri="{FF2B5EF4-FFF2-40B4-BE49-F238E27FC236}">
                    <a16:creationId xmlns:a16="http://schemas.microsoft.com/office/drawing/2014/main" id="{38552D4F-9567-9C5C-664A-105846694715}"/>
                  </a:ext>
                </a:extLst>
              </p:cNvPr>
              <p:cNvSpPr/>
              <p:nvPr/>
            </p:nvSpPr>
            <p:spPr>
              <a:xfrm>
                <a:off x="6121662" y="2128398"/>
                <a:ext cx="182167" cy="108338"/>
              </a:xfrm>
              <a:custGeom>
                <a:avLst/>
                <a:gdLst/>
                <a:ahLst/>
                <a:cxnLst>
                  <a:cxn ang="0">
                    <a:pos x="wd2" y="hd2"/>
                  </a:cxn>
                  <a:cxn ang="5400000">
                    <a:pos x="wd2" y="hd2"/>
                  </a:cxn>
                  <a:cxn ang="10800000">
                    <a:pos x="wd2" y="hd2"/>
                  </a:cxn>
                  <a:cxn ang="16200000">
                    <a:pos x="wd2" y="hd2"/>
                  </a:cxn>
                </a:cxnLst>
                <a:rect l="0" t="0" r="r" b="b"/>
                <a:pathLst>
                  <a:path w="21382" h="21600" extrusionOk="0">
                    <a:moveTo>
                      <a:pt x="9697" y="20814"/>
                    </a:moveTo>
                    <a:cubicBezTo>
                      <a:pt x="9643" y="20509"/>
                      <a:pt x="9580" y="20205"/>
                      <a:pt x="9499" y="19914"/>
                    </a:cubicBezTo>
                    <a:cubicBezTo>
                      <a:pt x="9124" y="18630"/>
                      <a:pt x="8264" y="17292"/>
                      <a:pt x="7479" y="17292"/>
                    </a:cubicBezTo>
                    <a:cubicBezTo>
                      <a:pt x="7366" y="17292"/>
                      <a:pt x="7254" y="17320"/>
                      <a:pt x="7149" y="17378"/>
                    </a:cubicBezTo>
                    <a:cubicBezTo>
                      <a:pt x="7068" y="17422"/>
                      <a:pt x="6985" y="17464"/>
                      <a:pt x="6887" y="17492"/>
                    </a:cubicBezTo>
                    <a:lnTo>
                      <a:pt x="5293" y="17938"/>
                    </a:lnTo>
                    <a:lnTo>
                      <a:pt x="6376" y="16226"/>
                    </a:lnTo>
                    <a:cubicBezTo>
                      <a:pt x="6391" y="15860"/>
                      <a:pt x="6352" y="15026"/>
                      <a:pt x="6337" y="14685"/>
                    </a:cubicBezTo>
                    <a:cubicBezTo>
                      <a:pt x="6324" y="14400"/>
                      <a:pt x="6315" y="14167"/>
                      <a:pt x="6315" y="14051"/>
                    </a:cubicBezTo>
                    <a:lnTo>
                      <a:pt x="6315" y="13104"/>
                    </a:lnTo>
                    <a:lnTo>
                      <a:pt x="6725" y="13201"/>
                    </a:lnTo>
                    <a:cubicBezTo>
                      <a:pt x="6686" y="12910"/>
                      <a:pt x="6630" y="12823"/>
                      <a:pt x="6503" y="12736"/>
                    </a:cubicBezTo>
                    <a:cubicBezTo>
                      <a:pt x="6356" y="12632"/>
                      <a:pt x="6188" y="12584"/>
                      <a:pt x="5982" y="12584"/>
                    </a:cubicBezTo>
                    <a:cubicBezTo>
                      <a:pt x="5803" y="12584"/>
                      <a:pt x="5622" y="12618"/>
                      <a:pt x="5441" y="12649"/>
                    </a:cubicBezTo>
                    <a:cubicBezTo>
                      <a:pt x="5224" y="12689"/>
                      <a:pt x="5006" y="12726"/>
                      <a:pt x="4786" y="12726"/>
                    </a:cubicBezTo>
                    <a:lnTo>
                      <a:pt x="4605" y="12716"/>
                    </a:lnTo>
                    <a:cubicBezTo>
                      <a:pt x="4172" y="12672"/>
                      <a:pt x="3302" y="12243"/>
                      <a:pt x="2943" y="11944"/>
                    </a:cubicBezTo>
                    <a:cubicBezTo>
                      <a:pt x="2808" y="11833"/>
                      <a:pt x="2688" y="11687"/>
                      <a:pt x="2571" y="11539"/>
                    </a:cubicBezTo>
                    <a:cubicBezTo>
                      <a:pt x="2468" y="11409"/>
                      <a:pt x="2387" y="11307"/>
                      <a:pt x="2305" y="11267"/>
                    </a:cubicBezTo>
                    <a:cubicBezTo>
                      <a:pt x="2229" y="11230"/>
                      <a:pt x="2114" y="11230"/>
                      <a:pt x="1994" y="11229"/>
                    </a:cubicBezTo>
                    <a:cubicBezTo>
                      <a:pt x="1835" y="11229"/>
                      <a:pt x="1652" y="11227"/>
                      <a:pt x="1458" y="11148"/>
                    </a:cubicBezTo>
                    <a:lnTo>
                      <a:pt x="1086" y="10997"/>
                    </a:lnTo>
                    <a:lnTo>
                      <a:pt x="1082" y="10356"/>
                    </a:lnTo>
                    <a:cubicBezTo>
                      <a:pt x="1076" y="9330"/>
                      <a:pt x="497" y="6617"/>
                      <a:pt x="219" y="5314"/>
                    </a:cubicBezTo>
                    <a:cubicBezTo>
                      <a:pt x="103" y="4764"/>
                      <a:pt x="21" y="4366"/>
                      <a:pt x="6" y="4246"/>
                    </a:cubicBezTo>
                    <a:cubicBezTo>
                      <a:pt x="-190" y="2492"/>
                      <a:pt x="4549" y="805"/>
                      <a:pt x="4750" y="734"/>
                    </a:cubicBezTo>
                    <a:cubicBezTo>
                      <a:pt x="4989" y="650"/>
                      <a:pt x="5270" y="610"/>
                      <a:pt x="5613" y="610"/>
                    </a:cubicBezTo>
                    <a:cubicBezTo>
                      <a:pt x="7031" y="610"/>
                      <a:pt x="8977" y="1318"/>
                      <a:pt x="9059" y="1348"/>
                    </a:cubicBezTo>
                    <a:lnTo>
                      <a:pt x="12469" y="1579"/>
                    </a:lnTo>
                    <a:lnTo>
                      <a:pt x="14084" y="0"/>
                    </a:lnTo>
                    <a:lnTo>
                      <a:pt x="14296" y="888"/>
                    </a:lnTo>
                    <a:cubicBezTo>
                      <a:pt x="14473" y="1639"/>
                      <a:pt x="14746" y="2459"/>
                      <a:pt x="14866" y="2608"/>
                    </a:cubicBezTo>
                    <a:cubicBezTo>
                      <a:pt x="14884" y="2604"/>
                      <a:pt x="14912" y="2601"/>
                      <a:pt x="14945" y="2601"/>
                    </a:cubicBezTo>
                    <a:cubicBezTo>
                      <a:pt x="15355" y="2601"/>
                      <a:pt x="16813" y="2913"/>
                      <a:pt x="17121" y="2980"/>
                    </a:cubicBezTo>
                    <a:lnTo>
                      <a:pt x="17229" y="3004"/>
                    </a:lnTo>
                    <a:lnTo>
                      <a:pt x="20699" y="6703"/>
                    </a:lnTo>
                    <a:lnTo>
                      <a:pt x="20444" y="7396"/>
                    </a:lnTo>
                    <a:cubicBezTo>
                      <a:pt x="20441" y="7471"/>
                      <a:pt x="20349" y="8521"/>
                      <a:pt x="20342" y="8589"/>
                    </a:cubicBezTo>
                    <a:cubicBezTo>
                      <a:pt x="20574" y="8706"/>
                      <a:pt x="20840" y="8907"/>
                      <a:pt x="21104" y="9260"/>
                    </a:cubicBezTo>
                    <a:cubicBezTo>
                      <a:pt x="21410" y="9670"/>
                      <a:pt x="21393" y="10156"/>
                      <a:pt x="21373" y="10346"/>
                    </a:cubicBezTo>
                    <a:cubicBezTo>
                      <a:pt x="21278" y="11199"/>
                      <a:pt x="20672" y="11521"/>
                      <a:pt x="19669" y="12053"/>
                    </a:cubicBezTo>
                    <a:cubicBezTo>
                      <a:pt x="19307" y="12245"/>
                      <a:pt x="18923" y="12447"/>
                      <a:pt x="18595" y="12673"/>
                    </a:cubicBezTo>
                    <a:cubicBezTo>
                      <a:pt x="18075" y="13029"/>
                      <a:pt x="17976" y="13754"/>
                      <a:pt x="17845" y="15004"/>
                    </a:cubicBezTo>
                    <a:cubicBezTo>
                      <a:pt x="17774" y="15671"/>
                      <a:pt x="17701" y="16362"/>
                      <a:pt x="17515" y="17008"/>
                    </a:cubicBezTo>
                    <a:cubicBezTo>
                      <a:pt x="17141" y="18316"/>
                      <a:pt x="16537" y="18485"/>
                      <a:pt x="15954" y="18648"/>
                    </a:cubicBezTo>
                    <a:lnTo>
                      <a:pt x="15754" y="18697"/>
                    </a:lnTo>
                    <a:cubicBezTo>
                      <a:pt x="15094" y="18841"/>
                      <a:pt x="14878" y="18975"/>
                      <a:pt x="14810" y="19063"/>
                    </a:cubicBezTo>
                    <a:cubicBezTo>
                      <a:pt x="14654" y="19815"/>
                      <a:pt x="13546" y="20801"/>
                      <a:pt x="13189" y="21041"/>
                    </a:cubicBezTo>
                    <a:lnTo>
                      <a:pt x="13101" y="21101"/>
                    </a:lnTo>
                    <a:lnTo>
                      <a:pt x="12847" y="21163"/>
                    </a:lnTo>
                    <a:cubicBezTo>
                      <a:pt x="12582" y="21163"/>
                      <a:pt x="12379" y="20937"/>
                      <a:pt x="12242" y="20493"/>
                    </a:cubicBezTo>
                    <a:cubicBezTo>
                      <a:pt x="11502" y="20784"/>
                      <a:pt x="10308" y="21370"/>
                      <a:pt x="10305" y="21370"/>
                    </a:cubicBezTo>
                    <a:lnTo>
                      <a:pt x="9836" y="21600"/>
                    </a:lnTo>
                    <a:lnTo>
                      <a:pt x="9697" y="20814"/>
                    </a:lnTo>
                    <a:close/>
                  </a:path>
                </a:pathLst>
              </a:custGeom>
              <a:grpFill/>
              <a:ln w="3175" cap="flat">
                <a:solidFill>
                  <a:sysClr val="window" lastClr="FFFFFF"/>
                </a:solidFill>
                <a:miter lim="400000"/>
              </a:ln>
              <a:effectLst/>
            </p:spPr>
            <p:txBody>
              <a:bodyPr wrap="square" lIns="0" tIns="0" rIns="0" bIns="0" numCol="1" anchor="t">
                <a:noAutofit/>
              </a:bodyPr>
              <a:lstStyle/>
              <a:p>
                <a:pPr marL="0" marR="0" lvl="0" indent="0" defTabSz="914400" eaLnBrk="1" fontAlgn="auto" latinLnBrk="0" hangingPunct="1">
                  <a:lnSpc>
                    <a:spcPct val="100000"/>
                  </a:lnSpc>
                  <a:spcBef>
                    <a:spcPts val="0"/>
                  </a:spcBef>
                  <a:spcAft>
                    <a:spcPts val="0"/>
                  </a:spcAft>
                  <a:buClrTx/>
                  <a:buSzTx/>
                  <a:buFontTx/>
                  <a:buNone/>
                  <a:tabLst/>
                  <a:defRPr sz="1200">
                    <a:solidFill>
                      <a:srgbClr val="000000"/>
                    </a:solidFill>
                    <a:latin typeface="Helvetica"/>
                    <a:ea typeface="Helvetica"/>
                    <a:cs typeface="Helvetica"/>
                    <a:sym typeface="Helvetica"/>
                  </a:defRPr>
                </a:pPr>
                <a:endParaRPr kumimoji="0" lang="en-GB" sz="844" b="0" i="0" u="none" strike="noStrike" kern="0" cap="none" spc="0" normalizeH="0" baseline="0" noProof="0" dirty="0">
                  <a:ln>
                    <a:noFill/>
                  </a:ln>
                  <a:solidFill>
                    <a:srgbClr val="000000"/>
                  </a:solidFill>
                  <a:effectLst/>
                  <a:uLnTx/>
                  <a:uFillTx/>
                  <a:latin typeface="Helvetica"/>
                  <a:ea typeface="Lato Light" panose="020F0502020204030203" pitchFamily="34" charset="0"/>
                  <a:cs typeface="Arial" panose="020B0604020202020204" pitchFamily="34" charset="0"/>
                  <a:sym typeface="Helvetica"/>
                </a:endParaRPr>
              </a:p>
            </p:txBody>
          </p:sp>
          <p:sp>
            <p:nvSpPr>
              <p:cNvPr id="106" name="Shape 17081">
                <a:extLst>
                  <a:ext uri="{FF2B5EF4-FFF2-40B4-BE49-F238E27FC236}">
                    <a16:creationId xmlns:a16="http://schemas.microsoft.com/office/drawing/2014/main" id="{DE15865A-D707-E3CA-9054-F849B9952E38}"/>
                  </a:ext>
                </a:extLst>
              </p:cNvPr>
              <p:cNvSpPr/>
              <p:nvPr/>
            </p:nvSpPr>
            <p:spPr>
              <a:xfrm>
                <a:off x="6195463" y="2011789"/>
                <a:ext cx="139704" cy="86824"/>
              </a:xfrm>
              <a:custGeom>
                <a:avLst/>
                <a:gdLst/>
                <a:ahLst/>
                <a:cxnLst>
                  <a:cxn ang="0">
                    <a:pos x="wd2" y="hd2"/>
                  </a:cxn>
                  <a:cxn ang="5400000">
                    <a:pos x="wd2" y="hd2"/>
                  </a:cxn>
                  <a:cxn ang="10800000">
                    <a:pos x="wd2" y="hd2"/>
                  </a:cxn>
                  <a:cxn ang="16200000">
                    <a:pos x="wd2" y="hd2"/>
                  </a:cxn>
                </a:cxnLst>
                <a:rect l="0" t="0" r="r" b="b"/>
                <a:pathLst>
                  <a:path w="21142" h="21600" extrusionOk="0">
                    <a:moveTo>
                      <a:pt x="18797" y="20856"/>
                    </a:moveTo>
                    <a:cubicBezTo>
                      <a:pt x="18215" y="20642"/>
                      <a:pt x="17275" y="20341"/>
                      <a:pt x="17002" y="20341"/>
                    </a:cubicBezTo>
                    <a:cubicBezTo>
                      <a:pt x="16908" y="20355"/>
                      <a:pt x="16629" y="20589"/>
                      <a:pt x="16444" y="20743"/>
                    </a:cubicBezTo>
                    <a:cubicBezTo>
                      <a:pt x="16040" y="21078"/>
                      <a:pt x="15626" y="21425"/>
                      <a:pt x="15196" y="21425"/>
                    </a:cubicBezTo>
                    <a:cubicBezTo>
                      <a:pt x="14679" y="21425"/>
                      <a:pt x="14158" y="20835"/>
                      <a:pt x="13529" y="20067"/>
                    </a:cubicBezTo>
                    <a:cubicBezTo>
                      <a:pt x="13418" y="19930"/>
                      <a:pt x="13320" y="19808"/>
                      <a:pt x="13246" y="19728"/>
                    </a:cubicBezTo>
                    <a:cubicBezTo>
                      <a:pt x="12947" y="19413"/>
                      <a:pt x="12655" y="19075"/>
                      <a:pt x="12362" y="18737"/>
                    </a:cubicBezTo>
                    <a:cubicBezTo>
                      <a:pt x="11797" y="18082"/>
                      <a:pt x="11265" y="17466"/>
                      <a:pt x="10689" y="16998"/>
                    </a:cubicBezTo>
                    <a:cubicBezTo>
                      <a:pt x="10142" y="16555"/>
                      <a:pt x="9566" y="16339"/>
                      <a:pt x="8924" y="16339"/>
                    </a:cubicBezTo>
                    <a:cubicBezTo>
                      <a:pt x="7816" y="16339"/>
                      <a:pt x="6693" y="16984"/>
                      <a:pt x="5646" y="17682"/>
                    </a:cubicBezTo>
                    <a:lnTo>
                      <a:pt x="5343" y="17883"/>
                    </a:lnTo>
                    <a:lnTo>
                      <a:pt x="4616" y="17131"/>
                    </a:lnTo>
                    <a:cubicBezTo>
                      <a:pt x="3877" y="16366"/>
                      <a:pt x="4361" y="14930"/>
                      <a:pt x="4682" y="13981"/>
                    </a:cubicBezTo>
                    <a:cubicBezTo>
                      <a:pt x="4695" y="13940"/>
                      <a:pt x="4710" y="13896"/>
                      <a:pt x="4725" y="13852"/>
                    </a:cubicBezTo>
                    <a:cubicBezTo>
                      <a:pt x="4494" y="14078"/>
                      <a:pt x="4204" y="14303"/>
                      <a:pt x="3837" y="14303"/>
                    </a:cubicBezTo>
                    <a:lnTo>
                      <a:pt x="3578" y="14264"/>
                    </a:lnTo>
                    <a:cubicBezTo>
                      <a:pt x="3172" y="14144"/>
                      <a:pt x="2812" y="13802"/>
                      <a:pt x="2492" y="13501"/>
                    </a:cubicBezTo>
                    <a:cubicBezTo>
                      <a:pt x="2339" y="13356"/>
                      <a:pt x="2188" y="13211"/>
                      <a:pt x="2040" y="13110"/>
                    </a:cubicBezTo>
                    <a:cubicBezTo>
                      <a:pt x="1501" y="12780"/>
                      <a:pt x="1041" y="12502"/>
                      <a:pt x="775" y="11900"/>
                    </a:cubicBezTo>
                    <a:cubicBezTo>
                      <a:pt x="528" y="11336"/>
                      <a:pt x="522" y="10704"/>
                      <a:pt x="515" y="10197"/>
                    </a:cubicBezTo>
                    <a:cubicBezTo>
                      <a:pt x="511" y="9898"/>
                      <a:pt x="509" y="9590"/>
                      <a:pt x="454" y="9450"/>
                    </a:cubicBezTo>
                    <a:cubicBezTo>
                      <a:pt x="247" y="8949"/>
                      <a:pt x="-41" y="8249"/>
                      <a:pt x="114" y="7469"/>
                    </a:cubicBezTo>
                    <a:cubicBezTo>
                      <a:pt x="134" y="7371"/>
                      <a:pt x="162" y="7261"/>
                      <a:pt x="203" y="7152"/>
                    </a:cubicBezTo>
                    <a:cubicBezTo>
                      <a:pt x="62" y="6704"/>
                      <a:pt x="-37" y="6284"/>
                      <a:pt x="14" y="5778"/>
                    </a:cubicBezTo>
                    <a:cubicBezTo>
                      <a:pt x="114" y="4804"/>
                      <a:pt x="668" y="4299"/>
                      <a:pt x="1000" y="3996"/>
                    </a:cubicBezTo>
                    <a:lnTo>
                      <a:pt x="1421" y="3591"/>
                    </a:lnTo>
                    <a:cubicBezTo>
                      <a:pt x="2103" y="2925"/>
                      <a:pt x="2817" y="2233"/>
                      <a:pt x="3519" y="1716"/>
                    </a:cubicBezTo>
                    <a:cubicBezTo>
                      <a:pt x="4045" y="1323"/>
                      <a:pt x="4594" y="1271"/>
                      <a:pt x="5013" y="1271"/>
                    </a:cubicBezTo>
                    <a:lnTo>
                      <a:pt x="5973" y="1309"/>
                    </a:lnTo>
                    <a:cubicBezTo>
                      <a:pt x="6861" y="1275"/>
                      <a:pt x="7657" y="1172"/>
                      <a:pt x="8440" y="1062"/>
                    </a:cubicBezTo>
                    <a:cubicBezTo>
                      <a:pt x="8691" y="1025"/>
                      <a:pt x="8935" y="857"/>
                      <a:pt x="9219" y="662"/>
                    </a:cubicBezTo>
                    <a:cubicBezTo>
                      <a:pt x="9465" y="496"/>
                      <a:pt x="9712" y="331"/>
                      <a:pt x="9976" y="221"/>
                    </a:cubicBezTo>
                    <a:cubicBezTo>
                      <a:pt x="10340" y="74"/>
                      <a:pt x="10757" y="0"/>
                      <a:pt x="11217" y="0"/>
                    </a:cubicBezTo>
                    <a:cubicBezTo>
                      <a:pt x="11671" y="0"/>
                      <a:pt x="12127" y="73"/>
                      <a:pt x="12524" y="184"/>
                    </a:cubicBezTo>
                    <a:cubicBezTo>
                      <a:pt x="13069" y="342"/>
                      <a:pt x="13593" y="551"/>
                      <a:pt x="14112" y="758"/>
                    </a:cubicBezTo>
                    <a:cubicBezTo>
                      <a:pt x="15076" y="1142"/>
                      <a:pt x="15986" y="1505"/>
                      <a:pt x="16945" y="1505"/>
                    </a:cubicBezTo>
                    <a:lnTo>
                      <a:pt x="17216" y="1494"/>
                    </a:lnTo>
                    <a:cubicBezTo>
                      <a:pt x="18152" y="1431"/>
                      <a:pt x="19083" y="1402"/>
                      <a:pt x="20019" y="1374"/>
                    </a:cubicBezTo>
                    <a:lnTo>
                      <a:pt x="20778" y="1351"/>
                    </a:lnTo>
                    <a:lnTo>
                      <a:pt x="20946" y="1994"/>
                    </a:lnTo>
                    <a:cubicBezTo>
                      <a:pt x="21559" y="4370"/>
                      <a:pt x="20606" y="5716"/>
                      <a:pt x="19908" y="6697"/>
                    </a:cubicBezTo>
                    <a:cubicBezTo>
                      <a:pt x="19500" y="7274"/>
                      <a:pt x="19114" y="7819"/>
                      <a:pt x="18994" y="8497"/>
                    </a:cubicBezTo>
                    <a:cubicBezTo>
                      <a:pt x="18409" y="11805"/>
                      <a:pt x="19480" y="14140"/>
                      <a:pt x="20721" y="16846"/>
                    </a:cubicBezTo>
                    <a:lnTo>
                      <a:pt x="20894" y="17221"/>
                    </a:lnTo>
                    <a:lnTo>
                      <a:pt x="20852" y="17804"/>
                    </a:lnTo>
                    <a:cubicBezTo>
                      <a:pt x="20767" y="18441"/>
                      <a:pt x="20418" y="18737"/>
                      <a:pt x="20049" y="19052"/>
                    </a:cubicBezTo>
                    <a:cubicBezTo>
                      <a:pt x="19890" y="19188"/>
                      <a:pt x="19554" y="19475"/>
                      <a:pt x="19489" y="19636"/>
                    </a:cubicBezTo>
                    <a:lnTo>
                      <a:pt x="20113" y="21600"/>
                    </a:lnTo>
                    <a:lnTo>
                      <a:pt x="18797" y="20856"/>
                    </a:lnTo>
                    <a:close/>
                  </a:path>
                </a:pathLst>
              </a:custGeom>
              <a:grpFill/>
              <a:ln w="3175" cap="flat">
                <a:solidFill>
                  <a:sysClr val="window" lastClr="FFFFFF"/>
                </a:solidFill>
                <a:miter lim="400000"/>
              </a:ln>
              <a:effectLst/>
            </p:spPr>
            <p:txBody>
              <a:bodyPr wrap="square" lIns="0" tIns="0" rIns="0" bIns="0" numCol="1" anchor="t">
                <a:noAutofit/>
              </a:bodyPr>
              <a:lstStyle/>
              <a:p>
                <a:pPr marL="0" marR="0" lvl="0" indent="0" defTabSz="914400" eaLnBrk="1" fontAlgn="auto" latinLnBrk="0" hangingPunct="1">
                  <a:lnSpc>
                    <a:spcPct val="100000"/>
                  </a:lnSpc>
                  <a:spcBef>
                    <a:spcPts val="0"/>
                  </a:spcBef>
                  <a:spcAft>
                    <a:spcPts val="0"/>
                  </a:spcAft>
                  <a:buClrTx/>
                  <a:buSzTx/>
                  <a:buFontTx/>
                  <a:buNone/>
                  <a:tabLst/>
                  <a:defRPr sz="1200">
                    <a:solidFill>
                      <a:srgbClr val="000000"/>
                    </a:solidFill>
                    <a:latin typeface="Helvetica"/>
                    <a:ea typeface="Helvetica"/>
                    <a:cs typeface="Helvetica"/>
                    <a:sym typeface="Helvetica"/>
                  </a:defRPr>
                </a:pPr>
                <a:endParaRPr kumimoji="0" lang="en-GB" sz="844" b="0" i="0" u="none" strike="noStrike" kern="0" cap="none" spc="0" normalizeH="0" baseline="0" noProof="0" dirty="0">
                  <a:ln>
                    <a:noFill/>
                  </a:ln>
                  <a:solidFill>
                    <a:srgbClr val="000000"/>
                  </a:solidFill>
                  <a:effectLst/>
                  <a:uLnTx/>
                  <a:uFillTx/>
                  <a:latin typeface="Helvetica"/>
                  <a:ea typeface="Lato Light" panose="020F0502020204030203" pitchFamily="34" charset="0"/>
                  <a:cs typeface="Arial" panose="020B0604020202020204" pitchFamily="34" charset="0"/>
                  <a:sym typeface="Helvetica"/>
                </a:endParaRPr>
              </a:p>
            </p:txBody>
          </p:sp>
          <p:sp>
            <p:nvSpPr>
              <p:cNvPr id="107" name="Shape 17082">
                <a:extLst>
                  <a:ext uri="{FF2B5EF4-FFF2-40B4-BE49-F238E27FC236}">
                    <a16:creationId xmlns:a16="http://schemas.microsoft.com/office/drawing/2014/main" id="{BF18DCF5-B3B5-BBB3-6D91-801FA0901251}"/>
                  </a:ext>
                </a:extLst>
              </p:cNvPr>
              <p:cNvSpPr/>
              <p:nvPr/>
            </p:nvSpPr>
            <p:spPr>
              <a:xfrm>
                <a:off x="6121662" y="2070093"/>
                <a:ext cx="223029" cy="98162"/>
              </a:xfrm>
              <a:custGeom>
                <a:avLst/>
                <a:gdLst/>
                <a:ahLst/>
                <a:cxnLst>
                  <a:cxn ang="0">
                    <a:pos x="wd2" y="hd2"/>
                  </a:cxn>
                  <a:cxn ang="5400000">
                    <a:pos x="wd2" y="hd2"/>
                  </a:cxn>
                  <a:cxn ang="10800000">
                    <a:pos x="wd2" y="hd2"/>
                  </a:cxn>
                  <a:cxn ang="16200000">
                    <a:pos x="wd2" y="hd2"/>
                  </a:cxn>
                </a:cxnLst>
                <a:rect l="0" t="0" r="r" b="b"/>
                <a:pathLst>
                  <a:path w="21572" h="21600" extrusionOk="0">
                    <a:moveTo>
                      <a:pt x="13956" y="17716"/>
                    </a:moveTo>
                    <a:cubicBezTo>
                      <a:pt x="13330" y="17537"/>
                      <a:pt x="12361" y="17279"/>
                      <a:pt x="12171" y="17279"/>
                    </a:cubicBezTo>
                    <a:cubicBezTo>
                      <a:pt x="12046" y="17279"/>
                      <a:pt x="11696" y="17279"/>
                      <a:pt x="11255" y="15265"/>
                    </a:cubicBezTo>
                    <a:lnTo>
                      <a:pt x="10518" y="16231"/>
                    </a:lnTo>
                    <a:lnTo>
                      <a:pt x="7402" y="15934"/>
                    </a:lnTo>
                    <a:cubicBezTo>
                      <a:pt x="7317" y="15906"/>
                      <a:pt x="5745" y="15141"/>
                      <a:pt x="4665" y="15141"/>
                    </a:cubicBezTo>
                    <a:cubicBezTo>
                      <a:pt x="4442" y="15141"/>
                      <a:pt x="4258" y="15174"/>
                      <a:pt x="4120" y="15238"/>
                    </a:cubicBezTo>
                    <a:cubicBezTo>
                      <a:pt x="3096" y="15719"/>
                      <a:pt x="1011" y="17245"/>
                      <a:pt x="737" y="17711"/>
                    </a:cubicBezTo>
                    <a:lnTo>
                      <a:pt x="573" y="17224"/>
                    </a:lnTo>
                    <a:lnTo>
                      <a:pt x="53" y="17393"/>
                    </a:lnTo>
                    <a:cubicBezTo>
                      <a:pt x="-28" y="16779"/>
                      <a:pt x="-2" y="13345"/>
                      <a:pt x="36" y="10573"/>
                    </a:cubicBezTo>
                    <a:lnTo>
                      <a:pt x="43" y="10042"/>
                    </a:lnTo>
                    <a:lnTo>
                      <a:pt x="822" y="9120"/>
                    </a:lnTo>
                    <a:cubicBezTo>
                      <a:pt x="800" y="8441"/>
                      <a:pt x="820" y="7724"/>
                      <a:pt x="820" y="7713"/>
                    </a:cubicBezTo>
                    <a:cubicBezTo>
                      <a:pt x="917" y="6590"/>
                      <a:pt x="1195" y="5685"/>
                      <a:pt x="1454" y="4946"/>
                    </a:cubicBezTo>
                    <a:cubicBezTo>
                      <a:pt x="1759" y="4070"/>
                      <a:pt x="1957" y="3929"/>
                      <a:pt x="2335" y="3820"/>
                    </a:cubicBezTo>
                    <a:lnTo>
                      <a:pt x="2544" y="3752"/>
                    </a:lnTo>
                    <a:cubicBezTo>
                      <a:pt x="2574" y="3732"/>
                      <a:pt x="2734" y="3607"/>
                      <a:pt x="2935" y="3453"/>
                    </a:cubicBezTo>
                    <a:cubicBezTo>
                      <a:pt x="3873" y="2734"/>
                      <a:pt x="4157" y="2548"/>
                      <a:pt x="4315" y="2548"/>
                    </a:cubicBezTo>
                    <a:lnTo>
                      <a:pt x="4511" y="2548"/>
                    </a:lnTo>
                    <a:lnTo>
                      <a:pt x="4655" y="2908"/>
                    </a:lnTo>
                    <a:lnTo>
                      <a:pt x="4776" y="3258"/>
                    </a:lnTo>
                    <a:lnTo>
                      <a:pt x="4761" y="3405"/>
                    </a:lnTo>
                    <a:cubicBezTo>
                      <a:pt x="4899" y="3843"/>
                      <a:pt x="5330" y="4908"/>
                      <a:pt x="5985" y="6343"/>
                    </a:cubicBezTo>
                    <a:cubicBezTo>
                      <a:pt x="6494" y="7452"/>
                      <a:pt x="7158" y="8725"/>
                      <a:pt x="7770" y="8725"/>
                    </a:cubicBezTo>
                    <a:cubicBezTo>
                      <a:pt x="8249" y="8722"/>
                      <a:pt x="9056" y="7593"/>
                      <a:pt x="9211" y="6711"/>
                    </a:cubicBezTo>
                    <a:cubicBezTo>
                      <a:pt x="9306" y="6161"/>
                      <a:pt x="9055" y="4211"/>
                      <a:pt x="8769" y="2806"/>
                    </a:cubicBezTo>
                    <a:lnTo>
                      <a:pt x="8596" y="1955"/>
                    </a:lnTo>
                    <a:lnTo>
                      <a:pt x="8980" y="1591"/>
                    </a:lnTo>
                    <a:cubicBezTo>
                      <a:pt x="9830" y="786"/>
                      <a:pt x="10739" y="0"/>
                      <a:pt x="11673" y="0"/>
                    </a:cubicBezTo>
                    <a:cubicBezTo>
                      <a:pt x="12203" y="0"/>
                      <a:pt x="12705" y="262"/>
                      <a:pt x="13164" y="775"/>
                    </a:cubicBezTo>
                    <a:cubicBezTo>
                      <a:pt x="13588" y="1251"/>
                      <a:pt x="13970" y="1864"/>
                      <a:pt x="14340" y="2457"/>
                    </a:cubicBezTo>
                    <a:cubicBezTo>
                      <a:pt x="14519" y="2742"/>
                      <a:pt x="14697" y="3029"/>
                      <a:pt x="14879" y="3295"/>
                    </a:cubicBezTo>
                    <a:cubicBezTo>
                      <a:pt x="14939" y="3383"/>
                      <a:pt x="15015" y="3514"/>
                      <a:pt x="15104" y="3663"/>
                    </a:cubicBezTo>
                    <a:cubicBezTo>
                      <a:pt x="15244" y="3900"/>
                      <a:pt x="15571" y="4456"/>
                      <a:pt x="15693" y="4498"/>
                    </a:cubicBezTo>
                    <a:cubicBezTo>
                      <a:pt x="15760" y="4496"/>
                      <a:pt x="15980" y="4244"/>
                      <a:pt x="16111" y="4094"/>
                    </a:cubicBezTo>
                    <a:cubicBezTo>
                      <a:pt x="16359" y="3809"/>
                      <a:pt x="16593" y="3538"/>
                      <a:pt x="16836" y="3538"/>
                    </a:cubicBezTo>
                    <a:cubicBezTo>
                      <a:pt x="17164" y="3538"/>
                      <a:pt x="17999" y="3956"/>
                      <a:pt x="18162" y="4041"/>
                    </a:cubicBezTo>
                    <a:lnTo>
                      <a:pt x="18353" y="4138"/>
                    </a:lnTo>
                    <a:lnTo>
                      <a:pt x="18438" y="4534"/>
                    </a:lnTo>
                    <a:cubicBezTo>
                      <a:pt x="18438" y="4534"/>
                      <a:pt x="18464" y="4648"/>
                      <a:pt x="18591" y="4860"/>
                    </a:cubicBezTo>
                    <a:cubicBezTo>
                      <a:pt x="18970" y="5485"/>
                      <a:pt x="19343" y="6214"/>
                      <a:pt x="19369" y="7630"/>
                    </a:cubicBezTo>
                    <a:cubicBezTo>
                      <a:pt x="19375" y="7947"/>
                      <a:pt x="19359" y="8272"/>
                      <a:pt x="19343" y="8600"/>
                    </a:cubicBezTo>
                    <a:cubicBezTo>
                      <a:pt x="19316" y="9127"/>
                      <a:pt x="19302" y="9466"/>
                      <a:pt x="19368" y="9737"/>
                    </a:cubicBezTo>
                    <a:cubicBezTo>
                      <a:pt x="19431" y="10000"/>
                      <a:pt x="19610" y="10167"/>
                      <a:pt x="19820" y="10361"/>
                    </a:cubicBezTo>
                    <a:cubicBezTo>
                      <a:pt x="20052" y="10578"/>
                      <a:pt x="20317" y="10823"/>
                      <a:pt x="20531" y="11314"/>
                    </a:cubicBezTo>
                    <a:cubicBezTo>
                      <a:pt x="20875" y="12095"/>
                      <a:pt x="21108" y="13052"/>
                      <a:pt x="21183" y="14006"/>
                    </a:cubicBezTo>
                    <a:cubicBezTo>
                      <a:pt x="21204" y="14305"/>
                      <a:pt x="21190" y="14614"/>
                      <a:pt x="21177" y="14913"/>
                    </a:cubicBezTo>
                    <a:cubicBezTo>
                      <a:pt x="21169" y="15090"/>
                      <a:pt x="21155" y="15387"/>
                      <a:pt x="21165" y="15484"/>
                    </a:cubicBezTo>
                    <a:lnTo>
                      <a:pt x="21572" y="16667"/>
                    </a:lnTo>
                    <a:lnTo>
                      <a:pt x="20886" y="16803"/>
                    </a:lnTo>
                    <a:cubicBezTo>
                      <a:pt x="20560" y="16936"/>
                      <a:pt x="20302" y="17154"/>
                      <a:pt x="20140" y="17431"/>
                    </a:cubicBezTo>
                    <a:cubicBezTo>
                      <a:pt x="19888" y="17868"/>
                      <a:pt x="19552" y="19010"/>
                      <a:pt x="19552" y="19432"/>
                    </a:cubicBezTo>
                    <a:lnTo>
                      <a:pt x="19097" y="19598"/>
                    </a:lnTo>
                    <a:lnTo>
                      <a:pt x="18927" y="20172"/>
                    </a:lnTo>
                    <a:cubicBezTo>
                      <a:pt x="18795" y="20039"/>
                      <a:pt x="18131" y="19775"/>
                      <a:pt x="17990" y="19758"/>
                    </a:cubicBezTo>
                    <a:cubicBezTo>
                      <a:pt x="17592" y="19827"/>
                      <a:pt x="17033" y="20263"/>
                      <a:pt x="16889" y="20801"/>
                    </a:cubicBezTo>
                    <a:lnTo>
                      <a:pt x="16674" y="21600"/>
                    </a:lnTo>
                    <a:lnTo>
                      <a:pt x="13956" y="17716"/>
                    </a:lnTo>
                    <a:close/>
                  </a:path>
                </a:pathLst>
              </a:custGeom>
              <a:grpFill/>
              <a:ln w="3175" cap="flat">
                <a:solidFill>
                  <a:sysClr val="window" lastClr="FFFFFF"/>
                </a:solidFill>
                <a:miter lim="400000"/>
              </a:ln>
              <a:effectLst/>
            </p:spPr>
            <p:txBody>
              <a:bodyPr wrap="square" lIns="0" tIns="0" rIns="0" bIns="0" numCol="1" anchor="t">
                <a:noAutofit/>
              </a:bodyPr>
              <a:lstStyle/>
              <a:p>
                <a:pPr marL="0" marR="0" lvl="0" indent="0" defTabSz="914400" eaLnBrk="1" fontAlgn="auto" latinLnBrk="0" hangingPunct="1">
                  <a:lnSpc>
                    <a:spcPct val="100000"/>
                  </a:lnSpc>
                  <a:spcBef>
                    <a:spcPts val="0"/>
                  </a:spcBef>
                  <a:spcAft>
                    <a:spcPts val="0"/>
                  </a:spcAft>
                  <a:buClrTx/>
                  <a:buSzTx/>
                  <a:buFontTx/>
                  <a:buNone/>
                  <a:tabLst/>
                  <a:defRPr sz="1200">
                    <a:solidFill>
                      <a:srgbClr val="000000"/>
                    </a:solidFill>
                    <a:latin typeface="Helvetica"/>
                    <a:ea typeface="Helvetica"/>
                    <a:cs typeface="Helvetica"/>
                    <a:sym typeface="Helvetica"/>
                  </a:defRPr>
                </a:pPr>
                <a:endParaRPr kumimoji="0" lang="en-GB" sz="844" b="0" i="0" u="none" strike="noStrike" kern="0" cap="none" spc="0" normalizeH="0" baseline="0" noProof="0" dirty="0">
                  <a:ln>
                    <a:noFill/>
                  </a:ln>
                  <a:solidFill>
                    <a:srgbClr val="000000"/>
                  </a:solidFill>
                  <a:effectLst/>
                  <a:uLnTx/>
                  <a:uFillTx/>
                  <a:latin typeface="Helvetica"/>
                  <a:ea typeface="Lato Light" panose="020F0502020204030203" pitchFamily="34" charset="0"/>
                  <a:cs typeface="Arial" panose="020B0604020202020204" pitchFamily="34" charset="0"/>
                  <a:sym typeface="Helvetica"/>
                </a:endParaRPr>
              </a:p>
            </p:txBody>
          </p:sp>
          <p:sp>
            <p:nvSpPr>
              <p:cNvPr id="108" name="Shape 17083">
                <a:extLst>
                  <a:ext uri="{FF2B5EF4-FFF2-40B4-BE49-F238E27FC236}">
                    <a16:creationId xmlns:a16="http://schemas.microsoft.com/office/drawing/2014/main" id="{C5A1BE43-7E93-01AA-A391-A9AD72F50FCF}"/>
                  </a:ext>
                </a:extLst>
              </p:cNvPr>
              <p:cNvSpPr/>
              <p:nvPr/>
            </p:nvSpPr>
            <p:spPr>
              <a:xfrm>
                <a:off x="6343062" y="2696862"/>
                <a:ext cx="1361" cy="4919"/>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7855" y="14400"/>
                      <a:pt x="3927" y="8308"/>
                      <a:pt x="0" y="0"/>
                    </a:cubicBezTo>
                    <a:cubicBezTo>
                      <a:pt x="3927" y="4154"/>
                      <a:pt x="5891" y="8308"/>
                      <a:pt x="11782" y="13569"/>
                    </a:cubicBezTo>
                    <a:cubicBezTo>
                      <a:pt x="17673" y="16615"/>
                      <a:pt x="21600" y="18554"/>
                      <a:pt x="21600" y="21600"/>
                    </a:cubicBezTo>
                    <a:close/>
                  </a:path>
                </a:pathLst>
              </a:custGeom>
              <a:grpFill/>
              <a:ln w="3175" cap="flat">
                <a:solidFill>
                  <a:sysClr val="window" lastClr="FFFFFF"/>
                </a:solidFill>
                <a:miter lim="400000"/>
              </a:ln>
              <a:effectLst/>
            </p:spPr>
            <p:txBody>
              <a:bodyPr wrap="square" lIns="26789" tIns="26789" rIns="26789" bIns="26789" numCol="1" anchor="t">
                <a:noAutofit/>
              </a:bodyP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lang="en-GB" sz="211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Gill Sans"/>
                  <a:ea typeface="Lato Light" panose="020F0502020204030203" pitchFamily="34" charset="0"/>
                  <a:cs typeface="Arial" panose="020B0604020202020204" pitchFamily="34" charset="0"/>
                  <a:sym typeface="Gill Sans"/>
                </a:endParaRPr>
              </a:p>
            </p:txBody>
          </p:sp>
          <p:sp>
            <p:nvSpPr>
              <p:cNvPr id="109" name="Shape 17084">
                <a:extLst>
                  <a:ext uri="{FF2B5EF4-FFF2-40B4-BE49-F238E27FC236}">
                    <a16:creationId xmlns:a16="http://schemas.microsoft.com/office/drawing/2014/main" id="{477DBF0C-EC3D-7229-3CD0-1F412E22B73A}"/>
                  </a:ext>
                </a:extLst>
              </p:cNvPr>
              <p:cNvSpPr/>
              <p:nvPr/>
            </p:nvSpPr>
            <p:spPr>
              <a:xfrm>
                <a:off x="6106902" y="2653134"/>
                <a:ext cx="65071" cy="133199"/>
              </a:xfrm>
              <a:custGeom>
                <a:avLst/>
                <a:gdLst/>
                <a:ahLst/>
                <a:cxnLst>
                  <a:cxn ang="0">
                    <a:pos x="wd2" y="hd2"/>
                  </a:cxn>
                  <a:cxn ang="5400000">
                    <a:pos x="wd2" y="hd2"/>
                  </a:cxn>
                  <a:cxn ang="10800000">
                    <a:pos x="wd2" y="hd2"/>
                  </a:cxn>
                  <a:cxn ang="16200000">
                    <a:pos x="wd2" y="hd2"/>
                  </a:cxn>
                </a:cxnLst>
                <a:rect l="0" t="0" r="r" b="b"/>
                <a:pathLst>
                  <a:path w="21530" h="21600" extrusionOk="0">
                    <a:moveTo>
                      <a:pt x="8507" y="21600"/>
                    </a:moveTo>
                    <a:cubicBezTo>
                      <a:pt x="7672" y="21600"/>
                      <a:pt x="7057" y="21367"/>
                      <a:pt x="6685" y="21227"/>
                    </a:cubicBezTo>
                    <a:cubicBezTo>
                      <a:pt x="6242" y="21062"/>
                      <a:pt x="4076" y="20032"/>
                      <a:pt x="4401" y="19152"/>
                    </a:cubicBezTo>
                    <a:cubicBezTo>
                      <a:pt x="4601" y="18570"/>
                      <a:pt x="5941" y="18244"/>
                      <a:pt x="7186" y="18091"/>
                    </a:cubicBezTo>
                    <a:cubicBezTo>
                      <a:pt x="7076" y="18026"/>
                      <a:pt x="6900" y="17946"/>
                      <a:pt x="6900" y="17946"/>
                    </a:cubicBezTo>
                    <a:cubicBezTo>
                      <a:pt x="6876" y="17946"/>
                      <a:pt x="3127" y="17130"/>
                      <a:pt x="1868" y="16351"/>
                    </a:cubicBezTo>
                    <a:cubicBezTo>
                      <a:pt x="809" y="15695"/>
                      <a:pt x="790" y="14582"/>
                      <a:pt x="871" y="13302"/>
                    </a:cubicBezTo>
                    <a:cubicBezTo>
                      <a:pt x="886" y="13089"/>
                      <a:pt x="900" y="12899"/>
                      <a:pt x="895" y="12750"/>
                    </a:cubicBezTo>
                    <a:cubicBezTo>
                      <a:pt x="871" y="11985"/>
                      <a:pt x="1091" y="11225"/>
                      <a:pt x="1305" y="10490"/>
                    </a:cubicBezTo>
                    <a:cubicBezTo>
                      <a:pt x="1482" y="9873"/>
                      <a:pt x="1668" y="9252"/>
                      <a:pt x="1692" y="8633"/>
                    </a:cubicBezTo>
                    <a:cubicBezTo>
                      <a:pt x="1701" y="8249"/>
                      <a:pt x="1897" y="7853"/>
                      <a:pt x="2083" y="7470"/>
                    </a:cubicBezTo>
                    <a:cubicBezTo>
                      <a:pt x="2288" y="7054"/>
                      <a:pt x="2483" y="6655"/>
                      <a:pt x="2417" y="6347"/>
                    </a:cubicBezTo>
                    <a:cubicBezTo>
                      <a:pt x="361" y="6299"/>
                      <a:pt x="32" y="5682"/>
                      <a:pt x="3" y="5308"/>
                    </a:cubicBezTo>
                    <a:cubicBezTo>
                      <a:pt x="-30" y="5006"/>
                      <a:pt x="166" y="4632"/>
                      <a:pt x="352" y="4270"/>
                    </a:cubicBezTo>
                    <a:lnTo>
                      <a:pt x="509" y="3947"/>
                    </a:lnTo>
                    <a:cubicBezTo>
                      <a:pt x="943" y="2912"/>
                      <a:pt x="1363" y="1908"/>
                      <a:pt x="2302" y="1071"/>
                    </a:cubicBezTo>
                    <a:cubicBezTo>
                      <a:pt x="2832" y="594"/>
                      <a:pt x="3494" y="0"/>
                      <a:pt x="4916" y="0"/>
                    </a:cubicBezTo>
                    <a:cubicBezTo>
                      <a:pt x="5841" y="0"/>
                      <a:pt x="6695" y="269"/>
                      <a:pt x="8016" y="720"/>
                    </a:cubicBezTo>
                    <a:lnTo>
                      <a:pt x="8044" y="720"/>
                    </a:lnTo>
                    <a:lnTo>
                      <a:pt x="8440" y="861"/>
                    </a:lnTo>
                    <a:lnTo>
                      <a:pt x="8063" y="1560"/>
                    </a:lnTo>
                    <a:lnTo>
                      <a:pt x="8865" y="1012"/>
                    </a:lnTo>
                    <a:cubicBezTo>
                      <a:pt x="10100" y="1451"/>
                      <a:pt x="11612" y="2027"/>
                      <a:pt x="13052" y="2575"/>
                    </a:cubicBezTo>
                    <a:lnTo>
                      <a:pt x="13271" y="2660"/>
                    </a:lnTo>
                    <a:lnTo>
                      <a:pt x="13462" y="2806"/>
                    </a:lnTo>
                    <a:cubicBezTo>
                      <a:pt x="15651" y="3759"/>
                      <a:pt x="16877" y="4846"/>
                      <a:pt x="16834" y="5869"/>
                    </a:cubicBezTo>
                    <a:lnTo>
                      <a:pt x="16820" y="6274"/>
                    </a:lnTo>
                    <a:lnTo>
                      <a:pt x="16071" y="6455"/>
                    </a:lnTo>
                    <a:lnTo>
                      <a:pt x="14931" y="5984"/>
                    </a:lnTo>
                    <a:lnTo>
                      <a:pt x="15594" y="6572"/>
                    </a:lnTo>
                    <a:cubicBezTo>
                      <a:pt x="15356" y="6767"/>
                      <a:pt x="15165" y="8004"/>
                      <a:pt x="15308" y="9169"/>
                    </a:cubicBezTo>
                    <a:cubicBezTo>
                      <a:pt x="16348" y="10103"/>
                      <a:pt x="17607" y="11018"/>
                      <a:pt x="18065" y="11164"/>
                    </a:cubicBezTo>
                    <a:cubicBezTo>
                      <a:pt x="18074" y="11164"/>
                      <a:pt x="21136" y="11296"/>
                      <a:pt x="21136" y="11296"/>
                    </a:cubicBezTo>
                    <a:lnTo>
                      <a:pt x="20783" y="11920"/>
                    </a:lnTo>
                    <a:cubicBezTo>
                      <a:pt x="21069" y="12307"/>
                      <a:pt x="21570" y="13064"/>
                      <a:pt x="21527" y="13616"/>
                    </a:cubicBezTo>
                    <a:cubicBezTo>
                      <a:pt x="21465" y="14369"/>
                      <a:pt x="20397" y="14760"/>
                      <a:pt x="19686" y="15019"/>
                    </a:cubicBezTo>
                    <a:cubicBezTo>
                      <a:pt x="19429" y="15115"/>
                      <a:pt x="19181" y="15205"/>
                      <a:pt x="19033" y="15289"/>
                    </a:cubicBezTo>
                    <a:cubicBezTo>
                      <a:pt x="18599" y="15537"/>
                      <a:pt x="18618" y="15909"/>
                      <a:pt x="18699" y="16491"/>
                    </a:cubicBezTo>
                    <a:lnTo>
                      <a:pt x="18732" y="16751"/>
                    </a:lnTo>
                    <a:lnTo>
                      <a:pt x="18418" y="17093"/>
                    </a:lnTo>
                    <a:cubicBezTo>
                      <a:pt x="18184" y="17233"/>
                      <a:pt x="16949" y="17930"/>
                      <a:pt x="15260" y="17930"/>
                    </a:cubicBezTo>
                    <a:lnTo>
                      <a:pt x="14378" y="17922"/>
                    </a:lnTo>
                    <a:lnTo>
                      <a:pt x="14416" y="18128"/>
                    </a:lnTo>
                    <a:cubicBezTo>
                      <a:pt x="14573" y="18739"/>
                      <a:pt x="14769" y="19498"/>
                      <a:pt x="14073" y="20030"/>
                    </a:cubicBezTo>
                    <a:cubicBezTo>
                      <a:pt x="13395" y="20544"/>
                      <a:pt x="12208" y="20627"/>
                      <a:pt x="11254" y="20694"/>
                    </a:cubicBezTo>
                    <a:cubicBezTo>
                      <a:pt x="10992" y="20712"/>
                      <a:pt x="10691" y="20733"/>
                      <a:pt x="10448" y="20763"/>
                    </a:cubicBezTo>
                    <a:cubicBezTo>
                      <a:pt x="10372" y="21010"/>
                      <a:pt x="10148" y="21317"/>
                      <a:pt x="9427" y="21493"/>
                    </a:cubicBezTo>
                    <a:lnTo>
                      <a:pt x="9132" y="21565"/>
                    </a:lnTo>
                    <a:lnTo>
                      <a:pt x="8507" y="21600"/>
                    </a:lnTo>
                    <a:close/>
                  </a:path>
                </a:pathLst>
              </a:custGeom>
              <a:grpFill/>
              <a:ln w="3175" cap="flat">
                <a:solidFill>
                  <a:sysClr val="window" lastClr="FFFFFF"/>
                </a:solidFill>
                <a:miter lim="400000"/>
              </a:ln>
              <a:effectLst/>
            </p:spPr>
            <p:txBody>
              <a:bodyPr wrap="square" lIns="0" tIns="0" rIns="0" bIns="0" numCol="1" anchor="t">
                <a:noAutofit/>
              </a:bodyPr>
              <a:lstStyle/>
              <a:p>
                <a:pPr marL="0" marR="0" lvl="0" indent="0" defTabSz="914400" eaLnBrk="1" fontAlgn="auto" latinLnBrk="0" hangingPunct="1">
                  <a:lnSpc>
                    <a:spcPct val="100000"/>
                  </a:lnSpc>
                  <a:spcBef>
                    <a:spcPts val="0"/>
                  </a:spcBef>
                  <a:spcAft>
                    <a:spcPts val="0"/>
                  </a:spcAft>
                  <a:buClrTx/>
                  <a:buSzTx/>
                  <a:buFontTx/>
                  <a:buNone/>
                  <a:tabLst/>
                  <a:defRPr sz="1200">
                    <a:solidFill>
                      <a:srgbClr val="000000"/>
                    </a:solidFill>
                    <a:latin typeface="Helvetica"/>
                    <a:ea typeface="Helvetica"/>
                    <a:cs typeface="Helvetica"/>
                    <a:sym typeface="Helvetica"/>
                  </a:defRPr>
                </a:pPr>
                <a:endParaRPr kumimoji="0" lang="en-GB" sz="844" b="0" i="0" u="none" strike="noStrike" kern="0" cap="none" spc="0" normalizeH="0" baseline="0" noProof="0" dirty="0">
                  <a:ln>
                    <a:noFill/>
                  </a:ln>
                  <a:solidFill>
                    <a:srgbClr val="000000"/>
                  </a:solidFill>
                  <a:effectLst/>
                  <a:uLnTx/>
                  <a:uFillTx/>
                  <a:latin typeface="Helvetica"/>
                  <a:ea typeface="Lato Light" panose="020F0502020204030203" pitchFamily="34" charset="0"/>
                  <a:cs typeface="Arial" panose="020B0604020202020204" pitchFamily="34" charset="0"/>
                  <a:sym typeface="Helvetica"/>
                </a:endParaRPr>
              </a:p>
            </p:txBody>
          </p:sp>
          <p:sp>
            <p:nvSpPr>
              <p:cNvPr id="110" name="Shape 17085">
                <a:extLst>
                  <a:ext uri="{FF2B5EF4-FFF2-40B4-BE49-F238E27FC236}">
                    <a16:creationId xmlns:a16="http://schemas.microsoft.com/office/drawing/2014/main" id="{380A81A5-615C-62B6-304E-46B8504D62C8}"/>
                  </a:ext>
                </a:extLst>
              </p:cNvPr>
              <p:cNvSpPr/>
              <p:nvPr/>
            </p:nvSpPr>
            <p:spPr>
              <a:xfrm>
                <a:off x="6210222" y="2594830"/>
                <a:ext cx="207201" cy="123663"/>
              </a:xfrm>
              <a:custGeom>
                <a:avLst/>
                <a:gdLst/>
                <a:ahLst/>
                <a:cxnLst>
                  <a:cxn ang="0">
                    <a:pos x="wd2" y="hd2"/>
                  </a:cxn>
                  <a:cxn ang="5400000">
                    <a:pos x="wd2" y="hd2"/>
                  </a:cxn>
                  <a:cxn ang="10800000">
                    <a:pos x="wd2" y="hd2"/>
                  </a:cxn>
                  <a:cxn ang="16200000">
                    <a:pos x="wd2" y="hd2"/>
                  </a:cxn>
                </a:cxnLst>
                <a:rect l="0" t="0" r="r" b="b"/>
                <a:pathLst>
                  <a:path w="21537" h="21600" extrusionOk="0">
                    <a:moveTo>
                      <a:pt x="11076" y="21600"/>
                    </a:moveTo>
                    <a:cubicBezTo>
                      <a:pt x="10222" y="21600"/>
                      <a:pt x="9481" y="21070"/>
                      <a:pt x="8763" y="20557"/>
                    </a:cubicBezTo>
                    <a:lnTo>
                      <a:pt x="8464" y="20346"/>
                    </a:lnTo>
                    <a:cubicBezTo>
                      <a:pt x="8186" y="20153"/>
                      <a:pt x="7849" y="20056"/>
                      <a:pt x="7467" y="20056"/>
                    </a:cubicBezTo>
                    <a:cubicBezTo>
                      <a:pt x="7094" y="20056"/>
                      <a:pt x="6687" y="20147"/>
                      <a:pt x="6257" y="20327"/>
                    </a:cubicBezTo>
                    <a:cubicBezTo>
                      <a:pt x="5678" y="20569"/>
                      <a:pt x="5092" y="20814"/>
                      <a:pt x="4484" y="20886"/>
                    </a:cubicBezTo>
                    <a:cubicBezTo>
                      <a:pt x="4396" y="20896"/>
                      <a:pt x="4310" y="20900"/>
                      <a:pt x="4227" y="20900"/>
                    </a:cubicBezTo>
                    <a:lnTo>
                      <a:pt x="3569" y="20870"/>
                    </a:lnTo>
                    <a:cubicBezTo>
                      <a:pt x="3441" y="20870"/>
                      <a:pt x="3311" y="20881"/>
                      <a:pt x="3175" y="20924"/>
                    </a:cubicBezTo>
                    <a:lnTo>
                      <a:pt x="2715" y="21065"/>
                    </a:lnTo>
                    <a:lnTo>
                      <a:pt x="2664" y="20295"/>
                    </a:lnTo>
                    <a:cubicBezTo>
                      <a:pt x="2607" y="19468"/>
                      <a:pt x="2514" y="18640"/>
                      <a:pt x="2421" y="17815"/>
                    </a:cubicBezTo>
                    <a:lnTo>
                      <a:pt x="2304" y="16750"/>
                    </a:lnTo>
                    <a:cubicBezTo>
                      <a:pt x="2303" y="16752"/>
                      <a:pt x="2303" y="16753"/>
                      <a:pt x="2301" y="16753"/>
                    </a:cubicBezTo>
                    <a:cubicBezTo>
                      <a:pt x="2268" y="16753"/>
                      <a:pt x="2081" y="16496"/>
                      <a:pt x="1999" y="16382"/>
                    </a:cubicBezTo>
                    <a:cubicBezTo>
                      <a:pt x="1927" y="16283"/>
                      <a:pt x="1865" y="16198"/>
                      <a:pt x="1832" y="16144"/>
                    </a:cubicBezTo>
                    <a:cubicBezTo>
                      <a:pt x="1747" y="16006"/>
                      <a:pt x="1654" y="15925"/>
                      <a:pt x="1546" y="15833"/>
                    </a:cubicBezTo>
                    <a:cubicBezTo>
                      <a:pt x="1308" y="15627"/>
                      <a:pt x="947" y="15316"/>
                      <a:pt x="855" y="14341"/>
                    </a:cubicBezTo>
                    <a:cubicBezTo>
                      <a:pt x="818" y="13909"/>
                      <a:pt x="854" y="13509"/>
                      <a:pt x="884" y="13159"/>
                    </a:cubicBezTo>
                    <a:cubicBezTo>
                      <a:pt x="912" y="12843"/>
                      <a:pt x="936" y="12570"/>
                      <a:pt x="908" y="12338"/>
                    </a:cubicBezTo>
                    <a:cubicBezTo>
                      <a:pt x="873" y="12069"/>
                      <a:pt x="799" y="11784"/>
                      <a:pt x="718" y="11483"/>
                    </a:cubicBezTo>
                    <a:cubicBezTo>
                      <a:pt x="617" y="11105"/>
                      <a:pt x="503" y="10678"/>
                      <a:pt x="457" y="10200"/>
                    </a:cubicBezTo>
                    <a:lnTo>
                      <a:pt x="887" y="10087"/>
                    </a:lnTo>
                    <a:lnTo>
                      <a:pt x="1014" y="9504"/>
                    </a:lnTo>
                    <a:cubicBezTo>
                      <a:pt x="1067" y="9495"/>
                      <a:pt x="1275" y="9371"/>
                      <a:pt x="1581" y="9076"/>
                    </a:cubicBezTo>
                    <a:cubicBezTo>
                      <a:pt x="1703" y="8962"/>
                      <a:pt x="1799" y="8864"/>
                      <a:pt x="1840" y="8812"/>
                    </a:cubicBezTo>
                    <a:cubicBezTo>
                      <a:pt x="1906" y="8701"/>
                      <a:pt x="2021" y="8496"/>
                      <a:pt x="2124" y="8299"/>
                    </a:cubicBezTo>
                    <a:cubicBezTo>
                      <a:pt x="1035" y="7091"/>
                      <a:pt x="-3" y="5148"/>
                      <a:pt x="0" y="2885"/>
                    </a:cubicBezTo>
                    <a:cubicBezTo>
                      <a:pt x="0" y="1539"/>
                      <a:pt x="1113" y="429"/>
                      <a:pt x="1335" y="220"/>
                    </a:cubicBezTo>
                    <a:lnTo>
                      <a:pt x="1570" y="0"/>
                    </a:lnTo>
                    <a:lnTo>
                      <a:pt x="2039" y="538"/>
                    </a:lnTo>
                    <a:lnTo>
                      <a:pt x="2220" y="765"/>
                    </a:lnTo>
                    <a:lnTo>
                      <a:pt x="2367" y="980"/>
                    </a:lnTo>
                    <a:lnTo>
                      <a:pt x="2548" y="1315"/>
                    </a:lnTo>
                    <a:lnTo>
                      <a:pt x="2650" y="1594"/>
                    </a:lnTo>
                    <a:lnTo>
                      <a:pt x="2683" y="1706"/>
                    </a:lnTo>
                    <a:lnTo>
                      <a:pt x="2733" y="2059"/>
                    </a:lnTo>
                    <a:cubicBezTo>
                      <a:pt x="2743" y="2265"/>
                      <a:pt x="2736" y="2406"/>
                      <a:pt x="2716" y="2548"/>
                    </a:cubicBezTo>
                    <a:cubicBezTo>
                      <a:pt x="2691" y="2709"/>
                      <a:pt x="2649" y="2823"/>
                      <a:pt x="2565" y="3051"/>
                    </a:cubicBezTo>
                    <a:cubicBezTo>
                      <a:pt x="2559" y="3066"/>
                      <a:pt x="2553" y="3084"/>
                      <a:pt x="2545" y="3104"/>
                    </a:cubicBezTo>
                    <a:cubicBezTo>
                      <a:pt x="2569" y="3098"/>
                      <a:pt x="2593" y="3092"/>
                      <a:pt x="2617" y="3084"/>
                    </a:cubicBezTo>
                    <a:cubicBezTo>
                      <a:pt x="2773" y="3036"/>
                      <a:pt x="2914" y="2965"/>
                      <a:pt x="3052" y="2897"/>
                    </a:cubicBezTo>
                    <a:cubicBezTo>
                      <a:pt x="3320" y="2762"/>
                      <a:pt x="3597" y="2624"/>
                      <a:pt x="3945" y="2624"/>
                    </a:cubicBezTo>
                    <a:cubicBezTo>
                      <a:pt x="4017" y="2624"/>
                      <a:pt x="4092" y="2631"/>
                      <a:pt x="4170" y="2644"/>
                    </a:cubicBezTo>
                    <a:cubicBezTo>
                      <a:pt x="4784" y="2747"/>
                      <a:pt x="5419" y="2980"/>
                      <a:pt x="5867" y="3268"/>
                    </a:cubicBezTo>
                    <a:lnTo>
                      <a:pt x="6156" y="3463"/>
                    </a:lnTo>
                    <a:cubicBezTo>
                      <a:pt x="6457" y="3672"/>
                      <a:pt x="6622" y="3787"/>
                      <a:pt x="6928" y="3787"/>
                    </a:cubicBezTo>
                    <a:cubicBezTo>
                      <a:pt x="7406" y="3771"/>
                      <a:pt x="7843" y="3768"/>
                      <a:pt x="8281" y="3768"/>
                    </a:cubicBezTo>
                    <a:lnTo>
                      <a:pt x="8858" y="3768"/>
                    </a:lnTo>
                    <a:cubicBezTo>
                      <a:pt x="9352" y="3768"/>
                      <a:pt x="9770" y="4044"/>
                      <a:pt x="10139" y="4286"/>
                    </a:cubicBezTo>
                    <a:cubicBezTo>
                      <a:pt x="10360" y="4432"/>
                      <a:pt x="10578" y="4581"/>
                      <a:pt x="10810" y="4651"/>
                    </a:cubicBezTo>
                    <a:cubicBezTo>
                      <a:pt x="10811" y="4651"/>
                      <a:pt x="10813" y="4651"/>
                      <a:pt x="10814" y="4651"/>
                    </a:cubicBezTo>
                    <a:cubicBezTo>
                      <a:pt x="11063" y="4651"/>
                      <a:pt x="11382" y="4211"/>
                      <a:pt x="11629" y="3582"/>
                    </a:cubicBezTo>
                    <a:cubicBezTo>
                      <a:pt x="11909" y="2877"/>
                      <a:pt x="12127" y="2335"/>
                      <a:pt x="12671" y="1866"/>
                    </a:cubicBezTo>
                    <a:cubicBezTo>
                      <a:pt x="13306" y="1318"/>
                      <a:pt x="13989" y="1126"/>
                      <a:pt x="14648" y="942"/>
                    </a:cubicBezTo>
                    <a:cubicBezTo>
                      <a:pt x="14880" y="876"/>
                      <a:pt x="15113" y="812"/>
                      <a:pt x="15342" y="730"/>
                    </a:cubicBezTo>
                    <a:lnTo>
                      <a:pt x="15805" y="552"/>
                    </a:lnTo>
                    <a:lnTo>
                      <a:pt x="15988" y="500"/>
                    </a:lnTo>
                    <a:cubicBezTo>
                      <a:pt x="16130" y="466"/>
                      <a:pt x="16212" y="455"/>
                      <a:pt x="16296" y="454"/>
                    </a:cubicBezTo>
                    <a:lnTo>
                      <a:pt x="16909" y="710"/>
                    </a:lnTo>
                    <a:cubicBezTo>
                      <a:pt x="17093" y="869"/>
                      <a:pt x="17164" y="955"/>
                      <a:pt x="17233" y="1042"/>
                    </a:cubicBezTo>
                    <a:cubicBezTo>
                      <a:pt x="17348" y="1185"/>
                      <a:pt x="17448" y="1309"/>
                      <a:pt x="17552" y="1354"/>
                    </a:cubicBezTo>
                    <a:cubicBezTo>
                      <a:pt x="17667" y="1405"/>
                      <a:pt x="17811" y="1417"/>
                      <a:pt x="17964" y="1430"/>
                    </a:cubicBezTo>
                    <a:cubicBezTo>
                      <a:pt x="18160" y="1445"/>
                      <a:pt x="18356" y="1466"/>
                      <a:pt x="18541" y="1543"/>
                    </a:cubicBezTo>
                    <a:lnTo>
                      <a:pt x="18689" y="1620"/>
                    </a:lnTo>
                    <a:cubicBezTo>
                      <a:pt x="19044" y="1882"/>
                      <a:pt x="19197" y="2179"/>
                      <a:pt x="19320" y="2418"/>
                    </a:cubicBezTo>
                    <a:cubicBezTo>
                      <a:pt x="19390" y="2553"/>
                      <a:pt x="19450" y="2670"/>
                      <a:pt x="19511" y="2739"/>
                    </a:cubicBezTo>
                    <a:cubicBezTo>
                      <a:pt x="19567" y="2803"/>
                      <a:pt x="19649" y="2848"/>
                      <a:pt x="19745" y="2900"/>
                    </a:cubicBezTo>
                    <a:cubicBezTo>
                      <a:pt x="19868" y="2967"/>
                      <a:pt x="20007" y="3045"/>
                      <a:pt x="20148" y="3186"/>
                    </a:cubicBezTo>
                    <a:lnTo>
                      <a:pt x="20327" y="3337"/>
                    </a:lnTo>
                    <a:lnTo>
                      <a:pt x="20524" y="3427"/>
                    </a:lnTo>
                    <a:lnTo>
                      <a:pt x="20683" y="3430"/>
                    </a:lnTo>
                    <a:lnTo>
                      <a:pt x="21082" y="3141"/>
                    </a:lnTo>
                    <a:lnTo>
                      <a:pt x="21390" y="3736"/>
                    </a:lnTo>
                    <a:cubicBezTo>
                      <a:pt x="21597" y="4523"/>
                      <a:pt x="21585" y="5329"/>
                      <a:pt x="21356" y="5950"/>
                    </a:cubicBezTo>
                    <a:cubicBezTo>
                      <a:pt x="21145" y="6522"/>
                      <a:pt x="20770" y="6875"/>
                      <a:pt x="20328" y="6919"/>
                    </a:cubicBezTo>
                    <a:cubicBezTo>
                      <a:pt x="20033" y="6946"/>
                      <a:pt x="19624" y="7112"/>
                      <a:pt x="19461" y="8247"/>
                    </a:cubicBezTo>
                    <a:cubicBezTo>
                      <a:pt x="19422" y="8526"/>
                      <a:pt x="19428" y="8864"/>
                      <a:pt x="19435" y="9222"/>
                    </a:cubicBezTo>
                    <a:cubicBezTo>
                      <a:pt x="19449" y="9820"/>
                      <a:pt x="19464" y="10499"/>
                      <a:pt x="19264" y="11152"/>
                    </a:cubicBezTo>
                    <a:cubicBezTo>
                      <a:pt x="19150" y="11529"/>
                      <a:pt x="18902" y="11962"/>
                      <a:pt x="18622" y="12317"/>
                    </a:cubicBezTo>
                    <a:cubicBezTo>
                      <a:pt x="18764" y="12418"/>
                      <a:pt x="18911" y="12540"/>
                      <a:pt x="19044" y="12720"/>
                    </a:cubicBezTo>
                    <a:cubicBezTo>
                      <a:pt x="19063" y="12746"/>
                      <a:pt x="20422" y="14697"/>
                      <a:pt x="20222" y="15982"/>
                    </a:cubicBezTo>
                    <a:lnTo>
                      <a:pt x="20196" y="16147"/>
                    </a:lnTo>
                    <a:lnTo>
                      <a:pt x="20055" y="16497"/>
                    </a:lnTo>
                    <a:lnTo>
                      <a:pt x="19920" y="16753"/>
                    </a:lnTo>
                    <a:lnTo>
                      <a:pt x="19431" y="16733"/>
                    </a:lnTo>
                    <a:cubicBezTo>
                      <a:pt x="19210" y="16733"/>
                      <a:pt x="19059" y="16765"/>
                      <a:pt x="18921" y="16842"/>
                    </a:cubicBezTo>
                    <a:cubicBezTo>
                      <a:pt x="18728" y="17011"/>
                      <a:pt x="18653" y="17085"/>
                      <a:pt x="18560" y="17136"/>
                    </a:cubicBezTo>
                    <a:lnTo>
                      <a:pt x="18493" y="17174"/>
                    </a:lnTo>
                    <a:lnTo>
                      <a:pt x="18337" y="17200"/>
                    </a:lnTo>
                    <a:cubicBezTo>
                      <a:pt x="18096" y="17147"/>
                      <a:pt x="18006" y="17095"/>
                      <a:pt x="17914" y="17013"/>
                    </a:cubicBezTo>
                    <a:cubicBezTo>
                      <a:pt x="17688" y="16806"/>
                      <a:pt x="17508" y="16445"/>
                      <a:pt x="17347" y="16083"/>
                    </a:cubicBezTo>
                    <a:lnTo>
                      <a:pt x="17297" y="15970"/>
                    </a:lnTo>
                    <a:cubicBezTo>
                      <a:pt x="16893" y="16092"/>
                      <a:pt x="16496" y="16298"/>
                      <a:pt x="16079" y="16513"/>
                    </a:cubicBezTo>
                    <a:lnTo>
                      <a:pt x="15570" y="16765"/>
                    </a:lnTo>
                    <a:cubicBezTo>
                      <a:pt x="15457" y="16820"/>
                      <a:pt x="15349" y="16871"/>
                      <a:pt x="15246" y="16944"/>
                    </a:cubicBezTo>
                    <a:cubicBezTo>
                      <a:pt x="15074" y="17061"/>
                      <a:pt x="15039" y="17143"/>
                      <a:pt x="15038" y="17144"/>
                    </a:cubicBezTo>
                    <a:lnTo>
                      <a:pt x="15603" y="18317"/>
                    </a:lnTo>
                    <a:lnTo>
                      <a:pt x="14785" y="18488"/>
                    </a:lnTo>
                    <a:lnTo>
                      <a:pt x="13998" y="18488"/>
                    </a:lnTo>
                    <a:lnTo>
                      <a:pt x="14050" y="20409"/>
                    </a:lnTo>
                    <a:lnTo>
                      <a:pt x="13616" y="20441"/>
                    </a:lnTo>
                    <a:lnTo>
                      <a:pt x="13611" y="21162"/>
                    </a:lnTo>
                    <a:cubicBezTo>
                      <a:pt x="13543" y="21170"/>
                      <a:pt x="13077" y="21258"/>
                      <a:pt x="12578" y="21351"/>
                    </a:cubicBezTo>
                    <a:cubicBezTo>
                      <a:pt x="11951" y="21469"/>
                      <a:pt x="11277" y="21594"/>
                      <a:pt x="11178" y="21598"/>
                    </a:cubicBezTo>
                    <a:lnTo>
                      <a:pt x="11076" y="21600"/>
                    </a:lnTo>
                    <a:close/>
                  </a:path>
                </a:pathLst>
              </a:custGeom>
              <a:grpFill/>
              <a:ln w="3175" cap="flat">
                <a:solidFill>
                  <a:sysClr val="window" lastClr="FFFFFF"/>
                </a:solidFill>
                <a:miter lim="400000"/>
              </a:ln>
              <a:effectLst/>
            </p:spPr>
            <p:txBody>
              <a:bodyPr wrap="square" lIns="0" tIns="0" rIns="0" bIns="0" numCol="1" anchor="t">
                <a:noAutofit/>
              </a:bodyPr>
              <a:lstStyle/>
              <a:p>
                <a:pPr marL="0" marR="0" lvl="0" indent="0" defTabSz="914400" eaLnBrk="1" fontAlgn="auto" latinLnBrk="0" hangingPunct="1">
                  <a:lnSpc>
                    <a:spcPct val="100000"/>
                  </a:lnSpc>
                  <a:spcBef>
                    <a:spcPts val="0"/>
                  </a:spcBef>
                  <a:spcAft>
                    <a:spcPts val="0"/>
                  </a:spcAft>
                  <a:buClrTx/>
                  <a:buSzTx/>
                  <a:buFontTx/>
                  <a:buNone/>
                  <a:tabLst/>
                  <a:defRPr sz="1200">
                    <a:solidFill>
                      <a:srgbClr val="000000"/>
                    </a:solidFill>
                    <a:latin typeface="Helvetica"/>
                    <a:ea typeface="Helvetica"/>
                    <a:cs typeface="Helvetica"/>
                    <a:sym typeface="Helvetica"/>
                  </a:defRPr>
                </a:pPr>
                <a:endParaRPr kumimoji="0" lang="en-GB" sz="844" b="0" i="0" u="none" strike="noStrike" kern="0" cap="none" spc="0" normalizeH="0" baseline="0" noProof="0" dirty="0">
                  <a:ln>
                    <a:noFill/>
                  </a:ln>
                  <a:solidFill>
                    <a:srgbClr val="000000"/>
                  </a:solidFill>
                  <a:effectLst/>
                  <a:uLnTx/>
                  <a:uFillTx/>
                  <a:latin typeface="Helvetica"/>
                  <a:ea typeface="Lato Light" panose="020F0502020204030203" pitchFamily="34" charset="0"/>
                  <a:cs typeface="Arial" panose="020B0604020202020204" pitchFamily="34" charset="0"/>
                  <a:sym typeface="Helvetica"/>
                </a:endParaRPr>
              </a:p>
            </p:txBody>
          </p:sp>
          <p:sp>
            <p:nvSpPr>
              <p:cNvPr id="111" name="Shape 17086">
                <a:extLst>
                  <a:ext uri="{FF2B5EF4-FFF2-40B4-BE49-F238E27FC236}">
                    <a16:creationId xmlns:a16="http://schemas.microsoft.com/office/drawing/2014/main" id="{2B68A5A3-01BB-D35B-4B65-F7CD35C861CD}"/>
                  </a:ext>
                </a:extLst>
              </p:cNvPr>
              <p:cNvSpPr/>
              <p:nvPr/>
            </p:nvSpPr>
            <p:spPr>
              <a:xfrm>
                <a:off x="6151184" y="2667710"/>
                <a:ext cx="88435" cy="64910"/>
              </a:xfrm>
              <a:custGeom>
                <a:avLst/>
                <a:gdLst/>
                <a:ahLst/>
                <a:cxnLst>
                  <a:cxn ang="0">
                    <a:pos x="wd2" y="hd2"/>
                  </a:cxn>
                  <a:cxn ang="5400000">
                    <a:pos x="wd2" y="hd2"/>
                  </a:cxn>
                  <a:cxn ang="10800000">
                    <a:pos x="wd2" y="hd2"/>
                  </a:cxn>
                  <a:cxn ang="16200000">
                    <a:pos x="wd2" y="hd2"/>
                  </a:cxn>
                </a:cxnLst>
                <a:rect l="0" t="0" r="r" b="b"/>
                <a:pathLst>
                  <a:path w="21496" h="21600" extrusionOk="0">
                    <a:moveTo>
                      <a:pt x="6966" y="21600"/>
                    </a:moveTo>
                    <a:cubicBezTo>
                      <a:pt x="5565" y="21600"/>
                      <a:pt x="4093" y="21377"/>
                      <a:pt x="3543" y="21226"/>
                    </a:cubicBezTo>
                    <a:cubicBezTo>
                      <a:pt x="3193" y="21131"/>
                      <a:pt x="2264" y="20875"/>
                      <a:pt x="180" y="15542"/>
                    </a:cubicBezTo>
                    <a:lnTo>
                      <a:pt x="82" y="15286"/>
                    </a:lnTo>
                    <a:lnTo>
                      <a:pt x="64" y="14999"/>
                    </a:lnTo>
                    <a:cubicBezTo>
                      <a:pt x="-104" y="11792"/>
                      <a:pt x="-23" y="7766"/>
                      <a:pt x="1318" y="6774"/>
                    </a:cubicBezTo>
                    <a:lnTo>
                      <a:pt x="1791" y="6444"/>
                    </a:lnTo>
                    <a:cubicBezTo>
                      <a:pt x="1858" y="6426"/>
                      <a:pt x="1869" y="6132"/>
                      <a:pt x="1904" y="5644"/>
                    </a:cubicBezTo>
                    <a:cubicBezTo>
                      <a:pt x="2100" y="2968"/>
                      <a:pt x="4209" y="1708"/>
                      <a:pt x="8024" y="1708"/>
                    </a:cubicBezTo>
                    <a:cubicBezTo>
                      <a:pt x="8631" y="1708"/>
                      <a:pt x="8837" y="1539"/>
                      <a:pt x="9293" y="1170"/>
                    </a:cubicBezTo>
                    <a:cubicBezTo>
                      <a:pt x="9626" y="898"/>
                      <a:pt x="10043" y="559"/>
                      <a:pt x="10666" y="261"/>
                    </a:cubicBezTo>
                    <a:cubicBezTo>
                      <a:pt x="11031" y="85"/>
                      <a:pt x="11490" y="0"/>
                      <a:pt x="12064" y="0"/>
                    </a:cubicBezTo>
                    <a:cubicBezTo>
                      <a:pt x="13855" y="0"/>
                      <a:pt x="16367" y="857"/>
                      <a:pt x="16475" y="893"/>
                    </a:cubicBezTo>
                    <a:lnTo>
                      <a:pt x="17123" y="1118"/>
                    </a:lnTo>
                    <a:lnTo>
                      <a:pt x="17229" y="2016"/>
                    </a:lnTo>
                    <a:cubicBezTo>
                      <a:pt x="17285" y="2496"/>
                      <a:pt x="17320" y="2522"/>
                      <a:pt x="17772" y="2837"/>
                    </a:cubicBezTo>
                    <a:cubicBezTo>
                      <a:pt x="18083" y="3058"/>
                      <a:pt x="18511" y="3356"/>
                      <a:pt x="18924" y="3906"/>
                    </a:cubicBezTo>
                    <a:cubicBezTo>
                      <a:pt x="19982" y="5094"/>
                      <a:pt x="20508" y="5739"/>
                      <a:pt x="20610" y="6568"/>
                    </a:cubicBezTo>
                    <a:lnTo>
                      <a:pt x="20879" y="8550"/>
                    </a:lnTo>
                    <a:cubicBezTo>
                      <a:pt x="21104" y="10189"/>
                      <a:pt x="21331" y="11833"/>
                      <a:pt x="21464" y="13472"/>
                    </a:cubicBezTo>
                    <a:lnTo>
                      <a:pt x="21496" y="13822"/>
                    </a:lnTo>
                    <a:lnTo>
                      <a:pt x="21398" y="14147"/>
                    </a:lnTo>
                    <a:cubicBezTo>
                      <a:pt x="19765" y="19539"/>
                      <a:pt x="11455" y="20503"/>
                      <a:pt x="10512" y="20596"/>
                    </a:cubicBezTo>
                    <a:lnTo>
                      <a:pt x="9503" y="21167"/>
                    </a:lnTo>
                    <a:cubicBezTo>
                      <a:pt x="8928" y="21458"/>
                      <a:pt x="8098" y="21600"/>
                      <a:pt x="6966" y="21600"/>
                    </a:cubicBezTo>
                    <a:close/>
                  </a:path>
                </a:pathLst>
              </a:custGeom>
              <a:grpFill/>
              <a:ln w="3175" cap="flat">
                <a:solidFill>
                  <a:sysClr val="window" lastClr="FFFFFF"/>
                </a:solidFill>
                <a:miter lim="400000"/>
              </a:ln>
              <a:effectLst/>
            </p:spPr>
            <p:txBody>
              <a:bodyPr wrap="square" lIns="0" tIns="0" rIns="0" bIns="0" numCol="1" anchor="t">
                <a:noAutofit/>
              </a:bodyPr>
              <a:lstStyle/>
              <a:p>
                <a:pPr marL="0" marR="0" lvl="0" indent="0" defTabSz="914400" eaLnBrk="1" fontAlgn="auto" latinLnBrk="0" hangingPunct="1">
                  <a:lnSpc>
                    <a:spcPct val="100000"/>
                  </a:lnSpc>
                  <a:spcBef>
                    <a:spcPts val="0"/>
                  </a:spcBef>
                  <a:spcAft>
                    <a:spcPts val="0"/>
                  </a:spcAft>
                  <a:buClrTx/>
                  <a:buSzTx/>
                  <a:buFontTx/>
                  <a:buNone/>
                  <a:tabLst/>
                  <a:defRPr sz="1200">
                    <a:solidFill>
                      <a:srgbClr val="000000"/>
                    </a:solidFill>
                    <a:latin typeface="Helvetica"/>
                    <a:ea typeface="Helvetica"/>
                    <a:cs typeface="Helvetica"/>
                    <a:sym typeface="Helvetica"/>
                  </a:defRPr>
                </a:pPr>
                <a:endParaRPr kumimoji="0" lang="en-GB" sz="844" b="0" i="0" u="none" strike="noStrike" kern="0" cap="none" spc="0" normalizeH="0" baseline="0" noProof="0" dirty="0">
                  <a:ln>
                    <a:noFill/>
                  </a:ln>
                  <a:solidFill>
                    <a:srgbClr val="000000"/>
                  </a:solidFill>
                  <a:effectLst/>
                  <a:uLnTx/>
                  <a:uFillTx/>
                  <a:latin typeface="Helvetica"/>
                  <a:ea typeface="Lato Light" panose="020F0502020204030203" pitchFamily="34" charset="0"/>
                  <a:cs typeface="Arial" panose="020B0604020202020204" pitchFamily="34" charset="0"/>
                  <a:sym typeface="Helvetica"/>
                </a:endParaRPr>
              </a:p>
            </p:txBody>
          </p:sp>
          <p:sp>
            <p:nvSpPr>
              <p:cNvPr id="112" name="Shape 17087">
                <a:extLst>
                  <a:ext uri="{FF2B5EF4-FFF2-40B4-BE49-F238E27FC236}">
                    <a16:creationId xmlns:a16="http://schemas.microsoft.com/office/drawing/2014/main" id="{2FD2D0DD-A7DE-30FD-EF06-330EB6274435}"/>
                  </a:ext>
                </a:extLst>
              </p:cNvPr>
              <p:cNvSpPr/>
              <p:nvPr/>
            </p:nvSpPr>
            <p:spPr>
              <a:xfrm>
                <a:off x="5354149" y="2332462"/>
                <a:ext cx="409977" cy="342843"/>
              </a:xfrm>
              <a:custGeom>
                <a:avLst/>
                <a:gdLst/>
                <a:ahLst/>
                <a:cxnLst>
                  <a:cxn ang="0">
                    <a:pos x="wd2" y="hd2"/>
                  </a:cxn>
                  <a:cxn ang="5400000">
                    <a:pos x="wd2" y="hd2"/>
                  </a:cxn>
                  <a:cxn ang="10800000">
                    <a:pos x="wd2" y="hd2"/>
                  </a:cxn>
                  <a:cxn ang="16200000">
                    <a:pos x="wd2" y="hd2"/>
                  </a:cxn>
                </a:cxnLst>
                <a:rect l="0" t="0" r="r" b="b"/>
                <a:pathLst>
                  <a:path w="21515" h="21600" extrusionOk="0">
                    <a:moveTo>
                      <a:pt x="11775" y="21600"/>
                    </a:moveTo>
                    <a:cubicBezTo>
                      <a:pt x="11586" y="21600"/>
                      <a:pt x="11388" y="21546"/>
                      <a:pt x="11168" y="21435"/>
                    </a:cubicBezTo>
                    <a:cubicBezTo>
                      <a:pt x="11085" y="21394"/>
                      <a:pt x="10994" y="21391"/>
                      <a:pt x="10890" y="21387"/>
                    </a:cubicBezTo>
                    <a:cubicBezTo>
                      <a:pt x="10797" y="21384"/>
                      <a:pt x="10692" y="21380"/>
                      <a:pt x="10581" y="21348"/>
                    </a:cubicBezTo>
                    <a:cubicBezTo>
                      <a:pt x="10435" y="21305"/>
                      <a:pt x="10320" y="21213"/>
                      <a:pt x="10218" y="21131"/>
                    </a:cubicBezTo>
                    <a:cubicBezTo>
                      <a:pt x="10181" y="21101"/>
                      <a:pt x="10144" y="21071"/>
                      <a:pt x="10104" y="21043"/>
                    </a:cubicBezTo>
                    <a:cubicBezTo>
                      <a:pt x="9822" y="20847"/>
                      <a:pt x="9512" y="20702"/>
                      <a:pt x="9183" y="20613"/>
                    </a:cubicBezTo>
                    <a:cubicBezTo>
                      <a:pt x="9183" y="20613"/>
                      <a:pt x="8871" y="20536"/>
                      <a:pt x="8793" y="20516"/>
                    </a:cubicBezTo>
                    <a:lnTo>
                      <a:pt x="8794" y="20900"/>
                    </a:lnTo>
                    <a:lnTo>
                      <a:pt x="8542" y="20857"/>
                    </a:lnTo>
                    <a:cubicBezTo>
                      <a:pt x="8335" y="20821"/>
                      <a:pt x="8135" y="20808"/>
                      <a:pt x="7936" y="20795"/>
                    </a:cubicBezTo>
                    <a:cubicBezTo>
                      <a:pt x="7635" y="20775"/>
                      <a:pt x="7323" y="20755"/>
                      <a:pt x="6990" y="20658"/>
                    </a:cubicBezTo>
                    <a:cubicBezTo>
                      <a:pt x="6936" y="20643"/>
                      <a:pt x="6877" y="20631"/>
                      <a:pt x="6817" y="20618"/>
                    </a:cubicBezTo>
                    <a:cubicBezTo>
                      <a:pt x="6586" y="20568"/>
                      <a:pt x="6325" y="20511"/>
                      <a:pt x="6132" y="20303"/>
                    </a:cubicBezTo>
                    <a:lnTo>
                      <a:pt x="6047" y="20208"/>
                    </a:lnTo>
                    <a:cubicBezTo>
                      <a:pt x="5996" y="20152"/>
                      <a:pt x="5978" y="20148"/>
                      <a:pt x="5912" y="20148"/>
                    </a:cubicBezTo>
                    <a:lnTo>
                      <a:pt x="5806" y="19889"/>
                    </a:lnTo>
                    <a:lnTo>
                      <a:pt x="5810" y="20149"/>
                    </a:lnTo>
                    <a:lnTo>
                      <a:pt x="5698" y="20151"/>
                    </a:lnTo>
                    <a:cubicBezTo>
                      <a:pt x="5495" y="20151"/>
                      <a:pt x="5261" y="20131"/>
                      <a:pt x="5066" y="19988"/>
                    </a:cubicBezTo>
                    <a:cubicBezTo>
                      <a:pt x="4906" y="19869"/>
                      <a:pt x="4857" y="19693"/>
                      <a:pt x="4822" y="19564"/>
                    </a:cubicBezTo>
                    <a:cubicBezTo>
                      <a:pt x="4805" y="19502"/>
                      <a:pt x="4790" y="19448"/>
                      <a:pt x="4766" y="19409"/>
                    </a:cubicBezTo>
                    <a:cubicBezTo>
                      <a:pt x="4695" y="19296"/>
                      <a:pt x="4619" y="19251"/>
                      <a:pt x="4497" y="19251"/>
                    </a:cubicBezTo>
                    <a:lnTo>
                      <a:pt x="4325" y="18758"/>
                    </a:lnTo>
                    <a:cubicBezTo>
                      <a:pt x="4516" y="18654"/>
                      <a:pt x="4650" y="18583"/>
                      <a:pt x="4720" y="18467"/>
                    </a:cubicBezTo>
                    <a:cubicBezTo>
                      <a:pt x="4830" y="18285"/>
                      <a:pt x="4912" y="17985"/>
                      <a:pt x="4984" y="17721"/>
                    </a:cubicBezTo>
                    <a:lnTo>
                      <a:pt x="5053" y="17479"/>
                    </a:lnTo>
                    <a:cubicBezTo>
                      <a:pt x="5222" y="16903"/>
                      <a:pt x="5327" y="16316"/>
                      <a:pt x="5407" y="15819"/>
                    </a:cubicBezTo>
                    <a:cubicBezTo>
                      <a:pt x="5478" y="15383"/>
                      <a:pt x="5513" y="14956"/>
                      <a:pt x="5549" y="14505"/>
                    </a:cubicBezTo>
                    <a:lnTo>
                      <a:pt x="5587" y="14050"/>
                    </a:lnTo>
                    <a:cubicBezTo>
                      <a:pt x="5714" y="12668"/>
                      <a:pt x="5622" y="11936"/>
                      <a:pt x="5315" y="11875"/>
                    </a:cubicBezTo>
                    <a:lnTo>
                      <a:pt x="5241" y="11861"/>
                    </a:lnTo>
                    <a:lnTo>
                      <a:pt x="5191" y="11797"/>
                    </a:lnTo>
                    <a:cubicBezTo>
                      <a:pt x="5161" y="11758"/>
                      <a:pt x="5108" y="11730"/>
                      <a:pt x="5047" y="11696"/>
                    </a:cubicBezTo>
                    <a:cubicBezTo>
                      <a:pt x="4958" y="11647"/>
                      <a:pt x="4847" y="11586"/>
                      <a:pt x="4757" y="11466"/>
                    </a:cubicBezTo>
                    <a:cubicBezTo>
                      <a:pt x="4630" y="11297"/>
                      <a:pt x="4538" y="11088"/>
                      <a:pt x="4449" y="10885"/>
                    </a:cubicBezTo>
                    <a:cubicBezTo>
                      <a:pt x="4412" y="10802"/>
                      <a:pt x="4376" y="10721"/>
                      <a:pt x="4339" y="10646"/>
                    </a:cubicBezTo>
                    <a:cubicBezTo>
                      <a:pt x="4279" y="10528"/>
                      <a:pt x="4227" y="10401"/>
                      <a:pt x="4174" y="10273"/>
                    </a:cubicBezTo>
                    <a:cubicBezTo>
                      <a:pt x="4088" y="10065"/>
                      <a:pt x="4008" y="9869"/>
                      <a:pt x="3895" y="9721"/>
                    </a:cubicBezTo>
                    <a:lnTo>
                      <a:pt x="3803" y="9607"/>
                    </a:lnTo>
                    <a:cubicBezTo>
                      <a:pt x="3692" y="9473"/>
                      <a:pt x="3596" y="9357"/>
                      <a:pt x="3515" y="9100"/>
                    </a:cubicBezTo>
                    <a:cubicBezTo>
                      <a:pt x="3435" y="8854"/>
                      <a:pt x="3309" y="8807"/>
                      <a:pt x="3032" y="8724"/>
                    </a:cubicBezTo>
                    <a:cubicBezTo>
                      <a:pt x="2915" y="8690"/>
                      <a:pt x="2793" y="8652"/>
                      <a:pt x="2669" y="8592"/>
                    </a:cubicBezTo>
                    <a:cubicBezTo>
                      <a:pt x="2322" y="8425"/>
                      <a:pt x="1879" y="8361"/>
                      <a:pt x="1532" y="8324"/>
                    </a:cubicBezTo>
                    <a:lnTo>
                      <a:pt x="1354" y="8312"/>
                    </a:lnTo>
                    <a:cubicBezTo>
                      <a:pt x="1064" y="8295"/>
                      <a:pt x="735" y="8276"/>
                      <a:pt x="463" y="8031"/>
                    </a:cubicBezTo>
                    <a:cubicBezTo>
                      <a:pt x="107" y="7713"/>
                      <a:pt x="-66" y="6914"/>
                      <a:pt x="23" y="6439"/>
                    </a:cubicBezTo>
                    <a:cubicBezTo>
                      <a:pt x="168" y="5678"/>
                      <a:pt x="860" y="5678"/>
                      <a:pt x="1156" y="5678"/>
                    </a:cubicBezTo>
                    <a:lnTo>
                      <a:pt x="1551" y="5685"/>
                    </a:lnTo>
                    <a:cubicBezTo>
                      <a:pt x="1619" y="5685"/>
                      <a:pt x="1683" y="5683"/>
                      <a:pt x="1739" y="5675"/>
                    </a:cubicBezTo>
                    <a:cubicBezTo>
                      <a:pt x="1848" y="5659"/>
                      <a:pt x="1945" y="5609"/>
                      <a:pt x="2058" y="5551"/>
                    </a:cubicBezTo>
                    <a:cubicBezTo>
                      <a:pt x="2151" y="5503"/>
                      <a:pt x="2244" y="5456"/>
                      <a:pt x="2347" y="5423"/>
                    </a:cubicBezTo>
                    <a:cubicBezTo>
                      <a:pt x="2435" y="5392"/>
                      <a:pt x="2533" y="5378"/>
                      <a:pt x="2637" y="5378"/>
                    </a:cubicBezTo>
                    <a:cubicBezTo>
                      <a:pt x="2846" y="5378"/>
                      <a:pt x="3069" y="5438"/>
                      <a:pt x="3265" y="5549"/>
                    </a:cubicBezTo>
                    <a:cubicBezTo>
                      <a:pt x="3351" y="5597"/>
                      <a:pt x="3435" y="5697"/>
                      <a:pt x="3531" y="5814"/>
                    </a:cubicBezTo>
                    <a:cubicBezTo>
                      <a:pt x="3588" y="5882"/>
                      <a:pt x="3682" y="5996"/>
                      <a:pt x="3720" y="6018"/>
                    </a:cubicBezTo>
                    <a:cubicBezTo>
                      <a:pt x="3754" y="5992"/>
                      <a:pt x="3855" y="5969"/>
                      <a:pt x="3956" y="5947"/>
                    </a:cubicBezTo>
                    <a:cubicBezTo>
                      <a:pt x="4185" y="5896"/>
                      <a:pt x="4412" y="5846"/>
                      <a:pt x="4647" y="5829"/>
                    </a:cubicBezTo>
                    <a:lnTo>
                      <a:pt x="5019" y="5838"/>
                    </a:lnTo>
                    <a:cubicBezTo>
                      <a:pt x="5136" y="5838"/>
                      <a:pt x="5215" y="5823"/>
                      <a:pt x="5254" y="5792"/>
                    </a:cubicBezTo>
                    <a:cubicBezTo>
                      <a:pt x="5422" y="5659"/>
                      <a:pt x="5305" y="5023"/>
                      <a:pt x="5144" y="4710"/>
                    </a:cubicBezTo>
                    <a:cubicBezTo>
                      <a:pt x="5106" y="4636"/>
                      <a:pt x="5063" y="4564"/>
                      <a:pt x="5019" y="4493"/>
                    </a:cubicBezTo>
                    <a:cubicBezTo>
                      <a:pt x="4839" y="4197"/>
                      <a:pt x="4615" y="3829"/>
                      <a:pt x="4774" y="3331"/>
                    </a:cubicBezTo>
                    <a:lnTo>
                      <a:pt x="4826" y="3168"/>
                    </a:lnTo>
                    <a:cubicBezTo>
                      <a:pt x="4826" y="3168"/>
                      <a:pt x="5224" y="3151"/>
                      <a:pt x="5297" y="3151"/>
                    </a:cubicBezTo>
                    <a:cubicBezTo>
                      <a:pt x="5500" y="3151"/>
                      <a:pt x="5762" y="3176"/>
                      <a:pt x="5985" y="3368"/>
                    </a:cubicBezTo>
                    <a:cubicBezTo>
                      <a:pt x="6120" y="3485"/>
                      <a:pt x="6200" y="3607"/>
                      <a:pt x="6271" y="3715"/>
                    </a:cubicBezTo>
                    <a:cubicBezTo>
                      <a:pt x="6357" y="3846"/>
                      <a:pt x="6414" y="3932"/>
                      <a:pt x="6556" y="3999"/>
                    </a:cubicBezTo>
                    <a:cubicBezTo>
                      <a:pt x="7017" y="4213"/>
                      <a:pt x="7467" y="4341"/>
                      <a:pt x="7761" y="4341"/>
                    </a:cubicBezTo>
                    <a:cubicBezTo>
                      <a:pt x="7987" y="4329"/>
                      <a:pt x="7988" y="4318"/>
                      <a:pt x="8012" y="4049"/>
                    </a:cubicBezTo>
                    <a:cubicBezTo>
                      <a:pt x="8023" y="3931"/>
                      <a:pt x="8036" y="3804"/>
                      <a:pt x="8069" y="3679"/>
                    </a:cubicBezTo>
                    <a:cubicBezTo>
                      <a:pt x="8197" y="3187"/>
                      <a:pt x="8813" y="2990"/>
                      <a:pt x="9220" y="2859"/>
                    </a:cubicBezTo>
                    <a:lnTo>
                      <a:pt x="9466" y="2781"/>
                    </a:lnTo>
                    <a:cubicBezTo>
                      <a:pt x="9738" y="2696"/>
                      <a:pt x="10110" y="2580"/>
                      <a:pt x="10264" y="2372"/>
                    </a:cubicBezTo>
                    <a:cubicBezTo>
                      <a:pt x="10373" y="2225"/>
                      <a:pt x="10374" y="1953"/>
                      <a:pt x="10375" y="1690"/>
                    </a:cubicBezTo>
                    <a:cubicBezTo>
                      <a:pt x="10376" y="1593"/>
                      <a:pt x="10376" y="1497"/>
                      <a:pt x="10381" y="1409"/>
                    </a:cubicBezTo>
                    <a:cubicBezTo>
                      <a:pt x="10408" y="944"/>
                      <a:pt x="10525" y="313"/>
                      <a:pt x="11239" y="214"/>
                    </a:cubicBezTo>
                    <a:cubicBezTo>
                      <a:pt x="11505" y="177"/>
                      <a:pt x="11768" y="125"/>
                      <a:pt x="12031" y="73"/>
                    </a:cubicBezTo>
                    <a:lnTo>
                      <a:pt x="12407" y="0"/>
                    </a:lnTo>
                    <a:lnTo>
                      <a:pt x="12490" y="108"/>
                    </a:lnTo>
                    <a:cubicBezTo>
                      <a:pt x="12570" y="214"/>
                      <a:pt x="12559" y="335"/>
                      <a:pt x="12534" y="601"/>
                    </a:cubicBezTo>
                    <a:cubicBezTo>
                      <a:pt x="12533" y="642"/>
                      <a:pt x="12538" y="653"/>
                      <a:pt x="12661" y="725"/>
                    </a:cubicBezTo>
                    <a:lnTo>
                      <a:pt x="12753" y="782"/>
                    </a:lnTo>
                    <a:cubicBezTo>
                      <a:pt x="13004" y="942"/>
                      <a:pt x="13264" y="1079"/>
                      <a:pt x="13523" y="1215"/>
                    </a:cubicBezTo>
                    <a:cubicBezTo>
                      <a:pt x="13783" y="1352"/>
                      <a:pt x="14042" y="1488"/>
                      <a:pt x="14294" y="1647"/>
                    </a:cubicBezTo>
                    <a:lnTo>
                      <a:pt x="14522" y="1803"/>
                    </a:lnTo>
                    <a:cubicBezTo>
                      <a:pt x="14736" y="1959"/>
                      <a:pt x="14927" y="2139"/>
                      <a:pt x="15120" y="2367"/>
                    </a:cubicBezTo>
                    <a:cubicBezTo>
                      <a:pt x="15302" y="2585"/>
                      <a:pt x="15509" y="2670"/>
                      <a:pt x="15750" y="2768"/>
                    </a:cubicBezTo>
                    <a:cubicBezTo>
                      <a:pt x="15876" y="2820"/>
                      <a:pt x="16003" y="2872"/>
                      <a:pt x="16130" y="2943"/>
                    </a:cubicBezTo>
                    <a:lnTo>
                      <a:pt x="16402" y="3134"/>
                    </a:lnTo>
                    <a:cubicBezTo>
                      <a:pt x="16500" y="3218"/>
                      <a:pt x="16575" y="3299"/>
                      <a:pt x="16650" y="3381"/>
                    </a:cubicBezTo>
                    <a:cubicBezTo>
                      <a:pt x="16742" y="3481"/>
                      <a:pt x="16829" y="3575"/>
                      <a:pt x="16922" y="3639"/>
                    </a:cubicBezTo>
                    <a:cubicBezTo>
                      <a:pt x="17094" y="3759"/>
                      <a:pt x="17276" y="3784"/>
                      <a:pt x="17532" y="3786"/>
                    </a:cubicBezTo>
                    <a:lnTo>
                      <a:pt x="17783" y="3785"/>
                    </a:lnTo>
                    <a:cubicBezTo>
                      <a:pt x="17953" y="3785"/>
                      <a:pt x="18138" y="3793"/>
                      <a:pt x="18325" y="3854"/>
                    </a:cubicBezTo>
                    <a:cubicBezTo>
                      <a:pt x="18581" y="3937"/>
                      <a:pt x="18778" y="4117"/>
                      <a:pt x="18969" y="4292"/>
                    </a:cubicBezTo>
                    <a:cubicBezTo>
                      <a:pt x="19136" y="4444"/>
                      <a:pt x="19294" y="4588"/>
                      <a:pt x="19472" y="4645"/>
                    </a:cubicBezTo>
                    <a:cubicBezTo>
                      <a:pt x="19663" y="4707"/>
                      <a:pt x="19858" y="4746"/>
                      <a:pt x="20127" y="4776"/>
                    </a:cubicBezTo>
                    <a:cubicBezTo>
                      <a:pt x="20161" y="4780"/>
                      <a:pt x="20212" y="4782"/>
                      <a:pt x="20276" y="4784"/>
                    </a:cubicBezTo>
                    <a:cubicBezTo>
                      <a:pt x="20725" y="4800"/>
                      <a:pt x="21478" y="4827"/>
                      <a:pt x="21514" y="5405"/>
                    </a:cubicBezTo>
                    <a:cubicBezTo>
                      <a:pt x="21534" y="5757"/>
                      <a:pt x="21249" y="5987"/>
                      <a:pt x="21060" y="6139"/>
                    </a:cubicBezTo>
                    <a:cubicBezTo>
                      <a:pt x="21019" y="6172"/>
                      <a:pt x="20982" y="6201"/>
                      <a:pt x="20955" y="6228"/>
                    </a:cubicBezTo>
                    <a:cubicBezTo>
                      <a:pt x="20833" y="6347"/>
                      <a:pt x="20826" y="6421"/>
                      <a:pt x="20808" y="6600"/>
                    </a:cubicBezTo>
                    <a:cubicBezTo>
                      <a:pt x="20797" y="6715"/>
                      <a:pt x="20784" y="6842"/>
                      <a:pt x="20744" y="6990"/>
                    </a:cubicBezTo>
                    <a:cubicBezTo>
                      <a:pt x="20696" y="7168"/>
                      <a:pt x="20631" y="7297"/>
                      <a:pt x="20579" y="7401"/>
                    </a:cubicBezTo>
                    <a:cubicBezTo>
                      <a:pt x="20503" y="7551"/>
                      <a:pt x="20461" y="7634"/>
                      <a:pt x="20472" y="7826"/>
                    </a:cubicBezTo>
                    <a:lnTo>
                      <a:pt x="20481" y="7941"/>
                    </a:lnTo>
                    <a:cubicBezTo>
                      <a:pt x="20508" y="8260"/>
                      <a:pt x="20545" y="8695"/>
                      <a:pt x="20274" y="8981"/>
                    </a:cubicBezTo>
                    <a:cubicBezTo>
                      <a:pt x="20127" y="9140"/>
                      <a:pt x="20031" y="9245"/>
                      <a:pt x="19812" y="9245"/>
                    </a:cubicBezTo>
                    <a:cubicBezTo>
                      <a:pt x="19674" y="9239"/>
                      <a:pt x="19590" y="9205"/>
                      <a:pt x="19516" y="9174"/>
                    </a:cubicBezTo>
                    <a:cubicBezTo>
                      <a:pt x="19469" y="9155"/>
                      <a:pt x="19416" y="9133"/>
                      <a:pt x="19388" y="9133"/>
                    </a:cubicBezTo>
                    <a:cubicBezTo>
                      <a:pt x="19351" y="9173"/>
                      <a:pt x="19349" y="9257"/>
                      <a:pt x="19348" y="9347"/>
                    </a:cubicBezTo>
                    <a:cubicBezTo>
                      <a:pt x="19344" y="9515"/>
                      <a:pt x="19339" y="9745"/>
                      <a:pt x="19181" y="9935"/>
                    </a:cubicBezTo>
                    <a:cubicBezTo>
                      <a:pt x="19071" y="10066"/>
                      <a:pt x="18937" y="10127"/>
                      <a:pt x="18818" y="10181"/>
                    </a:cubicBezTo>
                    <a:cubicBezTo>
                      <a:pt x="18736" y="10219"/>
                      <a:pt x="18659" y="10254"/>
                      <a:pt x="18611" y="10304"/>
                    </a:cubicBezTo>
                    <a:cubicBezTo>
                      <a:pt x="18504" y="10416"/>
                      <a:pt x="18452" y="10526"/>
                      <a:pt x="18452" y="10642"/>
                    </a:cubicBezTo>
                    <a:cubicBezTo>
                      <a:pt x="18452" y="10965"/>
                      <a:pt x="18833" y="11366"/>
                      <a:pt x="18977" y="11517"/>
                    </a:cubicBezTo>
                    <a:cubicBezTo>
                      <a:pt x="19146" y="11695"/>
                      <a:pt x="19498" y="12066"/>
                      <a:pt x="19482" y="12555"/>
                    </a:cubicBezTo>
                    <a:cubicBezTo>
                      <a:pt x="19471" y="12943"/>
                      <a:pt x="19247" y="13051"/>
                      <a:pt x="19123" y="13102"/>
                    </a:cubicBezTo>
                    <a:cubicBezTo>
                      <a:pt x="19148" y="13122"/>
                      <a:pt x="19167" y="13138"/>
                      <a:pt x="19184" y="13155"/>
                    </a:cubicBezTo>
                    <a:cubicBezTo>
                      <a:pt x="19387" y="13356"/>
                      <a:pt x="19568" y="13534"/>
                      <a:pt x="19643" y="13735"/>
                    </a:cubicBezTo>
                    <a:cubicBezTo>
                      <a:pt x="19842" y="14271"/>
                      <a:pt x="19438" y="14522"/>
                      <a:pt x="19221" y="14657"/>
                    </a:cubicBezTo>
                    <a:cubicBezTo>
                      <a:pt x="19119" y="14721"/>
                      <a:pt x="19038" y="14774"/>
                      <a:pt x="18986" y="14827"/>
                    </a:cubicBezTo>
                    <a:cubicBezTo>
                      <a:pt x="19001" y="14835"/>
                      <a:pt x="19015" y="14843"/>
                      <a:pt x="19030" y="14851"/>
                    </a:cubicBezTo>
                    <a:cubicBezTo>
                      <a:pt x="19249" y="14972"/>
                      <a:pt x="19475" y="15096"/>
                      <a:pt x="19535" y="15378"/>
                    </a:cubicBezTo>
                    <a:cubicBezTo>
                      <a:pt x="19576" y="15569"/>
                      <a:pt x="19523" y="15777"/>
                      <a:pt x="19374" y="16012"/>
                    </a:cubicBezTo>
                    <a:cubicBezTo>
                      <a:pt x="19299" y="16132"/>
                      <a:pt x="19264" y="16238"/>
                      <a:pt x="19278" y="16306"/>
                    </a:cubicBezTo>
                    <a:cubicBezTo>
                      <a:pt x="19294" y="16385"/>
                      <a:pt x="19389" y="16449"/>
                      <a:pt x="19445" y="16480"/>
                    </a:cubicBezTo>
                    <a:cubicBezTo>
                      <a:pt x="19627" y="16582"/>
                      <a:pt x="19834" y="16698"/>
                      <a:pt x="20009" y="16698"/>
                    </a:cubicBezTo>
                    <a:cubicBezTo>
                      <a:pt x="20089" y="16698"/>
                      <a:pt x="20153" y="16674"/>
                      <a:pt x="20211" y="16622"/>
                    </a:cubicBezTo>
                    <a:lnTo>
                      <a:pt x="20348" y="16829"/>
                    </a:lnTo>
                    <a:lnTo>
                      <a:pt x="20559" y="16848"/>
                    </a:lnTo>
                    <a:cubicBezTo>
                      <a:pt x="20560" y="16881"/>
                      <a:pt x="20571" y="16936"/>
                      <a:pt x="20581" y="16994"/>
                    </a:cubicBezTo>
                    <a:cubicBezTo>
                      <a:pt x="20613" y="17185"/>
                      <a:pt x="20628" y="17290"/>
                      <a:pt x="20602" y="17386"/>
                    </a:cubicBezTo>
                    <a:cubicBezTo>
                      <a:pt x="20537" y="17618"/>
                      <a:pt x="20323" y="17842"/>
                      <a:pt x="20071" y="18089"/>
                    </a:cubicBezTo>
                    <a:lnTo>
                      <a:pt x="19992" y="18167"/>
                    </a:lnTo>
                    <a:cubicBezTo>
                      <a:pt x="19847" y="18318"/>
                      <a:pt x="19686" y="18446"/>
                      <a:pt x="19525" y="18574"/>
                    </a:cubicBezTo>
                    <a:cubicBezTo>
                      <a:pt x="19419" y="18657"/>
                      <a:pt x="19315" y="18739"/>
                      <a:pt x="19215" y="18830"/>
                    </a:cubicBezTo>
                    <a:cubicBezTo>
                      <a:pt x="19106" y="18929"/>
                      <a:pt x="19005" y="19045"/>
                      <a:pt x="18902" y="19161"/>
                    </a:cubicBezTo>
                    <a:cubicBezTo>
                      <a:pt x="18705" y="19385"/>
                      <a:pt x="18501" y="19616"/>
                      <a:pt x="18237" y="19765"/>
                    </a:cubicBezTo>
                    <a:cubicBezTo>
                      <a:pt x="18051" y="19869"/>
                      <a:pt x="17860" y="19922"/>
                      <a:pt x="17668" y="19922"/>
                    </a:cubicBezTo>
                    <a:cubicBezTo>
                      <a:pt x="17259" y="19922"/>
                      <a:pt x="16908" y="19691"/>
                      <a:pt x="16567" y="19466"/>
                    </a:cubicBezTo>
                    <a:cubicBezTo>
                      <a:pt x="16306" y="19294"/>
                      <a:pt x="16059" y="19132"/>
                      <a:pt x="15798" y="19076"/>
                    </a:cubicBezTo>
                    <a:cubicBezTo>
                      <a:pt x="15756" y="19067"/>
                      <a:pt x="15714" y="19065"/>
                      <a:pt x="15671" y="19065"/>
                    </a:cubicBezTo>
                    <a:cubicBezTo>
                      <a:pt x="15621" y="19065"/>
                      <a:pt x="15403" y="19080"/>
                      <a:pt x="15344" y="19080"/>
                    </a:cubicBezTo>
                    <a:cubicBezTo>
                      <a:pt x="15241" y="19080"/>
                      <a:pt x="15154" y="19068"/>
                      <a:pt x="15072" y="19042"/>
                    </a:cubicBezTo>
                    <a:cubicBezTo>
                      <a:pt x="14983" y="19014"/>
                      <a:pt x="14887" y="18971"/>
                      <a:pt x="14788" y="18927"/>
                    </a:cubicBezTo>
                    <a:cubicBezTo>
                      <a:pt x="14628" y="18855"/>
                      <a:pt x="14463" y="18781"/>
                      <a:pt x="14332" y="18781"/>
                    </a:cubicBezTo>
                    <a:cubicBezTo>
                      <a:pt x="14113" y="18813"/>
                      <a:pt x="13816" y="18974"/>
                      <a:pt x="13628" y="19114"/>
                    </a:cubicBezTo>
                    <a:cubicBezTo>
                      <a:pt x="12909" y="19649"/>
                      <a:pt x="12653" y="19932"/>
                      <a:pt x="12820" y="20787"/>
                    </a:cubicBezTo>
                    <a:cubicBezTo>
                      <a:pt x="12871" y="21053"/>
                      <a:pt x="12893" y="21113"/>
                      <a:pt x="12896" y="21122"/>
                    </a:cubicBezTo>
                    <a:lnTo>
                      <a:pt x="12578" y="21464"/>
                    </a:lnTo>
                    <a:cubicBezTo>
                      <a:pt x="12508" y="21417"/>
                      <a:pt x="12484" y="21410"/>
                      <a:pt x="12456" y="21410"/>
                    </a:cubicBezTo>
                    <a:cubicBezTo>
                      <a:pt x="12395" y="21410"/>
                      <a:pt x="12316" y="21445"/>
                      <a:pt x="12232" y="21483"/>
                    </a:cubicBezTo>
                    <a:cubicBezTo>
                      <a:pt x="12164" y="21514"/>
                      <a:pt x="12095" y="21545"/>
                      <a:pt x="12025" y="21565"/>
                    </a:cubicBezTo>
                    <a:cubicBezTo>
                      <a:pt x="11944" y="21588"/>
                      <a:pt x="11860" y="21600"/>
                      <a:pt x="11775" y="21600"/>
                    </a:cubicBezTo>
                    <a:close/>
                  </a:path>
                </a:pathLst>
              </a:custGeom>
              <a:solidFill>
                <a:srgbClr val="0A5D7A"/>
              </a:solidFill>
              <a:ln w="3175" cap="flat">
                <a:solidFill>
                  <a:sysClr val="window" lastClr="FFFFFF"/>
                </a:solidFill>
                <a:miter lim="400000"/>
              </a:ln>
              <a:effectLst/>
            </p:spPr>
            <p:txBody>
              <a:bodyPr wrap="square" lIns="0" tIns="0" rIns="0" bIns="0" numCol="1" anchor="t">
                <a:noAutofit/>
              </a:bodyPr>
              <a:lstStyle/>
              <a:p>
                <a:pPr marL="0" marR="0" lvl="0" indent="0" defTabSz="914400" eaLnBrk="1" fontAlgn="auto" latinLnBrk="0" hangingPunct="1">
                  <a:lnSpc>
                    <a:spcPct val="100000"/>
                  </a:lnSpc>
                  <a:spcBef>
                    <a:spcPts val="0"/>
                  </a:spcBef>
                  <a:spcAft>
                    <a:spcPts val="0"/>
                  </a:spcAft>
                  <a:buClrTx/>
                  <a:buSzTx/>
                  <a:buFontTx/>
                  <a:buNone/>
                  <a:tabLst/>
                  <a:defRPr sz="1200">
                    <a:solidFill>
                      <a:srgbClr val="000000"/>
                    </a:solidFill>
                    <a:latin typeface="Helvetica"/>
                    <a:ea typeface="Helvetica"/>
                    <a:cs typeface="Helvetica"/>
                    <a:sym typeface="Helvetica"/>
                  </a:defRPr>
                </a:pPr>
                <a:endParaRPr kumimoji="0" lang="en-GB" sz="844" b="0" i="0" u="none" strike="noStrike" kern="0" cap="none" spc="0" normalizeH="0" baseline="0" noProof="0" dirty="0">
                  <a:ln>
                    <a:noFill/>
                  </a:ln>
                  <a:solidFill>
                    <a:srgbClr val="000000"/>
                  </a:solidFill>
                  <a:effectLst/>
                  <a:uLnTx/>
                  <a:uFillTx/>
                  <a:latin typeface="Helvetica"/>
                  <a:ea typeface="Lato Light" panose="020F0502020204030203" pitchFamily="34" charset="0"/>
                  <a:cs typeface="Arial" panose="020B0604020202020204" pitchFamily="34" charset="0"/>
                  <a:sym typeface="Helvetica"/>
                </a:endParaRPr>
              </a:p>
            </p:txBody>
          </p:sp>
          <p:sp>
            <p:nvSpPr>
              <p:cNvPr id="113" name="Shape 17089">
                <a:extLst>
                  <a:ext uri="{FF2B5EF4-FFF2-40B4-BE49-F238E27FC236}">
                    <a16:creationId xmlns:a16="http://schemas.microsoft.com/office/drawing/2014/main" id="{20A0663E-617A-1FF2-0DC8-00AD8F796AA0}"/>
                  </a:ext>
                </a:extLst>
              </p:cNvPr>
              <p:cNvSpPr/>
              <p:nvPr/>
            </p:nvSpPr>
            <p:spPr>
              <a:xfrm>
                <a:off x="5531266" y="2798894"/>
                <a:ext cx="15271" cy="14577"/>
              </a:xfrm>
              <a:custGeom>
                <a:avLst/>
                <a:gdLst/>
                <a:ahLst/>
                <a:cxnLst>
                  <a:cxn ang="0">
                    <a:pos x="wd2" y="hd2"/>
                  </a:cxn>
                  <a:cxn ang="5400000">
                    <a:pos x="wd2" y="hd2"/>
                  </a:cxn>
                  <a:cxn ang="10800000">
                    <a:pos x="wd2" y="hd2"/>
                  </a:cxn>
                  <a:cxn ang="16200000">
                    <a:pos x="wd2" y="hd2"/>
                  </a:cxn>
                </a:cxnLst>
                <a:rect l="0" t="0" r="r" b="b"/>
                <a:pathLst>
                  <a:path w="19933" h="18988" extrusionOk="0">
                    <a:moveTo>
                      <a:pt x="19763" y="4159"/>
                    </a:moveTo>
                    <a:cubicBezTo>
                      <a:pt x="20770" y="8513"/>
                      <a:pt x="17195" y="14402"/>
                      <a:pt x="11776" y="17353"/>
                    </a:cubicBezTo>
                    <a:cubicBezTo>
                      <a:pt x="6376" y="20290"/>
                      <a:pt x="1174" y="19162"/>
                      <a:pt x="167" y="14836"/>
                    </a:cubicBezTo>
                    <a:cubicBezTo>
                      <a:pt x="-830" y="10495"/>
                      <a:pt x="2745" y="4607"/>
                      <a:pt x="8164" y="1641"/>
                    </a:cubicBezTo>
                    <a:cubicBezTo>
                      <a:pt x="13583" y="-1310"/>
                      <a:pt x="18776" y="-167"/>
                      <a:pt x="19763" y="4159"/>
                    </a:cubicBezTo>
                    <a:close/>
                  </a:path>
                </a:pathLst>
              </a:custGeom>
              <a:grpFill/>
              <a:ln w="3175" cap="flat">
                <a:solidFill>
                  <a:sysClr val="window" lastClr="FFFFFF"/>
                </a:solidFill>
                <a:miter lim="400000"/>
              </a:ln>
              <a:effectLst/>
            </p:spPr>
            <p:txBody>
              <a:bodyPr wrap="square" lIns="0" tIns="0" rIns="0" bIns="0" numCol="1" anchor="t">
                <a:noAutofit/>
              </a:bodyPr>
              <a:lstStyle/>
              <a:p>
                <a:pPr marL="0" marR="0" lvl="0" indent="0" defTabSz="914400" eaLnBrk="1" fontAlgn="auto" latinLnBrk="0" hangingPunct="1">
                  <a:lnSpc>
                    <a:spcPct val="100000"/>
                  </a:lnSpc>
                  <a:spcBef>
                    <a:spcPts val="0"/>
                  </a:spcBef>
                  <a:spcAft>
                    <a:spcPts val="0"/>
                  </a:spcAft>
                  <a:buClrTx/>
                  <a:buSzTx/>
                  <a:buFontTx/>
                  <a:buNone/>
                  <a:tabLst/>
                  <a:defRPr sz="1200">
                    <a:solidFill>
                      <a:srgbClr val="000000"/>
                    </a:solidFill>
                    <a:latin typeface="Helvetica"/>
                    <a:ea typeface="Helvetica"/>
                    <a:cs typeface="Helvetica"/>
                    <a:sym typeface="Helvetica"/>
                  </a:defRPr>
                </a:pPr>
                <a:endParaRPr kumimoji="0" lang="en-GB" sz="844" b="0" i="0" u="none" strike="noStrike" kern="0" cap="none" spc="0" normalizeH="0" baseline="0" noProof="0" dirty="0">
                  <a:ln>
                    <a:noFill/>
                  </a:ln>
                  <a:solidFill>
                    <a:srgbClr val="000000"/>
                  </a:solidFill>
                  <a:effectLst/>
                  <a:uLnTx/>
                  <a:uFillTx/>
                  <a:latin typeface="Helvetica"/>
                  <a:ea typeface="Lato Light" panose="020F0502020204030203" pitchFamily="34" charset="0"/>
                  <a:cs typeface="Arial" panose="020B0604020202020204" pitchFamily="34" charset="0"/>
                  <a:sym typeface="Helvetica"/>
                </a:endParaRPr>
              </a:p>
            </p:txBody>
          </p:sp>
          <p:sp>
            <p:nvSpPr>
              <p:cNvPr id="114" name="Shape 17090">
                <a:extLst>
                  <a:ext uri="{FF2B5EF4-FFF2-40B4-BE49-F238E27FC236}">
                    <a16:creationId xmlns:a16="http://schemas.microsoft.com/office/drawing/2014/main" id="{604C5F7D-03C0-92F5-584F-9D431D0FE326}"/>
                  </a:ext>
                </a:extLst>
              </p:cNvPr>
              <p:cNvSpPr/>
              <p:nvPr/>
            </p:nvSpPr>
            <p:spPr>
              <a:xfrm>
                <a:off x="5619825" y="2769743"/>
                <a:ext cx="15269" cy="14577"/>
              </a:xfrm>
              <a:custGeom>
                <a:avLst/>
                <a:gdLst/>
                <a:ahLst/>
                <a:cxnLst>
                  <a:cxn ang="0">
                    <a:pos x="wd2" y="hd2"/>
                  </a:cxn>
                  <a:cxn ang="5400000">
                    <a:pos x="wd2" y="hd2"/>
                  </a:cxn>
                  <a:cxn ang="10800000">
                    <a:pos x="wd2" y="hd2"/>
                  </a:cxn>
                  <a:cxn ang="16200000">
                    <a:pos x="wd2" y="hd2"/>
                  </a:cxn>
                </a:cxnLst>
                <a:rect l="0" t="0" r="r" b="b"/>
                <a:pathLst>
                  <a:path w="19854" h="19136" extrusionOk="0">
                    <a:moveTo>
                      <a:pt x="19662" y="15405"/>
                    </a:moveTo>
                    <a:cubicBezTo>
                      <a:pt x="18603" y="19597"/>
                      <a:pt x="13364" y="20368"/>
                      <a:pt x="8004" y="17151"/>
                    </a:cubicBezTo>
                    <a:cubicBezTo>
                      <a:pt x="2625" y="13935"/>
                      <a:pt x="-870" y="7909"/>
                      <a:pt x="189" y="3731"/>
                    </a:cubicBezTo>
                    <a:cubicBezTo>
                      <a:pt x="1257" y="-461"/>
                      <a:pt x="6467" y="-1232"/>
                      <a:pt x="11856" y="1985"/>
                    </a:cubicBezTo>
                    <a:cubicBezTo>
                      <a:pt x="17225" y="5201"/>
                      <a:pt x="20730" y="11213"/>
                      <a:pt x="19662" y="15405"/>
                    </a:cubicBezTo>
                    <a:close/>
                  </a:path>
                </a:pathLst>
              </a:custGeom>
              <a:grpFill/>
              <a:ln w="3175" cap="flat">
                <a:solidFill>
                  <a:sysClr val="window" lastClr="FFFFFF"/>
                </a:solidFill>
                <a:miter lim="400000"/>
              </a:ln>
              <a:effectLst/>
            </p:spPr>
            <p:txBody>
              <a:bodyPr wrap="square" lIns="0" tIns="0" rIns="0" bIns="0" numCol="1" anchor="t">
                <a:noAutofit/>
              </a:bodyPr>
              <a:lstStyle/>
              <a:p>
                <a:pPr marL="0" marR="0" lvl="0" indent="0" defTabSz="914400" eaLnBrk="1" fontAlgn="auto" latinLnBrk="0" hangingPunct="1">
                  <a:lnSpc>
                    <a:spcPct val="100000"/>
                  </a:lnSpc>
                  <a:spcBef>
                    <a:spcPts val="0"/>
                  </a:spcBef>
                  <a:spcAft>
                    <a:spcPts val="0"/>
                  </a:spcAft>
                  <a:buClrTx/>
                  <a:buSzTx/>
                  <a:buFontTx/>
                  <a:buNone/>
                  <a:tabLst/>
                  <a:defRPr sz="1200">
                    <a:solidFill>
                      <a:srgbClr val="000000"/>
                    </a:solidFill>
                    <a:latin typeface="Helvetica"/>
                    <a:ea typeface="Helvetica"/>
                    <a:cs typeface="Helvetica"/>
                    <a:sym typeface="Helvetica"/>
                  </a:defRPr>
                </a:pPr>
                <a:endParaRPr kumimoji="0" lang="en-GB" sz="844" b="0" i="0" u="none" strike="noStrike" kern="0" cap="none" spc="0" normalizeH="0" baseline="0" noProof="0" dirty="0">
                  <a:ln>
                    <a:noFill/>
                  </a:ln>
                  <a:solidFill>
                    <a:srgbClr val="000000"/>
                  </a:solidFill>
                  <a:effectLst/>
                  <a:uLnTx/>
                  <a:uFillTx/>
                  <a:latin typeface="Helvetica"/>
                  <a:ea typeface="Lato Light" panose="020F0502020204030203" pitchFamily="34" charset="0"/>
                  <a:cs typeface="Arial" panose="020B0604020202020204" pitchFamily="34" charset="0"/>
                  <a:sym typeface="Helvetica"/>
                </a:endParaRPr>
              </a:p>
            </p:txBody>
          </p:sp>
          <p:sp>
            <p:nvSpPr>
              <p:cNvPr id="115" name="Shape 17091">
                <a:extLst>
                  <a:ext uri="{FF2B5EF4-FFF2-40B4-BE49-F238E27FC236}">
                    <a16:creationId xmlns:a16="http://schemas.microsoft.com/office/drawing/2014/main" id="{9B40E967-6E5C-8A4E-7A5A-2F129891AB1D}"/>
                  </a:ext>
                </a:extLst>
              </p:cNvPr>
              <p:cNvSpPr/>
              <p:nvPr/>
            </p:nvSpPr>
            <p:spPr>
              <a:xfrm>
                <a:off x="5560785" y="2769743"/>
                <a:ext cx="32877" cy="25331"/>
              </a:xfrm>
              <a:custGeom>
                <a:avLst/>
                <a:gdLst/>
                <a:ahLst/>
                <a:cxnLst>
                  <a:cxn ang="0">
                    <a:pos x="wd2" y="hd2"/>
                  </a:cxn>
                  <a:cxn ang="5400000">
                    <a:pos x="wd2" y="hd2"/>
                  </a:cxn>
                  <a:cxn ang="10800000">
                    <a:pos x="wd2" y="hd2"/>
                  </a:cxn>
                  <a:cxn ang="16200000">
                    <a:pos x="wd2" y="hd2"/>
                  </a:cxn>
                </a:cxnLst>
                <a:rect l="0" t="0" r="r" b="b"/>
                <a:pathLst>
                  <a:path w="18030" h="15506" extrusionOk="0">
                    <a:moveTo>
                      <a:pt x="12697" y="3"/>
                    </a:moveTo>
                    <a:cubicBezTo>
                      <a:pt x="13029" y="-6"/>
                      <a:pt x="13357" y="7"/>
                      <a:pt x="13682" y="55"/>
                    </a:cubicBezTo>
                    <a:cubicBezTo>
                      <a:pt x="13488" y="4621"/>
                      <a:pt x="14468" y="4416"/>
                      <a:pt x="17460" y="7261"/>
                    </a:cubicBezTo>
                    <a:cubicBezTo>
                      <a:pt x="21203" y="10807"/>
                      <a:pt x="5279" y="21594"/>
                      <a:pt x="5362" y="10890"/>
                    </a:cubicBezTo>
                    <a:cubicBezTo>
                      <a:pt x="3634" y="10729"/>
                      <a:pt x="801" y="12550"/>
                      <a:pt x="58" y="9966"/>
                    </a:cubicBezTo>
                    <a:cubicBezTo>
                      <a:pt x="-397" y="8389"/>
                      <a:pt x="1978" y="5797"/>
                      <a:pt x="2860" y="4878"/>
                    </a:cubicBezTo>
                    <a:cubicBezTo>
                      <a:pt x="5287" y="2364"/>
                      <a:pt x="9306" y="116"/>
                      <a:pt x="12697" y="3"/>
                    </a:cubicBezTo>
                    <a:close/>
                  </a:path>
                </a:pathLst>
              </a:custGeom>
              <a:grpFill/>
              <a:ln w="3175" cap="flat">
                <a:solidFill>
                  <a:sysClr val="window" lastClr="FFFFFF"/>
                </a:solidFill>
                <a:miter lim="400000"/>
              </a:ln>
              <a:effectLst/>
            </p:spPr>
            <p:txBody>
              <a:bodyPr wrap="square" lIns="0" tIns="0" rIns="0" bIns="0" numCol="1" anchor="t">
                <a:noAutofit/>
              </a:bodyPr>
              <a:lstStyle/>
              <a:p>
                <a:pPr marL="0" marR="0" lvl="0" indent="0" defTabSz="914400" eaLnBrk="1" fontAlgn="auto" latinLnBrk="0" hangingPunct="1">
                  <a:lnSpc>
                    <a:spcPct val="100000"/>
                  </a:lnSpc>
                  <a:spcBef>
                    <a:spcPts val="0"/>
                  </a:spcBef>
                  <a:spcAft>
                    <a:spcPts val="0"/>
                  </a:spcAft>
                  <a:buClrTx/>
                  <a:buSzTx/>
                  <a:buFontTx/>
                  <a:buNone/>
                  <a:tabLst/>
                  <a:defRPr sz="1200">
                    <a:solidFill>
                      <a:srgbClr val="000000"/>
                    </a:solidFill>
                    <a:latin typeface="Helvetica"/>
                    <a:ea typeface="Helvetica"/>
                    <a:cs typeface="Helvetica"/>
                    <a:sym typeface="Helvetica"/>
                  </a:defRPr>
                </a:pPr>
                <a:endParaRPr kumimoji="0" lang="en-GB" sz="844" b="0" i="0" u="none" strike="noStrike" kern="0" cap="none" spc="0" normalizeH="0" baseline="0" noProof="0" dirty="0">
                  <a:ln>
                    <a:noFill/>
                  </a:ln>
                  <a:solidFill>
                    <a:srgbClr val="000000"/>
                  </a:solidFill>
                  <a:effectLst/>
                  <a:uLnTx/>
                  <a:uFillTx/>
                  <a:latin typeface="Helvetica"/>
                  <a:ea typeface="Lato Light" panose="020F0502020204030203" pitchFamily="34" charset="0"/>
                  <a:cs typeface="Arial" panose="020B0604020202020204" pitchFamily="34" charset="0"/>
                  <a:sym typeface="Helvetica"/>
                </a:endParaRPr>
              </a:p>
            </p:txBody>
          </p:sp>
          <p:sp>
            <p:nvSpPr>
              <p:cNvPr id="116" name="Shape 17092">
                <a:extLst>
                  <a:ext uri="{FF2B5EF4-FFF2-40B4-BE49-F238E27FC236}">
                    <a16:creationId xmlns:a16="http://schemas.microsoft.com/office/drawing/2014/main" id="{D5C7B988-C940-D42D-3C00-A3CCCF2D2A4D}"/>
                  </a:ext>
                </a:extLst>
              </p:cNvPr>
              <p:cNvSpPr/>
              <p:nvPr/>
            </p:nvSpPr>
            <p:spPr>
              <a:xfrm>
                <a:off x="5841225" y="2157549"/>
                <a:ext cx="43147" cy="56028"/>
              </a:xfrm>
              <a:custGeom>
                <a:avLst/>
                <a:gdLst/>
                <a:ahLst/>
                <a:cxnLst>
                  <a:cxn ang="0">
                    <a:pos x="wd2" y="hd2"/>
                  </a:cxn>
                  <a:cxn ang="5400000">
                    <a:pos x="wd2" y="hd2"/>
                  </a:cxn>
                  <a:cxn ang="10800000">
                    <a:pos x="wd2" y="hd2"/>
                  </a:cxn>
                  <a:cxn ang="16200000">
                    <a:pos x="wd2" y="hd2"/>
                  </a:cxn>
                </a:cxnLst>
                <a:rect l="0" t="0" r="r" b="b"/>
                <a:pathLst>
                  <a:path w="19851" h="20853" extrusionOk="0">
                    <a:moveTo>
                      <a:pt x="17416" y="72"/>
                    </a:moveTo>
                    <a:cubicBezTo>
                      <a:pt x="17589" y="115"/>
                      <a:pt x="17761" y="176"/>
                      <a:pt x="17933" y="268"/>
                    </a:cubicBezTo>
                    <a:cubicBezTo>
                      <a:pt x="19906" y="1293"/>
                      <a:pt x="20427" y="4440"/>
                      <a:pt x="19167" y="5889"/>
                    </a:cubicBezTo>
                    <a:cubicBezTo>
                      <a:pt x="18258" y="6931"/>
                      <a:pt x="15811" y="7418"/>
                      <a:pt x="16090" y="8999"/>
                    </a:cubicBezTo>
                    <a:cubicBezTo>
                      <a:pt x="16236" y="9794"/>
                      <a:pt x="18139" y="9709"/>
                      <a:pt x="18301" y="10650"/>
                    </a:cubicBezTo>
                    <a:cubicBezTo>
                      <a:pt x="18593" y="12372"/>
                      <a:pt x="15954" y="11558"/>
                      <a:pt x="15254" y="12629"/>
                    </a:cubicBezTo>
                    <a:cubicBezTo>
                      <a:pt x="14564" y="13680"/>
                      <a:pt x="16043" y="15505"/>
                      <a:pt x="15745" y="16647"/>
                    </a:cubicBezTo>
                    <a:cubicBezTo>
                      <a:pt x="15427" y="17852"/>
                      <a:pt x="14210" y="18435"/>
                      <a:pt x="13069" y="19190"/>
                    </a:cubicBezTo>
                    <a:cubicBezTo>
                      <a:pt x="10134" y="21135"/>
                      <a:pt x="7694" y="21161"/>
                      <a:pt x="4033" y="20350"/>
                    </a:cubicBezTo>
                    <a:cubicBezTo>
                      <a:pt x="2717" y="20056"/>
                      <a:pt x="1218" y="19667"/>
                      <a:pt x="541" y="18626"/>
                    </a:cubicBezTo>
                    <a:cubicBezTo>
                      <a:pt x="80" y="17927"/>
                      <a:pt x="-62" y="15799"/>
                      <a:pt x="730" y="15206"/>
                    </a:cubicBezTo>
                    <a:cubicBezTo>
                      <a:pt x="1520" y="14610"/>
                      <a:pt x="3257" y="15770"/>
                      <a:pt x="4205" y="16083"/>
                    </a:cubicBezTo>
                    <a:cubicBezTo>
                      <a:pt x="5890" y="16642"/>
                      <a:pt x="7475" y="17063"/>
                      <a:pt x="8231" y="15301"/>
                    </a:cubicBezTo>
                    <a:cubicBezTo>
                      <a:pt x="9564" y="12191"/>
                      <a:pt x="5565" y="12300"/>
                      <a:pt x="3456" y="11572"/>
                    </a:cubicBezTo>
                    <a:cubicBezTo>
                      <a:pt x="2106" y="11105"/>
                      <a:pt x="1510" y="10104"/>
                      <a:pt x="890" y="9074"/>
                    </a:cubicBezTo>
                    <a:cubicBezTo>
                      <a:pt x="-1173" y="5664"/>
                      <a:pt x="574" y="5940"/>
                      <a:pt x="3831" y="4544"/>
                    </a:cubicBezTo>
                    <a:cubicBezTo>
                      <a:pt x="4965" y="4054"/>
                      <a:pt x="5741" y="3145"/>
                      <a:pt x="6898" y="2711"/>
                    </a:cubicBezTo>
                    <a:cubicBezTo>
                      <a:pt x="8271" y="2199"/>
                      <a:pt x="9783" y="2517"/>
                      <a:pt x="11205" y="2255"/>
                    </a:cubicBezTo>
                    <a:cubicBezTo>
                      <a:pt x="13086" y="1911"/>
                      <a:pt x="15370" y="-439"/>
                      <a:pt x="17416" y="72"/>
                    </a:cubicBezTo>
                    <a:close/>
                  </a:path>
                </a:pathLst>
              </a:custGeom>
              <a:grpFill/>
              <a:ln w="3175" cap="flat">
                <a:solidFill>
                  <a:sysClr val="window" lastClr="FFFFFF"/>
                </a:solidFill>
                <a:miter lim="400000"/>
              </a:ln>
              <a:effectLst/>
            </p:spPr>
            <p:txBody>
              <a:bodyPr wrap="square" lIns="0" tIns="0" rIns="0" bIns="0" numCol="1" anchor="t">
                <a:noAutofit/>
              </a:bodyPr>
              <a:lstStyle/>
              <a:p>
                <a:pPr marL="0" marR="0" lvl="0" indent="0" defTabSz="914400" eaLnBrk="1" fontAlgn="auto" latinLnBrk="0" hangingPunct="1">
                  <a:lnSpc>
                    <a:spcPct val="100000"/>
                  </a:lnSpc>
                  <a:spcBef>
                    <a:spcPts val="0"/>
                  </a:spcBef>
                  <a:spcAft>
                    <a:spcPts val="0"/>
                  </a:spcAft>
                  <a:buClrTx/>
                  <a:buSzTx/>
                  <a:buFontTx/>
                  <a:buNone/>
                  <a:tabLst/>
                  <a:defRPr sz="1200">
                    <a:solidFill>
                      <a:srgbClr val="000000"/>
                    </a:solidFill>
                    <a:latin typeface="Helvetica"/>
                    <a:ea typeface="Helvetica"/>
                    <a:cs typeface="Helvetica"/>
                    <a:sym typeface="Helvetica"/>
                  </a:defRPr>
                </a:pPr>
                <a:endParaRPr kumimoji="0" lang="en-GB" sz="844" b="0" i="0" u="none" strike="noStrike" kern="0" cap="none" spc="0" normalizeH="0" baseline="0" noProof="0" dirty="0">
                  <a:ln>
                    <a:noFill/>
                  </a:ln>
                  <a:solidFill>
                    <a:srgbClr val="000000"/>
                  </a:solidFill>
                  <a:effectLst/>
                  <a:uLnTx/>
                  <a:uFillTx/>
                  <a:latin typeface="Helvetica"/>
                  <a:ea typeface="Lato Light" panose="020F0502020204030203" pitchFamily="34" charset="0"/>
                  <a:cs typeface="Arial" panose="020B0604020202020204" pitchFamily="34" charset="0"/>
                  <a:sym typeface="Helvetica"/>
                </a:endParaRPr>
              </a:p>
            </p:txBody>
          </p:sp>
          <p:sp>
            <p:nvSpPr>
              <p:cNvPr id="117" name="Shape 17093">
                <a:extLst>
                  <a:ext uri="{FF2B5EF4-FFF2-40B4-BE49-F238E27FC236}">
                    <a16:creationId xmlns:a16="http://schemas.microsoft.com/office/drawing/2014/main" id="{61121F1C-FEF8-076F-3A87-4EFC587ADDB7}"/>
                  </a:ext>
                </a:extLst>
              </p:cNvPr>
              <p:cNvSpPr/>
              <p:nvPr/>
            </p:nvSpPr>
            <p:spPr>
              <a:xfrm>
                <a:off x="5811704" y="2172126"/>
                <a:ext cx="27197" cy="31538"/>
              </a:xfrm>
              <a:custGeom>
                <a:avLst/>
                <a:gdLst/>
                <a:ahLst/>
                <a:cxnLst>
                  <a:cxn ang="0">
                    <a:pos x="wd2" y="hd2"/>
                  </a:cxn>
                  <a:cxn ang="5400000">
                    <a:pos x="wd2" y="hd2"/>
                  </a:cxn>
                  <a:cxn ang="10800000">
                    <a:pos x="wd2" y="hd2"/>
                  </a:cxn>
                  <a:cxn ang="16200000">
                    <a:pos x="wd2" y="hd2"/>
                  </a:cxn>
                </a:cxnLst>
                <a:rect l="0" t="0" r="r" b="b"/>
                <a:pathLst>
                  <a:path w="19929" h="21241" extrusionOk="0">
                    <a:moveTo>
                      <a:pt x="6446" y="768"/>
                    </a:moveTo>
                    <a:cubicBezTo>
                      <a:pt x="9160" y="140"/>
                      <a:pt x="12181" y="-9"/>
                      <a:pt x="14331" y="1"/>
                    </a:cubicBezTo>
                    <a:cubicBezTo>
                      <a:pt x="18429" y="20"/>
                      <a:pt x="19459" y="6242"/>
                      <a:pt x="19765" y="8883"/>
                    </a:cubicBezTo>
                    <a:cubicBezTo>
                      <a:pt x="20087" y="11563"/>
                      <a:pt x="19897" y="14405"/>
                      <a:pt x="19511" y="17056"/>
                    </a:cubicBezTo>
                    <a:cubicBezTo>
                      <a:pt x="19406" y="17780"/>
                      <a:pt x="19374" y="20234"/>
                      <a:pt x="18756" y="20738"/>
                    </a:cubicBezTo>
                    <a:cubicBezTo>
                      <a:pt x="18170" y="21227"/>
                      <a:pt x="15556" y="21591"/>
                      <a:pt x="15102" y="20685"/>
                    </a:cubicBezTo>
                    <a:cubicBezTo>
                      <a:pt x="14130" y="18787"/>
                      <a:pt x="14156" y="15268"/>
                      <a:pt x="12292" y="13931"/>
                    </a:cubicBezTo>
                    <a:cubicBezTo>
                      <a:pt x="8632" y="11304"/>
                      <a:pt x="2844" y="14118"/>
                      <a:pt x="647" y="9065"/>
                    </a:cubicBezTo>
                    <a:cubicBezTo>
                      <a:pt x="-1513" y="4090"/>
                      <a:pt x="2068" y="1793"/>
                      <a:pt x="6446" y="768"/>
                    </a:cubicBezTo>
                    <a:close/>
                  </a:path>
                </a:pathLst>
              </a:custGeom>
              <a:grpFill/>
              <a:ln w="3175" cap="flat">
                <a:solidFill>
                  <a:sysClr val="window" lastClr="FFFFFF"/>
                </a:solidFill>
                <a:miter lim="400000"/>
              </a:ln>
              <a:effectLst/>
            </p:spPr>
            <p:txBody>
              <a:bodyPr wrap="square" lIns="0" tIns="0" rIns="0" bIns="0" numCol="1" anchor="t">
                <a:noAutofit/>
              </a:bodyPr>
              <a:lstStyle/>
              <a:p>
                <a:pPr marL="0" marR="0" lvl="0" indent="0" defTabSz="914400" eaLnBrk="1" fontAlgn="auto" latinLnBrk="0" hangingPunct="1">
                  <a:lnSpc>
                    <a:spcPct val="100000"/>
                  </a:lnSpc>
                  <a:spcBef>
                    <a:spcPts val="0"/>
                  </a:spcBef>
                  <a:spcAft>
                    <a:spcPts val="0"/>
                  </a:spcAft>
                  <a:buClrTx/>
                  <a:buSzTx/>
                  <a:buFontTx/>
                  <a:buNone/>
                  <a:tabLst/>
                  <a:defRPr sz="1200">
                    <a:solidFill>
                      <a:srgbClr val="000000"/>
                    </a:solidFill>
                    <a:latin typeface="Helvetica"/>
                    <a:ea typeface="Helvetica"/>
                    <a:cs typeface="Helvetica"/>
                    <a:sym typeface="Helvetica"/>
                  </a:defRPr>
                </a:pPr>
                <a:endParaRPr kumimoji="0" lang="en-GB" sz="844" b="0" i="0" u="none" strike="noStrike" kern="0" cap="none" spc="0" normalizeH="0" baseline="0" noProof="0" dirty="0">
                  <a:ln>
                    <a:noFill/>
                  </a:ln>
                  <a:solidFill>
                    <a:srgbClr val="000000"/>
                  </a:solidFill>
                  <a:effectLst/>
                  <a:uLnTx/>
                  <a:uFillTx/>
                  <a:latin typeface="Helvetica"/>
                  <a:ea typeface="Lato Light" panose="020F0502020204030203" pitchFamily="34" charset="0"/>
                  <a:cs typeface="Arial" panose="020B0604020202020204" pitchFamily="34" charset="0"/>
                  <a:sym typeface="Helvetica"/>
                </a:endParaRPr>
              </a:p>
            </p:txBody>
          </p:sp>
          <p:sp>
            <p:nvSpPr>
              <p:cNvPr id="118" name="Shape 17094">
                <a:extLst>
                  <a:ext uri="{FF2B5EF4-FFF2-40B4-BE49-F238E27FC236}">
                    <a16:creationId xmlns:a16="http://schemas.microsoft.com/office/drawing/2014/main" id="{A3B35B7B-C402-A9A6-D2D6-2B3C152374A1}"/>
                  </a:ext>
                </a:extLst>
              </p:cNvPr>
              <p:cNvSpPr/>
              <p:nvPr/>
            </p:nvSpPr>
            <p:spPr>
              <a:xfrm>
                <a:off x="5324627" y="2055518"/>
                <a:ext cx="235203" cy="322954"/>
              </a:xfrm>
              <a:custGeom>
                <a:avLst/>
                <a:gdLst/>
                <a:ahLst/>
                <a:cxnLst>
                  <a:cxn ang="0">
                    <a:pos x="wd2" y="hd2"/>
                  </a:cxn>
                  <a:cxn ang="5400000">
                    <a:pos x="wd2" y="hd2"/>
                  </a:cxn>
                  <a:cxn ang="10800000">
                    <a:pos x="wd2" y="hd2"/>
                  </a:cxn>
                  <a:cxn ang="16200000">
                    <a:pos x="wd2" y="hd2"/>
                  </a:cxn>
                </a:cxnLst>
                <a:rect l="0" t="0" r="r" b="b"/>
                <a:pathLst>
                  <a:path w="21592" h="21379" extrusionOk="0">
                    <a:moveTo>
                      <a:pt x="21569" y="14879"/>
                    </a:moveTo>
                    <a:cubicBezTo>
                      <a:pt x="21594" y="14962"/>
                      <a:pt x="21600" y="15046"/>
                      <a:pt x="21578" y="15132"/>
                    </a:cubicBezTo>
                    <a:cubicBezTo>
                      <a:pt x="21439" y="15662"/>
                      <a:pt x="21230" y="15989"/>
                      <a:pt x="20656" y="16361"/>
                    </a:cubicBezTo>
                    <a:cubicBezTo>
                      <a:pt x="20181" y="16669"/>
                      <a:pt x="19634" y="16902"/>
                      <a:pt x="19206" y="17247"/>
                    </a:cubicBezTo>
                    <a:cubicBezTo>
                      <a:pt x="18892" y="17501"/>
                      <a:pt x="18674" y="17652"/>
                      <a:pt x="18184" y="17719"/>
                    </a:cubicBezTo>
                    <a:cubicBezTo>
                      <a:pt x="18694" y="17785"/>
                      <a:pt x="19201" y="17862"/>
                      <a:pt x="19710" y="17933"/>
                    </a:cubicBezTo>
                    <a:cubicBezTo>
                      <a:pt x="19939" y="17965"/>
                      <a:pt x="20735" y="17870"/>
                      <a:pt x="20749" y="18190"/>
                    </a:cubicBezTo>
                    <a:cubicBezTo>
                      <a:pt x="20754" y="18337"/>
                      <a:pt x="19723" y="18740"/>
                      <a:pt x="19531" y="18834"/>
                    </a:cubicBezTo>
                    <a:cubicBezTo>
                      <a:pt x="17955" y="19611"/>
                      <a:pt x="15503" y="19295"/>
                      <a:pt x="13663" y="19295"/>
                    </a:cubicBezTo>
                    <a:cubicBezTo>
                      <a:pt x="13158" y="19295"/>
                      <a:pt x="13605" y="19934"/>
                      <a:pt x="12832" y="19906"/>
                    </a:cubicBezTo>
                    <a:cubicBezTo>
                      <a:pt x="12306" y="19886"/>
                      <a:pt x="11828" y="19620"/>
                      <a:pt x="11303" y="19614"/>
                    </a:cubicBezTo>
                    <a:cubicBezTo>
                      <a:pt x="10805" y="19610"/>
                      <a:pt x="10595" y="19909"/>
                      <a:pt x="10144" y="19986"/>
                    </a:cubicBezTo>
                    <a:cubicBezTo>
                      <a:pt x="9622" y="20075"/>
                      <a:pt x="9346" y="19790"/>
                      <a:pt x="8917" y="19653"/>
                    </a:cubicBezTo>
                    <a:cubicBezTo>
                      <a:pt x="8125" y="19400"/>
                      <a:pt x="7086" y="19483"/>
                      <a:pt x="6611" y="20031"/>
                    </a:cubicBezTo>
                    <a:cubicBezTo>
                      <a:pt x="6376" y="20303"/>
                      <a:pt x="6257" y="20805"/>
                      <a:pt x="5737" y="20868"/>
                    </a:cubicBezTo>
                    <a:cubicBezTo>
                      <a:pt x="5443" y="20904"/>
                      <a:pt x="5097" y="20745"/>
                      <a:pt x="4824" y="20690"/>
                    </a:cubicBezTo>
                    <a:cubicBezTo>
                      <a:pt x="3995" y="20525"/>
                      <a:pt x="3469" y="20588"/>
                      <a:pt x="2796" y="20922"/>
                    </a:cubicBezTo>
                    <a:cubicBezTo>
                      <a:pt x="2326" y="21155"/>
                      <a:pt x="2163" y="21509"/>
                      <a:pt x="1544" y="21330"/>
                    </a:cubicBezTo>
                    <a:cubicBezTo>
                      <a:pt x="1039" y="21185"/>
                      <a:pt x="500" y="21329"/>
                      <a:pt x="0" y="21216"/>
                    </a:cubicBezTo>
                    <a:cubicBezTo>
                      <a:pt x="328" y="20937"/>
                      <a:pt x="632" y="20910"/>
                      <a:pt x="1082" y="20809"/>
                    </a:cubicBezTo>
                    <a:cubicBezTo>
                      <a:pt x="1579" y="20697"/>
                      <a:pt x="2014" y="20465"/>
                      <a:pt x="2398" y="20220"/>
                    </a:cubicBezTo>
                    <a:cubicBezTo>
                      <a:pt x="2748" y="19997"/>
                      <a:pt x="3413" y="19788"/>
                      <a:pt x="3621" y="19497"/>
                    </a:cubicBezTo>
                    <a:cubicBezTo>
                      <a:pt x="3769" y="19291"/>
                      <a:pt x="3652" y="19153"/>
                      <a:pt x="3944" y="19007"/>
                    </a:cubicBezTo>
                    <a:cubicBezTo>
                      <a:pt x="4224" y="18868"/>
                      <a:pt x="4402" y="18885"/>
                      <a:pt x="4633" y="18679"/>
                    </a:cubicBezTo>
                    <a:cubicBezTo>
                      <a:pt x="5072" y="18293"/>
                      <a:pt x="5637" y="18249"/>
                      <a:pt x="6288" y="18292"/>
                    </a:cubicBezTo>
                    <a:cubicBezTo>
                      <a:pt x="6570" y="18311"/>
                      <a:pt x="6886" y="18373"/>
                      <a:pt x="7165" y="18341"/>
                    </a:cubicBezTo>
                    <a:cubicBezTo>
                      <a:pt x="7929" y="18248"/>
                      <a:pt x="8476" y="17932"/>
                      <a:pt x="8864" y="17483"/>
                    </a:cubicBezTo>
                    <a:cubicBezTo>
                      <a:pt x="8054" y="17740"/>
                      <a:pt x="7577" y="18029"/>
                      <a:pt x="6676" y="17795"/>
                    </a:cubicBezTo>
                    <a:cubicBezTo>
                      <a:pt x="6465" y="17740"/>
                      <a:pt x="6361" y="17750"/>
                      <a:pt x="6249" y="17590"/>
                    </a:cubicBezTo>
                    <a:cubicBezTo>
                      <a:pt x="6214" y="17543"/>
                      <a:pt x="6109" y="17241"/>
                      <a:pt x="6283" y="17234"/>
                    </a:cubicBezTo>
                    <a:cubicBezTo>
                      <a:pt x="5838" y="17253"/>
                      <a:pt x="5376" y="17682"/>
                      <a:pt x="4908" y="17472"/>
                    </a:cubicBezTo>
                    <a:cubicBezTo>
                      <a:pt x="4481" y="17282"/>
                      <a:pt x="4508" y="17050"/>
                      <a:pt x="3874" y="17187"/>
                    </a:cubicBezTo>
                    <a:cubicBezTo>
                      <a:pt x="3499" y="17269"/>
                      <a:pt x="3129" y="17483"/>
                      <a:pt x="2735" y="17295"/>
                    </a:cubicBezTo>
                    <a:cubicBezTo>
                      <a:pt x="2386" y="17131"/>
                      <a:pt x="2403" y="16516"/>
                      <a:pt x="2700" y="16324"/>
                    </a:cubicBezTo>
                    <a:cubicBezTo>
                      <a:pt x="2885" y="16207"/>
                      <a:pt x="3252" y="16226"/>
                      <a:pt x="3481" y="16183"/>
                    </a:cubicBezTo>
                    <a:cubicBezTo>
                      <a:pt x="4289" y="16031"/>
                      <a:pt x="4781" y="15764"/>
                      <a:pt x="5239" y="15285"/>
                    </a:cubicBezTo>
                    <a:cubicBezTo>
                      <a:pt x="5468" y="15044"/>
                      <a:pt x="5888" y="14820"/>
                      <a:pt x="5782" y="14486"/>
                    </a:cubicBezTo>
                    <a:cubicBezTo>
                      <a:pt x="5621" y="13974"/>
                      <a:pt x="4277" y="13739"/>
                      <a:pt x="4589" y="13060"/>
                    </a:cubicBezTo>
                    <a:cubicBezTo>
                      <a:pt x="4735" y="12742"/>
                      <a:pt x="5166" y="12882"/>
                      <a:pt x="5529" y="12931"/>
                    </a:cubicBezTo>
                    <a:cubicBezTo>
                      <a:pt x="6296" y="13035"/>
                      <a:pt x="6971" y="12966"/>
                      <a:pt x="7736" y="12902"/>
                    </a:cubicBezTo>
                    <a:cubicBezTo>
                      <a:pt x="8253" y="12859"/>
                      <a:pt x="8531" y="12953"/>
                      <a:pt x="8619" y="12545"/>
                    </a:cubicBezTo>
                    <a:cubicBezTo>
                      <a:pt x="8678" y="12281"/>
                      <a:pt x="8632" y="11918"/>
                      <a:pt x="8781" y="11669"/>
                    </a:cubicBezTo>
                    <a:cubicBezTo>
                      <a:pt x="8976" y="11347"/>
                      <a:pt x="9544" y="11320"/>
                      <a:pt x="9391" y="10888"/>
                    </a:cubicBezTo>
                    <a:cubicBezTo>
                      <a:pt x="8880" y="10804"/>
                      <a:pt x="8406" y="11203"/>
                      <a:pt x="8028" y="10935"/>
                    </a:cubicBezTo>
                    <a:cubicBezTo>
                      <a:pt x="7077" y="10262"/>
                      <a:pt x="7934" y="9533"/>
                      <a:pt x="8544" y="8998"/>
                    </a:cubicBezTo>
                    <a:cubicBezTo>
                      <a:pt x="8373" y="9148"/>
                      <a:pt x="7505" y="9234"/>
                      <a:pt x="7238" y="9284"/>
                    </a:cubicBezTo>
                    <a:cubicBezTo>
                      <a:pt x="7045" y="9318"/>
                      <a:pt x="6862" y="9363"/>
                      <a:pt x="6660" y="9386"/>
                    </a:cubicBezTo>
                    <a:cubicBezTo>
                      <a:pt x="6298" y="9429"/>
                      <a:pt x="5923" y="9226"/>
                      <a:pt x="5595" y="9269"/>
                    </a:cubicBezTo>
                    <a:cubicBezTo>
                      <a:pt x="5342" y="9303"/>
                      <a:pt x="5417" y="9415"/>
                      <a:pt x="5243" y="9481"/>
                    </a:cubicBezTo>
                    <a:cubicBezTo>
                      <a:pt x="5005" y="9573"/>
                      <a:pt x="5080" y="9540"/>
                      <a:pt x="4762" y="9438"/>
                    </a:cubicBezTo>
                    <a:cubicBezTo>
                      <a:pt x="4703" y="9419"/>
                      <a:pt x="4006" y="9221"/>
                      <a:pt x="4001" y="9297"/>
                    </a:cubicBezTo>
                    <a:cubicBezTo>
                      <a:pt x="3990" y="9447"/>
                      <a:pt x="3999" y="9601"/>
                      <a:pt x="3988" y="9751"/>
                    </a:cubicBezTo>
                    <a:cubicBezTo>
                      <a:pt x="3555" y="9702"/>
                      <a:pt x="3226" y="9136"/>
                      <a:pt x="3369" y="8875"/>
                    </a:cubicBezTo>
                    <a:cubicBezTo>
                      <a:pt x="3622" y="8408"/>
                      <a:pt x="4520" y="8404"/>
                      <a:pt x="4862" y="8024"/>
                    </a:cubicBezTo>
                    <a:cubicBezTo>
                      <a:pt x="5178" y="7674"/>
                      <a:pt x="4521" y="6780"/>
                      <a:pt x="3972" y="6687"/>
                    </a:cubicBezTo>
                    <a:cubicBezTo>
                      <a:pt x="3547" y="6614"/>
                      <a:pt x="3121" y="6829"/>
                      <a:pt x="3190" y="7146"/>
                    </a:cubicBezTo>
                    <a:cubicBezTo>
                      <a:pt x="3547" y="7230"/>
                      <a:pt x="4052" y="7840"/>
                      <a:pt x="3410" y="7864"/>
                    </a:cubicBezTo>
                    <a:cubicBezTo>
                      <a:pt x="3170" y="7873"/>
                      <a:pt x="3094" y="7629"/>
                      <a:pt x="2842" y="7656"/>
                    </a:cubicBezTo>
                    <a:cubicBezTo>
                      <a:pt x="2609" y="7681"/>
                      <a:pt x="2464" y="7967"/>
                      <a:pt x="2403" y="8101"/>
                    </a:cubicBezTo>
                    <a:cubicBezTo>
                      <a:pt x="1352" y="8289"/>
                      <a:pt x="2537" y="7069"/>
                      <a:pt x="2259" y="6778"/>
                    </a:cubicBezTo>
                    <a:cubicBezTo>
                      <a:pt x="1919" y="6420"/>
                      <a:pt x="1155" y="7464"/>
                      <a:pt x="535" y="7288"/>
                    </a:cubicBezTo>
                    <a:cubicBezTo>
                      <a:pt x="278" y="7214"/>
                      <a:pt x="244" y="6963"/>
                      <a:pt x="344" y="6802"/>
                    </a:cubicBezTo>
                    <a:cubicBezTo>
                      <a:pt x="489" y="6571"/>
                      <a:pt x="767" y="6576"/>
                      <a:pt x="1060" y="6511"/>
                    </a:cubicBezTo>
                    <a:cubicBezTo>
                      <a:pt x="1684" y="6374"/>
                      <a:pt x="2741" y="6086"/>
                      <a:pt x="2616" y="5484"/>
                    </a:cubicBezTo>
                    <a:cubicBezTo>
                      <a:pt x="2556" y="5543"/>
                      <a:pt x="2490" y="5576"/>
                      <a:pt x="2444" y="5642"/>
                    </a:cubicBezTo>
                    <a:cubicBezTo>
                      <a:pt x="1950" y="5720"/>
                      <a:pt x="1506" y="5636"/>
                      <a:pt x="994" y="5642"/>
                    </a:cubicBezTo>
                    <a:cubicBezTo>
                      <a:pt x="828" y="5305"/>
                      <a:pt x="761" y="5223"/>
                      <a:pt x="1045" y="4884"/>
                    </a:cubicBezTo>
                    <a:cubicBezTo>
                      <a:pt x="1252" y="4639"/>
                      <a:pt x="1437" y="4678"/>
                      <a:pt x="1763" y="4556"/>
                    </a:cubicBezTo>
                    <a:cubicBezTo>
                      <a:pt x="2511" y="4276"/>
                      <a:pt x="2253" y="3663"/>
                      <a:pt x="2402" y="3173"/>
                    </a:cubicBezTo>
                    <a:cubicBezTo>
                      <a:pt x="2446" y="3029"/>
                      <a:pt x="2543" y="2947"/>
                      <a:pt x="2594" y="2836"/>
                    </a:cubicBezTo>
                    <a:cubicBezTo>
                      <a:pt x="2687" y="2635"/>
                      <a:pt x="2543" y="2441"/>
                      <a:pt x="2640" y="2239"/>
                    </a:cubicBezTo>
                    <a:cubicBezTo>
                      <a:pt x="2763" y="1978"/>
                      <a:pt x="3375" y="1869"/>
                      <a:pt x="3616" y="1665"/>
                    </a:cubicBezTo>
                    <a:cubicBezTo>
                      <a:pt x="3939" y="1392"/>
                      <a:pt x="4105" y="1025"/>
                      <a:pt x="4396" y="734"/>
                    </a:cubicBezTo>
                    <a:cubicBezTo>
                      <a:pt x="4665" y="462"/>
                      <a:pt x="4846" y="24"/>
                      <a:pt x="5398" y="89"/>
                    </a:cubicBezTo>
                    <a:cubicBezTo>
                      <a:pt x="5919" y="148"/>
                      <a:pt x="6398" y="202"/>
                      <a:pt x="6937" y="232"/>
                    </a:cubicBezTo>
                    <a:cubicBezTo>
                      <a:pt x="7448" y="261"/>
                      <a:pt x="7879" y="256"/>
                      <a:pt x="8363" y="133"/>
                    </a:cubicBezTo>
                    <a:cubicBezTo>
                      <a:pt x="8784" y="26"/>
                      <a:pt x="9370" y="-91"/>
                      <a:pt x="9772" y="107"/>
                    </a:cubicBezTo>
                    <a:cubicBezTo>
                      <a:pt x="10205" y="319"/>
                      <a:pt x="10069" y="668"/>
                      <a:pt x="9696" y="839"/>
                    </a:cubicBezTo>
                    <a:cubicBezTo>
                      <a:pt x="8895" y="1210"/>
                      <a:pt x="7702" y="1539"/>
                      <a:pt x="7395" y="2242"/>
                    </a:cubicBezTo>
                    <a:cubicBezTo>
                      <a:pt x="7251" y="2576"/>
                      <a:pt x="7479" y="2542"/>
                      <a:pt x="7890" y="2476"/>
                    </a:cubicBezTo>
                    <a:cubicBezTo>
                      <a:pt x="8465" y="2384"/>
                      <a:pt x="9022" y="2265"/>
                      <a:pt x="9618" y="2268"/>
                    </a:cubicBezTo>
                    <a:cubicBezTo>
                      <a:pt x="10215" y="2271"/>
                      <a:pt x="10811" y="2268"/>
                      <a:pt x="11409" y="2268"/>
                    </a:cubicBezTo>
                    <a:cubicBezTo>
                      <a:pt x="11767" y="2268"/>
                      <a:pt x="12687" y="2261"/>
                      <a:pt x="12918" y="2476"/>
                    </a:cubicBezTo>
                    <a:cubicBezTo>
                      <a:pt x="13217" y="2756"/>
                      <a:pt x="12772" y="3195"/>
                      <a:pt x="12528" y="3401"/>
                    </a:cubicBezTo>
                    <a:cubicBezTo>
                      <a:pt x="11963" y="3880"/>
                      <a:pt x="11771" y="4454"/>
                      <a:pt x="11083" y="4887"/>
                    </a:cubicBezTo>
                    <a:cubicBezTo>
                      <a:pt x="10739" y="5104"/>
                      <a:pt x="10319" y="5237"/>
                      <a:pt x="9959" y="5432"/>
                    </a:cubicBezTo>
                    <a:cubicBezTo>
                      <a:pt x="9861" y="5486"/>
                      <a:pt x="10316" y="6064"/>
                      <a:pt x="10381" y="6115"/>
                    </a:cubicBezTo>
                    <a:cubicBezTo>
                      <a:pt x="10570" y="6265"/>
                      <a:pt x="10865" y="6350"/>
                      <a:pt x="11100" y="6465"/>
                    </a:cubicBezTo>
                    <a:cubicBezTo>
                      <a:pt x="11624" y="6720"/>
                      <a:pt x="12147" y="6974"/>
                      <a:pt x="12670" y="7220"/>
                    </a:cubicBezTo>
                    <a:cubicBezTo>
                      <a:pt x="13283" y="7509"/>
                      <a:pt x="13116" y="8042"/>
                      <a:pt x="13293" y="8500"/>
                    </a:cubicBezTo>
                    <a:cubicBezTo>
                      <a:pt x="13452" y="8909"/>
                      <a:pt x="13641" y="9633"/>
                      <a:pt x="14190" y="9843"/>
                    </a:cubicBezTo>
                    <a:cubicBezTo>
                      <a:pt x="14844" y="10091"/>
                      <a:pt x="15520" y="10138"/>
                      <a:pt x="16054" y="10558"/>
                    </a:cubicBezTo>
                    <a:cubicBezTo>
                      <a:pt x="16979" y="11286"/>
                      <a:pt x="17462" y="12288"/>
                      <a:pt x="17752" y="13231"/>
                    </a:cubicBezTo>
                    <a:cubicBezTo>
                      <a:pt x="17832" y="13490"/>
                      <a:pt x="17360" y="13921"/>
                      <a:pt x="17663" y="14096"/>
                    </a:cubicBezTo>
                    <a:cubicBezTo>
                      <a:pt x="18013" y="14300"/>
                      <a:pt x="18399" y="13994"/>
                      <a:pt x="18730" y="13942"/>
                    </a:cubicBezTo>
                    <a:cubicBezTo>
                      <a:pt x="19837" y="13771"/>
                      <a:pt x="21282" y="13963"/>
                      <a:pt x="21569" y="14879"/>
                    </a:cubicBezTo>
                    <a:close/>
                  </a:path>
                </a:pathLst>
              </a:custGeom>
              <a:solidFill>
                <a:srgbClr val="0A5D7A"/>
              </a:solidFill>
              <a:ln w="3175" cap="flat">
                <a:solidFill>
                  <a:sysClr val="window" lastClr="FFFFFF"/>
                </a:solidFill>
                <a:miter lim="400000"/>
              </a:ln>
              <a:effectLst/>
            </p:spPr>
            <p:txBody>
              <a:bodyPr wrap="square" lIns="0" tIns="0" rIns="0" bIns="0" numCol="1" anchor="t">
                <a:noAutofit/>
              </a:bodyPr>
              <a:lstStyle/>
              <a:p>
                <a:pPr marL="0" marR="0" lvl="0" indent="0" defTabSz="914400" eaLnBrk="1" fontAlgn="auto" latinLnBrk="0" hangingPunct="1">
                  <a:lnSpc>
                    <a:spcPct val="100000"/>
                  </a:lnSpc>
                  <a:spcBef>
                    <a:spcPts val="0"/>
                  </a:spcBef>
                  <a:spcAft>
                    <a:spcPts val="0"/>
                  </a:spcAft>
                  <a:buClrTx/>
                  <a:buSzTx/>
                  <a:buFontTx/>
                  <a:buNone/>
                  <a:tabLst/>
                  <a:defRPr sz="1200">
                    <a:solidFill>
                      <a:srgbClr val="000000"/>
                    </a:solidFill>
                    <a:latin typeface="Helvetica"/>
                    <a:ea typeface="Helvetica"/>
                    <a:cs typeface="Helvetica"/>
                    <a:sym typeface="Helvetica"/>
                  </a:defRPr>
                </a:pPr>
                <a:endParaRPr kumimoji="0" lang="en-GB" sz="844" b="0" i="0" u="none" strike="noStrike" kern="0" cap="none" spc="0" normalizeH="0" baseline="0" noProof="0" dirty="0">
                  <a:ln>
                    <a:noFill/>
                  </a:ln>
                  <a:solidFill>
                    <a:srgbClr val="000000"/>
                  </a:solidFill>
                  <a:effectLst/>
                  <a:uLnTx/>
                  <a:uFillTx/>
                  <a:latin typeface="Helvetica"/>
                  <a:ea typeface="Lato Light" panose="020F0502020204030203" pitchFamily="34" charset="0"/>
                  <a:cs typeface="Arial" panose="020B0604020202020204" pitchFamily="34" charset="0"/>
                  <a:sym typeface="Helvetica"/>
                </a:endParaRPr>
              </a:p>
            </p:txBody>
          </p:sp>
          <p:sp>
            <p:nvSpPr>
              <p:cNvPr id="119" name="Shape 17095">
                <a:extLst>
                  <a:ext uri="{FF2B5EF4-FFF2-40B4-BE49-F238E27FC236}">
                    <a16:creationId xmlns:a16="http://schemas.microsoft.com/office/drawing/2014/main" id="{C63DC741-0E6B-0AC4-4F42-1E787A4D425E}"/>
                  </a:ext>
                </a:extLst>
              </p:cNvPr>
              <p:cNvSpPr/>
              <p:nvPr/>
            </p:nvSpPr>
            <p:spPr>
              <a:xfrm>
                <a:off x="5752665" y="2726014"/>
                <a:ext cx="53040" cy="90599"/>
              </a:xfrm>
              <a:custGeom>
                <a:avLst/>
                <a:gdLst/>
                <a:ahLst/>
                <a:cxnLst>
                  <a:cxn ang="0">
                    <a:pos x="wd2" y="hd2"/>
                  </a:cxn>
                  <a:cxn ang="5400000">
                    <a:pos x="wd2" y="hd2"/>
                  </a:cxn>
                  <a:cxn ang="10800000">
                    <a:pos x="wd2" y="hd2"/>
                  </a:cxn>
                  <a:cxn ang="16200000">
                    <a:pos x="wd2" y="hd2"/>
                  </a:cxn>
                </a:cxnLst>
                <a:rect l="0" t="0" r="r" b="b"/>
                <a:pathLst>
                  <a:path w="21312" h="20664" extrusionOk="0">
                    <a:moveTo>
                      <a:pt x="7306" y="2581"/>
                    </a:moveTo>
                    <a:cubicBezTo>
                      <a:pt x="9426" y="1581"/>
                      <a:pt x="12429" y="-690"/>
                      <a:pt x="15611" y="204"/>
                    </a:cubicBezTo>
                    <a:cubicBezTo>
                      <a:pt x="17945" y="864"/>
                      <a:pt x="19631" y="2764"/>
                      <a:pt x="20508" y="4055"/>
                    </a:cubicBezTo>
                    <a:cubicBezTo>
                      <a:pt x="20974" y="4732"/>
                      <a:pt x="21600" y="5719"/>
                      <a:pt x="21166" y="6446"/>
                    </a:cubicBezTo>
                    <a:cubicBezTo>
                      <a:pt x="20708" y="7207"/>
                      <a:pt x="18945" y="7696"/>
                      <a:pt x="18829" y="8586"/>
                    </a:cubicBezTo>
                    <a:cubicBezTo>
                      <a:pt x="18745" y="9235"/>
                      <a:pt x="19199" y="9154"/>
                      <a:pt x="19492" y="9621"/>
                    </a:cubicBezTo>
                    <a:cubicBezTo>
                      <a:pt x="20190" y="10746"/>
                      <a:pt x="19758" y="12261"/>
                      <a:pt x="19697" y="13563"/>
                    </a:cubicBezTo>
                    <a:cubicBezTo>
                      <a:pt x="19642" y="14698"/>
                      <a:pt x="19558" y="17574"/>
                      <a:pt x="17401" y="18232"/>
                    </a:cubicBezTo>
                    <a:cubicBezTo>
                      <a:pt x="15860" y="18704"/>
                      <a:pt x="14169" y="17348"/>
                      <a:pt x="12765" y="17293"/>
                    </a:cubicBezTo>
                    <a:cubicBezTo>
                      <a:pt x="10914" y="17220"/>
                      <a:pt x="11126" y="18128"/>
                      <a:pt x="11062" y="18866"/>
                    </a:cubicBezTo>
                    <a:cubicBezTo>
                      <a:pt x="10972" y="19918"/>
                      <a:pt x="10807" y="20316"/>
                      <a:pt x="8789" y="20616"/>
                    </a:cubicBezTo>
                    <a:cubicBezTo>
                      <a:pt x="6808" y="20910"/>
                      <a:pt x="5030" y="19803"/>
                      <a:pt x="4300" y="18917"/>
                    </a:cubicBezTo>
                    <a:cubicBezTo>
                      <a:pt x="2528" y="16756"/>
                      <a:pt x="3562" y="14058"/>
                      <a:pt x="3791" y="11785"/>
                    </a:cubicBezTo>
                    <a:cubicBezTo>
                      <a:pt x="3947" y="10177"/>
                      <a:pt x="3956" y="7737"/>
                      <a:pt x="2259" y="6357"/>
                    </a:cubicBezTo>
                    <a:cubicBezTo>
                      <a:pt x="1694" y="5899"/>
                      <a:pt x="776" y="5677"/>
                      <a:pt x="327" y="5157"/>
                    </a:cubicBezTo>
                    <a:cubicBezTo>
                      <a:pt x="32" y="4821"/>
                      <a:pt x="217" y="2560"/>
                      <a:pt x="0" y="2516"/>
                    </a:cubicBezTo>
                    <a:cubicBezTo>
                      <a:pt x="2360" y="3005"/>
                      <a:pt x="5114" y="3613"/>
                      <a:pt x="7306" y="2581"/>
                    </a:cubicBezTo>
                    <a:close/>
                  </a:path>
                </a:pathLst>
              </a:custGeom>
              <a:grpFill/>
              <a:ln w="3175" cap="flat">
                <a:solidFill>
                  <a:sysClr val="window" lastClr="FFFFFF"/>
                </a:solidFill>
                <a:miter lim="400000"/>
              </a:ln>
              <a:effectLst/>
            </p:spPr>
            <p:txBody>
              <a:bodyPr wrap="square" lIns="0" tIns="0" rIns="0" bIns="0" numCol="1" anchor="t">
                <a:noAutofit/>
              </a:bodyPr>
              <a:lstStyle/>
              <a:p>
                <a:pPr marL="0" marR="0" lvl="0" indent="0" defTabSz="914400" eaLnBrk="1" fontAlgn="auto" latinLnBrk="0" hangingPunct="1">
                  <a:lnSpc>
                    <a:spcPct val="100000"/>
                  </a:lnSpc>
                  <a:spcBef>
                    <a:spcPts val="0"/>
                  </a:spcBef>
                  <a:spcAft>
                    <a:spcPts val="0"/>
                  </a:spcAft>
                  <a:buClrTx/>
                  <a:buSzTx/>
                  <a:buFontTx/>
                  <a:buNone/>
                  <a:tabLst/>
                  <a:defRPr sz="1200">
                    <a:solidFill>
                      <a:srgbClr val="000000"/>
                    </a:solidFill>
                    <a:latin typeface="Helvetica"/>
                    <a:ea typeface="Helvetica"/>
                    <a:cs typeface="Helvetica"/>
                    <a:sym typeface="Helvetica"/>
                  </a:defRPr>
                </a:pPr>
                <a:endParaRPr kumimoji="0" lang="en-GB" sz="844" b="0" i="0" u="none" strike="noStrike" kern="0" cap="none" spc="0" normalizeH="0" baseline="0" noProof="0" dirty="0">
                  <a:ln>
                    <a:noFill/>
                  </a:ln>
                  <a:solidFill>
                    <a:srgbClr val="000000"/>
                  </a:solidFill>
                  <a:effectLst/>
                  <a:uLnTx/>
                  <a:uFillTx/>
                  <a:latin typeface="Helvetica"/>
                  <a:ea typeface="Lato Light" panose="020F0502020204030203" pitchFamily="34" charset="0"/>
                  <a:cs typeface="Arial" panose="020B0604020202020204" pitchFamily="34" charset="0"/>
                  <a:sym typeface="Helvetica"/>
                </a:endParaRPr>
              </a:p>
            </p:txBody>
          </p:sp>
          <p:sp>
            <p:nvSpPr>
              <p:cNvPr id="120" name="Shape 17096">
                <a:extLst>
                  <a:ext uri="{FF2B5EF4-FFF2-40B4-BE49-F238E27FC236}">
                    <a16:creationId xmlns:a16="http://schemas.microsoft.com/office/drawing/2014/main" id="{4F52943F-5938-F5F9-A625-90FFD61B94F4}"/>
                  </a:ext>
                </a:extLst>
              </p:cNvPr>
              <p:cNvSpPr/>
              <p:nvPr/>
            </p:nvSpPr>
            <p:spPr>
              <a:xfrm>
                <a:off x="5767425" y="2653134"/>
                <a:ext cx="30445" cy="63290"/>
              </a:xfrm>
              <a:custGeom>
                <a:avLst/>
                <a:gdLst/>
                <a:ahLst/>
                <a:cxnLst>
                  <a:cxn ang="0">
                    <a:pos x="wd2" y="hd2"/>
                  </a:cxn>
                  <a:cxn ang="5400000">
                    <a:pos x="wd2" y="hd2"/>
                  </a:cxn>
                  <a:cxn ang="10800000">
                    <a:pos x="wd2" y="hd2"/>
                  </a:cxn>
                  <a:cxn ang="16200000">
                    <a:pos x="wd2" y="hd2"/>
                  </a:cxn>
                </a:cxnLst>
                <a:rect l="0" t="0" r="r" b="b"/>
                <a:pathLst>
                  <a:path w="20182" h="19347" extrusionOk="0">
                    <a:moveTo>
                      <a:pt x="17753" y="486"/>
                    </a:moveTo>
                    <a:cubicBezTo>
                      <a:pt x="17142" y="3456"/>
                      <a:pt x="19564" y="5677"/>
                      <a:pt x="20137" y="8551"/>
                    </a:cubicBezTo>
                    <a:cubicBezTo>
                      <a:pt x="20486" y="10298"/>
                      <a:pt x="18742" y="10594"/>
                      <a:pt x="17185" y="11978"/>
                    </a:cubicBezTo>
                    <a:cubicBezTo>
                      <a:pt x="15823" y="13177"/>
                      <a:pt x="16788" y="14474"/>
                      <a:pt x="16086" y="15731"/>
                    </a:cubicBezTo>
                    <a:cubicBezTo>
                      <a:pt x="15398" y="16967"/>
                      <a:pt x="13253" y="18327"/>
                      <a:pt x="11590" y="19347"/>
                    </a:cubicBezTo>
                    <a:cubicBezTo>
                      <a:pt x="4935" y="16836"/>
                      <a:pt x="2116" y="14665"/>
                      <a:pt x="940" y="10760"/>
                    </a:cubicBezTo>
                    <a:cubicBezTo>
                      <a:pt x="463" y="9180"/>
                      <a:pt x="-1114" y="6815"/>
                      <a:pt x="1337" y="5425"/>
                    </a:cubicBezTo>
                    <a:cubicBezTo>
                      <a:pt x="3750" y="4056"/>
                      <a:pt x="8351" y="4389"/>
                      <a:pt x="11542" y="3708"/>
                    </a:cubicBezTo>
                    <a:cubicBezTo>
                      <a:pt x="13200" y="3352"/>
                      <a:pt x="17978" y="-2253"/>
                      <a:pt x="18346" y="1024"/>
                    </a:cubicBezTo>
                  </a:path>
                </a:pathLst>
              </a:custGeom>
              <a:grpFill/>
              <a:ln w="3175" cap="flat">
                <a:solidFill>
                  <a:sysClr val="window" lastClr="FFFFFF"/>
                </a:solidFill>
                <a:miter lim="400000"/>
              </a:ln>
              <a:effectLst/>
            </p:spPr>
            <p:txBody>
              <a:bodyPr wrap="square" lIns="0" tIns="0" rIns="0" bIns="0" numCol="1" anchor="t">
                <a:noAutofit/>
              </a:bodyPr>
              <a:lstStyle/>
              <a:p>
                <a:pPr marL="0" marR="0" lvl="0" indent="0" defTabSz="914400" eaLnBrk="1" fontAlgn="auto" latinLnBrk="0" hangingPunct="1">
                  <a:lnSpc>
                    <a:spcPct val="100000"/>
                  </a:lnSpc>
                  <a:spcBef>
                    <a:spcPts val="0"/>
                  </a:spcBef>
                  <a:spcAft>
                    <a:spcPts val="0"/>
                  </a:spcAft>
                  <a:buClrTx/>
                  <a:buSzTx/>
                  <a:buFontTx/>
                  <a:buNone/>
                  <a:tabLst/>
                  <a:defRPr sz="1200">
                    <a:solidFill>
                      <a:srgbClr val="000000"/>
                    </a:solidFill>
                    <a:latin typeface="Helvetica"/>
                    <a:ea typeface="Helvetica"/>
                    <a:cs typeface="Helvetica"/>
                    <a:sym typeface="Helvetica"/>
                  </a:defRPr>
                </a:pPr>
                <a:endParaRPr kumimoji="0" lang="en-GB" sz="844" b="0" i="0" u="none" strike="noStrike" kern="0" cap="none" spc="0" normalizeH="0" baseline="0" noProof="0" dirty="0">
                  <a:ln>
                    <a:noFill/>
                  </a:ln>
                  <a:solidFill>
                    <a:srgbClr val="000000"/>
                  </a:solidFill>
                  <a:effectLst/>
                  <a:uLnTx/>
                  <a:uFillTx/>
                  <a:latin typeface="Helvetica"/>
                  <a:ea typeface="Lato Light" panose="020F0502020204030203" pitchFamily="34" charset="0"/>
                  <a:cs typeface="Arial" panose="020B0604020202020204" pitchFamily="34" charset="0"/>
                  <a:sym typeface="Helvetica"/>
                </a:endParaRPr>
              </a:p>
            </p:txBody>
          </p:sp>
          <p:sp>
            <p:nvSpPr>
              <p:cNvPr id="121" name="Shape 17097">
                <a:extLst>
                  <a:ext uri="{FF2B5EF4-FFF2-40B4-BE49-F238E27FC236}">
                    <a16:creationId xmlns:a16="http://schemas.microsoft.com/office/drawing/2014/main" id="{36CFB9E9-F9E0-B990-EC8E-68A2A50F79C1}"/>
                  </a:ext>
                </a:extLst>
              </p:cNvPr>
              <p:cNvSpPr/>
              <p:nvPr/>
            </p:nvSpPr>
            <p:spPr>
              <a:xfrm>
                <a:off x="6151184" y="2055518"/>
                <a:ext cx="37755" cy="20743"/>
              </a:xfrm>
              <a:custGeom>
                <a:avLst/>
                <a:gdLst/>
                <a:ahLst/>
                <a:cxnLst>
                  <a:cxn ang="0">
                    <a:pos x="wd2" y="hd2"/>
                  </a:cxn>
                  <a:cxn ang="5400000">
                    <a:pos x="wd2" y="hd2"/>
                  </a:cxn>
                  <a:cxn ang="10800000">
                    <a:pos x="wd2" y="hd2"/>
                  </a:cxn>
                  <a:cxn ang="16200000">
                    <a:pos x="wd2" y="hd2"/>
                  </a:cxn>
                </a:cxnLst>
                <a:rect l="0" t="0" r="r" b="b"/>
                <a:pathLst>
                  <a:path w="17510" h="20137" extrusionOk="0">
                    <a:moveTo>
                      <a:pt x="16912" y="716"/>
                    </a:moveTo>
                    <a:cubicBezTo>
                      <a:pt x="17086" y="930"/>
                      <a:pt x="17233" y="1193"/>
                      <a:pt x="17333" y="1524"/>
                    </a:cubicBezTo>
                    <a:cubicBezTo>
                      <a:pt x="18316" y="5048"/>
                      <a:pt x="14940" y="8524"/>
                      <a:pt x="13917" y="10162"/>
                    </a:cubicBezTo>
                    <a:cubicBezTo>
                      <a:pt x="12232" y="12863"/>
                      <a:pt x="10675" y="14052"/>
                      <a:pt x="8556" y="14266"/>
                    </a:cubicBezTo>
                    <a:cubicBezTo>
                      <a:pt x="6837" y="14453"/>
                      <a:pt x="6650" y="13734"/>
                      <a:pt x="5607" y="16235"/>
                    </a:cubicBezTo>
                    <a:cubicBezTo>
                      <a:pt x="4946" y="17811"/>
                      <a:pt x="5587" y="19932"/>
                      <a:pt x="4304" y="20132"/>
                    </a:cubicBezTo>
                    <a:cubicBezTo>
                      <a:pt x="3147" y="20312"/>
                      <a:pt x="1783" y="15143"/>
                      <a:pt x="1155" y="13686"/>
                    </a:cubicBezTo>
                    <a:cubicBezTo>
                      <a:pt x="-3284" y="3514"/>
                      <a:pt x="6316" y="2305"/>
                      <a:pt x="9044" y="1780"/>
                    </a:cubicBezTo>
                    <a:cubicBezTo>
                      <a:pt x="10407" y="1524"/>
                      <a:pt x="15274" y="-1288"/>
                      <a:pt x="16912" y="716"/>
                    </a:cubicBezTo>
                    <a:close/>
                  </a:path>
                </a:pathLst>
              </a:custGeom>
              <a:grpFill/>
              <a:ln w="3175" cap="flat">
                <a:solidFill>
                  <a:sysClr val="window" lastClr="FFFFFF"/>
                </a:solidFill>
                <a:miter lim="400000"/>
              </a:ln>
              <a:effectLst/>
            </p:spPr>
            <p:txBody>
              <a:bodyPr wrap="square" lIns="0" tIns="0" rIns="0" bIns="0" numCol="1" anchor="t">
                <a:noAutofit/>
              </a:bodyPr>
              <a:lstStyle/>
              <a:p>
                <a:pPr marL="0" marR="0" lvl="0" indent="0" defTabSz="914400" eaLnBrk="1" fontAlgn="auto" latinLnBrk="0" hangingPunct="1">
                  <a:lnSpc>
                    <a:spcPct val="100000"/>
                  </a:lnSpc>
                  <a:spcBef>
                    <a:spcPts val="0"/>
                  </a:spcBef>
                  <a:spcAft>
                    <a:spcPts val="0"/>
                  </a:spcAft>
                  <a:buClrTx/>
                  <a:buSzTx/>
                  <a:buFontTx/>
                  <a:buNone/>
                  <a:tabLst/>
                  <a:defRPr sz="1200">
                    <a:solidFill>
                      <a:srgbClr val="000000"/>
                    </a:solidFill>
                    <a:latin typeface="Helvetica"/>
                    <a:ea typeface="Helvetica"/>
                    <a:cs typeface="Helvetica"/>
                    <a:sym typeface="Helvetica"/>
                  </a:defRPr>
                </a:pPr>
                <a:endParaRPr kumimoji="0" lang="en-GB" sz="844" b="0" i="0" u="none" strike="noStrike" kern="0" cap="none" spc="0" normalizeH="0" baseline="0" noProof="0" dirty="0">
                  <a:ln>
                    <a:noFill/>
                  </a:ln>
                  <a:solidFill>
                    <a:srgbClr val="000000"/>
                  </a:solidFill>
                  <a:effectLst/>
                  <a:uLnTx/>
                  <a:uFillTx/>
                  <a:latin typeface="Helvetica"/>
                  <a:ea typeface="Lato Light" panose="020F0502020204030203" pitchFamily="34" charset="0"/>
                  <a:cs typeface="Arial" panose="020B0604020202020204" pitchFamily="34" charset="0"/>
                  <a:sym typeface="Helvetica"/>
                </a:endParaRPr>
              </a:p>
            </p:txBody>
          </p:sp>
          <p:sp>
            <p:nvSpPr>
              <p:cNvPr id="122" name="Shape 17098">
                <a:extLst>
                  <a:ext uri="{FF2B5EF4-FFF2-40B4-BE49-F238E27FC236}">
                    <a16:creationId xmlns:a16="http://schemas.microsoft.com/office/drawing/2014/main" id="{D14D50BF-4BD6-3B68-0BB2-7D9783A87696}"/>
                  </a:ext>
                </a:extLst>
              </p:cNvPr>
              <p:cNvSpPr/>
              <p:nvPr/>
            </p:nvSpPr>
            <p:spPr>
              <a:xfrm>
                <a:off x="6269261" y="2944654"/>
                <a:ext cx="92277" cy="25428"/>
              </a:xfrm>
              <a:custGeom>
                <a:avLst/>
                <a:gdLst/>
                <a:ahLst/>
                <a:cxnLst>
                  <a:cxn ang="0">
                    <a:pos x="wd2" y="hd2"/>
                  </a:cxn>
                  <a:cxn ang="5400000">
                    <a:pos x="wd2" y="hd2"/>
                  </a:cxn>
                  <a:cxn ang="10800000">
                    <a:pos x="wd2" y="hd2"/>
                  </a:cxn>
                  <a:cxn ang="16200000">
                    <a:pos x="wd2" y="hd2"/>
                  </a:cxn>
                </a:cxnLst>
                <a:rect l="0" t="0" r="r" b="b"/>
                <a:pathLst>
                  <a:path w="21412" h="16649" extrusionOk="0">
                    <a:moveTo>
                      <a:pt x="20170" y="15344"/>
                    </a:moveTo>
                    <a:cubicBezTo>
                      <a:pt x="18110" y="15059"/>
                      <a:pt x="16320" y="13391"/>
                      <a:pt x="14213" y="14561"/>
                    </a:cubicBezTo>
                    <a:cubicBezTo>
                      <a:pt x="12541" y="15488"/>
                      <a:pt x="9236" y="19617"/>
                      <a:pt x="9052" y="12808"/>
                    </a:cubicBezTo>
                    <a:cubicBezTo>
                      <a:pt x="6163" y="12487"/>
                      <a:pt x="3142" y="9998"/>
                      <a:pt x="172" y="9695"/>
                    </a:cubicBezTo>
                    <a:cubicBezTo>
                      <a:pt x="122" y="6867"/>
                      <a:pt x="-15" y="4168"/>
                      <a:pt x="2" y="1265"/>
                    </a:cubicBezTo>
                    <a:cubicBezTo>
                      <a:pt x="1624" y="207"/>
                      <a:pt x="4721" y="-1983"/>
                      <a:pt x="5256" y="4103"/>
                    </a:cubicBezTo>
                    <a:cubicBezTo>
                      <a:pt x="8621" y="8120"/>
                      <a:pt x="13414" y="3744"/>
                      <a:pt x="16912" y="6913"/>
                    </a:cubicBezTo>
                    <a:cubicBezTo>
                      <a:pt x="16842" y="7878"/>
                      <a:pt x="17026" y="9164"/>
                      <a:pt x="16963" y="10124"/>
                    </a:cubicBezTo>
                    <a:cubicBezTo>
                      <a:pt x="18719" y="11513"/>
                      <a:pt x="19739" y="8223"/>
                      <a:pt x="21351" y="8540"/>
                    </a:cubicBezTo>
                    <a:cubicBezTo>
                      <a:pt x="21585" y="10730"/>
                      <a:pt x="21120" y="12813"/>
                      <a:pt x="20481" y="14053"/>
                    </a:cubicBezTo>
                  </a:path>
                </a:pathLst>
              </a:custGeom>
              <a:grpFill/>
              <a:ln w="3175" cap="flat">
                <a:solidFill>
                  <a:sysClr val="window" lastClr="FFFFFF"/>
                </a:solidFill>
                <a:miter lim="400000"/>
              </a:ln>
              <a:effectLst/>
            </p:spPr>
            <p:txBody>
              <a:bodyPr wrap="square" lIns="0" tIns="0" rIns="0" bIns="0" numCol="1" anchor="t">
                <a:noAutofit/>
              </a:bodyPr>
              <a:lstStyle/>
              <a:p>
                <a:pPr marL="0" marR="0" lvl="0" indent="0" defTabSz="914400" eaLnBrk="1" fontAlgn="auto" latinLnBrk="0" hangingPunct="1">
                  <a:lnSpc>
                    <a:spcPct val="100000"/>
                  </a:lnSpc>
                  <a:spcBef>
                    <a:spcPts val="0"/>
                  </a:spcBef>
                  <a:spcAft>
                    <a:spcPts val="0"/>
                  </a:spcAft>
                  <a:buClrTx/>
                  <a:buSzTx/>
                  <a:buFontTx/>
                  <a:buNone/>
                  <a:tabLst/>
                  <a:defRPr sz="1200">
                    <a:solidFill>
                      <a:srgbClr val="000000"/>
                    </a:solidFill>
                    <a:latin typeface="Helvetica"/>
                    <a:ea typeface="Helvetica"/>
                    <a:cs typeface="Helvetica"/>
                    <a:sym typeface="Helvetica"/>
                  </a:defRPr>
                </a:pPr>
                <a:endParaRPr kumimoji="0" lang="en-GB" sz="844" b="0" i="0" u="none" strike="noStrike" kern="0" cap="none" spc="0" normalizeH="0" baseline="0" noProof="0" dirty="0">
                  <a:ln>
                    <a:noFill/>
                  </a:ln>
                  <a:solidFill>
                    <a:srgbClr val="000000"/>
                  </a:solidFill>
                  <a:effectLst/>
                  <a:uLnTx/>
                  <a:uFillTx/>
                  <a:latin typeface="Helvetica"/>
                  <a:ea typeface="Lato Light" panose="020F0502020204030203" pitchFamily="34" charset="0"/>
                  <a:cs typeface="Arial" panose="020B0604020202020204" pitchFamily="34" charset="0"/>
                  <a:sym typeface="Helvetica"/>
                </a:endParaRPr>
              </a:p>
            </p:txBody>
          </p:sp>
        </p:grpSp>
        <p:sp>
          <p:nvSpPr>
            <p:cNvPr id="123" name="TextBox 122">
              <a:extLst>
                <a:ext uri="{FF2B5EF4-FFF2-40B4-BE49-F238E27FC236}">
                  <a16:creationId xmlns:a16="http://schemas.microsoft.com/office/drawing/2014/main" id="{FFA32CA9-0EB3-4490-DA23-309C044364F4}"/>
                </a:ext>
              </a:extLst>
            </p:cNvPr>
            <p:cNvSpPr txBox="1"/>
            <p:nvPr/>
          </p:nvSpPr>
          <p:spPr>
            <a:xfrm>
              <a:off x="8868308" y="-1021188"/>
              <a:ext cx="559491" cy="302731"/>
            </a:xfrm>
            <a:prstGeom prst="rect">
              <a:avLst/>
            </a:prstGeom>
            <a:noFill/>
          </p:spPr>
          <p:txBody>
            <a:bodyPr wrap="square" lIns="0" tIns="0" rIns="0" bIns="0" rtlCol="0">
              <a:noAutofit/>
            </a:bodyPr>
            <a:lstStyle/>
            <a:p>
              <a:pPr lvl="0">
                <a:defRPr/>
              </a:pPr>
              <a:r>
                <a:rPr lang="hr-HR" sz="1200" b="1" kern="0" noProof="0" dirty="0">
                  <a:solidFill>
                    <a:prstClr val="white"/>
                  </a:solidFill>
                </a:rPr>
                <a:t>xx</a:t>
              </a:r>
              <a:r>
                <a:rPr lang="en-GB" sz="1200" b="1" kern="0" noProof="0" dirty="0">
                  <a:solidFill>
                    <a:prstClr val="white"/>
                  </a:solidFill>
                </a:rPr>
                <a:t>%</a:t>
              </a:r>
            </a:p>
          </p:txBody>
        </p:sp>
        <p:sp>
          <p:nvSpPr>
            <p:cNvPr id="124" name="TextBox 123">
              <a:extLst>
                <a:ext uri="{FF2B5EF4-FFF2-40B4-BE49-F238E27FC236}">
                  <a16:creationId xmlns:a16="http://schemas.microsoft.com/office/drawing/2014/main" id="{A977A527-4D90-38EF-72FE-0D81C4ADB3D6}"/>
                </a:ext>
              </a:extLst>
            </p:cNvPr>
            <p:cNvSpPr txBox="1"/>
            <p:nvPr/>
          </p:nvSpPr>
          <p:spPr>
            <a:xfrm>
              <a:off x="9019703" y="-2319086"/>
              <a:ext cx="461334" cy="302731"/>
            </a:xfrm>
            <a:prstGeom prst="rect">
              <a:avLst/>
            </a:prstGeom>
            <a:noFill/>
          </p:spPr>
          <p:txBody>
            <a:bodyPr wrap="square" lIns="0" tIns="0" rIns="0" bIns="0"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hr-HR" sz="1200" b="1" kern="0" noProof="0" dirty="0">
                  <a:solidFill>
                    <a:srgbClr val="0A5D7A"/>
                  </a:solidFill>
                </a:rPr>
                <a:t>xx</a:t>
              </a:r>
              <a:r>
                <a:rPr kumimoji="0" lang="en-GB" sz="1200" b="1" i="0" u="none" strike="noStrike" kern="0" cap="none" spc="0" normalizeH="0" baseline="0" noProof="0" dirty="0">
                  <a:ln>
                    <a:noFill/>
                  </a:ln>
                  <a:solidFill>
                    <a:srgbClr val="0A5D7A"/>
                  </a:solidFill>
                  <a:effectLst/>
                  <a:uLnTx/>
                  <a:uFillTx/>
                </a:rPr>
                <a:t>%</a:t>
              </a:r>
            </a:p>
          </p:txBody>
        </p:sp>
        <p:sp>
          <p:nvSpPr>
            <p:cNvPr id="125" name="TextBox 124">
              <a:extLst>
                <a:ext uri="{FF2B5EF4-FFF2-40B4-BE49-F238E27FC236}">
                  <a16:creationId xmlns:a16="http://schemas.microsoft.com/office/drawing/2014/main" id="{36F9C253-3C19-12B3-4E8E-288B351F7E19}"/>
                </a:ext>
              </a:extLst>
            </p:cNvPr>
            <p:cNvSpPr txBox="1"/>
            <p:nvPr/>
          </p:nvSpPr>
          <p:spPr>
            <a:xfrm>
              <a:off x="8650176" y="-1655747"/>
              <a:ext cx="559491" cy="302731"/>
            </a:xfrm>
            <a:prstGeom prst="rect">
              <a:avLst/>
            </a:prstGeom>
            <a:noFill/>
          </p:spPr>
          <p:txBody>
            <a:bodyPr wrap="square" lIns="0" tIns="0" rIns="0" bIns="0"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hr-HR" sz="1200" b="1" i="0" u="none" strike="noStrike" kern="0" cap="none" spc="0" normalizeH="0" baseline="0" noProof="0" dirty="0">
                  <a:ln>
                    <a:noFill/>
                  </a:ln>
                  <a:solidFill>
                    <a:prstClr val="white"/>
                  </a:solidFill>
                  <a:effectLst/>
                  <a:uLnTx/>
                  <a:uFillTx/>
                </a:rPr>
                <a:t>xx</a:t>
              </a:r>
              <a:r>
                <a:rPr kumimoji="0" lang="en-GB" sz="1200" b="1" i="0" u="none" strike="noStrike" kern="0" cap="none" spc="0" normalizeH="0" baseline="0" noProof="0" dirty="0">
                  <a:ln>
                    <a:noFill/>
                  </a:ln>
                  <a:solidFill>
                    <a:prstClr val="white"/>
                  </a:solidFill>
                  <a:effectLst/>
                  <a:uLnTx/>
                  <a:uFillTx/>
                </a:rPr>
                <a:t>%</a:t>
              </a:r>
            </a:p>
          </p:txBody>
        </p:sp>
        <p:sp>
          <p:nvSpPr>
            <p:cNvPr id="129" name="TextBox 128">
              <a:extLst>
                <a:ext uri="{FF2B5EF4-FFF2-40B4-BE49-F238E27FC236}">
                  <a16:creationId xmlns:a16="http://schemas.microsoft.com/office/drawing/2014/main" id="{1A96B77F-E62E-F4E3-274D-EE9D73BDE43C}"/>
                </a:ext>
              </a:extLst>
            </p:cNvPr>
            <p:cNvSpPr txBox="1"/>
            <p:nvPr/>
          </p:nvSpPr>
          <p:spPr>
            <a:xfrm>
              <a:off x="9267638" y="-2097516"/>
              <a:ext cx="461334" cy="302731"/>
            </a:xfrm>
            <a:prstGeom prst="rect">
              <a:avLst/>
            </a:prstGeom>
            <a:noFill/>
          </p:spPr>
          <p:txBody>
            <a:bodyPr wrap="square" lIns="0" tIns="0" rIns="0" bIns="0"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hr-HR" sz="1200" b="1" i="0" u="none" strike="noStrike" kern="0" cap="none" spc="0" normalizeH="0" baseline="0" noProof="0" dirty="0">
                  <a:ln>
                    <a:noFill/>
                  </a:ln>
                  <a:solidFill>
                    <a:srgbClr val="0A5D7A"/>
                  </a:solidFill>
                  <a:effectLst/>
                  <a:uLnTx/>
                  <a:uFillTx/>
                </a:rPr>
                <a:t>xx</a:t>
              </a:r>
              <a:r>
                <a:rPr kumimoji="0" lang="en-GB" sz="1200" b="1" i="0" u="none" strike="noStrike" kern="0" cap="none" spc="0" normalizeH="0" baseline="0" noProof="0" dirty="0">
                  <a:ln>
                    <a:noFill/>
                  </a:ln>
                  <a:solidFill>
                    <a:srgbClr val="0A5D7A"/>
                  </a:solidFill>
                  <a:effectLst/>
                  <a:uLnTx/>
                  <a:uFillTx/>
                </a:rPr>
                <a:t>%</a:t>
              </a:r>
            </a:p>
          </p:txBody>
        </p:sp>
        <p:sp>
          <p:nvSpPr>
            <p:cNvPr id="130" name="TextBox 129">
              <a:extLst>
                <a:ext uri="{FF2B5EF4-FFF2-40B4-BE49-F238E27FC236}">
                  <a16:creationId xmlns:a16="http://schemas.microsoft.com/office/drawing/2014/main" id="{3C8EE0AD-D0EA-03CE-BF16-F09DE83A78D5}"/>
                </a:ext>
              </a:extLst>
            </p:cNvPr>
            <p:cNvSpPr txBox="1"/>
            <p:nvPr/>
          </p:nvSpPr>
          <p:spPr>
            <a:xfrm>
              <a:off x="9616470" y="-1558230"/>
              <a:ext cx="559491" cy="302731"/>
            </a:xfrm>
            <a:prstGeom prst="rect">
              <a:avLst/>
            </a:prstGeom>
            <a:noFill/>
          </p:spPr>
          <p:txBody>
            <a:bodyPr wrap="square" lIns="0" tIns="0" rIns="0" bIns="0" rtlCol="0">
              <a:noAutofit/>
            </a:bodyPr>
            <a:lstStyle/>
            <a:p>
              <a:pPr lvl="0">
                <a:defRPr/>
              </a:pPr>
              <a:r>
                <a:rPr lang="hr-HR" sz="1200" b="1" kern="0" noProof="0" dirty="0">
                  <a:solidFill>
                    <a:prstClr val="white"/>
                  </a:solidFill>
                </a:rPr>
                <a:t>xx</a:t>
              </a:r>
              <a:r>
                <a:rPr lang="en-GB" sz="1200" b="1" kern="0" noProof="0" dirty="0">
                  <a:solidFill>
                    <a:prstClr val="white"/>
                  </a:solidFill>
                </a:rPr>
                <a:t>%</a:t>
              </a:r>
            </a:p>
          </p:txBody>
        </p:sp>
        <p:sp>
          <p:nvSpPr>
            <p:cNvPr id="131" name="TextBox 130">
              <a:extLst>
                <a:ext uri="{FF2B5EF4-FFF2-40B4-BE49-F238E27FC236}">
                  <a16:creationId xmlns:a16="http://schemas.microsoft.com/office/drawing/2014/main" id="{9B2FA525-8431-60CB-7683-680F46CA4A72}"/>
                </a:ext>
              </a:extLst>
            </p:cNvPr>
            <p:cNvSpPr txBox="1"/>
            <p:nvPr/>
          </p:nvSpPr>
          <p:spPr>
            <a:xfrm>
              <a:off x="10379961" y="-1628666"/>
              <a:ext cx="559491" cy="302731"/>
            </a:xfrm>
            <a:prstGeom prst="rect">
              <a:avLst/>
            </a:prstGeom>
            <a:noFill/>
          </p:spPr>
          <p:txBody>
            <a:bodyPr wrap="square" lIns="0" tIns="0" rIns="0" bIns="0"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hr-HR" sz="1200" b="1" kern="0" noProof="0" dirty="0">
                  <a:solidFill>
                    <a:prstClr val="white"/>
                  </a:solidFill>
                </a:rPr>
                <a:t>xx</a:t>
              </a:r>
              <a:r>
                <a:rPr lang="en-GB" sz="1200" b="1" kern="0" noProof="0" dirty="0">
                  <a:solidFill>
                    <a:prstClr val="white"/>
                  </a:solidFill>
                </a:rPr>
                <a:t>%</a:t>
              </a:r>
            </a:p>
          </p:txBody>
        </p:sp>
      </p:grpSp>
      <p:pic>
        <p:nvPicPr>
          <p:cNvPr id="4" name="Picture 3" descr="Silhouette of a construction site">
            <a:extLst>
              <a:ext uri="{FF2B5EF4-FFF2-40B4-BE49-F238E27FC236}">
                <a16:creationId xmlns:a16="http://schemas.microsoft.com/office/drawing/2014/main" id="{F2083ECB-BB28-F271-FDFA-2826FF95C59A}"/>
              </a:ext>
            </a:extLst>
          </p:cNvPr>
          <p:cNvPicPr>
            <a:picLocks noChangeAspect="1"/>
          </p:cNvPicPr>
          <p:nvPr/>
        </p:nvPicPr>
        <p:blipFill rotWithShape="1">
          <a:blip r:embed="rId3" cstate="screen">
            <a:alphaModFix amt="25000"/>
            <a:extLst>
              <a:ext uri="{28A0092B-C50C-407E-A947-70E740481C1C}">
                <a14:useLocalDpi xmlns:a14="http://schemas.microsoft.com/office/drawing/2010/main" val="0"/>
              </a:ext>
            </a:extLst>
          </a:blip>
          <a:srcRect/>
          <a:stretch/>
        </p:blipFill>
        <p:spPr>
          <a:xfrm>
            <a:off x="0" y="0"/>
            <a:ext cx="7535864" cy="6858000"/>
          </a:xfrm>
          <a:prstGeom prst="rect">
            <a:avLst/>
          </a:prstGeom>
        </p:spPr>
      </p:pic>
      <p:sp>
        <p:nvSpPr>
          <p:cNvPr id="5" name="Text Placeholder 2">
            <a:extLst>
              <a:ext uri="{FF2B5EF4-FFF2-40B4-BE49-F238E27FC236}">
                <a16:creationId xmlns:a16="http://schemas.microsoft.com/office/drawing/2014/main" id="{88DEFA77-9B61-0DF0-D0E5-3CEAC32D6CDE}"/>
              </a:ext>
            </a:extLst>
          </p:cNvPr>
          <p:cNvSpPr txBox="1">
            <a:spLocks/>
          </p:cNvSpPr>
          <p:nvPr/>
        </p:nvSpPr>
        <p:spPr>
          <a:xfrm>
            <a:off x="482619" y="1484313"/>
            <a:ext cx="6750862" cy="4767897"/>
          </a:xfrm>
          <a:prstGeom prst="rect">
            <a:avLst/>
          </a:prstGeom>
          <a:noFill/>
          <a:ln>
            <a:noFill/>
          </a:ln>
        </p:spPr>
        <p:txBody>
          <a:bodyPr vert="horz" lIns="0" tIns="0" rIns="0" bIns="0" rtlCol="0" anchor="ctr" anchorCtr="0">
            <a:noAutofit/>
          </a:bodyPr>
          <a:lstStyle>
            <a:lvl1pPr marL="0" indent="0" algn="l" defTabSz="914400" rtl="0" eaLnBrk="1" latinLnBrk="0" hangingPunct="1">
              <a:lnSpc>
                <a:spcPct val="100000"/>
              </a:lnSpc>
              <a:spcBef>
                <a:spcPts val="0"/>
              </a:spcBef>
              <a:buFont typeface="Arial" panose="020B0604020202020204" pitchFamily="34" charset="0"/>
              <a:buNone/>
              <a:defRPr sz="1400" b="0" kern="1200" baseline="0">
                <a:ln>
                  <a:noFill/>
                </a:ln>
                <a:solidFill>
                  <a:srgbClr val="0A5D7A"/>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eaLnBrk="0" fontAlgn="base" hangingPunct="0">
              <a:spcBef>
                <a:spcPct val="0"/>
              </a:spcBef>
              <a:spcAft>
                <a:spcPct val="0"/>
              </a:spcAft>
            </a:pPr>
            <a:r>
              <a:rPr lang="en-US" altLang="en-NL" sz="1600" b="1" dirty="0"/>
              <a:t>Lorem ipsum dolor sit </a:t>
            </a:r>
            <a:r>
              <a:rPr lang="en-US" altLang="en-NL" sz="1600" b="1" dirty="0" err="1"/>
              <a:t>amet</a:t>
            </a:r>
            <a:r>
              <a:rPr lang="en-US" altLang="en-NL" sz="1600" b="1" dirty="0"/>
              <a:t>, </a:t>
            </a:r>
            <a:r>
              <a:rPr lang="en-US" altLang="en-NL" sz="1600" b="1" dirty="0" err="1"/>
              <a:t>consectetuer</a:t>
            </a:r>
            <a:r>
              <a:rPr lang="en-US" altLang="en-NL" sz="1600" b="1" dirty="0"/>
              <a:t> </a:t>
            </a:r>
            <a:r>
              <a:rPr lang="en-US" altLang="en-NL" sz="1600" b="1" dirty="0" err="1"/>
              <a:t>adipiscing</a:t>
            </a:r>
            <a:r>
              <a:rPr lang="en-US" altLang="en-NL" sz="1600" b="1" dirty="0"/>
              <a:t> </a:t>
            </a:r>
            <a:r>
              <a:rPr lang="en-US" altLang="en-NL" sz="1600" b="1" dirty="0" err="1"/>
              <a:t>elit</a:t>
            </a:r>
            <a:r>
              <a:rPr lang="en-US" altLang="en-NL" sz="1600" b="1" dirty="0"/>
              <a:t>. </a:t>
            </a:r>
            <a:endParaRPr lang="hr-HR" altLang="en-NL" sz="1600" b="1" dirty="0"/>
          </a:p>
          <a:p>
            <a:pPr lvl="0"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a:t>
            </a:r>
          </a:p>
          <a:p>
            <a:pPr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 </a:t>
            </a:r>
            <a:endParaRPr lang="hr-HR" altLang="en-NL" sz="1600" dirty="0"/>
          </a:p>
          <a:p>
            <a:pPr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 </a:t>
            </a:r>
            <a:endParaRPr lang="hr-HR" altLang="en-NL" sz="1600" dirty="0"/>
          </a:p>
          <a:p>
            <a:endParaRPr lang="en-GB" sz="1600" dirty="0"/>
          </a:p>
          <a:p>
            <a:pPr lvl="0" eaLnBrk="0" fontAlgn="base" hangingPunct="0">
              <a:spcBef>
                <a:spcPct val="0"/>
              </a:spcBef>
              <a:spcAft>
                <a:spcPct val="0"/>
              </a:spcAft>
            </a:pPr>
            <a:r>
              <a:rPr lang="en-US" altLang="en-NL" sz="1600" b="1" dirty="0"/>
              <a:t>Lorem ipsum dolor sit </a:t>
            </a:r>
            <a:r>
              <a:rPr lang="en-US" altLang="en-NL" sz="1600" b="1" dirty="0" err="1"/>
              <a:t>amet</a:t>
            </a:r>
            <a:r>
              <a:rPr lang="en-US" altLang="en-NL" sz="1600" b="1" dirty="0"/>
              <a:t>, </a:t>
            </a:r>
            <a:r>
              <a:rPr lang="en-US" altLang="en-NL" sz="1600" b="1" dirty="0" err="1"/>
              <a:t>consectetuer</a:t>
            </a:r>
            <a:r>
              <a:rPr lang="en-US" altLang="en-NL" sz="1600" b="1" dirty="0"/>
              <a:t> </a:t>
            </a:r>
            <a:r>
              <a:rPr lang="en-US" altLang="en-NL" sz="1600" b="1" dirty="0" err="1"/>
              <a:t>adipiscing</a:t>
            </a:r>
            <a:r>
              <a:rPr lang="en-US" altLang="en-NL" sz="1600" b="1" dirty="0"/>
              <a:t> </a:t>
            </a:r>
            <a:r>
              <a:rPr lang="en-US" altLang="en-NL" sz="1600" b="1" dirty="0" err="1"/>
              <a:t>elit</a:t>
            </a:r>
            <a:r>
              <a:rPr lang="en-US" altLang="en-NL" sz="1600" b="1" dirty="0"/>
              <a:t>. </a:t>
            </a:r>
          </a:p>
          <a:p>
            <a:pPr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 </a:t>
            </a:r>
          </a:p>
          <a:p>
            <a:pPr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 </a:t>
            </a:r>
            <a:endParaRPr lang="en-GB" altLang="en-NL" sz="1600" dirty="0"/>
          </a:p>
          <a:p>
            <a:pPr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 </a:t>
            </a:r>
            <a:endParaRPr lang="hr-HR" altLang="en-NL" sz="1600" dirty="0"/>
          </a:p>
          <a:p>
            <a:endParaRPr lang="en-US" sz="1600" dirty="0"/>
          </a:p>
          <a:p>
            <a:pPr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 </a:t>
            </a:r>
            <a:endParaRPr lang="hr-HR" altLang="en-NL" sz="1600" dirty="0"/>
          </a:p>
          <a:p>
            <a:endParaRPr lang="en-US" sz="1600" dirty="0"/>
          </a:p>
          <a:p>
            <a:pPr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 </a:t>
            </a:r>
            <a:endParaRPr lang="hr-HR" altLang="en-NL" sz="1600" dirty="0"/>
          </a:p>
          <a:p>
            <a:endParaRPr lang="en-US" sz="1600" dirty="0"/>
          </a:p>
          <a:p>
            <a:pPr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 </a:t>
            </a:r>
            <a:endParaRPr lang="hr-HR" altLang="en-NL" sz="1600" dirty="0"/>
          </a:p>
        </p:txBody>
      </p:sp>
      <p:sp>
        <p:nvSpPr>
          <p:cNvPr id="6" name="Text Placeholder 1">
            <a:extLst>
              <a:ext uri="{FF2B5EF4-FFF2-40B4-BE49-F238E27FC236}">
                <a16:creationId xmlns:a16="http://schemas.microsoft.com/office/drawing/2014/main" id="{C1D0A0A2-AF8A-DBE6-311C-81867DBBEC71}"/>
              </a:ext>
            </a:extLst>
          </p:cNvPr>
          <p:cNvSpPr>
            <a:spLocks noGrp="1"/>
          </p:cNvSpPr>
          <p:nvPr>
            <p:ph type="body" sz="quarter" idx="15"/>
          </p:nvPr>
        </p:nvSpPr>
        <p:spPr>
          <a:xfrm>
            <a:off x="436898" y="404813"/>
            <a:ext cx="7053245" cy="755650"/>
          </a:xfrm>
        </p:spPr>
        <p:txBody>
          <a:bodyPr anchor="t"/>
          <a:lstStyle/>
          <a:p>
            <a:r>
              <a:rPr lang="en-GB" sz="2400" noProof="0" dirty="0"/>
              <a:t>HVAC/plumbing installation market </a:t>
            </a:r>
            <a:r>
              <a:rPr lang="hr-HR" sz="2400" noProof="0" dirty="0"/>
              <a:t>...</a:t>
            </a:r>
            <a:endParaRPr lang="en-GB" sz="2400" noProof="0" dirty="0"/>
          </a:p>
        </p:txBody>
      </p:sp>
      <p:sp>
        <p:nvSpPr>
          <p:cNvPr id="17" name="Rectangle 29">
            <a:extLst>
              <a:ext uri="{FF2B5EF4-FFF2-40B4-BE49-F238E27FC236}">
                <a16:creationId xmlns:a16="http://schemas.microsoft.com/office/drawing/2014/main" id="{68C9BB2A-F35C-DFF0-A32F-99F743D98BEF}"/>
              </a:ext>
            </a:extLst>
          </p:cNvPr>
          <p:cNvSpPr/>
          <p:nvPr/>
        </p:nvSpPr>
        <p:spPr>
          <a:xfrm>
            <a:off x="479425" y="6472555"/>
            <a:ext cx="6694904" cy="369332"/>
          </a:xfrm>
          <a:prstGeom prst="rect">
            <a:avLst/>
          </a:prstGeom>
        </p:spPr>
        <p:txBody>
          <a:bodyPr wrap="square" lIns="0" tIns="0" rIns="0" bIns="0">
            <a:spAutoFit/>
          </a:bodyPr>
          <a:lstStyle/>
          <a:p>
            <a:pPr>
              <a:defRPr/>
            </a:pPr>
            <a:r>
              <a:rPr lang="en-GB" sz="800" noProof="0" dirty="0">
                <a:solidFill>
                  <a:schemeClr val="bg1">
                    <a:lumMod val="50000"/>
                  </a:schemeClr>
                </a:solidFill>
                <a:latin typeface="Arial" panose="020B0604020202020204"/>
              </a:rPr>
              <a:t>Note: Estimates are based on USP internal analysis combining construction-market outlook, installer turnover development, order-book strength, market structure and external sector indicators. Figures are directional estimates of installation-market activity and should be interpreted as indicative rather than precise forecasts.</a:t>
            </a:r>
          </a:p>
        </p:txBody>
      </p:sp>
      <p:sp>
        <p:nvSpPr>
          <p:cNvPr id="72" name="Tekstvak 4">
            <a:extLst>
              <a:ext uri="{FF2B5EF4-FFF2-40B4-BE49-F238E27FC236}">
                <a16:creationId xmlns:a16="http://schemas.microsoft.com/office/drawing/2014/main" id="{8E7EE165-8360-D610-6717-0F1EC4CA1675}"/>
              </a:ext>
            </a:extLst>
          </p:cNvPr>
          <p:cNvSpPr txBox="1"/>
          <p:nvPr/>
        </p:nvSpPr>
        <p:spPr>
          <a:xfrm>
            <a:off x="7884353" y="1171690"/>
            <a:ext cx="3828222" cy="351018"/>
          </a:xfrm>
          <a:prstGeom prst="rect">
            <a:avLst/>
          </a:prstGeom>
          <a:noFill/>
        </p:spPr>
        <p:txBody>
          <a:bodyPr wrap="square" lIns="0" tIns="0" rIns="0" bIns="0" rtlCol="0"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srgbClr val="595959"/>
                </a:solidFill>
                <a:effectLst/>
                <a:uLnTx/>
                <a:uFillTx/>
              </a:rPr>
              <a:t>Estimated HVAC/plumbing installation market development (2026)</a:t>
            </a:r>
            <a:endParaRPr kumimoji="0" lang="en-GB" sz="1100" b="0" i="0" u="none" strike="noStrike" kern="0" cap="none" spc="0" normalizeH="0" baseline="0" noProof="0" dirty="0">
              <a:ln>
                <a:noFill/>
              </a:ln>
              <a:solidFill>
                <a:srgbClr val="595959"/>
              </a:solidFill>
              <a:effectLst/>
              <a:uLnTx/>
              <a:uFillTx/>
            </a:endParaRPr>
          </a:p>
        </p:txBody>
      </p:sp>
      <p:cxnSp>
        <p:nvCxnSpPr>
          <p:cNvPr id="127" name="Rechte verbindingslijn 32">
            <a:extLst>
              <a:ext uri="{FF2B5EF4-FFF2-40B4-BE49-F238E27FC236}">
                <a16:creationId xmlns:a16="http://schemas.microsoft.com/office/drawing/2014/main" id="{17967F36-A8A6-CB2E-3C38-BBD2F446CB6A}"/>
              </a:ext>
            </a:extLst>
          </p:cNvPr>
          <p:cNvCxnSpPr>
            <a:cxnSpLocks/>
          </p:cNvCxnSpPr>
          <p:nvPr/>
        </p:nvCxnSpPr>
        <p:spPr>
          <a:xfrm>
            <a:off x="9203337" y="3176829"/>
            <a:ext cx="9922" cy="757225"/>
          </a:xfrm>
          <a:prstGeom prst="line">
            <a:avLst/>
          </a:prstGeom>
          <a:noFill/>
          <a:ln w="6350" cap="flat" cmpd="sng" algn="ctr">
            <a:solidFill>
              <a:srgbClr val="0E2841"/>
            </a:solidFill>
            <a:prstDash val="solid"/>
            <a:miter lim="800000"/>
          </a:ln>
          <a:effectLst/>
        </p:spPr>
      </p:cxnSp>
      <p:cxnSp>
        <p:nvCxnSpPr>
          <p:cNvPr id="128" name="Rechte verbindingslijn 32">
            <a:extLst>
              <a:ext uri="{FF2B5EF4-FFF2-40B4-BE49-F238E27FC236}">
                <a16:creationId xmlns:a16="http://schemas.microsoft.com/office/drawing/2014/main" id="{D374543C-0D9E-081B-77C0-AE36650D91A7}"/>
              </a:ext>
            </a:extLst>
          </p:cNvPr>
          <p:cNvCxnSpPr>
            <a:cxnSpLocks/>
          </p:cNvCxnSpPr>
          <p:nvPr/>
        </p:nvCxnSpPr>
        <p:spPr>
          <a:xfrm>
            <a:off x="9379420" y="3463115"/>
            <a:ext cx="0" cy="345731"/>
          </a:xfrm>
          <a:prstGeom prst="line">
            <a:avLst/>
          </a:prstGeom>
          <a:noFill/>
          <a:ln w="6350" cap="flat" cmpd="sng" algn="ctr">
            <a:solidFill>
              <a:srgbClr val="0E2841"/>
            </a:solidFill>
            <a:prstDash val="solid"/>
            <a:miter lim="800000"/>
          </a:ln>
          <a:effectLst/>
        </p:spPr>
      </p:cxnSp>
    </p:spTree>
    <p:extLst>
      <p:ext uri="{BB962C8B-B14F-4D97-AF65-F5344CB8AC3E}">
        <p14:creationId xmlns:p14="http://schemas.microsoft.com/office/powerpoint/2010/main" val="14609340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86A968-BC5B-87B0-C9A1-7153E20319A0}"/>
            </a:ext>
          </a:extLst>
        </p:cNvPr>
        <p:cNvGrpSpPr/>
        <p:nvPr/>
      </p:nvGrpSpPr>
      <p:grpSpPr>
        <a:xfrm>
          <a:off x="0" y="0"/>
          <a:ext cx="0" cy="0"/>
          <a:chOff x="0" y="0"/>
          <a:chExt cx="0" cy="0"/>
        </a:xfrm>
      </p:grpSpPr>
      <p:graphicFrame>
        <p:nvGraphicFramePr>
          <p:cNvPr id="12" name="Table 11">
            <a:extLst>
              <a:ext uri="{FF2B5EF4-FFF2-40B4-BE49-F238E27FC236}">
                <a16:creationId xmlns:a16="http://schemas.microsoft.com/office/drawing/2014/main" id="{BF8DFF16-095C-14BB-B132-8DAA46587652}"/>
              </a:ext>
            </a:extLst>
          </p:cNvPr>
          <p:cNvGraphicFramePr>
            <a:graphicFrameLocks noGrp="1"/>
          </p:cNvGraphicFramePr>
          <p:nvPr>
            <p:extLst>
              <p:ext uri="{D42A27DB-BD31-4B8C-83A1-F6EECF244321}">
                <p14:modId xmlns:p14="http://schemas.microsoft.com/office/powerpoint/2010/main" val="1243441494"/>
              </p:ext>
            </p:extLst>
          </p:nvPr>
        </p:nvGraphicFramePr>
        <p:xfrm>
          <a:off x="5676877" y="2420103"/>
          <a:ext cx="6032504" cy="3440880"/>
        </p:xfrm>
        <a:graphic>
          <a:graphicData uri="http://schemas.openxmlformats.org/drawingml/2006/table">
            <a:tbl>
              <a:tblPr firstRow="1" bandRow="1">
                <a:tableStyleId>{5C22544A-7EE6-4342-B048-85BDC9FD1C3A}</a:tableStyleId>
              </a:tblPr>
              <a:tblGrid>
                <a:gridCol w="1241426">
                  <a:extLst>
                    <a:ext uri="{9D8B030D-6E8A-4147-A177-3AD203B41FA5}">
                      <a16:colId xmlns:a16="http://schemas.microsoft.com/office/drawing/2014/main" val="1528226800"/>
                    </a:ext>
                  </a:extLst>
                </a:gridCol>
                <a:gridCol w="798513">
                  <a:extLst>
                    <a:ext uri="{9D8B030D-6E8A-4147-A177-3AD203B41FA5}">
                      <a16:colId xmlns:a16="http://schemas.microsoft.com/office/drawing/2014/main" val="800439178"/>
                    </a:ext>
                  </a:extLst>
                </a:gridCol>
                <a:gridCol w="798513">
                  <a:extLst>
                    <a:ext uri="{9D8B030D-6E8A-4147-A177-3AD203B41FA5}">
                      <a16:colId xmlns:a16="http://schemas.microsoft.com/office/drawing/2014/main" val="3642117892"/>
                    </a:ext>
                  </a:extLst>
                </a:gridCol>
                <a:gridCol w="798513">
                  <a:extLst>
                    <a:ext uri="{9D8B030D-6E8A-4147-A177-3AD203B41FA5}">
                      <a16:colId xmlns:a16="http://schemas.microsoft.com/office/drawing/2014/main" val="1304035205"/>
                    </a:ext>
                  </a:extLst>
                </a:gridCol>
                <a:gridCol w="798513">
                  <a:extLst>
                    <a:ext uri="{9D8B030D-6E8A-4147-A177-3AD203B41FA5}">
                      <a16:colId xmlns:a16="http://schemas.microsoft.com/office/drawing/2014/main" val="1456721719"/>
                    </a:ext>
                  </a:extLst>
                </a:gridCol>
                <a:gridCol w="798513">
                  <a:extLst>
                    <a:ext uri="{9D8B030D-6E8A-4147-A177-3AD203B41FA5}">
                      <a16:colId xmlns:a16="http://schemas.microsoft.com/office/drawing/2014/main" val="3206135192"/>
                    </a:ext>
                  </a:extLst>
                </a:gridCol>
                <a:gridCol w="798513">
                  <a:extLst>
                    <a:ext uri="{9D8B030D-6E8A-4147-A177-3AD203B41FA5}">
                      <a16:colId xmlns:a16="http://schemas.microsoft.com/office/drawing/2014/main" val="4274553741"/>
                    </a:ext>
                  </a:extLst>
                </a:gridCol>
              </a:tblGrid>
              <a:tr h="388144">
                <a:tc>
                  <a:txBody>
                    <a:bodyPr/>
                    <a:lstStyle/>
                    <a:p>
                      <a:pPr algn="r" rtl="0" fontAlgn="t">
                        <a:buNone/>
                      </a:pPr>
                      <a:r>
                        <a:rPr lang="en-GB" sz="1200" b="0" i="0" u="none" strike="noStrike" noProof="0" dirty="0">
                          <a:solidFill>
                            <a:srgbClr val="0A5D7A"/>
                          </a:solidFill>
                          <a:effectLst/>
                          <a:latin typeface="Arial" panose="020B0604020202020204" pitchFamily="34" charset="0"/>
                        </a:rPr>
                        <a:t>Total number </a:t>
                      </a:r>
                    </a:p>
                    <a:p>
                      <a:pPr algn="r" rtl="0" fontAlgn="t">
                        <a:buNone/>
                      </a:pPr>
                      <a:r>
                        <a:rPr lang="en-GB" sz="1200" b="0" i="0" u="none" strike="noStrike" noProof="0" dirty="0">
                          <a:solidFill>
                            <a:srgbClr val="0A5D7A"/>
                          </a:solidFill>
                          <a:effectLst/>
                          <a:latin typeface="Arial" panose="020B0604020202020204" pitchFamily="34" charset="0"/>
                        </a:rPr>
                        <a:t>of companies</a:t>
                      </a:r>
                    </a:p>
                  </a:txBody>
                  <a:tcPr marL="6350" marR="76200" marT="635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rtl="0" fontAlgn="ctr">
                        <a:buNone/>
                      </a:pPr>
                      <a:r>
                        <a:rPr lang="hr-HR" sz="1200" b="1" i="0" u="none" strike="noStrike" noProof="0" dirty="0">
                          <a:solidFill>
                            <a:srgbClr val="0A5D7A"/>
                          </a:solidFill>
                          <a:effectLst/>
                          <a:latin typeface="Arial" panose="020B0604020202020204" pitchFamily="34" charset="0"/>
                        </a:rPr>
                        <a:t>xxxxx</a:t>
                      </a:r>
                      <a:endParaRPr lang="en-GB" sz="1200" b="1" i="0" u="none" strike="noStrike" noProof="0" dirty="0">
                        <a:solidFill>
                          <a:srgbClr val="0A5D7A"/>
                        </a:solidFill>
                        <a:effectLst/>
                        <a:latin typeface="Arial" panose="020B0604020202020204" pitchFamily="34" charset="0"/>
                      </a:endParaRPr>
                    </a:p>
                  </a:txBody>
                  <a:tcPr marL="6350" marR="6350" marT="6350" marB="0" anchor="ctr">
                    <a:lnL w="12700" cmpd="sng">
                      <a:noFill/>
                    </a:lnL>
                    <a:lnR w="12700" cmpd="sng">
                      <a:noFill/>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1" i="0" u="none" strike="noStrike" kern="1200" cap="none" spc="0" normalizeH="0" baseline="0" noProof="0">
                          <a:ln>
                            <a:noFill/>
                          </a:ln>
                          <a:solidFill>
                            <a:srgbClr val="0A5D7A"/>
                          </a:solidFill>
                          <a:effectLst/>
                          <a:uLnTx/>
                          <a:uFillTx/>
                          <a:latin typeface="Arial" panose="020B0604020202020204" pitchFamily="34" charset="0"/>
                          <a:ea typeface="+mn-ea"/>
                          <a:cs typeface="+mn-cs"/>
                        </a:rPr>
                        <a:t>xxxxx</a:t>
                      </a:r>
                      <a:endParaRPr kumimoji="0" lang="en-GB" sz="1200" b="1" i="0" u="none" strike="noStrike" kern="1200" cap="none" spc="0" normalizeH="0" baseline="0" noProof="0" dirty="0">
                        <a:ln>
                          <a:noFill/>
                        </a:ln>
                        <a:solidFill>
                          <a:srgbClr val="0A5D7A"/>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1" i="0" u="none" strike="noStrike" kern="1200" cap="none" spc="0" normalizeH="0" baseline="0" noProof="0">
                          <a:ln>
                            <a:noFill/>
                          </a:ln>
                          <a:solidFill>
                            <a:srgbClr val="0A5D7A"/>
                          </a:solidFill>
                          <a:effectLst/>
                          <a:uLnTx/>
                          <a:uFillTx/>
                          <a:latin typeface="Arial" panose="020B0604020202020204" pitchFamily="34" charset="0"/>
                          <a:ea typeface="+mn-ea"/>
                          <a:cs typeface="+mn-cs"/>
                        </a:rPr>
                        <a:t>xxxxx</a:t>
                      </a:r>
                      <a:endParaRPr kumimoji="0" lang="en-GB" sz="1200" b="1" i="0" u="none" strike="noStrike" kern="1200" cap="none" spc="0" normalizeH="0" baseline="0" noProof="0" dirty="0">
                        <a:ln>
                          <a:noFill/>
                        </a:ln>
                        <a:solidFill>
                          <a:srgbClr val="0A5D7A"/>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1" i="0" u="none" strike="noStrike" kern="1200" cap="none" spc="0" normalizeH="0" baseline="0" noProof="0">
                          <a:ln>
                            <a:noFill/>
                          </a:ln>
                          <a:solidFill>
                            <a:srgbClr val="0A5D7A"/>
                          </a:solidFill>
                          <a:effectLst/>
                          <a:uLnTx/>
                          <a:uFillTx/>
                          <a:latin typeface="Arial" panose="020B0604020202020204" pitchFamily="34" charset="0"/>
                          <a:ea typeface="+mn-ea"/>
                          <a:cs typeface="+mn-cs"/>
                        </a:rPr>
                        <a:t>xxxxx</a:t>
                      </a:r>
                      <a:endParaRPr kumimoji="0" lang="en-GB" sz="1200" b="1" i="0" u="none" strike="noStrike" kern="1200" cap="none" spc="0" normalizeH="0" baseline="0" noProof="0" dirty="0">
                        <a:ln>
                          <a:noFill/>
                        </a:ln>
                        <a:solidFill>
                          <a:srgbClr val="0A5D7A"/>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1" i="0" u="none" strike="noStrike" kern="1200" cap="none" spc="0" normalizeH="0" baseline="0" noProof="0">
                          <a:ln>
                            <a:noFill/>
                          </a:ln>
                          <a:solidFill>
                            <a:srgbClr val="0A5D7A"/>
                          </a:solidFill>
                          <a:effectLst/>
                          <a:uLnTx/>
                          <a:uFillTx/>
                          <a:latin typeface="Arial" panose="020B0604020202020204" pitchFamily="34" charset="0"/>
                          <a:ea typeface="+mn-ea"/>
                          <a:cs typeface="+mn-cs"/>
                        </a:rPr>
                        <a:t>xxxxx</a:t>
                      </a:r>
                      <a:endParaRPr kumimoji="0" lang="en-GB" sz="1200" b="1" i="0" u="none" strike="noStrike" kern="1200" cap="none" spc="0" normalizeH="0" baseline="0" noProof="0" dirty="0">
                        <a:ln>
                          <a:noFill/>
                        </a:ln>
                        <a:solidFill>
                          <a:srgbClr val="0A5D7A"/>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1" i="0" u="none" strike="noStrike" kern="1200" cap="none" spc="0" normalizeH="0" baseline="0" noProof="0" dirty="0">
                          <a:ln>
                            <a:noFill/>
                          </a:ln>
                          <a:solidFill>
                            <a:srgbClr val="0A5D7A"/>
                          </a:solidFill>
                          <a:effectLst/>
                          <a:uLnTx/>
                          <a:uFillTx/>
                          <a:latin typeface="Arial" panose="020B0604020202020204" pitchFamily="34" charset="0"/>
                          <a:ea typeface="+mn-ea"/>
                          <a:cs typeface="+mn-cs"/>
                        </a:rPr>
                        <a:t>xxxxx</a:t>
                      </a:r>
                      <a:endParaRPr kumimoji="0" lang="en-GB" sz="1200" b="1" i="0" u="none" strike="noStrike" kern="1200" cap="none" spc="0" normalizeH="0" baseline="0" noProof="0" dirty="0">
                        <a:ln>
                          <a:noFill/>
                        </a:ln>
                        <a:solidFill>
                          <a:srgbClr val="0A5D7A"/>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09819836"/>
                  </a:ext>
                </a:extLst>
              </a:tr>
              <a:tr h="308178">
                <a:tc>
                  <a:txBody>
                    <a:bodyPr/>
                    <a:lstStyle/>
                    <a:p>
                      <a:pPr algn="r" rtl="0" fontAlgn="t">
                        <a:buNone/>
                      </a:pPr>
                      <a:endParaRPr lang="en-GB" sz="1200" b="0" i="0" u="none" strike="noStrike" noProof="0" dirty="0">
                        <a:solidFill>
                          <a:srgbClr val="A6A6A6"/>
                        </a:solidFill>
                        <a:effectLst/>
                        <a:latin typeface="Arial" panose="020B0604020202020204" pitchFamily="34" charset="0"/>
                      </a:endParaRPr>
                    </a:p>
                  </a:txBody>
                  <a:tcPr marL="6350" marR="76200" marT="635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rtl="0" fontAlgn="ctr">
                        <a:buNone/>
                      </a:pPr>
                      <a:endParaRPr lang="en-GB" sz="1200" b="0" i="0" u="none" strike="noStrike" noProof="0" dirty="0">
                        <a:solidFill>
                          <a:srgbClr val="A6A6A6"/>
                        </a:solidFill>
                        <a:effectLst/>
                        <a:latin typeface="Arial" panose="020B0604020202020204" pitchFamily="34" charset="0"/>
                      </a:endParaRPr>
                    </a:p>
                  </a:txBody>
                  <a:tcPr marL="6350" marR="6350" marT="635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rtl="0" fontAlgn="ctr">
                        <a:buNone/>
                      </a:pPr>
                      <a:endParaRPr lang="en-GB" sz="1200" b="0" i="0" u="none" strike="noStrike" noProof="0" dirty="0">
                        <a:solidFill>
                          <a:srgbClr val="A6A6A6"/>
                        </a:solidFill>
                        <a:effectLst/>
                        <a:latin typeface="Arial" panose="020B0604020202020204" pitchFamily="34" charset="0"/>
                      </a:endParaRPr>
                    </a:p>
                  </a:txBody>
                  <a:tcPr marL="6350" marR="6350" marT="6350" marB="0" anchor="ctr">
                    <a:lnL w="3175"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algn="ctr" rtl="0" fontAlgn="ctr">
                        <a:buNone/>
                      </a:pPr>
                      <a:endParaRPr lang="en-GB" sz="1200" b="0" i="0" u="none" strike="noStrike" noProof="0" dirty="0">
                        <a:solidFill>
                          <a:srgbClr val="A6A6A6"/>
                        </a:solidFill>
                        <a:effectLst/>
                        <a:latin typeface="Arial" panose="020B0604020202020204" pitchFamily="34" charset="0"/>
                      </a:endParaRPr>
                    </a:p>
                  </a:txBody>
                  <a:tcPr marL="6350" marR="6350" marT="6350" marB="0" anchor="ctr">
                    <a:lnL w="3175"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rtl="0" fontAlgn="ctr">
                        <a:buNone/>
                      </a:pPr>
                      <a:endParaRPr lang="en-GB" sz="1200" b="0" i="0" u="none" strike="noStrike" noProof="0" dirty="0">
                        <a:solidFill>
                          <a:srgbClr val="A6A6A6"/>
                        </a:solidFill>
                        <a:effectLst/>
                        <a:latin typeface="Arial" panose="020B0604020202020204" pitchFamily="34" charset="0"/>
                      </a:endParaRPr>
                    </a:p>
                  </a:txBody>
                  <a:tcPr marL="6350" marR="6350" marT="6350" marB="0" anchor="ctr">
                    <a:lnL w="3175"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rtl="0" fontAlgn="ctr">
                        <a:buNone/>
                      </a:pPr>
                      <a:endParaRPr lang="en-GB" sz="1200" b="0" i="0" u="none" strike="noStrike" noProof="0" dirty="0">
                        <a:solidFill>
                          <a:srgbClr val="A6A6A6"/>
                        </a:solidFill>
                        <a:effectLst/>
                        <a:latin typeface="Arial" panose="020B0604020202020204" pitchFamily="34" charset="0"/>
                      </a:endParaRPr>
                    </a:p>
                  </a:txBody>
                  <a:tcPr marL="6350" marR="6350" marT="6350" marB="0" anchor="ctr">
                    <a:lnL w="3175"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rtl="0" fontAlgn="ctr">
                        <a:buNone/>
                      </a:pPr>
                      <a:endParaRPr lang="en-GB" sz="1200" b="0" i="0" u="none" strike="noStrike" noProof="0" dirty="0">
                        <a:solidFill>
                          <a:srgbClr val="A6A6A6"/>
                        </a:solidFill>
                        <a:effectLst/>
                        <a:latin typeface="Arial" panose="020B0604020202020204" pitchFamily="34" charset="0"/>
                      </a:endParaRPr>
                    </a:p>
                  </a:txBody>
                  <a:tcPr marL="6350" marR="6350" marT="6350" marB="0" anchor="ctr">
                    <a:lnL w="3175"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65015922"/>
                  </a:ext>
                </a:extLst>
              </a:tr>
              <a:tr h="296556">
                <a:tc>
                  <a:txBody>
                    <a:bodyPr/>
                    <a:lstStyle/>
                    <a:p>
                      <a:pPr algn="r" rtl="0" fontAlgn="t">
                        <a:buNone/>
                      </a:pPr>
                      <a:r>
                        <a:rPr lang="en-GB" sz="1200" b="0" i="0" u="none" strike="noStrike" noProof="0" dirty="0">
                          <a:solidFill>
                            <a:srgbClr val="A6A6A6"/>
                          </a:solidFill>
                          <a:effectLst/>
                          <a:latin typeface="Arial" panose="020B0604020202020204" pitchFamily="34" charset="0"/>
                        </a:rPr>
                        <a:t>0 FTE</a:t>
                      </a:r>
                    </a:p>
                  </a:txBody>
                  <a:tcPr marL="6350" marR="7620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buNone/>
                      </a:pPr>
                      <a:r>
                        <a:rPr lang="hr-HR" sz="1200" b="1" i="0" u="none" strike="noStrike" noProof="0" dirty="0">
                          <a:solidFill>
                            <a:srgbClr val="0A5D7A"/>
                          </a:solidFill>
                          <a:effectLst/>
                          <a:latin typeface="Arial" panose="020B0604020202020204" pitchFamily="34" charset="0"/>
                        </a:rPr>
                        <a:t>xx</a:t>
                      </a:r>
                      <a:r>
                        <a:rPr lang="en-GB" sz="1200" b="1" i="0" u="none" strike="noStrike" noProof="0" dirty="0">
                          <a:solidFill>
                            <a:srgbClr val="0A5D7A"/>
                          </a:solidFill>
                          <a:effectLst/>
                          <a:latin typeface="Arial" panose="020B0604020202020204" pitchFamily="34" charset="0"/>
                        </a:rPr>
                        <a:t>%</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6EEF1"/>
                    </a:solidFill>
                  </a:tcPr>
                </a:tc>
                <a:tc>
                  <a:txBody>
                    <a:bodyPr/>
                    <a:lstStyle/>
                    <a:p>
                      <a:pPr algn="ctr" fontAlgn="ctr">
                        <a:buNone/>
                      </a:pPr>
                      <a:r>
                        <a:rPr lang="hr-HR" sz="1200" b="0" i="0" u="none" strike="noStrike" noProof="0" dirty="0">
                          <a:solidFill>
                            <a:srgbClr val="A6A6A6"/>
                          </a:solidFill>
                          <a:effectLst/>
                          <a:latin typeface="Arial" panose="020B0604020202020204" pitchFamily="34" charset="0"/>
                        </a:rPr>
                        <a:t>xx</a:t>
                      </a:r>
                      <a:r>
                        <a:rPr lang="en-GB" sz="1200" b="0" i="0" u="none" strike="noStrike" noProof="0" dirty="0">
                          <a:solidFill>
                            <a:srgbClr val="A6A6A6"/>
                          </a:solidFill>
                          <a:effectLst/>
                          <a:latin typeface="Arial" panose="020B0604020202020204" pitchFamily="34" charset="0"/>
                        </a:rPr>
                        <a:t>%</a:t>
                      </a:r>
                    </a:p>
                  </a:txBody>
                  <a:tcPr marL="6350" marR="6350" marT="6350" marB="0" anchor="ctr">
                    <a:lnL w="3175"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fontAlgn="ctr">
                        <a:buNone/>
                      </a:pPr>
                      <a:r>
                        <a:rPr lang="hr-HR" sz="1200" b="1" i="0" u="none" strike="noStrike" noProof="0" dirty="0">
                          <a:solidFill>
                            <a:srgbClr val="0A5D7A"/>
                          </a:solidFill>
                          <a:effectLst/>
                          <a:latin typeface="Arial" panose="020B0604020202020204" pitchFamily="34" charset="0"/>
                        </a:rPr>
                        <a:t>xx</a:t>
                      </a:r>
                      <a:r>
                        <a:rPr lang="en-GB" sz="1200" b="1" i="0" u="none" strike="noStrike" noProof="0" dirty="0">
                          <a:solidFill>
                            <a:srgbClr val="0A5D7A"/>
                          </a:solidFill>
                          <a:effectLst/>
                          <a:latin typeface="Arial" panose="020B0604020202020204" pitchFamily="34" charset="0"/>
                        </a:rPr>
                        <a:t>%</a:t>
                      </a: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6EEF1"/>
                    </a:solidFill>
                  </a:tcPr>
                </a:tc>
                <a:tc>
                  <a:txBody>
                    <a:bodyPr/>
                    <a:lstStyle/>
                    <a:p>
                      <a:pPr algn="ctr" fontAlgn="ctr">
                        <a:buNone/>
                      </a:pPr>
                      <a:r>
                        <a:rPr lang="hr-HR" sz="1200" b="1" i="0" u="none" strike="noStrike" noProof="0" dirty="0">
                          <a:solidFill>
                            <a:srgbClr val="0A5D7A"/>
                          </a:solidFill>
                          <a:effectLst/>
                          <a:latin typeface="Arial" panose="020B0604020202020204" pitchFamily="34" charset="0"/>
                        </a:rPr>
                        <a:t>xx</a:t>
                      </a:r>
                      <a:r>
                        <a:rPr lang="en-GB" sz="1200" b="1" i="0" u="none" strike="noStrike" noProof="0" dirty="0">
                          <a:solidFill>
                            <a:srgbClr val="0A5D7A"/>
                          </a:solidFill>
                          <a:effectLst/>
                          <a:latin typeface="Arial" panose="020B0604020202020204" pitchFamily="34" charset="0"/>
                        </a:rPr>
                        <a:t>%</a:t>
                      </a: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6EEF1"/>
                    </a:solidFill>
                  </a:tcPr>
                </a:tc>
                <a:tc>
                  <a:txBody>
                    <a:bodyPr/>
                    <a:lstStyle/>
                    <a:p>
                      <a:pPr algn="ctr" fontAlgn="ctr">
                        <a:buNone/>
                      </a:pPr>
                      <a:r>
                        <a:rPr lang="hr-HR" sz="1200" b="1" i="0" u="none" strike="noStrike" noProof="0" dirty="0">
                          <a:solidFill>
                            <a:srgbClr val="0A5D7A"/>
                          </a:solidFill>
                          <a:effectLst/>
                          <a:latin typeface="Arial" panose="020B0604020202020204" pitchFamily="34" charset="0"/>
                        </a:rPr>
                        <a:t>xx</a:t>
                      </a:r>
                      <a:r>
                        <a:rPr lang="en-GB" sz="1200" b="1" i="0" u="none" strike="noStrike" noProof="0" dirty="0">
                          <a:solidFill>
                            <a:srgbClr val="0A5D7A"/>
                          </a:solidFill>
                          <a:effectLst/>
                          <a:latin typeface="Arial" panose="020B0604020202020204" pitchFamily="34" charset="0"/>
                        </a:rPr>
                        <a:t>%</a:t>
                      </a: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6EEF1"/>
                    </a:solidFill>
                  </a:tcPr>
                </a:tc>
                <a:tc>
                  <a:txBody>
                    <a:bodyPr/>
                    <a:lstStyle/>
                    <a:p>
                      <a:pPr algn="ctr" fontAlgn="ctr">
                        <a:buNone/>
                      </a:pPr>
                      <a:r>
                        <a:rPr lang="hr-HR" sz="1200" b="0" i="0" u="none" strike="noStrike" noProof="0" dirty="0">
                          <a:solidFill>
                            <a:srgbClr val="A6A6A6"/>
                          </a:solidFill>
                          <a:effectLst/>
                          <a:latin typeface="Arial" panose="020B0604020202020204" pitchFamily="34" charset="0"/>
                        </a:rPr>
                        <a:t>xx</a:t>
                      </a:r>
                      <a:r>
                        <a:rPr lang="en-GB" sz="1200" b="0" i="0" u="none" strike="noStrike" noProof="0" dirty="0">
                          <a:solidFill>
                            <a:srgbClr val="A6A6A6"/>
                          </a:solidFill>
                          <a:effectLst/>
                          <a:latin typeface="Arial" panose="020B0604020202020204" pitchFamily="34" charset="0"/>
                        </a:rPr>
                        <a:t>%</a:t>
                      </a: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20678318"/>
                  </a:ext>
                </a:extLst>
              </a:tr>
              <a:tr h="296556">
                <a:tc>
                  <a:txBody>
                    <a:bodyPr/>
                    <a:lstStyle/>
                    <a:p>
                      <a:pPr algn="r" rtl="0" fontAlgn="t">
                        <a:buNone/>
                      </a:pPr>
                      <a:r>
                        <a:rPr lang="en-GB" sz="1200" b="0" i="0" u="none" strike="noStrike" noProof="0" dirty="0">
                          <a:solidFill>
                            <a:srgbClr val="A6A6A6"/>
                          </a:solidFill>
                          <a:effectLst/>
                          <a:latin typeface="Arial" panose="020B0604020202020204" pitchFamily="34" charset="0"/>
                        </a:rPr>
                        <a:t>1–9 FTE</a:t>
                      </a:r>
                    </a:p>
                  </a:txBody>
                  <a:tcPr marL="6350" marR="7620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buNone/>
                      </a:pPr>
                      <a:r>
                        <a:rPr lang="hr-HR" sz="1200" b="0" i="0" u="none" strike="noStrike" noProof="0" dirty="0">
                          <a:solidFill>
                            <a:srgbClr val="A6A6A6"/>
                          </a:solidFill>
                          <a:effectLst/>
                          <a:latin typeface="Arial" panose="020B0604020202020204" pitchFamily="34" charset="0"/>
                        </a:rPr>
                        <a:t>xx</a:t>
                      </a:r>
                      <a:r>
                        <a:rPr lang="en-GB" sz="1200" b="0" i="0" u="none" strike="noStrike" noProof="0" dirty="0">
                          <a:solidFill>
                            <a:srgbClr val="A6A6A6"/>
                          </a:solidFill>
                          <a:effectLst/>
                          <a:latin typeface="Arial" panose="020B0604020202020204" pitchFamily="34" charset="0"/>
                        </a:rPr>
                        <a:t>%</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buNone/>
                      </a:pPr>
                      <a:r>
                        <a:rPr lang="hr-HR" sz="1200" b="1" i="0" u="none" strike="noStrike" noProof="0" dirty="0">
                          <a:solidFill>
                            <a:srgbClr val="0A5D7A"/>
                          </a:solidFill>
                          <a:effectLst/>
                          <a:latin typeface="Arial" panose="020B0604020202020204" pitchFamily="34" charset="0"/>
                        </a:rPr>
                        <a:t>xx</a:t>
                      </a:r>
                      <a:r>
                        <a:rPr lang="en-GB" sz="1200" b="1" i="0" u="none" strike="noStrike" noProof="0" dirty="0">
                          <a:solidFill>
                            <a:srgbClr val="0A5D7A"/>
                          </a:solidFill>
                          <a:effectLst/>
                          <a:latin typeface="Arial" panose="020B0604020202020204" pitchFamily="34" charset="0"/>
                        </a:rPr>
                        <a:t>%</a:t>
                      </a:r>
                    </a:p>
                  </a:txBody>
                  <a:tcPr marL="6350" marR="6350" marT="6350" marB="0" anchor="ctr">
                    <a:lnL w="3175"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6EEF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1" i="0" u="none" strike="noStrike" kern="1200" cap="none" spc="0" normalizeH="0" baseline="0" noProof="0">
                          <a:ln>
                            <a:noFill/>
                          </a:ln>
                          <a:solidFill>
                            <a:srgbClr val="0A5D7A"/>
                          </a:solidFill>
                          <a:effectLst/>
                          <a:uLnTx/>
                          <a:uFillTx/>
                          <a:latin typeface="Arial" panose="020B0604020202020204" pitchFamily="34" charset="0"/>
                          <a:ea typeface="+mn-ea"/>
                          <a:cs typeface="+mn-cs"/>
                        </a:rPr>
                        <a:t>xx</a:t>
                      </a:r>
                      <a:r>
                        <a:rPr kumimoji="0" lang="en-GB" sz="1200" b="1" i="0" u="none" strike="noStrike" kern="1200" cap="none" spc="0" normalizeH="0" baseline="0" noProof="0">
                          <a:ln>
                            <a:noFill/>
                          </a:ln>
                          <a:solidFill>
                            <a:srgbClr val="0A5D7A"/>
                          </a:solidFill>
                          <a:effectLst/>
                          <a:uLnTx/>
                          <a:uFillTx/>
                          <a:latin typeface="Arial" panose="020B0604020202020204" pitchFamily="34" charset="0"/>
                          <a:ea typeface="+mn-ea"/>
                          <a:cs typeface="+mn-cs"/>
                        </a:rPr>
                        <a:t>%</a:t>
                      </a:r>
                      <a:endParaRPr kumimoji="0" lang="en-GB" sz="1200" b="1" i="0" u="none" strike="noStrike" kern="1200" cap="none" spc="0" normalizeH="0" baseline="0" noProof="0" dirty="0">
                        <a:ln>
                          <a:noFill/>
                        </a:ln>
                        <a:solidFill>
                          <a:srgbClr val="0A5D7A"/>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6EEF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1" i="0" u="none" strike="noStrike" kern="1200" cap="none" spc="0" normalizeH="0" baseline="0" noProof="0" dirty="0">
                          <a:ln>
                            <a:noFill/>
                          </a:ln>
                          <a:solidFill>
                            <a:srgbClr val="0A5D7A"/>
                          </a:solidFill>
                          <a:effectLst/>
                          <a:uLnTx/>
                          <a:uFillTx/>
                          <a:latin typeface="Arial" panose="020B0604020202020204" pitchFamily="34" charset="0"/>
                          <a:ea typeface="+mn-ea"/>
                          <a:cs typeface="+mn-cs"/>
                        </a:rPr>
                        <a:t>xx</a:t>
                      </a:r>
                      <a:r>
                        <a:rPr kumimoji="0" lang="en-GB" sz="1200" b="1" i="0" u="none" strike="noStrike" kern="1200" cap="none" spc="0" normalizeH="0" baseline="0" noProof="0" dirty="0">
                          <a:ln>
                            <a:noFill/>
                          </a:ln>
                          <a:solidFill>
                            <a:srgbClr val="0A5D7A"/>
                          </a:solidFill>
                          <a:effectLst/>
                          <a:uLnTx/>
                          <a:uFillTx/>
                          <a:latin typeface="Arial" panose="020B0604020202020204" pitchFamily="34" charset="0"/>
                          <a:ea typeface="+mn-ea"/>
                          <a:cs typeface="+mn-cs"/>
                        </a:rPr>
                        <a:t>%</a:t>
                      </a: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6EEF1"/>
                    </a:solidFill>
                  </a:tcPr>
                </a:tc>
                <a:extLst>
                  <a:ext uri="{0D108BD9-81ED-4DB2-BD59-A6C34878D82A}">
                    <a16:rowId xmlns:a16="http://schemas.microsoft.com/office/drawing/2014/main" val="4175625517"/>
                  </a:ext>
                </a:extLst>
              </a:tr>
              <a:tr h="296556">
                <a:tc>
                  <a:txBody>
                    <a:bodyPr/>
                    <a:lstStyle/>
                    <a:p>
                      <a:pPr algn="r" rtl="0" fontAlgn="t">
                        <a:buNone/>
                      </a:pPr>
                      <a:r>
                        <a:rPr lang="en-GB" sz="1200" b="0" i="0" u="none" strike="noStrike" noProof="0" dirty="0">
                          <a:solidFill>
                            <a:srgbClr val="A6A6A6"/>
                          </a:solidFill>
                          <a:effectLst/>
                          <a:latin typeface="Arial" panose="020B0604020202020204" pitchFamily="34" charset="0"/>
                        </a:rPr>
                        <a:t>10–49 FTE</a:t>
                      </a:r>
                    </a:p>
                  </a:txBody>
                  <a:tcPr marL="6350" marR="7620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buNone/>
                      </a:pPr>
                      <a:r>
                        <a:rPr lang="hr-HR" sz="1200" b="0" i="0" u="none" strike="noStrike" noProof="0" dirty="0">
                          <a:solidFill>
                            <a:srgbClr val="A6A6A6"/>
                          </a:solidFill>
                          <a:effectLst/>
                          <a:latin typeface="Arial" panose="020B0604020202020204" pitchFamily="34" charset="0"/>
                        </a:rPr>
                        <a:t>xx</a:t>
                      </a:r>
                      <a:r>
                        <a:rPr lang="en-GB" sz="1200" b="0" i="0" u="none" strike="noStrike" noProof="0" dirty="0">
                          <a:solidFill>
                            <a:srgbClr val="A6A6A6"/>
                          </a:solidFill>
                          <a:effectLst/>
                          <a:latin typeface="Arial" panose="020B0604020202020204" pitchFamily="34" charset="0"/>
                        </a:rPr>
                        <a:t>%</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buNone/>
                      </a:pPr>
                      <a:r>
                        <a:rPr lang="hr-HR" sz="1200" b="0" i="0" u="none" strike="noStrike" noProof="0" dirty="0">
                          <a:solidFill>
                            <a:srgbClr val="A6A6A6"/>
                          </a:solidFill>
                          <a:effectLst/>
                          <a:latin typeface="Arial" panose="020B0604020202020204" pitchFamily="34" charset="0"/>
                        </a:rPr>
                        <a:t>xx</a:t>
                      </a:r>
                      <a:r>
                        <a:rPr lang="en-GB" sz="1200" b="0" i="0" u="none" strike="noStrike" noProof="0" dirty="0">
                          <a:solidFill>
                            <a:srgbClr val="A6A6A6"/>
                          </a:solidFill>
                          <a:effectLst/>
                          <a:latin typeface="Arial" panose="020B0604020202020204" pitchFamily="34" charset="0"/>
                        </a:rPr>
                        <a:t>%</a:t>
                      </a:r>
                    </a:p>
                  </a:txBody>
                  <a:tcPr marL="6350" marR="6350" marT="6350" marB="0" anchor="ctr">
                    <a:lnL w="3175"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82356289"/>
                  </a:ext>
                </a:extLst>
              </a:tr>
              <a:tr h="296556">
                <a:tc>
                  <a:txBody>
                    <a:bodyPr/>
                    <a:lstStyle/>
                    <a:p>
                      <a:pPr algn="r" rtl="0" fontAlgn="t">
                        <a:buNone/>
                      </a:pPr>
                      <a:r>
                        <a:rPr lang="en-GB" sz="1200" b="0" i="0" u="none" strike="noStrike" noProof="0" dirty="0">
                          <a:solidFill>
                            <a:srgbClr val="A6A6A6"/>
                          </a:solidFill>
                          <a:effectLst/>
                          <a:latin typeface="Arial" panose="020B0604020202020204" pitchFamily="34" charset="0"/>
                        </a:rPr>
                        <a:t>50–249 FTE</a:t>
                      </a:r>
                    </a:p>
                  </a:txBody>
                  <a:tcPr marL="6350" marR="7620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buNone/>
                      </a:pPr>
                      <a:r>
                        <a:rPr lang="hr-HR" sz="1200" b="0" i="0" u="none" strike="noStrike" noProof="0" dirty="0">
                          <a:solidFill>
                            <a:srgbClr val="A6A6A6"/>
                          </a:solidFill>
                          <a:effectLst/>
                          <a:latin typeface="Arial" panose="020B0604020202020204" pitchFamily="34" charset="0"/>
                        </a:rPr>
                        <a:t>xx</a:t>
                      </a:r>
                      <a:r>
                        <a:rPr lang="en-GB" sz="1200" b="0" i="0" u="none" strike="noStrike" noProof="0" dirty="0">
                          <a:solidFill>
                            <a:srgbClr val="A6A6A6"/>
                          </a:solidFill>
                          <a:effectLst/>
                          <a:latin typeface="Arial" panose="020B0604020202020204" pitchFamily="34" charset="0"/>
                        </a:rPr>
                        <a:t>%</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buNone/>
                      </a:pPr>
                      <a:r>
                        <a:rPr lang="hr-HR" sz="1200" b="0" i="0" u="none" strike="noStrike" noProof="0" dirty="0">
                          <a:solidFill>
                            <a:srgbClr val="A6A6A6"/>
                          </a:solidFill>
                          <a:effectLst/>
                          <a:latin typeface="Arial" panose="020B0604020202020204" pitchFamily="34" charset="0"/>
                        </a:rPr>
                        <a:t>xx</a:t>
                      </a:r>
                      <a:r>
                        <a:rPr lang="en-GB" sz="1200" b="0" i="0" u="none" strike="noStrike" noProof="0" dirty="0">
                          <a:solidFill>
                            <a:srgbClr val="A6A6A6"/>
                          </a:solidFill>
                          <a:effectLst/>
                          <a:latin typeface="Arial" panose="020B0604020202020204" pitchFamily="34" charset="0"/>
                        </a:rPr>
                        <a:t>%</a:t>
                      </a:r>
                    </a:p>
                  </a:txBody>
                  <a:tcPr marL="6350" marR="6350" marT="6350" marB="0" anchor="ctr">
                    <a:lnL w="3175"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976163476"/>
                  </a:ext>
                </a:extLst>
              </a:tr>
              <a:tr h="296556">
                <a:tc>
                  <a:txBody>
                    <a:bodyPr/>
                    <a:lstStyle/>
                    <a:p>
                      <a:pPr algn="r" rtl="0" fontAlgn="t">
                        <a:buNone/>
                      </a:pPr>
                      <a:r>
                        <a:rPr lang="en-GB" sz="1200" b="0" i="0" u="none" strike="noStrike" noProof="0" dirty="0">
                          <a:solidFill>
                            <a:srgbClr val="A6A6A6"/>
                          </a:solidFill>
                          <a:effectLst/>
                          <a:latin typeface="Arial" panose="020B0604020202020204" pitchFamily="34" charset="0"/>
                        </a:rPr>
                        <a:t>250+ FTE</a:t>
                      </a:r>
                    </a:p>
                  </a:txBody>
                  <a:tcPr marL="6350" marR="7620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buNone/>
                      </a:pPr>
                      <a:r>
                        <a:rPr lang="hr-HR" sz="1200" b="0" i="0" u="none" strike="noStrike" noProof="0" dirty="0">
                          <a:solidFill>
                            <a:srgbClr val="A6A6A6"/>
                          </a:solidFill>
                          <a:effectLst/>
                          <a:latin typeface="Arial" panose="020B0604020202020204" pitchFamily="34" charset="0"/>
                        </a:rPr>
                        <a:t>xx</a:t>
                      </a:r>
                      <a:r>
                        <a:rPr lang="en-GB" sz="1200" b="0" i="0" u="none" strike="noStrike" noProof="0" dirty="0">
                          <a:solidFill>
                            <a:srgbClr val="A6A6A6"/>
                          </a:solidFill>
                          <a:effectLst/>
                          <a:latin typeface="Arial" panose="020B0604020202020204" pitchFamily="34" charset="0"/>
                        </a:rPr>
                        <a:t>%</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buNone/>
                      </a:pPr>
                      <a:r>
                        <a:rPr lang="hr-HR" sz="1200" b="0" i="0" u="none" strike="noStrike" noProof="0" dirty="0">
                          <a:solidFill>
                            <a:srgbClr val="A6A6A6"/>
                          </a:solidFill>
                          <a:effectLst/>
                          <a:latin typeface="Arial" panose="020B0604020202020204" pitchFamily="34" charset="0"/>
                        </a:rPr>
                        <a:t>xx</a:t>
                      </a:r>
                      <a:r>
                        <a:rPr lang="en-GB" sz="1200" b="0" i="0" u="none" strike="noStrike" noProof="0" dirty="0">
                          <a:solidFill>
                            <a:srgbClr val="A6A6A6"/>
                          </a:solidFill>
                          <a:effectLst/>
                          <a:latin typeface="Arial" panose="020B0604020202020204" pitchFamily="34" charset="0"/>
                        </a:rPr>
                        <a:t>%</a:t>
                      </a:r>
                    </a:p>
                  </a:txBody>
                  <a:tcPr marL="6350" marR="6350" marT="6350" marB="0" anchor="ctr">
                    <a:lnL w="3175"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a:t>
                      </a: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a:t>
                      </a: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a:t>
                      </a: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xx</a:t>
                      </a:r>
                      <a:r>
                        <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a:t>
                      </a: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967578307"/>
                  </a:ext>
                </a:extLst>
              </a:tr>
              <a:tr h="296556">
                <a:tc>
                  <a:txBody>
                    <a:bodyPr/>
                    <a:lstStyle/>
                    <a:p>
                      <a:pPr algn="r" rtl="0" fontAlgn="t">
                        <a:buNone/>
                      </a:pPr>
                      <a:endParaRPr lang="en-GB" sz="1200" b="0" i="0" u="none" strike="noStrike" noProof="0" dirty="0">
                        <a:solidFill>
                          <a:srgbClr val="A6A6A6"/>
                        </a:solidFill>
                        <a:effectLst/>
                        <a:latin typeface="Arial" panose="020B0604020202020204" pitchFamily="34" charset="0"/>
                      </a:endParaRPr>
                    </a:p>
                  </a:txBody>
                  <a:tcPr marL="6350" marR="7620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buNone/>
                      </a:pPr>
                      <a:endParaRPr lang="en-GB" sz="1200" b="0" i="0" u="none" strike="noStrike" noProof="0" dirty="0">
                        <a:solidFill>
                          <a:srgbClr val="A6A6A6"/>
                        </a:solidFill>
                        <a:effectLst/>
                        <a:latin typeface="Arial" panose="020B0604020202020204" pitchFamily="34" charset="0"/>
                      </a:endParaRP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buNone/>
                      </a:pPr>
                      <a:endParaRPr lang="en-GB" sz="1200" b="0" i="0" u="none" strike="noStrike" noProof="0" dirty="0">
                        <a:solidFill>
                          <a:srgbClr val="A6A6A6"/>
                        </a:solidFill>
                        <a:effectLst/>
                        <a:latin typeface="Arial" panose="020B0604020202020204" pitchFamily="34" charset="0"/>
                      </a:endParaRPr>
                    </a:p>
                  </a:txBody>
                  <a:tcPr marL="6350" marR="6350" marT="6350" marB="0" anchor="ctr">
                    <a:lnL w="3175"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fontAlgn="ctr">
                        <a:buNone/>
                      </a:pPr>
                      <a:endParaRPr lang="en-GB" sz="1200" b="0" i="0" u="none" strike="noStrike" noProof="0" dirty="0">
                        <a:solidFill>
                          <a:srgbClr val="A6A6A6"/>
                        </a:solidFill>
                        <a:effectLst/>
                        <a:latin typeface="Arial" panose="020B0604020202020204" pitchFamily="34" charset="0"/>
                      </a:endParaRP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buNone/>
                      </a:pPr>
                      <a:endParaRPr lang="en-GB" sz="1200" b="0" i="0" u="none" strike="noStrike" noProof="0" dirty="0">
                        <a:solidFill>
                          <a:srgbClr val="A6A6A6"/>
                        </a:solidFill>
                        <a:effectLst/>
                        <a:latin typeface="Arial" panose="020B0604020202020204" pitchFamily="34" charset="0"/>
                      </a:endParaRP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buNone/>
                      </a:pPr>
                      <a:endParaRPr lang="en-GB" sz="1200" b="0" i="0" u="none" strike="noStrike" noProof="0" dirty="0">
                        <a:solidFill>
                          <a:srgbClr val="A6A6A6"/>
                        </a:solidFill>
                        <a:effectLst/>
                        <a:latin typeface="Arial" panose="020B0604020202020204" pitchFamily="34" charset="0"/>
                      </a:endParaRP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buNone/>
                      </a:pPr>
                      <a:endParaRPr lang="en-GB" sz="1200" b="0" i="0" u="none" strike="noStrike" noProof="0" dirty="0">
                        <a:solidFill>
                          <a:srgbClr val="A6A6A6"/>
                        </a:solidFill>
                        <a:effectLst/>
                        <a:latin typeface="Arial" panose="020B0604020202020204" pitchFamily="34" charset="0"/>
                      </a:endParaRP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69065253"/>
                  </a:ext>
                </a:extLst>
              </a:tr>
              <a:tr h="296556">
                <a:tc>
                  <a:txBody>
                    <a:bodyPr/>
                    <a:lstStyle/>
                    <a:p>
                      <a:pPr algn="r" rtl="0" fontAlgn="t">
                        <a:buNone/>
                      </a:pPr>
                      <a:r>
                        <a:rPr lang="en-GB" sz="1200" b="0" i="0" u="none" strike="noStrike" noProof="0" dirty="0">
                          <a:solidFill>
                            <a:srgbClr val="A6A6A6"/>
                          </a:solidFill>
                          <a:effectLst/>
                          <a:latin typeface="Arial" panose="020B0604020202020204" pitchFamily="34" charset="0"/>
                        </a:rPr>
                        <a:t>Average number of employees</a:t>
                      </a:r>
                      <a:r>
                        <a:rPr lang="hr-HR" sz="1200" b="0" i="0" u="none" strike="noStrike" noProof="0" dirty="0">
                          <a:solidFill>
                            <a:srgbClr val="A6A6A6"/>
                          </a:solidFill>
                          <a:effectLst/>
                          <a:latin typeface="Arial" panose="020B0604020202020204" pitchFamily="34" charset="0"/>
                        </a:rPr>
                        <a:t>**</a:t>
                      </a:r>
                      <a:endParaRPr lang="en-GB" sz="1200" b="0" i="0" u="none" strike="noStrike" noProof="0" dirty="0">
                        <a:solidFill>
                          <a:srgbClr val="A6A6A6"/>
                        </a:solidFill>
                        <a:effectLst/>
                        <a:latin typeface="Arial" panose="020B0604020202020204" pitchFamily="34" charset="0"/>
                      </a:endParaRPr>
                    </a:p>
                  </a:txBody>
                  <a:tcPr marL="6350" marR="7620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buNone/>
                      </a:pPr>
                      <a:r>
                        <a:rPr lang="hr-HR" sz="1200" b="0" i="0" u="none" strike="noStrike" noProof="0" dirty="0">
                          <a:solidFill>
                            <a:srgbClr val="A6A6A6"/>
                          </a:solidFill>
                          <a:effectLst/>
                          <a:latin typeface="Arial" panose="020B0604020202020204" pitchFamily="34" charset="0"/>
                        </a:rPr>
                        <a:t>xx</a:t>
                      </a:r>
                      <a:endParaRPr lang="en-GB" sz="1200" b="0" i="0" u="none" strike="noStrike" noProof="0" dirty="0">
                        <a:solidFill>
                          <a:srgbClr val="A6A6A6"/>
                        </a:solidFill>
                        <a:effectLst/>
                        <a:latin typeface="Arial" panose="020B0604020202020204" pitchFamily="34" charset="0"/>
                      </a:endParaRP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xx</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xx</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349292149"/>
                  </a:ext>
                </a:extLst>
              </a:tr>
              <a:tr h="296556">
                <a:tc>
                  <a:txBody>
                    <a:bodyPr/>
                    <a:lstStyle/>
                    <a:p>
                      <a:pPr algn="r" rtl="0" fontAlgn="t">
                        <a:buNone/>
                      </a:pPr>
                      <a:endParaRPr lang="en-GB" sz="1200" b="0" i="0" u="none" strike="noStrike" noProof="0" dirty="0">
                        <a:solidFill>
                          <a:srgbClr val="A6A6A6"/>
                        </a:solidFill>
                        <a:effectLst/>
                        <a:latin typeface="Arial" panose="020B0604020202020204" pitchFamily="34" charset="0"/>
                      </a:endParaRPr>
                    </a:p>
                  </a:txBody>
                  <a:tcPr marL="6350" marR="7620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buNone/>
                      </a:pPr>
                      <a:endParaRPr lang="en-GB" sz="1200" b="0" i="0" u="none" strike="noStrike" noProof="0" dirty="0">
                        <a:solidFill>
                          <a:srgbClr val="A6A6A6"/>
                        </a:solidFill>
                        <a:effectLst/>
                        <a:latin typeface="Arial" panose="020B0604020202020204" pitchFamily="34" charset="0"/>
                      </a:endParaRP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buNone/>
                      </a:pPr>
                      <a:endParaRPr lang="en-GB" sz="1200" b="0" i="0" u="none" strike="noStrike" noProof="0" dirty="0">
                        <a:solidFill>
                          <a:srgbClr val="A6A6A6"/>
                        </a:solidFill>
                        <a:effectLst/>
                        <a:latin typeface="Arial" panose="020B0604020202020204" pitchFamily="34" charset="0"/>
                      </a:endParaRPr>
                    </a:p>
                  </a:txBody>
                  <a:tcPr marL="6350" marR="6350" marT="6350" marB="0" anchor="ctr">
                    <a:lnL w="3175"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fontAlgn="ctr">
                        <a:buNone/>
                      </a:pPr>
                      <a:endParaRPr lang="en-GB" sz="1200" b="0" i="0" u="none" strike="noStrike" noProof="0" dirty="0">
                        <a:solidFill>
                          <a:srgbClr val="A6A6A6"/>
                        </a:solidFill>
                        <a:effectLst/>
                        <a:latin typeface="Arial" panose="020B0604020202020204" pitchFamily="34" charset="0"/>
                      </a:endParaRP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buNone/>
                      </a:pPr>
                      <a:endParaRPr lang="en-GB" sz="1200" b="0" i="0" u="none" strike="noStrike" noProof="0" dirty="0">
                        <a:solidFill>
                          <a:srgbClr val="A6A6A6"/>
                        </a:solidFill>
                        <a:effectLst/>
                        <a:latin typeface="Arial" panose="020B0604020202020204" pitchFamily="34" charset="0"/>
                      </a:endParaRP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buNone/>
                      </a:pPr>
                      <a:endParaRPr lang="en-GB" sz="1200" b="0" i="0" u="none" strike="noStrike" noProof="0" dirty="0">
                        <a:solidFill>
                          <a:srgbClr val="A6A6A6"/>
                        </a:solidFill>
                        <a:effectLst/>
                        <a:latin typeface="Arial" panose="020B0604020202020204" pitchFamily="34" charset="0"/>
                      </a:endParaRP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buNone/>
                      </a:pPr>
                      <a:endParaRPr lang="en-GB" sz="1200" b="0" i="0" u="none" strike="noStrike" noProof="0" dirty="0">
                        <a:solidFill>
                          <a:srgbClr val="A6A6A6"/>
                        </a:solidFill>
                        <a:effectLst/>
                        <a:latin typeface="Arial" panose="020B0604020202020204" pitchFamily="34" charset="0"/>
                      </a:endParaRP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66066504"/>
                  </a:ext>
                </a:extLst>
              </a:tr>
              <a:tr h="296556">
                <a:tc>
                  <a:txBody>
                    <a:bodyPr/>
                    <a:lstStyle/>
                    <a:p>
                      <a:pPr algn="r" rtl="0" fontAlgn="t">
                        <a:buNone/>
                      </a:pPr>
                      <a:endParaRPr lang="en-GB" sz="1200" b="0" i="0" u="none" strike="noStrike" noProof="0" dirty="0">
                        <a:solidFill>
                          <a:srgbClr val="A6A6A6"/>
                        </a:solidFill>
                        <a:effectLst/>
                        <a:latin typeface="Arial" panose="020B0604020202020204" pitchFamily="34" charset="0"/>
                      </a:endParaRPr>
                    </a:p>
                  </a:txBody>
                  <a:tcPr marL="6350" marR="7620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buNone/>
                      </a:pPr>
                      <a:endParaRPr lang="en-GB" sz="1200" b="0" i="0" u="none" strike="noStrike" noProof="0" dirty="0">
                        <a:solidFill>
                          <a:srgbClr val="A6A6A6"/>
                        </a:solidFill>
                        <a:effectLst/>
                        <a:latin typeface="Arial" panose="020B0604020202020204" pitchFamily="34" charset="0"/>
                      </a:endParaRP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buNone/>
                      </a:pPr>
                      <a:endParaRPr lang="en-GB" sz="1200" b="0" i="0" u="none" strike="noStrike" noProof="0" dirty="0">
                        <a:solidFill>
                          <a:srgbClr val="A6A6A6"/>
                        </a:solidFill>
                        <a:effectLst/>
                        <a:latin typeface="Arial" panose="020B0604020202020204" pitchFamily="34" charset="0"/>
                      </a:endParaRPr>
                    </a:p>
                  </a:txBody>
                  <a:tcPr marL="6350" marR="6350" marT="6350" marB="0" anchor="ctr">
                    <a:lnL w="3175"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fontAlgn="ctr">
                        <a:buNone/>
                      </a:pPr>
                      <a:endParaRPr lang="en-GB" sz="1200" b="0" i="0" u="none" strike="noStrike" noProof="0" dirty="0">
                        <a:solidFill>
                          <a:srgbClr val="A6A6A6"/>
                        </a:solidFill>
                        <a:effectLst/>
                        <a:latin typeface="Arial" panose="020B0604020202020204" pitchFamily="34" charset="0"/>
                      </a:endParaRP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buNone/>
                      </a:pPr>
                      <a:endParaRPr lang="en-GB" sz="1200" b="0" i="0" u="none" strike="noStrike" noProof="0" dirty="0">
                        <a:solidFill>
                          <a:srgbClr val="A6A6A6"/>
                        </a:solidFill>
                        <a:effectLst/>
                        <a:latin typeface="Arial" panose="020B0604020202020204" pitchFamily="34" charset="0"/>
                      </a:endParaRP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buNone/>
                      </a:pPr>
                      <a:endParaRPr lang="en-GB" sz="1200" b="0" i="0" u="none" strike="noStrike" noProof="0" dirty="0">
                        <a:solidFill>
                          <a:srgbClr val="A6A6A6"/>
                        </a:solidFill>
                        <a:effectLst/>
                        <a:latin typeface="Arial" panose="020B0604020202020204" pitchFamily="34" charset="0"/>
                      </a:endParaRP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buNone/>
                      </a:pPr>
                      <a:endParaRPr lang="en-GB" sz="1800" b="0" i="0" u="none" strike="noStrike" noProof="0" dirty="0">
                        <a:solidFill>
                          <a:schemeClr val="accent1"/>
                        </a:solidFill>
                        <a:effectLst/>
                        <a:latin typeface="Arial" panose="020B0604020202020204" pitchFamily="34" charset="0"/>
                      </a:endParaRPr>
                    </a:p>
                  </a:txBody>
                  <a:tcPr marL="6350" marR="6350" marT="6350" marB="0" anchor="ctr">
                    <a:lnL w="31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65252476"/>
                  </a:ext>
                </a:extLst>
              </a:tr>
            </a:tbl>
          </a:graphicData>
        </a:graphic>
      </p:graphicFrame>
      <p:pic>
        <p:nvPicPr>
          <p:cNvPr id="9" name="Picture 8">
            <a:extLst>
              <a:ext uri="{FF2B5EF4-FFF2-40B4-BE49-F238E27FC236}">
                <a16:creationId xmlns:a16="http://schemas.microsoft.com/office/drawing/2014/main" id="{69E42074-8CB6-F53E-8585-922AEBAB239C}"/>
              </a:ext>
            </a:extLst>
          </p:cNvPr>
          <p:cNvPicPr>
            <a:picLocks noChangeAspect="1"/>
          </p:cNvPicPr>
          <p:nvPr/>
        </p:nvPicPr>
        <p:blipFill>
          <a:blip r:embed="rId3" cstate="screen">
            <a:lum bright="70000" contrast="-70000"/>
            <a:extLst>
              <a:ext uri="{28A0092B-C50C-407E-A947-70E740481C1C}">
                <a14:useLocalDpi xmlns:a14="http://schemas.microsoft.com/office/drawing/2010/main" val="0"/>
              </a:ext>
            </a:extLst>
          </a:blip>
          <a:srcRect/>
          <a:stretch>
            <a:fillRect/>
          </a:stretch>
        </p:blipFill>
        <p:spPr>
          <a:xfrm>
            <a:off x="0" y="0"/>
            <a:ext cx="5499100" cy="6858000"/>
          </a:xfrm>
          <a:prstGeom prst="rect">
            <a:avLst/>
          </a:prstGeom>
        </p:spPr>
      </p:pic>
      <p:sp>
        <p:nvSpPr>
          <p:cNvPr id="6" name="Text Placeholder 1">
            <a:extLst>
              <a:ext uri="{FF2B5EF4-FFF2-40B4-BE49-F238E27FC236}">
                <a16:creationId xmlns:a16="http://schemas.microsoft.com/office/drawing/2014/main" id="{B5EE20DF-7226-7E40-19DC-12F986B775D9}"/>
              </a:ext>
            </a:extLst>
          </p:cNvPr>
          <p:cNvSpPr>
            <a:spLocks noGrp="1"/>
          </p:cNvSpPr>
          <p:nvPr>
            <p:ph type="body" sz="quarter" idx="15"/>
          </p:nvPr>
        </p:nvSpPr>
        <p:spPr>
          <a:xfrm>
            <a:off x="482619" y="404813"/>
            <a:ext cx="4559281" cy="755650"/>
          </a:xfrm>
        </p:spPr>
        <p:txBody>
          <a:bodyPr anchor="t"/>
          <a:lstStyle/>
          <a:p>
            <a:r>
              <a:rPr lang="en-GB" sz="2400" noProof="0" dirty="0"/>
              <a:t>Structural HVAC/plumbing market context</a:t>
            </a:r>
          </a:p>
        </p:txBody>
      </p:sp>
      <p:sp>
        <p:nvSpPr>
          <p:cNvPr id="10" name="Tekstvak 4">
            <a:extLst>
              <a:ext uri="{FF2B5EF4-FFF2-40B4-BE49-F238E27FC236}">
                <a16:creationId xmlns:a16="http://schemas.microsoft.com/office/drawing/2014/main" id="{37ABABD7-49D6-88E2-5A81-F9CBD39F2CE8}"/>
              </a:ext>
            </a:extLst>
          </p:cNvPr>
          <p:cNvSpPr txBox="1"/>
          <p:nvPr/>
        </p:nvSpPr>
        <p:spPr>
          <a:xfrm>
            <a:off x="5676900" y="1171690"/>
            <a:ext cx="6035675" cy="312623"/>
          </a:xfrm>
          <a:prstGeom prst="rect">
            <a:avLst/>
          </a:prstGeom>
          <a:noFill/>
        </p:spPr>
        <p:txBody>
          <a:bodyPr wrap="square" lIns="0" tIns="0" rIns="0" bIns="0" rtlCol="0" anchor="t">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srgbClr val="595959"/>
                </a:solidFill>
                <a:effectLst/>
                <a:uLnTx/>
                <a:uFillTx/>
              </a:rPr>
              <a:t>HVAC/plumbing installation market structure (NACE/SIC 43.22)</a:t>
            </a:r>
            <a:endParaRPr kumimoji="0" lang="en-GB" sz="1100" b="0" i="0" u="none" strike="noStrike" kern="0" cap="none" spc="0" normalizeH="0" baseline="0" noProof="0" dirty="0">
              <a:ln>
                <a:noFill/>
              </a:ln>
              <a:solidFill>
                <a:srgbClr val="595959"/>
              </a:solidFill>
              <a:effectLst/>
              <a:uLnTx/>
              <a:uFillTx/>
            </a:endParaRPr>
          </a:p>
        </p:txBody>
      </p:sp>
      <p:sp>
        <p:nvSpPr>
          <p:cNvPr id="11" name="Rectangle 29">
            <a:extLst>
              <a:ext uri="{FF2B5EF4-FFF2-40B4-BE49-F238E27FC236}">
                <a16:creationId xmlns:a16="http://schemas.microsoft.com/office/drawing/2014/main" id="{85EBB747-4396-9A45-3BD5-A04CC52BD56E}"/>
              </a:ext>
            </a:extLst>
          </p:cNvPr>
          <p:cNvSpPr/>
          <p:nvPr/>
        </p:nvSpPr>
        <p:spPr>
          <a:xfrm>
            <a:off x="480597" y="6529705"/>
            <a:ext cx="4713703" cy="246221"/>
          </a:xfrm>
          <a:prstGeom prst="rect">
            <a:avLst/>
          </a:prstGeom>
        </p:spPr>
        <p:txBody>
          <a:bodyPr wrap="square" lIns="0" tIns="0" rIns="0" bIns="0">
            <a:spAutoFit/>
          </a:bodyPr>
          <a:lstStyle/>
          <a:p>
            <a:pPr>
              <a:defRPr/>
            </a:pPr>
            <a:r>
              <a:rPr lang="en-GB" sz="800" noProof="0" dirty="0">
                <a:solidFill>
                  <a:schemeClr val="bg1">
                    <a:lumMod val="50000"/>
                  </a:schemeClr>
                </a:solidFill>
                <a:latin typeface="Arial" panose="020B0604020202020204"/>
              </a:rPr>
              <a:t>Sources: </a:t>
            </a:r>
            <a:r>
              <a:rPr lang="en-GB" sz="800" noProof="0" dirty="0">
                <a:solidFill>
                  <a:schemeClr val="bg1">
                    <a:lumMod val="50000"/>
                  </a:schemeClr>
                </a:solidFill>
                <a:latin typeface="Arial" panose="020B0604020202020204"/>
                <a:hlinkClick r:id="rId4">
                  <a:extLst>
                    <a:ext uri="{A12FA001-AC4F-418D-AE19-62706E023703}">
                      <ahyp:hlinkClr xmlns:ahyp="http://schemas.microsoft.com/office/drawing/2018/hyperlinkcolor" val="tx"/>
                    </a:ext>
                  </a:extLst>
                </a:hlinkClick>
              </a:rPr>
              <a:t>Eurostat</a:t>
            </a:r>
            <a:r>
              <a:rPr lang="en-GB" sz="800" noProof="0" dirty="0">
                <a:solidFill>
                  <a:schemeClr val="bg1">
                    <a:lumMod val="50000"/>
                  </a:schemeClr>
                </a:solidFill>
                <a:latin typeface="Arial" panose="020B0604020202020204"/>
              </a:rPr>
              <a:t> and </a:t>
            </a:r>
            <a:r>
              <a:rPr lang="en-GB" sz="800" noProof="0" dirty="0">
                <a:solidFill>
                  <a:schemeClr val="bg1">
                    <a:lumMod val="50000"/>
                  </a:schemeClr>
                </a:solidFill>
                <a:latin typeface="Arial" panose="020B0604020202020204"/>
                <a:hlinkClick r:id="rId5">
                  <a:extLst>
                    <a:ext uri="{A12FA001-AC4F-418D-AE19-62706E023703}">
                      <ahyp:hlinkClr xmlns:ahyp="http://schemas.microsoft.com/office/drawing/2018/hyperlinkcolor" val="tx"/>
                    </a:ext>
                  </a:extLst>
                </a:hlinkClick>
              </a:rPr>
              <a:t>ONS</a:t>
            </a:r>
            <a:r>
              <a:rPr lang="en-GB" sz="800" noProof="0" dirty="0">
                <a:solidFill>
                  <a:schemeClr val="bg1">
                    <a:lumMod val="50000"/>
                  </a:schemeClr>
                </a:solidFill>
                <a:latin typeface="Arial" panose="020B0604020202020204"/>
              </a:rPr>
              <a:t>, </a:t>
            </a:r>
            <a:r>
              <a:rPr lang="en-GB" sz="800" baseline="30000" noProof="0" dirty="0">
                <a:solidFill>
                  <a:schemeClr val="bg1">
                    <a:lumMod val="50000"/>
                  </a:schemeClr>
                </a:solidFill>
              </a:rPr>
              <a:t>1 </a:t>
            </a:r>
            <a:r>
              <a:rPr lang="en-GB" sz="800" noProof="0" dirty="0">
                <a:solidFill>
                  <a:schemeClr val="bg1">
                    <a:lumMod val="50000"/>
                  </a:schemeClr>
                </a:solidFill>
              </a:rPr>
              <a:t>European Commission (2026): </a:t>
            </a:r>
            <a:r>
              <a:rPr lang="en-GB" sz="800" noProof="0" dirty="0">
                <a:solidFill>
                  <a:schemeClr val="bg1">
                    <a:lumMod val="50000"/>
                  </a:schemeClr>
                </a:solidFill>
                <a:hlinkClick r:id="rId6">
                  <a:extLst>
                    <a:ext uri="{A12FA001-AC4F-418D-AE19-62706E023703}">
                      <ahyp:hlinkClr xmlns:ahyp="http://schemas.microsoft.com/office/drawing/2018/hyperlinkcolor" val="tx"/>
                    </a:ext>
                  </a:extLst>
                </a:hlinkClick>
              </a:rPr>
              <a:t>Energy efficiency/heat pumps</a:t>
            </a:r>
            <a:r>
              <a:rPr lang="en-GB" sz="800" noProof="0" dirty="0">
                <a:solidFill>
                  <a:schemeClr val="bg1">
                    <a:lumMod val="50000"/>
                  </a:schemeClr>
                </a:solidFill>
                <a:latin typeface="Arial" panose="020B0604020202020204"/>
              </a:rPr>
              <a:t> | ** USP’s estimation based on available official sources </a:t>
            </a:r>
          </a:p>
        </p:txBody>
      </p:sp>
      <p:pic>
        <p:nvPicPr>
          <p:cNvPr id="13" name="Afbeelding 6">
            <a:extLst>
              <a:ext uri="{FF2B5EF4-FFF2-40B4-BE49-F238E27FC236}">
                <a16:creationId xmlns:a16="http://schemas.microsoft.com/office/drawing/2014/main" id="{30B63768-6FE5-0183-097D-0D924403B7E8}"/>
              </a:ext>
            </a:extLst>
          </p:cNvPr>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8016173" y="2014704"/>
            <a:ext cx="252000" cy="252000"/>
          </a:xfrm>
          <a:prstGeom prst="rect">
            <a:avLst/>
          </a:prstGeom>
          <a:effectLst>
            <a:outerShdw blurRad="50800" dist="38100" dir="5400000" algn="t" rotWithShape="0">
              <a:prstClr val="black">
                <a:alpha val="40000"/>
              </a:prstClr>
            </a:outerShdw>
          </a:effectLst>
        </p:spPr>
      </p:pic>
      <p:pic>
        <p:nvPicPr>
          <p:cNvPr id="14" name="Afbeelding 7">
            <a:extLst>
              <a:ext uri="{FF2B5EF4-FFF2-40B4-BE49-F238E27FC236}">
                <a16:creationId xmlns:a16="http://schemas.microsoft.com/office/drawing/2014/main" id="{F2D9CDBD-40C7-675E-6B33-842D4C886863}"/>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7188139" y="2014704"/>
            <a:ext cx="252000" cy="252000"/>
          </a:xfrm>
          <a:prstGeom prst="rect">
            <a:avLst/>
          </a:prstGeom>
          <a:effectLst>
            <a:outerShdw blurRad="50800" dist="38100" dir="5400000" algn="t" rotWithShape="0">
              <a:prstClr val="black">
                <a:alpha val="40000"/>
              </a:prstClr>
            </a:outerShdw>
          </a:effectLst>
        </p:spPr>
      </p:pic>
      <p:pic>
        <p:nvPicPr>
          <p:cNvPr id="15" name="Afbeelding 8">
            <a:extLst>
              <a:ext uri="{FF2B5EF4-FFF2-40B4-BE49-F238E27FC236}">
                <a16:creationId xmlns:a16="http://schemas.microsoft.com/office/drawing/2014/main" id="{4C63C727-2919-AA69-CAC6-9185FE58A943}"/>
              </a:ext>
            </a:extLst>
          </p:cNvPr>
          <p:cNvPicPr>
            <a:picLocks noChangeAspect="1"/>
          </p:cNvPicPr>
          <p:nvPr/>
        </p:nvPicPr>
        <p:blipFill>
          <a:blip r:embed="rId9" cstate="screen">
            <a:extLst>
              <a:ext uri="{28A0092B-C50C-407E-A947-70E740481C1C}">
                <a14:useLocalDpi xmlns:a14="http://schemas.microsoft.com/office/drawing/2010/main" val="0"/>
              </a:ext>
            </a:extLst>
          </a:blip>
          <a:stretch>
            <a:fillRect/>
          </a:stretch>
        </p:blipFill>
        <p:spPr>
          <a:xfrm>
            <a:off x="11189208" y="2014704"/>
            <a:ext cx="252000" cy="244090"/>
          </a:xfrm>
          <a:prstGeom prst="rect">
            <a:avLst/>
          </a:prstGeom>
          <a:effectLst>
            <a:outerShdw blurRad="50800" dist="38100" dir="5400000" algn="t" rotWithShape="0">
              <a:prstClr val="black">
                <a:alpha val="40000"/>
              </a:prstClr>
            </a:outerShdw>
          </a:effectLst>
        </p:spPr>
      </p:pic>
      <p:pic>
        <p:nvPicPr>
          <p:cNvPr id="16" name="Afbeelding 9">
            <a:extLst>
              <a:ext uri="{FF2B5EF4-FFF2-40B4-BE49-F238E27FC236}">
                <a16:creationId xmlns:a16="http://schemas.microsoft.com/office/drawing/2014/main" id="{2DF259AF-DC35-2345-65A6-1AD848031943}"/>
              </a:ext>
            </a:extLst>
          </p:cNvPr>
          <p:cNvPicPr>
            <a:picLocks noChangeAspect="1"/>
          </p:cNvPicPr>
          <p:nvPr/>
        </p:nvPicPr>
        <p:blipFill>
          <a:blip r:embed="rId10" cstate="screen">
            <a:extLst>
              <a:ext uri="{28A0092B-C50C-407E-A947-70E740481C1C}">
                <a14:useLocalDpi xmlns:a14="http://schemas.microsoft.com/office/drawing/2010/main" val="0"/>
              </a:ext>
            </a:extLst>
          </a:blip>
          <a:stretch>
            <a:fillRect/>
          </a:stretch>
        </p:blipFill>
        <p:spPr>
          <a:xfrm>
            <a:off x="8780707" y="2014704"/>
            <a:ext cx="252000" cy="252000"/>
          </a:xfrm>
          <a:prstGeom prst="rect">
            <a:avLst/>
          </a:prstGeom>
          <a:effectLst>
            <a:outerShdw blurRad="50800" dist="38100" dir="5400000" algn="t" rotWithShape="0">
              <a:prstClr val="black">
                <a:alpha val="40000"/>
              </a:prstClr>
            </a:outerShdw>
          </a:effectLst>
        </p:spPr>
      </p:pic>
      <p:pic>
        <p:nvPicPr>
          <p:cNvPr id="18" name="Afbeelding 10">
            <a:extLst>
              <a:ext uri="{FF2B5EF4-FFF2-40B4-BE49-F238E27FC236}">
                <a16:creationId xmlns:a16="http://schemas.microsoft.com/office/drawing/2014/main" id="{B7A13C8C-075E-4D14-39C9-934770B31509}"/>
              </a:ext>
            </a:extLst>
          </p:cNvPr>
          <p:cNvPicPr>
            <a:picLocks noChangeAspect="1"/>
          </p:cNvPicPr>
          <p:nvPr/>
        </p:nvPicPr>
        <p:blipFill>
          <a:blip r:embed="rId11" cstate="screen">
            <a:extLst>
              <a:ext uri="{28A0092B-C50C-407E-A947-70E740481C1C}">
                <a14:useLocalDpi xmlns:a14="http://schemas.microsoft.com/office/drawing/2010/main" val="0"/>
              </a:ext>
            </a:extLst>
          </a:blip>
          <a:stretch>
            <a:fillRect/>
          </a:stretch>
        </p:blipFill>
        <p:spPr>
          <a:xfrm>
            <a:off x="10386574" y="2014704"/>
            <a:ext cx="252000" cy="252000"/>
          </a:xfrm>
          <a:prstGeom prst="rect">
            <a:avLst/>
          </a:prstGeom>
          <a:effectLst>
            <a:outerShdw blurRad="50800" dist="38100" dir="5400000" algn="t" rotWithShape="0">
              <a:prstClr val="black">
                <a:alpha val="40000"/>
              </a:prstClr>
            </a:outerShdw>
          </a:effectLst>
        </p:spPr>
      </p:pic>
      <p:pic>
        <p:nvPicPr>
          <p:cNvPr id="19" name="Afbeelding 11">
            <a:extLst>
              <a:ext uri="{FF2B5EF4-FFF2-40B4-BE49-F238E27FC236}">
                <a16:creationId xmlns:a16="http://schemas.microsoft.com/office/drawing/2014/main" id="{F728A683-A63B-BB21-91A7-1F5F6BCF4088}"/>
              </a:ext>
            </a:extLst>
          </p:cNvPr>
          <p:cNvPicPr>
            <a:picLocks noChangeAspect="1"/>
          </p:cNvPicPr>
          <p:nvPr/>
        </p:nvPicPr>
        <p:blipFill>
          <a:blip r:embed="rId12" cstate="screen">
            <a:extLst>
              <a:ext uri="{28A0092B-C50C-407E-A947-70E740481C1C}">
                <a14:useLocalDpi xmlns:a14="http://schemas.microsoft.com/office/drawing/2010/main" val="0"/>
              </a:ext>
            </a:extLst>
          </a:blip>
          <a:stretch>
            <a:fillRect/>
          </a:stretch>
        </p:blipFill>
        <p:spPr>
          <a:xfrm>
            <a:off x="9596041" y="2014704"/>
            <a:ext cx="252599" cy="252599"/>
          </a:xfrm>
          <a:prstGeom prst="rect">
            <a:avLst/>
          </a:prstGeom>
          <a:effectLst>
            <a:outerShdw blurRad="50800" dist="38100" dir="5400000" algn="t" rotWithShape="0">
              <a:prstClr val="black">
                <a:alpha val="40000"/>
              </a:prstClr>
            </a:outerShdw>
          </a:effectLst>
        </p:spPr>
      </p:pic>
      <p:sp>
        <p:nvSpPr>
          <p:cNvPr id="5" name="Text Placeholder 2">
            <a:extLst>
              <a:ext uri="{FF2B5EF4-FFF2-40B4-BE49-F238E27FC236}">
                <a16:creationId xmlns:a16="http://schemas.microsoft.com/office/drawing/2014/main" id="{E2B93DA2-41CD-34AD-3C55-60A58430FCE4}"/>
              </a:ext>
            </a:extLst>
          </p:cNvPr>
          <p:cNvSpPr txBox="1">
            <a:spLocks/>
          </p:cNvSpPr>
          <p:nvPr/>
        </p:nvSpPr>
        <p:spPr>
          <a:xfrm>
            <a:off x="482619" y="1484313"/>
            <a:ext cx="4711681" cy="4767897"/>
          </a:xfrm>
          <a:prstGeom prst="rect">
            <a:avLst/>
          </a:prstGeom>
          <a:noFill/>
          <a:ln>
            <a:noFill/>
          </a:ln>
        </p:spPr>
        <p:txBody>
          <a:bodyPr vert="horz" lIns="0" tIns="0" rIns="0" bIns="0" rtlCol="0" anchor="ctr" anchorCtr="0">
            <a:noAutofit/>
          </a:bodyPr>
          <a:lstStyle>
            <a:lvl1pPr marL="0" indent="0" algn="l" defTabSz="914400" rtl="0" eaLnBrk="1" latinLnBrk="0" hangingPunct="1">
              <a:lnSpc>
                <a:spcPct val="100000"/>
              </a:lnSpc>
              <a:spcBef>
                <a:spcPts val="0"/>
              </a:spcBef>
              <a:buFont typeface="Arial" panose="020B0604020202020204" pitchFamily="34" charset="0"/>
              <a:buNone/>
              <a:defRPr sz="1400" b="0" kern="1200" baseline="0">
                <a:ln>
                  <a:noFill/>
                </a:ln>
                <a:solidFill>
                  <a:srgbClr val="0A5D7A"/>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eaLnBrk="0" fontAlgn="base" hangingPunct="0">
              <a:spcBef>
                <a:spcPct val="0"/>
              </a:spcBef>
              <a:spcAft>
                <a:spcPct val="0"/>
              </a:spcAft>
            </a:pPr>
            <a:r>
              <a:rPr lang="en-US" altLang="en-NL" sz="1600" b="1" dirty="0"/>
              <a:t>Lorem ipsum dolor sit </a:t>
            </a:r>
            <a:r>
              <a:rPr lang="en-US" altLang="en-NL" sz="1600" b="1" dirty="0" err="1"/>
              <a:t>amet</a:t>
            </a:r>
            <a:r>
              <a:rPr lang="en-US" altLang="en-NL" sz="1600" b="1" dirty="0"/>
              <a:t>, </a:t>
            </a:r>
            <a:r>
              <a:rPr lang="en-US" altLang="en-NL" sz="1600" b="1" dirty="0" err="1"/>
              <a:t>consectetuer</a:t>
            </a:r>
            <a:r>
              <a:rPr lang="en-US" altLang="en-NL" sz="1600" b="1" dirty="0"/>
              <a:t> </a:t>
            </a:r>
            <a:r>
              <a:rPr lang="en-US" altLang="en-NL" sz="1600" b="1" dirty="0" err="1"/>
              <a:t>adipiscing</a:t>
            </a:r>
            <a:r>
              <a:rPr lang="en-US" altLang="en-NL" sz="1600" b="1" dirty="0"/>
              <a:t> </a:t>
            </a:r>
            <a:r>
              <a:rPr lang="en-US" altLang="en-NL" sz="1600" b="1" dirty="0" err="1"/>
              <a:t>elit</a:t>
            </a:r>
            <a:r>
              <a:rPr lang="en-US" altLang="en-NL" sz="1600" b="1" dirty="0"/>
              <a:t>. </a:t>
            </a:r>
            <a:endParaRPr lang="hr-HR" altLang="en-NL" sz="1600" b="1" dirty="0"/>
          </a:p>
          <a:p>
            <a:pPr lvl="0"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a:t>
            </a:r>
          </a:p>
          <a:p>
            <a:pPr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 </a:t>
            </a:r>
            <a:endParaRPr lang="hr-HR" altLang="en-NL" sz="1600" dirty="0"/>
          </a:p>
          <a:p>
            <a:pPr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 </a:t>
            </a:r>
            <a:endParaRPr lang="hr-HR" altLang="en-NL" sz="1600" dirty="0"/>
          </a:p>
          <a:p>
            <a:endParaRPr lang="en-GB" sz="1600" dirty="0"/>
          </a:p>
          <a:p>
            <a:pPr lvl="0" eaLnBrk="0" fontAlgn="base" hangingPunct="0">
              <a:spcBef>
                <a:spcPct val="0"/>
              </a:spcBef>
              <a:spcAft>
                <a:spcPct val="0"/>
              </a:spcAft>
            </a:pPr>
            <a:r>
              <a:rPr lang="en-US" altLang="en-NL" sz="1600" b="1" dirty="0"/>
              <a:t>Lorem ipsum dolor sit </a:t>
            </a:r>
            <a:r>
              <a:rPr lang="en-US" altLang="en-NL" sz="1600" b="1" dirty="0" err="1"/>
              <a:t>amet</a:t>
            </a:r>
            <a:r>
              <a:rPr lang="en-US" altLang="en-NL" sz="1600" b="1" dirty="0"/>
              <a:t>, </a:t>
            </a:r>
            <a:r>
              <a:rPr lang="en-US" altLang="en-NL" sz="1600" b="1" dirty="0" err="1"/>
              <a:t>consectetuer</a:t>
            </a:r>
            <a:r>
              <a:rPr lang="en-US" altLang="en-NL" sz="1600" b="1" dirty="0"/>
              <a:t> </a:t>
            </a:r>
            <a:r>
              <a:rPr lang="en-US" altLang="en-NL" sz="1600" b="1" dirty="0" err="1"/>
              <a:t>adipiscing</a:t>
            </a:r>
            <a:r>
              <a:rPr lang="en-US" altLang="en-NL" sz="1600" b="1" dirty="0"/>
              <a:t> </a:t>
            </a:r>
            <a:r>
              <a:rPr lang="en-US" altLang="en-NL" sz="1600" b="1" dirty="0" err="1"/>
              <a:t>elit</a:t>
            </a:r>
            <a:r>
              <a:rPr lang="en-US" altLang="en-NL" sz="1600" b="1" dirty="0"/>
              <a:t>. </a:t>
            </a:r>
          </a:p>
          <a:p>
            <a:pPr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 </a:t>
            </a:r>
          </a:p>
          <a:p>
            <a:pPr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 </a:t>
            </a:r>
            <a:endParaRPr lang="en-GB" altLang="en-NL" sz="1600" dirty="0"/>
          </a:p>
          <a:p>
            <a:pPr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 </a:t>
            </a:r>
            <a:endParaRPr lang="hr-HR" altLang="en-NL" sz="1600" dirty="0"/>
          </a:p>
          <a:p>
            <a:endParaRPr lang="hr-HR" altLang="en-NL" sz="1600" dirty="0"/>
          </a:p>
        </p:txBody>
      </p:sp>
    </p:spTree>
    <p:extLst>
      <p:ext uri="{BB962C8B-B14F-4D97-AF65-F5344CB8AC3E}">
        <p14:creationId xmlns:p14="http://schemas.microsoft.com/office/powerpoint/2010/main" val="8791885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4DCE30-80C1-BA4C-E4F2-6541FCE36DC2}"/>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2CBA9FE1-FC8A-A59A-FCB2-1185CD162F5C}"/>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7961988" y="0"/>
            <a:ext cx="4230012" cy="6858000"/>
          </a:xfrm>
          <a:prstGeom prst="rect">
            <a:avLst/>
          </a:prstGeom>
        </p:spPr>
      </p:pic>
      <p:graphicFrame>
        <p:nvGraphicFramePr>
          <p:cNvPr id="7" name="Tabel 6">
            <a:extLst>
              <a:ext uri="{FF2B5EF4-FFF2-40B4-BE49-F238E27FC236}">
                <a16:creationId xmlns:a16="http://schemas.microsoft.com/office/drawing/2014/main" id="{6BC5FFD1-C417-53BF-A9E4-4B5DFDB6E541}"/>
              </a:ext>
            </a:extLst>
          </p:cNvPr>
          <p:cNvGraphicFramePr>
            <a:graphicFrameLocks noGrp="1"/>
          </p:cNvGraphicFramePr>
          <p:nvPr>
            <p:extLst>
              <p:ext uri="{D42A27DB-BD31-4B8C-83A1-F6EECF244321}">
                <p14:modId xmlns:p14="http://schemas.microsoft.com/office/powerpoint/2010/main" val="695847759"/>
              </p:ext>
            </p:extLst>
          </p:nvPr>
        </p:nvGraphicFramePr>
        <p:xfrm>
          <a:off x="479426" y="1513960"/>
          <a:ext cx="4338688" cy="2908059"/>
        </p:xfrm>
        <a:graphic>
          <a:graphicData uri="http://schemas.openxmlformats.org/drawingml/2006/table">
            <a:tbl>
              <a:tblPr firstRow="1" bandRow="1"/>
              <a:tblGrid>
                <a:gridCol w="4338688">
                  <a:extLst>
                    <a:ext uri="{9D8B030D-6E8A-4147-A177-3AD203B41FA5}">
                      <a16:colId xmlns:a16="http://schemas.microsoft.com/office/drawing/2014/main" val="329270630"/>
                    </a:ext>
                  </a:extLst>
                </a:gridCol>
              </a:tblGrid>
              <a:tr h="415437">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a:r>
                        <a:rPr lang="en-GB" sz="1400" b="0" noProof="0" dirty="0">
                          <a:solidFill>
                            <a:schemeClr val="bg1"/>
                          </a:solidFill>
                          <a:latin typeface="Arial" panose="020B0604020202020204" pitchFamily="34" charset="0"/>
                          <a:cs typeface="Arial" panose="020B0604020202020204" pitchFamily="34" charset="0"/>
                        </a:rPr>
                        <a:t>Key market insights</a:t>
                      </a:r>
                    </a:p>
                  </a:txBody>
                  <a:tcPr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571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3225871963"/>
                  </a:ext>
                </a:extLst>
              </a:tr>
              <a:tr h="415437">
                <a:tc>
                  <a:txBody>
                    <a:bodyPr/>
                    <a:lstStyle/>
                    <a:p>
                      <a:pPr algn="l"/>
                      <a:r>
                        <a:rPr lang="en-GB" sz="1400" b="0" noProof="0" dirty="0">
                          <a:solidFill>
                            <a:schemeClr val="bg1"/>
                          </a:solidFill>
                          <a:latin typeface="Arial" panose="020B0604020202020204" pitchFamily="34" charset="0"/>
                          <a:cs typeface="Arial" panose="020B0604020202020204" pitchFamily="34" charset="0"/>
                        </a:rPr>
                        <a:t>Methodology and Installers’ profile</a:t>
                      </a:r>
                    </a:p>
                  </a:txBody>
                  <a:tcPr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3468833978"/>
                  </a:ext>
                </a:extLst>
              </a:tr>
              <a:tr h="415437">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a:r>
                        <a:rPr lang="en-GB" sz="1400" b="0" noProof="0" dirty="0">
                          <a:solidFill>
                            <a:schemeClr val="bg1"/>
                          </a:solidFill>
                          <a:latin typeface="Arial" panose="020B0604020202020204" pitchFamily="34" charset="0"/>
                          <a:cs typeface="Arial" panose="020B0604020202020204" pitchFamily="34" charset="0"/>
                        </a:rPr>
                        <a:t>European business overview and market outlook</a:t>
                      </a:r>
                    </a:p>
                  </a:txBody>
                  <a:tcPr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3991562291"/>
                  </a:ext>
                </a:extLst>
              </a:tr>
              <a:tr h="415437">
                <a:tc>
                  <a:txBody>
                    <a:bodyPr/>
                    <a:lstStyle/>
                    <a:p>
                      <a:pPr algn="l"/>
                      <a:r>
                        <a:rPr lang="en-GB" sz="1400" b="0" kern="1200" noProof="0" dirty="0">
                          <a:solidFill>
                            <a:schemeClr val="bg1"/>
                          </a:solidFill>
                          <a:latin typeface="Arial" panose="020B0604020202020204" pitchFamily="34" charset="0"/>
                          <a:ea typeface="+mn-ea"/>
                          <a:cs typeface="Arial" panose="020B0604020202020204" pitchFamily="34" charset="0"/>
                        </a:rPr>
                        <a:t>The key industry trends </a:t>
                      </a:r>
                    </a:p>
                  </a:txBody>
                  <a:tcPr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A5D7A"/>
                    </a:solidFill>
                  </a:tcPr>
                </a:tc>
                <a:extLst>
                  <a:ext uri="{0D108BD9-81ED-4DB2-BD59-A6C34878D82A}">
                    <a16:rowId xmlns:a16="http://schemas.microsoft.com/office/drawing/2014/main" val="2430886278"/>
                  </a:ext>
                </a:extLst>
              </a:tr>
              <a:tr h="415437">
                <a:tc>
                  <a:txBody>
                    <a:bodyPr/>
                    <a:lstStyle/>
                    <a:p>
                      <a:pPr marL="0" algn="l" defTabSz="914400" rtl="0" eaLnBrk="1" latinLnBrk="0" hangingPunct="1"/>
                      <a:r>
                        <a:rPr lang="en-GB" sz="1400" b="0" kern="1200" noProof="0" dirty="0">
                          <a:solidFill>
                            <a:schemeClr val="bg1"/>
                          </a:solidFill>
                          <a:latin typeface="Arial" panose="020B0604020202020204" pitchFamily="34" charset="0"/>
                          <a:ea typeface="+mn-ea"/>
                          <a:cs typeface="Arial" panose="020B0604020202020204" pitchFamily="34" charset="0"/>
                        </a:rPr>
                        <a:t>Adoption of emerging trends </a:t>
                      </a:r>
                    </a:p>
                  </a:txBody>
                  <a:tcPr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2781111078"/>
                  </a:ext>
                </a:extLst>
              </a:tr>
              <a:tr h="415437">
                <a:tc>
                  <a:txBody>
                    <a:bodyPr/>
                    <a:lstStyle/>
                    <a:p>
                      <a:pPr marL="0" algn="l" defTabSz="914400" rtl="0" eaLnBrk="1" latinLnBrk="0" hangingPunct="1"/>
                      <a:r>
                        <a:rPr lang="en-GB" sz="1400" b="0" kern="1200" noProof="0" dirty="0">
                          <a:solidFill>
                            <a:schemeClr val="bg1"/>
                          </a:solidFill>
                          <a:latin typeface="Arial" panose="020B0604020202020204" pitchFamily="34" charset="0"/>
                          <a:ea typeface="+mn-ea"/>
                          <a:cs typeface="Arial" panose="020B0604020202020204" pitchFamily="34" charset="0"/>
                        </a:rPr>
                        <a:t>Media orientation </a:t>
                      </a:r>
                    </a:p>
                  </a:txBody>
                  <a:tcPr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1024118655"/>
                  </a:ext>
                </a:extLst>
              </a:tr>
              <a:tr h="4154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noProof="0" dirty="0">
                          <a:solidFill>
                            <a:schemeClr val="bg1"/>
                          </a:solidFill>
                          <a:latin typeface="Arial" panose="020B0604020202020204" pitchFamily="34" charset="0"/>
                          <a:ea typeface="+mn-ea"/>
                          <a:cs typeface="Arial" panose="020B0604020202020204" pitchFamily="34" charset="0"/>
                        </a:rPr>
                        <a:t>Country summaries</a:t>
                      </a:r>
                    </a:p>
                  </a:txBody>
                  <a:tcPr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1984564485"/>
                  </a:ext>
                </a:extLst>
              </a:tr>
            </a:tbl>
          </a:graphicData>
        </a:graphic>
      </p:graphicFrame>
      <p:sp>
        <p:nvSpPr>
          <p:cNvPr id="6" name="Tijdelijke aanduiding voor tekst 4">
            <a:extLst>
              <a:ext uri="{FF2B5EF4-FFF2-40B4-BE49-F238E27FC236}">
                <a16:creationId xmlns:a16="http://schemas.microsoft.com/office/drawing/2014/main" id="{29BE56DE-1586-F9DA-FADD-A3094058A886}"/>
              </a:ext>
            </a:extLst>
          </p:cNvPr>
          <p:cNvSpPr>
            <a:spLocks noGrp="1"/>
          </p:cNvSpPr>
          <p:nvPr>
            <p:ph type="body" sz="quarter" idx="4294967295"/>
          </p:nvPr>
        </p:nvSpPr>
        <p:spPr>
          <a:xfrm>
            <a:off x="479426" y="368301"/>
            <a:ext cx="5616574" cy="539750"/>
          </a:xfrm>
          <a:prstGeom prst="rect">
            <a:avLst/>
          </a:prstGeom>
        </p:spPr>
        <p:txBody>
          <a:bodyPr wrap="square" lIns="0" tIns="0" rIns="0" bIns="0"/>
          <a:lstStyle/>
          <a:p>
            <a:pPr marL="0" indent="0">
              <a:buNone/>
            </a:pPr>
            <a:r>
              <a:rPr lang="en-GB" sz="2800" b="1" dirty="0">
                <a:solidFill>
                  <a:srgbClr val="0A5D7A"/>
                </a:solidFill>
              </a:rPr>
              <a:t>Index</a:t>
            </a:r>
            <a:endParaRPr lang="en-GB" b="1" dirty="0">
              <a:solidFill>
                <a:srgbClr val="0A5D7A"/>
              </a:solidFill>
            </a:endParaRPr>
          </a:p>
        </p:txBody>
      </p:sp>
      <p:sp>
        <p:nvSpPr>
          <p:cNvPr id="4" name="Tijdelijke aanduiding voor dianummer 2">
            <a:extLst>
              <a:ext uri="{FF2B5EF4-FFF2-40B4-BE49-F238E27FC236}">
                <a16:creationId xmlns:a16="http://schemas.microsoft.com/office/drawing/2014/main" id="{CCB0F244-C30F-9CB6-D13A-138ED72988F6}"/>
              </a:ext>
            </a:extLst>
          </p:cNvPr>
          <p:cNvSpPr txBox="1">
            <a:spLocks/>
          </p:cNvSpPr>
          <p:nvPr/>
        </p:nvSpPr>
        <p:spPr>
          <a:xfrm>
            <a:off x="11535384" y="6489700"/>
            <a:ext cx="371634" cy="179388"/>
          </a:xfrm>
          <a:prstGeom prst="rect">
            <a:avLst/>
          </a:prstGeom>
        </p:spPr>
        <p:txBody>
          <a:bodyPr vert="horz" lIns="0" tIns="0" rIns="0" bIns="0" rtlCol="0" anchor="ctr">
            <a:noAutofit/>
          </a:bodyPr>
          <a:lstStyle>
            <a:defPPr>
              <a:defRPr lang="nl-NL"/>
            </a:defPPr>
            <a:lvl1pPr marL="0" algn="ctr" defTabSz="914400" rtl="0" eaLnBrk="1" latinLnBrk="0" hangingPunct="1">
              <a:defRPr sz="800" b="1" kern="1200">
                <a:solidFill>
                  <a:srgbClr val="757F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7AD0FE45-509C-4BDF-9EDE-64426F8DF3D2}" type="slidenum">
              <a:rPr kumimoji="0" lang="en-GB" sz="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24</a:t>
            </a:fld>
            <a:endParaRPr kumimoji="0" lang="en-GB" sz="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nvGrpSpPr>
          <p:cNvPr id="5" name="Groep 4">
            <a:extLst>
              <a:ext uri="{FF2B5EF4-FFF2-40B4-BE49-F238E27FC236}">
                <a16:creationId xmlns:a16="http://schemas.microsoft.com/office/drawing/2014/main" id="{C2B1809B-A814-B6FF-CDEB-52650084003E}"/>
              </a:ext>
            </a:extLst>
          </p:cNvPr>
          <p:cNvGrpSpPr/>
          <p:nvPr/>
        </p:nvGrpSpPr>
        <p:grpSpPr>
          <a:xfrm>
            <a:off x="11535384" y="171612"/>
            <a:ext cx="371634" cy="196126"/>
            <a:chOff x="5687079" y="4352018"/>
            <a:chExt cx="2797541" cy="1476376"/>
          </a:xfrm>
        </p:grpSpPr>
        <p:sp>
          <p:nvSpPr>
            <p:cNvPr id="8" name="Freeform 5">
              <a:extLst>
                <a:ext uri="{FF2B5EF4-FFF2-40B4-BE49-F238E27FC236}">
                  <a16:creationId xmlns:a16="http://schemas.microsoft.com/office/drawing/2014/main" id="{0BE9243D-4D34-8D68-60C0-ED6FCAB4B475}"/>
                </a:ext>
              </a:extLst>
            </p:cNvPr>
            <p:cNvSpPr>
              <a:spLocks/>
            </p:cNvSpPr>
            <p:nvPr/>
          </p:nvSpPr>
          <p:spPr bwMode="auto">
            <a:xfrm>
              <a:off x="5687079" y="4352018"/>
              <a:ext cx="884238" cy="1476376"/>
            </a:xfrm>
            <a:custGeom>
              <a:avLst/>
              <a:gdLst>
                <a:gd name="T0" fmla="*/ 38 w 266"/>
                <a:gd name="T1" fmla="*/ 0 h 454"/>
                <a:gd name="T2" fmla="*/ 38 w 266"/>
                <a:gd name="T3" fmla="*/ 297 h 454"/>
                <a:gd name="T4" fmla="*/ 46 w 266"/>
                <a:gd name="T5" fmla="*/ 345 h 454"/>
                <a:gd name="T6" fmla="*/ 67 w 266"/>
                <a:gd name="T7" fmla="*/ 382 h 454"/>
                <a:gd name="T8" fmla="*/ 96 w 266"/>
                <a:gd name="T9" fmla="*/ 405 h 454"/>
                <a:gd name="T10" fmla="*/ 129 w 266"/>
                <a:gd name="T11" fmla="*/ 412 h 454"/>
                <a:gd name="T12" fmla="*/ 164 w 266"/>
                <a:gd name="T13" fmla="*/ 405 h 454"/>
                <a:gd name="T14" fmla="*/ 196 w 266"/>
                <a:gd name="T15" fmla="*/ 384 h 454"/>
                <a:gd name="T16" fmla="*/ 218 w 266"/>
                <a:gd name="T17" fmla="*/ 348 h 454"/>
                <a:gd name="T18" fmla="*/ 227 w 266"/>
                <a:gd name="T19" fmla="*/ 298 h 454"/>
                <a:gd name="T20" fmla="*/ 227 w 266"/>
                <a:gd name="T21" fmla="*/ 0 h 454"/>
                <a:gd name="T22" fmla="*/ 266 w 266"/>
                <a:gd name="T23" fmla="*/ 0 h 454"/>
                <a:gd name="T24" fmla="*/ 266 w 266"/>
                <a:gd name="T25" fmla="*/ 295 h 454"/>
                <a:gd name="T26" fmla="*/ 254 w 266"/>
                <a:gd name="T27" fmla="*/ 363 h 454"/>
                <a:gd name="T28" fmla="*/ 222 w 266"/>
                <a:gd name="T29" fmla="*/ 413 h 454"/>
                <a:gd name="T30" fmla="*/ 178 w 266"/>
                <a:gd name="T31" fmla="*/ 444 h 454"/>
                <a:gd name="T32" fmla="*/ 130 w 266"/>
                <a:gd name="T33" fmla="*/ 454 h 454"/>
                <a:gd name="T34" fmla="*/ 83 w 266"/>
                <a:gd name="T35" fmla="*/ 444 h 454"/>
                <a:gd name="T36" fmla="*/ 42 w 266"/>
                <a:gd name="T37" fmla="*/ 414 h 454"/>
                <a:gd name="T38" fmla="*/ 11 w 266"/>
                <a:gd name="T39" fmla="*/ 363 h 454"/>
                <a:gd name="T40" fmla="*/ 0 w 266"/>
                <a:gd name="T41" fmla="*/ 294 h 454"/>
                <a:gd name="T42" fmla="*/ 0 w 266"/>
                <a:gd name="T43" fmla="*/ 0 h 454"/>
                <a:gd name="T44" fmla="*/ 38 w 266"/>
                <a:gd name="T45" fmla="*/ 0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6" h="454">
                  <a:moveTo>
                    <a:pt x="38" y="0"/>
                  </a:moveTo>
                  <a:cubicBezTo>
                    <a:pt x="38" y="297"/>
                    <a:pt x="38" y="297"/>
                    <a:pt x="38" y="297"/>
                  </a:cubicBezTo>
                  <a:cubicBezTo>
                    <a:pt x="38" y="315"/>
                    <a:pt x="41" y="331"/>
                    <a:pt x="46" y="345"/>
                  </a:cubicBezTo>
                  <a:cubicBezTo>
                    <a:pt x="51" y="360"/>
                    <a:pt x="58" y="372"/>
                    <a:pt x="67" y="382"/>
                  </a:cubicBezTo>
                  <a:cubicBezTo>
                    <a:pt x="76" y="392"/>
                    <a:pt x="85" y="399"/>
                    <a:pt x="96" y="405"/>
                  </a:cubicBezTo>
                  <a:cubicBezTo>
                    <a:pt x="107" y="410"/>
                    <a:pt x="118" y="412"/>
                    <a:pt x="129" y="412"/>
                  </a:cubicBezTo>
                  <a:cubicBezTo>
                    <a:pt x="141" y="412"/>
                    <a:pt x="153" y="410"/>
                    <a:pt x="164" y="405"/>
                  </a:cubicBezTo>
                  <a:cubicBezTo>
                    <a:pt x="176" y="400"/>
                    <a:pt x="187" y="393"/>
                    <a:pt x="196" y="384"/>
                  </a:cubicBezTo>
                  <a:cubicBezTo>
                    <a:pt x="205" y="374"/>
                    <a:pt x="213" y="362"/>
                    <a:pt x="218" y="348"/>
                  </a:cubicBezTo>
                  <a:cubicBezTo>
                    <a:pt x="224" y="334"/>
                    <a:pt x="227" y="317"/>
                    <a:pt x="227" y="298"/>
                  </a:cubicBezTo>
                  <a:cubicBezTo>
                    <a:pt x="227" y="0"/>
                    <a:pt x="227" y="0"/>
                    <a:pt x="227" y="0"/>
                  </a:cubicBezTo>
                  <a:cubicBezTo>
                    <a:pt x="266" y="0"/>
                    <a:pt x="266" y="0"/>
                    <a:pt x="266" y="0"/>
                  </a:cubicBezTo>
                  <a:cubicBezTo>
                    <a:pt x="266" y="295"/>
                    <a:pt x="266" y="295"/>
                    <a:pt x="266" y="295"/>
                  </a:cubicBezTo>
                  <a:cubicBezTo>
                    <a:pt x="266" y="321"/>
                    <a:pt x="262" y="344"/>
                    <a:pt x="254" y="363"/>
                  </a:cubicBezTo>
                  <a:cubicBezTo>
                    <a:pt x="245" y="383"/>
                    <a:pt x="235" y="400"/>
                    <a:pt x="222" y="413"/>
                  </a:cubicBezTo>
                  <a:cubicBezTo>
                    <a:pt x="209" y="427"/>
                    <a:pt x="194" y="437"/>
                    <a:pt x="178" y="444"/>
                  </a:cubicBezTo>
                  <a:cubicBezTo>
                    <a:pt x="162" y="451"/>
                    <a:pt x="146" y="454"/>
                    <a:pt x="130" y="454"/>
                  </a:cubicBezTo>
                  <a:cubicBezTo>
                    <a:pt x="114" y="454"/>
                    <a:pt x="99" y="451"/>
                    <a:pt x="83" y="444"/>
                  </a:cubicBezTo>
                  <a:cubicBezTo>
                    <a:pt x="68" y="437"/>
                    <a:pt x="54" y="427"/>
                    <a:pt x="42" y="414"/>
                  </a:cubicBezTo>
                  <a:cubicBezTo>
                    <a:pt x="29" y="400"/>
                    <a:pt x="19" y="383"/>
                    <a:pt x="11" y="363"/>
                  </a:cubicBezTo>
                  <a:cubicBezTo>
                    <a:pt x="3" y="343"/>
                    <a:pt x="0" y="320"/>
                    <a:pt x="0" y="294"/>
                  </a:cubicBezTo>
                  <a:cubicBezTo>
                    <a:pt x="0" y="0"/>
                    <a:pt x="0" y="0"/>
                    <a:pt x="0" y="0"/>
                  </a:cubicBezTo>
                  <a:lnTo>
                    <a:pt x="3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9" name="Freeform 6">
              <a:extLst>
                <a:ext uri="{FF2B5EF4-FFF2-40B4-BE49-F238E27FC236}">
                  <a16:creationId xmlns:a16="http://schemas.microsoft.com/office/drawing/2014/main" id="{8ED89AC9-E7C5-D48E-F950-795D461B1F34}"/>
                </a:ext>
              </a:extLst>
            </p:cNvPr>
            <p:cNvSpPr>
              <a:spLocks/>
            </p:cNvSpPr>
            <p:nvPr/>
          </p:nvSpPr>
          <p:spPr bwMode="auto">
            <a:xfrm>
              <a:off x="6674286" y="4352018"/>
              <a:ext cx="876300" cy="1476375"/>
            </a:xfrm>
            <a:custGeom>
              <a:avLst/>
              <a:gdLst>
                <a:gd name="T0" fmla="*/ 40 w 264"/>
                <a:gd name="T1" fmla="*/ 315 h 466"/>
                <a:gd name="T2" fmla="*/ 49 w 264"/>
                <a:gd name="T3" fmla="*/ 359 h 466"/>
                <a:gd name="T4" fmla="*/ 68 w 264"/>
                <a:gd name="T5" fmla="*/ 393 h 466"/>
                <a:gd name="T6" fmla="*/ 98 w 264"/>
                <a:gd name="T7" fmla="*/ 416 h 466"/>
                <a:gd name="T8" fmla="*/ 135 w 264"/>
                <a:gd name="T9" fmla="*/ 424 h 466"/>
                <a:gd name="T10" fmla="*/ 169 w 264"/>
                <a:gd name="T11" fmla="*/ 419 h 466"/>
                <a:gd name="T12" fmla="*/ 198 w 264"/>
                <a:gd name="T13" fmla="*/ 404 h 466"/>
                <a:gd name="T14" fmla="*/ 218 w 264"/>
                <a:gd name="T15" fmla="*/ 376 h 466"/>
                <a:gd name="T16" fmla="*/ 225 w 264"/>
                <a:gd name="T17" fmla="*/ 335 h 466"/>
                <a:gd name="T18" fmla="*/ 217 w 264"/>
                <a:gd name="T19" fmla="*/ 302 h 466"/>
                <a:gd name="T20" fmla="*/ 196 w 264"/>
                <a:gd name="T21" fmla="*/ 278 h 466"/>
                <a:gd name="T22" fmla="*/ 166 w 264"/>
                <a:gd name="T23" fmla="*/ 261 h 466"/>
                <a:gd name="T24" fmla="*/ 132 w 264"/>
                <a:gd name="T25" fmla="*/ 247 h 466"/>
                <a:gd name="T26" fmla="*/ 89 w 264"/>
                <a:gd name="T27" fmla="*/ 230 h 466"/>
                <a:gd name="T28" fmla="*/ 50 w 264"/>
                <a:gd name="T29" fmla="*/ 205 h 466"/>
                <a:gd name="T30" fmla="*/ 22 w 264"/>
                <a:gd name="T31" fmla="*/ 168 h 466"/>
                <a:gd name="T32" fmla="*/ 11 w 264"/>
                <a:gd name="T33" fmla="*/ 113 h 466"/>
                <a:gd name="T34" fmla="*/ 20 w 264"/>
                <a:gd name="T35" fmla="*/ 64 h 466"/>
                <a:gd name="T36" fmla="*/ 44 w 264"/>
                <a:gd name="T37" fmla="*/ 29 h 466"/>
                <a:gd name="T38" fmla="*/ 82 w 264"/>
                <a:gd name="T39" fmla="*/ 7 h 466"/>
                <a:gd name="T40" fmla="*/ 130 w 264"/>
                <a:gd name="T41" fmla="*/ 0 h 466"/>
                <a:gd name="T42" fmla="*/ 188 w 264"/>
                <a:gd name="T43" fmla="*/ 12 h 466"/>
                <a:gd name="T44" fmla="*/ 226 w 264"/>
                <a:gd name="T45" fmla="*/ 44 h 466"/>
                <a:gd name="T46" fmla="*/ 246 w 264"/>
                <a:gd name="T47" fmla="*/ 86 h 466"/>
                <a:gd name="T48" fmla="*/ 253 w 264"/>
                <a:gd name="T49" fmla="*/ 131 h 466"/>
                <a:gd name="T50" fmla="*/ 214 w 264"/>
                <a:gd name="T51" fmla="*/ 131 h 466"/>
                <a:gd name="T52" fmla="*/ 206 w 264"/>
                <a:gd name="T53" fmla="*/ 92 h 466"/>
                <a:gd name="T54" fmla="*/ 187 w 264"/>
                <a:gd name="T55" fmla="*/ 64 h 466"/>
                <a:gd name="T56" fmla="*/ 161 w 264"/>
                <a:gd name="T57" fmla="*/ 47 h 466"/>
                <a:gd name="T58" fmla="*/ 130 w 264"/>
                <a:gd name="T59" fmla="*/ 41 h 466"/>
                <a:gd name="T60" fmla="*/ 100 w 264"/>
                <a:gd name="T61" fmla="*/ 45 h 466"/>
                <a:gd name="T62" fmla="*/ 74 w 264"/>
                <a:gd name="T63" fmla="*/ 57 h 466"/>
                <a:gd name="T64" fmla="*/ 56 w 264"/>
                <a:gd name="T65" fmla="*/ 79 h 466"/>
                <a:gd name="T66" fmla="*/ 49 w 264"/>
                <a:gd name="T67" fmla="*/ 113 h 466"/>
                <a:gd name="T68" fmla="*/ 57 w 264"/>
                <a:gd name="T69" fmla="*/ 147 h 466"/>
                <a:gd name="T70" fmla="*/ 78 w 264"/>
                <a:gd name="T71" fmla="*/ 171 h 466"/>
                <a:gd name="T72" fmla="*/ 109 w 264"/>
                <a:gd name="T73" fmla="*/ 189 h 466"/>
                <a:gd name="T74" fmla="*/ 144 w 264"/>
                <a:gd name="T75" fmla="*/ 203 h 466"/>
                <a:gd name="T76" fmla="*/ 187 w 264"/>
                <a:gd name="T77" fmla="*/ 221 h 466"/>
                <a:gd name="T78" fmla="*/ 226 w 264"/>
                <a:gd name="T79" fmla="*/ 245 h 466"/>
                <a:gd name="T80" fmla="*/ 253 w 264"/>
                <a:gd name="T81" fmla="*/ 281 h 466"/>
                <a:gd name="T82" fmla="*/ 264 w 264"/>
                <a:gd name="T83" fmla="*/ 335 h 466"/>
                <a:gd name="T84" fmla="*/ 254 w 264"/>
                <a:gd name="T85" fmla="*/ 392 h 466"/>
                <a:gd name="T86" fmla="*/ 227 w 264"/>
                <a:gd name="T87" fmla="*/ 433 h 466"/>
                <a:gd name="T88" fmla="*/ 186 w 264"/>
                <a:gd name="T89" fmla="*/ 458 h 466"/>
                <a:gd name="T90" fmla="*/ 135 w 264"/>
                <a:gd name="T91" fmla="*/ 466 h 466"/>
                <a:gd name="T92" fmla="*/ 85 w 264"/>
                <a:gd name="T93" fmla="*/ 456 h 466"/>
                <a:gd name="T94" fmla="*/ 43 w 264"/>
                <a:gd name="T95" fmla="*/ 426 h 466"/>
                <a:gd name="T96" fmla="*/ 13 w 264"/>
                <a:gd name="T97" fmla="*/ 378 h 466"/>
                <a:gd name="T98" fmla="*/ 0 w 264"/>
                <a:gd name="T99" fmla="*/ 315 h 466"/>
                <a:gd name="T100" fmla="*/ 40 w 264"/>
                <a:gd name="T101" fmla="*/ 315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4" h="466">
                  <a:moveTo>
                    <a:pt x="40" y="315"/>
                  </a:moveTo>
                  <a:cubicBezTo>
                    <a:pt x="41" y="331"/>
                    <a:pt x="44" y="346"/>
                    <a:pt x="49" y="359"/>
                  </a:cubicBezTo>
                  <a:cubicBezTo>
                    <a:pt x="54" y="372"/>
                    <a:pt x="60" y="384"/>
                    <a:pt x="68" y="393"/>
                  </a:cubicBezTo>
                  <a:cubicBezTo>
                    <a:pt x="77" y="403"/>
                    <a:pt x="86" y="410"/>
                    <a:pt x="98" y="416"/>
                  </a:cubicBezTo>
                  <a:cubicBezTo>
                    <a:pt x="109" y="421"/>
                    <a:pt x="121" y="424"/>
                    <a:pt x="135" y="424"/>
                  </a:cubicBezTo>
                  <a:cubicBezTo>
                    <a:pt x="147" y="424"/>
                    <a:pt x="158" y="422"/>
                    <a:pt x="169" y="419"/>
                  </a:cubicBezTo>
                  <a:cubicBezTo>
                    <a:pt x="180" y="416"/>
                    <a:pt x="189" y="411"/>
                    <a:pt x="198" y="404"/>
                  </a:cubicBezTo>
                  <a:cubicBezTo>
                    <a:pt x="206" y="397"/>
                    <a:pt x="213" y="388"/>
                    <a:pt x="218" y="376"/>
                  </a:cubicBezTo>
                  <a:cubicBezTo>
                    <a:pt x="223" y="365"/>
                    <a:pt x="225" y="351"/>
                    <a:pt x="225" y="335"/>
                  </a:cubicBezTo>
                  <a:cubicBezTo>
                    <a:pt x="225" y="322"/>
                    <a:pt x="223" y="311"/>
                    <a:pt x="217" y="302"/>
                  </a:cubicBezTo>
                  <a:cubicBezTo>
                    <a:pt x="212" y="292"/>
                    <a:pt x="205" y="284"/>
                    <a:pt x="196" y="278"/>
                  </a:cubicBezTo>
                  <a:cubicBezTo>
                    <a:pt x="187" y="271"/>
                    <a:pt x="177" y="266"/>
                    <a:pt x="166" y="261"/>
                  </a:cubicBezTo>
                  <a:cubicBezTo>
                    <a:pt x="155" y="256"/>
                    <a:pt x="144" y="251"/>
                    <a:pt x="132" y="247"/>
                  </a:cubicBezTo>
                  <a:cubicBezTo>
                    <a:pt x="118" y="242"/>
                    <a:pt x="103" y="236"/>
                    <a:pt x="89" y="230"/>
                  </a:cubicBezTo>
                  <a:cubicBezTo>
                    <a:pt x="74" y="223"/>
                    <a:pt x="61" y="215"/>
                    <a:pt x="50" y="205"/>
                  </a:cubicBezTo>
                  <a:cubicBezTo>
                    <a:pt x="38" y="195"/>
                    <a:pt x="29" y="183"/>
                    <a:pt x="22" y="168"/>
                  </a:cubicBezTo>
                  <a:cubicBezTo>
                    <a:pt x="14" y="153"/>
                    <a:pt x="11" y="135"/>
                    <a:pt x="11" y="113"/>
                  </a:cubicBezTo>
                  <a:cubicBezTo>
                    <a:pt x="11" y="94"/>
                    <a:pt x="14" y="78"/>
                    <a:pt x="20" y="64"/>
                  </a:cubicBezTo>
                  <a:cubicBezTo>
                    <a:pt x="25" y="50"/>
                    <a:pt x="34" y="38"/>
                    <a:pt x="44" y="29"/>
                  </a:cubicBezTo>
                  <a:cubicBezTo>
                    <a:pt x="55" y="19"/>
                    <a:pt x="67" y="12"/>
                    <a:pt x="82" y="7"/>
                  </a:cubicBezTo>
                  <a:cubicBezTo>
                    <a:pt x="97" y="2"/>
                    <a:pt x="113" y="0"/>
                    <a:pt x="130" y="0"/>
                  </a:cubicBezTo>
                  <a:cubicBezTo>
                    <a:pt x="154" y="0"/>
                    <a:pt x="173" y="4"/>
                    <a:pt x="188" y="12"/>
                  </a:cubicBezTo>
                  <a:cubicBezTo>
                    <a:pt x="204" y="20"/>
                    <a:pt x="216" y="31"/>
                    <a:pt x="226" y="44"/>
                  </a:cubicBezTo>
                  <a:cubicBezTo>
                    <a:pt x="235" y="57"/>
                    <a:pt x="242" y="71"/>
                    <a:pt x="246" y="86"/>
                  </a:cubicBezTo>
                  <a:cubicBezTo>
                    <a:pt x="250" y="102"/>
                    <a:pt x="253" y="117"/>
                    <a:pt x="253" y="131"/>
                  </a:cubicBezTo>
                  <a:cubicBezTo>
                    <a:pt x="214" y="131"/>
                    <a:pt x="214" y="131"/>
                    <a:pt x="214" y="131"/>
                  </a:cubicBezTo>
                  <a:cubicBezTo>
                    <a:pt x="213" y="116"/>
                    <a:pt x="210" y="103"/>
                    <a:pt x="206" y="92"/>
                  </a:cubicBezTo>
                  <a:cubicBezTo>
                    <a:pt x="201" y="81"/>
                    <a:pt x="195" y="72"/>
                    <a:pt x="187" y="64"/>
                  </a:cubicBezTo>
                  <a:cubicBezTo>
                    <a:pt x="180" y="57"/>
                    <a:pt x="171" y="51"/>
                    <a:pt x="161" y="47"/>
                  </a:cubicBezTo>
                  <a:cubicBezTo>
                    <a:pt x="152" y="43"/>
                    <a:pt x="141" y="41"/>
                    <a:pt x="130" y="41"/>
                  </a:cubicBezTo>
                  <a:cubicBezTo>
                    <a:pt x="120" y="41"/>
                    <a:pt x="110" y="43"/>
                    <a:pt x="100" y="45"/>
                  </a:cubicBezTo>
                  <a:cubicBezTo>
                    <a:pt x="91" y="47"/>
                    <a:pt x="82" y="52"/>
                    <a:pt x="74" y="57"/>
                  </a:cubicBezTo>
                  <a:cubicBezTo>
                    <a:pt x="67" y="63"/>
                    <a:pt x="61" y="70"/>
                    <a:pt x="56" y="79"/>
                  </a:cubicBezTo>
                  <a:cubicBezTo>
                    <a:pt x="51" y="88"/>
                    <a:pt x="49" y="99"/>
                    <a:pt x="49" y="113"/>
                  </a:cubicBezTo>
                  <a:cubicBezTo>
                    <a:pt x="49" y="126"/>
                    <a:pt x="52" y="137"/>
                    <a:pt x="57" y="147"/>
                  </a:cubicBezTo>
                  <a:cubicBezTo>
                    <a:pt x="62" y="156"/>
                    <a:pt x="69" y="164"/>
                    <a:pt x="78" y="171"/>
                  </a:cubicBezTo>
                  <a:cubicBezTo>
                    <a:pt x="87" y="178"/>
                    <a:pt x="97" y="184"/>
                    <a:pt x="109" y="189"/>
                  </a:cubicBezTo>
                  <a:cubicBezTo>
                    <a:pt x="120" y="194"/>
                    <a:pt x="132" y="199"/>
                    <a:pt x="144" y="203"/>
                  </a:cubicBezTo>
                  <a:cubicBezTo>
                    <a:pt x="159" y="209"/>
                    <a:pt x="173" y="215"/>
                    <a:pt x="187" y="221"/>
                  </a:cubicBezTo>
                  <a:cubicBezTo>
                    <a:pt x="202" y="227"/>
                    <a:pt x="214" y="235"/>
                    <a:pt x="226" y="245"/>
                  </a:cubicBezTo>
                  <a:cubicBezTo>
                    <a:pt x="237" y="255"/>
                    <a:pt x="246" y="267"/>
                    <a:pt x="253" y="281"/>
                  </a:cubicBezTo>
                  <a:cubicBezTo>
                    <a:pt x="260" y="296"/>
                    <a:pt x="264" y="314"/>
                    <a:pt x="264" y="335"/>
                  </a:cubicBezTo>
                  <a:cubicBezTo>
                    <a:pt x="264" y="357"/>
                    <a:pt x="261" y="376"/>
                    <a:pt x="254" y="392"/>
                  </a:cubicBezTo>
                  <a:cubicBezTo>
                    <a:pt x="248" y="408"/>
                    <a:pt x="239" y="422"/>
                    <a:pt x="227" y="433"/>
                  </a:cubicBezTo>
                  <a:cubicBezTo>
                    <a:pt x="216" y="444"/>
                    <a:pt x="202" y="452"/>
                    <a:pt x="186" y="458"/>
                  </a:cubicBezTo>
                  <a:cubicBezTo>
                    <a:pt x="170" y="463"/>
                    <a:pt x="153" y="466"/>
                    <a:pt x="135" y="466"/>
                  </a:cubicBezTo>
                  <a:cubicBezTo>
                    <a:pt x="118" y="466"/>
                    <a:pt x="101" y="463"/>
                    <a:pt x="85" y="456"/>
                  </a:cubicBezTo>
                  <a:cubicBezTo>
                    <a:pt x="69" y="449"/>
                    <a:pt x="55" y="439"/>
                    <a:pt x="43" y="426"/>
                  </a:cubicBezTo>
                  <a:cubicBezTo>
                    <a:pt x="30" y="413"/>
                    <a:pt x="20" y="397"/>
                    <a:pt x="13" y="378"/>
                  </a:cubicBezTo>
                  <a:cubicBezTo>
                    <a:pt x="5" y="359"/>
                    <a:pt x="1" y="339"/>
                    <a:pt x="0" y="315"/>
                  </a:cubicBezTo>
                  <a:lnTo>
                    <a:pt x="40" y="31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0" name="Freeform 7">
              <a:extLst>
                <a:ext uri="{FF2B5EF4-FFF2-40B4-BE49-F238E27FC236}">
                  <a16:creationId xmlns:a16="http://schemas.microsoft.com/office/drawing/2014/main" id="{0E92338A-A860-BC74-CD91-9D3782D90A56}"/>
                </a:ext>
              </a:extLst>
            </p:cNvPr>
            <p:cNvSpPr>
              <a:spLocks noEditPoints="1"/>
            </p:cNvSpPr>
            <p:nvPr/>
          </p:nvSpPr>
          <p:spPr bwMode="auto">
            <a:xfrm>
              <a:off x="7673407" y="4352018"/>
              <a:ext cx="811213" cy="1476375"/>
            </a:xfrm>
            <a:custGeom>
              <a:avLst/>
              <a:gdLst>
                <a:gd name="T0" fmla="*/ 38 w 244"/>
                <a:gd name="T1" fmla="*/ 210 h 441"/>
                <a:gd name="T2" fmla="*/ 136 w 244"/>
                <a:gd name="T3" fmla="*/ 210 h 441"/>
                <a:gd name="T4" fmla="*/ 162 w 244"/>
                <a:gd name="T5" fmla="*/ 204 h 441"/>
                <a:gd name="T6" fmla="*/ 185 w 244"/>
                <a:gd name="T7" fmla="*/ 185 h 441"/>
                <a:gd name="T8" fmla="*/ 200 w 244"/>
                <a:gd name="T9" fmla="*/ 158 h 441"/>
                <a:gd name="T10" fmla="*/ 205 w 244"/>
                <a:gd name="T11" fmla="*/ 125 h 441"/>
                <a:gd name="T12" fmla="*/ 200 w 244"/>
                <a:gd name="T13" fmla="*/ 92 h 441"/>
                <a:gd name="T14" fmla="*/ 185 w 244"/>
                <a:gd name="T15" fmla="*/ 66 h 441"/>
                <a:gd name="T16" fmla="*/ 163 w 244"/>
                <a:gd name="T17" fmla="*/ 49 h 441"/>
                <a:gd name="T18" fmla="*/ 136 w 244"/>
                <a:gd name="T19" fmla="*/ 43 h 441"/>
                <a:gd name="T20" fmla="*/ 38 w 244"/>
                <a:gd name="T21" fmla="*/ 43 h 441"/>
                <a:gd name="T22" fmla="*/ 38 w 244"/>
                <a:gd name="T23" fmla="*/ 210 h 441"/>
                <a:gd name="T24" fmla="*/ 0 w 244"/>
                <a:gd name="T25" fmla="*/ 0 h 441"/>
                <a:gd name="T26" fmla="*/ 136 w 244"/>
                <a:gd name="T27" fmla="*/ 0 h 441"/>
                <a:gd name="T28" fmla="*/ 182 w 244"/>
                <a:gd name="T29" fmla="*/ 11 h 441"/>
                <a:gd name="T30" fmla="*/ 216 w 244"/>
                <a:gd name="T31" fmla="*/ 40 h 441"/>
                <a:gd name="T32" fmla="*/ 237 w 244"/>
                <a:gd name="T33" fmla="*/ 80 h 441"/>
                <a:gd name="T34" fmla="*/ 244 w 244"/>
                <a:gd name="T35" fmla="*/ 125 h 441"/>
                <a:gd name="T36" fmla="*/ 237 w 244"/>
                <a:gd name="T37" fmla="*/ 172 h 441"/>
                <a:gd name="T38" fmla="*/ 216 w 244"/>
                <a:gd name="T39" fmla="*/ 213 h 441"/>
                <a:gd name="T40" fmla="*/ 182 w 244"/>
                <a:gd name="T41" fmla="*/ 241 h 441"/>
                <a:gd name="T42" fmla="*/ 136 w 244"/>
                <a:gd name="T43" fmla="*/ 252 h 441"/>
                <a:gd name="T44" fmla="*/ 38 w 244"/>
                <a:gd name="T45" fmla="*/ 252 h 441"/>
                <a:gd name="T46" fmla="*/ 38 w 244"/>
                <a:gd name="T47" fmla="*/ 441 h 441"/>
                <a:gd name="T48" fmla="*/ 0 w 244"/>
                <a:gd name="T49" fmla="*/ 441 h 441"/>
                <a:gd name="T50" fmla="*/ 0 w 244"/>
                <a:gd name="T51"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4" h="441">
                  <a:moveTo>
                    <a:pt x="38" y="210"/>
                  </a:moveTo>
                  <a:cubicBezTo>
                    <a:pt x="136" y="210"/>
                    <a:pt x="136" y="210"/>
                    <a:pt x="136" y="210"/>
                  </a:cubicBezTo>
                  <a:cubicBezTo>
                    <a:pt x="145" y="210"/>
                    <a:pt x="154" y="208"/>
                    <a:pt x="162" y="204"/>
                  </a:cubicBezTo>
                  <a:cubicBezTo>
                    <a:pt x="171" y="199"/>
                    <a:pt x="178" y="193"/>
                    <a:pt x="185" y="185"/>
                  </a:cubicBezTo>
                  <a:cubicBezTo>
                    <a:pt x="191" y="178"/>
                    <a:pt x="196" y="169"/>
                    <a:pt x="200" y="158"/>
                  </a:cubicBezTo>
                  <a:cubicBezTo>
                    <a:pt x="204" y="148"/>
                    <a:pt x="205" y="137"/>
                    <a:pt x="205" y="125"/>
                  </a:cubicBezTo>
                  <a:cubicBezTo>
                    <a:pt x="205" y="113"/>
                    <a:pt x="204" y="102"/>
                    <a:pt x="200" y="92"/>
                  </a:cubicBezTo>
                  <a:cubicBezTo>
                    <a:pt x="196" y="82"/>
                    <a:pt x="192" y="73"/>
                    <a:pt x="185" y="66"/>
                  </a:cubicBezTo>
                  <a:cubicBezTo>
                    <a:pt x="179" y="59"/>
                    <a:pt x="172" y="53"/>
                    <a:pt x="163" y="49"/>
                  </a:cubicBezTo>
                  <a:cubicBezTo>
                    <a:pt x="155" y="45"/>
                    <a:pt x="146" y="43"/>
                    <a:pt x="136" y="43"/>
                  </a:cubicBezTo>
                  <a:cubicBezTo>
                    <a:pt x="38" y="43"/>
                    <a:pt x="38" y="43"/>
                    <a:pt x="38" y="43"/>
                  </a:cubicBezTo>
                  <a:lnTo>
                    <a:pt x="38" y="210"/>
                  </a:lnTo>
                  <a:close/>
                  <a:moveTo>
                    <a:pt x="0" y="0"/>
                  </a:moveTo>
                  <a:cubicBezTo>
                    <a:pt x="136" y="0"/>
                    <a:pt x="136" y="0"/>
                    <a:pt x="136" y="0"/>
                  </a:cubicBezTo>
                  <a:cubicBezTo>
                    <a:pt x="153" y="0"/>
                    <a:pt x="168" y="3"/>
                    <a:pt x="182" y="11"/>
                  </a:cubicBezTo>
                  <a:cubicBezTo>
                    <a:pt x="195" y="19"/>
                    <a:pt x="207" y="28"/>
                    <a:pt x="216" y="40"/>
                  </a:cubicBezTo>
                  <a:cubicBezTo>
                    <a:pt x="225" y="52"/>
                    <a:pt x="232" y="66"/>
                    <a:pt x="237" y="80"/>
                  </a:cubicBezTo>
                  <a:cubicBezTo>
                    <a:pt x="242" y="95"/>
                    <a:pt x="244" y="110"/>
                    <a:pt x="244" y="125"/>
                  </a:cubicBezTo>
                  <a:cubicBezTo>
                    <a:pt x="244" y="142"/>
                    <a:pt x="242" y="157"/>
                    <a:pt x="237" y="172"/>
                  </a:cubicBezTo>
                  <a:cubicBezTo>
                    <a:pt x="232" y="188"/>
                    <a:pt x="225" y="201"/>
                    <a:pt x="216" y="213"/>
                  </a:cubicBezTo>
                  <a:cubicBezTo>
                    <a:pt x="207" y="225"/>
                    <a:pt x="195" y="234"/>
                    <a:pt x="182" y="241"/>
                  </a:cubicBezTo>
                  <a:cubicBezTo>
                    <a:pt x="168" y="248"/>
                    <a:pt x="153" y="252"/>
                    <a:pt x="136" y="252"/>
                  </a:cubicBezTo>
                  <a:cubicBezTo>
                    <a:pt x="38" y="252"/>
                    <a:pt x="38" y="252"/>
                    <a:pt x="38" y="252"/>
                  </a:cubicBezTo>
                  <a:cubicBezTo>
                    <a:pt x="38" y="441"/>
                    <a:pt x="38" y="441"/>
                    <a:pt x="38" y="441"/>
                  </a:cubicBezTo>
                  <a:cubicBezTo>
                    <a:pt x="0" y="441"/>
                    <a:pt x="0" y="441"/>
                    <a:pt x="0" y="441"/>
                  </a:cubicBez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 name="Oval 8">
              <a:extLst>
                <a:ext uri="{FF2B5EF4-FFF2-40B4-BE49-F238E27FC236}">
                  <a16:creationId xmlns:a16="http://schemas.microsoft.com/office/drawing/2014/main" id="{BEFF7522-D28E-91BC-46E7-64E99CB12859}"/>
                </a:ext>
              </a:extLst>
            </p:cNvPr>
            <p:cNvSpPr>
              <a:spLocks noChangeArrowheads="1"/>
            </p:cNvSpPr>
            <p:nvPr/>
          </p:nvSpPr>
          <p:spPr bwMode="auto">
            <a:xfrm>
              <a:off x="6970464" y="5261423"/>
              <a:ext cx="328613" cy="330200"/>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A5D7A"/>
                </a:solidFill>
                <a:effectLst/>
                <a:uLnTx/>
                <a:uFillTx/>
                <a:latin typeface="Arial" panose="020B0604020202020204" pitchFamily="34" charset="0"/>
                <a:ea typeface="+mn-ea"/>
                <a:cs typeface="+mn-cs"/>
              </a:endParaRPr>
            </a:p>
          </p:txBody>
        </p:sp>
      </p:grpSp>
    </p:spTree>
    <p:extLst>
      <p:ext uri="{BB962C8B-B14F-4D97-AF65-F5344CB8AC3E}">
        <p14:creationId xmlns:p14="http://schemas.microsoft.com/office/powerpoint/2010/main" val="41115521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193789-EED1-704D-BAE8-FE2A7E3E59BC}"/>
            </a:ext>
          </a:extLst>
        </p:cNvPr>
        <p:cNvGrpSpPr/>
        <p:nvPr/>
      </p:nvGrpSpPr>
      <p:grpSpPr>
        <a:xfrm>
          <a:off x="0" y="0"/>
          <a:ext cx="0" cy="0"/>
          <a:chOff x="0" y="0"/>
          <a:chExt cx="0" cy="0"/>
        </a:xfrm>
      </p:grpSpPr>
      <p:sp>
        <p:nvSpPr>
          <p:cNvPr id="6" name="Text Placeholder 1">
            <a:extLst>
              <a:ext uri="{FF2B5EF4-FFF2-40B4-BE49-F238E27FC236}">
                <a16:creationId xmlns:a16="http://schemas.microsoft.com/office/drawing/2014/main" id="{CA8934F2-7C34-DF1D-B894-697773B98449}"/>
              </a:ext>
            </a:extLst>
          </p:cNvPr>
          <p:cNvSpPr>
            <a:spLocks noGrp="1"/>
          </p:cNvSpPr>
          <p:nvPr>
            <p:ph type="body" sz="quarter" idx="15"/>
          </p:nvPr>
        </p:nvSpPr>
        <p:spPr>
          <a:xfrm>
            <a:off x="479426" y="413019"/>
            <a:ext cx="7459730" cy="537368"/>
          </a:xfrm>
        </p:spPr>
        <p:txBody>
          <a:bodyPr anchor="t"/>
          <a:lstStyle/>
          <a:p>
            <a:r>
              <a:rPr lang="en-GB" sz="2400" noProof="0" dirty="0"/>
              <a:t>Labour shortage</a:t>
            </a:r>
          </a:p>
        </p:txBody>
      </p:sp>
      <p:sp>
        <p:nvSpPr>
          <p:cNvPr id="7" name="Text Placeholder 2">
            <a:extLst>
              <a:ext uri="{FF2B5EF4-FFF2-40B4-BE49-F238E27FC236}">
                <a16:creationId xmlns:a16="http://schemas.microsoft.com/office/drawing/2014/main" id="{1D48760B-C922-541C-2CFF-ED099275830A}"/>
              </a:ext>
            </a:extLst>
          </p:cNvPr>
          <p:cNvSpPr>
            <a:spLocks noGrp="1"/>
          </p:cNvSpPr>
          <p:nvPr>
            <p:ph type="body" sz="quarter" idx="16"/>
          </p:nvPr>
        </p:nvSpPr>
        <p:spPr>
          <a:xfrm>
            <a:off x="479424" y="1773238"/>
            <a:ext cx="4092575" cy="4608512"/>
          </a:xfrm>
        </p:spPr>
        <p:txBody>
          <a:bodyPr anchor="ctr"/>
          <a:lstStyle/>
          <a:p>
            <a:pPr lvl="0" eaLnBrk="0" fontAlgn="base" hangingPunct="0">
              <a:spcBef>
                <a:spcPct val="0"/>
              </a:spcBef>
              <a:spcAft>
                <a:spcPct val="0"/>
              </a:spcAft>
            </a:pPr>
            <a:r>
              <a:rPr lang="en-US" altLang="en-NL" sz="1600" b="1" dirty="0"/>
              <a:t>Lorem ipsum dolor sit </a:t>
            </a:r>
            <a:r>
              <a:rPr lang="en-US" altLang="en-NL" sz="1600" b="1" dirty="0" err="1"/>
              <a:t>amet</a:t>
            </a:r>
            <a:r>
              <a:rPr lang="en-US" altLang="en-NL" sz="1600" b="1" dirty="0"/>
              <a:t>, </a:t>
            </a:r>
            <a:r>
              <a:rPr lang="en-US" altLang="en-NL" sz="1600" b="1" dirty="0" err="1"/>
              <a:t>consectetuer</a:t>
            </a:r>
            <a:r>
              <a:rPr lang="en-US" altLang="en-NL" sz="1600" b="1" dirty="0"/>
              <a:t> </a:t>
            </a:r>
            <a:r>
              <a:rPr lang="en-US" altLang="en-NL" sz="1600" b="1" dirty="0" err="1"/>
              <a:t>adipiscing</a:t>
            </a:r>
            <a:r>
              <a:rPr lang="en-US" altLang="en-NL" sz="1600" b="1" dirty="0"/>
              <a:t> </a:t>
            </a:r>
            <a:r>
              <a:rPr lang="en-US" altLang="en-NL" sz="1600" b="1" dirty="0" err="1"/>
              <a:t>elit</a:t>
            </a:r>
            <a:r>
              <a:rPr lang="en-US" altLang="en-NL" sz="1600" b="1" dirty="0"/>
              <a:t>. </a:t>
            </a:r>
          </a:p>
          <a:p>
            <a:pPr lvl="0" eaLnBrk="0" fontAlgn="base" hangingPunct="0">
              <a:spcBef>
                <a:spcPct val="0"/>
              </a:spcBef>
              <a:spcAft>
                <a:spcPct val="0"/>
              </a:spcAft>
            </a:pPr>
            <a:endParaRPr lang="hr-HR" altLang="en-NL" sz="1600" b="1" dirty="0"/>
          </a:p>
          <a:p>
            <a:pPr lvl="0"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a:t>
            </a:r>
          </a:p>
          <a:p>
            <a:pPr lvl="0" eaLnBrk="0" fontAlgn="base" hangingPunct="0">
              <a:spcBef>
                <a:spcPct val="0"/>
              </a:spcBef>
              <a:spcAft>
                <a:spcPct val="0"/>
              </a:spcAft>
            </a:pPr>
            <a:endParaRPr lang="en-US" altLang="en-NL" sz="1600" dirty="0"/>
          </a:p>
          <a:p>
            <a:pPr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 </a:t>
            </a:r>
          </a:p>
          <a:p>
            <a:pPr eaLnBrk="0" fontAlgn="base" hangingPunct="0">
              <a:spcBef>
                <a:spcPct val="0"/>
              </a:spcBef>
              <a:spcAft>
                <a:spcPct val="0"/>
              </a:spcAft>
            </a:pPr>
            <a:endParaRPr lang="hr-HR" altLang="en-NL" sz="1600" dirty="0"/>
          </a:p>
          <a:p>
            <a:pPr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 </a:t>
            </a:r>
            <a:endParaRPr lang="en-GB" noProof="0" dirty="0"/>
          </a:p>
        </p:txBody>
      </p:sp>
      <p:pic>
        <p:nvPicPr>
          <p:cNvPr id="11" name="Picture Placeholder 5">
            <a:extLst>
              <a:ext uri="{FF2B5EF4-FFF2-40B4-BE49-F238E27FC236}">
                <a16:creationId xmlns:a16="http://schemas.microsoft.com/office/drawing/2014/main" id="{229EF3A7-DCB2-7668-E541-1BD8A0698D76}"/>
              </a:ext>
            </a:extLst>
          </p:cNvPr>
          <p:cNvPicPr>
            <a:picLocks noGrp="1" noChangeAspect="1"/>
          </p:cNvPicPr>
          <p:nvPr>
            <p:ph type="pic" sz="quarter" idx="18"/>
          </p:nvPr>
        </p:nvPicPr>
        <p:blipFill rotWithShape="1">
          <a:blip r:embed="rId2" cstate="screen">
            <a:alphaModFix amt="80000"/>
            <a:extLst>
              <a:ext uri="{28A0092B-C50C-407E-A947-70E740481C1C}">
                <a14:useLocalDpi xmlns:a14="http://schemas.microsoft.com/office/drawing/2010/main" val="0"/>
              </a:ext>
            </a:extLst>
          </a:blip>
          <a:srcRect/>
          <a:stretch/>
        </p:blipFill>
        <p:spPr>
          <a:xfrm>
            <a:off x="8256588" y="0"/>
            <a:ext cx="3935412" cy="6858000"/>
          </a:xfrm>
          <a:prstGeom prst="rect">
            <a:avLst/>
          </a:prstGeom>
        </p:spPr>
      </p:pic>
      <p:sp>
        <p:nvSpPr>
          <p:cNvPr id="2" name="TextBox 1">
            <a:extLst>
              <a:ext uri="{FF2B5EF4-FFF2-40B4-BE49-F238E27FC236}">
                <a16:creationId xmlns:a16="http://schemas.microsoft.com/office/drawing/2014/main" id="{E4FAE7B5-2820-72C1-9352-CE290A15A388}"/>
              </a:ext>
            </a:extLst>
          </p:cNvPr>
          <p:cNvSpPr txBox="1"/>
          <p:nvPr/>
        </p:nvSpPr>
        <p:spPr>
          <a:xfrm>
            <a:off x="4718842" y="1860943"/>
            <a:ext cx="3091657" cy="250306"/>
          </a:xfrm>
          <a:prstGeom prst="rect">
            <a:avLst/>
          </a:prstGeom>
          <a:noFill/>
        </p:spPr>
        <p:txBody>
          <a:bodyPr wrap="square" lIns="0" tIns="0" rIns="0" bIns="0" rtlCol="0">
            <a:noAutofit/>
          </a:bodyPr>
          <a:lstStyle/>
          <a:p>
            <a:pPr algn="ctr"/>
            <a:r>
              <a:rPr lang="en-GB" sz="1200" b="1" noProof="0" dirty="0">
                <a:solidFill>
                  <a:srgbClr val="595959"/>
                </a:solidFill>
              </a:rPr>
              <a:t>Experience labour shortage </a:t>
            </a:r>
          </a:p>
        </p:txBody>
      </p:sp>
      <p:graphicFrame>
        <p:nvGraphicFramePr>
          <p:cNvPr id="3" name="Grafiek 16">
            <a:extLst>
              <a:ext uri="{FF2B5EF4-FFF2-40B4-BE49-F238E27FC236}">
                <a16:creationId xmlns:a16="http://schemas.microsoft.com/office/drawing/2014/main" id="{53F75E52-3143-10FB-9CD0-1327DB59841A}"/>
              </a:ext>
            </a:extLst>
          </p:cNvPr>
          <p:cNvGraphicFramePr/>
          <p:nvPr>
            <p:extLst>
              <p:ext uri="{D42A27DB-BD31-4B8C-83A1-F6EECF244321}">
                <p14:modId xmlns:p14="http://schemas.microsoft.com/office/powerpoint/2010/main" val="3555085785"/>
              </p:ext>
            </p:extLst>
          </p:nvPr>
        </p:nvGraphicFramePr>
        <p:xfrm>
          <a:off x="4455456" y="2378828"/>
          <a:ext cx="3355043" cy="1601502"/>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8DE8EC69-2C6C-3311-6B22-56DD2D8B8D05}"/>
              </a:ext>
            </a:extLst>
          </p:cNvPr>
          <p:cNvSpPr txBox="1"/>
          <p:nvPr/>
        </p:nvSpPr>
        <p:spPr>
          <a:xfrm>
            <a:off x="4718842" y="4174130"/>
            <a:ext cx="3050243" cy="250306"/>
          </a:xfrm>
          <a:prstGeom prst="rect">
            <a:avLst/>
          </a:prstGeom>
          <a:noFill/>
        </p:spPr>
        <p:txBody>
          <a:bodyPr wrap="square" lIns="0" tIns="0" rIns="0" bIns="0" rtlCol="0">
            <a:noAutofit/>
          </a:bodyPr>
          <a:lstStyle/>
          <a:p>
            <a:pPr algn="ctr"/>
            <a:r>
              <a:rPr lang="en-GB" sz="1200" b="1" noProof="0" dirty="0">
                <a:solidFill>
                  <a:srgbClr val="595959"/>
                </a:solidFill>
              </a:rPr>
              <a:t>Expectation of labour shortage in the next 5 years </a:t>
            </a:r>
          </a:p>
        </p:txBody>
      </p:sp>
      <p:graphicFrame>
        <p:nvGraphicFramePr>
          <p:cNvPr id="5" name="Grafiek 16">
            <a:extLst>
              <a:ext uri="{FF2B5EF4-FFF2-40B4-BE49-F238E27FC236}">
                <a16:creationId xmlns:a16="http://schemas.microsoft.com/office/drawing/2014/main" id="{1816038C-9BCA-937F-15ED-58494952E123}"/>
              </a:ext>
            </a:extLst>
          </p:cNvPr>
          <p:cNvGraphicFramePr/>
          <p:nvPr>
            <p:extLst>
              <p:ext uri="{D42A27DB-BD31-4B8C-83A1-F6EECF244321}">
                <p14:modId xmlns:p14="http://schemas.microsoft.com/office/powerpoint/2010/main" val="752349817"/>
              </p:ext>
            </p:extLst>
          </p:nvPr>
        </p:nvGraphicFramePr>
        <p:xfrm>
          <a:off x="4455456" y="4692015"/>
          <a:ext cx="3355043" cy="1601502"/>
        </p:xfrm>
        <a:graphic>
          <a:graphicData uri="http://schemas.openxmlformats.org/drawingml/2006/chart">
            <c:chart xmlns:c="http://schemas.openxmlformats.org/drawingml/2006/chart" xmlns:r="http://schemas.openxmlformats.org/officeDocument/2006/relationships" r:id="rId4"/>
          </a:graphicData>
        </a:graphic>
      </p:graphicFrame>
      <p:sp>
        <p:nvSpPr>
          <p:cNvPr id="9" name="Tijdelijke aanduiding voor tekst 5">
            <a:extLst>
              <a:ext uri="{FF2B5EF4-FFF2-40B4-BE49-F238E27FC236}">
                <a16:creationId xmlns:a16="http://schemas.microsoft.com/office/drawing/2014/main" id="{A94FE4B0-A2C6-3C38-35CF-ECC17E154786}"/>
              </a:ext>
            </a:extLst>
          </p:cNvPr>
          <p:cNvSpPr txBox="1">
            <a:spLocks/>
          </p:cNvSpPr>
          <p:nvPr/>
        </p:nvSpPr>
        <p:spPr>
          <a:xfrm>
            <a:off x="490913" y="1053205"/>
            <a:ext cx="7561405" cy="431107"/>
          </a:xfrm>
          <a:prstGeom prst="rect">
            <a:avLst/>
          </a:prstGeom>
          <a:noFill/>
          <a:ln>
            <a:noFill/>
          </a:ln>
        </p:spPr>
        <p:txBody>
          <a:bodyPr vert="horz" lIns="0" tIns="0" rIns="0" bIns="0" rtlCol="0" anchor="b" anchorCtr="0">
            <a:noAutofit/>
          </a:bodyPr>
          <a:lstStyle>
            <a:lvl1pPr marL="0" indent="0" algn="l" defTabSz="914400" rtl="0" eaLnBrk="1" latinLnBrk="0" hangingPunct="1">
              <a:lnSpc>
                <a:spcPct val="100000"/>
              </a:lnSpc>
              <a:spcBef>
                <a:spcPts val="0"/>
              </a:spcBef>
              <a:buFont typeface="Arial" panose="020B0604020202020204" pitchFamily="34" charset="0"/>
              <a:buNone/>
              <a:defRPr sz="1400" b="0" kern="1200" baseline="0">
                <a:ln>
                  <a:noFill/>
                </a:ln>
                <a:solidFill>
                  <a:srgbClr val="0A5D7A"/>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0" fontAlgn="base" hangingPunct="0">
              <a:spcBef>
                <a:spcPct val="0"/>
              </a:spcBef>
              <a:spcAft>
                <a:spcPct val="0"/>
              </a:spcAft>
            </a:pPr>
            <a:r>
              <a:rPr lang="en-US" altLang="en-NL" dirty="0"/>
              <a:t>Lorem ipsum dolor sit </a:t>
            </a:r>
            <a:r>
              <a:rPr lang="en-US" altLang="en-NL" dirty="0" err="1"/>
              <a:t>amet</a:t>
            </a:r>
            <a:r>
              <a:rPr lang="en-US" altLang="en-NL" dirty="0"/>
              <a:t>, </a:t>
            </a:r>
            <a:r>
              <a:rPr lang="en-US" altLang="en-NL" dirty="0" err="1"/>
              <a:t>consectetuer</a:t>
            </a:r>
            <a:r>
              <a:rPr lang="en-US" altLang="en-NL" dirty="0"/>
              <a:t> </a:t>
            </a:r>
            <a:r>
              <a:rPr lang="en-US" altLang="en-NL" dirty="0" err="1"/>
              <a:t>adipiscing</a:t>
            </a:r>
            <a:r>
              <a:rPr lang="en-US" altLang="en-NL" dirty="0"/>
              <a:t> </a:t>
            </a:r>
            <a:r>
              <a:rPr lang="en-US" altLang="en-NL" dirty="0" err="1"/>
              <a:t>elit</a:t>
            </a:r>
            <a:r>
              <a:rPr lang="en-US" altLang="en-NL" dirty="0"/>
              <a:t>. </a:t>
            </a:r>
            <a:endParaRPr lang="hr-HR" altLang="en-NL" dirty="0"/>
          </a:p>
        </p:txBody>
      </p:sp>
      <p:sp>
        <p:nvSpPr>
          <p:cNvPr id="15" name="TextBox 14">
            <a:extLst>
              <a:ext uri="{FF2B5EF4-FFF2-40B4-BE49-F238E27FC236}">
                <a16:creationId xmlns:a16="http://schemas.microsoft.com/office/drawing/2014/main" id="{F1462C07-08FD-1BB3-9716-4A603370BDFE}"/>
              </a:ext>
            </a:extLst>
          </p:cNvPr>
          <p:cNvSpPr txBox="1"/>
          <p:nvPr/>
        </p:nvSpPr>
        <p:spPr>
          <a:xfrm>
            <a:off x="462972" y="6528470"/>
            <a:ext cx="7561405" cy="132046"/>
          </a:xfrm>
          <a:prstGeom prst="rect">
            <a:avLst/>
          </a:prstGeom>
          <a:noFill/>
        </p:spPr>
        <p:txBody>
          <a:bodyPr wrap="square" lIns="0" tIns="0" rIns="0" bIns="0" rtlCol="0">
            <a:noAutofit/>
          </a:bodyPr>
          <a:lstStyle/>
          <a:p>
            <a:r>
              <a:rPr lang="en-GB" sz="800" noProof="0" dirty="0">
                <a:solidFill>
                  <a:schemeClr val="bg1">
                    <a:lumMod val="75000"/>
                  </a:schemeClr>
                </a:solidFill>
                <a:latin typeface="Arial" panose="020B0604020202020204" pitchFamily="34" charset="0"/>
              </a:rPr>
              <a:t>N (total EU 2026)=880 | </a:t>
            </a:r>
            <a:r>
              <a:rPr lang="en-GB" sz="800" noProof="0" dirty="0">
                <a:solidFill>
                  <a:schemeClr val="bg1">
                    <a:lumMod val="75000"/>
                  </a:schemeClr>
                </a:solidFill>
                <a:hlinkClick r:id="rId5">
                  <a:extLst>
                    <a:ext uri="{A12FA001-AC4F-418D-AE19-62706E023703}">
                      <ahyp:hlinkClr xmlns:ahyp="http://schemas.microsoft.com/office/drawing/2018/hyperlinkcolor" val="tx"/>
                    </a:ext>
                  </a:extLst>
                </a:hlinkClick>
              </a:rPr>
              <a:t>Sources: </a:t>
            </a:r>
            <a:r>
              <a:rPr lang="en-GB" sz="800" baseline="30000" noProof="0" dirty="0">
                <a:solidFill>
                  <a:schemeClr val="bg1">
                    <a:lumMod val="75000"/>
                  </a:schemeClr>
                </a:solidFill>
                <a:hlinkClick r:id="rId5">
                  <a:extLst>
                    <a:ext uri="{A12FA001-AC4F-418D-AE19-62706E023703}">
                      <ahyp:hlinkClr xmlns:ahyp="http://schemas.microsoft.com/office/drawing/2018/hyperlinkcolor" val="tx"/>
                    </a:ext>
                  </a:extLst>
                </a:hlinkClick>
              </a:rPr>
              <a:t>1 </a:t>
            </a:r>
            <a:r>
              <a:rPr lang="en-GB" sz="800" noProof="0" dirty="0">
                <a:solidFill>
                  <a:schemeClr val="bg1">
                    <a:lumMod val="75000"/>
                  </a:schemeClr>
                </a:solidFill>
                <a:hlinkClick r:id="rId5">
                  <a:extLst>
                    <a:ext uri="{A12FA001-AC4F-418D-AE19-62706E023703}">
                      <ahyp:hlinkClr xmlns:ahyp="http://schemas.microsoft.com/office/drawing/2018/hyperlinkcolor" val="tx"/>
                    </a:ext>
                  </a:extLst>
                </a:hlinkClick>
              </a:rPr>
              <a:t>FIEC – Shortage of labour in the construction industry </a:t>
            </a:r>
            <a:r>
              <a:rPr lang="en-GB" sz="800" noProof="0" dirty="0">
                <a:solidFill>
                  <a:schemeClr val="bg1">
                    <a:lumMod val="75000"/>
                  </a:schemeClr>
                </a:solidFill>
              </a:rPr>
              <a:t> </a:t>
            </a:r>
            <a:r>
              <a:rPr lang="en-GB" sz="800" baseline="30000" noProof="0" dirty="0">
                <a:solidFill>
                  <a:schemeClr val="bg1">
                    <a:lumMod val="75000"/>
                  </a:schemeClr>
                </a:solidFill>
              </a:rPr>
              <a:t>2</a:t>
            </a:r>
            <a:r>
              <a:rPr lang="en-GB" sz="800" noProof="0" dirty="0">
                <a:solidFill>
                  <a:schemeClr val="bg1">
                    <a:lumMod val="75000"/>
                  </a:schemeClr>
                </a:solidFill>
              </a:rPr>
              <a:t> </a:t>
            </a:r>
            <a:r>
              <a:rPr lang="en-GB" sz="800" noProof="0" dirty="0">
                <a:solidFill>
                  <a:schemeClr val="bg1">
                    <a:lumMod val="75000"/>
                  </a:schemeClr>
                </a:solidFill>
                <a:hlinkClick r:id="rId6">
                  <a:extLst>
                    <a:ext uri="{A12FA001-AC4F-418D-AE19-62706E023703}">
                      <ahyp:hlinkClr xmlns:ahyp="http://schemas.microsoft.com/office/drawing/2018/hyperlinkcolor" val="tx"/>
                    </a:ext>
                  </a:extLst>
                </a:hlinkClick>
              </a:rPr>
              <a:t>European Commission on construction skills </a:t>
            </a:r>
            <a:r>
              <a:rPr lang="en-GB" sz="800" noProof="0" dirty="0">
                <a:solidFill>
                  <a:schemeClr val="bg1">
                    <a:lumMod val="75000"/>
                  </a:schemeClr>
                </a:solidFill>
              </a:rPr>
              <a:t>and EMIM 2026 (page 14 of this report)</a:t>
            </a:r>
          </a:p>
          <a:p>
            <a:pPr algn="l"/>
            <a:endParaRPr lang="en-GB" sz="800" noProof="0" dirty="0">
              <a:solidFill>
                <a:schemeClr val="bg1">
                  <a:lumMod val="75000"/>
                </a:schemeClr>
              </a:solidFill>
              <a:latin typeface="Arial" panose="020B0604020202020204" pitchFamily="34" charset="0"/>
            </a:endParaRPr>
          </a:p>
        </p:txBody>
      </p:sp>
    </p:spTree>
    <p:extLst>
      <p:ext uri="{BB962C8B-B14F-4D97-AF65-F5344CB8AC3E}">
        <p14:creationId xmlns:p14="http://schemas.microsoft.com/office/powerpoint/2010/main" val="24668168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3AE8BC-5E09-BA58-C3DF-5B5758FB776F}"/>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36C56247-89B1-AC9E-5922-2422D99A1951}"/>
              </a:ext>
            </a:extLst>
          </p:cNvPr>
          <p:cNvPicPr>
            <a:picLocks noGrp="1" noChangeAspect="1"/>
          </p:cNvPicPr>
          <p:nvPr>
            <p:ph type="pic" sz="quarter" idx="18"/>
          </p:nvPr>
        </p:nvPicPr>
        <p:blipFill>
          <a:blip r:embed="rId2" cstate="screen">
            <a:alphaModFix amt="80000"/>
            <a:extLst>
              <a:ext uri="{28A0092B-C50C-407E-A947-70E740481C1C}">
                <a14:useLocalDpi xmlns:a14="http://schemas.microsoft.com/office/drawing/2010/main" val="0"/>
              </a:ext>
            </a:extLst>
          </a:blip>
          <a:srcRect/>
          <a:stretch/>
        </p:blipFill>
        <p:spPr/>
      </p:pic>
      <p:sp>
        <p:nvSpPr>
          <p:cNvPr id="6" name="Text Placeholder 1">
            <a:extLst>
              <a:ext uri="{FF2B5EF4-FFF2-40B4-BE49-F238E27FC236}">
                <a16:creationId xmlns:a16="http://schemas.microsoft.com/office/drawing/2014/main" id="{6809A7F3-E3F9-4F91-10DC-98661F9A7E93}"/>
              </a:ext>
            </a:extLst>
          </p:cNvPr>
          <p:cNvSpPr>
            <a:spLocks noGrp="1"/>
          </p:cNvSpPr>
          <p:nvPr>
            <p:ph type="body" sz="quarter" idx="15"/>
          </p:nvPr>
        </p:nvSpPr>
        <p:spPr>
          <a:xfrm>
            <a:off x="480596" y="404812"/>
            <a:ext cx="7415629" cy="503237"/>
          </a:xfrm>
          <a:noFill/>
          <a:ln>
            <a:noFill/>
          </a:ln>
        </p:spPr>
        <p:txBody>
          <a:bodyPr vert="horz" lIns="0" tIns="0" rIns="0" bIns="0" rtlCol="0" anchor="t" anchorCtr="0">
            <a:noAutofit/>
          </a:bodyPr>
          <a:lstStyle/>
          <a:p>
            <a:r>
              <a:rPr lang="en-GB" sz="2400" noProof="0" dirty="0"/>
              <a:t>Prefabrication</a:t>
            </a:r>
          </a:p>
        </p:txBody>
      </p:sp>
      <p:sp>
        <p:nvSpPr>
          <p:cNvPr id="63" name="TextBox 62">
            <a:extLst>
              <a:ext uri="{FF2B5EF4-FFF2-40B4-BE49-F238E27FC236}">
                <a16:creationId xmlns:a16="http://schemas.microsoft.com/office/drawing/2014/main" id="{61B5F92C-58A6-43C5-73BF-06D3CBB999C7}"/>
              </a:ext>
            </a:extLst>
          </p:cNvPr>
          <p:cNvSpPr txBox="1"/>
          <p:nvPr/>
        </p:nvSpPr>
        <p:spPr>
          <a:xfrm>
            <a:off x="4923411" y="4421329"/>
            <a:ext cx="1400564" cy="806823"/>
          </a:xfrm>
          <a:prstGeom prst="rect">
            <a:avLst/>
          </a:prstGeom>
          <a:noFill/>
        </p:spPr>
        <p:txBody>
          <a:bodyPr wrap="square" lIns="0" tIns="0" rIns="0" bIns="0" rtlCol="0">
            <a:noAutofit/>
          </a:bodyPr>
          <a:lstStyle/>
          <a:p>
            <a:pPr algn="l"/>
            <a:r>
              <a:rPr lang="hr-HR" sz="4400" b="1" noProof="0" dirty="0">
                <a:solidFill>
                  <a:schemeClr val="accent6"/>
                </a:solidFill>
              </a:rPr>
              <a:t>XX</a:t>
            </a:r>
            <a:r>
              <a:rPr lang="en-GB" sz="2400" b="1" noProof="0" dirty="0">
                <a:solidFill>
                  <a:schemeClr val="accent6"/>
                </a:solidFill>
              </a:rPr>
              <a:t>% </a:t>
            </a:r>
          </a:p>
        </p:txBody>
      </p:sp>
      <p:sp>
        <p:nvSpPr>
          <p:cNvPr id="64" name="TextBox 63">
            <a:extLst>
              <a:ext uri="{FF2B5EF4-FFF2-40B4-BE49-F238E27FC236}">
                <a16:creationId xmlns:a16="http://schemas.microsoft.com/office/drawing/2014/main" id="{03E07600-AF45-ADDF-D2EB-7C01438D9563}"/>
              </a:ext>
            </a:extLst>
          </p:cNvPr>
          <p:cNvSpPr txBox="1"/>
          <p:nvPr/>
        </p:nvSpPr>
        <p:spPr>
          <a:xfrm>
            <a:off x="4923410" y="4083062"/>
            <a:ext cx="2897566" cy="232169"/>
          </a:xfrm>
          <a:prstGeom prst="rect">
            <a:avLst/>
          </a:prstGeom>
          <a:noFill/>
        </p:spPr>
        <p:txBody>
          <a:bodyPr wrap="square" lIns="0" tIns="0" rIns="0" bIns="0" rtlCol="0">
            <a:noAutofit/>
          </a:bodyPr>
          <a:lstStyle/>
          <a:p>
            <a:pPr algn="l"/>
            <a:r>
              <a:rPr lang="en-GB" sz="1200" b="1" noProof="0" dirty="0">
                <a:solidFill>
                  <a:srgbClr val="595959"/>
                </a:solidFill>
              </a:rPr>
              <a:t>Prefabricated components are used in</a:t>
            </a:r>
          </a:p>
        </p:txBody>
      </p:sp>
      <p:sp>
        <p:nvSpPr>
          <p:cNvPr id="65" name="TextBox 64">
            <a:extLst>
              <a:ext uri="{FF2B5EF4-FFF2-40B4-BE49-F238E27FC236}">
                <a16:creationId xmlns:a16="http://schemas.microsoft.com/office/drawing/2014/main" id="{60B1390F-79D9-7ECD-CB55-0E2E10EDC1A3}"/>
              </a:ext>
            </a:extLst>
          </p:cNvPr>
          <p:cNvSpPr txBox="1"/>
          <p:nvPr/>
        </p:nvSpPr>
        <p:spPr>
          <a:xfrm>
            <a:off x="6372193" y="4794815"/>
            <a:ext cx="1680124" cy="232169"/>
          </a:xfrm>
          <a:prstGeom prst="rect">
            <a:avLst/>
          </a:prstGeom>
          <a:noFill/>
        </p:spPr>
        <p:txBody>
          <a:bodyPr wrap="square" lIns="0" tIns="0" rIns="0" bIns="0" rtlCol="0">
            <a:noAutofit/>
          </a:bodyPr>
          <a:lstStyle/>
          <a:p>
            <a:pPr algn="l"/>
            <a:r>
              <a:rPr lang="en-GB" sz="1200" b="1" noProof="0" dirty="0">
                <a:solidFill>
                  <a:srgbClr val="595959"/>
                </a:solidFill>
              </a:rPr>
              <a:t>of the projects of installers who use prefab</a:t>
            </a:r>
            <a:r>
              <a:rPr lang="hr-HR" sz="1200" b="1" noProof="0" dirty="0">
                <a:solidFill>
                  <a:srgbClr val="595959"/>
                </a:solidFill>
              </a:rPr>
              <a:t> </a:t>
            </a:r>
            <a:r>
              <a:rPr lang="en-GB" sz="1200" b="1" noProof="0" dirty="0">
                <a:solidFill>
                  <a:srgbClr val="595959"/>
                </a:solidFill>
              </a:rPr>
              <a:t>*</a:t>
            </a:r>
          </a:p>
        </p:txBody>
      </p:sp>
      <p:sp>
        <p:nvSpPr>
          <p:cNvPr id="3" name="TextBox 2">
            <a:extLst>
              <a:ext uri="{FF2B5EF4-FFF2-40B4-BE49-F238E27FC236}">
                <a16:creationId xmlns:a16="http://schemas.microsoft.com/office/drawing/2014/main" id="{2F4AF699-ECC5-E14C-F1C9-15BF67AC2CEC}"/>
              </a:ext>
            </a:extLst>
          </p:cNvPr>
          <p:cNvSpPr txBox="1"/>
          <p:nvPr/>
        </p:nvSpPr>
        <p:spPr>
          <a:xfrm>
            <a:off x="4923410" y="2362534"/>
            <a:ext cx="1400564" cy="806823"/>
          </a:xfrm>
          <a:prstGeom prst="rect">
            <a:avLst/>
          </a:prstGeom>
          <a:noFill/>
        </p:spPr>
        <p:txBody>
          <a:bodyPr wrap="square" lIns="0" tIns="0" rIns="0" bIns="0" rtlCol="0">
            <a:noAutofit/>
          </a:bodyPr>
          <a:lstStyle/>
          <a:p>
            <a:pPr algn="l"/>
            <a:r>
              <a:rPr lang="hr-HR" sz="4400" b="1" noProof="0" dirty="0">
                <a:solidFill>
                  <a:schemeClr val="accent6"/>
                </a:solidFill>
              </a:rPr>
              <a:t>XX</a:t>
            </a:r>
            <a:r>
              <a:rPr lang="en-GB" sz="2400" b="1" noProof="0" dirty="0">
                <a:solidFill>
                  <a:schemeClr val="accent6"/>
                </a:solidFill>
              </a:rPr>
              <a:t>%</a:t>
            </a:r>
          </a:p>
        </p:txBody>
      </p:sp>
      <p:sp>
        <p:nvSpPr>
          <p:cNvPr id="5" name="TextBox 4">
            <a:extLst>
              <a:ext uri="{FF2B5EF4-FFF2-40B4-BE49-F238E27FC236}">
                <a16:creationId xmlns:a16="http://schemas.microsoft.com/office/drawing/2014/main" id="{3422EF44-F674-164B-D398-00EB8CB2A124}"/>
              </a:ext>
            </a:extLst>
          </p:cNvPr>
          <p:cNvSpPr txBox="1"/>
          <p:nvPr/>
        </p:nvSpPr>
        <p:spPr>
          <a:xfrm>
            <a:off x="6323974" y="2463534"/>
            <a:ext cx="1604042" cy="361627"/>
          </a:xfrm>
          <a:prstGeom prst="rect">
            <a:avLst/>
          </a:prstGeom>
          <a:noFill/>
        </p:spPr>
        <p:txBody>
          <a:bodyPr wrap="square" lIns="0" tIns="0" rIns="0" bIns="0" rtlCol="0">
            <a:noAutofit/>
          </a:bodyPr>
          <a:lstStyle/>
          <a:p>
            <a:pPr algn="l"/>
            <a:r>
              <a:rPr lang="en-GB" sz="1200" b="1" noProof="0" dirty="0">
                <a:solidFill>
                  <a:srgbClr val="595959"/>
                </a:solidFill>
              </a:rPr>
              <a:t>of European installers use prefabricated products or systems</a:t>
            </a:r>
          </a:p>
        </p:txBody>
      </p:sp>
      <p:sp>
        <p:nvSpPr>
          <p:cNvPr id="9" name="TextBox 8">
            <a:extLst>
              <a:ext uri="{FF2B5EF4-FFF2-40B4-BE49-F238E27FC236}">
                <a16:creationId xmlns:a16="http://schemas.microsoft.com/office/drawing/2014/main" id="{23BD5529-D769-BF29-9906-355ABC97EE32}"/>
              </a:ext>
            </a:extLst>
          </p:cNvPr>
          <p:cNvSpPr txBox="1"/>
          <p:nvPr/>
        </p:nvSpPr>
        <p:spPr>
          <a:xfrm>
            <a:off x="482878" y="6543568"/>
            <a:ext cx="7569439" cy="232169"/>
          </a:xfrm>
          <a:prstGeom prst="rect">
            <a:avLst/>
          </a:prstGeom>
          <a:noFill/>
        </p:spPr>
        <p:txBody>
          <a:bodyPr wrap="square" lIns="0" tIns="0" rIns="0" bIns="0" rtlCol="0">
            <a:noAutofit/>
          </a:bodyPr>
          <a:lstStyle/>
          <a:p>
            <a:r>
              <a:rPr lang="en-GB" sz="800" noProof="0" dirty="0">
                <a:solidFill>
                  <a:schemeClr val="bg1">
                    <a:lumMod val="75000"/>
                  </a:schemeClr>
                </a:solidFill>
                <a:latin typeface="Arial" panose="020B0604020202020204" pitchFamily="34" charset="0"/>
              </a:rPr>
              <a:t>N (total EU)=880 | * N (total EU, prefab users)=380</a:t>
            </a:r>
            <a:endParaRPr lang="en-GB" sz="800" noProof="0" dirty="0">
              <a:solidFill>
                <a:schemeClr val="bg1">
                  <a:lumMod val="75000"/>
                </a:schemeClr>
              </a:solidFill>
            </a:endParaRPr>
          </a:p>
        </p:txBody>
      </p:sp>
      <p:sp>
        <p:nvSpPr>
          <p:cNvPr id="2" name="Tijdelijke aanduiding voor tekst 5">
            <a:extLst>
              <a:ext uri="{FF2B5EF4-FFF2-40B4-BE49-F238E27FC236}">
                <a16:creationId xmlns:a16="http://schemas.microsoft.com/office/drawing/2014/main" id="{6AFCCEB7-253E-8B9A-90AB-7AD915591BBF}"/>
              </a:ext>
            </a:extLst>
          </p:cNvPr>
          <p:cNvSpPr txBox="1">
            <a:spLocks/>
          </p:cNvSpPr>
          <p:nvPr/>
        </p:nvSpPr>
        <p:spPr>
          <a:xfrm>
            <a:off x="490913" y="1009050"/>
            <a:ext cx="7561405" cy="462684"/>
          </a:xfrm>
          <a:prstGeom prst="rect">
            <a:avLst/>
          </a:prstGeom>
          <a:noFill/>
          <a:ln>
            <a:noFill/>
          </a:ln>
        </p:spPr>
        <p:txBody>
          <a:bodyPr vert="horz" lIns="0" tIns="0" rIns="0" bIns="0" rtlCol="0" anchor="b" anchorCtr="0">
            <a:noAutofit/>
          </a:bodyPr>
          <a:lstStyle>
            <a:lvl1pPr marL="0" indent="0" algn="l" defTabSz="914400" rtl="0" eaLnBrk="1" latinLnBrk="0" hangingPunct="1">
              <a:lnSpc>
                <a:spcPct val="100000"/>
              </a:lnSpc>
              <a:spcBef>
                <a:spcPts val="0"/>
              </a:spcBef>
              <a:buFont typeface="Arial" panose="020B0604020202020204" pitchFamily="34" charset="0"/>
              <a:buNone/>
              <a:defRPr sz="1400" b="0" kern="1200" baseline="0">
                <a:ln>
                  <a:noFill/>
                </a:ln>
                <a:solidFill>
                  <a:srgbClr val="0A5D7A"/>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0" fontAlgn="base" hangingPunct="0">
              <a:spcBef>
                <a:spcPct val="0"/>
              </a:spcBef>
              <a:spcAft>
                <a:spcPct val="0"/>
              </a:spcAft>
            </a:pPr>
            <a:r>
              <a:rPr lang="en-US" altLang="en-NL" dirty="0"/>
              <a:t>Lorem ipsum dolor sit </a:t>
            </a:r>
            <a:r>
              <a:rPr lang="en-US" altLang="en-NL" dirty="0" err="1"/>
              <a:t>amet</a:t>
            </a:r>
            <a:r>
              <a:rPr lang="en-US" altLang="en-NL" dirty="0"/>
              <a:t>, </a:t>
            </a:r>
            <a:r>
              <a:rPr lang="en-US" altLang="en-NL" dirty="0" err="1"/>
              <a:t>consectetuer</a:t>
            </a:r>
            <a:r>
              <a:rPr lang="en-US" altLang="en-NL" dirty="0"/>
              <a:t> </a:t>
            </a:r>
            <a:r>
              <a:rPr lang="en-US" altLang="en-NL" dirty="0" err="1"/>
              <a:t>adipiscing</a:t>
            </a:r>
            <a:r>
              <a:rPr lang="en-US" altLang="en-NL" dirty="0"/>
              <a:t> </a:t>
            </a:r>
            <a:r>
              <a:rPr lang="en-US" altLang="en-NL" dirty="0" err="1"/>
              <a:t>elit</a:t>
            </a:r>
            <a:r>
              <a:rPr lang="en-US" altLang="en-NL" dirty="0"/>
              <a:t>. </a:t>
            </a:r>
            <a:endParaRPr lang="hr-HR" altLang="en-NL" dirty="0"/>
          </a:p>
        </p:txBody>
      </p:sp>
      <p:sp>
        <p:nvSpPr>
          <p:cNvPr id="11" name="Text Placeholder 2">
            <a:extLst>
              <a:ext uri="{FF2B5EF4-FFF2-40B4-BE49-F238E27FC236}">
                <a16:creationId xmlns:a16="http://schemas.microsoft.com/office/drawing/2014/main" id="{1B94CC11-09B6-0BB2-13AD-4C612FFB19E8}"/>
              </a:ext>
            </a:extLst>
          </p:cNvPr>
          <p:cNvSpPr>
            <a:spLocks noGrp="1"/>
          </p:cNvSpPr>
          <p:nvPr>
            <p:ph type="body" sz="quarter" idx="16"/>
          </p:nvPr>
        </p:nvSpPr>
        <p:spPr>
          <a:xfrm>
            <a:off x="479425" y="1628775"/>
            <a:ext cx="4549775" cy="4857750"/>
          </a:xfrm>
        </p:spPr>
        <p:txBody>
          <a:bodyPr anchor="ctr"/>
          <a:lstStyle/>
          <a:p>
            <a:pPr lvl="0" eaLnBrk="0" fontAlgn="base" hangingPunct="0">
              <a:spcBef>
                <a:spcPct val="0"/>
              </a:spcBef>
              <a:spcAft>
                <a:spcPct val="0"/>
              </a:spcAft>
            </a:pPr>
            <a:r>
              <a:rPr lang="en-US" altLang="en-NL" sz="1600" b="1" dirty="0"/>
              <a:t>Lorem ipsum dolor sit </a:t>
            </a:r>
            <a:r>
              <a:rPr lang="en-US" altLang="en-NL" sz="1600" b="1" dirty="0" err="1"/>
              <a:t>amet</a:t>
            </a:r>
            <a:r>
              <a:rPr lang="en-US" altLang="en-NL" sz="1600" b="1" dirty="0"/>
              <a:t>, </a:t>
            </a:r>
            <a:r>
              <a:rPr lang="en-US" altLang="en-NL" sz="1600" b="1" dirty="0" err="1"/>
              <a:t>consectetuer</a:t>
            </a:r>
            <a:r>
              <a:rPr lang="en-US" altLang="en-NL" sz="1600" b="1" dirty="0"/>
              <a:t> </a:t>
            </a:r>
            <a:r>
              <a:rPr lang="en-US" altLang="en-NL" sz="1600" b="1" dirty="0" err="1"/>
              <a:t>adipiscing</a:t>
            </a:r>
            <a:r>
              <a:rPr lang="en-US" altLang="en-NL" sz="1600" b="1" dirty="0"/>
              <a:t> </a:t>
            </a:r>
            <a:r>
              <a:rPr lang="en-US" altLang="en-NL" sz="1600" b="1" dirty="0" err="1"/>
              <a:t>elit</a:t>
            </a:r>
            <a:r>
              <a:rPr lang="en-US" altLang="en-NL" sz="1600" b="1" dirty="0"/>
              <a:t>. </a:t>
            </a:r>
          </a:p>
          <a:p>
            <a:pPr lvl="0" eaLnBrk="0" fontAlgn="base" hangingPunct="0">
              <a:spcBef>
                <a:spcPct val="0"/>
              </a:spcBef>
              <a:spcAft>
                <a:spcPct val="0"/>
              </a:spcAft>
            </a:pPr>
            <a:endParaRPr lang="hr-HR" altLang="en-NL" sz="1600" b="1" dirty="0"/>
          </a:p>
          <a:p>
            <a:pPr lvl="0"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a:t>
            </a:r>
          </a:p>
          <a:p>
            <a:pPr lvl="0" eaLnBrk="0" fontAlgn="base" hangingPunct="0">
              <a:spcBef>
                <a:spcPct val="0"/>
              </a:spcBef>
              <a:spcAft>
                <a:spcPct val="0"/>
              </a:spcAft>
            </a:pPr>
            <a:endParaRPr lang="en-US" altLang="en-NL" sz="1600" dirty="0"/>
          </a:p>
          <a:p>
            <a:pPr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 </a:t>
            </a:r>
          </a:p>
          <a:p>
            <a:pPr eaLnBrk="0" fontAlgn="base" hangingPunct="0">
              <a:spcBef>
                <a:spcPct val="0"/>
              </a:spcBef>
              <a:spcAft>
                <a:spcPct val="0"/>
              </a:spcAft>
            </a:pPr>
            <a:endParaRPr lang="hr-HR" altLang="en-NL" sz="1600" dirty="0"/>
          </a:p>
          <a:p>
            <a:pPr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 </a:t>
            </a:r>
            <a:endParaRPr lang="en-GB" noProof="0" dirty="0"/>
          </a:p>
        </p:txBody>
      </p:sp>
    </p:spTree>
    <p:extLst>
      <p:ext uri="{BB962C8B-B14F-4D97-AF65-F5344CB8AC3E}">
        <p14:creationId xmlns:p14="http://schemas.microsoft.com/office/powerpoint/2010/main" val="38081513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person using black laptop computer">
            <a:extLst>
              <a:ext uri="{FF2B5EF4-FFF2-40B4-BE49-F238E27FC236}">
                <a16:creationId xmlns:a16="http://schemas.microsoft.com/office/drawing/2014/main" id="{78046BF3-5A0A-4D30-ED79-1A28E5282E46}"/>
              </a:ext>
            </a:extLst>
          </p:cNvPr>
          <p:cNvPicPr>
            <a:picLocks noGrp="1" noChangeAspect="1" noChangeArrowheads="1"/>
          </p:cNvPicPr>
          <p:nvPr>
            <p:ph type="pic" sz="quarter" idx="18"/>
          </p:nvPr>
        </p:nvPicPr>
        <p:blipFill rotWithShape="1">
          <a:blip r:embed="rId2" cstate="screen">
            <a:alphaModFix amt="80000"/>
            <a:extLst>
              <a:ext uri="{28A0092B-C50C-407E-A947-70E740481C1C}">
                <a14:useLocalDpi xmlns:a14="http://schemas.microsoft.com/office/drawing/2010/main" val="0"/>
              </a:ext>
            </a:extLst>
          </a:blip>
          <a:srcRect/>
          <a:stretch/>
        </p:blipFill>
        <p:spPr bwMode="auto">
          <a:xfrm>
            <a:off x="8256588" y="0"/>
            <a:ext cx="3935412" cy="68580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 Placeholder 1">
            <a:extLst>
              <a:ext uri="{FF2B5EF4-FFF2-40B4-BE49-F238E27FC236}">
                <a16:creationId xmlns:a16="http://schemas.microsoft.com/office/drawing/2014/main" id="{1A020A0C-50D9-4C8C-5FA7-35EAAC48B44B}"/>
              </a:ext>
            </a:extLst>
          </p:cNvPr>
          <p:cNvSpPr>
            <a:spLocks noGrp="1"/>
          </p:cNvSpPr>
          <p:nvPr>
            <p:ph type="body" sz="quarter" idx="15"/>
          </p:nvPr>
        </p:nvSpPr>
        <p:spPr>
          <a:xfrm>
            <a:off x="480596" y="404812"/>
            <a:ext cx="7415629" cy="503237"/>
          </a:xfrm>
          <a:noFill/>
          <a:ln>
            <a:noFill/>
          </a:ln>
        </p:spPr>
        <p:txBody>
          <a:bodyPr vert="horz" lIns="0" tIns="0" rIns="0" bIns="0" rtlCol="0" anchor="t" anchorCtr="0">
            <a:noAutofit/>
          </a:bodyPr>
          <a:lstStyle/>
          <a:p>
            <a:r>
              <a:rPr lang="en-GB" sz="2400" noProof="0" dirty="0"/>
              <a:t>BIM adoption</a:t>
            </a:r>
          </a:p>
        </p:txBody>
      </p:sp>
      <p:sp>
        <p:nvSpPr>
          <p:cNvPr id="11" name="Text Placeholder 2">
            <a:extLst>
              <a:ext uri="{FF2B5EF4-FFF2-40B4-BE49-F238E27FC236}">
                <a16:creationId xmlns:a16="http://schemas.microsoft.com/office/drawing/2014/main" id="{63120CD3-CD43-8D2E-6AD2-4321F2B6AAF8}"/>
              </a:ext>
            </a:extLst>
          </p:cNvPr>
          <p:cNvSpPr>
            <a:spLocks noGrp="1"/>
          </p:cNvSpPr>
          <p:nvPr>
            <p:ph type="body" sz="quarter" idx="16"/>
          </p:nvPr>
        </p:nvSpPr>
        <p:spPr>
          <a:xfrm>
            <a:off x="479421" y="1773239"/>
            <a:ext cx="4086761" cy="4608512"/>
          </a:xfrm>
        </p:spPr>
        <p:txBody>
          <a:bodyPr anchor="ctr"/>
          <a:lstStyle/>
          <a:p>
            <a:pPr lvl="0" eaLnBrk="0" fontAlgn="base" hangingPunct="0">
              <a:spcBef>
                <a:spcPct val="0"/>
              </a:spcBef>
              <a:spcAft>
                <a:spcPct val="0"/>
              </a:spcAft>
            </a:pPr>
            <a:r>
              <a:rPr lang="en-US" altLang="en-NL" sz="1600" b="1" dirty="0"/>
              <a:t>Lorem ipsum dolor sit </a:t>
            </a:r>
            <a:r>
              <a:rPr lang="en-US" altLang="en-NL" sz="1600" b="1" dirty="0" err="1"/>
              <a:t>amet</a:t>
            </a:r>
            <a:r>
              <a:rPr lang="en-US" altLang="en-NL" sz="1600" b="1" dirty="0"/>
              <a:t>, </a:t>
            </a:r>
            <a:r>
              <a:rPr lang="en-US" altLang="en-NL" sz="1600" b="1" dirty="0" err="1"/>
              <a:t>consectetuer</a:t>
            </a:r>
            <a:r>
              <a:rPr lang="en-US" altLang="en-NL" sz="1600" b="1" dirty="0"/>
              <a:t> </a:t>
            </a:r>
            <a:r>
              <a:rPr lang="en-US" altLang="en-NL" sz="1600" b="1" dirty="0" err="1"/>
              <a:t>adipiscing</a:t>
            </a:r>
            <a:r>
              <a:rPr lang="en-US" altLang="en-NL" sz="1600" b="1" dirty="0"/>
              <a:t> </a:t>
            </a:r>
            <a:r>
              <a:rPr lang="en-US" altLang="en-NL" sz="1600" b="1" dirty="0" err="1"/>
              <a:t>elit</a:t>
            </a:r>
            <a:r>
              <a:rPr lang="en-US" altLang="en-NL" sz="1600" b="1" dirty="0"/>
              <a:t>. </a:t>
            </a:r>
          </a:p>
          <a:p>
            <a:pPr lvl="0" eaLnBrk="0" fontAlgn="base" hangingPunct="0">
              <a:spcBef>
                <a:spcPct val="0"/>
              </a:spcBef>
              <a:spcAft>
                <a:spcPct val="0"/>
              </a:spcAft>
            </a:pPr>
            <a:endParaRPr lang="hr-HR" altLang="en-NL" sz="1600" b="1" dirty="0"/>
          </a:p>
          <a:p>
            <a:pPr lvl="0"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a:t>
            </a:r>
          </a:p>
          <a:p>
            <a:pPr lvl="0" eaLnBrk="0" fontAlgn="base" hangingPunct="0">
              <a:spcBef>
                <a:spcPct val="0"/>
              </a:spcBef>
              <a:spcAft>
                <a:spcPct val="0"/>
              </a:spcAft>
            </a:pPr>
            <a:endParaRPr lang="en-US" altLang="en-NL" sz="1600" dirty="0"/>
          </a:p>
          <a:p>
            <a:pPr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 </a:t>
            </a:r>
          </a:p>
          <a:p>
            <a:pPr eaLnBrk="0" fontAlgn="base" hangingPunct="0">
              <a:spcBef>
                <a:spcPct val="0"/>
              </a:spcBef>
              <a:spcAft>
                <a:spcPct val="0"/>
              </a:spcAft>
            </a:pPr>
            <a:endParaRPr lang="hr-HR" altLang="en-NL" sz="1600" dirty="0"/>
          </a:p>
          <a:p>
            <a:pPr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 </a:t>
            </a:r>
            <a:endParaRPr lang="en-GB" sz="1600" dirty="0"/>
          </a:p>
        </p:txBody>
      </p:sp>
      <p:sp>
        <p:nvSpPr>
          <p:cNvPr id="2" name="Tekstvak 4">
            <a:extLst>
              <a:ext uri="{FF2B5EF4-FFF2-40B4-BE49-F238E27FC236}">
                <a16:creationId xmlns:a16="http://schemas.microsoft.com/office/drawing/2014/main" id="{0AC32303-8CF6-8701-B35A-6B06B541749A}"/>
              </a:ext>
            </a:extLst>
          </p:cNvPr>
          <p:cNvSpPr txBox="1"/>
          <p:nvPr/>
        </p:nvSpPr>
        <p:spPr>
          <a:xfrm>
            <a:off x="4720333" y="1801419"/>
            <a:ext cx="3510733" cy="215409"/>
          </a:xfrm>
          <a:prstGeom prst="rect">
            <a:avLst/>
          </a:prstGeom>
          <a:noFill/>
        </p:spPr>
        <p:txBody>
          <a:bodyPr wrap="square" lIns="0" tIns="0" rIns="0" bIns="0" rtlCol="0" anchor="ctr">
            <a:noAutofit/>
          </a:bodyPr>
          <a:lstStyle/>
          <a:p>
            <a:r>
              <a:rPr lang="en-GB" sz="1200" b="1" noProof="0" dirty="0">
                <a:solidFill>
                  <a:srgbClr val="595959"/>
                </a:solidFill>
              </a:rPr>
              <a:t>BIM awareness and usage development</a:t>
            </a:r>
            <a:endParaRPr lang="en-GB" sz="1100" noProof="0" dirty="0">
              <a:solidFill>
                <a:srgbClr val="595959"/>
              </a:solidFill>
            </a:endParaRPr>
          </a:p>
        </p:txBody>
      </p:sp>
      <p:graphicFrame>
        <p:nvGraphicFramePr>
          <p:cNvPr id="3" name="Grafiek 16">
            <a:extLst>
              <a:ext uri="{FF2B5EF4-FFF2-40B4-BE49-F238E27FC236}">
                <a16:creationId xmlns:a16="http://schemas.microsoft.com/office/drawing/2014/main" id="{65A888E0-C269-C544-7792-1E8E22ABA368}"/>
              </a:ext>
            </a:extLst>
          </p:cNvPr>
          <p:cNvGraphicFramePr/>
          <p:nvPr>
            <p:extLst>
              <p:ext uri="{D42A27DB-BD31-4B8C-83A1-F6EECF244321}">
                <p14:modId xmlns:p14="http://schemas.microsoft.com/office/powerpoint/2010/main" val="2619829553"/>
              </p:ext>
            </p:extLst>
          </p:nvPr>
        </p:nvGraphicFramePr>
        <p:xfrm>
          <a:off x="4591704" y="2111503"/>
          <a:ext cx="3304521" cy="2051671"/>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angle 50">
            <a:extLst>
              <a:ext uri="{FF2B5EF4-FFF2-40B4-BE49-F238E27FC236}">
                <a16:creationId xmlns:a16="http://schemas.microsoft.com/office/drawing/2014/main" id="{1B032781-88F3-DD52-05FB-9107989276EF}"/>
              </a:ext>
            </a:extLst>
          </p:cNvPr>
          <p:cNvSpPr/>
          <p:nvPr/>
        </p:nvSpPr>
        <p:spPr>
          <a:xfrm>
            <a:off x="4912012" y="2252716"/>
            <a:ext cx="2757518" cy="215444"/>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800" b="1" noProof="0" dirty="0">
                <a:solidFill>
                  <a:srgbClr val="7DB5DF"/>
                </a:solidFill>
              </a:rPr>
              <a:t>BIM awareness  </a:t>
            </a:r>
            <a:r>
              <a:rPr lang="en-GB" sz="800" b="1" noProof="0" dirty="0">
                <a:solidFill>
                  <a:schemeClr val="bg1">
                    <a:lumMod val="75000"/>
                  </a:schemeClr>
                </a:solidFill>
              </a:rPr>
              <a:t>|           </a:t>
            </a:r>
            <a:r>
              <a:rPr lang="en-GB" sz="800" b="1" noProof="0" dirty="0">
                <a:solidFill>
                  <a:srgbClr val="0A5D7A"/>
                </a:solidFill>
              </a:rPr>
              <a:t>BIM usage</a:t>
            </a:r>
          </a:p>
        </p:txBody>
      </p:sp>
      <p:cxnSp>
        <p:nvCxnSpPr>
          <p:cNvPr id="5" name="Rechte verbindingslijn 24">
            <a:extLst>
              <a:ext uri="{FF2B5EF4-FFF2-40B4-BE49-F238E27FC236}">
                <a16:creationId xmlns:a16="http://schemas.microsoft.com/office/drawing/2014/main" id="{42584EB0-2E2F-4DF4-4A2D-A6F6CB670B0F}"/>
              </a:ext>
            </a:extLst>
          </p:cNvPr>
          <p:cNvCxnSpPr>
            <a:cxnSpLocks/>
          </p:cNvCxnSpPr>
          <p:nvPr/>
        </p:nvCxnSpPr>
        <p:spPr>
          <a:xfrm>
            <a:off x="4720333" y="2355381"/>
            <a:ext cx="209992" cy="0"/>
          </a:xfrm>
          <a:prstGeom prst="line">
            <a:avLst/>
          </a:prstGeom>
          <a:ln w="28575">
            <a:solidFill>
              <a:srgbClr val="7DB5DF"/>
            </a:solidFill>
          </a:ln>
        </p:spPr>
        <p:style>
          <a:lnRef idx="1">
            <a:schemeClr val="accent1"/>
          </a:lnRef>
          <a:fillRef idx="0">
            <a:schemeClr val="accent1"/>
          </a:fillRef>
          <a:effectRef idx="0">
            <a:schemeClr val="accent1"/>
          </a:effectRef>
          <a:fontRef idx="minor">
            <a:schemeClr val="tx1"/>
          </a:fontRef>
        </p:style>
      </p:cxnSp>
      <p:cxnSp>
        <p:nvCxnSpPr>
          <p:cNvPr id="6" name="Rechte verbindingslijn 25">
            <a:extLst>
              <a:ext uri="{FF2B5EF4-FFF2-40B4-BE49-F238E27FC236}">
                <a16:creationId xmlns:a16="http://schemas.microsoft.com/office/drawing/2014/main" id="{656256D1-76CD-ECC3-2BD2-2CA0CAC00135}"/>
              </a:ext>
            </a:extLst>
          </p:cNvPr>
          <p:cNvCxnSpPr/>
          <p:nvPr/>
        </p:nvCxnSpPr>
        <p:spPr>
          <a:xfrm>
            <a:off x="5874763" y="2353492"/>
            <a:ext cx="209609" cy="0"/>
          </a:xfrm>
          <a:prstGeom prst="line">
            <a:avLst/>
          </a:prstGeom>
          <a:ln w="28575">
            <a:solidFill>
              <a:srgbClr val="0A5D7A"/>
            </a:solidFill>
          </a:ln>
        </p:spPr>
        <p:style>
          <a:lnRef idx="1">
            <a:schemeClr val="accent1"/>
          </a:lnRef>
          <a:fillRef idx="0">
            <a:schemeClr val="accent1"/>
          </a:fillRef>
          <a:effectRef idx="0">
            <a:schemeClr val="accent1"/>
          </a:effectRef>
          <a:fontRef idx="minor">
            <a:schemeClr val="tx1"/>
          </a:fontRef>
        </p:style>
      </p:cxnSp>
      <p:graphicFrame>
        <p:nvGraphicFramePr>
          <p:cNvPr id="8" name="Table 7">
            <a:extLst>
              <a:ext uri="{FF2B5EF4-FFF2-40B4-BE49-F238E27FC236}">
                <a16:creationId xmlns:a16="http://schemas.microsoft.com/office/drawing/2014/main" id="{36C8BC62-893B-17FF-636F-7E1351D5C398}"/>
              </a:ext>
            </a:extLst>
          </p:cNvPr>
          <p:cNvGraphicFramePr>
            <a:graphicFrameLocks noGrp="1"/>
          </p:cNvGraphicFramePr>
          <p:nvPr>
            <p:extLst>
              <p:ext uri="{D42A27DB-BD31-4B8C-83A1-F6EECF244321}">
                <p14:modId xmlns:p14="http://schemas.microsoft.com/office/powerpoint/2010/main" val="3377634267"/>
              </p:ext>
            </p:extLst>
          </p:nvPr>
        </p:nvGraphicFramePr>
        <p:xfrm>
          <a:off x="4629172" y="4570355"/>
          <a:ext cx="3737587" cy="287394"/>
        </p:xfrm>
        <a:graphic>
          <a:graphicData uri="http://schemas.openxmlformats.org/drawingml/2006/table">
            <a:tbl>
              <a:tblPr firstRow="1" bandRow="1">
                <a:tableStyleId>{5C22544A-7EE6-4342-B048-85BDC9FD1C3A}</a:tableStyleId>
              </a:tblPr>
              <a:tblGrid>
                <a:gridCol w="3737587">
                  <a:extLst>
                    <a:ext uri="{9D8B030D-6E8A-4147-A177-3AD203B41FA5}">
                      <a16:colId xmlns:a16="http://schemas.microsoft.com/office/drawing/2014/main" val="1648097903"/>
                    </a:ext>
                  </a:extLst>
                </a:gridCol>
              </a:tblGrid>
              <a:tr h="287394">
                <a:tc>
                  <a:txBody>
                    <a:bodyPr/>
                    <a:lstStyle/>
                    <a:p>
                      <a:pPr algn="l">
                        <a:lnSpc>
                          <a:spcPts val="1500"/>
                        </a:lnSpc>
                        <a:spcBef>
                          <a:spcPts val="400"/>
                        </a:spcBef>
                        <a:spcAft>
                          <a:spcPts val="400"/>
                        </a:spcAft>
                      </a:pPr>
                      <a:r>
                        <a:rPr lang="en-GB" sz="1200" b="1" kern="1200" noProof="0" dirty="0">
                          <a:solidFill>
                            <a:srgbClr val="595959"/>
                          </a:solidFill>
                          <a:latin typeface="+mn-lt"/>
                          <a:ea typeface="+mn-ea"/>
                          <a:cs typeface="+mn-cs"/>
                        </a:rPr>
                        <a:t>Turnover from BIM projects</a:t>
                      </a:r>
                      <a:r>
                        <a:rPr lang="hr-HR" sz="1200" b="1" kern="1200" noProof="0" dirty="0">
                          <a:solidFill>
                            <a:srgbClr val="595959"/>
                          </a:solidFill>
                          <a:latin typeface="+mn-lt"/>
                          <a:ea typeface="+mn-ea"/>
                          <a:cs typeface="+mn-cs"/>
                        </a:rPr>
                        <a:t> </a:t>
                      </a:r>
                      <a:r>
                        <a:rPr lang="en-GB" sz="1200" b="1" kern="1200" noProof="0" dirty="0">
                          <a:solidFill>
                            <a:srgbClr val="595959"/>
                          </a:solidFill>
                          <a:latin typeface="+mn-lt"/>
                          <a:ea typeface="+mn-ea"/>
                          <a:cs typeface="+mn-cs"/>
                        </a:rPr>
                        <a:t>* </a:t>
                      </a:r>
                      <a:r>
                        <a:rPr lang="en-GB" sz="1200" b="1" u="none" kern="1200" noProof="0" dirty="0">
                          <a:solidFill>
                            <a:srgbClr val="595959"/>
                          </a:solidFill>
                          <a:latin typeface="+mn-lt"/>
                          <a:ea typeface="+mn-ea"/>
                          <a:cs typeface="+mn-cs"/>
                        </a:rPr>
                        <a:t>among BIM users</a:t>
                      </a:r>
                    </a:p>
                  </a:txBody>
                  <a:tcPr marL="100584" marR="100584"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16561624"/>
                  </a:ext>
                </a:extLst>
              </a:tr>
            </a:tbl>
          </a:graphicData>
        </a:graphic>
      </p:graphicFrame>
      <p:graphicFrame>
        <p:nvGraphicFramePr>
          <p:cNvPr id="14" name="Chart 3">
            <a:extLst>
              <a:ext uri="{FF2B5EF4-FFF2-40B4-BE49-F238E27FC236}">
                <a16:creationId xmlns:a16="http://schemas.microsoft.com/office/drawing/2014/main" id="{0F8D15F6-766B-9B23-0CFC-8F588B3DA334}"/>
              </a:ext>
            </a:extLst>
          </p:cNvPr>
          <p:cNvGraphicFramePr/>
          <p:nvPr>
            <p:extLst>
              <p:ext uri="{D42A27DB-BD31-4B8C-83A1-F6EECF244321}">
                <p14:modId xmlns:p14="http://schemas.microsoft.com/office/powerpoint/2010/main" val="3225527705"/>
              </p:ext>
            </p:extLst>
          </p:nvPr>
        </p:nvGraphicFramePr>
        <p:xfrm>
          <a:off x="4840295" y="4875403"/>
          <a:ext cx="1457267" cy="1474554"/>
        </p:xfrm>
        <a:graphic>
          <a:graphicData uri="http://schemas.openxmlformats.org/drawingml/2006/chart">
            <c:chart xmlns:c="http://schemas.openxmlformats.org/drawingml/2006/chart" xmlns:r="http://schemas.openxmlformats.org/officeDocument/2006/relationships" r:id="rId4"/>
          </a:graphicData>
        </a:graphic>
      </p:graphicFrame>
      <p:sp>
        <p:nvSpPr>
          <p:cNvPr id="7" name="Tijdelijke aanduiding voor tekst 5">
            <a:extLst>
              <a:ext uri="{FF2B5EF4-FFF2-40B4-BE49-F238E27FC236}">
                <a16:creationId xmlns:a16="http://schemas.microsoft.com/office/drawing/2014/main" id="{82296CE4-C10E-736E-91A3-A3F9E53E1074}"/>
              </a:ext>
            </a:extLst>
          </p:cNvPr>
          <p:cNvSpPr txBox="1">
            <a:spLocks/>
          </p:cNvSpPr>
          <p:nvPr/>
        </p:nvSpPr>
        <p:spPr>
          <a:xfrm>
            <a:off x="490913" y="1038786"/>
            <a:ext cx="7561405" cy="445526"/>
          </a:xfrm>
          <a:prstGeom prst="rect">
            <a:avLst/>
          </a:prstGeom>
          <a:noFill/>
          <a:ln>
            <a:noFill/>
          </a:ln>
        </p:spPr>
        <p:txBody>
          <a:bodyPr vert="horz" lIns="0" tIns="0" rIns="0" bIns="0" rtlCol="0" anchor="b" anchorCtr="0">
            <a:noAutofit/>
          </a:bodyPr>
          <a:lstStyle>
            <a:lvl1pPr marL="0" indent="0" algn="l" defTabSz="914400" rtl="0" eaLnBrk="1" latinLnBrk="0" hangingPunct="1">
              <a:lnSpc>
                <a:spcPct val="100000"/>
              </a:lnSpc>
              <a:spcBef>
                <a:spcPts val="0"/>
              </a:spcBef>
              <a:buFont typeface="Arial" panose="020B0604020202020204" pitchFamily="34" charset="0"/>
              <a:buNone/>
              <a:defRPr sz="1400" b="0" kern="1200" baseline="0">
                <a:ln>
                  <a:noFill/>
                </a:ln>
                <a:solidFill>
                  <a:srgbClr val="0A5D7A"/>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0" fontAlgn="base" hangingPunct="0">
              <a:spcBef>
                <a:spcPct val="0"/>
              </a:spcBef>
              <a:spcAft>
                <a:spcPct val="0"/>
              </a:spcAft>
            </a:pPr>
            <a:r>
              <a:rPr lang="en-US" altLang="en-NL" dirty="0"/>
              <a:t>Lorem ipsum dolor sit </a:t>
            </a:r>
            <a:r>
              <a:rPr lang="en-US" altLang="en-NL" dirty="0" err="1"/>
              <a:t>amet</a:t>
            </a:r>
            <a:r>
              <a:rPr lang="en-US" altLang="en-NL" dirty="0"/>
              <a:t>, </a:t>
            </a:r>
            <a:r>
              <a:rPr lang="en-US" altLang="en-NL" dirty="0" err="1"/>
              <a:t>consectetuer</a:t>
            </a:r>
            <a:r>
              <a:rPr lang="en-US" altLang="en-NL" dirty="0"/>
              <a:t> </a:t>
            </a:r>
            <a:r>
              <a:rPr lang="en-US" altLang="en-NL" dirty="0" err="1"/>
              <a:t>adipiscing</a:t>
            </a:r>
            <a:r>
              <a:rPr lang="en-US" altLang="en-NL" dirty="0"/>
              <a:t> </a:t>
            </a:r>
            <a:r>
              <a:rPr lang="en-US" altLang="en-NL" dirty="0" err="1"/>
              <a:t>elit</a:t>
            </a:r>
            <a:r>
              <a:rPr lang="en-US" altLang="en-NL" dirty="0"/>
              <a:t>. </a:t>
            </a:r>
            <a:endParaRPr lang="hr-HR" altLang="en-NL" dirty="0"/>
          </a:p>
        </p:txBody>
      </p:sp>
      <p:sp>
        <p:nvSpPr>
          <p:cNvPr id="19" name="TextBox 18">
            <a:extLst>
              <a:ext uri="{FF2B5EF4-FFF2-40B4-BE49-F238E27FC236}">
                <a16:creationId xmlns:a16="http://schemas.microsoft.com/office/drawing/2014/main" id="{5010B42A-C59A-11E4-31D4-6BFF94F38C3F}"/>
              </a:ext>
            </a:extLst>
          </p:cNvPr>
          <p:cNvSpPr txBox="1"/>
          <p:nvPr/>
        </p:nvSpPr>
        <p:spPr>
          <a:xfrm>
            <a:off x="490912" y="6538630"/>
            <a:ext cx="7561405" cy="160228"/>
          </a:xfrm>
          <a:prstGeom prst="rect">
            <a:avLst/>
          </a:prstGeom>
          <a:noFill/>
        </p:spPr>
        <p:txBody>
          <a:bodyPr wrap="none" lIns="0" tIns="0" rIns="0" bIns="0" rtlCol="0">
            <a:noAutofit/>
          </a:bodyPr>
          <a:lstStyle/>
          <a:p>
            <a:r>
              <a:rPr lang="en-GB" sz="800" noProof="0" dirty="0">
                <a:solidFill>
                  <a:schemeClr val="bg1">
                    <a:lumMod val="75000"/>
                  </a:schemeClr>
                </a:solidFill>
                <a:latin typeface="Arial" panose="020B0604020202020204" pitchFamily="34" charset="0"/>
              </a:rPr>
              <a:t>N (total EU 2026)=880 | * N (total EU, BIM users)=132 </a:t>
            </a:r>
          </a:p>
        </p:txBody>
      </p:sp>
      <p:sp>
        <p:nvSpPr>
          <p:cNvPr id="22" name="TextBox 21">
            <a:extLst>
              <a:ext uri="{FF2B5EF4-FFF2-40B4-BE49-F238E27FC236}">
                <a16:creationId xmlns:a16="http://schemas.microsoft.com/office/drawing/2014/main" id="{ED362666-D514-C7CB-EDA2-DF84354898A9}"/>
              </a:ext>
            </a:extLst>
          </p:cNvPr>
          <p:cNvSpPr txBox="1"/>
          <p:nvPr/>
        </p:nvSpPr>
        <p:spPr>
          <a:xfrm>
            <a:off x="6199517" y="5612680"/>
            <a:ext cx="1869798" cy="361627"/>
          </a:xfrm>
          <a:prstGeom prst="rect">
            <a:avLst/>
          </a:prstGeom>
          <a:noFill/>
        </p:spPr>
        <p:txBody>
          <a:bodyPr wrap="square" lIns="0" tIns="0" rIns="0" bIns="0" rtlCol="0">
            <a:noAutofit/>
          </a:bodyPr>
          <a:lstStyle/>
          <a:p>
            <a:pPr algn="l"/>
            <a:r>
              <a:rPr lang="en-GB" sz="1200" b="1" noProof="0" dirty="0">
                <a:solidFill>
                  <a:srgbClr val="595959"/>
                </a:solidFill>
              </a:rPr>
              <a:t>…of turnover comes from projects using BIM</a:t>
            </a:r>
          </a:p>
        </p:txBody>
      </p:sp>
    </p:spTree>
    <p:extLst>
      <p:ext uri="{BB962C8B-B14F-4D97-AF65-F5344CB8AC3E}">
        <p14:creationId xmlns:p14="http://schemas.microsoft.com/office/powerpoint/2010/main" val="15159456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CC01E0-8217-41C2-AE3A-A9451C1F5C84}"/>
            </a:ext>
          </a:extLst>
        </p:cNvPr>
        <p:cNvGrpSpPr/>
        <p:nvPr/>
      </p:nvGrpSpPr>
      <p:grpSpPr>
        <a:xfrm>
          <a:off x="0" y="0"/>
          <a:ext cx="0" cy="0"/>
          <a:chOff x="0" y="0"/>
          <a:chExt cx="0" cy="0"/>
        </a:xfrm>
      </p:grpSpPr>
      <p:pic>
        <p:nvPicPr>
          <p:cNvPr id="3074" name="Picture 2" descr="person using black laptop computer">
            <a:extLst>
              <a:ext uri="{FF2B5EF4-FFF2-40B4-BE49-F238E27FC236}">
                <a16:creationId xmlns:a16="http://schemas.microsoft.com/office/drawing/2014/main" id="{F08E1FE6-4AAB-E0E8-93B3-865006891319}"/>
              </a:ext>
            </a:extLst>
          </p:cNvPr>
          <p:cNvPicPr>
            <a:picLocks noGrp="1" noChangeAspect="1" noChangeArrowheads="1"/>
          </p:cNvPicPr>
          <p:nvPr>
            <p:ph type="pic" sz="quarter" idx="18"/>
          </p:nvPr>
        </p:nvPicPr>
        <p:blipFill rotWithShape="1">
          <a:blip r:embed="rId2" cstate="screen">
            <a:alphaModFix amt="80000"/>
            <a:extLst>
              <a:ext uri="{28A0092B-C50C-407E-A947-70E740481C1C}">
                <a14:useLocalDpi xmlns:a14="http://schemas.microsoft.com/office/drawing/2010/main" val="0"/>
              </a:ext>
            </a:extLst>
          </a:blip>
          <a:srcRect/>
          <a:stretch/>
        </p:blipFill>
        <p:spPr bwMode="auto">
          <a:xfrm>
            <a:off x="8256588" y="0"/>
            <a:ext cx="3935412"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 Placeholder 2">
            <a:extLst>
              <a:ext uri="{FF2B5EF4-FFF2-40B4-BE49-F238E27FC236}">
                <a16:creationId xmlns:a16="http://schemas.microsoft.com/office/drawing/2014/main" id="{B85ED6E4-7CA9-AA3B-EB83-7F5C437B9C8C}"/>
              </a:ext>
            </a:extLst>
          </p:cNvPr>
          <p:cNvSpPr>
            <a:spLocks noGrp="1"/>
          </p:cNvSpPr>
          <p:nvPr>
            <p:ph type="body" sz="quarter" idx="16"/>
          </p:nvPr>
        </p:nvSpPr>
        <p:spPr>
          <a:xfrm>
            <a:off x="479423" y="1759389"/>
            <a:ext cx="3995739" cy="4599791"/>
          </a:xfrm>
        </p:spPr>
        <p:txBody>
          <a:bodyPr anchor="ctr"/>
          <a:lstStyle/>
          <a:p>
            <a:pPr lvl="0" eaLnBrk="0" fontAlgn="base" hangingPunct="0">
              <a:spcBef>
                <a:spcPct val="0"/>
              </a:spcBef>
              <a:spcAft>
                <a:spcPct val="0"/>
              </a:spcAft>
            </a:pPr>
            <a:r>
              <a:rPr lang="en-US" altLang="en-NL" sz="1600" b="1" dirty="0"/>
              <a:t>Lorem ipsum dolor sit </a:t>
            </a:r>
            <a:r>
              <a:rPr lang="en-US" altLang="en-NL" sz="1600" b="1" dirty="0" err="1"/>
              <a:t>amet</a:t>
            </a:r>
            <a:r>
              <a:rPr lang="en-US" altLang="en-NL" sz="1600" b="1" dirty="0"/>
              <a:t>, </a:t>
            </a:r>
            <a:r>
              <a:rPr lang="en-US" altLang="en-NL" sz="1600" b="1" dirty="0" err="1"/>
              <a:t>consectetuer</a:t>
            </a:r>
            <a:r>
              <a:rPr lang="en-US" altLang="en-NL" sz="1600" b="1" dirty="0"/>
              <a:t> </a:t>
            </a:r>
            <a:r>
              <a:rPr lang="en-US" altLang="en-NL" sz="1600" b="1" dirty="0" err="1"/>
              <a:t>adipiscing</a:t>
            </a:r>
            <a:r>
              <a:rPr lang="en-US" altLang="en-NL" sz="1600" b="1" dirty="0"/>
              <a:t> </a:t>
            </a:r>
            <a:r>
              <a:rPr lang="en-US" altLang="en-NL" sz="1600" b="1" dirty="0" err="1"/>
              <a:t>elit</a:t>
            </a:r>
            <a:r>
              <a:rPr lang="en-US" altLang="en-NL" sz="1600" b="1" dirty="0"/>
              <a:t>. </a:t>
            </a:r>
          </a:p>
          <a:p>
            <a:pPr lvl="0" eaLnBrk="0" fontAlgn="base" hangingPunct="0">
              <a:spcBef>
                <a:spcPct val="0"/>
              </a:spcBef>
              <a:spcAft>
                <a:spcPct val="0"/>
              </a:spcAft>
            </a:pPr>
            <a:endParaRPr lang="hr-HR" altLang="en-NL" sz="1600" b="1" dirty="0"/>
          </a:p>
          <a:p>
            <a:pPr lvl="0"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a:t>
            </a:r>
          </a:p>
          <a:p>
            <a:pPr lvl="0" eaLnBrk="0" fontAlgn="base" hangingPunct="0">
              <a:spcBef>
                <a:spcPct val="0"/>
              </a:spcBef>
              <a:spcAft>
                <a:spcPct val="0"/>
              </a:spcAft>
            </a:pPr>
            <a:endParaRPr lang="en-US" altLang="en-NL" sz="1600" dirty="0"/>
          </a:p>
          <a:p>
            <a:pPr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 </a:t>
            </a:r>
          </a:p>
          <a:p>
            <a:pPr eaLnBrk="0" fontAlgn="base" hangingPunct="0">
              <a:spcBef>
                <a:spcPct val="0"/>
              </a:spcBef>
              <a:spcAft>
                <a:spcPct val="0"/>
              </a:spcAft>
            </a:pPr>
            <a:endParaRPr lang="hr-HR" altLang="en-NL" sz="1600" dirty="0"/>
          </a:p>
          <a:p>
            <a:pPr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 </a:t>
            </a:r>
            <a:endParaRPr lang="en-GB" sz="1600" dirty="0"/>
          </a:p>
        </p:txBody>
      </p:sp>
      <p:sp>
        <p:nvSpPr>
          <p:cNvPr id="15" name="TextBox 7">
            <a:extLst>
              <a:ext uri="{FF2B5EF4-FFF2-40B4-BE49-F238E27FC236}">
                <a16:creationId xmlns:a16="http://schemas.microsoft.com/office/drawing/2014/main" id="{4A1240DA-971E-68C3-5134-ABD48C54C731}"/>
              </a:ext>
            </a:extLst>
          </p:cNvPr>
          <p:cNvSpPr txBox="1"/>
          <p:nvPr/>
        </p:nvSpPr>
        <p:spPr>
          <a:xfrm>
            <a:off x="5053909" y="3429000"/>
            <a:ext cx="854314" cy="400110"/>
          </a:xfrm>
          <a:prstGeom prst="rect">
            <a:avLst/>
          </a:prstGeom>
          <a:noFill/>
        </p:spPr>
        <p:txBody>
          <a:bodyPr wrap="square" rtlCol="0" anchor="ctr" anchorCtr="0">
            <a:spAutoFit/>
          </a:bodyPr>
          <a:lstStyle/>
          <a:p>
            <a:pPr algn="ctr"/>
            <a:r>
              <a:rPr lang="hr-HR" sz="2000" b="1" noProof="0" dirty="0">
                <a:solidFill>
                  <a:srgbClr val="0A5D7A"/>
                </a:solidFill>
                <a:latin typeface="Arial" panose="020B0604020202020204" pitchFamily="34" charset="0"/>
                <a:ea typeface="League Spartan" charset="0"/>
                <a:cs typeface="Arial" panose="020B0604020202020204" pitchFamily="34" charset="0"/>
              </a:rPr>
              <a:t>XX</a:t>
            </a:r>
            <a:r>
              <a:rPr lang="en-GB" sz="2000" b="1" noProof="0" dirty="0">
                <a:solidFill>
                  <a:srgbClr val="0A5D7A"/>
                </a:solidFill>
                <a:latin typeface="Arial" panose="020B0604020202020204" pitchFamily="34" charset="0"/>
                <a:ea typeface="League Spartan" charset="0"/>
                <a:cs typeface="Arial" panose="020B0604020202020204" pitchFamily="34" charset="0"/>
              </a:rPr>
              <a:t>%</a:t>
            </a:r>
          </a:p>
        </p:txBody>
      </p:sp>
      <p:sp>
        <p:nvSpPr>
          <p:cNvPr id="21" name="Tekstvak 4">
            <a:extLst>
              <a:ext uri="{FF2B5EF4-FFF2-40B4-BE49-F238E27FC236}">
                <a16:creationId xmlns:a16="http://schemas.microsoft.com/office/drawing/2014/main" id="{A6F7690B-71A4-2714-E2E2-BDC956DF2D9F}"/>
              </a:ext>
            </a:extLst>
          </p:cNvPr>
          <p:cNvSpPr txBox="1"/>
          <p:nvPr/>
        </p:nvSpPr>
        <p:spPr>
          <a:xfrm>
            <a:off x="4723806" y="3097564"/>
            <a:ext cx="1486385" cy="280858"/>
          </a:xfrm>
          <a:prstGeom prst="rect">
            <a:avLst/>
          </a:prstGeom>
          <a:noFill/>
        </p:spPr>
        <p:txBody>
          <a:bodyPr wrap="squar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GB" sz="1200" b="1" kern="0" noProof="0" dirty="0">
                <a:solidFill>
                  <a:srgbClr val="0A5D7A"/>
                </a:solidFill>
              </a:rPr>
              <a:t>In</a:t>
            </a:r>
            <a:r>
              <a:rPr kumimoji="0" lang="en-GB" sz="1200" b="1" i="0" u="none" strike="noStrike" kern="0" cap="none" spc="0" normalizeH="0" baseline="0" noProof="0" dirty="0">
                <a:ln>
                  <a:noFill/>
                </a:ln>
                <a:solidFill>
                  <a:srgbClr val="0A5D7A"/>
                </a:solidFill>
                <a:effectLst/>
                <a:uLnTx/>
                <a:uFillTx/>
              </a:rPr>
              <a:t> residential projects</a:t>
            </a:r>
          </a:p>
        </p:txBody>
      </p:sp>
      <p:sp>
        <p:nvSpPr>
          <p:cNvPr id="24" name="Tekstvak 4">
            <a:extLst>
              <a:ext uri="{FF2B5EF4-FFF2-40B4-BE49-F238E27FC236}">
                <a16:creationId xmlns:a16="http://schemas.microsoft.com/office/drawing/2014/main" id="{184EDE78-F157-71F4-ACAD-F72EABE5BD60}"/>
              </a:ext>
            </a:extLst>
          </p:cNvPr>
          <p:cNvSpPr txBox="1"/>
          <p:nvPr/>
        </p:nvSpPr>
        <p:spPr>
          <a:xfrm>
            <a:off x="6521560" y="3097564"/>
            <a:ext cx="1374666" cy="280858"/>
          </a:xfrm>
          <a:prstGeom prst="rect">
            <a:avLst/>
          </a:prstGeom>
          <a:noFill/>
        </p:spPr>
        <p:txBody>
          <a:bodyPr wrap="squar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GB" sz="1200" b="1" noProof="0" dirty="0">
                <a:solidFill>
                  <a:srgbClr val="8DBDCB"/>
                </a:solidFill>
              </a:rPr>
              <a:t>In non-residential projects</a:t>
            </a:r>
          </a:p>
        </p:txBody>
      </p:sp>
      <p:sp>
        <p:nvSpPr>
          <p:cNvPr id="25" name="TextBox 7">
            <a:extLst>
              <a:ext uri="{FF2B5EF4-FFF2-40B4-BE49-F238E27FC236}">
                <a16:creationId xmlns:a16="http://schemas.microsoft.com/office/drawing/2014/main" id="{73B2692C-7FE3-559B-1294-03846D1BE527}"/>
              </a:ext>
            </a:extLst>
          </p:cNvPr>
          <p:cNvSpPr txBox="1"/>
          <p:nvPr/>
        </p:nvSpPr>
        <p:spPr>
          <a:xfrm>
            <a:off x="6742279" y="3429000"/>
            <a:ext cx="854314" cy="400110"/>
          </a:xfrm>
          <a:prstGeom prst="rect">
            <a:avLst/>
          </a:prstGeom>
          <a:noFill/>
        </p:spPr>
        <p:txBody>
          <a:bodyPr wrap="square" rtlCol="0" anchor="ctr" anchorCtr="0">
            <a:spAutoFit/>
          </a:bodyPr>
          <a:lstStyle/>
          <a:p>
            <a:pPr algn="ctr"/>
            <a:r>
              <a:rPr lang="hr-HR" sz="2000" b="1" noProof="0" dirty="0">
                <a:solidFill>
                  <a:srgbClr val="8DBDCB"/>
                </a:solidFill>
                <a:latin typeface="Arial" panose="020B0604020202020204" pitchFamily="34" charset="0"/>
                <a:ea typeface="League Spartan" charset="0"/>
                <a:cs typeface="Arial" panose="020B0604020202020204" pitchFamily="34" charset="0"/>
              </a:rPr>
              <a:t>XX</a:t>
            </a:r>
            <a:r>
              <a:rPr lang="en-GB" sz="2000" b="1" noProof="0" dirty="0">
                <a:solidFill>
                  <a:srgbClr val="8DBDCB"/>
                </a:solidFill>
                <a:latin typeface="Arial" panose="020B0604020202020204" pitchFamily="34" charset="0"/>
                <a:ea typeface="League Spartan" charset="0"/>
                <a:cs typeface="Arial" panose="020B0604020202020204" pitchFamily="34" charset="0"/>
              </a:rPr>
              <a:t>%</a:t>
            </a:r>
          </a:p>
        </p:txBody>
      </p:sp>
      <p:sp>
        <p:nvSpPr>
          <p:cNvPr id="27" name="TextBox 7">
            <a:extLst>
              <a:ext uri="{FF2B5EF4-FFF2-40B4-BE49-F238E27FC236}">
                <a16:creationId xmlns:a16="http://schemas.microsoft.com/office/drawing/2014/main" id="{0F173C8B-0E13-57C9-14C5-6B535385625E}"/>
              </a:ext>
            </a:extLst>
          </p:cNvPr>
          <p:cNvSpPr txBox="1"/>
          <p:nvPr/>
        </p:nvSpPr>
        <p:spPr>
          <a:xfrm>
            <a:off x="5013227" y="4583888"/>
            <a:ext cx="854314" cy="400110"/>
          </a:xfrm>
          <a:prstGeom prst="rect">
            <a:avLst/>
          </a:prstGeom>
          <a:noFill/>
        </p:spPr>
        <p:txBody>
          <a:bodyPr wrap="square" rtlCol="0" anchor="ctr" anchorCtr="0">
            <a:spAutoFit/>
          </a:bodyPr>
          <a:lstStyle/>
          <a:p>
            <a:pPr algn="ctr"/>
            <a:r>
              <a:rPr lang="hr-HR" sz="2000" b="1" noProof="0" dirty="0">
                <a:solidFill>
                  <a:srgbClr val="0A5D7A"/>
                </a:solidFill>
                <a:latin typeface="Arial" panose="020B0604020202020204" pitchFamily="34" charset="0"/>
                <a:ea typeface="League Spartan" charset="0"/>
                <a:cs typeface="Arial" panose="020B0604020202020204" pitchFamily="34" charset="0"/>
              </a:rPr>
              <a:t>XX</a:t>
            </a:r>
            <a:r>
              <a:rPr lang="en-GB" sz="2000" b="1" noProof="0" dirty="0">
                <a:solidFill>
                  <a:srgbClr val="0A5D7A"/>
                </a:solidFill>
                <a:latin typeface="Arial" panose="020B0604020202020204" pitchFamily="34" charset="0"/>
                <a:ea typeface="League Spartan" charset="0"/>
                <a:cs typeface="Arial" panose="020B0604020202020204" pitchFamily="34" charset="0"/>
              </a:rPr>
              <a:t>%</a:t>
            </a:r>
          </a:p>
        </p:txBody>
      </p:sp>
      <p:sp>
        <p:nvSpPr>
          <p:cNvPr id="28" name="Tekstvak 4">
            <a:extLst>
              <a:ext uri="{FF2B5EF4-FFF2-40B4-BE49-F238E27FC236}">
                <a16:creationId xmlns:a16="http://schemas.microsoft.com/office/drawing/2014/main" id="{A76BEF54-A9CE-8C93-8754-12EBCA34C17B}"/>
              </a:ext>
            </a:extLst>
          </p:cNvPr>
          <p:cNvSpPr txBox="1"/>
          <p:nvPr/>
        </p:nvSpPr>
        <p:spPr>
          <a:xfrm>
            <a:off x="4766363" y="4321489"/>
            <a:ext cx="1486385" cy="258752"/>
          </a:xfrm>
          <a:prstGeom prst="rect">
            <a:avLst/>
          </a:prstGeom>
          <a:noFill/>
        </p:spPr>
        <p:txBody>
          <a:bodyPr wrap="squar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srgbClr val="0A5D7A"/>
                </a:solidFill>
                <a:effectLst/>
                <a:uLnTx/>
                <a:uFillTx/>
              </a:rPr>
              <a:t>Up to 45 ye</a:t>
            </a:r>
            <a:r>
              <a:rPr lang="en-GB" sz="1200" b="1" kern="0" noProof="0" dirty="0">
                <a:solidFill>
                  <a:srgbClr val="0A5D7A"/>
                </a:solidFill>
              </a:rPr>
              <a:t>a</a:t>
            </a:r>
            <a:r>
              <a:rPr kumimoji="0" lang="en-GB" sz="1200" b="1" i="0" u="none" strike="noStrike" kern="0" cap="none" spc="0" normalizeH="0" baseline="0" noProof="0" dirty="0">
                <a:ln>
                  <a:noFill/>
                </a:ln>
                <a:solidFill>
                  <a:srgbClr val="0A5D7A"/>
                </a:solidFill>
                <a:effectLst/>
                <a:uLnTx/>
                <a:uFillTx/>
              </a:rPr>
              <a:t>rs old</a:t>
            </a:r>
          </a:p>
        </p:txBody>
      </p:sp>
      <p:sp>
        <p:nvSpPr>
          <p:cNvPr id="29" name="Tekstvak 4">
            <a:extLst>
              <a:ext uri="{FF2B5EF4-FFF2-40B4-BE49-F238E27FC236}">
                <a16:creationId xmlns:a16="http://schemas.microsoft.com/office/drawing/2014/main" id="{F173831F-B7CF-E09E-7FC3-0684B1443F78}"/>
              </a:ext>
            </a:extLst>
          </p:cNvPr>
          <p:cNvSpPr txBox="1"/>
          <p:nvPr/>
        </p:nvSpPr>
        <p:spPr>
          <a:xfrm>
            <a:off x="6344843" y="4277483"/>
            <a:ext cx="1678995" cy="258752"/>
          </a:xfrm>
          <a:prstGeom prst="rect">
            <a:avLst/>
          </a:prstGeom>
          <a:noFill/>
        </p:spPr>
        <p:txBody>
          <a:bodyPr wrap="squar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GB" sz="1200" b="1" noProof="0" dirty="0">
                <a:solidFill>
                  <a:srgbClr val="8DBDCB"/>
                </a:solidFill>
              </a:rPr>
              <a:t>Older than 45</a:t>
            </a:r>
          </a:p>
        </p:txBody>
      </p:sp>
      <p:sp>
        <p:nvSpPr>
          <p:cNvPr id="30" name="TextBox 7">
            <a:extLst>
              <a:ext uri="{FF2B5EF4-FFF2-40B4-BE49-F238E27FC236}">
                <a16:creationId xmlns:a16="http://schemas.microsoft.com/office/drawing/2014/main" id="{179E459B-80E5-5229-FBFE-B65811905872}"/>
              </a:ext>
            </a:extLst>
          </p:cNvPr>
          <p:cNvSpPr txBox="1"/>
          <p:nvPr/>
        </p:nvSpPr>
        <p:spPr>
          <a:xfrm>
            <a:off x="6742279" y="4583888"/>
            <a:ext cx="854314" cy="400110"/>
          </a:xfrm>
          <a:prstGeom prst="rect">
            <a:avLst/>
          </a:prstGeom>
          <a:noFill/>
        </p:spPr>
        <p:txBody>
          <a:bodyPr wrap="square" rtlCol="0" anchor="ctr" anchorCtr="0">
            <a:spAutoFit/>
          </a:bodyPr>
          <a:lstStyle/>
          <a:p>
            <a:pPr algn="ctr"/>
            <a:r>
              <a:rPr lang="hr-HR" sz="2000" b="1" noProof="0" dirty="0">
                <a:solidFill>
                  <a:srgbClr val="8DBDCB"/>
                </a:solidFill>
                <a:latin typeface="Arial" panose="020B0604020202020204" pitchFamily="34" charset="0"/>
                <a:ea typeface="League Spartan" charset="0"/>
                <a:cs typeface="Arial" panose="020B0604020202020204" pitchFamily="34" charset="0"/>
              </a:rPr>
              <a:t>XX</a:t>
            </a:r>
            <a:r>
              <a:rPr lang="en-GB" sz="2000" b="1" noProof="0" dirty="0">
                <a:solidFill>
                  <a:srgbClr val="8DBDCB"/>
                </a:solidFill>
                <a:latin typeface="Arial" panose="020B0604020202020204" pitchFamily="34" charset="0"/>
                <a:ea typeface="League Spartan" charset="0"/>
                <a:cs typeface="Arial" panose="020B0604020202020204" pitchFamily="34" charset="0"/>
              </a:rPr>
              <a:t>%</a:t>
            </a:r>
          </a:p>
        </p:txBody>
      </p:sp>
      <p:sp>
        <p:nvSpPr>
          <p:cNvPr id="3072" name="Tekstvak 4">
            <a:extLst>
              <a:ext uri="{FF2B5EF4-FFF2-40B4-BE49-F238E27FC236}">
                <a16:creationId xmlns:a16="http://schemas.microsoft.com/office/drawing/2014/main" id="{64C702B6-AE1D-4267-B93B-E923D8DA5C09}"/>
              </a:ext>
            </a:extLst>
          </p:cNvPr>
          <p:cNvSpPr txBox="1"/>
          <p:nvPr/>
        </p:nvSpPr>
        <p:spPr>
          <a:xfrm>
            <a:off x="4626247" y="2492351"/>
            <a:ext cx="3437191" cy="254017"/>
          </a:xfrm>
          <a:prstGeom prst="rect">
            <a:avLst/>
          </a:prstGeom>
          <a:noFill/>
        </p:spPr>
        <p:txBody>
          <a:bodyPr wrap="square" lIns="0" tIns="0" rIns="0" bIns="0" rtlCol="0" anchor="ctr">
            <a:noAutofit/>
          </a:bodyPr>
          <a:lstStyle/>
          <a:p>
            <a:pPr algn="ctr"/>
            <a:r>
              <a:rPr lang="en-GB" sz="1200" b="1" noProof="0" dirty="0">
                <a:solidFill>
                  <a:srgbClr val="595959"/>
                </a:solidFill>
              </a:rPr>
              <a:t>BIM usage per segment:</a:t>
            </a:r>
            <a:endParaRPr lang="en-GB" sz="1100" noProof="0" dirty="0">
              <a:solidFill>
                <a:srgbClr val="595959"/>
              </a:solidFill>
            </a:endParaRPr>
          </a:p>
        </p:txBody>
      </p:sp>
      <p:sp>
        <p:nvSpPr>
          <p:cNvPr id="3075" name="Tijdelijke aanduiding voor tekst 5">
            <a:extLst>
              <a:ext uri="{FF2B5EF4-FFF2-40B4-BE49-F238E27FC236}">
                <a16:creationId xmlns:a16="http://schemas.microsoft.com/office/drawing/2014/main" id="{AA6D892E-A95B-A37D-9218-FE33D235072E}"/>
              </a:ext>
            </a:extLst>
          </p:cNvPr>
          <p:cNvSpPr txBox="1">
            <a:spLocks/>
          </p:cNvSpPr>
          <p:nvPr/>
        </p:nvSpPr>
        <p:spPr>
          <a:xfrm>
            <a:off x="490913" y="1074420"/>
            <a:ext cx="7561405" cy="409892"/>
          </a:xfrm>
          <a:prstGeom prst="rect">
            <a:avLst/>
          </a:prstGeom>
          <a:noFill/>
          <a:ln>
            <a:noFill/>
          </a:ln>
        </p:spPr>
        <p:txBody>
          <a:bodyPr vert="horz" lIns="0" tIns="0" rIns="0" bIns="0" rtlCol="0" anchor="b" anchorCtr="0">
            <a:noAutofit/>
          </a:bodyPr>
          <a:lstStyle>
            <a:lvl1pPr marL="0" indent="0" algn="l" defTabSz="914400" rtl="0" eaLnBrk="1" latinLnBrk="0" hangingPunct="1">
              <a:lnSpc>
                <a:spcPct val="100000"/>
              </a:lnSpc>
              <a:spcBef>
                <a:spcPts val="0"/>
              </a:spcBef>
              <a:buFont typeface="Arial" panose="020B0604020202020204" pitchFamily="34" charset="0"/>
              <a:buNone/>
              <a:defRPr sz="1400" b="0" kern="1200" baseline="0">
                <a:ln>
                  <a:noFill/>
                </a:ln>
                <a:solidFill>
                  <a:srgbClr val="0A5D7A"/>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0" fontAlgn="base" hangingPunct="0">
              <a:spcBef>
                <a:spcPct val="0"/>
              </a:spcBef>
              <a:spcAft>
                <a:spcPct val="0"/>
              </a:spcAft>
            </a:pPr>
            <a:r>
              <a:rPr lang="en-US" altLang="en-NL" dirty="0"/>
              <a:t>Lorem ipsum dolor sit </a:t>
            </a:r>
            <a:r>
              <a:rPr lang="en-US" altLang="en-NL" dirty="0" err="1"/>
              <a:t>amet</a:t>
            </a:r>
            <a:r>
              <a:rPr lang="en-US" altLang="en-NL" dirty="0"/>
              <a:t>, </a:t>
            </a:r>
            <a:r>
              <a:rPr lang="en-US" altLang="en-NL" dirty="0" err="1"/>
              <a:t>consectetuer</a:t>
            </a:r>
            <a:r>
              <a:rPr lang="en-US" altLang="en-NL" dirty="0"/>
              <a:t> </a:t>
            </a:r>
            <a:r>
              <a:rPr lang="en-US" altLang="en-NL" dirty="0" err="1"/>
              <a:t>adipiscing</a:t>
            </a:r>
            <a:r>
              <a:rPr lang="en-US" altLang="en-NL" dirty="0"/>
              <a:t> </a:t>
            </a:r>
            <a:r>
              <a:rPr lang="en-US" altLang="en-NL" dirty="0" err="1"/>
              <a:t>elit</a:t>
            </a:r>
            <a:r>
              <a:rPr lang="en-US" altLang="en-NL" dirty="0"/>
              <a:t>. </a:t>
            </a:r>
            <a:endParaRPr lang="hr-HR" altLang="en-NL" dirty="0"/>
          </a:p>
        </p:txBody>
      </p:sp>
      <p:sp>
        <p:nvSpPr>
          <p:cNvPr id="13" name="Text Placeholder 1">
            <a:extLst>
              <a:ext uri="{FF2B5EF4-FFF2-40B4-BE49-F238E27FC236}">
                <a16:creationId xmlns:a16="http://schemas.microsoft.com/office/drawing/2014/main" id="{AE571483-7B0E-87B4-8D95-A2F317AE6F19}"/>
              </a:ext>
            </a:extLst>
          </p:cNvPr>
          <p:cNvSpPr>
            <a:spLocks noGrp="1"/>
          </p:cNvSpPr>
          <p:nvPr>
            <p:ph type="body" sz="quarter" idx="15"/>
          </p:nvPr>
        </p:nvSpPr>
        <p:spPr>
          <a:xfrm>
            <a:off x="480596" y="404812"/>
            <a:ext cx="7415629" cy="503237"/>
          </a:xfrm>
          <a:noFill/>
          <a:ln>
            <a:noFill/>
          </a:ln>
        </p:spPr>
        <p:txBody>
          <a:bodyPr vert="horz" lIns="0" tIns="0" rIns="0" bIns="0" rtlCol="0" anchor="t" anchorCtr="0">
            <a:noAutofit/>
          </a:bodyPr>
          <a:lstStyle/>
          <a:p>
            <a:r>
              <a:rPr lang="en-GB" sz="2400" noProof="0" dirty="0"/>
              <a:t>BIM adoption</a:t>
            </a:r>
          </a:p>
        </p:txBody>
      </p:sp>
      <p:sp>
        <p:nvSpPr>
          <p:cNvPr id="14" name="TextBox 13">
            <a:extLst>
              <a:ext uri="{FF2B5EF4-FFF2-40B4-BE49-F238E27FC236}">
                <a16:creationId xmlns:a16="http://schemas.microsoft.com/office/drawing/2014/main" id="{4E78AACB-7C24-ED56-05D9-130C8FA0374A}"/>
              </a:ext>
            </a:extLst>
          </p:cNvPr>
          <p:cNvSpPr txBox="1"/>
          <p:nvPr/>
        </p:nvSpPr>
        <p:spPr>
          <a:xfrm>
            <a:off x="490912" y="6534702"/>
            <a:ext cx="7561405" cy="160228"/>
          </a:xfrm>
          <a:prstGeom prst="rect">
            <a:avLst/>
          </a:prstGeom>
          <a:noFill/>
        </p:spPr>
        <p:txBody>
          <a:bodyPr wrap="none" lIns="0" tIns="0" rIns="0" bIns="0" rtlCol="0">
            <a:noAutofit/>
          </a:bodyPr>
          <a:lstStyle/>
          <a:p>
            <a:r>
              <a:rPr lang="en-GB" sz="800" noProof="0" dirty="0">
                <a:solidFill>
                  <a:schemeClr val="bg1">
                    <a:lumMod val="75000"/>
                  </a:schemeClr>
                </a:solidFill>
                <a:latin typeface="Arial" panose="020B0604020202020204" pitchFamily="34" charset="0"/>
              </a:rPr>
              <a:t>N (total EU 2026)=880, split by project types and age</a:t>
            </a:r>
          </a:p>
        </p:txBody>
      </p:sp>
      <p:sp>
        <p:nvSpPr>
          <p:cNvPr id="2" name="Arrow: Down 1">
            <a:extLst>
              <a:ext uri="{FF2B5EF4-FFF2-40B4-BE49-F238E27FC236}">
                <a16:creationId xmlns:a16="http://schemas.microsoft.com/office/drawing/2014/main" id="{D7459775-33BF-1A3A-2CC1-CA2780F595E1}"/>
              </a:ext>
            </a:extLst>
          </p:cNvPr>
          <p:cNvSpPr/>
          <p:nvPr/>
        </p:nvSpPr>
        <p:spPr>
          <a:xfrm>
            <a:off x="5195888" y="4983998"/>
            <a:ext cx="347662" cy="417465"/>
          </a:xfrm>
          <a:prstGeom prst="downArrow">
            <a:avLst/>
          </a:prstGeom>
          <a:noFill/>
          <a:ln>
            <a:solidFill>
              <a:srgbClr val="D9D9D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4" name="TextBox 7">
            <a:extLst>
              <a:ext uri="{FF2B5EF4-FFF2-40B4-BE49-F238E27FC236}">
                <a16:creationId xmlns:a16="http://schemas.microsoft.com/office/drawing/2014/main" id="{E5D1696F-3917-8026-0B5C-1F4E4BF2D1F7}"/>
              </a:ext>
            </a:extLst>
          </p:cNvPr>
          <p:cNvSpPr txBox="1"/>
          <p:nvPr/>
        </p:nvSpPr>
        <p:spPr>
          <a:xfrm>
            <a:off x="5022000" y="5740272"/>
            <a:ext cx="854314" cy="400110"/>
          </a:xfrm>
          <a:prstGeom prst="rect">
            <a:avLst/>
          </a:prstGeom>
          <a:noFill/>
        </p:spPr>
        <p:txBody>
          <a:bodyPr wrap="square" rtlCol="0" anchor="ctr" anchorCtr="0">
            <a:spAutoFit/>
          </a:bodyPr>
          <a:lstStyle/>
          <a:p>
            <a:pPr algn="ctr"/>
            <a:r>
              <a:rPr lang="hr-HR" sz="2000" b="1" noProof="0" dirty="0">
                <a:solidFill>
                  <a:srgbClr val="0A5D7A"/>
                </a:solidFill>
                <a:latin typeface="Arial" panose="020B0604020202020204" pitchFamily="34" charset="0"/>
                <a:ea typeface="League Spartan" charset="0"/>
                <a:cs typeface="Arial" panose="020B0604020202020204" pitchFamily="34" charset="0"/>
              </a:rPr>
              <a:t>XX</a:t>
            </a:r>
            <a:r>
              <a:rPr lang="en-GB" sz="2000" b="1" noProof="0" dirty="0">
                <a:solidFill>
                  <a:srgbClr val="0A5D7A"/>
                </a:solidFill>
                <a:latin typeface="Arial" panose="020B0604020202020204" pitchFamily="34" charset="0"/>
                <a:ea typeface="League Spartan" charset="0"/>
                <a:cs typeface="Arial" panose="020B0604020202020204" pitchFamily="34" charset="0"/>
              </a:rPr>
              <a:t>%</a:t>
            </a:r>
          </a:p>
        </p:txBody>
      </p:sp>
      <p:sp>
        <p:nvSpPr>
          <p:cNvPr id="7" name="Tekstvak 4">
            <a:extLst>
              <a:ext uri="{FF2B5EF4-FFF2-40B4-BE49-F238E27FC236}">
                <a16:creationId xmlns:a16="http://schemas.microsoft.com/office/drawing/2014/main" id="{B17B9D89-7887-3E45-452F-B693C9569ABC}"/>
              </a:ext>
            </a:extLst>
          </p:cNvPr>
          <p:cNvSpPr txBox="1"/>
          <p:nvPr/>
        </p:nvSpPr>
        <p:spPr>
          <a:xfrm>
            <a:off x="4707912" y="5489639"/>
            <a:ext cx="1486385" cy="258752"/>
          </a:xfrm>
          <a:prstGeom prst="rect">
            <a:avLst/>
          </a:prstGeom>
          <a:noFill/>
        </p:spPr>
        <p:txBody>
          <a:bodyPr wrap="squar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srgbClr val="0A5D7A"/>
                </a:solidFill>
                <a:effectLst/>
                <a:uLnTx/>
                <a:uFillTx/>
              </a:rPr>
              <a:t>Gen Z ** </a:t>
            </a:r>
            <a:r>
              <a:rPr kumimoji="0" lang="en-GB" sz="800" i="0" u="none" strike="noStrike" kern="0" cap="none" spc="0" normalizeH="0" baseline="0" noProof="0" dirty="0">
                <a:ln>
                  <a:noFill/>
                </a:ln>
                <a:solidFill>
                  <a:srgbClr val="A6A6A6"/>
                </a:solidFill>
                <a:effectLst/>
                <a:uLnTx/>
                <a:uFillTx/>
              </a:rPr>
              <a:t>(n=</a:t>
            </a:r>
            <a:r>
              <a:rPr lang="hr-HR" sz="800" kern="0" dirty="0">
                <a:solidFill>
                  <a:srgbClr val="A6A6A6"/>
                </a:solidFill>
              </a:rPr>
              <a:t>XX</a:t>
            </a:r>
            <a:r>
              <a:rPr kumimoji="0" lang="en-GB" sz="800" i="0" u="none" strike="noStrike" kern="0" cap="none" spc="0" normalizeH="0" baseline="0" noProof="0" dirty="0">
                <a:ln>
                  <a:noFill/>
                </a:ln>
                <a:solidFill>
                  <a:srgbClr val="A6A6A6"/>
                </a:solidFill>
                <a:effectLst/>
                <a:uLnTx/>
                <a:uFillTx/>
              </a:rPr>
              <a:t>)</a:t>
            </a:r>
            <a:endParaRPr kumimoji="0" lang="en-GB" sz="900" i="0" u="none" strike="noStrike" kern="0" cap="none" spc="0" normalizeH="0" baseline="0" noProof="0" dirty="0">
              <a:ln>
                <a:noFill/>
              </a:ln>
              <a:solidFill>
                <a:srgbClr val="A6A6A6"/>
              </a:solidFill>
              <a:effectLst/>
              <a:uLnTx/>
              <a:uFillTx/>
            </a:endParaRPr>
          </a:p>
        </p:txBody>
      </p:sp>
    </p:spTree>
    <p:extLst>
      <p:ext uri="{BB962C8B-B14F-4D97-AF65-F5344CB8AC3E}">
        <p14:creationId xmlns:p14="http://schemas.microsoft.com/office/powerpoint/2010/main" val="7368045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417FD054-7813-A959-4C81-6D46C30075C7}"/>
              </a:ext>
            </a:extLst>
          </p:cNvPr>
          <p:cNvSpPr>
            <a:spLocks noGrp="1"/>
          </p:cNvSpPr>
          <p:nvPr>
            <p:ph type="body" sz="quarter" idx="16"/>
          </p:nvPr>
        </p:nvSpPr>
        <p:spPr>
          <a:xfrm>
            <a:off x="490912" y="1770752"/>
            <a:ext cx="4207130" cy="4588138"/>
          </a:xfrm>
        </p:spPr>
        <p:txBody>
          <a:bodyPr anchor="ctr"/>
          <a:lstStyle/>
          <a:p>
            <a:pPr lvl="0" eaLnBrk="0" fontAlgn="base" hangingPunct="0">
              <a:spcBef>
                <a:spcPct val="0"/>
              </a:spcBef>
              <a:spcAft>
                <a:spcPct val="0"/>
              </a:spcAft>
            </a:pPr>
            <a:r>
              <a:rPr lang="en-US" altLang="en-NL" sz="1600" b="1" dirty="0"/>
              <a:t>Lorem ipsum dolor sit </a:t>
            </a:r>
            <a:r>
              <a:rPr lang="en-US" altLang="en-NL" sz="1600" b="1" dirty="0" err="1"/>
              <a:t>amet</a:t>
            </a:r>
            <a:r>
              <a:rPr lang="en-US" altLang="en-NL" sz="1600" b="1" dirty="0"/>
              <a:t>, </a:t>
            </a:r>
            <a:r>
              <a:rPr lang="en-US" altLang="en-NL" sz="1600" b="1" dirty="0" err="1"/>
              <a:t>consectetuer</a:t>
            </a:r>
            <a:r>
              <a:rPr lang="en-US" altLang="en-NL" sz="1600" b="1" dirty="0"/>
              <a:t> </a:t>
            </a:r>
            <a:r>
              <a:rPr lang="en-US" altLang="en-NL" sz="1600" b="1" dirty="0" err="1"/>
              <a:t>adipiscing</a:t>
            </a:r>
            <a:r>
              <a:rPr lang="en-US" altLang="en-NL" sz="1600" b="1" dirty="0"/>
              <a:t> </a:t>
            </a:r>
            <a:r>
              <a:rPr lang="en-US" altLang="en-NL" sz="1600" b="1" dirty="0" err="1"/>
              <a:t>elit</a:t>
            </a:r>
            <a:r>
              <a:rPr lang="en-US" altLang="en-NL" sz="1600" b="1" dirty="0"/>
              <a:t>. </a:t>
            </a:r>
          </a:p>
          <a:p>
            <a:pPr lvl="0" eaLnBrk="0" fontAlgn="base" hangingPunct="0">
              <a:spcBef>
                <a:spcPct val="0"/>
              </a:spcBef>
              <a:spcAft>
                <a:spcPct val="0"/>
              </a:spcAft>
            </a:pPr>
            <a:endParaRPr lang="hr-HR" altLang="en-NL" sz="1600" b="1" dirty="0"/>
          </a:p>
          <a:p>
            <a:pPr lvl="0"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a:t>
            </a:r>
          </a:p>
          <a:p>
            <a:pPr lvl="0" eaLnBrk="0" fontAlgn="base" hangingPunct="0">
              <a:spcBef>
                <a:spcPct val="0"/>
              </a:spcBef>
              <a:spcAft>
                <a:spcPct val="0"/>
              </a:spcAft>
            </a:pPr>
            <a:endParaRPr lang="en-US" altLang="en-NL" sz="1600" dirty="0"/>
          </a:p>
          <a:p>
            <a:pPr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 </a:t>
            </a:r>
          </a:p>
          <a:p>
            <a:pPr eaLnBrk="0" fontAlgn="base" hangingPunct="0">
              <a:spcBef>
                <a:spcPct val="0"/>
              </a:spcBef>
              <a:spcAft>
                <a:spcPct val="0"/>
              </a:spcAft>
            </a:pPr>
            <a:endParaRPr lang="hr-HR" altLang="en-NL" sz="1600" dirty="0"/>
          </a:p>
          <a:p>
            <a:pPr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 </a:t>
            </a:r>
            <a:endParaRPr lang="en-GB" sz="1600" dirty="0"/>
          </a:p>
        </p:txBody>
      </p:sp>
      <p:pic>
        <p:nvPicPr>
          <p:cNvPr id="5" name="Picture Placeholder 4" descr="Hand planting seedling">
            <a:extLst>
              <a:ext uri="{FF2B5EF4-FFF2-40B4-BE49-F238E27FC236}">
                <a16:creationId xmlns:a16="http://schemas.microsoft.com/office/drawing/2014/main" id="{4C6A780B-23BB-1597-E20B-879461EC07CB}"/>
              </a:ext>
            </a:extLst>
          </p:cNvPr>
          <p:cNvPicPr>
            <a:picLocks noGrp="1" noChangeAspect="1"/>
          </p:cNvPicPr>
          <p:nvPr>
            <p:ph type="pic" sz="quarter" idx="18"/>
          </p:nvPr>
        </p:nvPicPr>
        <p:blipFill rotWithShape="1">
          <a:blip r:embed="rId3" cstate="screen">
            <a:alphaModFix amt="80000"/>
            <a:extLst>
              <a:ext uri="{28A0092B-C50C-407E-A947-70E740481C1C}">
                <a14:useLocalDpi xmlns:a14="http://schemas.microsoft.com/office/drawing/2010/main" val="0"/>
              </a:ext>
            </a:extLst>
          </a:blip>
          <a:srcRect/>
          <a:stretch/>
        </p:blipFill>
        <p:spPr>
          <a:xfrm>
            <a:off x="8256588" y="0"/>
            <a:ext cx="3935412" cy="6858000"/>
          </a:xfrm>
          <a:prstGeom prst="rect">
            <a:avLst/>
          </a:prstGeom>
        </p:spPr>
      </p:pic>
      <p:sp>
        <p:nvSpPr>
          <p:cNvPr id="6" name="Text Placeholder 1">
            <a:extLst>
              <a:ext uri="{FF2B5EF4-FFF2-40B4-BE49-F238E27FC236}">
                <a16:creationId xmlns:a16="http://schemas.microsoft.com/office/drawing/2014/main" id="{BF4241F0-0CC1-206B-DE3F-66F33A4716E3}"/>
              </a:ext>
            </a:extLst>
          </p:cNvPr>
          <p:cNvSpPr>
            <a:spLocks noGrp="1"/>
          </p:cNvSpPr>
          <p:nvPr>
            <p:ph type="body" sz="quarter" idx="15"/>
          </p:nvPr>
        </p:nvSpPr>
        <p:spPr>
          <a:xfrm>
            <a:off x="492026" y="404972"/>
            <a:ext cx="7415629" cy="537368"/>
          </a:xfrm>
          <a:noFill/>
          <a:ln>
            <a:noFill/>
          </a:ln>
        </p:spPr>
        <p:txBody>
          <a:bodyPr vert="horz" lIns="0" tIns="0" rIns="0" bIns="0" rtlCol="0" anchor="t" anchorCtr="0">
            <a:noAutofit/>
          </a:bodyPr>
          <a:lstStyle/>
          <a:p>
            <a:r>
              <a:rPr lang="en-GB" sz="2400" noProof="0" dirty="0"/>
              <a:t>Sustainability</a:t>
            </a:r>
          </a:p>
        </p:txBody>
      </p:sp>
      <p:sp>
        <p:nvSpPr>
          <p:cNvPr id="2" name="Tekstvak 4">
            <a:extLst>
              <a:ext uri="{FF2B5EF4-FFF2-40B4-BE49-F238E27FC236}">
                <a16:creationId xmlns:a16="http://schemas.microsoft.com/office/drawing/2014/main" id="{8ACFD9D8-D3DB-44FB-7174-D1CB580F596E}"/>
              </a:ext>
            </a:extLst>
          </p:cNvPr>
          <p:cNvSpPr txBox="1"/>
          <p:nvPr/>
        </p:nvSpPr>
        <p:spPr>
          <a:xfrm>
            <a:off x="4688259" y="1757579"/>
            <a:ext cx="3345285" cy="300134"/>
          </a:xfrm>
          <a:prstGeom prst="rect">
            <a:avLst/>
          </a:prstGeom>
          <a:noFill/>
        </p:spPr>
        <p:txBody>
          <a:bodyPr wrap="square" lIns="0" tIns="0" rIns="0" bIns="0" rtlCol="0" anchor="ctr">
            <a:noAutofit/>
          </a:bodyPr>
          <a:lstStyle/>
          <a:p>
            <a:pPr algn="ctr"/>
            <a:r>
              <a:rPr lang="en-GB" sz="1200" b="1" noProof="0" dirty="0">
                <a:solidFill>
                  <a:srgbClr val="595959"/>
                </a:solidFill>
              </a:rPr>
              <a:t>Share of projects where sustainability is taken into account </a:t>
            </a:r>
            <a:endParaRPr lang="en-GB" sz="1100" noProof="0" dirty="0">
              <a:solidFill>
                <a:srgbClr val="595959"/>
              </a:solidFill>
            </a:endParaRPr>
          </a:p>
        </p:txBody>
      </p:sp>
      <p:graphicFrame>
        <p:nvGraphicFramePr>
          <p:cNvPr id="3" name="Grafiek 16">
            <a:extLst>
              <a:ext uri="{FF2B5EF4-FFF2-40B4-BE49-F238E27FC236}">
                <a16:creationId xmlns:a16="http://schemas.microsoft.com/office/drawing/2014/main" id="{7F04B306-3C08-29DD-8BFE-8EC0D850B7CD}"/>
              </a:ext>
            </a:extLst>
          </p:cNvPr>
          <p:cNvGraphicFramePr/>
          <p:nvPr>
            <p:extLst>
              <p:ext uri="{D42A27DB-BD31-4B8C-83A1-F6EECF244321}">
                <p14:modId xmlns:p14="http://schemas.microsoft.com/office/powerpoint/2010/main" val="222281259"/>
              </p:ext>
            </p:extLst>
          </p:nvPr>
        </p:nvGraphicFramePr>
        <p:xfrm>
          <a:off x="4728705" y="2184473"/>
          <a:ext cx="3304521" cy="1517762"/>
        </p:xfrm>
        <a:graphic>
          <a:graphicData uri="http://schemas.openxmlformats.org/drawingml/2006/chart">
            <c:chart xmlns:c="http://schemas.openxmlformats.org/drawingml/2006/chart" xmlns:r="http://schemas.openxmlformats.org/officeDocument/2006/relationships" r:id="rId4"/>
          </a:graphicData>
        </a:graphic>
      </p:graphicFrame>
      <p:sp>
        <p:nvSpPr>
          <p:cNvPr id="12" name="Tijdelijke aanduiding voor tekst 5">
            <a:extLst>
              <a:ext uri="{FF2B5EF4-FFF2-40B4-BE49-F238E27FC236}">
                <a16:creationId xmlns:a16="http://schemas.microsoft.com/office/drawing/2014/main" id="{E272F76C-C6FF-6239-61FD-6DFE8A12EE40}"/>
              </a:ext>
            </a:extLst>
          </p:cNvPr>
          <p:cNvSpPr txBox="1">
            <a:spLocks/>
          </p:cNvSpPr>
          <p:nvPr/>
        </p:nvSpPr>
        <p:spPr>
          <a:xfrm>
            <a:off x="490913" y="1052055"/>
            <a:ext cx="7561405" cy="432257"/>
          </a:xfrm>
          <a:prstGeom prst="rect">
            <a:avLst/>
          </a:prstGeom>
          <a:noFill/>
          <a:ln>
            <a:noFill/>
          </a:ln>
        </p:spPr>
        <p:txBody>
          <a:bodyPr vert="horz" lIns="0" tIns="0" rIns="0" bIns="0" rtlCol="0" anchor="b" anchorCtr="0">
            <a:noAutofit/>
          </a:bodyPr>
          <a:lstStyle>
            <a:lvl1pPr marL="0" indent="0" algn="l" defTabSz="914400" rtl="0" eaLnBrk="1" latinLnBrk="0" hangingPunct="1">
              <a:lnSpc>
                <a:spcPct val="100000"/>
              </a:lnSpc>
              <a:spcBef>
                <a:spcPts val="0"/>
              </a:spcBef>
              <a:buFont typeface="Arial" panose="020B0604020202020204" pitchFamily="34" charset="0"/>
              <a:buNone/>
              <a:defRPr sz="1400" b="0" kern="1200" baseline="0">
                <a:ln>
                  <a:noFill/>
                </a:ln>
                <a:solidFill>
                  <a:srgbClr val="0A5D7A"/>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0" fontAlgn="base" hangingPunct="0">
              <a:spcBef>
                <a:spcPct val="0"/>
              </a:spcBef>
              <a:spcAft>
                <a:spcPct val="0"/>
              </a:spcAft>
            </a:pPr>
            <a:r>
              <a:rPr lang="en-US" altLang="en-NL" dirty="0"/>
              <a:t>Lorem ipsum dolor sit </a:t>
            </a:r>
            <a:r>
              <a:rPr lang="en-US" altLang="en-NL" dirty="0" err="1"/>
              <a:t>amet</a:t>
            </a:r>
            <a:r>
              <a:rPr lang="en-US" altLang="en-NL" dirty="0"/>
              <a:t>, </a:t>
            </a:r>
            <a:r>
              <a:rPr lang="en-US" altLang="en-NL" dirty="0" err="1"/>
              <a:t>consectetuer</a:t>
            </a:r>
            <a:r>
              <a:rPr lang="en-US" altLang="en-NL" dirty="0"/>
              <a:t> </a:t>
            </a:r>
            <a:r>
              <a:rPr lang="en-US" altLang="en-NL" dirty="0" err="1"/>
              <a:t>adipiscing</a:t>
            </a:r>
            <a:r>
              <a:rPr lang="en-US" altLang="en-NL" dirty="0"/>
              <a:t> </a:t>
            </a:r>
            <a:r>
              <a:rPr lang="en-US" altLang="en-NL" dirty="0" err="1"/>
              <a:t>elit</a:t>
            </a:r>
            <a:r>
              <a:rPr lang="en-US" altLang="en-NL" dirty="0"/>
              <a:t>. </a:t>
            </a:r>
            <a:endParaRPr lang="hr-HR" altLang="en-NL" dirty="0"/>
          </a:p>
        </p:txBody>
      </p:sp>
      <p:sp>
        <p:nvSpPr>
          <p:cNvPr id="13" name="Rectangle 29">
            <a:extLst>
              <a:ext uri="{FF2B5EF4-FFF2-40B4-BE49-F238E27FC236}">
                <a16:creationId xmlns:a16="http://schemas.microsoft.com/office/drawing/2014/main" id="{7EB93031-2984-3842-AB83-39FCDFEF0E13}"/>
              </a:ext>
            </a:extLst>
          </p:cNvPr>
          <p:cNvSpPr/>
          <p:nvPr/>
        </p:nvSpPr>
        <p:spPr>
          <a:xfrm>
            <a:off x="479425" y="6539896"/>
            <a:ext cx="7594724" cy="182677"/>
          </a:xfrm>
          <a:prstGeom prst="rect">
            <a:avLst/>
          </a:prstGeom>
          <a:noFill/>
        </p:spPr>
        <p:txBody>
          <a:bodyPr wrap="square" lIns="0" tIns="0" rIns="0" bIns="0" rtlCol="0">
            <a:noAutofit/>
          </a:bodyPr>
          <a:lstStyle/>
          <a:p>
            <a:r>
              <a:rPr lang="en-GB" sz="800" noProof="0" dirty="0">
                <a:solidFill>
                  <a:schemeClr val="bg1">
                    <a:lumMod val="75000"/>
                  </a:schemeClr>
                </a:solidFill>
                <a:latin typeface="Arial" panose="020B0604020202020204" pitchFamily="34" charset="0"/>
              </a:rPr>
              <a:t>N (total EU 2026)=880 (split by project type) | </a:t>
            </a:r>
            <a:r>
              <a:rPr lang="en-GB" sz="800" noProof="0" dirty="0">
                <a:solidFill>
                  <a:schemeClr val="bg1">
                    <a:lumMod val="75000"/>
                  </a:schemeClr>
                </a:solidFill>
                <a:latin typeface="Arial" panose="020B0604020202020204"/>
              </a:rPr>
              <a:t>Sources:</a:t>
            </a:r>
            <a:r>
              <a:rPr lang="en-GB" sz="800" baseline="30000" noProof="0" dirty="0">
                <a:solidFill>
                  <a:schemeClr val="bg1">
                    <a:lumMod val="75000"/>
                  </a:schemeClr>
                </a:solidFill>
              </a:rPr>
              <a:t> 1 </a:t>
            </a:r>
            <a:r>
              <a:rPr lang="en-GB" sz="800" noProof="0" dirty="0">
                <a:solidFill>
                  <a:schemeClr val="bg1">
                    <a:lumMod val="75000"/>
                  </a:schemeClr>
                </a:solidFill>
              </a:rPr>
              <a:t>European Commission (2026): </a:t>
            </a:r>
            <a:r>
              <a:rPr lang="en-GB" sz="800" noProof="0" dirty="0">
                <a:solidFill>
                  <a:schemeClr val="bg1">
                    <a:lumMod val="75000"/>
                  </a:schemeClr>
                </a:solidFill>
                <a:hlinkClick r:id="rId5">
                  <a:extLst>
                    <a:ext uri="{A12FA001-AC4F-418D-AE19-62706E023703}">
                      <ahyp:hlinkClr xmlns:ahyp="http://schemas.microsoft.com/office/drawing/2018/hyperlinkcolor" val="tx"/>
                    </a:ext>
                  </a:extLst>
                </a:hlinkClick>
              </a:rPr>
              <a:t>Energy Performance of Buildings </a:t>
            </a:r>
            <a:r>
              <a:rPr lang="en-GB" sz="800" noProof="0" dirty="0">
                <a:solidFill>
                  <a:schemeClr val="bg1">
                    <a:lumMod val="75000"/>
                  </a:schemeClr>
                </a:solidFill>
              </a:rPr>
              <a:t>and </a:t>
            </a:r>
            <a:r>
              <a:rPr lang="en-GB" sz="800" baseline="30000" noProof="0" dirty="0">
                <a:solidFill>
                  <a:schemeClr val="bg1">
                    <a:lumMod val="75000"/>
                  </a:schemeClr>
                </a:solidFill>
              </a:rPr>
              <a:t>2 </a:t>
            </a:r>
            <a:r>
              <a:rPr lang="en-GB" sz="800" noProof="0" dirty="0">
                <a:solidFill>
                  <a:schemeClr val="bg1">
                    <a:lumMod val="75000"/>
                  </a:schemeClr>
                </a:solidFill>
                <a:hlinkClick r:id="rId6">
                  <a:extLst>
                    <a:ext uri="{A12FA001-AC4F-418D-AE19-62706E023703}">
                      <ahyp:hlinkClr xmlns:ahyp="http://schemas.microsoft.com/office/drawing/2018/hyperlinkcolor" val="tx"/>
                    </a:ext>
                  </a:extLst>
                </a:hlinkClick>
              </a:rPr>
              <a:t>heating/electrification </a:t>
            </a:r>
            <a:endParaRPr lang="en-GB" sz="800" noProof="0" dirty="0">
              <a:solidFill>
                <a:schemeClr val="bg1">
                  <a:lumMod val="75000"/>
                </a:schemeClr>
              </a:solidFill>
              <a:latin typeface="Arial" panose="020B0604020202020204"/>
            </a:endParaRPr>
          </a:p>
        </p:txBody>
      </p:sp>
      <p:pic>
        <p:nvPicPr>
          <p:cNvPr id="8" name="Graphic 7" descr="City with solid fill">
            <a:extLst>
              <a:ext uri="{FF2B5EF4-FFF2-40B4-BE49-F238E27FC236}">
                <a16:creationId xmlns:a16="http://schemas.microsoft.com/office/drawing/2014/main" id="{8C500C86-2D32-9200-DE8A-5F56CBBDB0D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584875" y="4737684"/>
            <a:ext cx="620244" cy="620244"/>
          </a:xfrm>
          <a:prstGeom prst="rect">
            <a:avLst/>
          </a:prstGeom>
        </p:spPr>
      </p:pic>
      <p:pic>
        <p:nvPicPr>
          <p:cNvPr id="9" name="Graphic 8" descr="House with solid fill">
            <a:extLst>
              <a:ext uri="{FF2B5EF4-FFF2-40B4-BE49-F238E27FC236}">
                <a16:creationId xmlns:a16="http://schemas.microsoft.com/office/drawing/2014/main" id="{C20A2812-1577-34F9-E03F-852C811D6EFD}"/>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912756" y="4671557"/>
            <a:ext cx="620244" cy="620244"/>
          </a:xfrm>
          <a:prstGeom prst="rect">
            <a:avLst/>
          </a:prstGeom>
        </p:spPr>
      </p:pic>
      <p:sp>
        <p:nvSpPr>
          <p:cNvPr id="10" name="TextBox 9">
            <a:extLst>
              <a:ext uri="{FF2B5EF4-FFF2-40B4-BE49-F238E27FC236}">
                <a16:creationId xmlns:a16="http://schemas.microsoft.com/office/drawing/2014/main" id="{504A1EA7-E997-2645-2A41-1DB2506C0E37}"/>
              </a:ext>
            </a:extLst>
          </p:cNvPr>
          <p:cNvSpPr txBox="1"/>
          <p:nvPr/>
        </p:nvSpPr>
        <p:spPr>
          <a:xfrm>
            <a:off x="5590192" y="4958278"/>
            <a:ext cx="425049" cy="269878"/>
          </a:xfrm>
          <a:prstGeom prst="rect">
            <a:avLst/>
          </a:prstGeom>
          <a:noFill/>
        </p:spPr>
        <p:txBody>
          <a:bodyPr wrap="square" lIns="0" tIns="0" rIns="0" bIns="0" rtlCol="0" anchor="b">
            <a:noAutofit/>
          </a:bodyPr>
          <a:lstStyle/>
          <a:p>
            <a:pPr algn="l"/>
            <a:r>
              <a:rPr lang="hr-HR" sz="1400" b="1" noProof="0" dirty="0">
                <a:solidFill>
                  <a:srgbClr val="0A5D7A"/>
                </a:solidFill>
              </a:rPr>
              <a:t>XX</a:t>
            </a:r>
            <a:r>
              <a:rPr lang="en-GB" sz="1400" b="1" noProof="0" dirty="0">
                <a:solidFill>
                  <a:srgbClr val="0A5D7A"/>
                </a:solidFill>
              </a:rPr>
              <a:t>%</a:t>
            </a:r>
          </a:p>
        </p:txBody>
      </p:sp>
      <p:sp>
        <p:nvSpPr>
          <p:cNvPr id="11" name="TextBox 10">
            <a:extLst>
              <a:ext uri="{FF2B5EF4-FFF2-40B4-BE49-F238E27FC236}">
                <a16:creationId xmlns:a16="http://schemas.microsoft.com/office/drawing/2014/main" id="{C81E069E-AFE0-C332-1D58-B0347342AB56}"/>
              </a:ext>
            </a:extLst>
          </p:cNvPr>
          <p:cNvSpPr txBox="1"/>
          <p:nvPr/>
        </p:nvSpPr>
        <p:spPr>
          <a:xfrm>
            <a:off x="7334194" y="4952774"/>
            <a:ext cx="425049" cy="269878"/>
          </a:xfrm>
          <a:prstGeom prst="rect">
            <a:avLst/>
          </a:prstGeom>
          <a:noFill/>
        </p:spPr>
        <p:txBody>
          <a:bodyPr wrap="square" lIns="0" tIns="0" rIns="0" bIns="0" rtlCol="0" anchor="b">
            <a:noAutofit/>
          </a:bodyPr>
          <a:lstStyle/>
          <a:p>
            <a:pPr algn="l"/>
            <a:r>
              <a:rPr lang="hr-HR" sz="1400" b="1" noProof="0" dirty="0">
                <a:solidFill>
                  <a:srgbClr val="0A5D7A"/>
                </a:solidFill>
              </a:rPr>
              <a:t>XX</a:t>
            </a:r>
            <a:r>
              <a:rPr lang="en-GB" sz="1400" b="1" noProof="0" dirty="0">
                <a:solidFill>
                  <a:srgbClr val="0A5D7A"/>
                </a:solidFill>
              </a:rPr>
              <a:t> %</a:t>
            </a:r>
          </a:p>
        </p:txBody>
      </p:sp>
      <p:sp>
        <p:nvSpPr>
          <p:cNvPr id="15" name="Rectangle 14">
            <a:extLst>
              <a:ext uri="{FF2B5EF4-FFF2-40B4-BE49-F238E27FC236}">
                <a16:creationId xmlns:a16="http://schemas.microsoft.com/office/drawing/2014/main" id="{F2D54182-6F89-197F-FE07-E5A4CA9C392C}"/>
              </a:ext>
            </a:extLst>
          </p:cNvPr>
          <p:cNvSpPr/>
          <p:nvPr/>
        </p:nvSpPr>
        <p:spPr>
          <a:xfrm>
            <a:off x="4880401" y="5196739"/>
            <a:ext cx="648791" cy="2108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800" noProof="0" dirty="0">
                <a:solidFill>
                  <a:schemeClr val="accent1"/>
                </a:solidFill>
              </a:rPr>
              <a:t>residential</a:t>
            </a:r>
          </a:p>
        </p:txBody>
      </p:sp>
      <p:sp>
        <p:nvSpPr>
          <p:cNvPr id="16" name="Rectangle 15">
            <a:extLst>
              <a:ext uri="{FF2B5EF4-FFF2-40B4-BE49-F238E27FC236}">
                <a16:creationId xmlns:a16="http://schemas.microsoft.com/office/drawing/2014/main" id="{CF95BE7F-6335-D758-88A4-6EDFCB55F22C}"/>
              </a:ext>
            </a:extLst>
          </p:cNvPr>
          <p:cNvSpPr/>
          <p:nvPr/>
        </p:nvSpPr>
        <p:spPr>
          <a:xfrm>
            <a:off x="6486783" y="5211988"/>
            <a:ext cx="900695" cy="16728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800" noProof="0" dirty="0">
                <a:solidFill>
                  <a:schemeClr val="accent1"/>
                </a:solidFill>
              </a:rPr>
              <a:t>non-residential</a:t>
            </a:r>
          </a:p>
        </p:txBody>
      </p:sp>
    </p:spTree>
    <p:extLst>
      <p:ext uri="{BB962C8B-B14F-4D97-AF65-F5344CB8AC3E}">
        <p14:creationId xmlns:p14="http://schemas.microsoft.com/office/powerpoint/2010/main" val="14832400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A7C7FA-D093-809A-855A-F33BA6D7232A}"/>
            </a:ext>
          </a:extLst>
        </p:cNvPr>
        <p:cNvGrpSpPr/>
        <p:nvPr/>
      </p:nvGrpSpPr>
      <p:grpSpPr>
        <a:xfrm>
          <a:off x="0" y="0"/>
          <a:ext cx="0" cy="0"/>
          <a:chOff x="0" y="0"/>
          <a:chExt cx="0" cy="0"/>
        </a:xfrm>
      </p:grpSpPr>
      <p:sp>
        <p:nvSpPr>
          <p:cNvPr id="6" name="Text Placeholder 1">
            <a:extLst>
              <a:ext uri="{FF2B5EF4-FFF2-40B4-BE49-F238E27FC236}">
                <a16:creationId xmlns:a16="http://schemas.microsoft.com/office/drawing/2014/main" id="{44FC5C25-A6B9-AD08-E2B4-95AFDE78E00A}"/>
              </a:ext>
            </a:extLst>
          </p:cNvPr>
          <p:cNvSpPr>
            <a:spLocks noGrp="1"/>
          </p:cNvSpPr>
          <p:nvPr>
            <p:ph type="body" sz="quarter" idx="15"/>
          </p:nvPr>
        </p:nvSpPr>
        <p:spPr>
          <a:xfrm>
            <a:off x="490913" y="421006"/>
            <a:ext cx="7415629" cy="537368"/>
          </a:xfrm>
          <a:noFill/>
          <a:ln>
            <a:noFill/>
          </a:ln>
        </p:spPr>
        <p:txBody>
          <a:bodyPr vert="horz" lIns="0" tIns="0" rIns="0" bIns="0" rtlCol="0" anchor="t" anchorCtr="0">
            <a:noAutofit/>
          </a:bodyPr>
          <a:lstStyle/>
          <a:p>
            <a:r>
              <a:rPr lang="en-GB" sz="2400" noProof="0" dirty="0"/>
              <a:t>AI adoption</a:t>
            </a:r>
          </a:p>
        </p:txBody>
      </p:sp>
      <p:sp>
        <p:nvSpPr>
          <p:cNvPr id="7" name="Text Placeholder 2">
            <a:extLst>
              <a:ext uri="{FF2B5EF4-FFF2-40B4-BE49-F238E27FC236}">
                <a16:creationId xmlns:a16="http://schemas.microsoft.com/office/drawing/2014/main" id="{4BC3245C-9C5D-198C-613D-84B7910E256B}"/>
              </a:ext>
            </a:extLst>
          </p:cNvPr>
          <p:cNvSpPr>
            <a:spLocks noGrp="1"/>
          </p:cNvSpPr>
          <p:nvPr>
            <p:ph type="body" sz="quarter" idx="16"/>
          </p:nvPr>
        </p:nvSpPr>
        <p:spPr>
          <a:xfrm>
            <a:off x="479424" y="1773237"/>
            <a:ext cx="3995740" cy="4608513"/>
          </a:xfrm>
        </p:spPr>
        <p:txBody>
          <a:bodyPr anchor="ctr"/>
          <a:lstStyle/>
          <a:p>
            <a:pPr lvl="0" eaLnBrk="0" fontAlgn="base" hangingPunct="0">
              <a:spcBef>
                <a:spcPct val="0"/>
              </a:spcBef>
              <a:spcAft>
                <a:spcPct val="0"/>
              </a:spcAft>
            </a:pPr>
            <a:r>
              <a:rPr lang="en-US" altLang="en-NL" sz="1600" b="1" dirty="0"/>
              <a:t>Lorem ipsum dolor sit </a:t>
            </a:r>
            <a:r>
              <a:rPr lang="en-US" altLang="en-NL" sz="1600" b="1" dirty="0" err="1"/>
              <a:t>amet</a:t>
            </a:r>
            <a:r>
              <a:rPr lang="en-US" altLang="en-NL" sz="1600" b="1" dirty="0"/>
              <a:t>, </a:t>
            </a:r>
            <a:r>
              <a:rPr lang="en-US" altLang="en-NL" sz="1600" b="1" dirty="0" err="1"/>
              <a:t>consectetuer</a:t>
            </a:r>
            <a:r>
              <a:rPr lang="en-US" altLang="en-NL" sz="1600" b="1" dirty="0"/>
              <a:t> </a:t>
            </a:r>
            <a:r>
              <a:rPr lang="en-US" altLang="en-NL" sz="1600" b="1" dirty="0" err="1"/>
              <a:t>adipiscing</a:t>
            </a:r>
            <a:r>
              <a:rPr lang="en-US" altLang="en-NL" sz="1600" b="1" dirty="0"/>
              <a:t> </a:t>
            </a:r>
            <a:r>
              <a:rPr lang="en-US" altLang="en-NL" sz="1600" b="1" dirty="0" err="1"/>
              <a:t>elit</a:t>
            </a:r>
            <a:r>
              <a:rPr lang="en-US" altLang="en-NL" sz="1600" b="1" dirty="0"/>
              <a:t>. </a:t>
            </a:r>
          </a:p>
          <a:p>
            <a:pPr lvl="0" eaLnBrk="0" fontAlgn="base" hangingPunct="0">
              <a:spcBef>
                <a:spcPct val="0"/>
              </a:spcBef>
              <a:spcAft>
                <a:spcPct val="0"/>
              </a:spcAft>
            </a:pPr>
            <a:endParaRPr lang="hr-HR" altLang="en-NL" sz="1600" b="1" dirty="0"/>
          </a:p>
          <a:p>
            <a:pPr lvl="0"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a:t>
            </a:r>
          </a:p>
          <a:p>
            <a:pPr lvl="0" eaLnBrk="0" fontAlgn="base" hangingPunct="0">
              <a:spcBef>
                <a:spcPct val="0"/>
              </a:spcBef>
              <a:spcAft>
                <a:spcPct val="0"/>
              </a:spcAft>
            </a:pPr>
            <a:endParaRPr lang="en-US" altLang="en-NL" sz="1600" dirty="0"/>
          </a:p>
          <a:p>
            <a:pPr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 </a:t>
            </a:r>
          </a:p>
          <a:p>
            <a:pPr eaLnBrk="0" fontAlgn="base" hangingPunct="0">
              <a:spcBef>
                <a:spcPct val="0"/>
              </a:spcBef>
              <a:spcAft>
                <a:spcPct val="0"/>
              </a:spcAft>
            </a:pPr>
            <a:endParaRPr lang="hr-HR" altLang="en-NL" sz="1600" dirty="0"/>
          </a:p>
          <a:p>
            <a:pPr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 </a:t>
            </a:r>
            <a:endParaRPr lang="en-GB" sz="1600" dirty="0"/>
          </a:p>
        </p:txBody>
      </p:sp>
      <p:pic>
        <p:nvPicPr>
          <p:cNvPr id="10" name="Picture Placeholder 9">
            <a:extLst>
              <a:ext uri="{FF2B5EF4-FFF2-40B4-BE49-F238E27FC236}">
                <a16:creationId xmlns:a16="http://schemas.microsoft.com/office/drawing/2014/main" id="{8DFC6143-FDDA-6C8E-C15E-27098D180CD2}"/>
              </a:ext>
            </a:extLst>
          </p:cNvPr>
          <p:cNvPicPr>
            <a:picLocks noGrp="1" noChangeAspect="1"/>
          </p:cNvPicPr>
          <p:nvPr>
            <p:ph type="pic" sz="quarter" idx="18"/>
          </p:nvPr>
        </p:nvPicPr>
        <p:blipFill>
          <a:blip r:embed="rId2" cstate="screen">
            <a:alphaModFix amt="80000"/>
            <a:extLst>
              <a:ext uri="{28A0092B-C50C-407E-A947-70E740481C1C}">
                <a14:useLocalDpi xmlns:a14="http://schemas.microsoft.com/office/drawing/2010/main" val="0"/>
              </a:ext>
            </a:extLst>
          </a:blip>
          <a:srcRect/>
          <a:stretch>
            <a:fillRect/>
          </a:stretch>
        </p:blipFill>
        <p:spPr>
          <a:prstGeom prst="rect">
            <a:avLst/>
          </a:prstGeom>
        </p:spPr>
      </p:pic>
      <p:sp>
        <p:nvSpPr>
          <p:cNvPr id="3" name="Tijdelijke aanduiding voor tekst 5">
            <a:extLst>
              <a:ext uri="{FF2B5EF4-FFF2-40B4-BE49-F238E27FC236}">
                <a16:creationId xmlns:a16="http://schemas.microsoft.com/office/drawing/2014/main" id="{2DE9BB92-1C14-66D6-0811-A04E26097D1D}"/>
              </a:ext>
            </a:extLst>
          </p:cNvPr>
          <p:cNvSpPr txBox="1">
            <a:spLocks/>
          </p:cNvSpPr>
          <p:nvPr/>
        </p:nvSpPr>
        <p:spPr>
          <a:xfrm>
            <a:off x="490913" y="1028700"/>
            <a:ext cx="7561405" cy="455612"/>
          </a:xfrm>
          <a:prstGeom prst="rect">
            <a:avLst/>
          </a:prstGeom>
          <a:noFill/>
          <a:ln>
            <a:noFill/>
          </a:ln>
        </p:spPr>
        <p:txBody>
          <a:bodyPr vert="horz" lIns="0" tIns="0" rIns="0" bIns="0" rtlCol="0" anchor="b" anchorCtr="0">
            <a:noAutofit/>
          </a:bodyPr>
          <a:lstStyle>
            <a:lvl1pPr marL="0" indent="0" algn="l" defTabSz="914400" rtl="0" eaLnBrk="1" latinLnBrk="0" hangingPunct="1">
              <a:lnSpc>
                <a:spcPct val="100000"/>
              </a:lnSpc>
              <a:spcBef>
                <a:spcPts val="0"/>
              </a:spcBef>
              <a:buFont typeface="Arial" panose="020B0604020202020204" pitchFamily="34" charset="0"/>
              <a:buNone/>
              <a:defRPr sz="1400" b="0" kern="1200" baseline="0">
                <a:ln>
                  <a:noFill/>
                </a:ln>
                <a:solidFill>
                  <a:srgbClr val="0A5D7A"/>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0" fontAlgn="base" hangingPunct="0">
              <a:spcBef>
                <a:spcPct val="0"/>
              </a:spcBef>
              <a:spcAft>
                <a:spcPct val="0"/>
              </a:spcAft>
            </a:pPr>
            <a:r>
              <a:rPr lang="en-US" altLang="en-NL" dirty="0"/>
              <a:t>Lorem ipsum dolor sit </a:t>
            </a:r>
            <a:r>
              <a:rPr lang="en-US" altLang="en-NL" dirty="0" err="1"/>
              <a:t>amet</a:t>
            </a:r>
            <a:r>
              <a:rPr lang="en-US" altLang="en-NL" dirty="0"/>
              <a:t>, </a:t>
            </a:r>
            <a:r>
              <a:rPr lang="en-US" altLang="en-NL" dirty="0" err="1"/>
              <a:t>consectetuer</a:t>
            </a:r>
            <a:r>
              <a:rPr lang="en-US" altLang="en-NL" dirty="0"/>
              <a:t> </a:t>
            </a:r>
            <a:r>
              <a:rPr lang="en-US" altLang="en-NL" dirty="0" err="1"/>
              <a:t>adipiscing</a:t>
            </a:r>
            <a:r>
              <a:rPr lang="en-US" altLang="en-NL" dirty="0"/>
              <a:t> </a:t>
            </a:r>
            <a:r>
              <a:rPr lang="en-US" altLang="en-NL" dirty="0" err="1"/>
              <a:t>elit</a:t>
            </a:r>
            <a:r>
              <a:rPr lang="en-US" altLang="en-NL" dirty="0"/>
              <a:t>. </a:t>
            </a:r>
            <a:endParaRPr lang="hr-HR" altLang="en-NL" dirty="0"/>
          </a:p>
        </p:txBody>
      </p:sp>
      <p:sp>
        <p:nvSpPr>
          <p:cNvPr id="12" name="TextBox 11">
            <a:extLst>
              <a:ext uri="{FF2B5EF4-FFF2-40B4-BE49-F238E27FC236}">
                <a16:creationId xmlns:a16="http://schemas.microsoft.com/office/drawing/2014/main" id="{9675BDBE-C36D-270C-ABC8-CB18F7EF8577}"/>
              </a:ext>
            </a:extLst>
          </p:cNvPr>
          <p:cNvSpPr txBox="1"/>
          <p:nvPr/>
        </p:nvSpPr>
        <p:spPr>
          <a:xfrm>
            <a:off x="490912" y="6538630"/>
            <a:ext cx="7561405" cy="160228"/>
          </a:xfrm>
          <a:prstGeom prst="rect">
            <a:avLst/>
          </a:prstGeom>
          <a:noFill/>
        </p:spPr>
        <p:txBody>
          <a:bodyPr wrap="square" lIns="0" tIns="0" rIns="0" bIns="0" rtlCol="0">
            <a:noAutofit/>
          </a:bodyPr>
          <a:lstStyle/>
          <a:p>
            <a:r>
              <a:rPr lang="en-GB" sz="800" noProof="0" dirty="0">
                <a:solidFill>
                  <a:schemeClr val="bg1">
                    <a:lumMod val="75000"/>
                  </a:schemeClr>
                </a:solidFill>
                <a:latin typeface="Arial" panose="020B0604020202020204" pitchFamily="34" charset="0"/>
              </a:rPr>
              <a:t>N (total EU 2026)=880 | * N (total EU, subsample of installers using tools that include AI)=68</a:t>
            </a:r>
          </a:p>
        </p:txBody>
      </p:sp>
      <p:sp>
        <p:nvSpPr>
          <p:cNvPr id="13" name="TextBox 12">
            <a:extLst>
              <a:ext uri="{FF2B5EF4-FFF2-40B4-BE49-F238E27FC236}">
                <a16:creationId xmlns:a16="http://schemas.microsoft.com/office/drawing/2014/main" id="{1F6BD9AE-D6A1-AFAA-C664-9F5E3939D0FF}"/>
              </a:ext>
            </a:extLst>
          </p:cNvPr>
          <p:cNvSpPr txBox="1"/>
          <p:nvPr/>
        </p:nvSpPr>
        <p:spPr>
          <a:xfrm>
            <a:off x="5400650" y="2275149"/>
            <a:ext cx="1045511" cy="806823"/>
          </a:xfrm>
          <a:prstGeom prst="rect">
            <a:avLst/>
          </a:prstGeom>
          <a:noFill/>
        </p:spPr>
        <p:txBody>
          <a:bodyPr wrap="square" lIns="0" tIns="0" rIns="0" bIns="0" rtlCol="0">
            <a:noAutofit/>
          </a:bodyPr>
          <a:lstStyle/>
          <a:p>
            <a:pPr algn="l"/>
            <a:r>
              <a:rPr lang="hr-HR" sz="4400" b="1" noProof="0" dirty="0">
                <a:solidFill>
                  <a:schemeClr val="accent6"/>
                </a:solidFill>
              </a:rPr>
              <a:t>XX</a:t>
            </a:r>
            <a:r>
              <a:rPr lang="en-GB" sz="2400" b="1" noProof="0" dirty="0">
                <a:solidFill>
                  <a:schemeClr val="accent6"/>
                </a:solidFill>
              </a:rPr>
              <a:t>%</a:t>
            </a:r>
          </a:p>
        </p:txBody>
      </p:sp>
      <p:sp>
        <p:nvSpPr>
          <p:cNvPr id="14" name="TextBox 13">
            <a:extLst>
              <a:ext uri="{FF2B5EF4-FFF2-40B4-BE49-F238E27FC236}">
                <a16:creationId xmlns:a16="http://schemas.microsoft.com/office/drawing/2014/main" id="{581CDEDC-1A3A-67DD-D305-5C92350D36C7}"/>
              </a:ext>
            </a:extLst>
          </p:cNvPr>
          <p:cNvSpPr txBox="1"/>
          <p:nvPr/>
        </p:nvSpPr>
        <p:spPr>
          <a:xfrm>
            <a:off x="5340350" y="3081972"/>
            <a:ext cx="2566192" cy="354329"/>
          </a:xfrm>
          <a:prstGeom prst="rect">
            <a:avLst/>
          </a:prstGeom>
          <a:noFill/>
        </p:spPr>
        <p:txBody>
          <a:bodyPr wrap="square" lIns="0" tIns="0" rIns="0" bIns="0" rtlCol="0">
            <a:noAutofit/>
          </a:bodyPr>
          <a:lstStyle/>
          <a:p>
            <a:pPr algn="l"/>
            <a:r>
              <a:rPr lang="en-GB" sz="1200" b="1" noProof="0" dirty="0">
                <a:solidFill>
                  <a:srgbClr val="595959"/>
                </a:solidFill>
              </a:rPr>
              <a:t>of European HVAC/plumbing installers use tools that include AI</a:t>
            </a:r>
          </a:p>
        </p:txBody>
      </p:sp>
      <p:sp>
        <p:nvSpPr>
          <p:cNvPr id="8" name="TextBox 7">
            <a:extLst>
              <a:ext uri="{FF2B5EF4-FFF2-40B4-BE49-F238E27FC236}">
                <a16:creationId xmlns:a16="http://schemas.microsoft.com/office/drawing/2014/main" id="{4971C5CE-3514-093F-96A0-ABE575C8BA2C}"/>
              </a:ext>
            </a:extLst>
          </p:cNvPr>
          <p:cNvSpPr txBox="1"/>
          <p:nvPr/>
        </p:nvSpPr>
        <p:spPr>
          <a:xfrm>
            <a:off x="5400650" y="4405257"/>
            <a:ext cx="1045511" cy="806823"/>
          </a:xfrm>
          <a:prstGeom prst="rect">
            <a:avLst/>
          </a:prstGeom>
          <a:noFill/>
        </p:spPr>
        <p:txBody>
          <a:bodyPr wrap="square" lIns="0" tIns="0" rIns="0" bIns="0" rtlCol="0">
            <a:noAutofit/>
          </a:bodyPr>
          <a:lstStyle/>
          <a:p>
            <a:pPr algn="l"/>
            <a:r>
              <a:rPr lang="hr-HR" sz="4400" b="1" noProof="0" dirty="0">
                <a:solidFill>
                  <a:schemeClr val="accent6"/>
                </a:solidFill>
              </a:rPr>
              <a:t>XX</a:t>
            </a:r>
            <a:r>
              <a:rPr lang="en-GB" sz="2400" b="1" noProof="0" dirty="0">
                <a:solidFill>
                  <a:schemeClr val="accent6"/>
                </a:solidFill>
              </a:rPr>
              <a:t>%</a:t>
            </a:r>
          </a:p>
        </p:txBody>
      </p:sp>
      <p:sp>
        <p:nvSpPr>
          <p:cNvPr id="15" name="TextBox 14">
            <a:extLst>
              <a:ext uri="{FF2B5EF4-FFF2-40B4-BE49-F238E27FC236}">
                <a16:creationId xmlns:a16="http://schemas.microsoft.com/office/drawing/2014/main" id="{7015BAAD-F5A8-979B-E774-1B736F8673F7}"/>
              </a:ext>
            </a:extLst>
          </p:cNvPr>
          <p:cNvSpPr txBox="1"/>
          <p:nvPr/>
        </p:nvSpPr>
        <p:spPr>
          <a:xfrm>
            <a:off x="5340350" y="5212080"/>
            <a:ext cx="2566192" cy="354329"/>
          </a:xfrm>
          <a:prstGeom prst="rect">
            <a:avLst/>
          </a:prstGeom>
          <a:noFill/>
        </p:spPr>
        <p:txBody>
          <a:bodyPr wrap="square" lIns="0" tIns="0" rIns="0" bIns="0" rtlCol="0">
            <a:noAutofit/>
          </a:bodyPr>
          <a:lstStyle/>
          <a:p>
            <a:pPr algn="l"/>
            <a:r>
              <a:rPr lang="en-GB" sz="1200" b="1" noProof="0" dirty="0">
                <a:solidFill>
                  <a:srgbClr val="595959"/>
                </a:solidFill>
              </a:rPr>
              <a:t>report that AI has changed how they find information or make work decisions *</a:t>
            </a:r>
          </a:p>
        </p:txBody>
      </p:sp>
    </p:spTree>
    <p:extLst>
      <p:ext uri="{BB962C8B-B14F-4D97-AF65-F5344CB8AC3E}">
        <p14:creationId xmlns:p14="http://schemas.microsoft.com/office/powerpoint/2010/main" val="25566243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5EC6E1-5AB0-8326-6A4F-1EC633C3FD22}"/>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3171B152-CFFA-2435-3196-34179DD58354}"/>
              </a:ext>
            </a:extLst>
          </p:cNvPr>
          <p:cNvGraphicFramePr>
            <a:graphicFrameLocks noGrp="1"/>
          </p:cNvGraphicFramePr>
          <p:nvPr>
            <p:extLst>
              <p:ext uri="{D42A27DB-BD31-4B8C-83A1-F6EECF244321}">
                <p14:modId xmlns:p14="http://schemas.microsoft.com/office/powerpoint/2010/main" val="1079376270"/>
              </p:ext>
            </p:extLst>
          </p:nvPr>
        </p:nvGraphicFramePr>
        <p:xfrm>
          <a:off x="4923174" y="2268413"/>
          <a:ext cx="3077826" cy="3112736"/>
        </p:xfrm>
        <a:graphic>
          <a:graphicData uri="http://schemas.openxmlformats.org/drawingml/2006/table">
            <a:tbl>
              <a:tblPr firstRow="1" bandRow="1">
                <a:tableStyleId>{72833802-FEF1-4C79-8D5D-14CF1EAF98D9}</a:tableStyleId>
              </a:tblPr>
              <a:tblGrid>
                <a:gridCol w="1907708">
                  <a:extLst>
                    <a:ext uri="{9D8B030D-6E8A-4147-A177-3AD203B41FA5}">
                      <a16:colId xmlns:a16="http://schemas.microsoft.com/office/drawing/2014/main" val="1887772422"/>
                    </a:ext>
                  </a:extLst>
                </a:gridCol>
                <a:gridCol w="575758">
                  <a:extLst>
                    <a:ext uri="{9D8B030D-6E8A-4147-A177-3AD203B41FA5}">
                      <a16:colId xmlns:a16="http://schemas.microsoft.com/office/drawing/2014/main" val="3506742298"/>
                    </a:ext>
                  </a:extLst>
                </a:gridCol>
                <a:gridCol w="594360">
                  <a:extLst>
                    <a:ext uri="{9D8B030D-6E8A-4147-A177-3AD203B41FA5}">
                      <a16:colId xmlns:a16="http://schemas.microsoft.com/office/drawing/2014/main" val="4291775281"/>
                    </a:ext>
                  </a:extLst>
                </a:gridCol>
              </a:tblGrid>
              <a:tr h="364473">
                <a:tc>
                  <a:txBody>
                    <a:bodyPr/>
                    <a:lstStyle/>
                    <a:p>
                      <a:r>
                        <a:rPr lang="en-GB" sz="1200" dirty="0"/>
                        <a:t>Channel</a:t>
                      </a:r>
                    </a:p>
                  </a:txBody>
                  <a:tcPr anchor="ctr">
                    <a:lnB w="6350" cap="flat" cmpd="sng" algn="ctr">
                      <a:noFill/>
                      <a:prstDash val="solid"/>
                      <a:miter lim="800000"/>
                    </a:lnB>
                  </a:tcPr>
                </a:tc>
                <a:tc>
                  <a:txBody>
                    <a:bodyPr/>
                    <a:lstStyle/>
                    <a:p>
                      <a:pPr algn="r"/>
                      <a:r>
                        <a:rPr lang="en-GB" sz="1200" dirty="0"/>
                        <a:t>2026</a:t>
                      </a:r>
                    </a:p>
                  </a:txBody>
                  <a:tcPr anchor="ctr">
                    <a:lnB w="6350" cap="flat" cmpd="sng" algn="ctr">
                      <a:noFill/>
                      <a:prstDash val="solid"/>
                      <a:miter lim="800000"/>
                    </a:lnB>
                  </a:tcPr>
                </a:tc>
                <a:tc>
                  <a:txBody>
                    <a:bodyPr/>
                    <a:lstStyle/>
                    <a:p>
                      <a:pPr algn="r"/>
                      <a:r>
                        <a:rPr lang="en-GB" sz="1200" dirty="0"/>
                        <a:t>202</a:t>
                      </a:r>
                      <a:r>
                        <a:rPr lang="hr-HR" sz="1200" dirty="0"/>
                        <a:t>5</a:t>
                      </a:r>
                      <a:endParaRPr lang="en-GB" sz="1200" dirty="0"/>
                    </a:p>
                  </a:txBody>
                  <a:tcPr anchor="ctr">
                    <a:lnB w="6350" cap="flat" cmpd="sng" algn="ctr">
                      <a:noFill/>
                      <a:prstDash val="solid"/>
                      <a:miter lim="800000"/>
                    </a:lnB>
                  </a:tcPr>
                </a:tc>
                <a:extLst>
                  <a:ext uri="{0D108BD9-81ED-4DB2-BD59-A6C34878D82A}">
                    <a16:rowId xmlns:a16="http://schemas.microsoft.com/office/drawing/2014/main" val="3609166987"/>
                  </a:ext>
                </a:extLst>
              </a:tr>
              <a:tr h="541708">
                <a:tc>
                  <a:txBody>
                    <a:bodyPr/>
                    <a:lstStyle/>
                    <a:p>
                      <a:pPr marL="538163" indent="0" algn="l"/>
                      <a:r>
                        <a:rPr lang="en-GB" sz="900" dirty="0">
                          <a:solidFill>
                            <a:schemeClr val="accent1"/>
                          </a:solidFill>
                        </a:rPr>
                        <a:t>Specialised sanitary/plumbing/ HVAC wholesale </a:t>
                      </a:r>
                    </a:p>
                  </a:txBody>
                  <a:tcPr anchor="ctr">
                    <a:lnL w="6350" cap="flat" cmpd="sng" algn="ctr">
                      <a:noFill/>
                      <a:prstDash val="solid"/>
                      <a:miter lim="800000"/>
                    </a:lnL>
                    <a:lnR>
                      <a:noFill/>
                    </a:lnR>
                    <a:lnT w="6350" cap="flat" cmpd="sng" algn="ctr">
                      <a:noFill/>
                      <a:prstDash val="solid"/>
                      <a:miter lim="800000"/>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hr-HR" sz="1200" b="1" dirty="0">
                          <a:solidFill>
                            <a:schemeClr val="accent1"/>
                          </a:solidFill>
                        </a:rPr>
                        <a:t>XX</a:t>
                      </a:r>
                      <a:r>
                        <a:rPr lang="en-GB" sz="1200" b="1" dirty="0">
                          <a:solidFill>
                            <a:schemeClr val="accent1"/>
                          </a:solidFill>
                        </a:rPr>
                        <a:t>%</a:t>
                      </a:r>
                    </a:p>
                  </a:txBody>
                  <a:tcPr anchor="ctr">
                    <a:lnL>
                      <a:noFill/>
                    </a:lnL>
                    <a:lnR>
                      <a:noFill/>
                    </a:lnR>
                    <a:lnT w="6350" cap="flat" cmpd="sng" algn="ctr">
                      <a:noFill/>
                      <a:prstDash val="solid"/>
                      <a:miter lim="800000"/>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hr-HR" sz="1200" dirty="0">
                          <a:solidFill>
                            <a:schemeClr val="accent1">
                              <a:lumMod val="60000"/>
                              <a:lumOff val="40000"/>
                            </a:schemeClr>
                          </a:solidFill>
                        </a:rPr>
                        <a:t>XX</a:t>
                      </a:r>
                      <a:r>
                        <a:rPr lang="en-GB" sz="1200" dirty="0">
                          <a:solidFill>
                            <a:schemeClr val="accent1">
                              <a:lumMod val="60000"/>
                              <a:lumOff val="40000"/>
                            </a:schemeClr>
                          </a:solidFill>
                        </a:rPr>
                        <a:t>%</a:t>
                      </a:r>
                    </a:p>
                  </a:txBody>
                  <a:tcPr anchor="ctr">
                    <a:lnL>
                      <a:noFill/>
                    </a:lnL>
                    <a:lnR w="6350" cap="flat" cmpd="sng" algn="ctr">
                      <a:noFill/>
                      <a:prstDash val="solid"/>
                      <a:miter lim="800000"/>
                    </a:lnR>
                    <a:lnT w="6350" cap="flat" cmpd="sng" algn="ctr">
                      <a:noFill/>
                      <a:prstDash val="solid"/>
                      <a:miter lim="800000"/>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57350978"/>
                  </a:ext>
                </a:extLst>
              </a:tr>
              <a:tr h="441311">
                <a:tc>
                  <a:txBody>
                    <a:bodyPr/>
                    <a:lstStyle/>
                    <a:p>
                      <a:pPr marL="538163" indent="0" algn="l"/>
                      <a:r>
                        <a:rPr lang="en-GB" sz="900" dirty="0">
                          <a:solidFill>
                            <a:schemeClr val="accent1"/>
                          </a:solidFill>
                        </a:rPr>
                        <a:t>Directly from manufacturer</a:t>
                      </a:r>
                    </a:p>
                  </a:txBody>
                  <a:tcPr anchor="ctr">
                    <a:lnL w="6350" cap="flat" cmpd="sng" algn="ctr">
                      <a:noFill/>
                      <a:prstDash val="solid"/>
                      <a:miter lim="800000"/>
                    </a:lnL>
                    <a:lnR>
                      <a:noFill/>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hr-HR" sz="1200" b="1" dirty="0">
                          <a:solidFill>
                            <a:schemeClr val="accent1"/>
                          </a:solidFill>
                        </a:rPr>
                        <a:t>XX</a:t>
                      </a:r>
                      <a:r>
                        <a:rPr lang="en-GB" sz="1200" b="1" dirty="0">
                          <a:solidFill>
                            <a:schemeClr val="accent1"/>
                          </a:solidFill>
                        </a:rPr>
                        <a:t>%</a:t>
                      </a:r>
                    </a:p>
                  </a:txBody>
                  <a:tcPr anchor="ctr">
                    <a:lnL>
                      <a:noFill/>
                    </a:lnL>
                    <a:lnR>
                      <a:noFill/>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hr-HR" sz="1200" dirty="0">
                          <a:solidFill>
                            <a:schemeClr val="accent1">
                              <a:lumMod val="60000"/>
                              <a:lumOff val="40000"/>
                            </a:schemeClr>
                          </a:solidFill>
                        </a:rPr>
                        <a:t>XX</a:t>
                      </a:r>
                      <a:r>
                        <a:rPr lang="en-GB" sz="1200" dirty="0">
                          <a:solidFill>
                            <a:schemeClr val="accent1">
                              <a:lumMod val="60000"/>
                              <a:lumOff val="40000"/>
                            </a:schemeClr>
                          </a:solidFill>
                        </a:rPr>
                        <a:t>%</a:t>
                      </a:r>
                    </a:p>
                  </a:txBody>
                  <a:tcPr anchor="ctr">
                    <a:lnL>
                      <a:noFill/>
                    </a:lnL>
                    <a:lnR w="6350" cap="flat" cmpd="sng" algn="ctr">
                      <a:noFill/>
                      <a:prstDash val="solid"/>
                      <a:miter lim="800000"/>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92082730"/>
                  </a:ext>
                </a:extLst>
              </a:tr>
              <a:tr h="441311">
                <a:tc>
                  <a:txBody>
                    <a:bodyPr/>
                    <a:lstStyle/>
                    <a:p>
                      <a:pPr marL="538163" indent="0" algn="l"/>
                      <a:r>
                        <a:rPr lang="en-GB" sz="900" dirty="0">
                          <a:solidFill>
                            <a:schemeClr val="accent1"/>
                          </a:solidFill>
                        </a:rPr>
                        <a:t>General building materials wholesale</a:t>
                      </a:r>
                    </a:p>
                  </a:txBody>
                  <a:tcPr anchor="ctr">
                    <a:lnL w="6350" cap="flat" cmpd="sng" algn="ctr">
                      <a:noFill/>
                      <a:prstDash val="solid"/>
                      <a:miter lim="800000"/>
                    </a:lnL>
                    <a:lnR>
                      <a:noFill/>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hr-HR" sz="1200" b="1" dirty="0">
                          <a:solidFill>
                            <a:schemeClr val="accent1"/>
                          </a:solidFill>
                        </a:rPr>
                        <a:t>XX</a:t>
                      </a:r>
                      <a:r>
                        <a:rPr lang="en-GB" sz="1200" b="1" dirty="0">
                          <a:solidFill>
                            <a:schemeClr val="accent1"/>
                          </a:solidFill>
                        </a:rPr>
                        <a:t>%</a:t>
                      </a:r>
                    </a:p>
                  </a:txBody>
                  <a:tcPr anchor="ctr">
                    <a:lnL>
                      <a:noFill/>
                    </a:lnL>
                    <a:lnR>
                      <a:noFill/>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hr-HR" sz="1200" dirty="0">
                          <a:solidFill>
                            <a:schemeClr val="accent1">
                              <a:lumMod val="60000"/>
                              <a:lumOff val="40000"/>
                            </a:schemeClr>
                          </a:solidFill>
                        </a:rPr>
                        <a:t>XX</a:t>
                      </a:r>
                      <a:r>
                        <a:rPr lang="en-GB" sz="1200" dirty="0">
                          <a:solidFill>
                            <a:schemeClr val="accent1">
                              <a:lumMod val="60000"/>
                              <a:lumOff val="40000"/>
                            </a:schemeClr>
                          </a:solidFill>
                        </a:rPr>
                        <a:t>%</a:t>
                      </a:r>
                    </a:p>
                  </a:txBody>
                  <a:tcPr anchor="ctr">
                    <a:lnL>
                      <a:noFill/>
                    </a:lnL>
                    <a:lnR w="6350" cap="flat" cmpd="sng" algn="ctr">
                      <a:noFill/>
                      <a:prstDash val="solid"/>
                      <a:miter lim="800000"/>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52696668"/>
                  </a:ext>
                </a:extLst>
              </a:tr>
              <a:tr h="441311">
                <a:tc>
                  <a:txBody>
                    <a:bodyPr/>
                    <a:lstStyle/>
                    <a:p>
                      <a:pPr marL="538163" indent="0" algn="l"/>
                      <a:r>
                        <a:rPr lang="en-GB" sz="900" dirty="0">
                          <a:solidFill>
                            <a:schemeClr val="accent1"/>
                          </a:solidFill>
                        </a:rPr>
                        <a:t>Pure online shops</a:t>
                      </a:r>
                    </a:p>
                  </a:txBody>
                  <a:tcPr anchor="ctr">
                    <a:lnL w="6350" cap="flat" cmpd="sng" algn="ctr">
                      <a:noFill/>
                      <a:prstDash val="solid"/>
                      <a:miter lim="800000"/>
                    </a:lnL>
                    <a:lnR>
                      <a:noFill/>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hr-HR" sz="1200" b="1" dirty="0">
                          <a:solidFill>
                            <a:schemeClr val="accent1"/>
                          </a:solidFill>
                        </a:rPr>
                        <a:t>XX</a:t>
                      </a:r>
                      <a:r>
                        <a:rPr lang="en-GB" sz="1200" b="1" dirty="0">
                          <a:solidFill>
                            <a:schemeClr val="accent1"/>
                          </a:solidFill>
                        </a:rPr>
                        <a:t>%</a:t>
                      </a:r>
                    </a:p>
                  </a:txBody>
                  <a:tcPr anchor="ctr">
                    <a:lnL>
                      <a:noFill/>
                    </a:lnL>
                    <a:lnR>
                      <a:noFill/>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hr-HR" sz="1200" dirty="0">
                          <a:solidFill>
                            <a:schemeClr val="accent1">
                              <a:lumMod val="60000"/>
                              <a:lumOff val="40000"/>
                            </a:schemeClr>
                          </a:solidFill>
                        </a:rPr>
                        <a:t>XX</a:t>
                      </a:r>
                      <a:r>
                        <a:rPr lang="en-GB" sz="1200" dirty="0">
                          <a:solidFill>
                            <a:schemeClr val="accent1">
                              <a:lumMod val="60000"/>
                              <a:lumOff val="40000"/>
                            </a:schemeClr>
                          </a:solidFill>
                        </a:rPr>
                        <a:t>%</a:t>
                      </a:r>
                    </a:p>
                  </a:txBody>
                  <a:tcPr anchor="ctr">
                    <a:lnL>
                      <a:noFill/>
                    </a:lnL>
                    <a:lnR w="6350" cap="flat" cmpd="sng" algn="ctr">
                      <a:noFill/>
                      <a:prstDash val="solid"/>
                      <a:miter lim="800000"/>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97352255"/>
                  </a:ext>
                </a:extLst>
              </a:tr>
              <a:tr h="441311">
                <a:tc>
                  <a:txBody>
                    <a:bodyPr/>
                    <a:lstStyle/>
                    <a:p>
                      <a:pPr marL="538163" indent="0" algn="l"/>
                      <a:r>
                        <a:rPr lang="en-GB" sz="900" dirty="0">
                          <a:solidFill>
                            <a:schemeClr val="accent1"/>
                          </a:solidFill>
                        </a:rPr>
                        <a:t>DIY stores</a:t>
                      </a:r>
                    </a:p>
                  </a:txBody>
                  <a:tcPr anchor="ctr">
                    <a:lnL w="6350" cap="flat" cmpd="sng" algn="ctr">
                      <a:noFill/>
                      <a:prstDash val="solid"/>
                      <a:miter lim="800000"/>
                    </a:lnL>
                    <a:lnR>
                      <a:noFill/>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hr-HR" sz="1200" b="1" dirty="0">
                          <a:solidFill>
                            <a:schemeClr val="accent1"/>
                          </a:solidFill>
                        </a:rPr>
                        <a:t>XX</a:t>
                      </a:r>
                      <a:r>
                        <a:rPr lang="en-GB" sz="1200" b="1" dirty="0">
                          <a:solidFill>
                            <a:schemeClr val="accent1"/>
                          </a:solidFill>
                        </a:rPr>
                        <a:t>%</a:t>
                      </a:r>
                    </a:p>
                  </a:txBody>
                  <a:tcPr anchor="ctr">
                    <a:lnL>
                      <a:noFill/>
                    </a:lnL>
                    <a:lnR>
                      <a:noFill/>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hr-HR" sz="1200" dirty="0">
                          <a:solidFill>
                            <a:schemeClr val="accent1">
                              <a:lumMod val="60000"/>
                              <a:lumOff val="40000"/>
                            </a:schemeClr>
                          </a:solidFill>
                        </a:rPr>
                        <a:t>XX</a:t>
                      </a:r>
                      <a:r>
                        <a:rPr lang="en-GB" sz="1200" dirty="0">
                          <a:solidFill>
                            <a:schemeClr val="accent1">
                              <a:lumMod val="60000"/>
                              <a:lumOff val="40000"/>
                            </a:schemeClr>
                          </a:solidFill>
                        </a:rPr>
                        <a:t>%</a:t>
                      </a:r>
                    </a:p>
                  </a:txBody>
                  <a:tcPr anchor="ctr">
                    <a:lnL>
                      <a:noFill/>
                    </a:lnL>
                    <a:lnR w="6350" cap="flat" cmpd="sng" algn="ctr">
                      <a:noFill/>
                      <a:prstDash val="solid"/>
                      <a:miter lim="800000"/>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67214122"/>
                  </a:ext>
                </a:extLst>
              </a:tr>
              <a:tr h="441311">
                <a:tc>
                  <a:txBody>
                    <a:bodyPr/>
                    <a:lstStyle/>
                    <a:p>
                      <a:pPr marL="538163" indent="0" algn="l"/>
                      <a:r>
                        <a:rPr lang="en-GB" sz="900" dirty="0">
                          <a:solidFill>
                            <a:schemeClr val="accent1"/>
                          </a:solidFill>
                        </a:rPr>
                        <a:t>Hardware stores</a:t>
                      </a:r>
                    </a:p>
                  </a:txBody>
                  <a:tcPr anchor="ctr">
                    <a:lnL w="6350" cap="flat" cmpd="sng" algn="ctr">
                      <a:noFill/>
                      <a:prstDash val="solid"/>
                      <a:miter lim="800000"/>
                    </a:lnL>
                    <a:lnR>
                      <a:noFill/>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hr-HR" sz="1200" b="1" dirty="0">
                          <a:solidFill>
                            <a:schemeClr val="accent1"/>
                          </a:solidFill>
                        </a:rPr>
                        <a:t>XX</a:t>
                      </a:r>
                      <a:r>
                        <a:rPr lang="en-GB" sz="1200" b="1" dirty="0">
                          <a:solidFill>
                            <a:schemeClr val="accent1"/>
                          </a:solidFill>
                        </a:rPr>
                        <a:t>%</a:t>
                      </a:r>
                    </a:p>
                  </a:txBody>
                  <a:tcPr anchor="ctr">
                    <a:lnL>
                      <a:noFill/>
                    </a:lnL>
                    <a:lnR>
                      <a:noFill/>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hr-HR" sz="1200" dirty="0">
                          <a:solidFill>
                            <a:schemeClr val="accent1">
                              <a:lumMod val="60000"/>
                              <a:lumOff val="40000"/>
                            </a:schemeClr>
                          </a:solidFill>
                        </a:rPr>
                        <a:t>XX</a:t>
                      </a:r>
                      <a:r>
                        <a:rPr lang="en-GB" sz="1200" dirty="0">
                          <a:solidFill>
                            <a:schemeClr val="accent1">
                              <a:lumMod val="60000"/>
                              <a:lumOff val="40000"/>
                            </a:schemeClr>
                          </a:solidFill>
                        </a:rPr>
                        <a:t>%</a:t>
                      </a:r>
                    </a:p>
                  </a:txBody>
                  <a:tcPr anchor="ctr">
                    <a:lnL>
                      <a:noFill/>
                    </a:lnL>
                    <a:lnR w="6350" cap="flat" cmpd="sng" algn="ctr">
                      <a:noFill/>
                      <a:prstDash val="solid"/>
                      <a:miter lim="800000"/>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43000878"/>
                  </a:ext>
                </a:extLst>
              </a:tr>
            </a:tbl>
          </a:graphicData>
        </a:graphic>
      </p:graphicFrame>
      <p:sp>
        <p:nvSpPr>
          <p:cNvPr id="6" name="Text Placeholder 1">
            <a:extLst>
              <a:ext uri="{FF2B5EF4-FFF2-40B4-BE49-F238E27FC236}">
                <a16:creationId xmlns:a16="http://schemas.microsoft.com/office/drawing/2014/main" id="{3C67CCD6-BFE3-F771-2024-FE9DD14044C2}"/>
              </a:ext>
            </a:extLst>
          </p:cNvPr>
          <p:cNvSpPr>
            <a:spLocks noGrp="1"/>
          </p:cNvSpPr>
          <p:nvPr>
            <p:ph type="body" sz="quarter" idx="15"/>
          </p:nvPr>
        </p:nvSpPr>
        <p:spPr>
          <a:xfrm>
            <a:off x="480596" y="416402"/>
            <a:ext cx="7415629" cy="537368"/>
          </a:xfrm>
          <a:noFill/>
          <a:ln>
            <a:noFill/>
          </a:ln>
        </p:spPr>
        <p:txBody>
          <a:bodyPr vert="horz" lIns="0" tIns="0" rIns="0" bIns="0" rtlCol="0" anchor="t" anchorCtr="0">
            <a:noAutofit/>
          </a:bodyPr>
          <a:lstStyle/>
          <a:p>
            <a:r>
              <a:rPr lang="en-GB" sz="2400" noProof="0" dirty="0"/>
              <a:t>Purchase channels</a:t>
            </a:r>
          </a:p>
        </p:txBody>
      </p:sp>
      <p:sp>
        <p:nvSpPr>
          <p:cNvPr id="7" name="Text Placeholder 2">
            <a:extLst>
              <a:ext uri="{FF2B5EF4-FFF2-40B4-BE49-F238E27FC236}">
                <a16:creationId xmlns:a16="http://schemas.microsoft.com/office/drawing/2014/main" id="{A3C34097-01F0-AABF-E950-DA6BFEB4DEEA}"/>
              </a:ext>
            </a:extLst>
          </p:cNvPr>
          <p:cNvSpPr>
            <a:spLocks noGrp="1"/>
          </p:cNvSpPr>
          <p:nvPr>
            <p:ph type="body" sz="quarter" idx="16"/>
          </p:nvPr>
        </p:nvSpPr>
        <p:spPr>
          <a:xfrm>
            <a:off x="479423" y="1750378"/>
            <a:ext cx="4106440" cy="4608512"/>
          </a:xfrm>
        </p:spPr>
        <p:txBody>
          <a:bodyPr anchor="ctr"/>
          <a:lstStyle/>
          <a:p>
            <a:pPr lvl="0" eaLnBrk="0" fontAlgn="base" hangingPunct="0">
              <a:spcBef>
                <a:spcPct val="0"/>
              </a:spcBef>
              <a:spcAft>
                <a:spcPct val="0"/>
              </a:spcAft>
            </a:pPr>
            <a:r>
              <a:rPr lang="en-US" altLang="en-NL" sz="1600" b="1" dirty="0"/>
              <a:t>Lorem ipsum dolor sit </a:t>
            </a:r>
            <a:r>
              <a:rPr lang="en-US" altLang="en-NL" sz="1600" b="1" dirty="0" err="1"/>
              <a:t>amet</a:t>
            </a:r>
            <a:r>
              <a:rPr lang="en-US" altLang="en-NL" sz="1600" b="1" dirty="0"/>
              <a:t>, </a:t>
            </a:r>
            <a:r>
              <a:rPr lang="en-US" altLang="en-NL" sz="1600" b="1" dirty="0" err="1"/>
              <a:t>consectetuer</a:t>
            </a:r>
            <a:r>
              <a:rPr lang="en-US" altLang="en-NL" sz="1600" b="1" dirty="0"/>
              <a:t> </a:t>
            </a:r>
            <a:r>
              <a:rPr lang="en-US" altLang="en-NL" sz="1600" b="1" dirty="0" err="1"/>
              <a:t>adipiscing</a:t>
            </a:r>
            <a:r>
              <a:rPr lang="en-US" altLang="en-NL" sz="1600" b="1" dirty="0"/>
              <a:t> </a:t>
            </a:r>
            <a:r>
              <a:rPr lang="en-US" altLang="en-NL" sz="1600" b="1" dirty="0" err="1"/>
              <a:t>elit</a:t>
            </a:r>
            <a:r>
              <a:rPr lang="en-US" altLang="en-NL" sz="1600" b="1" dirty="0"/>
              <a:t>. </a:t>
            </a:r>
          </a:p>
          <a:p>
            <a:pPr lvl="0" eaLnBrk="0" fontAlgn="base" hangingPunct="0">
              <a:spcBef>
                <a:spcPct val="0"/>
              </a:spcBef>
              <a:spcAft>
                <a:spcPct val="0"/>
              </a:spcAft>
            </a:pPr>
            <a:endParaRPr lang="hr-HR" altLang="en-NL" sz="1600" b="1" dirty="0"/>
          </a:p>
          <a:p>
            <a:pPr lvl="0"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a:t>
            </a:r>
          </a:p>
          <a:p>
            <a:pPr lvl="0" eaLnBrk="0" fontAlgn="base" hangingPunct="0">
              <a:spcBef>
                <a:spcPct val="0"/>
              </a:spcBef>
              <a:spcAft>
                <a:spcPct val="0"/>
              </a:spcAft>
            </a:pPr>
            <a:endParaRPr lang="en-US" altLang="en-NL" sz="1600" dirty="0"/>
          </a:p>
          <a:p>
            <a:pPr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 </a:t>
            </a:r>
          </a:p>
          <a:p>
            <a:pPr eaLnBrk="0" fontAlgn="base" hangingPunct="0">
              <a:spcBef>
                <a:spcPct val="0"/>
              </a:spcBef>
              <a:spcAft>
                <a:spcPct val="0"/>
              </a:spcAft>
            </a:pPr>
            <a:endParaRPr lang="hr-HR" altLang="en-NL" sz="1600" dirty="0"/>
          </a:p>
          <a:p>
            <a:pPr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 </a:t>
            </a:r>
            <a:endParaRPr lang="en-GB" sz="1600" dirty="0"/>
          </a:p>
        </p:txBody>
      </p:sp>
      <p:pic>
        <p:nvPicPr>
          <p:cNvPr id="4" name="Picture Placeholder 3">
            <a:extLst>
              <a:ext uri="{FF2B5EF4-FFF2-40B4-BE49-F238E27FC236}">
                <a16:creationId xmlns:a16="http://schemas.microsoft.com/office/drawing/2014/main" id="{2B9FC2E7-2ACD-6F51-329E-2E0226057E14}"/>
              </a:ext>
            </a:extLst>
          </p:cNvPr>
          <p:cNvPicPr>
            <a:picLocks noGrp="1" noChangeAspect="1"/>
          </p:cNvPicPr>
          <p:nvPr>
            <p:ph type="pic" sz="quarter" idx="18"/>
          </p:nvPr>
        </p:nvPicPr>
        <p:blipFill rotWithShape="1">
          <a:blip r:embed="rId2" cstate="screen">
            <a:alphaModFix amt="80000"/>
            <a:extLst>
              <a:ext uri="{28A0092B-C50C-407E-A947-70E740481C1C}">
                <a14:useLocalDpi xmlns:a14="http://schemas.microsoft.com/office/drawing/2010/main" val="0"/>
              </a:ext>
            </a:extLst>
          </a:blip>
          <a:srcRect/>
          <a:stretch/>
        </p:blipFill>
        <p:spPr>
          <a:xfrm>
            <a:off x="8256588" y="0"/>
            <a:ext cx="3935412" cy="6858000"/>
          </a:xfrm>
          <a:prstGeom prst="rect">
            <a:avLst/>
          </a:prstGeom>
        </p:spPr>
      </p:pic>
      <p:sp>
        <p:nvSpPr>
          <p:cNvPr id="3" name="TextBox 2">
            <a:extLst>
              <a:ext uri="{FF2B5EF4-FFF2-40B4-BE49-F238E27FC236}">
                <a16:creationId xmlns:a16="http://schemas.microsoft.com/office/drawing/2014/main" id="{A4154A06-3015-C2ED-216F-A67BE8B8A2CA}"/>
              </a:ext>
            </a:extLst>
          </p:cNvPr>
          <p:cNvSpPr txBox="1"/>
          <p:nvPr/>
        </p:nvSpPr>
        <p:spPr>
          <a:xfrm>
            <a:off x="4810282" y="1860943"/>
            <a:ext cx="3050243" cy="250306"/>
          </a:xfrm>
          <a:prstGeom prst="rect">
            <a:avLst/>
          </a:prstGeom>
          <a:noFill/>
        </p:spPr>
        <p:txBody>
          <a:bodyPr wrap="square" lIns="0" tIns="0" rIns="0" bIns="0" rtlCol="0">
            <a:noAutofit/>
          </a:bodyPr>
          <a:lstStyle/>
          <a:p>
            <a:pPr algn="ctr"/>
            <a:r>
              <a:rPr lang="en-GB" sz="1200" b="1" noProof="0" dirty="0">
                <a:solidFill>
                  <a:srgbClr val="595959"/>
                </a:solidFill>
              </a:rPr>
              <a:t>Share of wallet per purchase channel</a:t>
            </a:r>
          </a:p>
        </p:txBody>
      </p:sp>
      <p:pic>
        <p:nvPicPr>
          <p:cNvPr id="11" name="Graphic 10" descr="Ecommerce with solid fill">
            <a:extLst>
              <a:ext uri="{FF2B5EF4-FFF2-40B4-BE49-F238E27FC236}">
                <a16:creationId xmlns:a16="http://schemas.microsoft.com/office/drawing/2014/main" id="{649D81EB-3814-80B9-1B21-BB6E04BC0BC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87256" y="4096997"/>
            <a:ext cx="360000" cy="360000"/>
          </a:xfrm>
          <a:prstGeom prst="rect">
            <a:avLst/>
          </a:prstGeom>
        </p:spPr>
      </p:pic>
      <p:pic>
        <p:nvPicPr>
          <p:cNvPr id="17" name="Graphic 16" descr="Roller Paint Tool with solid fill">
            <a:extLst>
              <a:ext uri="{FF2B5EF4-FFF2-40B4-BE49-F238E27FC236}">
                <a16:creationId xmlns:a16="http://schemas.microsoft.com/office/drawing/2014/main" id="{EA550446-B608-F8AC-AEB1-04C29DF5F6F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050312" y="4541349"/>
            <a:ext cx="360000" cy="360000"/>
          </a:xfrm>
          <a:prstGeom prst="rect">
            <a:avLst/>
          </a:prstGeom>
        </p:spPr>
      </p:pic>
      <p:pic>
        <p:nvPicPr>
          <p:cNvPr id="19" name="Graphic 18" descr="Tools with solid fill">
            <a:extLst>
              <a:ext uri="{FF2B5EF4-FFF2-40B4-BE49-F238E27FC236}">
                <a16:creationId xmlns:a16="http://schemas.microsoft.com/office/drawing/2014/main" id="{F03A2DD5-1445-B0E1-815A-AA02FD51B40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050312" y="4974378"/>
            <a:ext cx="360000" cy="360000"/>
          </a:xfrm>
          <a:prstGeom prst="rect">
            <a:avLst/>
          </a:prstGeom>
        </p:spPr>
      </p:pic>
      <p:pic>
        <p:nvPicPr>
          <p:cNvPr id="21" name="Graphic 20" descr="Factory with solid fill">
            <a:extLst>
              <a:ext uri="{FF2B5EF4-FFF2-40B4-BE49-F238E27FC236}">
                <a16:creationId xmlns:a16="http://schemas.microsoft.com/office/drawing/2014/main" id="{6535A5C7-DDE4-63B8-488E-4FCE3A0D92C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075555" y="3203868"/>
            <a:ext cx="360000" cy="360000"/>
          </a:xfrm>
          <a:prstGeom prst="rect">
            <a:avLst/>
          </a:prstGeom>
        </p:spPr>
      </p:pic>
      <p:pic>
        <p:nvPicPr>
          <p:cNvPr id="25" name="Graphic 24" descr="Warehouse with solid fill">
            <a:extLst>
              <a:ext uri="{FF2B5EF4-FFF2-40B4-BE49-F238E27FC236}">
                <a16:creationId xmlns:a16="http://schemas.microsoft.com/office/drawing/2014/main" id="{E0A0E861-9A7C-7415-417C-A90A610004E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102110" y="3636897"/>
            <a:ext cx="360000" cy="360000"/>
          </a:xfrm>
          <a:prstGeom prst="rect">
            <a:avLst/>
          </a:prstGeom>
        </p:spPr>
      </p:pic>
      <p:sp>
        <p:nvSpPr>
          <p:cNvPr id="5" name="Tijdelijke aanduiding voor tekst 5">
            <a:extLst>
              <a:ext uri="{FF2B5EF4-FFF2-40B4-BE49-F238E27FC236}">
                <a16:creationId xmlns:a16="http://schemas.microsoft.com/office/drawing/2014/main" id="{F38D38E4-ECC8-FFE8-DF1B-EDB0FDB64902}"/>
              </a:ext>
            </a:extLst>
          </p:cNvPr>
          <p:cNvSpPr txBox="1">
            <a:spLocks/>
          </p:cNvSpPr>
          <p:nvPr/>
        </p:nvSpPr>
        <p:spPr>
          <a:xfrm>
            <a:off x="515001" y="1071091"/>
            <a:ext cx="7561405" cy="413222"/>
          </a:xfrm>
          <a:prstGeom prst="rect">
            <a:avLst/>
          </a:prstGeom>
          <a:noFill/>
          <a:ln>
            <a:noFill/>
          </a:ln>
        </p:spPr>
        <p:txBody>
          <a:bodyPr vert="horz" lIns="0" tIns="0" rIns="0" bIns="0" rtlCol="0" anchor="b" anchorCtr="0">
            <a:noAutofit/>
          </a:bodyPr>
          <a:lstStyle>
            <a:lvl1pPr marL="0" indent="0" algn="l" defTabSz="914400" rtl="0" eaLnBrk="1" latinLnBrk="0" hangingPunct="1">
              <a:lnSpc>
                <a:spcPct val="100000"/>
              </a:lnSpc>
              <a:spcBef>
                <a:spcPts val="0"/>
              </a:spcBef>
              <a:buFont typeface="Arial" panose="020B0604020202020204" pitchFamily="34" charset="0"/>
              <a:buNone/>
              <a:defRPr sz="1400" b="0" kern="1200" baseline="0">
                <a:ln>
                  <a:noFill/>
                </a:ln>
                <a:solidFill>
                  <a:srgbClr val="0A5D7A"/>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0" fontAlgn="base" hangingPunct="0">
              <a:spcBef>
                <a:spcPct val="0"/>
              </a:spcBef>
              <a:spcAft>
                <a:spcPct val="0"/>
              </a:spcAft>
            </a:pPr>
            <a:r>
              <a:rPr lang="en-US" altLang="en-NL" dirty="0"/>
              <a:t>Lorem ipsum dolor sit </a:t>
            </a:r>
            <a:r>
              <a:rPr lang="en-US" altLang="en-NL" dirty="0" err="1"/>
              <a:t>amet</a:t>
            </a:r>
            <a:r>
              <a:rPr lang="en-US" altLang="en-NL" dirty="0"/>
              <a:t>, </a:t>
            </a:r>
            <a:r>
              <a:rPr lang="en-US" altLang="en-NL" dirty="0" err="1"/>
              <a:t>consectetuer</a:t>
            </a:r>
            <a:r>
              <a:rPr lang="en-US" altLang="en-NL" dirty="0"/>
              <a:t> </a:t>
            </a:r>
            <a:r>
              <a:rPr lang="en-US" altLang="en-NL" dirty="0" err="1"/>
              <a:t>adipiscing</a:t>
            </a:r>
            <a:r>
              <a:rPr lang="en-US" altLang="en-NL" dirty="0"/>
              <a:t> </a:t>
            </a:r>
            <a:r>
              <a:rPr lang="en-US" altLang="en-NL" dirty="0" err="1"/>
              <a:t>elit</a:t>
            </a:r>
            <a:r>
              <a:rPr lang="en-US" altLang="en-NL" dirty="0"/>
              <a:t>. </a:t>
            </a:r>
            <a:endParaRPr lang="hr-HR" altLang="en-NL" dirty="0"/>
          </a:p>
        </p:txBody>
      </p:sp>
      <p:sp>
        <p:nvSpPr>
          <p:cNvPr id="15" name="TextBox 14">
            <a:extLst>
              <a:ext uri="{FF2B5EF4-FFF2-40B4-BE49-F238E27FC236}">
                <a16:creationId xmlns:a16="http://schemas.microsoft.com/office/drawing/2014/main" id="{040DFEC5-396D-359B-171D-6831F4FA68B4}"/>
              </a:ext>
            </a:extLst>
          </p:cNvPr>
          <p:cNvSpPr txBox="1"/>
          <p:nvPr/>
        </p:nvSpPr>
        <p:spPr>
          <a:xfrm>
            <a:off x="490912" y="6538630"/>
            <a:ext cx="7561405" cy="160228"/>
          </a:xfrm>
          <a:prstGeom prst="rect">
            <a:avLst/>
          </a:prstGeom>
          <a:noFill/>
        </p:spPr>
        <p:txBody>
          <a:bodyPr wrap="none" lIns="0" tIns="0" rIns="0" bIns="0" rtlCol="0">
            <a:noAutofit/>
          </a:bodyPr>
          <a:lstStyle/>
          <a:p>
            <a:r>
              <a:rPr lang="en-GB" sz="800" noProof="0" dirty="0">
                <a:solidFill>
                  <a:schemeClr val="bg1">
                    <a:lumMod val="75000"/>
                  </a:schemeClr>
                </a:solidFill>
                <a:latin typeface="Arial" panose="020B0604020202020204" pitchFamily="34" charset="0"/>
              </a:rPr>
              <a:t>N (total EU, subsample)=410 | Measurement points: Q1 (March) 2026 vs Q3/2025.</a:t>
            </a:r>
          </a:p>
        </p:txBody>
      </p:sp>
      <p:pic>
        <p:nvPicPr>
          <p:cNvPr id="16" name="Graphic 15" descr="Toilet Plunge outline">
            <a:extLst>
              <a:ext uri="{FF2B5EF4-FFF2-40B4-BE49-F238E27FC236}">
                <a16:creationId xmlns:a16="http://schemas.microsoft.com/office/drawing/2014/main" id="{5414709C-4F21-CA2F-CFC9-9A9C654CC519}"/>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269229" y="2756436"/>
            <a:ext cx="288000" cy="288000"/>
          </a:xfrm>
          <a:prstGeom prst="rect">
            <a:avLst/>
          </a:prstGeom>
        </p:spPr>
      </p:pic>
      <p:pic>
        <p:nvPicPr>
          <p:cNvPr id="20" name="Graphic 19" descr="High temperature with solid fill">
            <a:extLst>
              <a:ext uri="{FF2B5EF4-FFF2-40B4-BE49-F238E27FC236}">
                <a16:creationId xmlns:a16="http://schemas.microsoft.com/office/drawing/2014/main" id="{10A296BF-4B1C-4657-7EB2-AA325FEA20F5}"/>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047561" y="2756436"/>
            <a:ext cx="288000" cy="288000"/>
          </a:xfrm>
          <a:prstGeom prst="rect">
            <a:avLst/>
          </a:prstGeom>
        </p:spPr>
      </p:pic>
    </p:spTree>
    <p:extLst>
      <p:ext uri="{BB962C8B-B14F-4D97-AF65-F5344CB8AC3E}">
        <p14:creationId xmlns:p14="http://schemas.microsoft.com/office/powerpoint/2010/main" val="8811749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5E92AAA-F8A2-D4DC-E563-7C575338D396}"/>
              </a:ext>
            </a:extLst>
          </p:cNvPr>
          <p:cNvSpPr>
            <a:spLocks noGrp="1"/>
          </p:cNvSpPr>
          <p:nvPr>
            <p:ph type="body" sz="quarter" idx="15"/>
          </p:nvPr>
        </p:nvSpPr>
        <p:spPr>
          <a:xfrm>
            <a:off x="480595" y="416402"/>
            <a:ext cx="11231980" cy="537368"/>
          </a:xfrm>
        </p:spPr>
        <p:txBody>
          <a:bodyPr anchor="t"/>
          <a:lstStyle/>
          <a:p>
            <a:r>
              <a:rPr lang="en-GB" sz="2400" noProof="0" dirty="0"/>
              <a:t>Key industry trends across markets</a:t>
            </a:r>
          </a:p>
        </p:txBody>
      </p:sp>
      <p:sp>
        <p:nvSpPr>
          <p:cNvPr id="7" name="TextBox 6">
            <a:extLst>
              <a:ext uri="{FF2B5EF4-FFF2-40B4-BE49-F238E27FC236}">
                <a16:creationId xmlns:a16="http://schemas.microsoft.com/office/drawing/2014/main" id="{E0D7FF95-1623-499C-3DC6-97999559C83E}"/>
              </a:ext>
            </a:extLst>
          </p:cNvPr>
          <p:cNvSpPr txBox="1"/>
          <p:nvPr/>
        </p:nvSpPr>
        <p:spPr>
          <a:xfrm>
            <a:off x="479424" y="6538629"/>
            <a:ext cx="6766397" cy="319371"/>
          </a:xfrm>
          <a:prstGeom prst="rect">
            <a:avLst/>
          </a:prstGeom>
          <a:noFill/>
        </p:spPr>
        <p:txBody>
          <a:bodyPr wrap="none" lIns="0" tIns="0" rIns="0" bIns="0" rtlCol="0">
            <a:noAutofit/>
          </a:bodyPr>
          <a:lstStyle/>
          <a:p>
            <a:r>
              <a:rPr lang="en-GB" sz="800" noProof="0" dirty="0">
                <a:solidFill>
                  <a:schemeClr val="bg1">
                    <a:lumMod val="75000"/>
                  </a:schemeClr>
                </a:solidFill>
                <a:latin typeface="Arial" panose="020B0604020202020204" pitchFamily="34" charset="0"/>
              </a:rPr>
              <a:t>N: UK/DE/FR/PL = 170; BE/NL = 100 | * Conditional indicators based on respective users. </a:t>
            </a:r>
            <a:r>
              <a:rPr lang="en-GB" sz="800" noProof="0" dirty="0">
                <a:solidFill>
                  <a:srgbClr val="A6A6A6"/>
                </a:solidFill>
                <a:latin typeface="Arial" panose="020B0604020202020204" pitchFamily="34" charset="0"/>
              </a:rPr>
              <a:t>| </a:t>
            </a:r>
            <a:r>
              <a:rPr lang="en-GB" sz="800" noProof="0" dirty="0">
                <a:solidFill>
                  <a:schemeClr val="accent2"/>
                </a:solidFill>
                <a:latin typeface="Arial" panose="020B0604020202020204" pitchFamily="34" charset="0"/>
              </a:rPr>
              <a:t>Above</a:t>
            </a:r>
            <a:r>
              <a:rPr lang="en-GB" sz="800" noProof="0" dirty="0">
                <a:solidFill>
                  <a:srgbClr val="A6A6A6"/>
                </a:solidFill>
                <a:latin typeface="Arial" panose="020B0604020202020204" pitchFamily="34" charset="0"/>
              </a:rPr>
              <a:t> the European average. </a:t>
            </a:r>
            <a:r>
              <a:rPr lang="en-GB" sz="800" noProof="0" dirty="0">
                <a:solidFill>
                  <a:schemeClr val="accent4"/>
                </a:solidFill>
                <a:latin typeface="Arial" panose="020B0604020202020204" pitchFamily="34" charset="0"/>
              </a:rPr>
              <a:t>Below</a:t>
            </a:r>
            <a:r>
              <a:rPr lang="en-GB" sz="800" noProof="0" dirty="0">
                <a:solidFill>
                  <a:srgbClr val="A6A6A6"/>
                </a:solidFill>
                <a:latin typeface="Arial" panose="020B0604020202020204" pitchFamily="34" charset="0"/>
              </a:rPr>
              <a:t> the European average.</a:t>
            </a:r>
          </a:p>
        </p:txBody>
      </p:sp>
      <p:sp>
        <p:nvSpPr>
          <p:cNvPr id="8" name="Tijdelijke aanduiding voor tekst 5">
            <a:extLst>
              <a:ext uri="{FF2B5EF4-FFF2-40B4-BE49-F238E27FC236}">
                <a16:creationId xmlns:a16="http://schemas.microsoft.com/office/drawing/2014/main" id="{260F12FA-572A-AF88-724C-E29A147919D6}"/>
              </a:ext>
            </a:extLst>
          </p:cNvPr>
          <p:cNvSpPr txBox="1">
            <a:spLocks/>
          </p:cNvSpPr>
          <p:nvPr/>
        </p:nvSpPr>
        <p:spPr>
          <a:xfrm>
            <a:off x="490913" y="1074420"/>
            <a:ext cx="11231980" cy="409892"/>
          </a:xfrm>
          <a:prstGeom prst="rect">
            <a:avLst/>
          </a:prstGeom>
          <a:noFill/>
          <a:ln>
            <a:noFill/>
          </a:ln>
        </p:spPr>
        <p:txBody>
          <a:bodyPr vert="horz" lIns="0" tIns="0" rIns="0" bIns="0" rtlCol="0" anchor="b" anchorCtr="0">
            <a:noAutofit/>
          </a:bodyPr>
          <a:lstStyle>
            <a:lvl1pPr marL="0" indent="0" algn="l" defTabSz="914400" rtl="0" eaLnBrk="1" latinLnBrk="0" hangingPunct="1">
              <a:lnSpc>
                <a:spcPct val="100000"/>
              </a:lnSpc>
              <a:spcBef>
                <a:spcPts val="0"/>
              </a:spcBef>
              <a:buFont typeface="Arial" panose="020B0604020202020204" pitchFamily="34" charset="0"/>
              <a:buNone/>
              <a:defRPr sz="1400" b="0" kern="1200" baseline="0">
                <a:ln>
                  <a:noFill/>
                </a:ln>
                <a:solidFill>
                  <a:srgbClr val="0A5D7A"/>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0" fontAlgn="base" hangingPunct="0">
              <a:spcBef>
                <a:spcPct val="0"/>
              </a:spcBef>
              <a:spcAft>
                <a:spcPct val="0"/>
              </a:spcAft>
            </a:pPr>
            <a:r>
              <a:rPr lang="en-US" altLang="en-NL" dirty="0"/>
              <a:t>Lorem ipsum dolor sit </a:t>
            </a:r>
            <a:r>
              <a:rPr lang="en-US" altLang="en-NL" dirty="0" err="1"/>
              <a:t>amet</a:t>
            </a:r>
            <a:r>
              <a:rPr lang="en-US" altLang="en-NL" dirty="0"/>
              <a:t>, </a:t>
            </a:r>
            <a:r>
              <a:rPr lang="en-US" altLang="en-NL" dirty="0" err="1"/>
              <a:t>consectetuer</a:t>
            </a:r>
            <a:r>
              <a:rPr lang="en-US" altLang="en-NL" dirty="0"/>
              <a:t> </a:t>
            </a:r>
            <a:r>
              <a:rPr lang="en-US" altLang="en-NL" dirty="0" err="1"/>
              <a:t>adipiscing</a:t>
            </a:r>
            <a:r>
              <a:rPr lang="en-US" altLang="en-NL" dirty="0"/>
              <a:t> </a:t>
            </a:r>
            <a:r>
              <a:rPr lang="en-US" altLang="en-NL" dirty="0" err="1"/>
              <a:t>elit</a:t>
            </a:r>
            <a:r>
              <a:rPr lang="en-US" altLang="en-NL" dirty="0"/>
              <a:t>. </a:t>
            </a:r>
            <a:endParaRPr lang="hr-HR" altLang="en-NL" dirty="0"/>
          </a:p>
        </p:txBody>
      </p:sp>
      <p:grpSp>
        <p:nvGrpSpPr>
          <p:cNvPr id="9" name="Group 8">
            <a:extLst>
              <a:ext uri="{FF2B5EF4-FFF2-40B4-BE49-F238E27FC236}">
                <a16:creationId xmlns:a16="http://schemas.microsoft.com/office/drawing/2014/main" id="{F7233A35-3791-B41C-C55E-4E91AC6F1700}"/>
              </a:ext>
            </a:extLst>
          </p:cNvPr>
          <p:cNvGrpSpPr>
            <a:grpSpLocks noChangeAspect="1"/>
          </p:cNvGrpSpPr>
          <p:nvPr/>
        </p:nvGrpSpPr>
        <p:grpSpPr>
          <a:xfrm>
            <a:off x="3807361" y="1921128"/>
            <a:ext cx="4960029" cy="4520470"/>
            <a:chOff x="5177028" y="1618237"/>
            <a:chExt cx="1567433" cy="1351845"/>
          </a:xfrm>
        </p:grpSpPr>
        <p:sp>
          <p:nvSpPr>
            <p:cNvPr id="10" name="Shape 17054">
              <a:extLst>
                <a:ext uri="{FF2B5EF4-FFF2-40B4-BE49-F238E27FC236}">
                  <a16:creationId xmlns:a16="http://schemas.microsoft.com/office/drawing/2014/main" id="{F578C4E5-76A6-53D1-FA92-BFE60DDDFB49}"/>
                </a:ext>
              </a:extLst>
            </p:cNvPr>
            <p:cNvSpPr/>
            <p:nvPr/>
          </p:nvSpPr>
          <p:spPr>
            <a:xfrm>
              <a:off x="6180701" y="2288734"/>
              <a:ext cx="563760" cy="314758"/>
            </a:xfrm>
            <a:custGeom>
              <a:avLst/>
              <a:gdLst/>
              <a:ahLst/>
              <a:cxnLst>
                <a:cxn ang="0">
                  <a:pos x="wd2" y="hd2"/>
                </a:cxn>
                <a:cxn ang="5400000">
                  <a:pos x="wd2" y="hd2"/>
                </a:cxn>
                <a:cxn ang="10800000">
                  <a:pos x="wd2" y="hd2"/>
                </a:cxn>
                <a:cxn ang="16200000">
                  <a:pos x="wd2" y="hd2"/>
                </a:cxn>
              </a:cxnLst>
              <a:rect l="0" t="0" r="r" b="b"/>
              <a:pathLst>
                <a:path w="21600" h="21600" extrusionOk="0">
                  <a:moveTo>
                    <a:pt x="14971" y="21600"/>
                  </a:moveTo>
                  <a:cubicBezTo>
                    <a:pt x="14653" y="21600"/>
                    <a:pt x="14279" y="21201"/>
                    <a:pt x="14105" y="20933"/>
                  </a:cubicBezTo>
                  <a:lnTo>
                    <a:pt x="13984" y="20746"/>
                  </a:lnTo>
                  <a:lnTo>
                    <a:pt x="14090" y="20532"/>
                  </a:lnTo>
                  <a:cubicBezTo>
                    <a:pt x="14138" y="20438"/>
                    <a:pt x="14154" y="20326"/>
                    <a:pt x="14179" y="20137"/>
                  </a:cubicBezTo>
                  <a:cubicBezTo>
                    <a:pt x="14192" y="20040"/>
                    <a:pt x="14214" y="19945"/>
                    <a:pt x="14237" y="19845"/>
                  </a:cubicBezTo>
                  <a:cubicBezTo>
                    <a:pt x="14256" y="19762"/>
                    <a:pt x="14292" y="19606"/>
                    <a:pt x="14291" y="19554"/>
                  </a:cubicBezTo>
                  <a:cubicBezTo>
                    <a:pt x="14284" y="19491"/>
                    <a:pt x="14149" y="19429"/>
                    <a:pt x="14091" y="19403"/>
                  </a:cubicBezTo>
                  <a:lnTo>
                    <a:pt x="14012" y="19364"/>
                  </a:lnTo>
                  <a:cubicBezTo>
                    <a:pt x="13896" y="19300"/>
                    <a:pt x="13807" y="19203"/>
                    <a:pt x="13729" y="19117"/>
                  </a:cubicBezTo>
                  <a:cubicBezTo>
                    <a:pt x="13631" y="19011"/>
                    <a:pt x="13561" y="18934"/>
                    <a:pt x="13462" y="18934"/>
                  </a:cubicBezTo>
                  <a:lnTo>
                    <a:pt x="13362" y="18954"/>
                  </a:lnTo>
                  <a:cubicBezTo>
                    <a:pt x="13298" y="18974"/>
                    <a:pt x="13218" y="18997"/>
                    <a:pt x="13147" y="18997"/>
                  </a:cubicBezTo>
                  <a:cubicBezTo>
                    <a:pt x="13025" y="18997"/>
                    <a:pt x="12934" y="18934"/>
                    <a:pt x="12875" y="18808"/>
                  </a:cubicBezTo>
                  <a:cubicBezTo>
                    <a:pt x="12837" y="18726"/>
                    <a:pt x="12798" y="18579"/>
                    <a:pt x="12823" y="18350"/>
                  </a:cubicBezTo>
                  <a:cubicBezTo>
                    <a:pt x="12884" y="17823"/>
                    <a:pt x="13324" y="17548"/>
                    <a:pt x="13677" y="17326"/>
                  </a:cubicBezTo>
                  <a:cubicBezTo>
                    <a:pt x="13781" y="17261"/>
                    <a:pt x="13871" y="17206"/>
                    <a:pt x="13927" y="17155"/>
                  </a:cubicBezTo>
                  <a:cubicBezTo>
                    <a:pt x="14003" y="17087"/>
                    <a:pt x="14037" y="17054"/>
                    <a:pt x="14052" y="16991"/>
                  </a:cubicBezTo>
                  <a:cubicBezTo>
                    <a:pt x="13983" y="16943"/>
                    <a:pt x="13884" y="16858"/>
                    <a:pt x="13738" y="16708"/>
                  </a:cubicBezTo>
                  <a:cubicBezTo>
                    <a:pt x="13734" y="16703"/>
                    <a:pt x="13712" y="16690"/>
                    <a:pt x="13664" y="16690"/>
                  </a:cubicBezTo>
                  <a:cubicBezTo>
                    <a:pt x="13597" y="16690"/>
                    <a:pt x="13524" y="16711"/>
                    <a:pt x="13464" y="16728"/>
                  </a:cubicBezTo>
                  <a:cubicBezTo>
                    <a:pt x="13355" y="16755"/>
                    <a:pt x="13292" y="16784"/>
                    <a:pt x="13228" y="16811"/>
                  </a:cubicBezTo>
                  <a:cubicBezTo>
                    <a:pt x="13116" y="16860"/>
                    <a:pt x="13000" y="16911"/>
                    <a:pt x="12872" y="16911"/>
                  </a:cubicBezTo>
                  <a:cubicBezTo>
                    <a:pt x="12843" y="16911"/>
                    <a:pt x="12813" y="16908"/>
                    <a:pt x="12783" y="16902"/>
                  </a:cubicBezTo>
                  <a:cubicBezTo>
                    <a:pt x="12329" y="16814"/>
                    <a:pt x="11890" y="16687"/>
                    <a:pt x="11861" y="16184"/>
                  </a:cubicBezTo>
                  <a:cubicBezTo>
                    <a:pt x="11846" y="15925"/>
                    <a:pt x="11998" y="15674"/>
                    <a:pt x="12164" y="15489"/>
                  </a:cubicBezTo>
                  <a:cubicBezTo>
                    <a:pt x="12160" y="15480"/>
                    <a:pt x="12122" y="15403"/>
                    <a:pt x="12109" y="15371"/>
                  </a:cubicBezTo>
                  <a:cubicBezTo>
                    <a:pt x="12039" y="15446"/>
                    <a:pt x="11942" y="15496"/>
                    <a:pt x="11811" y="15496"/>
                  </a:cubicBezTo>
                  <a:cubicBezTo>
                    <a:pt x="11758" y="15496"/>
                    <a:pt x="11706" y="15488"/>
                    <a:pt x="11659" y="15477"/>
                  </a:cubicBezTo>
                  <a:cubicBezTo>
                    <a:pt x="11625" y="15469"/>
                    <a:pt x="11592" y="15466"/>
                    <a:pt x="11560" y="15466"/>
                  </a:cubicBezTo>
                  <a:cubicBezTo>
                    <a:pt x="11453" y="15466"/>
                    <a:pt x="11348" y="15500"/>
                    <a:pt x="11242" y="15533"/>
                  </a:cubicBezTo>
                  <a:cubicBezTo>
                    <a:pt x="11157" y="15560"/>
                    <a:pt x="11071" y="15587"/>
                    <a:pt x="10985" y="15600"/>
                  </a:cubicBezTo>
                  <a:cubicBezTo>
                    <a:pt x="10946" y="15656"/>
                    <a:pt x="10804" y="16106"/>
                    <a:pt x="10736" y="16322"/>
                  </a:cubicBezTo>
                  <a:cubicBezTo>
                    <a:pt x="10656" y="16575"/>
                    <a:pt x="10605" y="16735"/>
                    <a:pt x="10556" y="16828"/>
                  </a:cubicBezTo>
                  <a:lnTo>
                    <a:pt x="10508" y="16920"/>
                  </a:lnTo>
                  <a:cubicBezTo>
                    <a:pt x="10420" y="17090"/>
                    <a:pt x="10334" y="17255"/>
                    <a:pt x="10230" y="17398"/>
                  </a:cubicBezTo>
                  <a:cubicBezTo>
                    <a:pt x="10149" y="17510"/>
                    <a:pt x="10066" y="17613"/>
                    <a:pt x="9983" y="17716"/>
                  </a:cubicBezTo>
                  <a:cubicBezTo>
                    <a:pt x="9906" y="17812"/>
                    <a:pt x="9829" y="17909"/>
                    <a:pt x="9754" y="18011"/>
                  </a:cubicBezTo>
                  <a:cubicBezTo>
                    <a:pt x="9861" y="19038"/>
                    <a:pt x="9830" y="19104"/>
                    <a:pt x="9784" y="19201"/>
                  </a:cubicBezTo>
                  <a:lnTo>
                    <a:pt x="9736" y="19304"/>
                  </a:lnTo>
                  <a:lnTo>
                    <a:pt x="9657" y="19307"/>
                  </a:lnTo>
                  <a:cubicBezTo>
                    <a:pt x="9536" y="19307"/>
                    <a:pt x="9489" y="19104"/>
                    <a:pt x="9465" y="18995"/>
                  </a:cubicBezTo>
                  <a:cubicBezTo>
                    <a:pt x="9409" y="18752"/>
                    <a:pt x="9338" y="18701"/>
                    <a:pt x="9247" y="18701"/>
                  </a:cubicBezTo>
                  <a:cubicBezTo>
                    <a:pt x="9112" y="18701"/>
                    <a:pt x="8933" y="18831"/>
                    <a:pt x="8774" y="18946"/>
                  </a:cubicBezTo>
                  <a:cubicBezTo>
                    <a:pt x="8642" y="19042"/>
                    <a:pt x="8517" y="19132"/>
                    <a:pt x="8403" y="19166"/>
                  </a:cubicBezTo>
                  <a:cubicBezTo>
                    <a:pt x="8400" y="19166"/>
                    <a:pt x="8398" y="19166"/>
                    <a:pt x="8395" y="19166"/>
                  </a:cubicBezTo>
                  <a:cubicBezTo>
                    <a:pt x="8073" y="19166"/>
                    <a:pt x="7792" y="18628"/>
                    <a:pt x="7716" y="18337"/>
                  </a:cubicBezTo>
                  <a:lnTo>
                    <a:pt x="7618" y="17967"/>
                  </a:lnTo>
                  <a:lnTo>
                    <a:pt x="7849" y="17935"/>
                  </a:lnTo>
                  <a:cubicBezTo>
                    <a:pt x="8020" y="17912"/>
                    <a:pt x="8106" y="17638"/>
                    <a:pt x="8216" y="17224"/>
                  </a:cubicBezTo>
                  <a:cubicBezTo>
                    <a:pt x="8254" y="17084"/>
                    <a:pt x="8302" y="16961"/>
                    <a:pt x="8351" y="16836"/>
                  </a:cubicBezTo>
                  <a:cubicBezTo>
                    <a:pt x="8424" y="16654"/>
                    <a:pt x="8493" y="16482"/>
                    <a:pt x="8488" y="16332"/>
                  </a:cubicBezTo>
                  <a:cubicBezTo>
                    <a:pt x="8485" y="16267"/>
                    <a:pt x="8442" y="15739"/>
                    <a:pt x="8428" y="15642"/>
                  </a:cubicBezTo>
                  <a:lnTo>
                    <a:pt x="8578" y="15574"/>
                  </a:lnTo>
                  <a:lnTo>
                    <a:pt x="8609" y="15277"/>
                  </a:lnTo>
                  <a:cubicBezTo>
                    <a:pt x="8730" y="15317"/>
                    <a:pt x="8853" y="15348"/>
                    <a:pt x="8975" y="15379"/>
                  </a:cubicBezTo>
                  <a:cubicBezTo>
                    <a:pt x="9073" y="15404"/>
                    <a:pt x="9171" y="15429"/>
                    <a:pt x="9266" y="15458"/>
                  </a:cubicBezTo>
                  <a:cubicBezTo>
                    <a:pt x="9272" y="15459"/>
                    <a:pt x="9435" y="15509"/>
                    <a:pt x="9572" y="15551"/>
                  </a:cubicBezTo>
                  <a:lnTo>
                    <a:pt x="9572" y="14793"/>
                  </a:lnTo>
                  <a:lnTo>
                    <a:pt x="9512" y="14793"/>
                  </a:lnTo>
                  <a:cubicBezTo>
                    <a:pt x="9439" y="14793"/>
                    <a:pt x="9410" y="14789"/>
                    <a:pt x="9381" y="14771"/>
                  </a:cubicBezTo>
                  <a:cubicBezTo>
                    <a:pt x="9143" y="14626"/>
                    <a:pt x="9082" y="14260"/>
                    <a:pt x="9050" y="14063"/>
                  </a:cubicBezTo>
                  <a:cubicBezTo>
                    <a:pt x="9050" y="14061"/>
                    <a:pt x="9016" y="13794"/>
                    <a:pt x="9007" y="13539"/>
                  </a:cubicBezTo>
                  <a:cubicBezTo>
                    <a:pt x="8768" y="13479"/>
                    <a:pt x="8540" y="13361"/>
                    <a:pt x="8510" y="12631"/>
                  </a:cubicBezTo>
                  <a:cubicBezTo>
                    <a:pt x="8506" y="12547"/>
                    <a:pt x="8505" y="12456"/>
                    <a:pt x="8504" y="12364"/>
                  </a:cubicBezTo>
                  <a:cubicBezTo>
                    <a:pt x="8500" y="12026"/>
                    <a:pt x="8490" y="11796"/>
                    <a:pt x="8399" y="11674"/>
                  </a:cubicBezTo>
                  <a:cubicBezTo>
                    <a:pt x="8231" y="11450"/>
                    <a:pt x="8016" y="11440"/>
                    <a:pt x="7787" y="11429"/>
                  </a:cubicBezTo>
                  <a:cubicBezTo>
                    <a:pt x="7659" y="11423"/>
                    <a:pt x="7531" y="11417"/>
                    <a:pt x="7407" y="11377"/>
                  </a:cubicBezTo>
                  <a:cubicBezTo>
                    <a:pt x="7232" y="11322"/>
                    <a:pt x="7097" y="11106"/>
                    <a:pt x="6977" y="10916"/>
                  </a:cubicBezTo>
                  <a:cubicBezTo>
                    <a:pt x="6867" y="10741"/>
                    <a:pt x="6763" y="10575"/>
                    <a:pt x="6657" y="10575"/>
                  </a:cubicBezTo>
                  <a:cubicBezTo>
                    <a:pt x="6636" y="10575"/>
                    <a:pt x="6614" y="10581"/>
                    <a:pt x="6591" y="10594"/>
                  </a:cubicBezTo>
                  <a:cubicBezTo>
                    <a:pt x="6527" y="10737"/>
                    <a:pt x="6446" y="10824"/>
                    <a:pt x="6244" y="10824"/>
                  </a:cubicBezTo>
                  <a:cubicBezTo>
                    <a:pt x="6186" y="10824"/>
                    <a:pt x="6114" y="10817"/>
                    <a:pt x="6020" y="10801"/>
                  </a:cubicBezTo>
                  <a:cubicBezTo>
                    <a:pt x="6020" y="10801"/>
                    <a:pt x="6019" y="10801"/>
                    <a:pt x="6018" y="10801"/>
                  </a:cubicBezTo>
                  <a:cubicBezTo>
                    <a:pt x="5648" y="10801"/>
                    <a:pt x="5254" y="11583"/>
                    <a:pt x="5130" y="11885"/>
                  </a:cubicBezTo>
                  <a:lnTo>
                    <a:pt x="5085" y="11997"/>
                  </a:lnTo>
                  <a:lnTo>
                    <a:pt x="4937" y="12004"/>
                  </a:lnTo>
                  <a:cubicBezTo>
                    <a:pt x="4847" y="12004"/>
                    <a:pt x="4757" y="11994"/>
                    <a:pt x="4665" y="11985"/>
                  </a:cubicBezTo>
                  <a:cubicBezTo>
                    <a:pt x="4582" y="11975"/>
                    <a:pt x="4497" y="11966"/>
                    <a:pt x="4413" y="11966"/>
                  </a:cubicBezTo>
                  <a:cubicBezTo>
                    <a:pt x="4348" y="11966"/>
                    <a:pt x="4283" y="11972"/>
                    <a:pt x="4218" y="11989"/>
                  </a:cubicBezTo>
                  <a:cubicBezTo>
                    <a:pt x="4041" y="12034"/>
                    <a:pt x="3918" y="12221"/>
                    <a:pt x="3762" y="12456"/>
                  </a:cubicBezTo>
                  <a:lnTo>
                    <a:pt x="3601" y="12696"/>
                  </a:lnTo>
                  <a:lnTo>
                    <a:pt x="3500" y="12566"/>
                  </a:lnTo>
                  <a:cubicBezTo>
                    <a:pt x="3289" y="12294"/>
                    <a:pt x="3048" y="12041"/>
                    <a:pt x="2984" y="12024"/>
                  </a:cubicBezTo>
                  <a:cubicBezTo>
                    <a:pt x="2998" y="12038"/>
                    <a:pt x="2943" y="12061"/>
                    <a:pt x="2793" y="12061"/>
                  </a:cubicBezTo>
                  <a:cubicBezTo>
                    <a:pt x="2503" y="12061"/>
                    <a:pt x="1836" y="11961"/>
                    <a:pt x="1689" y="11864"/>
                  </a:cubicBezTo>
                  <a:lnTo>
                    <a:pt x="1512" y="11746"/>
                  </a:lnTo>
                  <a:cubicBezTo>
                    <a:pt x="1450" y="11819"/>
                    <a:pt x="1357" y="11882"/>
                    <a:pt x="1221" y="11882"/>
                  </a:cubicBezTo>
                  <a:cubicBezTo>
                    <a:pt x="1002" y="11882"/>
                    <a:pt x="489" y="11149"/>
                    <a:pt x="98" y="10535"/>
                  </a:cubicBezTo>
                  <a:lnTo>
                    <a:pt x="0" y="10381"/>
                  </a:lnTo>
                  <a:lnTo>
                    <a:pt x="66" y="10181"/>
                  </a:lnTo>
                  <a:lnTo>
                    <a:pt x="124" y="9990"/>
                  </a:lnTo>
                  <a:cubicBezTo>
                    <a:pt x="170" y="9836"/>
                    <a:pt x="215" y="9688"/>
                    <a:pt x="266" y="9579"/>
                  </a:cubicBezTo>
                  <a:cubicBezTo>
                    <a:pt x="296" y="9512"/>
                    <a:pt x="331" y="9446"/>
                    <a:pt x="367" y="9379"/>
                  </a:cubicBezTo>
                  <a:cubicBezTo>
                    <a:pt x="451" y="9223"/>
                    <a:pt x="530" y="9076"/>
                    <a:pt x="527" y="8935"/>
                  </a:cubicBezTo>
                  <a:lnTo>
                    <a:pt x="522" y="8565"/>
                  </a:lnTo>
                  <a:lnTo>
                    <a:pt x="756" y="8665"/>
                  </a:lnTo>
                  <a:lnTo>
                    <a:pt x="511" y="7378"/>
                  </a:lnTo>
                  <a:lnTo>
                    <a:pt x="1815" y="5048"/>
                  </a:lnTo>
                  <a:lnTo>
                    <a:pt x="1882" y="5048"/>
                  </a:lnTo>
                  <a:cubicBezTo>
                    <a:pt x="1924" y="5048"/>
                    <a:pt x="2004" y="5023"/>
                    <a:pt x="2081" y="4992"/>
                  </a:cubicBezTo>
                  <a:lnTo>
                    <a:pt x="2025" y="4295"/>
                  </a:lnTo>
                  <a:cubicBezTo>
                    <a:pt x="1951" y="4121"/>
                    <a:pt x="1733" y="3604"/>
                    <a:pt x="1628" y="3335"/>
                  </a:cubicBezTo>
                  <a:cubicBezTo>
                    <a:pt x="1484" y="2964"/>
                    <a:pt x="1392" y="2584"/>
                    <a:pt x="1354" y="2205"/>
                  </a:cubicBezTo>
                  <a:lnTo>
                    <a:pt x="1293" y="1589"/>
                  </a:lnTo>
                  <a:lnTo>
                    <a:pt x="1595" y="1913"/>
                  </a:lnTo>
                  <a:cubicBezTo>
                    <a:pt x="1597" y="1913"/>
                    <a:pt x="1602" y="1912"/>
                    <a:pt x="1608" y="1912"/>
                  </a:cubicBezTo>
                  <a:cubicBezTo>
                    <a:pt x="1661" y="1912"/>
                    <a:pt x="1852" y="1935"/>
                    <a:pt x="1964" y="1949"/>
                  </a:cubicBezTo>
                  <a:cubicBezTo>
                    <a:pt x="2041" y="1787"/>
                    <a:pt x="2192" y="1487"/>
                    <a:pt x="2353" y="1241"/>
                  </a:cubicBezTo>
                  <a:cubicBezTo>
                    <a:pt x="2428" y="1127"/>
                    <a:pt x="2565" y="1021"/>
                    <a:pt x="3062" y="1021"/>
                  </a:cubicBezTo>
                  <a:cubicBezTo>
                    <a:pt x="3642" y="1021"/>
                    <a:pt x="4394" y="1167"/>
                    <a:pt x="4426" y="1174"/>
                  </a:cubicBezTo>
                  <a:cubicBezTo>
                    <a:pt x="4595" y="1221"/>
                    <a:pt x="4757" y="1271"/>
                    <a:pt x="4919" y="1321"/>
                  </a:cubicBezTo>
                  <a:cubicBezTo>
                    <a:pt x="5082" y="1372"/>
                    <a:pt x="5246" y="1423"/>
                    <a:pt x="5410" y="1469"/>
                  </a:cubicBezTo>
                  <a:cubicBezTo>
                    <a:pt x="5612" y="1525"/>
                    <a:pt x="5781" y="1611"/>
                    <a:pt x="5994" y="1767"/>
                  </a:cubicBezTo>
                  <a:cubicBezTo>
                    <a:pt x="6179" y="1902"/>
                    <a:pt x="6358" y="1963"/>
                    <a:pt x="6574" y="1963"/>
                  </a:cubicBezTo>
                  <a:cubicBezTo>
                    <a:pt x="6654" y="1963"/>
                    <a:pt x="6736" y="1955"/>
                    <a:pt x="6824" y="1942"/>
                  </a:cubicBezTo>
                  <a:lnTo>
                    <a:pt x="6912" y="1921"/>
                  </a:lnTo>
                  <a:cubicBezTo>
                    <a:pt x="6972" y="1906"/>
                    <a:pt x="7032" y="1891"/>
                    <a:pt x="7092" y="1891"/>
                  </a:cubicBezTo>
                  <a:cubicBezTo>
                    <a:pt x="7132" y="1891"/>
                    <a:pt x="7169" y="1897"/>
                    <a:pt x="7204" y="1910"/>
                  </a:cubicBezTo>
                  <a:cubicBezTo>
                    <a:pt x="7276" y="1937"/>
                    <a:pt x="7337" y="2012"/>
                    <a:pt x="7396" y="2085"/>
                  </a:cubicBezTo>
                  <a:cubicBezTo>
                    <a:pt x="7417" y="2110"/>
                    <a:pt x="7450" y="2151"/>
                    <a:pt x="7471" y="2170"/>
                  </a:cubicBezTo>
                  <a:cubicBezTo>
                    <a:pt x="7470" y="2157"/>
                    <a:pt x="7485" y="2133"/>
                    <a:pt x="7498" y="2113"/>
                  </a:cubicBezTo>
                  <a:cubicBezTo>
                    <a:pt x="7547" y="2037"/>
                    <a:pt x="7611" y="1937"/>
                    <a:pt x="7712" y="1823"/>
                  </a:cubicBezTo>
                  <a:cubicBezTo>
                    <a:pt x="7784" y="1743"/>
                    <a:pt x="7849" y="1705"/>
                    <a:pt x="7914" y="1705"/>
                  </a:cubicBezTo>
                  <a:cubicBezTo>
                    <a:pt x="8098" y="1705"/>
                    <a:pt x="8180" y="1982"/>
                    <a:pt x="8251" y="2228"/>
                  </a:cubicBezTo>
                  <a:lnTo>
                    <a:pt x="8280" y="2323"/>
                  </a:lnTo>
                  <a:cubicBezTo>
                    <a:pt x="8312" y="2429"/>
                    <a:pt x="8336" y="2446"/>
                    <a:pt x="8336" y="2446"/>
                  </a:cubicBezTo>
                  <a:lnTo>
                    <a:pt x="8593" y="2203"/>
                  </a:lnTo>
                  <a:cubicBezTo>
                    <a:pt x="8645" y="2176"/>
                    <a:pt x="8851" y="2131"/>
                    <a:pt x="9031" y="2131"/>
                  </a:cubicBezTo>
                  <a:cubicBezTo>
                    <a:pt x="9154" y="2131"/>
                    <a:pt x="9239" y="2151"/>
                    <a:pt x="9300" y="2194"/>
                  </a:cubicBezTo>
                  <a:cubicBezTo>
                    <a:pt x="9377" y="2249"/>
                    <a:pt x="9491" y="2387"/>
                    <a:pt x="9591" y="2520"/>
                  </a:cubicBezTo>
                  <a:cubicBezTo>
                    <a:pt x="9434" y="1795"/>
                    <a:pt x="9614" y="1382"/>
                    <a:pt x="9724" y="1133"/>
                  </a:cubicBezTo>
                  <a:cubicBezTo>
                    <a:pt x="9750" y="1072"/>
                    <a:pt x="9778" y="1009"/>
                    <a:pt x="9787" y="971"/>
                  </a:cubicBezTo>
                  <a:cubicBezTo>
                    <a:pt x="9819" y="829"/>
                    <a:pt x="9895" y="502"/>
                    <a:pt x="11043" y="488"/>
                  </a:cubicBezTo>
                  <a:lnTo>
                    <a:pt x="11100" y="487"/>
                  </a:lnTo>
                  <a:lnTo>
                    <a:pt x="11144" y="550"/>
                  </a:lnTo>
                  <a:cubicBezTo>
                    <a:pt x="11220" y="657"/>
                    <a:pt x="11309" y="710"/>
                    <a:pt x="11414" y="710"/>
                  </a:cubicBezTo>
                  <a:cubicBezTo>
                    <a:pt x="11610" y="710"/>
                    <a:pt x="11836" y="530"/>
                    <a:pt x="12036" y="372"/>
                  </a:cubicBezTo>
                  <a:lnTo>
                    <a:pt x="12173" y="266"/>
                  </a:lnTo>
                  <a:cubicBezTo>
                    <a:pt x="12409" y="89"/>
                    <a:pt x="12630" y="0"/>
                    <a:pt x="12830" y="0"/>
                  </a:cubicBezTo>
                  <a:cubicBezTo>
                    <a:pt x="13182" y="0"/>
                    <a:pt x="13468" y="281"/>
                    <a:pt x="13657" y="812"/>
                  </a:cubicBezTo>
                  <a:cubicBezTo>
                    <a:pt x="13771" y="1134"/>
                    <a:pt x="13883" y="1223"/>
                    <a:pt x="13966" y="1289"/>
                  </a:cubicBezTo>
                  <a:cubicBezTo>
                    <a:pt x="14026" y="1338"/>
                    <a:pt x="14118" y="1411"/>
                    <a:pt x="14137" y="1600"/>
                  </a:cubicBezTo>
                  <a:cubicBezTo>
                    <a:pt x="14155" y="1782"/>
                    <a:pt x="14103" y="1911"/>
                    <a:pt x="13963" y="2159"/>
                  </a:cubicBezTo>
                  <a:cubicBezTo>
                    <a:pt x="14027" y="2319"/>
                    <a:pt x="14054" y="2483"/>
                    <a:pt x="14058" y="2764"/>
                  </a:cubicBezTo>
                  <a:cubicBezTo>
                    <a:pt x="14060" y="2893"/>
                    <a:pt x="14062" y="3028"/>
                    <a:pt x="14373" y="3028"/>
                  </a:cubicBezTo>
                  <a:lnTo>
                    <a:pt x="14642" y="3018"/>
                  </a:lnTo>
                  <a:cubicBezTo>
                    <a:pt x="14709" y="3018"/>
                    <a:pt x="14770" y="3025"/>
                    <a:pt x="14820" y="3043"/>
                  </a:cubicBezTo>
                  <a:cubicBezTo>
                    <a:pt x="15249" y="3194"/>
                    <a:pt x="15417" y="3898"/>
                    <a:pt x="15553" y="4464"/>
                  </a:cubicBezTo>
                  <a:cubicBezTo>
                    <a:pt x="15654" y="4888"/>
                    <a:pt x="15728" y="5165"/>
                    <a:pt x="15823" y="5165"/>
                  </a:cubicBezTo>
                  <a:cubicBezTo>
                    <a:pt x="15911" y="5152"/>
                    <a:pt x="15982" y="5146"/>
                    <a:pt x="16051" y="5146"/>
                  </a:cubicBezTo>
                  <a:cubicBezTo>
                    <a:pt x="16255" y="5146"/>
                    <a:pt x="16434" y="5193"/>
                    <a:pt x="16607" y="5239"/>
                  </a:cubicBezTo>
                  <a:cubicBezTo>
                    <a:pt x="16784" y="5285"/>
                    <a:pt x="16952" y="5329"/>
                    <a:pt x="17149" y="5329"/>
                  </a:cubicBezTo>
                  <a:cubicBezTo>
                    <a:pt x="17215" y="5329"/>
                    <a:pt x="17285" y="5323"/>
                    <a:pt x="17360" y="5311"/>
                  </a:cubicBezTo>
                  <a:cubicBezTo>
                    <a:pt x="17457" y="5295"/>
                    <a:pt x="17522" y="5246"/>
                    <a:pt x="17583" y="5198"/>
                  </a:cubicBezTo>
                  <a:cubicBezTo>
                    <a:pt x="17645" y="5149"/>
                    <a:pt x="17710" y="5099"/>
                    <a:pt x="17791" y="5099"/>
                  </a:cubicBezTo>
                  <a:cubicBezTo>
                    <a:pt x="17903" y="5099"/>
                    <a:pt x="18007" y="5194"/>
                    <a:pt x="18137" y="5417"/>
                  </a:cubicBezTo>
                  <a:cubicBezTo>
                    <a:pt x="18161" y="5459"/>
                    <a:pt x="18213" y="5563"/>
                    <a:pt x="18279" y="5697"/>
                  </a:cubicBezTo>
                  <a:cubicBezTo>
                    <a:pt x="18360" y="5863"/>
                    <a:pt x="18545" y="6237"/>
                    <a:pt x="18665" y="6441"/>
                  </a:cubicBezTo>
                  <a:cubicBezTo>
                    <a:pt x="18739" y="6326"/>
                    <a:pt x="18858" y="6237"/>
                    <a:pt x="19050" y="6237"/>
                  </a:cubicBezTo>
                  <a:cubicBezTo>
                    <a:pt x="19582" y="6237"/>
                    <a:pt x="20443" y="6895"/>
                    <a:pt x="20626" y="7072"/>
                  </a:cubicBezTo>
                  <a:cubicBezTo>
                    <a:pt x="20678" y="7123"/>
                    <a:pt x="20773" y="7140"/>
                    <a:pt x="20865" y="7156"/>
                  </a:cubicBezTo>
                  <a:cubicBezTo>
                    <a:pt x="21057" y="7189"/>
                    <a:pt x="21319" y="7234"/>
                    <a:pt x="21387" y="7683"/>
                  </a:cubicBezTo>
                  <a:cubicBezTo>
                    <a:pt x="21445" y="8064"/>
                    <a:pt x="21361" y="8425"/>
                    <a:pt x="21293" y="8715"/>
                  </a:cubicBezTo>
                  <a:cubicBezTo>
                    <a:pt x="21189" y="9157"/>
                    <a:pt x="21209" y="9176"/>
                    <a:pt x="21284" y="9245"/>
                  </a:cubicBezTo>
                  <a:lnTo>
                    <a:pt x="21600" y="9537"/>
                  </a:lnTo>
                  <a:lnTo>
                    <a:pt x="21267" y="9762"/>
                  </a:lnTo>
                  <a:cubicBezTo>
                    <a:pt x="21233" y="9785"/>
                    <a:pt x="21210" y="9812"/>
                    <a:pt x="21205" y="9836"/>
                  </a:cubicBezTo>
                  <a:cubicBezTo>
                    <a:pt x="21181" y="9939"/>
                    <a:pt x="21263" y="10241"/>
                    <a:pt x="21316" y="10440"/>
                  </a:cubicBezTo>
                  <a:cubicBezTo>
                    <a:pt x="21402" y="10760"/>
                    <a:pt x="21491" y="11090"/>
                    <a:pt x="21470" y="11416"/>
                  </a:cubicBezTo>
                  <a:cubicBezTo>
                    <a:pt x="21406" y="12438"/>
                    <a:pt x="20842" y="12438"/>
                    <a:pt x="20656" y="12438"/>
                  </a:cubicBezTo>
                  <a:lnTo>
                    <a:pt x="20536" y="12436"/>
                  </a:lnTo>
                  <a:cubicBezTo>
                    <a:pt x="20426" y="12436"/>
                    <a:pt x="20365" y="12453"/>
                    <a:pt x="20290" y="12550"/>
                  </a:cubicBezTo>
                  <a:cubicBezTo>
                    <a:pt x="20246" y="12606"/>
                    <a:pt x="20210" y="12665"/>
                    <a:pt x="20174" y="12722"/>
                  </a:cubicBezTo>
                  <a:cubicBezTo>
                    <a:pt x="20092" y="12850"/>
                    <a:pt x="20001" y="12996"/>
                    <a:pt x="19859" y="13091"/>
                  </a:cubicBezTo>
                  <a:lnTo>
                    <a:pt x="19789" y="13136"/>
                  </a:lnTo>
                  <a:cubicBezTo>
                    <a:pt x="19763" y="13151"/>
                    <a:pt x="19731" y="13171"/>
                    <a:pt x="19718" y="13183"/>
                  </a:cubicBezTo>
                  <a:cubicBezTo>
                    <a:pt x="19720" y="13187"/>
                    <a:pt x="19716" y="13217"/>
                    <a:pt x="19715" y="13283"/>
                  </a:cubicBezTo>
                  <a:cubicBezTo>
                    <a:pt x="19716" y="13318"/>
                    <a:pt x="19725" y="13385"/>
                    <a:pt x="19734" y="13464"/>
                  </a:cubicBezTo>
                  <a:cubicBezTo>
                    <a:pt x="19776" y="13824"/>
                    <a:pt x="19820" y="14197"/>
                    <a:pt x="19683" y="14383"/>
                  </a:cubicBezTo>
                  <a:lnTo>
                    <a:pt x="19633" y="14452"/>
                  </a:lnTo>
                  <a:lnTo>
                    <a:pt x="19569" y="14441"/>
                  </a:lnTo>
                  <a:cubicBezTo>
                    <a:pt x="19493" y="14428"/>
                    <a:pt x="19414" y="14400"/>
                    <a:pt x="19334" y="14372"/>
                  </a:cubicBezTo>
                  <a:cubicBezTo>
                    <a:pt x="19240" y="14338"/>
                    <a:pt x="19145" y="14302"/>
                    <a:pt x="19052" y="14302"/>
                  </a:cubicBezTo>
                  <a:cubicBezTo>
                    <a:pt x="18994" y="14302"/>
                    <a:pt x="18946" y="14317"/>
                    <a:pt x="18903" y="14349"/>
                  </a:cubicBezTo>
                  <a:cubicBezTo>
                    <a:pt x="18867" y="14375"/>
                    <a:pt x="18845" y="14420"/>
                    <a:pt x="18806" y="14503"/>
                  </a:cubicBezTo>
                  <a:cubicBezTo>
                    <a:pt x="18760" y="14601"/>
                    <a:pt x="18702" y="14721"/>
                    <a:pt x="18603" y="14800"/>
                  </a:cubicBezTo>
                  <a:cubicBezTo>
                    <a:pt x="18545" y="14844"/>
                    <a:pt x="18489" y="14869"/>
                    <a:pt x="18432" y="14893"/>
                  </a:cubicBezTo>
                  <a:cubicBezTo>
                    <a:pt x="18377" y="14916"/>
                    <a:pt x="18329" y="14937"/>
                    <a:pt x="18290" y="14979"/>
                  </a:cubicBezTo>
                  <a:cubicBezTo>
                    <a:pt x="18271" y="15000"/>
                    <a:pt x="18248" y="15041"/>
                    <a:pt x="18223" y="15085"/>
                  </a:cubicBezTo>
                  <a:cubicBezTo>
                    <a:pt x="18168" y="15183"/>
                    <a:pt x="18092" y="15319"/>
                    <a:pt x="17972" y="15362"/>
                  </a:cubicBezTo>
                  <a:cubicBezTo>
                    <a:pt x="17961" y="15362"/>
                    <a:pt x="17950" y="15363"/>
                    <a:pt x="17939" y="15363"/>
                  </a:cubicBezTo>
                  <a:cubicBezTo>
                    <a:pt x="17832" y="15363"/>
                    <a:pt x="17771" y="15322"/>
                    <a:pt x="17716" y="15286"/>
                  </a:cubicBezTo>
                  <a:cubicBezTo>
                    <a:pt x="17691" y="15270"/>
                    <a:pt x="17657" y="15247"/>
                    <a:pt x="17644" y="15244"/>
                  </a:cubicBezTo>
                  <a:cubicBezTo>
                    <a:pt x="17631" y="15249"/>
                    <a:pt x="17608" y="15293"/>
                    <a:pt x="17593" y="15322"/>
                  </a:cubicBezTo>
                  <a:cubicBezTo>
                    <a:pt x="17551" y="15403"/>
                    <a:pt x="17494" y="15512"/>
                    <a:pt x="17403" y="15572"/>
                  </a:cubicBezTo>
                  <a:cubicBezTo>
                    <a:pt x="17353" y="15605"/>
                    <a:pt x="17301" y="15621"/>
                    <a:pt x="17244" y="15621"/>
                  </a:cubicBezTo>
                  <a:cubicBezTo>
                    <a:pt x="17173" y="15621"/>
                    <a:pt x="17108" y="15595"/>
                    <a:pt x="17052" y="15572"/>
                  </a:cubicBezTo>
                  <a:cubicBezTo>
                    <a:pt x="17009" y="15554"/>
                    <a:pt x="16968" y="15537"/>
                    <a:pt x="16934" y="15537"/>
                  </a:cubicBezTo>
                  <a:cubicBezTo>
                    <a:pt x="16842" y="15565"/>
                    <a:pt x="16770" y="15671"/>
                    <a:pt x="16701" y="15773"/>
                  </a:cubicBezTo>
                  <a:cubicBezTo>
                    <a:pt x="16669" y="15821"/>
                    <a:pt x="16637" y="15867"/>
                    <a:pt x="16606" y="15908"/>
                  </a:cubicBezTo>
                  <a:cubicBezTo>
                    <a:pt x="16510" y="16030"/>
                    <a:pt x="16415" y="16104"/>
                    <a:pt x="16323" y="16175"/>
                  </a:cubicBezTo>
                  <a:cubicBezTo>
                    <a:pt x="16271" y="16216"/>
                    <a:pt x="16218" y="16256"/>
                    <a:pt x="16166" y="16307"/>
                  </a:cubicBezTo>
                  <a:cubicBezTo>
                    <a:pt x="16139" y="16334"/>
                    <a:pt x="16113" y="16364"/>
                    <a:pt x="16088" y="16393"/>
                  </a:cubicBezTo>
                  <a:cubicBezTo>
                    <a:pt x="16034" y="16455"/>
                    <a:pt x="15981" y="16514"/>
                    <a:pt x="15917" y="16563"/>
                  </a:cubicBezTo>
                  <a:cubicBezTo>
                    <a:pt x="15876" y="16595"/>
                    <a:pt x="15839" y="16604"/>
                    <a:pt x="15814" y="16609"/>
                  </a:cubicBezTo>
                  <a:cubicBezTo>
                    <a:pt x="15830" y="16649"/>
                    <a:pt x="15915" y="17057"/>
                    <a:pt x="15975" y="17210"/>
                  </a:cubicBezTo>
                  <a:cubicBezTo>
                    <a:pt x="16008" y="17298"/>
                    <a:pt x="16058" y="17376"/>
                    <a:pt x="16109" y="17459"/>
                  </a:cubicBezTo>
                  <a:cubicBezTo>
                    <a:pt x="16157" y="17535"/>
                    <a:pt x="16204" y="17613"/>
                    <a:pt x="16245" y="17699"/>
                  </a:cubicBezTo>
                  <a:cubicBezTo>
                    <a:pt x="16285" y="17782"/>
                    <a:pt x="16325" y="17881"/>
                    <a:pt x="16367" y="17986"/>
                  </a:cubicBezTo>
                  <a:cubicBezTo>
                    <a:pt x="16468" y="18238"/>
                    <a:pt x="16582" y="18523"/>
                    <a:pt x="16705" y="18549"/>
                  </a:cubicBezTo>
                  <a:cubicBezTo>
                    <a:pt x="16725" y="18554"/>
                    <a:pt x="16746" y="18556"/>
                    <a:pt x="16767" y="18556"/>
                  </a:cubicBezTo>
                  <a:cubicBezTo>
                    <a:pt x="16901" y="18556"/>
                    <a:pt x="17036" y="18470"/>
                    <a:pt x="17178" y="18380"/>
                  </a:cubicBezTo>
                  <a:cubicBezTo>
                    <a:pt x="17337" y="18279"/>
                    <a:pt x="17501" y="18175"/>
                    <a:pt x="17683" y="18175"/>
                  </a:cubicBezTo>
                  <a:cubicBezTo>
                    <a:pt x="17864" y="18176"/>
                    <a:pt x="17943" y="18334"/>
                    <a:pt x="17975" y="18429"/>
                  </a:cubicBezTo>
                  <a:cubicBezTo>
                    <a:pt x="18053" y="18660"/>
                    <a:pt x="18025" y="18996"/>
                    <a:pt x="17893" y="19428"/>
                  </a:cubicBezTo>
                  <a:cubicBezTo>
                    <a:pt x="17777" y="19805"/>
                    <a:pt x="17610" y="19996"/>
                    <a:pt x="17397" y="19996"/>
                  </a:cubicBezTo>
                  <a:cubicBezTo>
                    <a:pt x="17328" y="19996"/>
                    <a:pt x="17253" y="19975"/>
                    <a:pt x="17174" y="19933"/>
                  </a:cubicBezTo>
                  <a:cubicBezTo>
                    <a:pt x="17099" y="19893"/>
                    <a:pt x="17031" y="19821"/>
                    <a:pt x="16970" y="19757"/>
                  </a:cubicBezTo>
                  <a:cubicBezTo>
                    <a:pt x="16911" y="19693"/>
                    <a:pt x="16848" y="19627"/>
                    <a:pt x="16805" y="19624"/>
                  </a:cubicBezTo>
                  <a:cubicBezTo>
                    <a:pt x="16803" y="19624"/>
                    <a:pt x="16802" y="19624"/>
                    <a:pt x="16800" y="19624"/>
                  </a:cubicBezTo>
                  <a:cubicBezTo>
                    <a:pt x="16767" y="19624"/>
                    <a:pt x="16765" y="19629"/>
                    <a:pt x="16725" y="19743"/>
                  </a:cubicBezTo>
                  <a:cubicBezTo>
                    <a:pt x="16704" y="19802"/>
                    <a:pt x="16682" y="19863"/>
                    <a:pt x="16655" y="19924"/>
                  </a:cubicBezTo>
                  <a:cubicBezTo>
                    <a:pt x="16484" y="20301"/>
                    <a:pt x="16233" y="20328"/>
                    <a:pt x="16032" y="20350"/>
                  </a:cubicBezTo>
                  <a:cubicBezTo>
                    <a:pt x="15911" y="20363"/>
                    <a:pt x="15798" y="20376"/>
                    <a:pt x="15711" y="20450"/>
                  </a:cubicBezTo>
                  <a:cubicBezTo>
                    <a:pt x="15634" y="20514"/>
                    <a:pt x="15580" y="20688"/>
                    <a:pt x="15522" y="20871"/>
                  </a:cubicBezTo>
                  <a:cubicBezTo>
                    <a:pt x="15437" y="21141"/>
                    <a:pt x="15331" y="21478"/>
                    <a:pt x="15106" y="21573"/>
                  </a:cubicBezTo>
                  <a:cubicBezTo>
                    <a:pt x="15063" y="21591"/>
                    <a:pt x="15018" y="21600"/>
                    <a:pt x="14971" y="21600"/>
                  </a:cubicBez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11" name="Shape 17046">
              <a:extLst>
                <a:ext uri="{FF2B5EF4-FFF2-40B4-BE49-F238E27FC236}">
                  <a16:creationId xmlns:a16="http://schemas.microsoft.com/office/drawing/2014/main" id="{4B21EF30-A81C-9AC5-773A-F750C5EC0165}"/>
                </a:ext>
              </a:extLst>
            </p:cNvPr>
            <p:cNvSpPr/>
            <p:nvPr/>
          </p:nvSpPr>
          <p:spPr>
            <a:xfrm>
              <a:off x="6298780" y="1705694"/>
              <a:ext cx="14761" cy="1457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4850" y="7140"/>
                    <a:pt x="6750" y="14102"/>
                    <a:pt x="0" y="21600"/>
                  </a:cubicBezTo>
                  <a:cubicBezTo>
                    <a:pt x="6750" y="14102"/>
                    <a:pt x="14850" y="7140"/>
                    <a:pt x="21600" y="0"/>
                  </a:cubicBezTo>
                  <a:close/>
                </a:path>
              </a:pathLst>
            </a:custGeom>
            <a:solidFill>
              <a:schemeClr val="bg1">
                <a:lumMod val="85000"/>
              </a:schemeClr>
            </a:solidFill>
            <a:ln w="3175" cap="flat">
              <a:solidFill>
                <a:schemeClr val="bg1"/>
              </a:solidFill>
              <a:miter lim="400000"/>
            </a:ln>
            <a:effectLst/>
          </p:spPr>
          <p:txBody>
            <a:bodyPr wrap="square" lIns="26789" tIns="26789" rIns="26789" bIns="26789" numCol="1" anchor="t">
              <a:noAutofit/>
            </a:bodyPr>
            <a:lstStyle/>
            <a:p>
              <a:pP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GB" sz="2110" noProof="0" dirty="0">
                <a:latin typeface="Arial" panose="020B0604020202020204" pitchFamily="34" charset="0"/>
                <a:ea typeface="Lato Light" panose="020F0502020204030203" pitchFamily="34" charset="0"/>
                <a:cs typeface="Arial" panose="020B0604020202020204" pitchFamily="34" charset="0"/>
              </a:endParaRPr>
            </a:p>
          </p:txBody>
        </p:sp>
        <p:sp>
          <p:nvSpPr>
            <p:cNvPr id="12" name="Shape 17047">
              <a:extLst>
                <a:ext uri="{FF2B5EF4-FFF2-40B4-BE49-F238E27FC236}">
                  <a16:creationId xmlns:a16="http://schemas.microsoft.com/office/drawing/2014/main" id="{CEFAD3FF-8360-9177-22F1-CD63D9260781}"/>
                </a:ext>
              </a:extLst>
            </p:cNvPr>
            <p:cNvSpPr/>
            <p:nvPr/>
          </p:nvSpPr>
          <p:spPr>
            <a:xfrm>
              <a:off x="6343062" y="2696862"/>
              <a:ext cx="1361" cy="4919"/>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7855" y="14400"/>
                    <a:pt x="3927" y="8308"/>
                    <a:pt x="0" y="0"/>
                  </a:cubicBezTo>
                  <a:cubicBezTo>
                    <a:pt x="3927" y="4154"/>
                    <a:pt x="5891" y="8308"/>
                    <a:pt x="11782" y="13569"/>
                  </a:cubicBezTo>
                  <a:cubicBezTo>
                    <a:pt x="17673" y="16615"/>
                    <a:pt x="21600" y="18554"/>
                    <a:pt x="21600" y="21600"/>
                  </a:cubicBezTo>
                  <a:close/>
                </a:path>
              </a:pathLst>
            </a:custGeom>
            <a:solidFill>
              <a:schemeClr val="bg1">
                <a:lumMod val="85000"/>
              </a:schemeClr>
            </a:solidFill>
            <a:ln w="3175" cap="flat">
              <a:solidFill>
                <a:schemeClr val="bg1"/>
              </a:solidFill>
              <a:miter lim="400000"/>
            </a:ln>
            <a:effectLst/>
          </p:spPr>
          <p:txBody>
            <a:bodyPr wrap="square" lIns="26789" tIns="26789" rIns="26789" bIns="26789" numCol="1" anchor="t">
              <a:noAutofit/>
            </a:bodyPr>
            <a:lstStyle/>
            <a:p>
              <a:pP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GB" sz="2110" noProof="0" dirty="0">
                <a:latin typeface="Arial" panose="020B0604020202020204" pitchFamily="34" charset="0"/>
                <a:ea typeface="Lato Light" panose="020F0502020204030203" pitchFamily="34" charset="0"/>
                <a:cs typeface="Arial" panose="020B0604020202020204" pitchFamily="34" charset="0"/>
              </a:endParaRPr>
            </a:p>
          </p:txBody>
        </p:sp>
        <p:sp>
          <p:nvSpPr>
            <p:cNvPr id="13" name="Shape 17048">
              <a:extLst>
                <a:ext uri="{FF2B5EF4-FFF2-40B4-BE49-F238E27FC236}">
                  <a16:creationId xmlns:a16="http://schemas.microsoft.com/office/drawing/2014/main" id="{63B54B4D-C71F-0F24-0C01-824EE5695D35}"/>
                </a:ext>
              </a:extLst>
            </p:cNvPr>
            <p:cNvSpPr/>
            <p:nvPr/>
          </p:nvSpPr>
          <p:spPr>
            <a:xfrm>
              <a:off x="5826465" y="1691117"/>
              <a:ext cx="365605" cy="494341"/>
            </a:xfrm>
            <a:custGeom>
              <a:avLst/>
              <a:gdLst/>
              <a:ahLst/>
              <a:cxnLst>
                <a:cxn ang="0">
                  <a:pos x="wd2" y="hd2"/>
                </a:cxn>
                <a:cxn ang="5400000">
                  <a:pos x="wd2" y="hd2"/>
                </a:cxn>
                <a:cxn ang="10800000">
                  <a:pos x="wd2" y="hd2"/>
                </a:cxn>
                <a:cxn ang="16200000">
                  <a:pos x="wd2" y="hd2"/>
                </a:cxn>
              </a:cxnLst>
              <a:rect l="0" t="0" r="r" b="b"/>
              <a:pathLst>
                <a:path w="21600" h="21600" extrusionOk="0">
                  <a:moveTo>
                    <a:pt x="4133" y="21600"/>
                  </a:moveTo>
                  <a:cubicBezTo>
                    <a:pt x="3911" y="21600"/>
                    <a:pt x="3741" y="21545"/>
                    <a:pt x="3629" y="21437"/>
                  </a:cubicBezTo>
                  <a:cubicBezTo>
                    <a:pt x="3457" y="21273"/>
                    <a:pt x="3498" y="21088"/>
                    <a:pt x="3529" y="20952"/>
                  </a:cubicBezTo>
                  <a:cubicBezTo>
                    <a:pt x="3541" y="20899"/>
                    <a:pt x="3552" y="20848"/>
                    <a:pt x="3549" y="20812"/>
                  </a:cubicBezTo>
                  <a:cubicBezTo>
                    <a:pt x="3534" y="20661"/>
                    <a:pt x="3497" y="20637"/>
                    <a:pt x="3319" y="20523"/>
                  </a:cubicBezTo>
                  <a:lnTo>
                    <a:pt x="3216" y="20457"/>
                  </a:lnTo>
                  <a:cubicBezTo>
                    <a:pt x="2921" y="20260"/>
                    <a:pt x="2866" y="20076"/>
                    <a:pt x="2872" y="19957"/>
                  </a:cubicBezTo>
                  <a:cubicBezTo>
                    <a:pt x="2878" y="19849"/>
                    <a:pt x="2937" y="19691"/>
                    <a:pt x="3188" y="19546"/>
                  </a:cubicBezTo>
                  <a:cubicBezTo>
                    <a:pt x="3254" y="19508"/>
                    <a:pt x="3328" y="19481"/>
                    <a:pt x="3389" y="19460"/>
                  </a:cubicBezTo>
                  <a:cubicBezTo>
                    <a:pt x="3375" y="19449"/>
                    <a:pt x="3357" y="19436"/>
                    <a:pt x="3336" y="19422"/>
                  </a:cubicBezTo>
                  <a:cubicBezTo>
                    <a:pt x="2309" y="18720"/>
                    <a:pt x="1547" y="17981"/>
                    <a:pt x="1070" y="17224"/>
                  </a:cubicBezTo>
                  <a:cubicBezTo>
                    <a:pt x="1004" y="17121"/>
                    <a:pt x="942" y="17017"/>
                    <a:pt x="880" y="16913"/>
                  </a:cubicBezTo>
                  <a:cubicBezTo>
                    <a:pt x="752" y="16700"/>
                    <a:pt x="625" y="16488"/>
                    <a:pt x="470" y="16282"/>
                  </a:cubicBezTo>
                  <a:cubicBezTo>
                    <a:pt x="307" y="16062"/>
                    <a:pt x="152" y="15853"/>
                    <a:pt x="66" y="15658"/>
                  </a:cubicBezTo>
                  <a:lnTo>
                    <a:pt x="0" y="15508"/>
                  </a:lnTo>
                  <a:lnTo>
                    <a:pt x="195" y="15440"/>
                  </a:lnTo>
                  <a:cubicBezTo>
                    <a:pt x="254" y="15420"/>
                    <a:pt x="309" y="15390"/>
                    <a:pt x="363" y="15361"/>
                  </a:cubicBezTo>
                  <a:cubicBezTo>
                    <a:pt x="500" y="15288"/>
                    <a:pt x="670" y="15198"/>
                    <a:pt x="898" y="15198"/>
                  </a:cubicBezTo>
                  <a:cubicBezTo>
                    <a:pt x="952" y="15198"/>
                    <a:pt x="1008" y="15203"/>
                    <a:pt x="1063" y="15214"/>
                  </a:cubicBezTo>
                  <a:cubicBezTo>
                    <a:pt x="1200" y="15240"/>
                    <a:pt x="1307" y="15296"/>
                    <a:pt x="1397" y="15355"/>
                  </a:cubicBezTo>
                  <a:cubicBezTo>
                    <a:pt x="1408" y="15233"/>
                    <a:pt x="1413" y="15042"/>
                    <a:pt x="1399" y="14743"/>
                  </a:cubicBezTo>
                  <a:lnTo>
                    <a:pt x="1399" y="14679"/>
                  </a:lnTo>
                  <a:cubicBezTo>
                    <a:pt x="1463" y="14158"/>
                    <a:pt x="1810" y="14001"/>
                    <a:pt x="2357" y="13955"/>
                  </a:cubicBezTo>
                  <a:cubicBezTo>
                    <a:pt x="2404" y="13868"/>
                    <a:pt x="2458" y="13782"/>
                    <a:pt x="2513" y="13698"/>
                  </a:cubicBezTo>
                  <a:cubicBezTo>
                    <a:pt x="2731" y="13357"/>
                    <a:pt x="2843" y="13153"/>
                    <a:pt x="2611" y="12915"/>
                  </a:cubicBezTo>
                  <a:cubicBezTo>
                    <a:pt x="2593" y="12900"/>
                    <a:pt x="2553" y="12878"/>
                    <a:pt x="2510" y="12852"/>
                  </a:cubicBezTo>
                  <a:cubicBezTo>
                    <a:pt x="2340" y="12750"/>
                    <a:pt x="2163" y="12644"/>
                    <a:pt x="2173" y="12495"/>
                  </a:cubicBezTo>
                  <a:cubicBezTo>
                    <a:pt x="2192" y="12218"/>
                    <a:pt x="2585" y="12154"/>
                    <a:pt x="2846" y="12111"/>
                  </a:cubicBezTo>
                  <a:cubicBezTo>
                    <a:pt x="2947" y="12094"/>
                    <a:pt x="3158" y="12060"/>
                    <a:pt x="3187" y="12026"/>
                  </a:cubicBezTo>
                  <a:cubicBezTo>
                    <a:pt x="3191" y="12018"/>
                    <a:pt x="3189" y="11974"/>
                    <a:pt x="3128" y="11887"/>
                  </a:cubicBezTo>
                  <a:cubicBezTo>
                    <a:pt x="3069" y="11804"/>
                    <a:pt x="2966" y="11771"/>
                    <a:pt x="2789" y="11722"/>
                  </a:cubicBezTo>
                  <a:cubicBezTo>
                    <a:pt x="2655" y="11684"/>
                    <a:pt x="2502" y="11641"/>
                    <a:pt x="2369" y="11555"/>
                  </a:cubicBezTo>
                  <a:cubicBezTo>
                    <a:pt x="1985" y="11309"/>
                    <a:pt x="2103" y="10970"/>
                    <a:pt x="2189" y="10722"/>
                  </a:cubicBezTo>
                  <a:lnTo>
                    <a:pt x="2226" y="10609"/>
                  </a:lnTo>
                  <a:cubicBezTo>
                    <a:pt x="2258" y="10508"/>
                    <a:pt x="2247" y="10489"/>
                    <a:pt x="2193" y="10399"/>
                  </a:cubicBezTo>
                  <a:lnTo>
                    <a:pt x="2136" y="10298"/>
                  </a:lnTo>
                  <a:cubicBezTo>
                    <a:pt x="2012" y="10056"/>
                    <a:pt x="1994" y="9950"/>
                    <a:pt x="1996" y="9686"/>
                  </a:cubicBezTo>
                  <a:lnTo>
                    <a:pt x="2000" y="9560"/>
                  </a:lnTo>
                  <a:cubicBezTo>
                    <a:pt x="2005" y="9425"/>
                    <a:pt x="2009" y="9297"/>
                    <a:pt x="1971" y="9184"/>
                  </a:cubicBezTo>
                  <a:cubicBezTo>
                    <a:pt x="1776" y="8599"/>
                    <a:pt x="1933" y="8445"/>
                    <a:pt x="2338" y="8122"/>
                  </a:cubicBezTo>
                  <a:cubicBezTo>
                    <a:pt x="2401" y="8071"/>
                    <a:pt x="2473" y="8015"/>
                    <a:pt x="2551" y="7948"/>
                  </a:cubicBezTo>
                  <a:cubicBezTo>
                    <a:pt x="2883" y="7665"/>
                    <a:pt x="3236" y="7409"/>
                    <a:pt x="3896" y="7409"/>
                  </a:cubicBezTo>
                  <a:cubicBezTo>
                    <a:pt x="3972" y="7409"/>
                    <a:pt x="4052" y="7412"/>
                    <a:pt x="4138" y="7419"/>
                  </a:cubicBezTo>
                  <a:cubicBezTo>
                    <a:pt x="4160" y="7421"/>
                    <a:pt x="4217" y="7428"/>
                    <a:pt x="4294" y="7437"/>
                  </a:cubicBezTo>
                  <a:cubicBezTo>
                    <a:pt x="4469" y="7460"/>
                    <a:pt x="4794" y="7502"/>
                    <a:pt x="5013" y="7502"/>
                  </a:cubicBezTo>
                  <a:cubicBezTo>
                    <a:pt x="5032" y="7502"/>
                    <a:pt x="5047" y="7502"/>
                    <a:pt x="5061" y="7502"/>
                  </a:cubicBezTo>
                  <a:cubicBezTo>
                    <a:pt x="5061" y="7502"/>
                    <a:pt x="5061" y="7249"/>
                    <a:pt x="5061" y="7249"/>
                  </a:cubicBezTo>
                  <a:cubicBezTo>
                    <a:pt x="4838" y="7209"/>
                    <a:pt x="4561" y="7159"/>
                    <a:pt x="4435" y="6990"/>
                  </a:cubicBezTo>
                  <a:cubicBezTo>
                    <a:pt x="4387" y="6926"/>
                    <a:pt x="4344" y="6818"/>
                    <a:pt x="4414" y="6670"/>
                  </a:cubicBezTo>
                  <a:cubicBezTo>
                    <a:pt x="4492" y="6510"/>
                    <a:pt x="4695" y="6427"/>
                    <a:pt x="4858" y="6361"/>
                  </a:cubicBezTo>
                  <a:cubicBezTo>
                    <a:pt x="4932" y="6331"/>
                    <a:pt x="5015" y="6297"/>
                    <a:pt x="5048" y="6270"/>
                  </a:cubicBezTo>
                  <a:cubicBezTo>
                    <a:pt x="5263" y="6097"/>
                    <a:pt x="5501" y="5687"/>
                    <a:pt x="5520" y="5455"/>
                  </a:cubicBezTo>
                  <a:cubicBezTo>
                    <a:pt x="5523" y="5421"/>
                    <a:pt x="5518" y="5296"/>
                    <a:pt x="5514" y="5149"/>
                  </a:cubicBezTo>
                  <a:cubicBezTo>
                    <a:pt x="5490" y="4384"/>
                    <a:pt x="5490" y="4384"/>
                    <a:pt x="5681" y="4334"/>
                  </a:cubicBezTo>
                  <a:cubicBezTo>
                    <a:pt x="5810" y="4300"/>
                    <a:pt x="5956" y="4283"/>
                    <a:pt x="6124" y="4283"/>
                  </a:cubicBezTo>
                  <a:cubicBezTo>
                    <a:pt x="6236" y="4283"/>
                    <a:pt x="6350" y="4290"/>
                    <a:pt x="6464" y="4298"/>
                  </a:cubicBezTo>
                  <a:cubicBezTo>
                    <a:pt x="6564" y="4305"/>
                    <a:pt x="6665" y="4312"/>
                    <a:pt x="6765" y="4312"/>
                  </a:cubicBezTo>
                  <a:cubicBezTo>
                    <a:pt x="6805" y="4312"/>
                    <a:pt x="6842" y="4311"/>
                    <a:pt x="6877" y="4308"/>
                  </a:cubicBezTo>
                  <a:cubicBezTo>
                    <a:pt x="6850" y="4228"/>
                    <a:pt x="6825" y="4132"/>
                    <a:pt x="6857" y="4034"/>
                  </a:cubicBezTo>
                  <a:cubicBezTo>
                    <a:pt x="6909" y="3869"/>
                    <a:pt x="7105" y="3750"/>
                    <a:pt x="7262" y="3654"/>
                  </a:cubicBezTo>
                  <a:cubicBezTo>
                    <a:pt x="7317" y="3621"/>
                    <a:pt x="7370" y="3589"/>
                    <a:pt x="7410" y="3558"/>
                  </a:cubicBezTo>
                  <a:cubicBezTo>
                    <a:pt x="7609" y="3400"/>
                    <a:pt x="7842" y="3261"/>
                    <a:pt x="8067" y="3128"/>
                  </a:cubicBezTo>
                  <a:cubicBezTo>
                    <a:pt x="8129" y="3091"/>
                    <a:pt x="8191" y="3054"/>
                    <a:pt x="8252" y="3017"/>
                  </a:cubicBezTo>
                  <a:cubicBezTo>
                    <a:pt x="8208" y="2948"/>
                    <a:pt x="8144" y="2855"/>
                    <a:pt x="8087" y="2772"/>
                  </a:cubicBezTo>
                  <a:cubicBezTo>
                    <a:pt x="8013" y="2662"/>
                    <a:pt x="7950" y="2567"/>
                    <a:pt x="7938" y="2540"/>
                  </a:cubicBezTo>
                  <a:lnTo>
                    <a:pt x="7863" y="2381"/>
                  </a:lnTo>
                  <a:lnTo>
                    <a:pt x="8075" y="2315"/>
                  </a:lnTo>
                  <a:cubicBezTo>
                    <a:pt x="8197" y="2278"/>
                    <a:pt x="8328" y="2258"/>
                    <a:pt x="8454" y="2245"/>
                  </a:cubicBezTo>
                  <a:cubicBezTo>
                    <a:pt x="8619" y="1891"/>
                    <a:pt x="9211" y="1538"/>
                    <a:pt x="9662" y="1486"/>
                  </a:cubicBezTo>
                  <a:cubicBezTo>
                    <a:pt x="9718" y="1479"/>
                    <a:pt x="9772" y="1476"/>
                    <a:pt x="9825" y="1476"/>
                  </a:cubicBezTo>
                  <a:cubicBezTo>
                    <a:pt x="10037" y="1476"/>
                    <a:pt x="10230" y="1522"/>
                    <a:pt x="10399" y="1562"/>
                  </a:cubicBezTo>
                  <a:cubicBezTo>
                    <a:pt x="10514" y="1589"/>
                    <a:pt x="10624" y="1616"/>
                    <a:pt x="10730" y="1626"/>
                  </a:cubicBezTo>
                  <a:cubicBezTo>
                    <a:pt x="10748" y="1571"/>
                    <a:pt x="10766" y="1499"/>
                    <a:pt x="10779" y="1445"/>
                  </a:cubicBezTo>
                  <a:cubicBezTo>
                    <a:pt x="10846" y="1164"/>
                    <a:pt x="10948" y="739"/>
                    <a:pt x="11486" y="739"/>
                  </a:cubicBezTo>
                  <a:lnTo>
                    <a:pt x="11605" y="747"/>
                  </a:lnTo>
                  <a:cubicBezTo>
                    <a:pt x="11755" y="766"/>
                    <a:pt x="11935" y="795"/>
                    <a:pt x="12130" y="826"/>
                  </a:cubicBezTo>
                  <a:cubicBezTo>
                    <a:pt x="12562" y="895"/>
                    <a:pt x="13052" y="974"/>
                    <a:pt x="13433" y="974"/>
                  </a:cubicBezTo>
                  <a:cubicBezTo>
                    <a:pt x="13679" y="974"/>
                    <a:pt x="13845" y="940"/>
                    <a:pt x="13897" y="877"/>
                  </a:cubicBezTo>
                  <a:cubicBezTo>
                    <a:pt x="13933" y="835"/>
                    <a:pt x="13988" y="693"/>
                    <a:pt x="13719" y="303"/>
                  </a:cubicBezTo>
                  <a:lnTo>
                    <a:pt x="13588" y="115"/>
                  </a:lnTo>
                  <a:lnTo>
                    <a:pt x="13863" y="50"/>
                  </a:lnTo>
                  <a:cubicBezTo>
                    <a:pt x="14006" y="16"/>
                    <a:pt x="14162" y="0"/>
                    <a:pt x="14344" y="0"/>
                  </a:cubicBezTo>
                  <a:cubicBezTo>
                    <a:pt x="14516" y="0"/>
                    <a:pt x="14692" y="15"/>
                    <a:pt x="14867" y="30"/>
                  </a:cubicBezTo>
                  <a:cubicBezTo>
                    <a:pt x="15019" y="44"/>
                    <a:pt x="15170" y="57"/>
                    <a:pt x="15314" y="57"/>
                  </a:cubicBezTo>
                  <a:lnTo>
                    <a:pt x="15580" y="57"/>
                  </a:lnTo>
                  <a:lnTo>
                    <a:pt x="15550" y="351"/>
                  </a:lnTo>
                  <a:cubicBezTo>
                    <a:pt x="15580" y="365"/>
                    <a:pt x="15607" y="380"/>
                    <a:pt x="15631" y="393"/>
                  </a:cubicBezTo>
                  <a:cubicBezTo>
                    <a:pt x="15680" y="419"/>
                    <a:pt x="15709" y="434"/>
                    <a:pt x="15740" y="441"/>
                  </a:cubicBezTo>
                  <a:lnTo>
                    <a:pt x="15805" y="454"/>
                  </a:lnTo>
                  <a:lnTo>
                    <a:pt x="15889" y="513"/>
                  </a:lnTo>
                  <a:lnTo>
                    <a:pt x="15901" y="515"/>
                  </a:lnTo>
                  <a:lnTo>
                    <a:pt x="15950" y="550"/>
                  </a:lnTo>
                  <a:lnTo>
                    <a:pt x="16011" y="579"/>
                  </a:lnTo>
                  <a:cubicBezTo>
                    <a:pt x="16045" y="595"/>
                    <a:pt x="16082" y="608"/>
                    <a:pt x="16120" y="620"/>
                  </a:cubicBezTo>
                  <a:cubicBezTo>
                    <a:pt x="16172" y="639"/>
                    <a:pt x="16216" y="650"/>
                    <a:pt x="16260" y="660"/>
                  </a:cubicBezTo>
                  <a:cubicBezTo>
                    <a:pt x="16391" y="689"/>
                    <a:pt x="16442" y="698"/>
                    <a:pt x="16492" y="706"/>
                  </a:cubicBezTo>
                  <a:lnTo>
                    <a:pt x="16591" y="721"/>
                  </a:lnTo>
                  <a:cubicBezTo>
                    <a:pt x="16749" y="742"/>
                    <a:pt x="16904" y="743"/>
                    <a:pt x="17059" y="745"/>
                  </a:cubicBezTo>
                  <a:cubicBezTo>
                    <a:pt x="17216" y="747"/>
                    <a:pt x="17374" y="749"/>
                    <a:pt x="17534" y="766"/>
                  </a:cubicBezTo>
                  <a:cubicBezTo>
                    <a:pt x="17724" y="785"/>
                    <a:pt x="17860" y="845"/>
                    <a:pt x="17981" y="898"/>
                  </a:cubicBezTo>
                  <a:lnTo>
                    <a:pt x="18070" y="937"/>
                  </a:lnTo>
                  <a:cubicBezTo>
                    <a:pt x="18182" y="976"/>
                    <a:pt x="18247" y="994"/>
                    <a:pt x="18313" y="1012"/>
                  </a:cubicBezTo>
                  <a:cubicBezTo>
                    <a:pt x="18435" y="1045"/>
                    <a:pt x="18556" y="1079"/>
                    <a:pt x="18669" y="1129"/>
                  </a:cubicBezTo>
                  <a:cubicBezTo>
                    <a:pt x="18713" y="1148"/>
                    <a:pt x="18774" y="1171"/>
                    <a:pt x="18842" y="1198"/>
                  </a:cubicBezTo>
                  <a:cubicBezTo>
                    <a:pt x="19246" y="1356"/>
                    <a:pt x="19750" y="1551"/>
                    <a:pt x="19732" y="1840"/>
                  </a:cubicBezTo>
                  <a:cubicBezTo>
                    <a:pt x="19726" y="1941"/>
                    <a:pt x="19632" y="2015"/>
                    <a:pt x="19543" y="2085"/>
                  </a:cubicBezTo>
                  <a:cubicBezTo>
                    <a:pt x="19514" y="2108"/>
                    <a:pt x="19465" y="2145"/>
                    <a:pt x="19454" y="2161"/>
                  </a:cubicBezTo>
                  <a:cubicBezTo>
                    <a:pt x="19435" y="2217"/>
                    <a:pt x="19478" y="2313"/>
                    <a:pt x="19520" y="2407"/>
                  </a:cubicBezTo>
                  <a:cubicBezTo>
                    <a:pt x="19695" y="2421"/>
                    <a:pt x="19956" y="2448"/>
                    <a:pt x="20040" y="2484"/>
                  </a:cubicBezTo>
                  <a:lnTo>
                    <a:pt x="20268" y="2580"/>
                  </a:lnTo>
                  <a:lnTo>
                    <a:pt x="20123" y="2740"/>
                  </a:lnTo>
                  <a:cubicBezTo>
                    <a:pt x="20069" y="2799"/>
                    <a:pt x="20006" y="2853"/>
                    <a:pt x="19939" y="2906"/>
                  </a:cubicBezTo>
                  <a:cubicBezTo>
                    <a:pt x="20094" y="2995"/>
                    <a:pt x="20230" y="3089"/>
                    <a:pt x="20232" y="3091"/>
                  </a:cubicBezTo>
                  <a:cubicBezTo>
                    <a:pt x="20587" y="3387"/>
                    <a:pt x="20452" y="3627"/>
                    <a:pt x="20354" y="3802"/>
                  </a:cubicBezTo>
                  <a:cubicBezTo>
                    <a:pt x="20311" y="3879"/>
                    <a:pt x="20271" y="3952"/>
                    <a:pt x="20266" y="4029"/>
                  </a:cubicBezTo>
                  <a:lnTo>
                    <a:pt x="20280" y="4115"/>
                  </a:lnTo>
                  <a:lnTo>
                    <a:pt x="20318" y="4200"/>
                  </a:lnTo>
                  <a:cubicBezTo>
                    <a:pt x="20352" y="4264"/>
                    <a:pt x="20409" y="4334"/>
                    <a:pt x="20483" y="4403"/>
                  </a:cubicBezTo>
                  <a:lnTo>
                    <a:pt x="20553" y="4467"/>
                  </a:lnTo>
                  <a:cubicBezTo>
                    <a:pt x="20667" y="4566"/>
                    <a:pt x="20809" y="4660"/>
                    <a:pt x="20956" y="4736"/>
                  </a:cubicBezTo>
                  <a:lnTo>
                    <a:pt x="21600" y="5064"/>
                  </a:lnTo>
                  <a:lnTo>
                    <a:pt x="20815" y="5064"/>
                  </a:lnTo>
                  <a:cubicBezTo>
                    <a:pt x="20713" y="5064"/>
                    <a:pt x="20612" y="5059"/>
                    <a:pt x="20513" y="5055"/>
                  </a:cubicBezTo>
                  <a:cubicBezTo>
                    <a:pt x="20427" y="5050"/>
                    <a:pt x="20343" y="5046"/>
                    <a:pt x="20260" y="5046"/>
                  </a:cubicBezTo>
                  <a:cubicBezTo>
                    <a:pt x="20132" y="5046"/>
                    <a:pt x="20036" y="5057"/>
                    <a:pt x="19949" y="5080"/>
                  </a:cubicBezTo>
                  <a:cubicBezTo>
                    <a:pt x="19708" y="5142"/>
                    <a:pt x="19445" y="5199"/>
                    <a:pt x="19151" y="5199"/>
                  </a:cubicBezTo>
                  <a:cubicBezTo>
                    <a:pt x="19070" y="5199"/>
                    <a:pt x="18987" y="5195"/>
                    <a:pt x="18903" y="5185"/>
                  </a:cubicBezTo>
                  <a:cubicBezTo>
                    <a:pt x="18780" y="5172"/>
                    <a:pt x="18680" y="5151"/>
                    <a:pt x="18592" y="5133"/>
                  </a:cubicBezTo>
                  <a:cubicBezTo>
                    <a:pt x="18520" y="5118"/>
                    <a:pt x="18463" y="5106"/>
                    <a:pt x="18419" y="5106"/>
                  </a:cubicBezTo>
                  <a:cubicBezTo>
                    <a:pt x="18405" y="5106"/>
                    <a:pt x="18376" y="5106"/>
                    <a:pt x="18321" y="5127"/>
                  </a:cubicBezTo>
                  <a:cubicBezTo>
                    <a:pt x="18252" y="5420"/>
                    <a:pt x="17782" y="5714"/>
                    <a:pt x="17225" y="6035"/>
                  </a:cubicBezTo>
                  <a:cubicBezTo>
                    <a:pt x="17116" y="6097"/>
                    <a:pt x="17024" y="6150"/>
                    <a:pt x="16967" y="6189"/>
                  </a:cubicBezTo>
                  <a:lnTo>
                    <a:pt x="16855" y="6259"/>
                  </a:lnTo>
                  <a:cubicBezTo>
                    <a:pt x="16777" y="6306"/>
                    <a:pt x="16539" y="6451"/>
                    <a:pt x="16500" y="6505"/>
                  </a:cubicBezTo>
                  <a:cubicBezTo>
                    <a:pt x="16503" y="6504"/>
                    <a:pt x="16508" y="6503"/>
                    <a:pt x="16515" y="6503"/>
                  </a:cubicBezTo>
                  <a:cubicBezTo>
                    <a:pt x="16563" y="6503"/>
                    <a:pt x="16680" y="6550"/>
                    <a:pt x="16753" y="6579"/>
                  </a:cubicBezTo>
                  <a:cubicBezTo>
                    <a:pt x="16982" y="6672"/>
                    <a:pt x="17328" y="6813"/>
                    <a:pt x="17254" y="7097"/>
                  </a:cubicBezTo>
                  <a:cubicBezTo>
                    <a:pt x="17204" y="7294"/>
                    <a:pt x="16943" y="7405"/>
                    <a:pt x="16689" y="7512"/>
                  </a:cubicBezTo>
                  <a:cubicBezTo>
                    <a:pt x="16533" y="7578"/>
                    <a:pt x="16297" y="7678"/>
                    <a:pt x="16313" y="7739"/>
                  </a:cubicBezTo>
                  <a:cubicBezTo>
                    <a:pt x="16416" y="8151"/>
                    <a:pt x="14717" y="8569"/>
                    <a:pt x="14374" y="8649"/>
                  </a:cubicBezTo>
                  <a:cubicBezTo>
                    <a:pt x="14256" y="8677"/>
                    <a:pt x="14125" y="8703"/>
                    <a:pt x="13989" y="8730"/>
                  </a:cubicBezTo>
                  <a:cubicBezTo>
                    <a:pt x="13543" y="8819"/>
                    <a:pt x="13036" y="8919"/>
                    <a:pt x="12817" y="9143"/>
                  </a:cubicBezTo>
                  <a:cubicBezTo>
                    <a:pt x="12766" y="9194"/>
                    <a:pt x="12733" y="9244"/>
                    <a:pt x="12702" y="9291"/>
                  </a:cubicBezTo>
                  <a:cubicBezTo>
                    <a:pt x="12633" y="9393"/>
                    <a:pt x="12555" y="9509"/>
                    <a:pt x="12365" y="9622"/>
                  </a:cubicBezTo>
                  <a:cubicBezTo>
                    <a:pt x="12257" y="9687"/>
                    <a:pt x="12136" y="9741"/>
                    <a:pt x="12015" y="9794"/>
                  </a:cubicBezTo>
                  <a:cubicBezTo>
                    <a:pt x="11894" y="9846"/>
                    <a:pt x="11780" y="9896"/>
                    <a:pt x="11688" y="9958"/>
                  </a:cubicBezTo>
                  <a:cubicBezTo>
                    <a:pt x="11552" y="10050"/>
                    <a:pt x="11378" y="10201"/>
                    <a:pt x="11322" y="10312"/>
                  </a:cubicBezTo>
                  <a:cubicBezTo>
                    <a:pt x="11284" y="10387"/>
                    <a:pt x="11289" y="10406"/>
                    <a:pt x="11306" y="10473"/>
                  </a:cubicBezTo>
                  <a:cubicBezTo>
                    <a:pt x="11320" y="10528"/>
                    <a:pt x="11335" y="10591"/>
                    <a:pt x="11334" y="10682"/>
                  </a:cubicBezTo>
                  <a:cubicBezTo>
                    <a:pt x="11331" y="10941"/>
                    <a:pt x="11142" y="11148"/>
                    <a:pt x="10975" y="11330"/>
                  </a:cubicBezTo>
                  <a:cubicBezTo>
                    <a:pt x="10885" y="11428"/>
                    <a:pt x="10799" y="11521"/>
                    <a:pt x="10750" y="11613"/>
                  </a:cubicBezTo>
                  <a:cubicBezTo>
                    <a:pt x="10600" y="11891"/>
                    <a:pt x="10649" y="12444"/>
                    <a:pt x="10917" y="12670"/>
                  </a:cubicBezTo>
                  <a:cubicBezTo>
                    <a:pt x="11043" y="12777"/>
                    <a:pt x="11242" y="12811"/>
                    <a:pt x="11473" y="12850"/>
                  </a:cubicBezTo>
                  <a:cubicBezTo>
                    <a:pt x="11694" y="12887"/>
                    <a:pt x="11943" y="12929"/>
                    <a:pt x="12160" y="13047"/>
                  </a:cubicBezTo>
                  <a:cubicBezTo>
                    <a:pt x="12338" y="13143"/>
                    <a:pt x="12538" y="13224"/>
                    <a:pt x="12738" y="13305"/>
                  </a:cubicBezTo>
                  <a:cubicBezTo>
                    <a:pt x="13090" y="13448"/>
                    <a:pt x="13453" y="13596"/>
                    <a:pt x="13736" y="13827"/>
                  </a:cubicBezTo>
                  <a:cubicBezTo>
                    <a:pt x="13864" y="13930"/>
                    <a:pt x="13993" y="14056"/>
                    <a:pt x="13978" y="14209"/>
                  </a:cubicBezTo>
                  <a:cubicBezTo>
                    <a:pt x="13964" y="14365"/>
                    <a:pt x="13809" y="14479"/>
                    <a:pt x="13645" y="14580"/>
                  </a:cubicBezTo>
                  <a:cubicBezTo>
                    <a:pt x="13641" y="14582"/>
                    <a:pt x="13415" y="14704"/>
                    <a:pt x="13178" y="14811"/>
                  </a:cubicBezTo>
                  <a:cubicBezTo>
                    <a:pt x="13248" y="14871"/>
                    <a:pt x="13298" y="14946"/>
                    <a:pt x="13297" y="15038"/>
                  </a:cubicBezTo>
                  <a:cubicBezTo>
                    <a:pt x="13297" y="15355"/>
                    <a:pt x="12702" y="15553"/>
                    <a:pt x="12127" y="15744"/>
                  </a:cubicBezTo>
                  <a:cubicBezTo>
                    <a:pt x="11981" y="15792"/>
                    <a:pt x="11851" y="15835"/>
                    <a:pt x="11766" y="15871"/>
                  </a:cubicBezTo>
                  <a:cubicBezTo>
                    <a:pt x="11659" y="15917"/>
                    <a:pt x="11537" y="15961"/>
                    <a:pt x="11411" y="16006"/>
                  </a:cubicBezTo>
                  <a:cubicBezTo>
                    <a:pt x="11100" y="16117"/>
                    <a:pt x="10778" y="16233"/>
                    <a:pt x="10652" y="16399"/>
                  </a:cubicBezTo>
                  <a:cubicBezTo>
                    <a:pt x="10421" y="16703"/>
                    <a:pt x="10347" y="17271"/>
                    <a:pt x="10319" y="17485"/>
                  </a:cubicBezTo>
                  <a:cubicBezTo>
                    <a:pt x="10299" y="17637"/>
                    <a:pt x="10294" y="17777"/>
                    <a:pt x="10288" y="17912"/>
                  </a:cubicBezTo>
                  <a:cubicBezTo>
                    <a:pt x="10272" y="18309"/>
                    <a:pt x="10257" y="18685"/>
                    <a:pt x="9894" y="19103"/>
                  </a:cubicBezTo>
                  <a:cubicBezTo>
                    <a:pt x="9864" y="19138"/>
                    <a:pt x="9807" y="19227"/>
                    <a:pt x="9736" y="19336"/>
                  </a:cubicBezTo>
                  <a:cubicBezTo>
                    <a:pt x="9322" y="19966"/>
                    <a:pt x="9156" y="20165"/>
                    <a:pt x="8924" y="20184"/>
                  </a:cubicBezTo>
                  <a:cubicBezTo>
                    <a:pt x="8741" y="20199"/>
                    <a:pt x="8515" y="20202"/>
                    <a:pt x="8269" y="20206"/>
                  </a:cubicBezTo>
                  <a:cubicBezTo>
                    <a:pt x="7594" y="20214"/>
                    <a:pt x="6754" y="20225"/>
                    <a:pt x="6442" y="20517"/>
                  </a:cubicBezTo>
                  <a:cubicBezTo>
                    <a:pt x="6378" y="20577"/>
                    <a:pt x="6392" y="20651"/>
                    <a:pt x="6440" y="20805"/>
                  </a:cubicBezTo>
                  <a:cubicBezTo>
                    <a:pt x="6489" y="20962"/>
                    <a:pt x="6556" y="21179"/>
                    <a:pt x="6344" y="21361"/>
                  </a:cubicBezTo>
                  <a:cubicBezTo>
                    <a:pt x="6135" y="21539"/>
                    <a:pt x="5695" y="21563"/>
                    <a:pt x="5291" y="21563"/>
                  </a:cubicBezTo>
                  <a:cubicBezTo>
                    <a:pt x="5173" y="21563"/>
                    <a:pt x="4719" y="21555"/>
                    <a:pt x="4719" y="21555"/>
                  </a:cubicBezTo>
                  <a:lnTo>
                    <a:pt x="4623" y="21557"/>
                  </a:lnTo>
                  <a:cubicBezTo>
                    <a:pt x="4574" y="21559"/>
                    <a:pt x="4519" y="21566"/>
                    <a:pt x="4461" y="21574"/>
                  </a:cubicBezTo>
                  <a:cubicBezTo>
                    <a:pt x="4353" y="21587"/>
                    <a:pt x="4239" y="21600"/>
                    <a:pt x="4133" y="21600"/>
                  </a:cubicBez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14" name="Shape 17049">
              <a:extLst>
                <a:ext uri="{FF2B5EF4-FFF2-40B4-BE49-F238E27FC236}">
                  <a16:creationId xmlns:a16="http://schemas.microsoft.com/office/drawing/2014/main" id="{E891A77F-CF6F-7D6D-35EE-8D712F668801}"/>
                </a:ext>
              </a:extLst>
            </p:cNvPr>
            <p:cNvSpPr/>
            <p:nvPr/>
          </p:nvSpPr>
          <p:spPr>
            <a:xfrm>
              <a:off x="6092144" y="1661966"/>
              <a:ext cx="316169" cy="361006"/>
            </a:xfrm>
            <a:custGeom>
              <a:avLst/>
              <a:gdLst/>
              <a:ahLst/>
              <a:cxnLst>
                <a:cxn ang="0">
                  <a:pos x="wd2" y="hd2"/>
                </a:cxn>
                <a:cxn ang="5400000">
                  <a:pos x="wd2" y="hd2"/>
                </a:cxn>
                <a:cxn ang="10800000">
                  <a:pos x="wd2" y="hd2"/>
                </a:cxn>
                <a:cxn ang="16200000">
                  <a:pos x="wd2" y="hd2"/>
                </a:cxn>
              </a:cxnLst>
              <a:rect l="0" t="0" r="r" b="b"/>
              <a:pathLst>
                <a:path w="21554" h="21600" extrusionOk="0">
                  <a:moveTo>
                    <a:pt x="6675" y="21600"/>
                  </a:moveTo>
                  <a:cubicBezTo>
                    <a:pt x="6517" y="21600"/>
                    <a:pt x="6426" y="21538"/>
                    <a:pt x="6361" y="21493"/>
                  </a:cubicBezTo>
                  <a:cubicBezTo>
                    <a:pt x="6327" y="21470"/>
                    <a:pt x="6281" y="21438"/>
                    <a:pt x="6197" y="21399"/>
                  </a:cubicBezTo>
                  <a:cubicBezTo>
                    <a:pt x="6080" y="21345"/>
                    <a:pt x="6013" y="21342"/>
                    <a:pt x="5890" y="21337"/>
                  </a:cubicBezTo>
                  <a:cubicBezTo>
                    <a:pt x="5787" y="21333"/>
                    <a:pt x="5678" y="21328"/>
                    <a:pt x="5540" y="21299"/>
                  </a:cubicBezTo>
                  <a:cubicBezTo>
                    <a:pt x="5141" y="21212"/>
                    <a:pt x="5028" y="21005"/>
                    <a:pt x="4937" y="20838"/>
                  </a:cubicBezTo>
                  <a:cubicBezTo>
                    <a:pt x="4890" y="20751"/>
                    <a:pt x="4845" y="20670"/>
                    <a:pt x="4753" y="20587"/>
                  </a:cubicBezTo>
                  <a:cubicBezTo>
                    <a:pt x="4602" y="20453"/>
                    <a:pt x="4188" y="20368"/>
                    <a:pt x="3822" y="20292"/>
                  </a:cubicBezTo>
                  <a:cubicBezTo>
                    <a:pt x="3168" y="20157"/>
                    <a:pt x="2427" y="20004"/>
                    <a:pt x="2441" y="19438"/>
                  </a:cubicBezTo>
                  <a:cubicBezTo>
                    <a:pt x="2448" y="19157"/>
                    <a:pt x="2555" y="18871"/>
                    <a:pt x="2659" y="18594"/>
                  </a:cubicBezTo>
                  <a:cubicBezTo>
                    <a:pt x="2819" y="18167"/>
                    <a:pt x="2970" y="17764"/>
                    <a:pt x="2758" y="17428"/>
                  </a:cubicBezTo>
                  <a:cubicBezTo>
                    <a:pt x="2738" y="17397"/>
                    <a:pt x="2699" y="17366"/>
                    <a:pt x="2652" y="17327"/>
                  </a:cubicBezTo>
                  <a:cubicBezTo>
                    <a:pt x="2564" y="17255"/>
                    <a:pt x="2442" y="17156"/>
                    <a:pt x="2383" y="16991"/>
                  </a:cubicBezTo>
                  <a:cubicBezTo>
                    <a:pt x="2324" y="16822"/>
                    <a:pt x="2358" y="16659"/>
                    <a:pt x="2387" y="16527"/>
                  </a:cubicBezTo>
                  <a:cubicBezTo>
                    <a:pt x="2405" y="16438"/>
                    <a:pt x="2423" y="16355"/>
                    <a:pt x="2407" y="16298"/>
                  </a:cubicBezTo>
                  <a:cubicBezTo>
                    <a:pt x="2386" y="16224"/>
                    <a:pt x="2224" y="16094"/>
                    <a:pt x="2105" y="15999"/>
                  </a:cubicBezTo>
                  <a:cubicBezTo>
                    <a:pt x="1860" y="15804"/>
                    <a:pt x="1584" y="15582"/>
                    <a:pt x="1649" y="15281"/>
                  </a:cubicBezTo>
                  <a:cubicBezTo>
                    <a:pt x="1706" y="15017"/>
                    <a:pt x="1972" y="14911"/>
                    <a:pt x="2167" y="14833"/>
                  </a:cubicBezTo>
                  <a:cubicBezTo>
                    <a:pt x="2245" y="14802"/>
                    <a:pt x="2365" y="14754"/>
                    <a:pt x="2388" y="14720"/>
                  </a:cubicBezTo>
                  <a:cubicBezTo>
                    <a:pt x="2417" y="14675"/>
                    <a:pt x="2420" y="14620"/>
                    <a:pt x="2423" y="14533"/>
                  </a:cubicBezTo>
                  <a:cubicBezTo>
                    <a:pt x="2429" y="14370"/>
                    <a:pt x="2437" y="14095"/>
                    <a:pt x="2829" y="13938"/>
                  </a:cubicBezTo>
                  <a:cubicBezTo>
                    <a:pt x="2892" y="13912"/>
                    <a:pt x="2962" y="13906"/>
                    <a:pt x="3053" y="13906"/>
                  </a:cubicBezTo>
                  <a:cubicBezTo>
                    <a:pt x="3183" y="13906"/>
                    <a:pt x="3398" y="13920"/>
                    <a:pt x="3577" y="13932"/>
                  </a:cubicBezTo>
                  <a:cubicBezTo>
                    <a:pt x="3651" y="13359"/>
                    <a:pt x="4135" y="13130"/>
                    <a:pt x="4596" y="12961"/>
                  </a:cubicBezTo>
                  <a:cubicBezTo>
                    <a:pt x="5231" y="12726"/>
                    <a:pt x="5712" y="12383"/>
                    <a:pt x="6267" y="11986"/>
                  </a:cubicBezTo>
                  <a:cubicBezTo>
                    <a:pt x="6564" y="11775"/>
                    <a:pt x="6756" y="11584"/>
                    <a:pt x="6960" y="11383"/>
                  </a:cubicBezTo>
                  <a:cubicBezTo>
                    <a:pt x="7200" y="11145"/>
                    <a:pt x="7447" y="10899"/>
                    <a:pt x="7764" y="10695"/>
                  </a:cubicBezTo>
                  <a:cubicBezTo>
                    <a:pt x="8005" y="10539"/>
                    <a:pt x="8134" y="10456"/>
                    <a:pt x="8464" y="10420"/>
                  </a:cubicBezTo>
                  <a:cubicBezTo>
                    <a:pt x="8479" y="10419"/>
                    <a:pt x="8614" y="10422"/>
                    <a:pt x="8673" y="10427"/>
                  </a:cubicBezTo>
                  <a:cubicBezTo>
                    <a:pt x="8763" y="10434"/>
                    <a:pt x="8882" y="10443"/>
                    <a:pt x="8992" y="10446"/>
                  </a:cubicBezTo>
                  <a:cubicBezTo>
                    <a:pt x="8972" y="10413"/>
                    <a:pt x="8946" y="10377"/>
                    <a:pt x="8912" y="10333"/>
                  </a:cubicBezTo>
                  <a:cubicBezTo>
                    <a:pt x="8867" y="10273"/>
                    <a:pt x="8821" y="10210"/>
                    <a:pt x="8780" y="10138"/>
                  </a:cubicBezTo>
                  <a:cubicBezTo>
                    <a:pt x="8701" y="10000"/>
                    <a:pt x="8677" y="9865"/>
                    <a:pt x="8657" y="9758"/>
                  </a:cubicBezTo>
                  <a:cubicBezTo>
                    <a:pt x="8643" y="9685"/>
                    <a:pt x="8632" y="9623"/>
                    <a:pt x="8608" y="9573"/>
                  </a:cubicBezTo>
                  <a:cubicBezTo>
                    <a:pt x="8508" y="9358"/>
                    <a:pt x="7943" y="9271"/>
                    <a:pt x="7530" y="9207"/>
                  </a:cubicBezTo>
                  <a:cubicBezTo>
                    <a:pt x="7368" y="9182"/>
                    <a:pt x="7216" y="9159"/>
                    <a:pt x="7090" y="9130"/>
                  </a:cubicBezTo>
                  <a:cubicBezTo>
                    <a:pt x="6424" y="8983"/>
                    <a:pt x="5426" y="8189"/>
                    <a:pt x="5455" y="7489"/>
                  </a:cubicBezTo>
                  <a:cubicBezTo>
                    <a:pt x="5462" y="7294"/>
                    <a:pt x="5538" y="7135"/>
                    <a:pt x="5598" y="7007"/>
                  </a:cubicBezTo>
                  <a:cubicBezTo>
                    <a:pt x="5699" y="6794"/>
                    <a:pt x="5733" y="6722"/>
                    <a:pt x="5555" y="6546"/>
                  </a:cubicBezTo>
                  <a:cubicBezTo>
                    <a:pt x="5516" y="6518"/>
                    <a:pt x="5248" y="6336"/>
                    <a:pt x="5117" y="6248"/>
                  </a:cubicBezTo>
                  <a:lnTo>
                    <a:pt x="4545" y="6248"/>
                  </a:lnTo>
                  <a:lnTo>
                    <a:pt x="4805" y="6013"/>
                  </a:lnTo>
                  <a:lnTo>
                    <a:pt x="4673" y="5587"/>
                  </a:lnTo>
                  <a:lnTo>
                    <a:pt x="4625" y="5450"/>
                  </a:lnTo>
                  <a:cubicBezTo>
                    <a:pt x="4556" y="5269"/>
                    <a:pt x="4471" y="5044"/>
                    <a:pt x="4541" y="4810"/>
                  </a:cubicBezTo>
                  <a:cubicBezTo>
                    <a:pt x="4578" y="4686"/>
                    <a:pt x="4681" y="4590"/>
                    <a:pt x="4772" y="4506"/>
                  </a:cubicBezTo>
                  <a:cubicBezTo>
                    <a:pt x="4801" y="4479"/>
                    <a:pt x="4844" y="4439"/>
                    <a:pt x="4855" y="4423"/>
                  </a:cubicBezTo>
                  <a:cubicBezTo>
                    <a:pt x="4791" y="4379"/>
                    <a:pt x="4280" y="4143"/>
                    <a:pt x="4112" y="4066"/>
                  </a:cubicBezTo>
                  <a:cubicBezTo>
                    <a:pt x="4023" y="4024"/>
                    <a:pt x="3944" y="3988"/>
                    <a:pt x="3887" y="3958"/>
                  </a:cubicBezTo>
                  <a:cubicBezTo>
                    <a:pt x="3461" y="3736"/>
                    <a:pt x="2857" y="3644"/>
                    <a:pt x="2325" y="3563"/>
                  </a:cubicBezTo>
                  <a:lnTo>
                    <a:pt x="1984" y="3511"/>
                  </a:lnTo>
                  <a:cubicBezTo>
                    <a:pt x="1524" y="3442"/>
                    <a:pt x="957" y="3357"/>
                    <a:pt x="571" y="3046"/>
                  </a:cubicBezTo>
                  <a:cubicBezTo>
                    <a:pt x="473" y="3011"/>
                    <a:pt x="399" y="2964"/>
                    <a:pt x="338" y="2925"/>
                  </a:cubicBezTo>
                  <a:cubicBezTo>
                    <a:pt x="282" y="2889"/>
                    <a:pt x="249" y="2868"/>
                    <a:pt x="212" y="2860"/>
                  </a:cubicBezTo>
                  <a:lnTo>
                    <a:pt x="0" y="2808"/>
                  </a:lnTo>
                  <a:lnTo>
                    <a:pt x="4" y="2617"/>
                  </a:lnTo>
                  <a:cubicBezTo>
                    <a:pt x="8" y="2412"/>
                    <a:pt x="35" y="2206"/>
                    <a:pt x="63" y="2003"/>
                  </a:cubicBezTo>
                  <a:lnTo>
                    <a:pt x="119" y="1536"/>
                  </a:lnTo>
                  <a:lnTo>
                    <a:pt x="363" y="1524"/>
                  </a:lnTo>
                  <a:cubicBezTo>
                    <a:pt x="475" y="1519"/>
                    <a:pt x="585" y="1515"/>
                    <a:pt x="693" y="1515"/>
                  </a:cubicBezTo>
                  <a:cubicBezTo>
                    <a:pt x="1075" y="1515"/>
                    <a:pt x="1382" y="1565"/>
                    <a:pt x="1660" y="1674"/>
                  </a:cubicBezTo>
                  <a:cubicBezTo>
                    <a:pt x="1999" y="1806"/>
                    <a:pt x="2285" y="2020"/>
                    <a:pt x="2560" y="2226"/>
                  </a:cubicBezTo>
                  <a:cubicBezTo>
                    <a:pt x="2727" y="2352"/>
                    <a:pt x="2894" y="2477"/>
                    <a:pt x="3070" y="2578"/>
                  </a:cubicBezTo>
                  <a:cubicBezTo>
                    <a:pt x="3328" y="2725"/>
                    <a:pt x="3845" y="2802"/>
                    <a:pt x="4221" y="2802"/>
                  </a:cubicBezTo>
                  <a:lnTo>
                    <a:pt x="4344" y="2799"/>
                  </a:lnTo>
                  <a:cubicBezTo>
                    <a:pt x="4525" y="2791"/>
                    <a:pt x="4648" y="2757"/>
                    <a:pt x="4745" y="2689"/>
                  </a:cubicBezTo>
                  <a:cubicBezTo>
                    <a:pt x="4891" y="2587"/>
                    <a:pt x="5079" y="2535"/>
                    <a:pt x="5307" y="2535"/>
                  </a:cubicBezTo>
                  <a:cubicBezTo>
                    <a:pt x="5636" y="2535"/>
                    <a:pt x="6016" y="2641"/>
                    <a:pt x="6382" y="2743"/>
                  </a:cubicBezTo>
                  <a:cubicBezTo>
                    <a:pt x="6687" y="2828"/>
                    <a:pt x="7001" y="2916"/>
                    <a:pt x="7209" y="2916"/>
                  </a:cubicBezTo>
                  <a:cubicBezTo>
                    <a:pt x="7325" y="2916"/>
                    <a:pt x="7390" y="2916"/>
                    <a:pt x="7392" y="2708"/>
                  </a:cubicBezTo>
                  <a:lnTo>
                    <a:pt x="7394" y="2461"/>
                  </a:lnTo>
                  <a:cubicBezTo>
                    <a:pt x="7394" y="2461"/>
                    <a:pt x="7680" y="2462"/>
                    <a:pt x="7681" y="2462"/>
                  </a:cubicBezTo>
                  <a:cubicBezTo>
                    <a:pt x="8229" y="2462"/>
                    <a:pt x="8276" y="2425"/>
                    <a:pt x="8325" y="1967"/>
                  </a:cubicBezTo>
                  <a:cubicBezTo>
                    <a:pt x="8377" y="1466"/>
                    <a:pt x="8535" y="759"/>
                    <a:pt x="9293" y="412"/>
                  </a:cubicBezTo>
                  <a:cubicBezTo>
                    <a:pt x="9631" y="257"/>
                    <a:pt x="10044" y="232"/>
                    <a:pt x="10445" y="207"/>
                  </a:cubicBezTo>
                  <a:cubicBezTo>
                    <a:pt x="10674" y="193"/>
                    <a:pt x="10900" y="181"/>
                    <a:pt x="11094" y="138"/>
                  </a:cubicBezTo>
                  <a:lnTo>
                    <a:pt x="11282" y="95"/>
                  </a:lnTo>
                  <a:cubicBezTo>
                    <a:pt x="11488" y="46"/>
                    <a:pt x="11682" y="0"/>
                    <a:pt x="11903" y="0"/>
                  </a:cubicBezTo>
                  <a:cubicBezTo>
                    <a:pt x="12095" y="0"/>
                    <a:pt x="12281" y="36"/>
                    <a:pt x="12471" y="110"/>
                  </a:cubicBezTo>
                  <a:cubicBezTo>
                    <a:pt x="12886" y="269"/>
                    <a:pt x="13278" y="420"/>
                    <a:pt x="13736" y="532"/>
                  </a:cubicBezTo>
                  <a:lnTo>
                    <a:pt x="13897" y="566"/>
                  </a:lnTo>
                  <a:cubicBezTo>
                    <a:pt x="14239" y="633"/>
                    <a:pt x="14756" y="735"/>
                    <a:pt x="14897" y="1098"/>
                  </a:cubicBezTo>
                  <a:cubicBezTo>
                    <a:pt x="15049" y="1498"/>
                    <a:pt x="14700" y="1740"/>
                    <a:pt x="14217" y="2075"/>
                  </a:cubicBezTo>
                  <a:cubicBezTo>
                    <a:pt x="14183" y="2139"/>
                    <a:pt x="14307" y="2228"/>
                    <a:pt x="14411" y="2272"/>
                  </a:cubicBezTo>
                  <a:lnTo>
                    <a:pt x="14695" y="2392"/>
                  </a:lnTo>
                  <a:lnTo>
                    <a:pt x="14527" y="2625"/>
                  </a:lnTo>
                  <a:cubicBezTo>
                    <a:pt x="14456" y="2722"/>
                    <a:pt x="14400" y="2821"/>
                    <a:pt x="14359" y="2919"/>
                  </a:cubicBezTo>
                  <a:cubicBezTo>
                    <a:pt x="14307" y="3043"/>
                    <a:pt x="14159" y="3194"/>
                    <a:pt x="14023" y="3314"/>
                  </a:cubicBezTo>
                  <a:cubicBezTo>
                    <a:pt x="14221" y="3513"/>
                    <a:pt x="14343" y="3591"/>
                    <a:pt x="14635" y="3651"/>
                  </a:cubicBezTo>
                  <a:cubicBezTo>
                    <a:pt x="15416" y="3815"/>
                    <a:pt x="16303" y="4269"/>
                    <a:pt x="16526" y="4912"/>
                  </a:cubicBezTo>
                  <a:cubicBezTo>
                    <a:pt x="16621" y="5185"/>
                    <a:pt x="16631" y="5606"/>
                    <a:pt x="16143" y="6061"/>
                  </a:cubicBezTo>
                  <a:cubicBezTo>
                    <a:pt x="15788" y="6392"/>
                    <a:pt x="15689" y="6585"/>
                    <a:pt x="15803" y="6727"/>
                  </a:cubicBezTo>
                  <a:cubicBezTo>
                    <a:pt x="15825" y="6755"/>
                    <a:pt x="15939" y="6802"/>
                    <a:pt x="16008" y="6829"/>
                  </a:cubicBezTo>
                  <a:cubicBezTo>
                    <a:pt x="16100" y="6866"/>
                    <a:pt x="16190" y="6904"/>
                    <a:pt x="16258" y="6947"/>
                  </a:cubicBezTo>
                  <a:cubicBezTo>
                    <a:pt x="16431" y="7057"/>
                    <a:pt x="16551" y="7181"/>
                    <a:pt x="16667" y="7302"/>
                  </a:cubicBezTo>
                  <a:cubicBezTo>
                    <a:pt x="16732" y="7370"/>
                    <a:pt x="16797" y="7438"/>
                    <a:pt x="16874" y="7501"/>
                  </a:cubicBezTo>
                  <a:cubicBezTo>
                    <a:pt x="17218" y="7784"/>
                    <a:pt x="17993" y="8499"/>
                    <a:pt x="17727" y="8992"/>
                  </a:cubicBezTo>
                  <a:cubicBezTo>
                    <a:pt x="17633" y="9164"/>
                    <a:pt x="17480" y="9229"/>
                    <a:pt x="17379" y="9272"/>
                  </a:cubicBezTo>
                  <a:cubicBezTo>
                    <a:pt x="17285" y="9312"/>
                    <a:pt x="17274" y="9317"/>
                    <a:pt x="17253" y="9387"/>
                  </a:cubicBezTo>
                  <a:cubicBezTo>
                    <a:pt x="17161" y="9699"/>
                    <a:pt x="17173" y="10378"/>
                    <a:pt x="17402" y="10692"/>
                  </a:cubicBezTo>
                  <a:cubicBezTo>
                    <a:pt x="17484" y="10804"/>
                    <a:pt x="17558" y="10817"/>
                    <a:pt x="17583" y="10821"/>
                  </a:cubicBezTo>
                  <a:lnTo>
                    <a:pt x="17779" y="10822"/>
                  </a:lnTo>
                  <a:lnTo>
                    <a:pt x="17908" y="10819"/>
                  </a:lnTo>
                  <a:cubicBezTo>
                    <a:pt x="17986" y="10819"/>
                    <a:pt x="18192" y="10819"/>
                    <a:pt x="18336" y="10960"/>
                  </a:cubicBezTo>
                  <a:cubicBezTo>
                    <a:pt x="18494" y="11114"/>
                    <a:pt x="18462" y="11334"/>
                    <a:pt x="18453" y="11406"/>
                  </a:cubicBezTo>
                  <a:cubicBezTo>
                    <a:pt x="18433" y="11548"/>
                    <a:pt x="18462" y="11570"/>
                    <a:pt x="18703" y="11680"/>
                  </a:cubicBezTo>
                  <a:cubicBezTo>
                    <a:pt x="18820" y="11732"/>
                    <a:pt x="18952" y="11793"/>
                    <a:pt x="19073" y="11889"/>
                  </a:cubicBezTo>
                  <a:cubicBezTo>
                    <a:pt x="19254" y="12033"/>
                    <a:pt x="19343" y="12179"/>
                    <a:pt x="19342" y="12333"/>
                  </a:cubicBezTo>
                  <a:cubicBezTo>
                    <a:pt x="19339" y="12555"/>
                    <a:pt x="19157" y="12694"/>
                    <a:pt x="19011" y="12807"/>
                  </a:cubicBezTo>
                  <a:cubicBezTo>
                    <a:pt x="18818" y="12955"/>
                    <a:pt x="18827" y="12970"/>
                    <a:pt x="18853" y="13017"/>
                  </a:cubicBezTo>
                  <a:cubicBezTo>
                    <a:pt x="19023" y="13323"/>
                    <a:pt x="19620" y="13538"/>
                    <a:pt x="20147" y="13727"/>
                  </a:cubicBezTo>
                  <a:cubicBezTo>
                    <a:pt x="20520" y="13861"/>
                    <a:pt x="20873" y="13988"/>
                    <a:pt x="21123" y="14154"/>
                  </a:cubicBezTo>
                  <a:cubicBezTo>
                    <a:pt x="21385" y="14328"/>
                    <a:pt x="21533" y="14557"/>
                    <a:pt x="21552" y="14816"/>
                  </a:cubicBezTo>
                  <a:cubicBezTo>
                    <a:pt x="21600" y="15520"/>
                    <a:pt x="20693" y="16286"/>
                    <a:pt x="20094" y="16793"/>
                  </a:cubicBezTo>
                  <a:cubicBezTo>
                    <a:pt x="19997" y="16873"/>
                    <a:pt x="19913" y="16945"/>
                    <a:pt x="19846" y="17005"/>
                  </a:cubicBezTo>
                  <a:cubicBezTo>
                    <a:pt x="19197" y="17588"/>
                    <a:pt x="18404" y="18138"/>
                    <a:pt x="17346" y="18736"/>
                  </a:cubicBezTo>
                  <a:lnTo>
                    <a:pt x="17063" y="18895"/>
                  </a:lnTo>
                  <a:cubicBezTo>
                    <a:pt x="16487" y="19217"/>
                    <a:pt x="15943" y="19522"/>
                    <a:pt x="15430" y="19945"/>
                  </a:cubicBezTo>
                  <a:lnTo>
                    <a:pt x="15374" y="19980"/>
                  </a:lnTo>
                  <a:lnTo>
                    <a:pt x="15253" y="20029"/>
                  </a:lnTo>
                  <a:lnTo>
                    <a:pt x="15101" y="20045"/>
                  </a:lnTo>
                  <a:cubicBezTo>
                    <a:pt x="12989" y="20199"/>
                    <a:pt x="11091" y="20598"/>
                    <a:pt x="9169" y="21028"/>
                  </a:cubicBezTo>
                  <a:cubicBezTo>
                    <a:pt x="8797" y="21111"/>
                    <a:pt x="8426" y="21203"/>
                    <a:pt x="8057" y="21295"/>
                  </a:cubicBezTo>
                  <a:cubicBezTo>
                    <a:pt x="7703" y="21382"/>
                    <a:pt x="7351" y="21469"/>
                    <a:pt x="7001" y="21549"/>
                  </a:cubicBezTo>
                  <a:cubicBezTo>
                    <a:pt x="6851" y="21583"/>
                    <a:pt x="6759" y="21600"/>
                    <a:pt x="6675" y="21600"/>
                  </a:cubicBez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15" name="Shape 17050">
              <a:extLst>
                <a:ext uri="{FF2B5EF4-FFF2-40B4-BE49-F238E27FC236}">
                  <a16:creationId xmlns:a16="http://schemas.microsoft.com/office/drawing/2014/main" id="{E9D8453A-90E7-E7FF-D0BF-31686B0F7843}"/>
                </a:ext>
              </a:extLst>
            </p:cNvPr>
            <p:cNvSpPr/>
            <p:nvPr/>
          </p:nvSpPr>
          <p:spPr>
            <a:xfrm>
              <a:off x="5664105" y="1618237"/>
              <a:ext cx="677334" cy="464412"/>
            </a:xfrm>
            <a:custGeom>
              <a:avLst/>
              <a:gdLst/>
              <a:ahLst/>
              <a:cxnLst>
                <a:cxn ang="0">
                  <a:pos x="wd2" y="hd2"/>
                </a:cxn>
                <a:cxn ang="5400000">
                  <a:pos x="wd2" y="hd2"/>
                </a:cxn>
                <a:cxn ang="10800000">
                  <a:pos x="wd2" y="hd2"/>
                </a:cxn>
                <a:cxn ang="16200000">
                  <a:pos x="wd2" y="hd2"/>
                </a:cxn>
              </a:cxnLst>
              <a:rect l="0" t="0" r="r" b="b"/>
              <a:pathLst>
                <a:path w="21546" h="21600" extrusionOk="0">
                  <a:moveTo>
                    <a:pt x="556" y="19491"/>
                  </a:moveTo>
                  <a:cubicBezTo>
                    <a:pt x="601" y="19520"/>
                    <a:pt x="672" y="19549"/>
                    <a:pt x="729" y="19549"/>
                  </a:cubicBezTo>
                  <a:cubicBezTo>
                    <a:pt x="762" y="19429"/>
                    <a:pt x="748" y="19406"/>
                    <a:pt x="748" y="19406"/>
                  </a:cubicBezTo>
                  <a:cubicBezTo>
                    <a:pt x="736" y="19405"/>
                    <a:pt x="725" y="19404"/>
                    <a:pt x="715" y="19404"/>
                  </a:cubicBezTo>
                  <a:cubicBezTo>
                    <a:pt x="676" y="19404"/>
                    <a:pt x="650" y="19410"/>
                    <a:pt x="625" y="19416"/>
                  </a:cubicBezTo>
                  <a:cubicBezTo>
                    <a:pt x="580" y="19425"/>
                    <a:pt x="536" y="19433"/>
                    <a:pt x="495" y="19433"/>
                  </a:cubicBezTo>
                  <a:cubicBezTo>
                    <a:pt x="485" y="19433"/>
                    <a:pt x="476" y="19433"/>
                    <a:pt x="466" y="19432"/>
                  </a:cubicBezTo>
                  <a:lnTo>
                    <a:pt x="556" y="19491"/>
                  </a:lnTo>
                  <a:close/>
                  <a:moveTo>
                    <a:pt x="2084" y="21600"/>
                  </a:moveTo>
                  <a:cubicBezTo>
                    <a:pt x="1739" y="21600"/>
                    <a:pt x="1430" y="21482"/>
                    <a:pt x="1190" y="21259"/>
                  </a:cubicBezTo>
                  <a:cubicBezTo>
                    <a:pt x="1119" y="21193"/>
                    <a:pt x="1051" y="21135"/>
                    <a:pt x="986" y="21079"/>
                  </a:cubicBezTo>
                  <a:cubicBezTo>
                    <a:pt x="627" y="20770"/>
                    <a:pt x="317" y="20503"/>
                    <a:pt x="369" y="19649"/>
                  </a:cubicBezTo>
                  <a:lnTo>
                    <a:pt x="384" y="19409"/>
                  </a:lnTo>
                  <a:cubicBezTo>
                    <a:pt x="211" y="19329"/>
                    <a:pt x="24" y="19097"/>
                    <a:pt x="60" y="18454"/>
                  </a:cubicBezTo>
                  <a:cubicBezTo>
                    <a:pt x="69" y="18290"/>
                    <a:pt x="84" y="18134"/>
                    <a:pt x="100" y="17982"/>
                  </a:cubicBezTo>
                  <a:cubicBezTo>
                    <a:pt x="130" y="17685"/>
                    <a:pt x="159" y="17405"/>
                    <a:pt x="125" y="17112"/>
                  </a:cubicBezTo>
                  <a:cubicBezTo>
                    <a:pt x="77" y="16717"/>
                    <a:pt x="37" y="16284"/>
                    <a:pt x="55" y="15799"/>
                  </a:cubicBezTo>
                  <a:cubicBezTo>
                    <a:pt x="59" y="15687"/>
                    <a:pt x="45" y="15565"/>
                    <a:pt x="29" y="15437"/>
                  </a:cubicBezTo>
                  <a:cubicBezTo>
                    <a:pt x="-4" y="15157"/>
                    <a:pt x="-46" y="14809"/>
                    <a:pt x="145" y="14518"/>
                  </a:cubicBezTo>
                  <a:cubicBezTo>
                    <a:pt x="279" y="14316"/>
                    <a:pt x="531" y="14121"/>
                    <a:pt x="708" y="14025"/>
                  </a:cubicBezTo>
                  <a:cubicBezTo>
                    <a:pt x="747" y="14004"/>
                    <a:pt x="790" y="13994"/>
                    <a:pt x="841" y="13994"/>
                  </a:cubicBezTo>
                  <a:cubicBezTo>
                    <a:pt x="874" y="13994"/>
                    <a:pt x="908" y="13998"/>
                    <a:pt x="942" y="14003"/>
                  </a:cubicBezTo>
                  <a:cubicBezTo>
                    <a:pt x="968" y="14006"/>
                    <a:pt x="994" y="14010"/>
                    <a:pt x="1020" y="14010"/>
                  </a:cubicBezTo>
                  <a:cubicBezTo>
                    <a:pt x="1053" y="14010"/>
                    <a:pt x="1064" y="14002"/>
                    <a:pt x="1067" y="13999"/>
                  </a:cubicBezTo>
                  <a:cubicBezTo>
                    <a:pt x="1078" y="13970"/>
                    <a:pt x="1133" y="13756"/>
                    <a:pt x="1135" y="13697"/>
                  </a:cubicBezTo>
                  <a:lnTo>
                    <a:pt x="1237" y="13706"/>
                  </a:lnTo>
                  <a:lnTo>
                    <a:pt x="1258" y="13680"/>
                  </a:lnTo>
                  <a:lnTo>
                    <a:pt x="1267" y="13476"/>
                  </a:lnTo>
                  <a:cubicBezTo>
                    <a:pt x="1302" y="13479"/>
                    <a:pt x="1341" y="13481"/>
                    <a:pt x="1383" y="13481"/>
                  </a:cubicBezTo>
                  <a:cubicBezTo>
                    <a:pt x="1517" y="13481"/>
                    <a:pt x="1642" y="13463"/>
                    <a:pt x="1736" y="13432"/>
                  </a:cubicBezTo>
                  <a:cubicBezTo>
                    <a:pt x="1764" y="12911"/>
                    <a:pt x="2054" y="12876"/>
                    <a:pt x="2251" y="12852"/>
                  </a:cubicBezTo>
                  <a:cubicBezTo>
                    <a:pt x="2340" y="12842"/>
                    <a:pt x="2432" y="12830"/>
                    <a:pt x="2508" y="12788"/>
                  </a:cubicBezTo>
                  <a:cubicBezTo>
                    <a:pt x="2770" y="12641"/>
                    <a:pt x="2912" y="12471"/>
                    <a:pt x="2980" y="12218"/>
                  </a:cubicBezTo>
                  <a:cubicBezTo>
                    <a:pt x="2994" y="12166"/>
                    <a:pt x="3000" y="12106"/>
                    <a:pt x="3007" y="12042"/>
                  </a:cubicBezTo>
                  <a:cubicBezTo>
                    <a:pt x="3026" y="11861"/>
                    <a:pt x="3057" y="11557"/>
                    <a:pt x="3366" y="11557"/>
                  </a:cubicBezTo>
                  <a:cubicBezTo>
                    <a:pt x="3519" y="11560"/>
                    <a:pt x="3630" y="11675"/>
                    <a:pt x="3727" y="11777"/>
                  </a:cubicBezTo>
                  <a:cubicBezTo>
                    <a:pt x="3803" y="11855"/>
                    <a:pt x="3874" y="11928"/>
                    <a:pt x="3941" y="11928"/>
                  </a:cubicBezTo>
                  <a:cubicBezTo>
                    <a:pt x="4182" y="11916"/>
                    <a:pt x="4363" y="11535"/>
                    <a:pt x="4509" y="11229"/>
                  </a:cubicBezTo>
                  <a:lnTo>
                    <a:pt x="4551" y="11141"/>
                  </a:lnTo>
                  <a:cubicBezTo>
                    <a:pt x="4777" y="10676"/>
                    <a:pt x="5107" y="10585"/>
                    <a:pt x="5398" y="10537"/>
                  </a:cubicBezTo>
                  <a:cubicBezTo>
                    <a:pt x="5446" y="10529"/>
                    <a:pt x="5499" y="10520"/>
                    <a:pt x="5533" y="10512"/>
                  </a:cubicBezTo>
                  <a:cubicBezTo>
                    <a:pt x="5539" y="10447"/>
                    <a:pt x="5545" y="10399"/>
                    <a:pt x="5554" y="10342"/>
                  </a:cubicBezTo>
                  <a:cubicBezTo>
                    <a:pt x="5560" y="10308"/>
                    <a:pt x="5558" y="10289"/>
                    <a:pt x="5553" y="10250"/>
                  </a:cubicBezTo>
                  <a:cubicBezTo>
                    <a:pt x="5541" y="10145"/>
                    <a:pt x="5536" y="10028"/>
                    <a:pt x="5617" y="9863"/>
                  </a:cubicBezTo>
                  <a:cubicBezTo>
                    <a:pt x="5716" y="9662"/>
                    <a:pt x="5861" y="9584"/>
                    <a:pt x="5989" y="9517"/>
                  </a:cubicBezTo>
                  <a:cubicBezTo>
                    <a:pt x="6066" y="9475"/>
                    <a:pt x="6139" y="9437"/>
                    <a:pt x="6189" y="9376"/>
                  </a:cubicBezTo>
                  <a:cubicBezTo>
                    <a:pt x="6290" y="9252"/>
                    <a:pt x="6364" y="9025"/>
                    <a:pt x="6435" y="8804"/>
                  </a:cubicBezTo>
                  <a:cubicBezTo>
                    <a:pt x="6465" y="8710"/>
                    <a:pt x="6495" y="8620"/>
                    <a:pt x="6525" y="8539"/>
                  </a:cubicBezTo>
                  <a:cubicBezTo>
                    <a:pt x="6574" y="8409"/>
                    <a:pt x="6613" y="8271"/>
                    <a:pt x="6653" y="8133"/>
                  </a:cubicBezTo>
                  <a:cubicBezTo>
                    <a:pt x="6721" y="7898"/>
                    <a:pt x="6791" y="7654"/>
                    <a:pt x="6904" y="7441"/>
                  </a:cubicBezTo>
                  <a:cubicBezTo>
                    <a:pt x="7162" y="6958"/>
                    <a:pt x="7464" y="6692"/>
                    <a:pt x="7867" y="6420"/>
                  </a:cubicBezTo>
                  <a:cubicBezTo>
                    <a:pt x="8032" y="6307"/>
                    <a:pt x="8127" y="6156"/>
                    <a:pt x="8204" y="5882"/>
                  </a:cubicBezTo>
                  <a:lnTo>
                    <a:pt x="8239" y="5755"/>
                  </a:lnTo>
                  <a:cubicBezTo>
                    <a:pt x="8323" y="5446"/>
                    <a:pt x="8401" y="5154"/>
                    <a:pt x="8683" y="4914"/>
                  </a:cubicBezTo>
                  <a:cubicBezTo>
                    <a:pt x="8783" y="4829"/>
                    <a:pt x="8896" y="4806"/>
                    <a:pt x="8996" y="4787"/>
                  </a:cubicBezTo>
                  <a:cubicBezTo>
                    <a:pt x="9002" y="4786"/>
                    <a:pt x="9008" y="4785"/>
                    <a:pt x="9013" y="4783"/>
                  </a:cubicBezTo>
                  <a:lnTo>
                    <a:pt x="8917" y="4780"/>
                  </a:lnTo>
                  <a:lnTo>
                    <a:pt x="8868" y="4783"/>
                  </a:lnTo>
                  <a:cubicBezTo>
                    <a:pt x="8663" y="4806"/>
                    <a:pt x="8453" y="4873"/>
                    <a:pt x="8255" y="4939"/>
                  </a:cubicBezTo>
                  <a:lnTo>
                    <a:pt x="8174" y="4967"/>
                  </a:lnTo>
                  <a:cubicBezTo>
                    <a:pt x="7919" y="5054"/>
                    <a:pt x="7630" y="5153"/>
                    <a:pt x="7351" y="5153"/>
                  </a:cubicBezTo>
                  <a:cubicBezTo>
                    <a:pt x="7316" y="5153"/>
                    <a:pt x="7280" y="5152"/>
                    <a:pt x="7245" y="5148"/>
                  </a:cubicBezTo>
                  <a:lnTo>
                    <a:pt x="7136" y="5138"/>
                  </a:lnTo>
                  <a:lnTo>
                    <a:pt x="7122" y="4982"/>
                  </a:lnTo>
                  <a:cubicBezTo>
                    <a:pt x="7110" y="4850"/>
                    <a:pt x="7123" y="4746"/>
                    <a:pt x="7166" y="4633"/>
                  </a:cubicBezTo>
                  <a:lnTo>
                    <a:pt x="7196" y="4556"/>
                  </a:lnTo>
                  <a:lnTo>
                    <a:pt x="7255" y="4538"/>
                  </a:lnTo>
                  <a:cubicBezTo>
                    <a:pt x="7501" y="4464"/>
                    <a:pt x="7828" y="4331"/>
                    <a:pt x="7964" y="4218"/>
                  </a:cubicBezTo>
                  <a:cubicBezTo>
                    <a:pt x="8026" y="4166"/>
                    <a:pt x="8081" y="4095"/>
                    <a:pt x="8139" y="4020"/>
                  </a:cubicBezTo>
                  <a:cubicBezTo>
                    <a:pt x="8207" y="3934"/>
                    <a:pt x="8283" y="3835"/>
                    <a:pt x="8380" y="3755"/>
                  </a:cubicBezTo>
                  <a:cubicBezTo>
                    <a:pt x="8486" y="3668"/>
                    <a:pt x="8570" y="3579"/>
                    <a:pt x="8646" y="3498"/>
                  </a:cubicBezTo>
                  <a:cubicBezTo>
                    <a:pt x="8834" y="3297"/>
                    <a:pt x="9012" y="3107"/>
                    <a:pt x="9368" y="3107"/>
                  </a:cubicBezTo>
                  <a:lnTo>
                    <a:pt x="9619" y="3122"/>
                  </a:lnTo>
                  <a:lnTo>
                    <a:pt x="9569" y="3359"/>
                  </a:lnTo>
                  <a:cubicBezTo>
                    <a:pt x="9548" y="3456"/>
                    <a:pt x="9555" y="3532"/>
                    <a:pt x="9590" y="3601"/>
                  </a:cubicBezTo>
                  <a:cubicBezTo>
                    <a:pt x="9658" y="3735"/>
                    <a:pt x="9831" y="3826"/>
                    <a:pt x="10020" y="3826"/>
                  </a:cubicBezTo>
                  <a:cubicBezTo>
                    <a:pt x="10176" y="3826"/>
                    <a:pt x="10316" y="3762"/>
                    <a:pt x="10385" y="3659"/>
                  </a:cubicBezTo>
                  <a:cubicBezTo>
                    <a:pt x="10391" y="3650"/>
                    <a:pt x="10397" y="3641"/>
                    <a:pt x="10401" y="3632"/>
                  </a:cubicBezTo>
                  <a:cubicBezTo>
                    <a:pt x="10134" y="3594"/>
                    <a:pt x="10000" y="3558"/>
                    <a:pt x="9939" y="3426"/>
                  </a:cubicBezTo>
                  <a:cubicBezTo>
                    <a:pt x="9870" y="3274"/>
                    <a:pt x="9881" y="3142"/>
                    <a:pt x="9903" y="3058"/>
                  </a:cubicBezTo>
                  <a:cubicBezTo>
                    <a:pt x="9975" y="2781"/>
                    <a:pt x="10251" y="2650"/>
                    <a:pt x="10503" y="2549"/>
                  </a:cubicBezTo>
                  <a:lnTo>
                    <a:pt x="10554" y="2528"/>
                  </a:lnTo>
                  <a:cubicBezTo>
                    <a:pt x="10663" y="2480"/>
                    <a:pt x="10769" y="2450"/>
                    <a:pt x="10871" y="2421"/>
                  </a:cubicBezTo>
                  <a:cubicBezTo>
                    <a:pt x="11080" y="2362"/>
                    <a:pt x="11261" y="2311"/>
                    <a:pt x="11418" y="2107"/>
                  </a:cubicBezTo>
                  <a:cubicBezTo>
                    <a:pt x="11547" y="1942"/>
                    <a:pt x="11785" y="1637"/>
                    <a:pt x="12036" y="1637"/>
                  </a:cubicBezTo>
                  <a:cubicBezTo>
                    <a:pt x="12096" y="1637"/>
                    <a:pt x="12152" y="1654"/>
                    <a:pt x="12204" y="1687"/>
                  </a:cubicBezTo>
                  <a:cubicBezTo>
                    <a:pt x="12284" y="1739"/>
                    <a:pt x="12334" y="1818"/>
                    <a:pt x="12369" y="1876"/>
                  </a:cubicBezTo>
                  <a:cubicBezTo>
                    <a:pt x="12412" y="1945"/>
                    <a:pt x="12421" y="1955"/>
                    <a:pt x="12455" y="1955"/>
                  </a:cubicBezTo>
                  <a:cubicBezTo>
                    <a:pt x="12500" y="1955"/>
                    <a:pt x="12536" y="1946"/>
                    <a:pt x="12568" y="1938"/>
                  </a:cubicBezTo>
                  <a:cubicBezTo>
                    <a:pt x="12606" y="1928"/>
                    <a:pt x="12641" y="1920"/>
                    <a:pt x="12677" y="1920"/>
                  </a:cubicBezTo>
                  <a:cubicBezTo>
                    <a:pt x="12760" y="1920"/>
                    <a:pt x="12835" y="1959"/>
                    <a:pt x="12920" y="2045"/>
                  </a:cubicBezTo>
                  <a:cubicBezTo>
                    <a:pt x="12960" y="2086"/>
                    <a:pt x="13007" y="2134"/>
                    <a:pt x="13020" y="2137"/>
                  </a:cubicBezTo>
                  <a:cubicBezTo>
                    <a:pt x="13026" y="2137"/>
                    <a:pt x="13047" y="2131"/>
                    <a:pt x="13117" y="2079"/>
                  </a:cubicBezTo>
                  <a:cubicBezTo>
                    <a:pt x="13138" y="2062"/>
                    <a:pt x="13177" y="2039"/>
                    <a:pt x="13220" y="2014"/>
                  </a:cubicBezTo>
                  <a:cubicBezTo>
                    <a:pt x="13270" y="1985"/>
                    <a:pt x="13385" y="1917"/>
                    <a:pt x="13411" y="1880"/>
                  </a:cubicBezTo>
                  <a:cubicBezTo>
                    <a:pt x="13375" y="1840"/>
                    <a:pt x="13330" y="1670"/>
                    <a:pt x="13447" y="1517"/>
                  </a:cubicBezTo>
                  <a:cubicBezTo>
                    <a:pt x="13521" y="1418"/>
                    <a:pt x="13632" y="1407"/>
                    <a:pt x="13710" y="1407"/>
                  </a:cubicBezTo>
                  <a:cubicBezTo>
                    <a:pt x="13758" y="1407"/>
                    <a:pt x="13808" y="1411"/>
                    <a:pt x="13854" y="1416"/>
                  </a:cubicBezTo>
                  <a:cubicBezTo>
                    <a:pt x="13889" y="1420"/>
                    <a:pt x="13921" y="1423"/>
                    <a:pt x="13947" y="1423"/>
                  </a:cubicBezTo>
                  <a:cubicBezTo>
                    <a:pt x="14165" y="1398"/>
                    <a:pt x="14205" y="1347"/>
                    <a:pt x="14211" y="1337"/>
                  </a:cubicBezTo>
                  <a:cubicBezTo>
                    <a:pt x="14189" y="1328"/>
                    <a:pt x="14063" y="1232"/>
                    <a:pt x="14021" y="1200"/>
                  </a:cubicBezTo>
                  <a:lnTo>
                    <a:pt x="13976" y="1166"/>
                  </a:lnTo>
                  <a:lnTo>
                    <a:pt x="14045" y="806"/>
                  </a:lnTo>
                  <a:lnTo>
                    <a:pt x="14148" y="808"/>
                  </a:lnTo>
                  <a:cubicBezTo>
                    <a:pt x="14299" y="808"/>
                    <a:pt x="14475" y="795"/>
                    <a:pt x="14634" y="700"/>
                  </a:cubicBezTo>
                  <a:cubicBezTo>
                    <a:pt x="14759" y="626"/>
                    <a:pt x="14926" y="542"/>
                    <a:pt x="15108" y="542"/>
                  </a:cubicBezTo>
                  <a:cubicBezTo>
                    <a:pt x="15193" y="542"/>
                    <a:pt x="15277" y="560"/>
                    <a:pt x="15356" y="596"/>
                  </a:cubicBezTo>
                  <a:cubicBezTo>
                    <a:pt x="15455" y="642"/>
                    <a:pt x="15536" y="664"/>
                    <a:pt x="15604" y="664"/>
                  </a:cubicBezTo>
                  <a:cubicBezTo>
                    <a:pt x="15717" y="664"/>
                    <a:pt x="15810" y="603"/>
                    <a:pt x="15906" y="467"/>
                  </a:cubicBezTo>
                  <a:cubicBezTo>
                    <a:pt x="16026" y="296"/>
                    <a:pt x="16066" y="280"/>
                    <a:pt x="16237" y="270"/>
                  </a:cubicBezTo>
                  <a:cubicBezTo>
                    <a:pt x="16367" y="263"/>
                    <a:pt x="16483" y="252"/>
                    <a:pt x="16594" y="198"/>
                  </a:cubicBezTo>
                  <a:cubicBezTo>
                    <a:pt x="16625" y="183"/>
                    <a:pt x="16653" y="158"/>
                    <a:pt x="16686" y="129"/>
                  </a:cubicBezTo>
                  <a:cubicBezTo>
                    <a:pt x="16747" y="75"/>
                    <a:pt x="16823" y="8"/>
                    <a:pt x="16934" y="0"/>
                  </a:cubicBezTo>
                  <a:cubicBezTo>
                    <a:pt x="16935" y="0"/>
                    <a:pt x="16936" y="0"/>
                    <a:pt x="16937" y="0"/>
                  </a:cubicBezTo>
                  <a:cubicBezTo>
                    <a:pt x="17076" y="0"/>
                    <a:pt x="17181" y="51"/>
                    <a:pt x="17274" y="97"/>
                  </a:cubicBezTo>
                  <a:cubicBezTo>
                    <a:pt x="17328" y="122"/>
                    <a:pt x="17381" y="149"/>
                    <a:pt x="17435" y="163"/>
                  </a:cubicBezTo>
                  <a:lnTo>
                    <a:pt x="17544" y="192"/>
                  </a:lnTo>
                  <a:lnTo>
                    <a:pt x="17544" y="409"/>
                  </a:lnTo>
                  <a:cubicBezTo>
                    <a:pt x="17545" y="409"/>
                    <a:pt x="17546" y="409"/>
                    <a:pt x="17547" y="408"/>
                  </a:cubicBezTo>
                  <a:cubicBezTo>
                    <a:pt x="17574" y="402"/>
                    <a:pt x="17597" y="400"/>
                    <a:pt x="17618" y="400"/>
                  </a:cubicBezTo>
                  <a:cubicBezTo>
                    <a:pt x="17712" y="400"/>
                    <a:pt x="17769" y="455"/>
                    <a:pt x="17800" y="501"/>
                  </a:cubicBezTo>
                  <a:cubicBezTo>
                    <a:pt x="17879" y="618"/>
                    <a:pt x="17876" y="787"/>
                    <a:pt x="17873" y="922"/>
                  </a:cubicBezTo>
                  <a:cubicBezTo>
                    <a:pt x="17873" y="944"/>
                    <a:pt x="17872" y="973"/>
                    <a:pt x="17872" y="1000"/>
                  </a:cubicBezTo>
                  <a:cubicBezTo>
                    <a:pt x="17912" y="930"/>
                    <a:pt x="17957" y="828"/>
                    <a:pt x="17980" y="774"/>
                  </a:cubicBezTo>
                  <a:cubicBezTo>
                    <a:pt x="18011" y="705"/>
                    <a:pt x="18038" y="647"/>
                    <a:pt x="18057" y="615"/>
                  </a:cubicBezTo>
                  <a:cubicBezTo>
                    <a:pt x="18250" y="292"/>
                    <a:pt x="18499" y="127"/>
                    <a:pt x="18797" y="127"/>
                  </a:cubicBezTo>
                  <a:cubicBezTo>
                    <a:pt x="18883" y="127"/>
                    <a:pt x="18972" y="141"/>
                    <a:pt x="19063" y="167"/>
                  </a:cubicBezTo>
                  <a:cubicBezTo>
                    <a:pt x="19139" y="189"/>
                    <a:pt x="19363" y="251"/>
                    <a:pt x="19354" y="635"/>
                  </a:cubicBezTo>
                  <a:cubicBezTo>
                    <a:pt x="19467" y="513"/>
                    <a:pt x="19593" y="432"/>
                    <a:pt x="19732" y="432"/>
                  </a:cubicBezTo>
                  <a:cubicBezTo>
                    <a:pt x="19829" y="432"/>
                    <a:pt x="19923" y="473"/>
                    <a:pt x="20013" y="554"/>
                  </a:cubicBezTo>
                  <a:cubicBezTo>
                    <a:pt x="20050" y="587"/>
                    <a:pt x="20075" y="623"/>
                    <a:pt x="20093" y="649"/>
                  </a:cubicBezTo>
                  <a:cubicBezTo>
                    <a:pt x="20116" y="682"/>
                    <a:pt x="20120" y="688"/>
                    <a:pt x="20150" y="696"/>
                  </a:cubicBezTo>
                  <a:cubicBezTo>
                    <a:pt x="20167" y="701"/>
                    <a:pt x="20183" y="702"/>
                    <a:pt x="20199" y="702"/>
                  </a:cubicBezTo>
                  <a:cubicBezTo>
                    <a:pt x="20224" y="702"/>
                    <a:pt x="20249" y="699"/>
                    <a:pt x="20274" y="696"/>
                  </a:cubicBezTo>
                  <a:cubicBezTo>
                    <a:pt x="20306" y="692"/>
                    <a:pt x="20338" y="689"/>
                    <a:pt x="20369" y="689"/>
                  </a:cubicBezTo>
                  <a:cubicBezTo>
                    <a:pt x="20391" y="689"/>
                    <a:pt x="20412" y="690"/>
                    <a:pt x="20434" y="694"/>
                  </a:cubicBezTo>
                  <a:cubicBezTo>
                    <a:pt x="20507" y="705"/>
                    <a:pt x="20576" y="739"/>
                    <a:pt x="20641" y="770"/>
                  </a:cubicBezTo>
                  <a:cubicBezTo>
                    <a:pt x="20689" y="793"/>
                    <a:pt x="20736" y="817"/>
                    <a:pt x="20785" y="828"/>
                  </a:cubicBezTo>
                  <a:cubicBezTo>
                    <a:pt x="20899" y="853"/>
                    <a:pt x="21468" y="996"/>
                    <a:pt x="21508" y="1268"/>
                  </a:cubicBezTo>
                  <a:lnTo>
                    <a:pt x="21526" y="1398"/>
                  </a:lnTo>
                  <a:lnTo>
                    <a:pt x="21437" y="1502"/>
                  </a:lnTo>
                  <a:cubicBezTo>
                    <a:pt x="21335" y="1597"/>
                    <a:pt x="21223" y="1615"/>
                    <a:pt x="21123" y="1632"/>
                  </a:cubicBezTo>
                  <a:cubicBezTo>
                    <a:pt x="21080" y="1639"/>
                    <a:pt x="21037" y="1645"/>
                    <a:pt x="20995" y="1660"/>
                  </a:cubicBezTo>
                  <a:cubicBezTo>
                    <a:pt x="20995" y="1660"/>
                    <a:pt x="20680" y="1775"/>
                    <a:pt x="20609" y="1800"/>
                  </a:cubicBezTo>
                  <a:cubicBezTo>
                    <a:pt x="20835" y="1896"/>
                    <a:pt x="21064" y="1975"/>
                    <a:pt x="21302" y="2056"/>
                  </a:cubicBezTo>
                  <a:lnTo>
                    <a:pt x="21424" y="2098"/>
                  </a:lnTo>
                  <a:lnTo>
                    <a:pt x="21410" y="2288"/>
                  </a:lnTo>
                  <a:lnTo>
                    <a:pt x="21522" y="2305"/>
                  </a:lnTo>
                  <a:cubicBezTo>
                    <a:pt x="21522" y="2332"/>
                    <a:pt x="21529" y="2380"/>
                    <a:pt x="21533" y="2426"/>
                  </a:cubicBezTo>
                  <a:cubicBezTo>
                    <a:pt x="21548" y="2557"/>
                    <a:pt x="21554" y="2610"/>
                    <a:pt x="21529" y="2677"/>
                  </a:cubicBezTo>
                  <a:cubicBezTo>
                    <a:pt x="21473" y="2826"/>
                    <a:pt x="21410" y="2860"/>
                    <a:pt x="21327" y="2866"/>
                  </a:cubicBezTo>
                  <a:cubicBezTo>
                    <a:pt x="21256" y="2880"/>
                    <a:pt x="21227" y="2884"/>
                    <a:pt x="21195" y="2884"/>
                  </a:cubicBezTo>
                  <a:cubicBezTo>
                    <a:pt x="21089" y="2884"/>
                    <a:pt x="20976" y="2841"/>
                    <a:pt x="20875" y="2795"/>
                  </a:cubicBezTo>
                  <a:cubicBezTo>
                    <a:pt x="20805" y="2891"/>
                    <a:pt x="20678" y="3011"/>
                    <a:pt x="20461" y="3197"/>
                  </a:cubicBezTo>
                  <a:lnTo>
                    <a:pt x="20398" y="3252"/>
                  </a:lnTo>
                  <a:cubicBezTo>
                    <a:pt x="20260" y="3401"/>
                    <a:pt x="20151" y="3569"/>
                    <a:pt x="20074" y="3751"/>
                  </a:cubicBezTo>
                  <a:lnTo>
                    <a:pt x="19960" y="3651"/>
                  </a:lnTo>
                  <a:lnTo>
                    <a:pt x="19906" y="3812"/>
                  </a:lnTo>
                  <a:cubicBezTo>
                    <a:pt x="19866" y="3784"/>
                    <a:pt x="19665" y="3629"/>
                    <a:pt x="19646" y="3376"/>
                  </a:cubicBezTo>
                  <a:cubicBezTo>
                    <a:pt x="19639" y="3282"/>
                    <a:pt x="19654" y="3143"/>
                    <a:pt x="19766" y="3014"/>
                  </a:cubicBezTo>
                  <a:cubicBezTo>
                    <a:pt x="19917" y="2839"/>
                    <a:pt x="20009" y="2729"/>
                    <a:pt x="19997" y="2675"/>
                  </a:cubicBezTo>
                  <a:cubicBezTo>
                    <a:pt x="19979" y="2599"/>
                    <a:pt x="19801" y="2541"/>
                    <a:pt x="19725" y="2515"/>
                  </a:cubicBezTo>
                  <a:lnTo>
                    <a:pt x="19637" y="2485"/>
                  </a:lnTo>
                  <a:cubicBezTo>
                    <a:pt x="19404" y="2389"/>
                    <a:pt x="19212" y="2267"/>
                    <a:pt x="19010" y="2137"/>
                  </a:cubicBezTo>
                  <a:cubicBezTo>
                    <a:pt x="18955" y="2102"/>
                    <a:pt x="18905" y="2085"/>
                    <a:pt x="18853" y="2085"/>
                  </a:cubicBezTo>
                  <a:cubicBezTo>
                    <a:pt x="18786" y="2085"/>
                    <a:pt x="18715" y="2113"/>
                    <a:pt x="18634" y="2145"/>
                  </a:cubicBezTo>
                  <a:lnTo>
                    <a:pt x="18540" y="2181"/>
                  </a:lnTo>
                  <a:cubicBezTo>
                    <a:pt x="18436" y="2219"/>
                    <a:pt x="18315" y="2233"/>
                    <a:pt x="18191" y="2245"/>
                  </a:cubicBezTo>
                  <a:cubicBezTo>
                    <a:pt x="18032" y="2262"/>
                    <a:pt x="17867" y="2278"/>
                    <a:pt x="17759" y="2361"/>
                  </a:cubicBezTo>
                  <a:cubicBezTo>
                    <a:pt x="17575" y="2502"/>
                    <a:pt x="17479" y="2781"/>
                    <a:pt x="17448" y="3265"/>
                  </a:cubicBezTo>
                  <a:cubicBezTo>
                    <a:pt x="17416" y="3768"/>
                    <a:pt x="17303" y="3962"/>
                    <a:pt x="16998" y="3994"/>
                  </a:cubicBezTo>
                  <a:cubicBezTo>
                    <a:pt x="16958" y="4224"/>
                    <a:pt x="16840" y="4352"/>
                    <a:pt x="16662" y="4352"/>
                  </a:cubicBezTo>
                  <a:cubicBezTo>
                    <a:pt x="16524" y="4352"/>
                    <a:pt x="16364" y="4277"/>
                    <a:pt x="16195" y="4199"/>
                  </a:cubicBezTo>
                  <a:cubicBezTo>
                    <a:pt x="16044" y="4129"/>
                    <a:pt x="15887" y="4056"/>
                    <a:pt x="15775" y="4056"/>
                  </a:cubicBezTo>
                  <a:cubicBezTo>
                    <a:pt x="15731" y="4056"/>
                    <a:pt x="15699" y="4067"/>
                    <a:pt x="15680" y="4089"/>
                  </a:cubicBezTo>
                  <a:cubicBezTo>
                    <a:pt x="15590" y="4196"/>
                    <a:pt x="15482" y="4250"/>
                    <a:pt x="15340" y="4261"/>
                  </a:cubicBezTo>
                  <a:lnTo>
                    <a:pt x="15268" y="4264"/>
                  </a:lnTo>
                  <a:cubicBezTo>
                    <a:pt x="15068" y="4264"/>
                    <a:pt x="14770" y="4201"/>
                    <a:pt x="14585" y="4026"/>
                  </a:cubicBezTo>
                  <a:cubicBezTo>
                    <a:pt x="14493" y="3938"/>
                    <a:pt x="14406" y="3831"/>
                    <a:pt x="14319" y="3722"/>
                  </a:cubicBezTo>
                  <a:cubicBezTo>
                    <a:pt x="14200" y="3573"/>
                    <a:pt x="14087" y="3433"/>
                    <a:pt x="13964" y="3353"/>
                  </a:cubicBezTo>
                  <a:cubicBezTo>
                    <a:pt x="13868" y="3290"/>
                    <a:pt x="13763" y="3263"/>
                    <a:pt x="13622" y="3263"/>
                  </a:cubicBezTo>
                  <a:cubicBezTo>
                    <a:pt x="13614" y="3263"/>
                    <a:pt x="13605" y="3263"/>
                    <a:pt x="13596" y="3263"/>
                  </a:cubicBezTo>
                  <a:cubicBezTo>
                    <a:pt x="13567" y="3666"/>
                    <a:pt x="13553" y="3693"/>
                    <a:pt x="13443" y="3693"/>
                  </a:cubicBezTo>
                  <a:cubicBezTo>
                    <a:pt x="13356" y="3692"/>
                    <a:pt x="13265" y="3677"/>
                    <a:pt x="13173" y="3661"/>
                  </a:cubicBezTo>
                  <a:cubicBezTo>
                    <a:pt x="13089" y="3646"/>
                    <a:pt x="13004" y="3631"/>
                    <a:pt x="12921" y="3631"/>
                  </a:cubicBezTo>
                  <a:cubicBezTo>
                    <a:pt x="12912" y="3631"/>
                    <a:pt x="12903" y="3631"/>
                    <a:pt x="12895" y="3632"/>
                  </a:cubicBezTo>
                  <a:cubicBezTo>
                    <a:pt x="12981" y="3952"/>
                    <a:pt x="12985" y="4199"/>
                    <a:pt x="12907" y="4382"/>
                  </a:cubicBezTo>
                  <a:cubicBezTo>
                    <a:pt x="12825" y="4574"/>
                    <a:pt x="12669" y="4668"/>
                    <a:pt x="12431" y="4668"/>
                  </a:cubicBezTo>
                  <a:cubicBezTo>
                    <a:pt x="12196" y="4668"/>
                    <a:pt x="11918" y="4579"/>
                    <a:pt x="11672" y="4501"/>
                  </a:cubicBezTo>
                  <a:cubicBezTo>
                    <a:pt x="11572" y="4469"/>
                    <a:pt x="11479" y="4440"/>
                    <a:pt x="11401" y="4420"/>
                  </a:cubicBezTo>
                  <a:cubicBezTo>
                    <a:pt x="11401" y="4420"/>
                    <a:pt x="11401" y="4420"/>
                    <a:pt x="11400" y="4420"/>
                  </a:cubicBezTo>
                  <a:cubicBezTo>
                    <a:pt x="11316" y="4420"/>
                    <a:pt x="11284" y="4679"/>
                    <a:pt x="11264" y="4851"/>
                  </a:cubicBezTo>
                  <a:cubicBezTo>
                    <a:pt x="11242" y="5031"/>
                    <a:pt x="11223" y="5185"/>
                    <a:pt x="11166" y="5290"/>
                  </a:cubicBezTo>
                  <a:lnTo>
                    <a:pt x="11130" y="5355"/>
                  </a:lnTo>
                  <a:lnTo>
                    <a:pt x="11022" y="5366"/>
                  </a:lnTo>
                  <a:cubicBezTo>
                    <a:pt x="10909" y="5366"/>
                    <a:pt x="10805" y="5318"/>
                    <a:pt x="10715" y="5275"/>
                  </a:cubicBezTo>
                  <a:cubicBezTo>
                    <a:pt x="10635" y="5238"/>
                    <a:pt x="10560" y="5202"/>
                    <a:pt x="10488" y="5202"/>
                  </a:cubicBezTo>
                  <a:cubicBezTo>
                    <a:pt x="10280" y="5245"/>
                    <a:pt x="10002" y="5595"/>
                    <a:pt x="9992" y="5824"/>
                  </a:cubicBezTo>
                  <a:lnTo>
                    <a:pt x="9984" y="5985"/>
                  </a:lnTo>
                  <a:cubicBezTo>
                    <a:pt x="9984" y="5985"/>
                    <a:pt x="9815" y="6011"/>
                    <a:pt x="9788" y="6017"/>
                  </a:cubicBezTo>
                  <a:cubicBezTo>
                    <a:pt x="9789" y="6020"/>
                    <a:pt x="9790" y="6023"/>
                    <a:pt x="9791" y="6027"/>
                  </a:cubicBezTo>
                  <a:cubicBezTo>
                    <a:pt x="9947" y="6481"/>
                    <a:pt x="9971" y="6551"/>
                    <a:pt x="9887" y="6661"/>
                  </a:cubicBezTo>
                  <a:cubicBezTo>
                    <a:pt x="9829" y="6734"/>
                    <a:pt x="9769" y="6804"/>
                    <a:pt x="9710" y="6874"/>
                  </a:cubicBezTo>
                  <a:cubicBezTo>
                    <a:pt x="9596" y="7008"/>
                    <a:pt x="9478" y="7146"/>
                    <a:pt x="9383" y="7294"/>
                  </a:cubicBezTo>
                  <a:cubicBezTo>
                    <a:pt x="9354" y="7339"/>
                    <a:pt x="9317" y="7385"/>
                    <a:pt x="9278" y="7431"/>
                  </a:cubicBezTo>
                  <a:cubicBezTo>
                    <a:pt x="9230" y="7489"/>
                    <a:pt x="9157" y="7577"/>
                    <a:pt x="9149" y="7629"/>
                  </a:cubicBezTo>
                  <a:cubicBezTo>
                    <a:pt x="9144" y="7658"/>
                    <a:pt x="9156" y="7725"/>
                    <a:pt x="9165" y="7774"/>
                  </a:cubicBezTo>
                  <a:cubicBezTo>
                    <a:pt x="9175" y="7833"/>
                    <a:pt x="9187" y="7901"/>
                    <a:pt x="9188" y="7970"/>
                  </a:cubicBezTo>
                  <a:lnTo>
                    <a:pt x="9192" y="8106"/>
                  </a:lnTo>
                  <a:lnTo>
                    <a:pt x="9104" y="8156"/>
                  </a:lnTo>
                  <a:cubicBezTo>
                    <a:pt x="9025" y="8200"/>
                    <a:pt x="8941" y="8221"/>
                    <a:pt x="8840" y="8221"/>
                  </a:cubicBezTo>
                  <a:cubicBezTo>
                    <a:pt x="8778" y="8221"/>
                    <a:pt x="8716" y="8213"/>
                    <a:pt x="8654" y="8204"/>
                  </a:cubicBezTo>
                  <a:cubicBezTo>
                    <a:pt x="8601" y="8197"/>
                    <a:pt x="8547" y="8190"/>
                    <a:pt x="8495" y="8190"/>
                  </a:cubicBezTo>
                  <a:cubicBezTo>
                    <a:pt x="8471" y="8190"/>
                    <a:pt x="8448" y="8192"/>
                    <a:pt x="8427" y="8195"/>
                  </a:cubicBezTo>
                  <a:cubicBezTo>
                    <a:pt x="8427" y="8338"/>
                    <a:pt x="8431" y="8574"/>
                    <a:pt x="8433" y="8719"/>
                  </a:cubicBezTo>
                  <a:cubicBezTo>
                    <a:pt x="8436" y="8890"/>
                    <a:pt x="8437" y="9036"/>
                    <a:pt x="8436" y="9075"/>
                  </a:cubicBezTo>
                  <a:cubicBezTo>
                    <a:pt x="8422" y="9408"/>
                    <a:pt x="8268" y="9933"/>
                    <a:pt x="8113" y="10179"/>
                  </a:cubicBezTo>
                  <a:cubicBezTo>
                    <a:pt x="8066" y="10254"/>
                    <a:pt x="8004" y="10304"/>
                    <a:pt x="7944" y="10353"/>
                  </a:cubicBezTo>
                  <a:cubicBezTo>
                    <a:pt x="7903" y="10386"/>
                    <a:pt x="7834" y="10441"/>
                    <a:pt x="7826" y="10473"/>
                  </a:cubicBezTo>
                  <a:cubicBezTo>
                    <a:pt x="7837" y="10536"/>
                    <a:pt x="7938" y="10572"/>
                    <a:pt x="7987" y="10589"/>
                  </a:cubicBezTo>
                  <a:cubicBezTo>
                    <a:pt x="8028" y="10604"/>
                    <a:pt x="8067" y="10618"/>
                    <a:pt x="8100" y="10635"/>
                  </a:cubicBezTo>
                  <a:lnTo>
                    <a:pt x="8189" y="10680"/>
                  </a:lnTo>
                  <a:lnTo>
                    <a:pt x="8189" y="11334"/>
                  </a:lnTo>
                  <a:cubicBezTo>
                    <a:pt x="8189" y="11440"/>
                    <a:pt x="8151" y="11617"/>
                    <a:pt x="7897" y="11617"/>
                  </a:cubicBezTo>
                  <a:cubicBezTo>
                    <a:pt x="7756" y="11617"/>
                    <a:pt x="7573" y="11570"/>
                    <a:pt x="7463" y="11542"/>
                  </a:cubicBezTo>
                  <a:lnTo>
                    <a:pt x="7399" y="11526"/>
                  </a:lnTo>
                  <a:cubicBezTo>
                    <a:pt x="7361" y="11520"/>
                    <a:pt x="7328" y="11518"/>
                    <a:pt x="7296" y="11518"/>
                  </a:cubicBezTo>
                  <a:cubicBezTo>
                    <a:pt x="7072" y="11518"/>
                    <a:pt x="6953" y="11653"/>
                    <a:pt x="6774" y="11958"/>
                  </a:cubicBezTo>
                  <a:cubicBezTo>
                    <a:pt x="6729" y="12032"/>
                    <a:pt x="6689" y="12095"/>
                    <a:pt x="6653" y="12152"/>
                  </a:cubicBezTo>
                  <a:cubicBezTo>
                    <a:pt x="6470" y="12440"/>
                    <a:pt x="6442" y="12484"/>
                    <a:pt x="6518" y="12931"/>
                  </a:cubicBezTo>
                  <a:cubicBezTo>
                    <a:pt x="6547" y="13101"/>
                    <a:pt x="6544" y="13269"/>
                    <a:pt x="6541" y="13433"/>
                  </a:cubicBezTo>
                  <a:lnTo>
                    <a:pt x="6539" y="13559"/>
                  </a:lnTo>
                  <a:cubicBezTo>
                    <a:pt x="6538" y="13811"/>
                    <a:pt x="6545" y="13873"/>
                    <a:pt x="6597" y="14072"/>
                  </a:cubicBezTo>
                  <a:lnTo>
                    <a:pt x="6623" y="14162"/>
                  </a:lnTo>
                  <a:cubicBezTo>
                    <a:pt x="6659" y="14282"/>
                    <a:pt x="6693" y="14395"/>
                    <a:pt x="6656" y="14624"/>
                  </a:cubicBezTo>
                  <a:lnTo>
                    <a:pt x="6635" y="14753"/>
                  </a:lnTo>
                  <a:cubicBezTo>
                    <a:pt x="6587" y="15024"/>
                    <a:pt x="6573" y="15162"/>
                    <a:pt x="6649" y="15258"/>
                  </a:cubicBezTo>
                  <a:cubicBezTo>
                    <a:pt x="6685" y="15304"/>
                    <a:pt x="6736" y="15332"/>
                    <a:pt x="6796" y="15365"/>
                  </a:cubicBezTo>
                  <a:cubicBezTo>
                    <a:pt x="6904" y="15425"/>
                    <a:pt x="7039" y="15501"/>
                    <a:pt x="7119" y="15724"/>
                  </a:cubicBezTo>
                  <a:cubicBezTo>
                    <a:pt x="7187" y="15916"/>
                    <a:pt x="7199" y="16075"/>
                    <a:pt x="7155" y="16211"/>
                  </a:cubicBezTo>
                  <a:cubicBezTo>
                    <a:pt x="7089" y="16416"/>
                    <a:pt x="6922" y="16470"/>
                    <a:pt x="6789" y="16513"/>
                  </a:cubicBezTo>
                  <a:cubicBezTo>
                    <a:pt x="6752" y="16525"/>
                    <a:pt x="6698" y="16543"/>
                    <a:pt x="6662" y="16561"/>
                  </a:cubicBezTo>
                  <a:cubicBezTo>
                    <a:pt x="6681" y="16586"/>
                    <a:pt x="6703" y="16612"/>
                    <a:pt x="6718" y="16630"/>
                  </a:cubicBezTo>
                  <a:cubicBezTo>
                    <a:pt x="6763" y="16683"/>
                    <a:pt x="6798" y="16724"/>
                    <a:pt x="6822" y="16772"/>
                  </a:cubicBezTo>
                  <a:cubicBezTo>
                    <a:pt x="7042" y="17220"/>
                    <a:pt x="6903" y="17647"/>
                    <a:pt x="6792" y="17990"/>
                  </a:cubicBezTo>
                  <a:cubicBezTo>
                    <a:pt x="6755" y="18104"/>
                    <a:pt x="6717" y="18220"/>
                    <a:pt x="6691" y="18339"/>
                  </a:cubicBezTo>
                  <a:lnTo>
                    <a:pt x="6663" y="18465"/>
                  </a:lnTo>
                  <a:lnTo>
                    <a:pt x="6572" y="18473"/>
                  </a:lnTo>
                  <a:cubicBezTo>
                    <a:pt x="6291" y="18499"/>
                    <a:pt x="6238" y="18564"/>
                    <a:pt x="6216" y="18906"/>
                  </a:cubicBezTo>
                  <a:cubicBezTo>
                    <a:pt x="6219" y="19009"/>
                    <a:pt x="6222" y="19129"/>
                    <a:pt x="6222" y="19263"/>
                  </a:cubicBezTo>
                  <a:lnTo>
                    <a:pt x="6222" y="19362"/>
                  </a:lnTo>
                  <a:cubicBezTo>
                    <a:pt x="6222" y="19362"/>
                    <a:pt x="5892" y="19702"/>
                    <a:pt x="5869" y="19725"/>
                  </a:cubicBezTo>
                  <a:lnTo>
                    <a:pt x="5869" y="19877"/>
                  </a:lnTo>
                  <a:lnTo>
                    <a:pt x="5702" y="19812"/>
                  </a:lnTo>
                  <a:lnTo>
                    <a:pt x="5666" y="19826"/>
                  </a:lnTo>
                  <a:lnTo>
                    <a:pt x="5592" y="19812"/>
                  </a:lnTo>
                  <a:cubicBezTo>
                    <a:pt x="5434" y="19748"/>
                    <a:pt x="5172" y="19514"/>
                    <a:pt x="5104" y="19343"/>
                  </a:cubicBezTo>
                  <a:cubicBezTo>
                    <a:pt x="5075" y="19272"/>
                    <a:pt x="5059" y="19195"/>
                    <a:pt x="5045" y="19128"/>
                  </a:cubicBezTo>
                  <a:cubicBezTo>
                    <a:pt x="5039" y="19099"/>
                    <a:pt x="5030" y="19056"/>
                    <a:pt x="5022" y="19027"/>
                  </a:cubicBezTo>
                  <a:cubicBezTo>
                    <a:pt x="5018" y="19070"/>
                    <a:pt x="5014" y="19120"/>
                    <a:pt x="5010" y="19172"/>
                  </a:cubicBezTo>
                  <a:cubicBezTo>
                    <a:pt x="4985" y="19479"/>
                    <a:pt x="4971" y="19612"/>
                    <a:pt x="4929" y="19692"/>
                  </a:cubicBezTo>
                  <a:cubicBezTo>
                    <a:pt x="4802" y="19942"/>
                    <a:pt x="4651" y="19949"/>
                    <a:pt x="4530" y="19955"/>
                  </a:cubicBezTo>
                  <a:cubicBezTo>
                    <a:pt x="4492" y="19956"/>
                    <a:pt x="4453" y="19958"/>
                    <a:pt x="4410" y="19969"/>
                  </a:cubicBezTo>
                  <a:cubicBezTo>
                    <a:pt x="4207" y="20020"/>
                    <a:pt x="4090" y="20154"/>
                    <a:pt x="3913" y="20356"/>
                  </a:cubicBezTo>
                  <a:cubicBezTo>
                    <a:pt x="3816" y="20466"/>
                    <a:pt x="3743" y="20556"/>
                    <a:pt x="3671" y="20643"/>
                  </a:cubicBezTo>
                  <a:cubicBezTo>
                    <a:pt x="3361" y="21017"/>
                    <a:pt x="3069" y="21371"/>
                    <a:pt x="2606" y="21517"/>
                  </a:cubicBezTo>
                  <a:cubicBezTo>
                    <a:pt x="2430" y="21572"/>
                    <a:pt x="2255" y="21600"/>
                    <a:pt x="2084" y="21600"/>
                  </a:cubicBez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16" name="Shape 17051">
              <a:extLst>
                <a:ext uri="{FF2B5EF4-FFF2-40B4-BE49-F238E27FC236}">
                  <a16:creationId xmlns:a16="http://schemas.microsoft.com/office/drawing/2014/main" id="{7FBE47F8-84E5-E777-90A8-CB143A516903}"/>
                </a:ext>
              </a:extLst>
            </p:cNvPr>
            <p:cNvSpPr/>
            <p:nvPr/>
          </p:nvSpPr>
          <p:spPr>
            <a:xfrm>
              <a:off x="5929785" y="2201278"/>
              <a:ext cx="320827" cy="231694"/>
            </a:xfrm>
            <a:custGeom>
              <a:avLst/>
              <a:gdLst/>
              <a:ahLst/>
              <a:cxnLst>
                <a:cxn ang="0">
                  <a:pos x="wd2" y="hd2"/>
                </a:cxn>
                <a:cxn ang="5400000">
                  <a:pos x="wd2" y="hd2"/>
                </a:cxn>
                <a:cxn ang="10800000">
                  <a:pos x="wd2" y="hd2"/>
                </a:cxn>
                <a:cxn ang="16200000">
                  <a:pos x="wd2" y="hd2"/>
                </a:cxn>
              </a:cxnLst>
              <a:rect l="0" t="0" r="r" b="b"/>
              <a:pathLst>
                <a:path w="21600" h="21600" extrusionOk="0">
                  <a:moveTo>
                    <a:pt x="19002" y="21421"/>
                  </a:moveTo>
                  <a:cubicBezTo>
                    <a:pt x="18886" y="21379"/>
                    <a:pt x="18765" y="21342"/>
                    <a:pt x="18645" y="21304"/>
                  </a:cubicBezTo>
                  <a:cubicBezTo>
                    <a:pt x="18294" y="21195"/>
                    <a:pt x="17932" y="21080"/>
                    <a:pt x="17598" y="20860"/>
                  </a:cubicBezTo>
                  <a:cubicBezTo>
                    <a:pt x="17386" y="20720"/>
                    <a:pt x="17202" y="20526"/>
                    <a:pt x="17024" y="20338"/>
                  </a:cubicBezTo>
                  <a:cubicBezTo>
                    <a:pt x="16772" y="20071"/>
                    <a:pt x="16534" y="19819"/>
                    <a:pt x="16265" y="19784"/>
                  </a:cubicBezTo>
                  <a:cubicBezTo>
                    <a:pt x="16198" y="19775"/>
                    <a:pt x="16132" y="19771"/>
                    <a:pt x="16067" y="19771"/>
                  </a:cubicBezTo>
                  <a:cubicBezTo>
                    <a:pt x="15840" y="19771"/>
                    <a:pt x="15654" y="19832"/>
                    <a:pt x="15480" y="19964"/>
                  </a:cubicBezTo>
                  <a:cubicBezTo>
                    <a:pt x="15291" y="20110"/>
                    <a:pt x="15140" y="20201"/>
                    <a:pt x="14970" y="20201"/>
                  </a:cubicBezTo>
                  <a:cubicBezTo>
                    <a:pt x="14771" y="20201"/>
                    <a:pt x="14616" y="20076"/>
                    <a:pt x="14401" y="19903"/>
                  </a:cubicBezTo>
                  <a:cubicBezTo>
                    <a:pt x="14323" y="19839"/>
                    <a:pt x="14246" y="19809"/>
                    <a:pt x="14167" y="19809"/>
                  </a:cubicBezTo>
                  <a:cubicBezTo>
                    <a:pt x="14047" y="19809"/>
                    <a:pt x="13922" y="19881"/>
                    <a:pt x="13793" y="20024"/>
                  </a:cubicBezTo>
                  <a:lnTo>
                    <a:pt x="13750" y="20072"/>
                  </a:lnTo>
                  <a:lnTo>
                    <a:pt x="13697" y="20094"/>
                  </a:lnTo>
                  <a:cubicBezTo>
                    <a:pt x="13612" y="20130"/>
                    <a:pt x="13532" y="20181"/>
                    <a:pt x="13450" y="20232"/>
                  </a:cubicBezTo>
                  <a:cubicBezTo>
                    <a:pt x="13369" y="20283"/>
                    <a:pt x="13287" y="20334"/>
                    <a:pt x="13203" y="20375"/>
                  </a:cubicBezTo>
                  <a:cubicBezTo>
                    <a:pt x="13065" y="20440"/>
                    <a:pt x="12978" y="20480"/>
                    <a:pt x="12885" y="20480"/>
                  </a:cubicBezTo>
                  <a:cubicBezTo>
                    <a:pt x="12699" y="20480"/>
                    <a:pt x="12604" y="20322"/>
                    <a:pt x="12540" y="20218"/>
                  </a:cubicBezTo>
                  <a:lnTo>
                    <a:pt x="12459" y="20093"/>
                  </a:lnTo>
                  <a:cubicBezTo>
                    <a:pt x="12173" y="19683"/>
                    <a:pt x="11935" y="19424"/>
                    <a:pt x="11790" y="19304"/>
                  </a:cubicBezTo>
                  <a:cubicBezTo>
                    <a:pt x="11650" y="19540"/>
                    <a:pt x="11480" y="19755"/>
                    <a:pt x="11477" y="19758"/>
                  </a:cubicBezTo>
                  <a:cubicBezTo>
                    <a:pt x="11341" y="19877"/>
                    <a:pt x="11199" y="19936"/>
                    <a:pt x="11053" y="19936"/>
                  </a:cubicBezTo>
                  <a:cubicBezTo>
                    <a:pt x="10564" y="19936"/>
                    <a:pt x="10195" y="19292"/>
                    <a:pt x="9871" y="18724"/>
                  </a:cubicBezTo>
                  <a:cubicBezTo>
                    <a:pt x="9733" y="18481"/>
                    <a:pt x="9602" y="18251"/>
                    <a:pt x="9495" y="18134"/>
                  </a:cubicBezTo>
                  <a:cubicBezTo>
                    <a:pt x="9361" y="17986"/>
                    <a:pt x="9210" y="17976"/>
                    <a:pt x="8956" y="17972"/>
                  </a:cubicBezTo>
                  <a:cubicBezTo>
                    <a:pt x="8878" y="17971"/>
                    <a:pt x="8798" y="17969"/>
                    <a:pt x="8717" y="17961"/>
                  </a:cubicBezTo>
                  <a:cubicBezTo>
                    <a:pt x="8129" y="17904"/>
                    <a:pt x="8013" y="17574"/>
                    <a:pt x="7902" y="17077"/>
                  </a:cubicBezTo>
                  <a:lnTo>
                    <a:pt x="7861" y="16898"/>
                  </a:lnTo>
                  <a:cubicBezTo>
                    <a:pt x="7827" y="16756"/>
                    <a:pt x="7778" y="16679"/>
                    <a:pt x="7620" y="16679"/>
                  </a:cubicBezTo>
                  <a:cubicBezTo>
                    <a:pt x="7369" y="16679"/>
                    <a:pt x="7015" y="16884"/>
                    <a:pt x="6757" y="17034"/>
                  </a:cubicBezTo>
                  <a:lnTo>
                    <a:pt x="6529" y="17162"/>
                  </a:lnTo>
                  <a:cubicBezTo>
                    <a:pt x="6256" y="17306"/>
                    <a:pt x="6002" y="17440"/>
                    <a:pt x="5757" y="17440"/>
                  </a:cubicBezTo>
                  <a:cubicBezTo>
                    <a:pt x="5616" y="17440"/>
                    <a:pt x="5490" y="17396"/>
                    <a:pt x="5384" y="17310"/>
                  </a:cubicBezTo>
                  <a:cubicBezTo>
                    <a:pt x="5019" y="17006"/>
                    <a:pt x="5059" y="16443"/>
                    <a:pt x="5085" y="16070"/>
                  </a:cubicBezTo>
                  <a:cubicBezTo>
                    <a:pt x="5092" y="15961"/>
                    <a:pt x="5102" y="15857"/>
                    <a:pt x="5097" y="15768"/>
                  </a:cubicBezTo>
                  <a:cubicBezTo>
                    <a:pt x="5071" y="15335"/>
                    <a:pt x="4392" y="15197"/>
                    <a:pt x="4067" y="15130"/>
                  </a:cubicBezTo>
                  <a:cubicBezTo>
                    <a:pt x="3426" y="14993"/>
                    <a:pt x="2806" y="14796"/>
                    <a:pt x="2363" y="14227"/>
                  </a:cubicBezTo>
                  <a:lnTo>
                    <a:pt x="2079" y="13859"/>
                  </a:lnTo>
                  <a:lnTo>
                    <a:pt x="2196" y="13593"/>
                  </a:lnTo>
                  <a:cubicBezTo>
                    <a:pt x="2234" y="13508"/>
                    <a:pt x="2254" y="13442"/>
                    <a:pt x="2259" y="13381"/>
                  </a:cubicBezTo>
                  <a:cubicBezTo>
                    <a:pt x="2292" y="13059"/>
                    <a:pt x="2264" y="12617"/>
                    <a:pt x="2203" y="12497"/>
                  </a:cubicBezTo>
                  <a:cubicBezTo>
                    <a:pt x="2175" y="12439"/>
                    <a:pt x="2100" y="12384"/>
                    <a:pt x="2021" y="12325"/>
                  </a:cubicBezTo>
                  <a:cubicBezTo>
                    <a:pt x="1865" y="12208"/>
                    <a:pt x="1650" y="12048"/>
                    <a:pt x="1558" y="11684"/>
                  </a:cubicBezTo>
                  <a:cubicBezTo>
                    <a:pt x="1444" y="11241"/>
                    <a:pt x="1491" y="10791"/>
                    <a:pt x="1531" y="10393"/>
                  </a:cubicBezTo>
                  <a:cubicBezTo>
                    <a:pt x="1551" y="10200"/>
                    <a:pt x="1572" y="10007"/>
                    <a:pt x="1570" y="9819"/>
                  </a:cubicBezTo>
                  <a:cubicBezTo>
                    <a:pt x="1567" y="9634"/>
                    <a:pt x="1549" y="9595"/>
                    <a:pt x="1489" y="9465"/>
                  </a:cubicBezTo>
                  <a:cubicBezTo>
                    <a:pt x="1447" y="9376"/>
                    <a:pt x="1400" y="9275"/>
                    <a:pt x="1352" y="9127"/>
                  </a:cubicBezTo>
                  <a:cubicBezTo>
                    <a:pt x="1284" y="8918"/>
                    <a:pt x="1283" y="8710"/>
                    <a:pt x="1282" y="8543"/>
                  </a:cubicBezTo>
                  <a:cubicBezTo>
                    <a:pt x="1281" y="8356"/>
                    <a:pt x="1277" y="8292"/>
                    <a:pt x="1246" y="8251"/>
                  </a:cubicBezTo>
                  <a:cubicBezTo>
                    <a:pt x="1214" y="8209"/>
                    <a:pt x="1099" y="8165"/>
                    <a:pt x="1015" y="8132"/>
                  </a:cubicBezTo>
                  <a:cubicBezTo>
                    <a:pt x="835" y="8063"/>
                    <a:pt x="631" y="7984"/>
                    <a:pt x="501" y="7749"/>
                  </a:cubicBezTo>
                  <a:cubicBezTo>
                    <a:pt x="221" y="7249"/>
                    <a:pt x="504" y="6755"/>
                    <a:pt x="640" y="6517"/>
                  </a:cubicBezTo>
                  <a:lnTo>
                    <a:pt x="716" y="6378"/>
                  </a:lnTo>
                  <a:cubicBezTo>
                    <a:pt x="836" y="6135"/>
                    <a:pt x="826" y="5946"/>
                    <a:pt x="775" y="5543"/>
                  </a:cubicBezTo>
                  <a:lnTo>
                    <a:pt x="757" y="5404"/>
                  </a:lnTo>
                  <a:cubicBezTo>
                    <a:pt x="689" y="4868"/>
                    <a:pt x="618" y="4312"/>
                    <a:pt x="369" y="3985"/>
                  </a:cubicBezTo>
                  <a:lnTo>
                    <a:pt x="0" y="3501"/>
                  </a:lnTo>
                  <a:lnTo>
                    <a:pt x="1129" y="3128"/>
                  </a:lnTo>
                  <a:cubicBezTo>
                    <a:pt x="1441" y="3022"/>
                    <a:pt x="1755" y="2907"/>
                    <a:pt x="2069" y="2792"/>
                  </a:cubicBezTo>
                  <a:cubicBezTo>
                    <a:pt x="2565" y="2612"/>
                    <a:pt x="3062" y="2430"/>
                    <a:pt x="3562" y="2278"/>
                  </a:cubicBezTo>
                  <a:lnTo>
                    <a:pt x="3747" y="2222"/>
                  </a:lnTo>
                  <a:cubicBezTo>
                    <a:pt x="4260" y="2071"/>
                    <a:pt x="4543" y="1988"/>
                    <a:pt x="4787" y="1429"/>
                  </a:cubicBezTo>
                  <a:cubicBezTo>
                    <a:pt x="5009" y="924"/>
                    <a:pt x="5382" y="922"/>
                    <a:pt x="5630" y="921"/>
                  </a:cubicBezTo>
                  <a:cubicBezTo>
                    <a:pt x="5730" y="920"/>
                    <a:pt x="5826" y="920"/>
                    <a:pt x="5897" y="893"/>
                  </a:cubicBezTo>
                  <a:cubicBezTo>
                    <a:pt x="6061" y="832"/>
                    <a:pt x="6263" y="722"/>
                    <a:pt x="6484" y="603"/>
                  </a:cubicBezTo>
                  <a:cubicBezTo>
                    <a:pt x="6984" y="334"/>
                    <a:pt x="7605" y="0"/>
                    <a:pt x="8150" y="0"/>
                  </a:cubicBezTo>
                  <a:cubicBezTo>
                    <a:pt x="8539" y="0"/>
                    <a:pt x="8851" y="169"/>
                    <a:pt x="9079" y="500"/>
                  </a:cubicBezTo>
                  <a:cubicBezTo>
                    <a:pt x="9222" y="708"/>
                    <a:pt x="9306" y="910"/>
                    <a:pt x="9378" y="1088"/>
                  </a:cubicBezTo>
                  <a:cubicBezTo>
                    <a:pt x="9496" y="1372"/>
                    <a:pt x="9555" y="1515"/>
                    <a:pt x="9794" y="1594"/>
                  </a:cubicBezTo>
                  <a:cubicBezTo>
                    <a:pt x="9932" y="1640"/>
                    <a:pt x="10081" y="1663"/>
                    <a:pt x="10248" y="1663"/>
                  </a:cubicBezTo>
                  <a:cubicBezTo>
                    <a:pt x="10464" y="1663"/>
                    <a:pt x="10678" y="1626"/>
                    <a:pt x="10888" y="1592"/>
                  </a:cubicBezTo>
                  <a:cubicBezTo>
                    <a:pt x="11097" y="1557"/>
                    <a:pt x="11304" y="1523"/>
                    <a:pt x="11509" y="1518"/>
                  </a:cubicBezTo>
                  <a:lnTo>
                    <a:pt x="11649" y="1516"/>
                  </a:lnTo>
                  <a:cubicBezTo>
                    <a:pt x="12112" y="1516"/>
                    <a:pt x="12790" y="1563"/>
                    <a:pt x="13530" y="1613"/>
                  </a:cubicBezTo>
                  <a:cubicBezTo>
                    <a:pt x="14405" y="1673"/>
                    <a:pt x="15368" y="1740"/>
                    <a:pt x="16157" y="1740"/>
                  </a:cubicBezTo>
                  <a:cubicBezTo>
                    <a:pt x="16833" y="1740"/>
                    <a:pt x="17287" y="1690"/>
                    <a:pt x="17505" y="1592"/>
                  </a:cubicBezTo>
                  <a:cubicBezTo>
                    <a:pt x="17622" y="1540"/>
                    <a:pt x="17744" y="1514"/>
                    <a:pt x="17870" y="1514"/>
                  </a:cubicBezTo>
                  <a:cubicBezTo>
                    <a:pt x="18571" y="1514"/>
                    <a:pt x="19238" y="2350"/>
                    <a:pt x="19535" y="3176"/>
                  </a:cubicBezTo>
                  <a:cubicBezTo>
                    <a:pt x="19613" y="3395"/>
                    <a:pt x="19662" y="3626"/>
                    <a:pt x="19712" y="3858"/>
                  </a:cubicBezTo>
                  <a:cubicBezTo>
                    <a:pt x="19751" y="4051"/>
                    <a:pt x="19790" y="4244"/>
                    <a:pt x="19855" y="4424"/>
                  </a:cubicBezTo>
                  <a:cubicBezTo>
                    <a:pt x="19937" y="4651"/>
                    <a:pt x="20037" y="4866"/>
                    <a:pt x="20136" y="5082"/>
                  </a:cubicBezTo>
                  <a:cubicBezTo>
                    <a:pt x="20275" y="5386"/>
                    <a:pt x="20419" y="5700"/>
                    <a:pt x="20525" y="6053"/>
                  </a:cubicBezTo>
                  <a:cubicBezTo>
                    <a:pt x="20706" y="6665"/>
                    <a:pt x="20712" y="7374"/>
                    <a:pt x="20691" y="8050"/>
                  </a:cubicBezTo>
                  <a:lnTo>
                    <a:pt x="20680" y="8405"/>
                  </a:lnTo>
                  <a:lnTo>
                    <a:pt x="20420" y="8419"/>
                  </a:lnTo>
                  <a:cubicBezTo>
                    <a:pt x="20153" y="8433"/>
                    <a:pt x="20018" y="8498"/>
                    <a:pt x="19791" y="8720"/>
                  </a:cubicBezTo>
                  <a:cubicBezTo>
                    <a:pt x="19673" y="8837"/>
                    <a:pt x="19540" y="8995"/>
                    <a:pt x="19415" y="9163"/>
                  </a:cubicBezTo>
                  <a:cubicBezTo>
                    <a:pt x="19459" y="9186"/>
                    <a:pt x="19506" y="9208"/>
                    <a:pt x="19552" y="9231"/>
                  </a:cubicBezTo>
                  <a:cubicBezTo>
                    <a:pt x="19701" y="9302"/>
                    <a:pt x="19848" y="9375"/>
                    <a:pt x="19978" y="9478"/>
                  </a:cubicBezTo>
                  <a:cubicBezTo>
                    <a:pt x="20389" y="9801"/>
                    <a:pt x="20303" y="10403"/>
                    <a:pt x="20253" y="10762"/>
                  </a:cubicBezTo>
                  <a:cubicBezTo>
                    <a:pt x="20239" y="10862"/>
                    <a:pt x="20225" y="10961"/>
                    <a:pt x="20221" y="11053"/>
                  </a:cubicBezTo>
                  <a:cubicBezTo>
                    <a:pt x="20200" y="11635"/>
                    <a:pt x="20340" y="12235"/>
                    <a:pt x="20640" y="12835"/>
                  </a:cubicBezTo>
                  <a:cubicBezTo>
                    <a:pt x="20860" y="13269"/>
                    <a:pt x="21368" y="14192"/>
                    <a:pt x="21368" y="14192"/>
                  </a:cubicBezTo>
                  <a:lnTo>
                    <a:pt x="21412" y="14271"/>
                  </a:lnTo>
                  <a:lnTo>
                    <a:pt x="21600" y="16092"/>
                  </a:lnTo>
                  <a:lnTo>
                    <a:pt x="21362" y="16182"/>
                  </a:lnTo>
                  <a:cubicBezTo>
                    <a:pt x="21294" y="16209"/>
                    <a:pt x="20987" y="16323"/>
                    <a:pt x="20748" y="16358"/>
                  </a:cubicBezTo>
                  <a:lnTo>
                    <a:pt x="18859" y="18968"/>
                  </a:lnTo>
                  <a:lnTo>
                    <a:pt x="19506" y="21600"/>
                  </a:lnTo>
                  <a:lnTo>
                    <a:pt x="19002" y="21421"/>
                  </a:lnTo>
                  <a:close/>
                </a:path>
              </a:pathLst>
            </a:custGeom>
            <a:solidFill>
              <a:srgbClr val="0A5D7A"/>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17" name="Shape 17052">
              <a:extLst>
                <a:ext uri="{FF2B5EF4-FFF2-40B4-BE49-F238E27FC236}">
                  <a16:creationId xmlns:a16="http://schemas.microsoft.com/office/drawing/2014/main" id="{D667C442-4064-7A75-6FB9-49541C26C3FE}"/>
                </a:ext>
              </a:extLst>
            </p:cNvPr>
            <p:cNvSpPr/>
            <p:nvPr/>
          </p:nvSpPr>
          <p:spPr>
            <a:xfrm>
              <a:off x="6195463" y="2142973"/>
              <a:ext cx="290093" cy="194422"/>
            </a:xfrm>
            <a:custGeom>
              <a:avLst/>
              <a:gdLst/>
              <a:ahLst/>
              <a:cxnLst>
                <a:cxn ang="0">
                  <a:pos x="wd2" y="hd2"/>
                </a:cxn>
                <a:cxn ang="5400000">
                  <a:pos x="wd2" y="hd2"/>
                </a:cxn>
                <a:cxn ang="10800000">
                  <a:pos x="wd2" y="hd2"/>
                </a:cxn>
                <a:cxn ang="16200000">
                  <a:pos x="wd2" y="hd2"/>
                </a:cxn>
              </a:cxnLst>
              <a:rect l="0" t="0" r="r" b="b"/>
              <a:pathLst>
                <a:path w="21526" h="21600" extrusionOk="0">
                  <a:moveTo>
                    <a:pt x="17517" y="21600"/>
                  </a:moveTo>
                  <a:cubicBezTo>
                    <a:pt x="17384" y="21600"/>
                    <a:pt x="17269" y="21515"/>
                    <a:pt x="17237" y="21489"/>
                  </a:cubicBezTo>
                  <a:cubicBezTo>
                    <a:pt x="16950" y="21141"/>
                    <a:pt x="16549" y="20686"/>
                    <a:pt x="16402" y="20600"/>
                  </a:cubicBezTo>
                  <a:cubicBezTo>
                    <a:pt x="16399" y="20597"/>
                    <a:pt x="16334" y="20563"/>
                    <a:pt x="16111" y="20563"/>
                  </a:cubicBezTo>
                  <a:cubicBezTo>
                    <a:pt x="15801" y="20563"/>
                    <a:pt x="15444" y="20627"/>
                    <a:pt x="15438" y="20628"/>
                  </a:cubicBezTo>
                  <a:lnTo>
                    <a:pt x="14881" y="21061"/>
                  </a:lnTo>
                  <a:lnTo>
                    <a:pt x="14757" y="21070"/>
                  </a:lnTo>
                  <a:cubicBezTo>
                    <a:pt x="14607" y="21070"/>
                    <a:pt x="14325" y="20982"/>
                    <a:pt x="14110" y="20390"/>
                  </a:cubicBezTo>
                  <a:lnTo>
                    <a:pt x="14051" y="20224"/>
                  </a:lnTo>
                  <a:cubicBezTo>
                    <a:pt x="14002" y="20084"/>
                    <a:pt x="13934" y="19892"/>
                    <a:pt x="13899" y="19851"/>
                  </a:cubicBezTo>
                  <a:cubicBezTo>
                    <a:pt x="13732" y="20071"/>
                    <a:pt x="13630" y="20205"/>
                    <a:pt x="13551" y="20306"/>
                  </a:cubicBezTo>
                  <a:cubicBezTo>
                    <a:pt x="13446" y="20445"/>
                    <a:pt x="13346" y="20575"/>
                    <a:pt x="13200" y="20622"/>
                  </a:cubicBezTo>
                  <a:cubicBezTo>
                    <a:pt x="13186" y="20623"/>
                    <a:pt x="13173" y="20623"/>
                    <a:pt x="13160" y="20623"/>
                  </a:cubicBezTo>
                  <a:cubicBezTo>
                    <a:pt x="12883" y="20623"/>
                    <a:pt x="12728" y="20463"/>
                    <a:pt x="12590" y="20321"/>
                  </a:cubicBezTo>
                  <a:cubicBezTo>
                    <a:pt x="12542" y="20271"/>
                    <a:pt x="12469" y="20196"/>
                    <a:pt x="12441" y="20182"/>
                  </a:cubicBezTo>
                  <a:cubicBezTo>
                    <a:pt x="12410" y="20181"/>
                    <a:pt x="12382" y="20180"/>
                    <a:pt x="12357" y="20180"/>
                  </a:cubicBezTo>
                  <a:cubicBezTo>
                    <a:pt x="12242" y="20180"/>
                    <a:pt x="12172" y="20196"/>
                    <a:pt x="12102" y="20212"/>
                  </a:cubicBezTo>
                  <a:cubicBezTo>
                    <a:pt x="12031" y="20228"/>
                    <a:pt x="11959" y="20243"/>
                    <a:pt x="11889" y="20252"/>
                  </a:cubicBezTo>
                  <a:cubicBezTo>
                    <a:pt x="11702" y="20276"/>
                    <a:pt x="11525" y="20291"/>
                    <a:pt x="11352" y="20291"/>
                  </a:cubicBezTo>
                  <a:cubicBezTo>
                    <a:pt x="10851" y="20291"/>
                    <a:pt x="10430" y="20171"/>
                    <a:pt x="9992" y="19904"/>
                  </a:cubicBezTo>
                  <a:cubicBezTo>
                    <a:pt x="9626" y="19679"/>
                    <a:pt x="9339" y="19556"/>
                    <a:pt x="9003" y="19479"/>
                  </a:cubicBezTo>
                  <a:cubicBezTo>
                    <a:pt x="8673" y="19402"/>
                    <a:pt x="7412" y="19075"/>
                    <a:pt x="7109" y="19003"/>
                  </a:cubicBezTo>
                  <a:cubicBezTo>
                    <a:pt x="7106" y="19003"/>
                    <a:pt x="5639" y="18766"/>
                    <a:pt x="4551" y="18766"/>
                  </a:cubicBezTo>
                  <a:cubicBezTo>
                    <a:pt x="3757" y="18766"/>
                    <a:pt x="3593" y="18893"/>
                    <a:pt x="3577" y="18907"/>
                  </a:cubicBezTo>
                  <a:cubicBezTo>
                    <a:pt x="3184" y="19408"/>
                    <a:pt x="2808" y="20102"/>
                    <a:pt x="2804" y="20110"/>
                  </a:cubicBezTo>
                  <a:lnTo>
                    <a:pt x="2702" y="20299"/>
                  </a:lnTo>
                  <a:lnTo>
                    <a:pt x="2539" y="20281"/>
                  </a:lnTo>
                  <a:cubicBezTo>
                    <a:pt x="1306" y="20146"/>
                    <a:pt x="1306" y="20146"/>
                    <a:pt x="1246" y="19792"/>
                  </a:cubicBezTo>
                  <a:cubicBezTo>
                    <a:pt x="1208" y="19482"/>
                    <a:pt x="1195" y="19195"/>
                    <a:pt x="1203" y="18906"/>
                  </a:cubicBezTo>
                  <a:cubicBezTo>
                    <a:pt x="1209" y="18753"/>
                    <a:pt x="1229" y="18592"/>
                    <a:pt x="1249" y="18430"/>
                  </a:cubicBezTo>
                  <a:cubicBezTo>
                    <a:pt x="1305" y="18003"/>
                    <a:pt x="1297" y="17911"/>
                    <a:pt x="1246" y="17868"/>
                  </a:cubicBezTo>
                  <a:cubicBezTo>
                    <a:pt x="1135" y="17774"/>
                    <a:pt x="1008" y="17710"/>
                    <a:pt x="881" y="17645"/>
                  </a:cubicBezTo>
                  <a:cubicBezTo>
                    <a:pt x="671" y="17536"/>
                    <a:pt x="432" y="17412"/>
                    <a:pt x="237" y="17172"/>
                  </a:cubicBezTo>
                  <a:lnTo>
                    <a:pt x="0" y="16878"/>
                  </a:lnTo>
                  <a:lnTo>
                    <a:pt x="198" y="16526"/>
                  </a:lnTo>
                  <a:cubicBezTo>
                    <a:pt x="422" y="16126"/>
                    <a:pt x="725" y="15704"/>
                    <a:pt x="987" y="15425"/>
                  </a:cubicBezTo>
                  <a:cubicBezTo>
                    <a:pt x="1247" y="15149"/>
                    <a:pt x="1463" y="15001"/>
                    <a:pt x="1728" y="14935"/>
                  </a:cubicBezTo>
                  <a:cubicBezTo>
                    <a:pt x="1735" y="14363"/>
                    <a:pt x="1709" y="13797"/>
                    <a:pt x="1583" y="13337"/>
                  </a:cubicBezTo>
                  <a:cubicBezTo>
                    <a:pt x="1485" y="12979"/>
                    <a:pt x="1343" y="12651"/>
                    <a:pt x="1203" y="12323"/>
                  </a:cubicBezTo>
                  <a:cubicBezTo>
                    <a:pt x="1083" y="12038"/>
                    <a:pt x="963" y="11754"/>
                    <a:pt x="863" y="11455"/>
                  </a:cubicBezTo>
                  <a:cubicBezTo>
                    <a:pt x="771" y="11174"/>
                    <a:pt x="711" y="10875"/>
                    <a:pt x="654" y="10573"/>
                  </a:cubicBezTo>
                  <a:lnTo>
                    <a:pt x="570" y="10135"/>
                  </a:lnTo>
                  <a:lnTo>
                    <a:pt x="844" y="9892"/>
                  </a:lnTo>
                  <a:cubicBezTo>
                    <a:pt x="844" y="9892"/>
                    <a:pt x="1697" y="9523"/>
                    <a:pt x="2131" y="9376"/>
                  </a:cubicBezTo>
                  <a:lnTo>
                    <a:pt x="2165" y="9364"/>
                  </a:lnTo>
                  <a:lnTo>
                    <a:pt x="2308" y="9343"/>
                  </a:lnTo>
                  <a:cubicBezTo>
                    <a:pt x="2536" y="9343"/>
                    <a:pt x="2659" y="9516"/>
                    <a:pt x="2727" y="9668"/>
                  </a:cubicBezTo>
                  <a:cubicBezTo>
                    <a:pt x="2983" y="9478"/>
                    <a:pt x="3278" y="9163"/>
                    <a:pt x="3333" y="9041"/>
                  </a:cubicBezTo>
                  <a:cubicBezTo>
                    <a:pt x="3453" y="8590"/>
                    <a:pt x="3898" y="8466"/>
                    <a:pt x="4383" y="8373"/>
                  </a:cubicBezTo>
                  <a:cubicBezTo>
                    <a:pt x="4837" y="8265"/>
                    <a:pt x="4922" y="8233"/>
                    <a:pt x="5016" y="7944"/>
                  </a:cubicBezTo>
                  <a:cubicBezTo>
                    <a:pt x="5098" y="7697"/>
                    <a:pt x="5134" y="7391"/>
                    <a:pt x="5172" y="7066"/>
                  </a:cubicBezTo>
                  <a:cubicBezTo>
                    <a:pt x="5257" y="6358"/>
                    <a:pt x="5362" y="5477"/>
                    <a:pt x="6023" y="5077"/>
                  </a:cubicBezTo>
                  <a:cubicBezTo>
                    <a:pt x="6245" y="4942"/>
                    <a:pt x="6505" y="4820"/>
                    <a:pt x="6750" y="4706"/>
                  </a:cubicBezTo>
                  <a:cubicBezTo>
                    <a:pt x="6869" y="4650"/>
                    <a:pt x="7021" y="4483"/>
                    <a:pt x="7009" y="4483"/>
                  </a:cubicBezTo>
                  <a:cubicBezTo>
                    <a:pt x="7009" y="4483"/>
                    <a:pt x="6997" y="3881"/>
                    <a:pt x="6988" y="4033"/>
                  </a:cubicBezTo>
                  <a:cubicBezTo>
                    <a:pt x="6701" y="3662"/>
                    <a:pt x="6715" y="2954"/>
                    <a:pt x="6899" y="2502"/>
                  </a:cubicBezTo>
                  <a:cubicBezTo>
                    <a:pt x="7175" y="1826"/>
                    <a:pt x="7882" y="1577"/>
                    <a:pt x="8256" y="1537"/>
                  </a:cubicBezTo>
                  <a:cubicBezTo>
                    <a:pt x="8288" y="1537"/>
                    <a:pt x="8639" y="1559"/>
                    <a:pt x="8954" y="1680"/>
                  </a:cubicBezTo>
                  <a:cubicBezTo>
                    <a:pt x="9104" y="1195"/>
                    <a:pt x="9381" y="738"/>
                    <a:pt x="9546" y="550"/>
                  </a:cubicBezTo>
                  <a:cubicBezTo>
                    <a:pt x="9751" y="319"/>
                    <a:pt x="10033" y="153"/>
                    <a:pt x="10384" y="59"/>
                  </a:cubicBezTo>
                  <a:lnTo>
                    <a:pt x="10601" y="0"/>
                  </a:lnTo>
                  <a:lnTo>
                    <a:pt x="10619" y="157"/>
                  </a:lnTo>
                  <a:lnTo>
                    <a:pt x="10775" y="158"/>
                  </a:lnTo>
                  <a:lnTo>
                    <a:pt x="10885" y="153"/>
                  </a:lnTo>
                  <a:cubicBezTo>
                    <a:pt x="11383" y="229"/>
                    <a:pt x="11713" y="489"/>
                    <a:pt x="11955" y="954"/>
                  </a:cubicBezTo>
                  <a:cubicBezTo>
                    <a:pt x="12052" y="927"/>
                    <a:pt x="12186" y="882"/>
                    <a:pt x="12286" y="848"/>
                  </a:cubicBezTo>
                  <a:cubicBezTo>
                    <a:pt x="12575" y="750"/>
                    <a:pt x="12760" y="690"/>
                    <a:pt x="12888" y="690"/>
                  </a:cubicBezTo>
                  <a:cubicBezTo>
                    <a:pt x="13355" y="822"/>
                    <a:pt x="13504" y="1173"/>
                    <a:pt x="13436" y="1747"/>
                  </a:cubicBezTo>
                  <a:cubicBezTo>
                    <a:pt x="13486" y="1772"/>
                    <a:pt x="13546" y="1781"/>
                    <a:pt x="13609" y="1781"/>
                  </a:cubicBezTo>
                  <a:cubicBezTo>
                    <a:pt x="13807" y="1781"/>
                    <a:pt x="14045" y="1685"/>
                    <a:pt x="14149" y="1642"/>
                  </a:cubicBezTo>
                  <a:lnTo>
                    <a:pt x="14429" y="1510"/>
                  </a:lnTo>
                  <a:lnTo>
                    <a:pt x="14504" y="1501"/>
                  </a:lnTo>
                  <a:cubicBezTo>
                    <a:pt x="14696" y="1505"/>
                    <a:pt x="15078" y="1540"/>
                    <a:pt x="15493" y="1721"/>
                  </a:cubicBezTo>
                  <a:cubicBezTo>
                    <a:pt x="16211" y="2029"/>
                    <a:pt x="16656" y="2598"/>
                    <a:pt x="16779" y="3365"/>
                  </a:cubicBezTo>
                  <a:lnTo>
                    <a:pt x="16819" y="3690"/>
                  </a:lnTo>
                  <a:cubicBezTo>
                    <a:pt x="16837" y="3866"/>
                    <a:pt x="16851" y="4005"/>
                    <a:pt x="16892" y="4113"/>
                  </a:cubicBezTo>
                  <a:cubicBezTo>
                    <a:pt x="16907" y="4154"/>
                    <a:pt x="16946" y="4211"/>
                    <a:pt x="16984" y="4265"/>
                  </a:cubicBezTo>
                  <a:cubicBezTo>
                    <a:pt x="17077" y="4401"/>
                    <a:pt x="17205" y="4588"/>
                    <a:pt x="17250" y="4886"/>
                  </a:cubicBezTo>
                  <a:cubicBezTo>
                    <a:pt x="17307" y="5270"/>
                    <a:pt x="17176" y="5570"/>
                    <a:pt x="17090" y="5769"/>
                  </a:cubicBezTo>
                  <a:cubicBezTo>
                    <a:pt x="17070" y="5813"/>
                    <a:pt x="17044" y="5873"/>
                    <a:pt x="17030" y="5915"/>
                  </a:cubicBezTo>
                  <a:cubicBezTo>
                    <a:pt x="17053" y="5934"/>
                    <a:pt x="17077" y="5954"/>
                    <a:pt x="17104" y="5979"/>
                  </a:cubicBezTo>
                  <a:cubicBezTo>
                    <a:pt x="17497" y="6345"/>
                    <a:pt x="17675" y="6795"/>
                    <a:pt x="17864" y="7271"/>
                  </a:cubicBezTo>
                  <a:lnTo>
                    <a:pt x="18013" y="7636"/>
                  </a:lnTo>
                  <a:cubicBezTo>
                    <a:pt x="18131" y="7911"/>
                    <a:pt x="18233" y="8150"/>
                    <a:pt x="18369" y="8259"/>
                  </a:cubicBezTo>
                  <a:cubicBezTo>
                    <a:pt x="18438" y="8316"/>
                    <a:pt x="18550" y="8344"/>
                    <a:pt x="18666" y="8374"/>
                  </a:cubicBezTo>
                  <a:cubicBezTo>
                    <a:pt x="18860" y="8424"/>
                    <a:pt x="19079" y="8480"/>
                    <a:pt x="19264" y="8695"/>
                  </a:cubicBezTo>
                  <a:cubicBezTo>
                    <a:pt x="19564" y="9049"/>
                    <a:pt x="19562" y="9457"/>
                    <a:pt x="19562" y="9727"/>
                  </a:cubicBezTo>
                  <a:cubicBezTo>
                    <a:pt x="19562" y="9839"/>
                    <a:pt x="19561" y="9927"/>
                    <a:pt x="19579" y="10007"/>
                  </a:cubicBezTo>
                  <a:lnTo>
                    <a:pt x="19816" y="10010"/>
                  </a:lnTo>
                  <a:cubicBezTo>
                    <a:pt x="20368" y="10013"/>
                    <a:pt x="21144" y="10593"/>
                    <a:pt x="21421" y="11455"/>
                  </a:cubicBezTo>
                  <a:cubicBezTo>
                    <a:pt x="21600" y="12011"/>
                    <a:pt x="21549" y="12591"/>
                    <a:pt x="21275" y="13089"/>
                  </a:cubicBezTo>
                  <a:cubicBezTo>
                    <a:pt x="20968" y="13654"/>
                    <a:pt x="20611" y="13929"/>
                    <a:pt x="20186" y="13929"/>
                  </a:cubicBezTo>
                  <a:cubicBezTo>
                    <a:pt x="19946" y="13929"/>
                    <a:pt x="19722" y="13844"/>
                    <a:pt x="19506" y="13762"/>
                  </a:cubicBezTo>
                  <a:cubicBezTo>
                    <a:pt x="19316" y="13690"/>
                    <a:pt x="19139" y="13622"/>
                    <a:pt x="18974" y="13622"/>
                  </a:cubicBezTo>
                  <a:cubicBezTo>
                    <a:pt x="18936" y="13622"/>
                    <a:pt x="18898" y="13626"/>
                    <a:pt x="18862" y="13634"/>
                  </a:cubicBezTo>
                  <a:cubicBezTo>
                    <a:pt x="18909" y="13709"/>
                    <a:pt x="18961" y="13784"/>
                    <a:pt x="19016" y="13863"/>
                  </a:cubicBezTo>
                  <a:cubicBezTo>
                    <a:pt x="19167" y="14081"/>
                    <a:pt x="19337" y="14329"/>
                    <a:pt x="19456" y="14665"/>
                  </a:cubicBezTo>
                  <a:cubicBezTo>
                    <a:pt x="19580" y="15013"/>
                    <a:pt x="19650" y="15372"/>
                    <a:pt x="19719" y="15719"/>
                  </a:cubicBezTo>
                  <a:cubicBezTo>
                    <a:pt x="19828" y="16272"/>
                    <a:pt x="19922" y="16751"/>
                    <a:pt x="20204" y="17084"/>
                  </a:cubicBezTo>
                  <a:lnTo>
                    <a:pt x="20889" y="17893"/>
                  </a:lnTo>
                  <a:lnTo>
                    <a:pt x="20013" y="17903"/>
                  </a:lnTo>
                  <a:cubicBezTo>
                    <a:pt x="19134" y="17911"/>
                    <a:pt x="18258" y="18054"/>
                    <a:pt x="18101" y="18214"/>
                  </a:cubicBezTo>
                  <a:cubicBezTo>
                    <a:pt x="18101" y="18289"/>
                    <a:pt x="18021" y="18442"/>
                    <a:pt x="17944" y="18591"/>
                  </a:cubicBezTo>
                  <a:cubicBezTo>
                    <a:pt x="17753" y="18956"/>
                    <a:pt x="17588" y="19271"/>
                    <a:pt x="17790" y="19999"/>
                  </a:cubicBezTo>
                  <a:cubicBezTo>
                    <a:pt x="17971" y="20654"/>
                    <a:pt x="17994" y="21052"/>
                    <a:pt x="17868" y="21330"/>
                  </a:cubicBezTo>
                  <a:lnTo>
                    <a:pt x="17776" y="21534"/>
                  </a:lnTo>
                  <a:lnTo>
                    <a:pt x="17517" y="21600"/>
                  </a:ln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18" name="Shape 17053">
              <a:extLst>
                <a:ext uri="{FF2B5EF4-FFF2-40B4-BE49-F238E27FC236}">
                  <a16:creationId xmlns:a16="http://schemas.microsoft.com/office/drawing/2014/main" id="{6ED41F6D-B753-107B-2D52-5D3E3E5B9136}"/>
                </a:ext>
              </a:extLst>
            </p:cNvPr>
            <p:cNvSpPr/>
            <p:nvPr/>
          </p:nvSpPr>
          <p:spPr>
            <a:xfrm>
              <a:off x="6313542" y="2434494"/>
              <a:ext cx="127248" cy="122922"/>
            </a:xfrm>
            <a:custGeom>
              <a:avLst/>
              <a:gdLst/>
              <a:ahLst/>
              <a:cxnLst>
                <a:cxn ang="0">
                  <a:pos x="wd2" y="hd2"/>
                </a:cxn>
                <a:cxn ang="5400000">
                  <a:pos x="wd2" y="hd2"/>
                </a:cxn>
                <a:cxn ang="10800000">
                  <a:pos x="wd2" y="hd2"/>
                </a:cxn>
                <a:cxn ang="16200000">
                  <a:pos x="wd2" y="hd2"/>
                </a:cxn>
              </a:cxnLst>
              <a:rect l="0" t="0" r="r" b="b"/>
              <a:pathLst>
                <a:path w="21600" h="21600" extrusionOk="0">
                  <a:moveTo>
                    <a:pt x="12547" y="21600"/>
                  </a:moveTo>
                  <a:cubicBezTo>
                    <a:pt x="12104" y="21600"/>
                    <a:pt x="11683" y="21541"/>
                    <a:pt x="11260" y="21419"/>
                  </a:cubicBezTo>
                  <a:lnTo>
                    <a:pt x="10524" y="21205"/>
                  </a:lnTo>
                  <a:lnTo>
                    <a:pt x="10785" y="20471"/>
                  </a:lnTo>
                  <a:cubicBezTo>
                    <a:pt x="10925" y="20080"/>
                    <a:pt x="11172" y="19780"/>
                    <a:pt x="11409" y="19519"/>
                  </a:cubicBezTo>
                  <a:cubicBezTo>
                    <a:pt x="10700" y="18413"/>
                    <a:pt x="10548" y="17891"/>
                    <a:pt x="10712" y="16193"/>
                  </a:cubicBezTo>
                  <a:lnTo>
                    <a:pt x="10800" y="15426"/>
                  </a:lnTo>
                  <a:cubicBezTo>
                    <a:pt x="10925" y="14425"/>
                    <a:pt x="11054" y="13389"/>
                    <a:pt x="10705" y="12578"/>
                  </a:cubicBezTo>
                  <a:cubicBezTo>
                    <a:pt x="10311" y="11684"/>
                    <a:pt x="9726" y="11245"/>
                    <a:pt x="9051" y="10734"/>
                  </a:cubicBezTo>
                  <a:cubicBezTo>
                    <a:pt x="8561" y="10367"/>
                    <a:pt x="8006" y="9948"/>
                    <a:pt x="7499" y="9326"/>
                  </a:cubicBezTo>
                  <a:cubicBezTo>
                    <a:pt x="7154" y="8900"/>
                    <a:pt x="6699" y="8172"/>
                    <a:pt x="6181" y="7338"/>
                  </a:cubicBezTo>
                  <a:cubicBezTo>
                    <a:pt x="5185" y="5733"/>
                    <a:pt x="3332" y="2745"/>
                    <a:pt x="2315" y="2736"/>
                  </a:cubicBezTo>
                  <a:lnTo>
                    <a:pt x="0" y="2715"/>
                  </a:lnTo>
                  <a:lnTo>
                    <a:pt x="1928" y="1404"/>
                  </a:lnTo>
                  <a:cubicBezTo>
                    <a:pt x="2745" y="852"/>
                    <a:pt x="3538" y="570"/>
                    <a:pt x="4292" y="570"/>
                  </a:cubicBezTo>
                  <a:lnTo>
                    <a:pt x="4588" y="585"/>
                  </a:lnTo>
                  <a:cubicBezTo>
                    <a:pt x="4942" y="623"/>
                    <a:pt x="5219" y="639"/>
                    <a:pt x="5439" y="639"/>
                  </a:cubicBezTo>
                  <a:cubicBezTo>
                    <a:pt x="5791" y="639"/>
                    <a:pt x="5889" y="595"/>
                    <a:pt x="5894" y="593"/>
                  </a:cubicBezTo>
                  <a:cubicBezTo>
                    <a:pt x="5992" y="458"/>
                    <a:pt x="6173" y="234"/>
                    <a:pt x="6555" y="114"/>
                  </a:cubicBezTo>
                  <a:cubicBezTo>
                    <a:pt x="6795" y="38"/>
                    <a:pt x="7034" y="0"/>
                    <a:pt x="7269" y="0"/>
                  </a:cubicBezTo>
                  <a:cubicBezTo>
                    <a:pt x="8282" y="0"/>
                    <a:pt x="8999" y="663"/>
                    <a:pt x="9635" y="1247"/>
                  </a:cubicBezTo>
                  <a:cubicBezTo>
                    <a:pt x="10061" y="1640"/>
                    <a:pt x="10462" y="2010"/>
                    <a:pt x="10842" y="2077"/>
                  </a:cubicBezTo>
                  <a:cubicBezTo>
                    <a:pt x="11319" y="2166"/>
                    <a:pt x="11815" y="2176"/>
                    <a:pt x="12312" y="2189"/>
                  </a:cubicBezTo>
                  <a:cubicBezTo>
                    <a:pt x="13447" y="2219"/>
                    <a:pt x="14732" y="2254"/>
                    <a:pt x="15840" y="3107"/>
                  </a:cubicBezTo>
                  <a:cubicBezTo>
                    <a:pt x="16829" y="3868"/>
                    <a:pt x="16851" y="5104"/>
                    <a:pt x="16868" y="6004"/>
                  </a:cubicBezTo>
                  <a:cubicBezTo>
                    <a:pt x="16873" y="6212"/>
                    <a:pt x="16875" y="6415"/>
                    <a:pt x="16890" y="6605"/>
                  </a:cubicBezTo>
                  <a:cubicBezTo>
                    <a:pt x="16954" y="7486"/>
                    <a:pt x="17025" y="7495"/>
                    <a:pt x="18182" y="7645"/>
                  </a:cubicBezTo>
                  <a:lnTo>
                    <a:pt x="18498" y="7687"/>
                  </a:lnTo>
                  <a:lnTo>
                    <a:pt x="18449" y="8414"/>
                  </a:lnTo>
                  <a:lnTo>
                    <a:pt x="19085" y="8537"/>
                  </a:lnTo>
                  <a:cubicBezTo>
                    <a:pt x="19072" y="8746"/>
                    <a:pt x="19195" y="9789"/>
                    <a:pt x="19241" y="9998"/>
                  </a:cubicBezTo>
                  <a:cubicBezTo>
                    <a:pt x="19395" y="10544"/>
                    <a:pt x="19515" y="10726"/>
                    <a:pt x="19799" y="10824"/>
                  </a:cubicBezTo>
                  <a:lnTo>
                    <a:pt x="20731" y="10793"/>
                  </a:lnTo>
                  <a:lnTo>
                    <a:pt x="21443" y="10793"/>
                  </a:lnTo>
                  <a:lnTo>
                    <a:pt x="21600" y="11529"/>
                  </a:lnTo>
                  <a:lnTo>
                    <a:pt x="21600" y="15921"/>
                  </a:lnTo>
                  <a:lnTo>
                    <a:pt x="18600" y="15388"/>
                  </a:lnTo>
                  <a:cubicBezTo>
                    <a:pt x="18179" y="15315"/>
                    <a:pt x="16910" y="15129"/>
                    <a:pt x="16699" y="15097"/>
                  </a:cubicBezTo>
                  <a:cubicBezTo>
                    <a:pt x="16733" y="15377"/>
                    <a:pt x="16768" y="15708"/>
                    <a:pt x="16797" y="16100"/>
                  </a:cubicBezTo>
                  <a:cubicBezTo>
                    <a:pt x="16846" y="17006"/>
                    <a:pt x="16361" y="17707"/>
                    <a:pt x="15933" y="18325"/>
                  </a:cubicBezTo>
                  <a:cubicBezTo>
                    <a:pt x="15762" y="18570"/>
                    <a:pt x="15593" y="18810"/>
                    <a:pt x="15481" y="19054"/>
                  </a:cubicBezTo>
                  <a:cubicBezTo>
                    <a:pt x="15052" y="19977"/>
                    <a:pt x="14605" y="20938"/>
                    <a:pt x="13690" y="21436"/>
                  </a:cubicBezTo>
                  <a:cubicBezTo>
                    <a:pt x="13308" y="21547"/>
                    <a:pt x="13107" y="21571"/>
                    <a:pt x="12907" y="21587"/>
                  </a:cubicBezTo>
                  <a:lnTo>
                    <a:pt x="12547" y="21600"/>
                  </a:ln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19" name="Shape 17055">
              <a:extLst>
                <a:ext uri="{FF2B5EF4-FFF2-40B4-BE49-F238E27FC236}">
                  <a16:creationId xmlns:a16="http://schemas.microsoft.com/office/drawing/2014/main" id="{A5F36406-7894-959E-D363-EF7AAB88D1AB}"/>
                </a:ext>
              </a:extLst>
            </p:cNvPr>
            <p:cNvSpPr/>
            <p:nvPr/>
          </p:nvSpPr>
          <p:spPr>
            <a:xfrm>
              <a:off x="6018344" y="2390766"/>
              <a:ext cx="182080" cy="80105"/>
            </a:xfrm>
            <a:custGeom>
              <a:avLst/>
              <a:gdLst/>
              <a:ahLst/>
              <a:cxnLst>
                <a:cxn ang="0">
                  <a:pos x="wd2" y="hd2"/>
                </a:cxn>
                <a:cxn ang="5400000">
                  <a:pos x="wd2" y="hd2"/>
                </a:cxn>
                <a:cxn ang="10800000">
                  <a:pos x="wd2" y="hd2"/>
                </a:cxn>
                <a:cxn ang="16200000">
                  <a:pos x="wd2" y="hd2"/>
                </a:cxn>
              </a:cxnLst>
              <a:rect l="0" t="0" r="r" b="b"/>
              <a:pathLst>
                <a:path w="21432" h="21600" extrusionOk="0">
                  <a:moveTo>
                    <a:pt x="5317" y="21600"/>
                  </a:moveTo>
                  <a:cubicBezTo>
                    <a:pt x="4927" y="21600"/>
                    <a:pt x="4554" y="21491"/>
                    <a:pt x="4143" y="21255"/>
                  </a:cubicBezTo>
                  <a:cubicBezTo>
                    <a:pt x="2650" y="20406"/>
                    <a:pt x="1328" y="18808"/>
                    <a:pt x="422" y="16754"/>
                  </a:cubicBezTo>
                  <a:cubicBezTo>
                    <a:pt x="-41" y="15704"/>
                    <a:pt x="-151" y="11707"/>
                    <a:pt x="232" y="9962"/>
                  </a:cubicBezTo>
                  <a:cubicBezTo>
                    <a:pt x="443" y="9020"/>
                    <a:pt x="779" y="8813"/>
                    <a:pt x="1003" y="8676"/>
                  </a:cubicBezTo>
                  <a:cubicBezTo>
                    <a:pt x="1069" y="8634"/>
                    <a:pt x="1142" y="8592"/>
                    <a:pt x="1222" y="8517"/>
                  </a:cubicBezTo>
                  <a:cubicBezTo>
                    <a:pt x="1598" y="8149"/>
                    <a:pt x="1997" y="7995"/>
                    <a:pt x="2382" y="7845"/>
                  </a:cubicBezTo>
                  <a:cubicBezTo>
                    <a:pt x="2969" y="7619"/>
                    <a:pt x="3475" y="7421"/>
                    <a:pt x="3797" y="6546"/>
                  </a:cubicBezTo>
                  <a:cubicBezTo>
                    <a:pt x="4779" y="3857"/>
                    <a:pt x="5363" y="2259"/>
                    <a:pt x="6924" y="1311"/>
                  </a:cubicBezTo>
                  <a:lnTo>
                    <a:pt x="7180" y="1155"/>
                  </a:lnTo>
                  <a:lnTo>
                    <a:pt x="7379" y="1555"/>
                  </a:lnTo>
                  <a:cubicBezTo>
                    <a:pt x="7581" y="1959"/>
                    <a:pt x="7749" y="2165"/>
                    <a:pt x="7879" y="2165"/>
                  </a:cubicBezTo>
                  <a:cubicBezTo>
                    <a:pt x="7945" y="2165"/>
                    <a:pt x="8013" y="2113"/>
                    <a:pt x="8088" y="2006"/>
                  </a:cubicBezTo>
                  <a:cubicBezTo>
                    <a:pt x="8137" y="1885"/>
                    <a:pt x="8370" y="1240"/>
                    <a:pt x="8500" y="862"/>
                  </a:cubicBezTo>
                  <a:lnTo>
                    <a:pt x="8500" y="0"/>
                  </a:lnTo>
                  <a:lnTo>
                    <a:pt x="9041" y="125"/>
                  </a:lnTo>
                  <a:cubicBezTo>
                    <a:pt x="9649" y="267"/>
                    <a:pt x="10468" y="1933"/>
                    <a:pt x="11049" y="3307"/>
                  </a:cubicBezTo>
                  <a:cubicBezTo>
                    <a:pt x="11105" y="3439"/>
                    <a:pt x="11150" y="3556"/>
                    <a:pt x="11189" y="3660"/>
                  </a:cubicBezTo>
                  <a:cubicBezTo>
                    <a:pt x="11223" y="3633"/>
                    <a:pt x="11262" y="3600"/>
                    <a:pt x="11310" y="3564"/>
                  </a:cubicBezTo>
                  <a:cubicBezTo>
                    <a:pt x="11427" y="3468"/>
                    <a:pt x="11544" y="3347"/>
                    <a:pt x="11661" y="3224"/>
                  </a:cubicBezTo>
                  <a:cubicBezTo>
                    <a:pt x="11812" y="3067"/>
                    <a:pt x="11965" y="2911"/>
                    <a:pt x="12123" y="2789"/>
                  </a:cubicBezTo>
                  <a:cubicBezTo>
                    <a:pt x="12503" y="2140"/>
                    <a:pt x="12915" y="1796"/>
                    <a:pt x="13324" y="1796"/>
                  </a:cubicBezTo>
                  <a:cubicBezTo>
                    <a:pt x="13636" y="1796"/>
                    <a:pt x="13943" y="1992"/>
                    <a:pt x="14233" y="2380"/>
                  </a:cubicBezTo>
                  <a:cubicBezTo>
                    <a:pt x="14455" y="2677"/>
                    <a:pt x="14647" y="2932"/>
                    <a:pt x="14727" y="2932"/>
                  </a:cubicBezTo>
                  <a:cubicBezTo>
                    <a:pt x="14824" y="2932"/>
                    <a:pt x="15061" y="2631"/>
                    <a:pt x="15137" y="2531"/>
                  </a:cubicBezTo>
                  <a:cubicBezTo>
                    <a:pt x="15590" y="1963"/>
                    <a:pt x="16083" y="1689"/>
                    <a:pt x="16644" y="1689"/>
                  </a:cubicBezTo>
                  <a:cubicBezTo>
                    <a:pt x="16787" y="1689"/>
                    <a:pt x="16933" y="1706"/>
                    <a:pt x="17084" y="1737"/>
                  </a:cubicBezTo>
                  <a:cubicBezTo>
                    <a:pt x="17839" y="1900"/>
                    <a:pt x="18414" y="2908"/>
                    <a:pt x="18921" y="3796"/>
                  </a:cubicBezTo>
                  <a:cubicBezTo>
                    <a:pt x="19204" y="4291"/>
                    <a:pt x="19472" y="4758"/>
                    <a:pt x="19749" y="5061"/>
                  </a:cubicBezTo>
                  <a:cubicBezTo>
                    <a:pt x="20148" y="5498"/>
                    <a:pt x="20611" y="5777"/>
                    <a:pt x="21052" y="6011"/>
                  </a:cubicBezTo>
                  <a:lnTo>
                    <a:pt x="21422" y="6207"/>
                  </a:lnTo>
                  <a:lnTo>
                    <a:pt x="21432" y="7066"/>
                  </a:lnTo>
                  <a:cubicBezTo>
                    <a:pt x="21449" y="8538"/>
                    <a:pt x="21016" y="9571"/>
                    <a:pt x="20670" y="10400"/>
                  </a:cubicBezTo>
                  <a:cubicBezTo>
                    <a:pt x="20577" y="10621"/>
                    <a:pt x="20487" y="10836"/>
                    <a:pt x="20409" y="11054"/>
                  </a:cubicBezTo>
                  <a:cubicBezTo>
                    <a:pt x="20288" y="11388"/>
                    <a:pt x="20187" y="11853"/>
                    <a:pt x="20076" y="12323"/>
                  </a:cubicBezTo>
                  <a:cubicBezTo>
                    <a:pt x="19859" y="13261"/>
                    <a:pt x="19612" y="14326"/>
                    <a:pt x="19215" y="14910"/>
                  </a:cubicBezTo>
                  <a:cubicBezTo>
                    <a:pt x="19014" y="15203"/>
                    <a:pt x="18790" y="15353"/>
                    <a:pt x="18551" y="15353"/>
                  </a:cubicBezTo>
                  <a:cubicBezTo>
                    <a:pt x="18023" y="15353"/>
                    <a:pt x="17560" y="14637"/>
                    <a:pt x="17189" y="14062"/>
                  </a:cubicBezTo>
                  <a:lnTo>
                    <a:pt x="17038" y="13831"/>
                  </a:lnTo>
                  <a:cubicBezTo>
                    <a:pt x="16839" y="13532"/>
                    <a:pt x="16622" y="13399"/>
                    <a:pt x="16330" y="13399"/>
                  </a:cubicBezTo>
                  <a:cubicBezTo>
                    <a:pt x="16091" y="13399"/>
                    <a:pt x="15850" y="13482"/>
                    <a:pt x="15606" y="13563"/>
                  </a:cubicBezTo>
                  <a:cubicBezTo>
                    <a:pt x="15314" y="13657"/>
                    <a:pt x="15022" y="13749"/>
                    <a:pt x="14732" y="13749"/>
                  </a:cubicBezTo>
                  <a:cubicBezTo>
                    <a:pt x="14462" y="13735"/>
                    <a:pt x="14299" y="13701"/>
                    <a:pt x="14153" y="13668"/>
                  </a:cubicBezTo>
                  <a:cubicBezTo>
                    <a:pt x="14043" y="13645"/>
                    <a:pt x="13945" y="13622"/>
                    <a:pt x="13853" y="13622"/>
                  </a:cubicBezTo>
                  <a:cubicBezTo>
                    <a:pt x="13729" y="13622"/>
                    <a:pt x="13648" y="13622"/>
                    <a:pt x="13470" y="14179"/>
                  </a:cubicBezTo>
                  <a:cubicBezTo>
                    <a:pt x="12918" y="15904"/>
                    <a:pt x="12333" y="16773"/>
                    <a:pt x="11510" y="17082"/>
                  </a:cubicBezTo>
                  <a:cubicBezTo>
                    <a:pt x="11424" y="17115"/>
                    <a:pt x="11334" y="17130"/>
                    <a:pt x="11245" y="17130"/>
                  </a:cubicBezTo>
                  <a:cubicBezTo>
                    <a:pt x="11110" y="17130"/>
                    <a:pt x="10977" y="17094"/>
                    <a:pt x="10845" y="17055"/>
                  </a:cubicBezTo>
                  <a:cubicBezTo>
                    <a:pt x="10758" y="17031"/>
                    <a:pt x="10672" y="17002"/>
                    <a:pt x="10585" y="17002"/>
                  </a:cubicBezTo>
                  <a:cubicBezTo>
                    <a:pt x="10468" y="17029"/>
                    <a:pt x="10446" y="17065"/>
                    <a:pt x="10339" y="17286"/>
                  </a:cubicBezTo>
                  <a:cubicBezTo>
                    <a:pt x="10248" y="17482"/>
                    <a:pt x="10120" y="17750"/>
                    <a:pt x="9936" y="17954"/>
                  </a:cubicBezTo>
                  <a:cubicBezTo>
                    <a:pt x="9367" y="18587"/>
                    <a:pt x="8763" y="18646"/>
                    <a:pt x="8230" y="18700"/>
                  </a:cubicBezTo>
                  <a:cubicBezTo>
                    <a:pt x="8110" y="18714"/>
                    <a:pt x="7990" y="18725"/>
                    <a:pt x="7869" y="18742"/>
                  </a:cubicBezTo>
                  <a:cubicBezTo>
                    <a:pt x="7900" y="19358"/>
                    <a:pt x="7901" y="20157"/>
                    <a:pt x="7611" y="20838"/>
                  </a:cubicBezTo>
                  <a:cubicBezTo>
                    <a:pt x="7311" y="21558"/>
                    <a:pt x="6878" y="21558"/>
                    <a:pt x="6736" y="21558"/>
                  </a:cubicBezTo>
                  <a:cubicBezTo>
                    <a:pt x="6619" y="21558"/>
                    <a:pt x="6496" y="21537"/>
                    <a:pt x="6379" y="21514"/>
                  </a:cubicBezTo>
                  <a:cubicBezTo>
                    <a:pt x="6295" y="21498"/>
                    <a:pt x="6215" y="21483"/>
                    <a:pt x="6140" y="21483"/>
                  </a:cubicBezTo>
                  <a:cubicBezTo>
                    <a:pt x="5808" y="21558"/>
                    <a:pt x="5560" y="21600"/>
                    <a:pt x="5317" y="21600"/>
                  </a:cubicBez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20" name="Shape 17056">
              <a:extLst>
                <a:ext uri="{FF2B5EF4-FFF2-40B4-BE49-F238E27FC236}">
                  <a16:creationId xmlns:a16="http://schemas.microsoft.com/office/drawing/2014/main" id="{18C9AB64-6668-5578-2E42-29EBCAC581CB}"/>
                </a:ext>
              </a:extLst>
            </p:cNvPr>
            <p:cNvSpPr/>
            <p:nvPr/>
          </p:nvSpPr>
          <p:spPr>
            <a:xfrm>
              <a:off x="5796945" y="2419918"/>
              <a:ext cx="245584" cy="106959"/>
            </a:xfrm>
            <a:custGeom>
              <a:avLst/>
              <a:gdLst/>
              <a:ahLst/>
              <a:cxnLst>
                <a:cxn ang="0">
                  <a:pos x="wd2" y="hd2"/>
                </a:cxn>
                <a:cxn ang="5400000">
                  <a:pos x="wd2" y="hd2"/>
                </a:cxn>
                <a:cxn ang="10800000">
                  <a:pos x="wd2" y="hd2"/>
                </a:cxn>
                <a:cxn ang="16200000">
                  <a:pos x="wd2" y="hd2"/>
                </a:cxn>
              </a:cxnLst>
              <a:rect l="0" t="0" r="r" b="b"/>
              <a:pathLst>
                <a:path w="21514" h="21600" extrusionOk="0">
                  <a:moveTo>
                    <a:pt x="13756" y="21573"/>
                  </a:moveTo>
                  <a:cubicBezTo>
                    <a:pt x="12156" y="20937"/>
                    <a:pt x="10558" y="20291"/>
                    <a:pt x="8961" y="19634"/>
                  </a:cubicBezTo>
                  <a:cubicBezTo>
                    <a:pt x="8627" y="19503"/>
                    <a:pt x="8138" y="19013"/>
                    <a:pt x="7862" y="18254"/>
                  </a:cubicBezTo>
                  <a:cubicBezTo>
                    <a:pt x="7699" y="17795"/>
                    <a:pt x="7658" y="17323"/>
                    <a:pt x="7628" y="16978"/>
                  </a:cubicBezTo>
                  <a:cubicBezTo>
                    <a:pt x="7612" y="16798"/>
                    <a:pt x="7598" y="16643"/>
                    <a:pt x="7572" y="16526"/>
                  </a:cubicBezTo>
                  <a:cubicBezTo>
                    <a:pt x="7567" y="16526"/>
                    <a:pt x="7562" y="16525"/>
                    <a:pt x="7555" y="16525"/>
                  </a:cubicBezTo>
                  <a:cubicBezTo>
                    <a:pt x="7416" y="16525"/>
                    <a:pt x="7223" y="16697"/>
                    <a:pt x="7051" y="16851"/>
                  </a:cubicBezTo>
                  <a:cubicBezTo>
                    <a:pt x="6812" y="17064"/>
                    <a:pt x="6586" y="17265"/>
                    <a:pt x="6365" y="17265"/>
                  </a:cubicBezTo>
                  <a:cubicBezTo>
                    <a:pt x="6210" y="17249"/>
                    <a:pt x="6082" y="17205"/>
                    <a:pt x="5953" y="17157"/>
                  </a:cubicBezTo>
                  <a:cubicBezTo>
                    <a:pt x="5828" y="17111"/>
                    <a:pt x="5701" y="17062"/>
                    <a:pt x="5585" y="17062"/>
                  </a:cubicBezTo>
                  <a:cubicBezTo>
                    <a:pt x="5445" y="17088"/>
                    <a:pt x="5387" y="17206"/>
                    <a:pt x="5263" y="17494"/>
                  </a:cubicBezTo>
                  <a:cubicBezTo>
                    <a:pt x="5182" y="17682"/>
                    <a:pt x="5089" y="17896"/>
                    <a:pt x="4969" y="18076"/>
                  </a:cubicBezTo>
                  <a:cubicBezTo>
                    <a:pt x="4766" y="18380"/>
                    <a:pt x="4506" y="18543"/>
                    <a:pt x="4217" y="18543"/>
                  </a:cubicBezTo>
                  <a:cubicBezTo>
                    <a:pt x="3928" y="18543"/>
                    <a:pt x="3644" y="18380"/>
                    <a:pt x="3417" y="18086"/>
                  </a:cubicBezTo>
                  <a:cubicBezTo>
                    <a:pt x="3245" y="17867"/>
                    <a:pt x="3139" y="17518"/>
                    <a:pt x="3046" y="17210"/>
                  </a:cubicBezTo>
                  <a:cubicBezTo>
                    <a:pt x="3007" y="17083"/>
                    <a:pt x="2941" y="16868"/>
                    <a:pt x="2911" y="16825"/>
                  </a:cubicBezTo>
                  <a:cubicBezTo>
                    <a:pt x="2918" y="16860"/>
                    <a:pt x="2843" y="17009"/>
                    <a:pt x="2798" y="17100"/>
                  </a:cubicBezTo>
                  <a:cubicBezTo>
                    <a:pt x="2709" y="17278"/>
                    <a:pt x="2607" y="17481"/>
                    <a:pt x="2474" y="17613"/>
                  </a:cubicBezTo>
                  <a:cubicBezTo>
                    <a:pt x="2325" y="17761"/>
                    <a:pt x="2180" y="17833"/>
                    <a:pt x="2032" y="17833"/>
                  </a:cubicBezTo>
                  <a:cubicBezTo>
                    <a:pt x="1868" y="17833"/>
                    <a:pt x="1702" y="17747"/>
                    <a:pt x="1494" y="17554"/>
                  </a:cubicBezTo>
                  <a:cubicBezTo>
                    <a:pt x="1270" y="17347"/>
                    <a:pt x="1150" y="16992"/>
                    <a:pt x="1070" y="16756"/>
                  </a:cubicBezTo>
                  <a:cubicBezTo>
                    <a:pt x="718" y="16646"/>
                    <a:pt x="282" y="15964"/>
                    <a:pt x="108" y="15355"/>
                  </a:cubicBezTo>
                  <a:cubicBezTo>
                    <a:pt x="-48" y="14807"/>
                    <a:pt x="-1" y="14365"/>
                    <a:pt x="42" y="14148"/>
                  </a:cubicBezTo>
                  <a:cubicBezTo>
                    <a:pt x="116" y="13775"/>
                    <a:pt x="441" y="12220"/>
                    <a:pt x="549" y="11700"/>
                  </a:cubicBezTo>
                  <a:lnTo>
                    <a:pt x="549" y="11155"/>
                  </a:lnTo>
                  <a:lnTo>
                    <a:pt x="868" y="11053"/>
                  </a:lnTo>
                  <a:cubicBezTo>
                    <a:pt x="942" y="11031"/>
                    <a:pt x="1045" y="10949"/>
                    <a:pt x="1188" y="10837"/>
                  </a:cubicBezTo>
                  <a:lnTo>
                    <a:pt x="1371" y="10692"/>
                  </a:lnTo>
                  <a:lnTo>
                    <a:pt x="1593" y="10905"/>
                  </a:lnTo>
                  <a:cubicBezTo>
                    <a:pt x="1691" y="11072"/>
                    <a:pt x="1809" y="11312"/>
                    <a:pt x="1936" y="11572"/>
                  </a:cubicBezTo>
                  <a:cubicBezTo>
                    <a:pt x="2123" y="11957"/>
                    <a:pt x="2471" y="12674"/>
                    <a:pt x="2626" y="12723"/>
                  </a:cubicBezTo>
                  <a:cubicBezTo>
                    <a:pt x="2627" y="12723"/>
                    <a:pt x="2628" y="12723"/>
                    <a:pt x="2629" y="12723"/>
                  </a:cubicBezTo>
                  <a:cubicBezTo>
                    <a:pt x="2696" y="12723"/>
                    <a:pt x="2745" y="12594"/>
                    <a:pt x="2858" y="12240"/>
                  </a:cubicBezTo>
                  <a:cubicBezTo>
                    <a:pt x="3021" y="11727"/>
                    <a:pt x="3267" y="10952"/>
                    <a:pt x="3767" y="10952"/>
                  </a:cubicBezTo>
                  <a:cubicBezTo>
                    <a:pt x="4213" y="11018"/>
                    <a:pt x="4477" y="11430"/>
                    <a:pt x="4689" y="11760"/>
                  </a:cubicBezTo>
                  <a:cubicBezTo>
                    <a:pt x="4820" y="11963"/>
                    <a:pt x="4932" y="12140"/>
                    <a:pt x="5051" y="12220"/>
                  </a:cubicBezTo>
                  <a:cubicBezTo>
                    <a:pt x="5062" y="12223"/>
                    <a:pt x="5073" y="12226"/>
                    <a:pt x="5083" y="12226"/>
                  </a:cubicBezTo>
                  <a:cubicBezTo>
                    <a:pt x="5159" y="12226"/>
                    <a:pt x="5204" y="12140"/>
                    <a:pt x="5289" y="11970"/>
                  </a:cubicBezTo>
                  <a:cubicBezTo>
                    <a:pt x="5371" y="11806"/>
                    <a:pt x="5459" y="11634"/>
                    <a:pt x="5567" y="11478"/>
                  </a:cubicBezTo>
                  <a:cubicBezTo>
                    <a:pt x="5819" y="11112"/>
                    <a:pt x="7146" y="10639"/>
                    <a:pt x="7685" y="10570"/>
                  </a:cubicBezTo>
                  <a:cubicBezTo>
                    <a:pt x="7814" y="10025"/>
                    <a:pt x="8064" y="9711"/>
                    <a:pt x="8392" y="9711"/>
                  </a:cubicBezTo>
                  <a:cubicBezTo>
                    <a:pt x="8860" y="9711"/>
                    <a:pt x="9398" y="10347"/>
                    <a:pt x="9552" y="10543"/>
                  </a:cubicBezTo>
                  <a:cubicBezTo>
                    <a:pt x="9684" y="10714"/>
                    <a:pt x="9780" y="10978"/>
                    <a:pt x="9874" y="11236"/>
                  </a:cubicBezTo>
                  <a:cubicBezTo>
                    <a:pt x="9891" y="11283"/>
                    <a:pt x="9913" y="11343"/>
                    <a:pt x="9935" y="11402"/>
                  </a:cubicBezTo>
                  <a:cubicBezTo>
                    <a:pt x="9939" y="11043"/>
                    <a:pt x="9899" y="10508"/>
                    <a:pt x="9847" y="10232"/>
                  </a:cubicBezTo>
                  <a:cubicBezTo>
                    <a:pt x="9770" y="9834"/>
                    <a:pt x="9643" y="9465"/>
                    <a:pt x="9508" y="9074"/>
                  </a:cubicBezTo>
                  <a:cubicBezTo>
                    <a:pt x="9345" y="8601"/>
                    <a:pt x="9177" y="8112"/>
                    <a:pt x="9061" y="7488"/>
                  </a:cubicBezTo>
                  <a:lnTo>
                    <a:pt x="9001" y="7161"/>
                  </a:lnTo>
                  <a:lnTo>
                    <a:pt x="9064" y="6791"/>
                  </a:lnTo>
                  <a:cubicBezTo>
                    <a:pt x="9219" y="5972"/>
                    <a:pt x="10679" y="4357"/>
                    <a:pt x="10693" y="4345"/>
                  </a:cubicBezTo>
                  <a:lnTo>
                    <a:pt x="10813" y="4240"/>
                  </a:lnTo>
                  <a:cubicBezTo>
                    <a:pt x="11662" y="3503"/>
                    <a:pt x="12066" y="3129"/>
                    <a:pt x="12256" y="2939"/>
                  </a:cubicBezTo>
                  <a:lnTo>
                    <a:pt x="12256" y="2318"/>
                  </a:lnTo>
                  <a:lnTo>
                    <a:pt x="12730" y="2642"/>
                  </a:lnTo>
                  <a:cubicBezTo>
                    <a:pt x="12733" y="2643"/>
                    <a:pt x="12983" y="2810"/>
                    <a:pt x="13394" y="2810"/>
                  </a:cubicBezTo>
                  <a:cubicBezTo>
                    <a:pt x="13729" y="2810"/>
                    <a:pt x="14074" y="2702"/>
                    <a:pt x="14420" y="2489"/>
                  </a:cubicBezTo>
                  <a:cubicBezTo>
                    <a:pt x="14949" y="2165"/>
                    <a:pt x="15181" y="1571"/>
                    <a:pt x="15386" y="1046"/>
                  </a:cubicBezTo>
                  <a:cubicBezTo>
                    <a:pt x="15577" y="556"/>
                    <a:pt x="15794" y="0"/>
                    <a:pt x="16173" y="0"/>
                  </a:cubicBezTo>
                  <a:cubicBezTo>
                    <a:pt x="16608" y="23"/>
                    <a:pt x="16929" y="513"/>
                    <a:pt x="17141" y="838"/>
                  </a:cubicBezTo>
                  <a:cubicBezTo>
                    <a:pt x="17193" y="918"/>
                    <a:pt x="17266" y="1029"/>
                    <a:pt x="17292" y="1054"/>
                  </a:cubicBezTo>
                  <a:cubicBezTo>
                    <a:pt x="17318" y="1051"/>
                    <a:pt x="17352" y="1049"/>
                    <a:pt x="17390" y="1049"/>
                  </a:cubicBezTo>
                  <a:cubicBezTo>
                    <a:pt x="17664" y="1049"/>
                    <a:pt x="18188" y="1163"/>
                    <a:pt x="18376" y="2088"/>
                  </a:cubicBezTo>
                  <a:cubicBezTo>
                    <a:pt x="18378" y="2088"/>
                    <a:pt x="18379" y="2087"/>
                    <a:pt x="18381" y="2087"/>
                  </a:cubicBezTo>
                  <a:cubicBezTo>
                    <a:pt x="18410" y="2087"/>
                    <a:pt x="18582" y="2222"/>
                    <a:pt x="18763" y="2222"/>
                  </a:cubicBezTo>
                  <a:cubicBezTo>
                    <a:pt x="18968" y="1854"/>
                    <a:pt x="19197" y="1601"/>
                    <a:pt x="19452" y="1601"/>
                  </a:cubicBezTo>
                  <a:cubicBezTo>
                    <a:pt x="19667" y="1601"/>
                    <a:pt x="19899" y="1781"/>
                    <a:pt x="20142" y="2134"/>
                  </a:cubicBezTo>
                  <a:cubicBezTo>
                    <a:pt x="20336" y="2416"/>
                    <a:pt x="20489" y="2458"/>
                    <a:pt x="20562" y="2458"/>
                  </a:cubicBezTo>
                  <a:lnTo>
                    <a:pt x="20962" y="2150"/>
                  </a:lnTo>
                  <a:lnTo>
                    <a:pt x="21052" y="3110"/>
                  </a:lnTo>
                  <a:lnTo>
                    <a:pt x="21104" y="3741"/>
                  </a:lnTo>
                  <a:cubicBezTo>
                    <a:pt x="21044" y="5035"/>
                    <a:pt x="21134" y="6290"/>
                    <a:pt x="21205" y="6554"/>
                  </a:cubicBezTo>
                  <a:lnTo>
                    <a:pt x="21293" y="6742"/>
                  </a:lnTo>
                  <a:lnTo>
                    <a:pt x="21376" y="7128"/>
                  </a:lnTo>
                  <a:lnTo>
                    <a:pt x="21469" y="8279"/>
                  </a:lnTo>
                  <a:cubicBezTo>
                    <a:pt x="21474" y="8552"/>
                    <a:pt x="21481" y="8713"/>
                    <a:pt x="21489" y="8890"/>
                  </a:cubicBezTo>
                  <a:cubicBezTo>
                    <a:pt x="21519" y="9567"/>
                    <a:pt x="21552" y="10334"/>
                    <a:pt x="21397" y="10882"/>
                  </a:cubicBezTo>
                  <a:cubicBezTo>
                    <a:pt x="21164" y="11720"/>
                    <a:pt x="20754" y="11720"/>
                    <a:pt x="20618" y="11720"/>
                  </a:cubicBezTo>
                  <a:cubicBezTo>
                    <a:pt x="20618" y="11720"/>
                    <a:pt x="20465" y="11710"/>
                    <a:pt x="20388" y="11695"/>
                  </a:cubicBezTo>
                  <a:cubicBezTo>
                    <a:pt x="20405" y="12124"/>
                    <a:pt x="20414" y="12623"/>
                    <a:pt x="20313" y="13103"/>
                  </a:cubicBezTo>
                  <a:cubicBezTo>
                    <a:pt x="20225" y="13509"/>
                    <a:pt x="20091" y="13721"/>
                    <a:pt x="19994" y="13874"/>
                  </a:cubicBezTo>
                  <a:cubicBezTo>
                    <a:pt x="19871" y="14156"/>
                    <a:pt x="19860" y="14699"/>
                    <a:pt x="19854" y="15024"/>
                  </a:cubicBezTo>
                  <a:cubicBezTo>
                    <a:pt x="19835" y="15902"/>
                    <a:pt x="19803" y="17489"/>
                    <a:pt x="19182" y="17770"/>
                  </a:cubicBezTo>
                  <a:cubicBezTo>
                    <a:pt x="19061" y="17981"/>
                    <a:pt x="18931" y="18099"/>
                    <a:pt x="18822" y="18198"/>
                  </a:cubicBezTo>
                  <a:cubicBezTo>
                    <a:pt x="18749" y="18264"/>
                    <a:pt x="18679" y="18326"/>
                    <a:pt x="18639" y="18395"/>
                  </a:cubicBezTo>
                  <a:cubicBezTo>
                    <a:pt x="18591" y="18480"/>
                    <a:pt x="18562" y="18551"/>
                    <a:pt x="18527" y="18645"/>
                  </a:cubicBezTo>
                  <a:cubicBezTo>
                    <a:pt x="18409" y="18951"/>
                    <a:pt x="18285" y="19215"/>
                    <a:pt x="17972" y="19365"/>
                  </a:cubicBezTo>
                  <a:cubicBezTo>
                    <a:pt x="17501" y="19586"/>
                    <a:pt x="17037" y="19628"/>
                    <a:pt x="16587" y="19667"/>
                  </a:cubicBezTo>
                  <a:lnTo>
                    <a:pt x="16284" y="19696"/>
                  </a:lnTo>
                  <a:cubicBezTo>
                    <a:pt x="16024" y="19721"/>
                    <a:pt x="15857" y="19914"/>
                    <a:pt x="15601" y="20207"/>
                  </a:cubicBezTo>
                  <a:lnTo>
                    <a:pt x="15410" y="20424"/>
                  </a:lnTo>
                  <a:cubicBezTo>
                    <a:pt x="14838" y="21058"/>
                    <a:pt x="14295" y="21600"/>
                    <a:pt x="13904" y="21600"/>
                  </a:cubicBezTo>
                  <a:lnTo>
                    <a:pt x="13756" y="21573"/>
                  </a:ln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21" name="Shape 17057">
              <a:extLst>
                <a:ext uri="{FF2B5EF4-FFF2-40B4-BE49-F238E27FC236}">
                  <a16:creationId xmlns:a16="http://schemas.microsoft.com/office/drawing/2014/main" id="{3D4C1B02-BD05-6FAC-29AC-B04C71D1E6B6}"/>
                </a:ext>
              </a:extLst>
            </p:cNvPr>
            <p:cNvSpPr/>
            <p:nvPr/>
          </p:nvSpPr>
          <p:spPr>
            <a:xfrm>
              <a:off x="5708385" y="2492798"/>
              <a:ext cx="388801" cy="415274"/>
            </a:xfrm>
            <a:custGeom>
              <a:avLst/>
              <a:gdLst/>
              <a:ahLst/>
              <a:cxnLst>
                <a:cxn ang="0">
                  <a:pos x="wd2" y="hd2"/>
                </a:cxn>
                <a:cxn ang="5400000">
                  <a:pos x="wd2" y="hd2"/>
                </a:cxn>
                <a:cxn ang="10800000">
                  <a:pos x="wd2" y="hd2"/>
                </a:cxn>
                <a:cxn ang="16200000">
                  <a:pos x="wd2" y="hd2"/>
                </a:cxn>
              </a:cxnLst>
              <a:rect l="0" t="0" r="r" b="b"/>
              <a:pathLst>
                <a:path w="21593" h="21600" extrusionOk="0">
                  <a:moveTo>
                    <a:pt x="15207" y="21600"/>
                  </a:moveTo>
                  <a:cubicBezTo>
                    <a:pt x="15143" y="21600"/>
                    <a:pt x="15073" y="21591"/>
                    <a:pt x="15001" y="21574"/>
                  </a:cubicBezTo>
                  <a:cubicBezTo>
                    <a:pt x="14618" y="21483"/>
                    <a:pt x="14349" y="21253"/>
                    <a:pt x="14112" y="21051"/>
                  </a:cubicBezTo>
                  <a:cubicBezTo>
                    <a:pt x="13897" y="20866"/>
                    <a:pt x="13694" y="20692"/>
                    <a:pt x="13426" y="20630"/>
                  </a:cubicBezTo>
                  <a:cubicBezTo>
                    <a:pt x="13033" y="20539"/>
                    <a:pt x="12615" y="20375"/>
                    <a:pt x="12216" y="20157"/>
                  </a:cubicBezTo>
                  <a:cubicBezTo>
                    <a:pt x="12078" y="20080"/>
                    <a:pt x="11907" y="20013"/>
                    <a:pt x="11729" y="19942"/>
                  </a:cubicBezTo>
                  <a:cubicBezTo>
                    <a:pt x="11270" y="19758"/>
                    <a:pt x="10750" y="19551"/>
                    <a:pt x="10523" y="19139"/>
                  </a:cubicBezTo>
                  <a:cubicBezTo>
                    <a:pt x="10394" y="18907"/>
                    <a:pt x="10375" y="18696"/>
                    <a:pt x="10467" y="18512"/>
                  </a:cubicBezTo>
                  <a:cubicBezTo>
                    <a:pt x="10574" y="18296"/>
                    <a:pt x="10825" y="18143"/>
                    <a:pt x="11213" y="18057"/>
                  </a:cubicBezTo>
                  <a:cubicBezTo>
                    <a:pt x="11322" y="18033"/>
                    <a:pt x="11431" y="18021"/>
                    <a:pt x="11538" y="18021"/>
                  </a:cubicBezTo>
                  <a:cubicBezTo>
                    <a:pt x="11875" y="18021"/>
                    <a:pt x="12161" y="18139"/>
                    <a:pt x="12438" y="18253"/>
                  </a:cubicBezTo>
                  <a:cubicBezTo>
                    <a:pt x="12516" y="18285"/>
                    <a:pt x="12596" y="18318"/>
                    <a:pt x="12679" y="18349"/>
                  </a:cubicBezTo>
                  <a:cubicBezTo>
                    <a:pt x="12858" y="18416"/>
                    <a:pt x="13277" y="18416"/>
                    <a:pt x="13434" y="18416"/>
                  </a:cubicBezTo>
                  <a:cubicBezTo>
                    <a:pt x="13434" y="18416"/>
                    <a:pt x="13637" y="18415"/>
                    <a:pt x="13639" y="18415"/>
                  </a:cubicBezTo>
                  <a:cubicBezTo>
                    <a:pt x="13895" y="18415"/>
                    <a:pt x="14036" y="18395"/>
                    <a:pt x="14154" y="18353"/>
                  </a:cubicBezTo>
                  <a:cubicBezTo>
                    <a:pt x="14208" y="18334"/>
                    <a:pt x="14251" y="18309"/>
                    <a:pt x="14294" y="18285"/>
                  </a:cubicBezTo>
                  <a:cubicBezTo>
                    <a:pt x="14392" y="18230"/>
                    <a:pt x="14515" y="18161"/>
                    <a:pt x="14696" y="18152"/>
                  </a:cubicBezTo>
                  <a:cubicBezTo>
                    <a:pt x="14701" y="18152"/>
                    <a:pt x="14705" y="18152"/>
                    <a:pt x="14710" y="18152"/>
                  </a:cubicBezTo>
                  <a:cubicBezTo>
                    <a:pt x="14786" y="18152"/>
                    <a:pt x="14850" y="18158"/>
                    <a:pt x="14918" y="18165"/>
                  </a:cubicBezTo>
                  <a:cubicBezTo>
                    <a:pt x="14983" y="18171"/>
                    <a:pt x="15053" y="18179"/>
                    <a:pt x="15114" y="18179"/>
                  </a:cubicBezTo>
                  <a:cubicBezTo>
                    <a:pt x="15431" y="17992"/>
                    <a:pt x="15595" y="17906"/>
                    <a:pt x="15688" y="17866"/>
                  </a:cubicBezTo>
                  <a:lnTo>
                    <a:pt x="15745" y="17833"/>
                  </a:lnTo>
                  <a:lnTo>
                    <a:pt x="15880" y="17820"/>
                  </a:lnTo>
                  <a:cubicBezTo>
                    <a:pt x="15959" y="17820"/>
                    <a:pt x="16045" y="17837"/>
                    <a:pt x="16122" y="17851"/>
                  </a:cubicBezTo>
                  <a:cubicBezTo>
                    <a:pt x="16159" y="17858"/>
                    <a:pt x="16193" y="17865"/>
                    <a:pt x="16217" y="17867"/>
                  </a:cubicBezTo>
                  <a:cubicBezTo>
                    <a:pt x="16462" y="17855"/>
                    <a:pt x="16470" y="17821"/>
                    <a:pt x="16525" y="17596"/>
                  </a:cubicBezTo>
                  <a:cubicBezTo>
                    <a:pt x="16550" y="17492"/>
                    <a:pt x="16582" y="17362"/>
                    <a:pt x="16652" y="17229"/>
                  </a:cubicBezTo>
                  <a:cubicBezTo>
                    <a:pt x="16737" y="17068"/>
                    <a:pt x="16878" y="16997"/>
                    <a:pt x="16980" y="16946"/>
                  </a:cubicBezTo>
                  <a:cubicBezTo>
                    <a:pt x="17045" y="16913"/>
                    <a:pt x="17085" y="16892"/>
                    <a:pt x="17107" y="16863"/>
                  </a:cubicBezTo>
                  <a:cubicBezTo>
                    <a:pt x="17136" y="16825"/>
                    <a:pt x="17137" y="16799"/>
                    <a:pt x="17043" y="16638"/>
                  </a:cubicBezTo>
                  <a:cubicBezTo>
                    <a:pt x="17016" y="16592"/>
                    <a:pt x="16988" y="16545"/>
                    <a:pt x="16966" y="16497"/>
                  </a:cubicBezTo>
                  <a:cubicBezTo>
                    <a:pt x="16903" y="16361"/>
                    <a:pt x="16879" y="16229"/>
                    <a:pt x="16857" y="16112"/>
                  </a:cubicBezTo>
                  <a:cubicBezTo>
                    <a:pt x="16843" y="16040"/>
                    <a:pt x="16831" y="15968"/>
                    <a:pt x="16807" y="15895"/>
                  </a:cubicBezTo>
                  <a:cubicBezTo>
                    <a:pt x="16728" y="15650"/>
                    <a:pt x="16579" y="15424"/>
                    <a:pt x="16422" y="15186"/>
                  </a:cubicBezTo>
                  <a:cubicBezTo>
                    <a:pt x="16308" y="15015"/>
                    <a:pt x="16191" y="14838"/>
                    <a:pt x="16099" y="14649"/>
                  </a:cubicBezTo>
                  <a:cubicBezTo>
                    <a:pt x="16013" y="14627"/>
                    <a:pt x="15860" y="14601"/>
                    <a:pt x="15794" y="14590"/>
                  </a:cubicBezTo>
                  <a:cubicBezTo>
                    <a:pt x="15729" y="14579"/>
                    <a:pt x="15677" y="14569"/>
                    <a:pt x="15653" y="14564"/>
                  </a:cubicBezTo>
                  <a:lnTo>
                    <a:pt x="15563" y="14542"/>
                  </a:lnTo>
                  <a:cubicBezTo>
                    <a:pt x="15352" y="14492"/>
                    <a:pt x="15090" y="14430"/>
                    <a:pt x="14907" y="14258"/>
                  </a:cubicBezTo>
                  <a:cubicBezTo>
                    <a:pt x="14748" y="14110"/>
                    <a:pt x="14764" y="13945"/>
                    <a:pt x="14774" y="13846"/>
                  </a:cubicBezTo>
                  <a:cubicBezTo>
                    <a:pt x="14778" y="13806"/>
                    <a:pt x="14781" y="13774"/>
                    <a:pt x="14775" y="13747"/>
                  </a:cubicBezTo>
                  <a:cubicBezTo>
                    <a:pt x="14720" y="13491"/>
                    <a:pt x="14623" y="13470"/>
                    <a:pt x="14294" y="13437"/>
                  </a:cubicBezTo>
                  <a:cubicBezTo>
                    <a:pt x="14117" y="13420"/>
                    <a:pt x="13917" y="13400"/>
                    <a:pt x="13721" y="13309"/>
                  </a:cubicBezTo>
                  <a:cubicBezTo>
                    <a:pt x="13418" y="13168"/>
                    <a:pt x="13190" y="12966"/>
                    <a:pt x="13061" y="12725"/>
                  </a:cubicBezTo>
                  <a:cubicBezTo>
                    <a:pt x="13028" y="12662"/>
                    <a:pt x="13002" y="12603"/>
                    <a:pt x="12977" y="12547"/>
                  </a:cubicBezTo>
                  <a:cubicBezTo>
                    <a:pt x="12904" y="12383"/>
                    <a:pt x="12871" y="12309"/>
                    <a:pt x="12706" y="12235"/>
                  </a:cubicBezTo>
                  <a:cubicBezTo>
                    <a:pt x="12512" y="12148"/>
                    <a:pt x="12258" y="12148"/>
                    <a:pt x="12012" y="12147"/>
                  </a:cubicBezTo>
                  <a:lnTo>
                    <a:pt x="11925" y="12147"/>
                  </a:lnTo>
                  <a:cubicBezTo>
                    <a:pt x="11690" y="12144"/>
                    <a:pt x="11447" y="12142"/>
                    <a:pt x="11216" y="11988"/>
                  </a:cubicBezTo>
                  <a:lnTo>
                    <a:pt x="11148" y="11943"/>
                  </a:lnTo>
                  <a:cubicBezTo>
                    <a:pt x="11000" y="11844"/>
                    <a:pt x="10892" y="11772"/>
                    <a:pt x="10718" y="11703"/>
                  </a:cubicBezTo>
                  <a:cubicBezTo>
                    <a:pt x="10461" y="11600"/>
                    <a:pt x="10286" y="11390"/>
                    <a:pt x="10132" y="11206"/>
                  </a:cubicBezTo>
                  <a:cubicBezTo>
                    <a:pt x="9809" y="10821"/>
                    <a:pt x="9449" y="10467"/>
                    <a:pt x="9086" y="10170"/>
                  </a:cubicBezTo>
                  <a:cubicBezTo>
                    <a:pt x="8822" y="9953"/>
                    <a:pt x="8548" y="9765"/>
                    <a:pt x="8273" y="9575"/>
                  </a:cubicBezTo>
                  <a:cubicBezTo>
                    <a:pt x="8081" y="9443"/>
                    <a:pt x="7890" y="9311"/>
                    <a:pt x="7700" y="9170"/>
                  </a:cubicBezTo>
                  <a:cubicBezTo>
                    <a:pt x="7637" y="9122"/>
                    <a:pt x="7563" y="9077"/>
                    <a:pt x="7487" y="9030"/>
                  </a:cubicBezTo>
                  <a:cubicBezTo>
                    <a:pt x="7321" y="8927"/>
                    <a:pt x="7133" y="8811"/>
                    <a:pt x="7008" y="8657"/>
                  </a:cubicBezTo>
                  <a:cubicBezTo>
                    <a:pt x="6868" y="8484"/>
                    <a:pt x="6785" y="8284"/>
                    <a:pt x="6705" y="8091"/>
                  </a:cubicBezTo>
                  <a:cubicBezTo>
                    <a:pt x="6650" y="7957"/>
                    <a:pt x="6596" y="7823"/>
                    <a:pt x="6520" y="7706"/>
                  </a:cubicBezTo>
                  <a:cubicBezTo>
                    <a:pt x="6290" y="7353"/>
                    <a:pt x="6265" y="6894"/>
                    <a:pt x="6265" y="6714"/>
                  </a:cubicBezTo>
                  <a:cubicBezTo>
                    <a:pt x="6265" y="6653"/>
                    <a:pt x="6115" y="6525"/>
                    <a:pt x="5991" y="6462"/>
                  </a:cubicBezTo>
                  <a:lnTo>
                    <a:pt x="5002" y="6038"/>
                  </a:lnTo>
                  <a:cubicBezTo>
                    <a:pt x="4909" y="5998"/>
                    <a:pt x="4817" y="5953"/>
                    <a:pt x="4724" y="5908"/>
                  </a:cubicBezTo>
                  <a:cubicBezTo>
                    <a:pt x="4471" y="5785"/>
                    <a:pt x="4232" y="5668"/>
                    <a:pt x="3987" y="5659"/>
                  </a:cubicBezTo>
                  <a:lnTo>
                    <a:pt x="3987" y="5659"/>
                  </a:lnTo>
                  <a:cubicBezTo>
                    <a:pt x="3599" y="5659"/>
                    <a:pt x="3283" y="6183"/>
                    <a:pt x="3180" y="6355"/>
                  </a:cubicBezTo>
                  <a:cubicBezTo>
                    <a:pt x="2954" y="6726"/>
                    <a:pt x="2539" y="6929"/>
                    <a:pt x="2010" y="6929"/>
                  </a:cubicBezTo>
                  <a:cubicBezTo>
                    <a:pt x="1775" y="6929"/>
                    <a:pt x="1597" y="6889"/>
                    <a:pt x="1563" y="6882"/>
                  </a:cubicBezTo>
                  <a:lnTo>
                    <a:pt x="1128" y="6777"/>
                  </a:lnTo>
                  <a:lnTo>
                    <a:pt x="1472" y="6509"/>
                  </a:lnTo>
                  <a:cubicBezTo>
                    <a:pt x="1756" y="6288"/>
                    <a:pt x="1797" y="6206"/>
                    <a:pt x="1802" y="6192"/>
                  </a:cubicBezTo>
                  <a:cubicBezTo>
                    <a:pt x="1801" y="6193"/>
                    <a:pt x="1800" y="6193"/>
                    <a:pt x="1800" y="6193"/>
                  </a:cubicBezTo>
                  <a:cubicBezTo>
                    <a:pt x="1796" y="6193"/>
                    <a:pt x="1792" y="6185"/>
                    <a:pt x="1787" y="6172"/>
                  </a:cubicBezTo>
                  <a:cubicBezTo>
                    <a:pt x="1732" y="6182"/>
                    <a:pt x="1675" y="6187"/>
                    <a:pt x="1617" y="6187"/>
                  </a:cubicBezTo>
                  <a:cubicBezTo>
                    <a:pt x="1326" y="6187"/>
                    <a:pt x="1045" y="6065"/>
                    <a:pt x="820" y="5966"/>
                  </a:cubicBezTo>
                  <a:cubicBezTo>
                    <a:pt x="525" y="5837"/>
                    <a:pt x="424" y="5661"/>
                    <a:pt x="390" y="5537"/>
                  </a:cubicBezTo>
                  <a:cubicBezTo>
                    <a:pt x="340" y="5347"/>
                    <a:pt x="401" y="5145"/>
                    <a:pt x="572" y="4934"/>
                  </a:cubicBezTo>
                  <a:cubicBezTo>
                    <a:pt x="666" y="4818"/>
                    <a:pt x="664" y="4772"/>
                    <a:pt x="664" y="4772"/>
                  </a:cubicBezTo>
                  <a:cubicBezTo>
                    <a:pt x="644" y="4734"/>
                    <a:pt x="481" y="4664"/>
                    <a:pt x="384" y="4623"/>
                  </a:cubicBezTo>
                  <a:cubicBezTo>
                    <a:pt x="296" y="4585"/>
                    <a:pt x="205" y="4546"/>
                    <a:pt x="118" y="4500"/>
                  </a:cubicBezTo>
                  <a:lnTo>
                    <a:pt x="0" y="4436"/>
                  </a:lnTo>
                  <a:lnTo>
                    <a:pt x="3" y="4309"/>
                  </a:lnTo>
                  <a:cubicBezTo>
                    <a:pt x="10" y="3962"/>
                    <a:pt x="331" y="3806"/>
                    <a:pt x="566" y="3692"/>
                  </a:cubicBezTo>
                  <a:cubicBezTo>
                    <a:pt x="839" y="3560"/>
                    <a:pt x="831" y="3542"/>
                    <a:pt x="804" y="3485"/>
                  </a:cubicBezTo>
                  <a:cubicBezTo>
                    <a:pt x="768" y="3412"/>
                    <a:pt x="598" y="3281"/>
                    <a:pt x="506" y="3210"/>
                  </a:cubicBezTo>
                  <a:lnTo>
                    <a:pt x="439" y="3158"/>
                  </a:lnTo>
                  <a:cubicBezTo>
                    <a:pt x="307" y="3084"/>
                    <a:pt x="109" y="2976"/>
                    <a:pt x="149" y="2731"/>
                  </a:cubicBezTo>
                  <a:cubicBezTo>
                    <a:pt x="192" y="2487"/>
                    <a:pt x="407" y="2420"/>
                    <a:pt x="510" y="2388"/>
                  </a:cubicBezTo>
                  <a:cubicBezTo>
                    <a:pt x="538" y="2380"/>
                    <a:pt x="580" y="2366"/>
                    <a:pt x="590" y="2358"/>
                  </a:cubicBezTo>
                  <a:lnTo>
                    <a:pt x="655" y="2307"/>
                  </a:lnTo>
                  <a:lnTo>
                    <a:pt x="754" y="2294"/>
                  </a:lnTo>
                  <a:cubicBezTo>
                    <a:pt x="754" y="2294"/>
                    <a:pt x="1397" y="2295"/>
                    <a:pt x="1485" y="2297"/>
                  </a:cubicBezTo>
                  <a:cubicBezTo>
                    <a:pt x="1554" y="2187"/>
                    <a:pt x="1619" y="2093"/>
                    <a:pt x="1747" y="2064"/>
                  </a:cubicBezTo>
                  <a:cubicBezTo>
                    <a:pt x="1758" y="2063"/>
                    <a:pt x="1768" y="2063"/>
                    <a:pt x="1778" y="2063"/>
                  </a:cubicBezTo>
                  <a:cubicBezTo>
                    <a:pt x="1974" y="2063"/>
                    <a:pt x="2074" y="2142"/>
                    <a:pt x="2170" y="2217"/>
                  </a:cubicBezTo>
                  <a:cubicBezTo>
                    <a:pt x="2197" y="2238"/>
                    <a:pt x="2225" y="2261"/>
                    <a:pt x="2256" y="2283"/>
                  </a:cubicBezTo>
                  <a:cubicBezTo>
                    <a:pt x="2354" y="2189"/>
                    <a:pt x="2601" y="1820"/>
                    <a:pt x="2631" y="1667"/>
                  </a:cubicBezTo>
                  <a:cubicBezTo>
                    <a:pt x="2680" y="1422"/>
                    <a:pt x="2959" y="1128"/>
                    <a:pt x="3233" y="1128"/>
                  </a:cubicBezTo>
                  <a:cubicBezTo>
                    <a:pt x="3395" y="1128"/>
                    <a:pt x="3585" y="1232"/>
                    <a:pt x="3585" y="1526"/>
                  </a:cubicBezTo>
                  <a:cubicBezTo>
                    <a:pt x="3585" y="1788"/>
                    <a:pt x="3920" y="1938"/>
                    <a:pt x="3965" y="1948"/>
                  </a:cubicBezTo>
                  <a:cubicBezTo>
                    <a:pt x="4092" y="1973"/>
                    <a:pt x="4170" y="2060"/>
                    <a:pt x="4223" y="2143"/>
                  </a:cubicBezTo>
                  <a:cubicBezTo>
                    <a:pt x="4258" y="2052"/>
                    <a:pt x="4306" y="1956"/>
                    <a:pt x="4358" y="1856"/>
                  </a:cubicBezTo>
                  <a:cubicBezTo>
                    <a:pt x="4434" y="1708"/>
                    <a:pt x="4548" y="1655"/>
                    <a:pt x="4620" y="1630"/>
                  </a:cubicBezTo>
                  <a:cubicBezTo>
                    <a:pt x="4635" y="1386"/>
                    <a:pt x="4754" y="1144"/>
                    <a:pt x="4995" y="1144"/>
                  </a:cubicBezTo>
                  <a:cubicBezTo>
                    <a:pt x="5074" y="1144"/>
                    <a:pt x="5189" y="1174"/>
                    <a:pt x="5290" y="1313"/>
                  </a:cubicBezTo>
                  <a:cubicBezTo>
                    <a:pt x="5339" y="1382"/>
                    <a:pt x="5394" y="1429"/>
                    <a:pt x="5435" y="1458"/>
                  </a:cubicBezTo>
                  <a:cubicBezTo>
                    <a:pt x="5506" y="1412"/>
                    <a:pt x="5600" y="1377"/>
                    <a:pt x="5711" y="1377"/>
                  </a:cubicBezTo>
                  <a:cubicBezTo>
                    <a:pt x="5813" y="1377"/>
                    <a:pt x="5963" y="1408"/>
                    <a:pt x="6117" y="1547"/>
                  </a:cubicBezTo>
                  <a:cubicBezTo>
                    <a:pt x="6114" y="1536"/>
                    <a:pt x="6111" y="1525"/>
                    <a:pt x="6108" y="1514"/>
                  </a:cubicBezTo>
                  <a:cubicBezTo>
                    <a:pt x="6065" y="1342"/>
                    <a:pt x="6010" y="1128"/>
                    <a:pt x="6202" y="910"/>
                  </a:cubicBezTo>
                  <a:cubicBezTo>
                    <a:pt x="6282" y="818"/>
                    <a:pt x="6392" y="768"/>
                    <a:pt x="6510" y="768"/>
                  </a:cubicBezTo>
                  <a:cubicBezTo>
                    <a:pt x="6529" y="768"/>
                    <a:pt x="6548" y="769"/>
                    <a:pt x="6566" y="771"/>
                  </a:cubicBezTo>
                  <a:lnTo>
                    <a:pt x="6503" y="46"/>
                  </a:lnTo>
                  <a:lnTo>
                    <a:pt x="6795" y="90"/>
                  </a:lnTo>
                  <a:cubicBezTo>
                    <a:pt x="6993" y="120"/>
                    <a:pt x="7099" y="262"/>
                    <a:pt x="7177" y="365"/>
                  </a:cubicBezTo>
                  <a:cubicBezTo>
                    <a:pt x="7202" y="399"/>
                    <a:pt x="7241" y="451"/>
                    <a:pt x="7259" y="462"/>
                  </a:cubicBezTo>
                  <a:cubicBezTo>
                    <a:pt x="7333" y="501"/>
                    <a:pt x="7436" y="523"/>
                    <a:pt x="7537" y="523"/>
                  </a:cubicBezTo>
                  <a:cubicBezTo>
                    <a:pt x="7626" y="523"/>
                    <a:pt x="7707" y="505"/>
                    <a:pt x="7758" y="474"/>
                  </a:cubicBezTo>
                  <a:cubicBezTo>
                    <a:pt x="7794" y="452"/>
                    <a:pt x="7831" y="418"/>
                    <a:pt x="7869" y="382"/>
                  </a:cubicBezTo>
                  <a:cubicBezTo>
                    <a:pt x="7965" y="292"/>
                    <a:pt x="8096" y="168"/>
                    <a:pt x="8316" y="146"/>
                  </a:cubicBezTo>
                  <a:lnTo>
                    <a:pt x="8404" y="142"/>
                  </a:lnTo>
                  <a:cubicBezTo>
                    <a:pt x="8501" y="142"/>
                    <a:pt x="8607" y="157"/>
                    <a:pt x="8711" y="172"/>
                  </a:cubicBezTo>
                  <a:cubicBezTo>
                    <a:pt x="8776" y="181"/>
                    <a:pt x="8841" y="191"/>
                    <a:pt x="8900" y="194"/>
                  </a:cubicBezTo>
                  <a:cubicBezTo>
                    <a:pt x="8952" y="194"/>
                    <a:pt x="9070" y="152"/>
                    <a:pt x="9165" y="117"/>
                  </a:cubicBezTo>
                  <a:cubicBezTo>
                    <a:pt x="9323" y="60"/>
                    <a:pt x="9488" y="0"/>
                    <a:pt x="9651" y="0"/>
                  </a:cubicBezTo>
                  <a:cubicBezTo>
                    <a:pt x="9843" y="0"/>
                    <a:pt x="9996" y="86"/>
                    <a:pt x="10080" y="242"/>
                  </a:cubicBezTo>
                  <a:cubicBezTo>
                    <a:pt x="10124" y="324"/>
                    <a:pt x="10142" y="402"/>
                    <a:pt x="10155" y="466"/>
                  </a:cubicBezTo>
                  <a:cubicBezTo>
                    <a:pt x="10170" y="536"/>
                    <a:pt x="10180" y="575"/>
                    <a:pt x="10208" y="607"/>
                  </a:cubicBezTo>
                  <a:cubicBezTo>
                    <a:pt x="10285" y="693"/>
                    <a:pt x="10477" y="787"/>
                    <a:pt x="10626" y="811"/>
                  </a:cubicBezTo>
                  <a:lnTo>
                    <a:pt x="12348" y="1096"/>
                  </a:lnTo>
                  <a:lnTo>
                    <a:pt x="12394" y="1211"/>
                  </a:lnTo>
                  <a:cubicBezTo>
                    <a:pt x="12411" y="1253"/>
                    <a:pt x="12434" y="1299"/>
                    <a:pt x="12458" y="1346"/>
                  </a:cubicBezTo>
                  <a:cubicBezTo>
                    <a:pt x="12519" y="1466"/>
                    <a:pt x="12588" y="1601"/>
                    <a:pt x="12601" y="1740"/>
                  </a:cubicBezTo>
                  <a:cubicBezTo>
                    <a:pt x="12615" y="1900"/>
                    <a:pt x="12554" y="2028"/>
                    <a:pt x="12505" y="2132"/>
                  </a:cubicBezTo>
                  <a:cubicBezTo>
                    <a:pt x="12467" y="2214"/>
                    <a:pt x="12443" y="2267"/>
                    <a:pt x="12447" y="2317"/>
                  </a:cubicBezTo>
                  <a:lnTo>
                    <a:pt x="12461" y="2439"/>
                  </a:lnTo>
                  <a:cubicBezTo>
                    <a:pt x="12482" y="2602"/>
                    <a:pt x="12500" y="2742"/>
                    <a:pt x="12383" y="2991"/>
                  </a:cubicBezTo>
                  <a:lnTo>
                    <a:pt x="12333" y="3095"/>
                  </a:lnTo>
                  <a:lnTo>
                    <a:pt x="12191" y="3120"/>
                  </a:lnTo>
                  <a:lnTo>
                    <a:pt x="12103" y="3125"/>
                  </a:lnTo>
                  <a:cubicBezTo>
                    <a:pt x="12018" y="3126"/>
                    <a:pt x="11942" y="3110"/>
                    <a:pt x="11875" y="3096"/>
                  </a:cubicBezTo>
                  <a:cubicBezTo>
                    <a:pt x="11822" y="3085"/>
                    <a:pt x="11777" y="3076"/>
                    <a:pt x="11739" y="3076"/>
                  </a:cubicBezTo>
                  <a:lnTo>
                    <a:pt x="11647" y="3089"/>
                  </a:lnTo>
                  <a:cubicBezTo>
                    <a:pt x="11621" y="3138"/>
                    <a:pt x="11580" y="3198"/>
                    <a:pt x="11502" y="3260"/>
                  </a:cubicBezTo>
                  <a:cubicBezTo>
                    <a:pt x="11269" y="3448"/>
                    <a:pt x="11004" y="3482"/>
                    <a:pt x="10770" y="3513"/>
                  </a:cubicBezTo>
                  <a:cubicBezTo>
                    <a:pt x="10681" y="3525"/>
                    <a:pt x="10592" y="3536"/>
                    <a:pt x="10505" y="3557"/>
                  </a:cubicBezTo>
                  <a:cubicBezTo>
                    <a:pt x="10421" y="3578"/>
                    <a:pt x="10311" y="3621"/>
                    <a:pt x="10278" y="3702"/>
                  </a:cubicBezTo>
                  <a:cubicBezTo>
                    <a:pt x="10250" y="3768"/>
                    <a:pt x="10272" y="3860"/>
                    <a:pt x="10339" y="3955"/>
                  </a:cubicBezTo>
                  <a:cubicBezTo>
                    <a:pt x="10581" y="4302"/>
                    <a:pt x="10522" y="4462"/>
                    <a:pt x="10396" y="4684"/>
                  </a:cubicBezTo>
                  <a:cubicBezTo>
                    <a:pt x="10369" y="4733"/>
                    <a:pt x="10336" y="4790"/>
                    <a:pt x="10303" y="4864"/>
                  </a:cubicBezTo>
                  <a:cubicBezTo>
                    <a:pt x="10263" y="4953"/>
                    <a:pt x="10283" y="5002"/>
                    <a:pt x="10351" y="5143"/>
                  </a:cubicBezTo>
                  <a:lnTo>
                    <a:pt x="10395" y="5237"/>
                  </a:lnTo>
                  <a:cubicBezTo>
                    <a:pt x="10435" y="5328"/>
                    <a:pt x="10455" y="5417"/>
                    <a:pt x="10475" y="5507"/>
                  </a:cubicBezTo>
                  <a:cubicBezTo>
                    <a:pt x="10488" y="5564"/>
                    <a:pt x="10500" y="5621"/>
                    <a:pt x="10522" y="5678"/>
                  </a:cubicBezTo>
                  <a:cubicBezTo>
                    <a:pt x="10613" y="5913"/>
                    <a:pt x="10864" y="6075"/>
                    <a:pt x="11130" y="6247"/>
                  </a:cubicBezTo>
                  <a:cubicBezTo>
                    <a:pt x="11225" y="6308"/>
                    <a:pt x="11319" y="6369"/>
                    <a:pt x="11404" y="6431"/>
                  </a:cubicBezTo>
                  <a:cubicBezTo>
                    <a:pt x="11570" y="6554"/>
                    <a:pt x="11746" y="6663"/>
                    <a:pt x="11921" y="6773"/>
                  </a:cubicBezTo>
                  <a:cubicBezTo>
                    <a:pt x="12145" y="6912"/>
                    <a:pt x="12367" y="7052"/>
                    <a:pt x="12571" y="7214"/>
                  </a:cubicBezTo>
                  <a:cubicBezTo>
                    <a:pt x="12654" y="7280"/>
                    <a:pt x="13073" y="7629"/>
                    <a:pt x="13169" y="8008"/>
                  </a:cubicBezTo>
                  <a:cubicBezTo>
                    <a:pt x="13196" y="8111"/>
                    <a:pt x="13210" y="8210"/>
                    <a:pt x="13224" y="8307"/>
                  </a:cubicBezTo>
                  <a:cubicBezTo>
                    <a:pt x="13246" y="8466"/>
                    <a:pt x="13266" y="8603"/>
                    <a:pt x="13349" y="8751"/>
                  </a:cubicBezTo>
                  <a:cubicBezTo>
                    <a:pt x="13611" y="9214"/>
                    <a:pt x="14060" y="9575"/>
                    <a:pt x="14423" y="9838"/>
                  </a:cubicBezTo>
                  <a:lnTo>
                    <a:pt x="14576" y="9954"/>
                  </a:lnTo>
                  <a:cubicBezTo>
                    <a:pt x="14808" y="10129"/>
                    <a:pt x="15071" y="10328"/>
                    <a:pt x="15321" y="10384"/>
                  </a:cubicBezTo>
                  <a:cubicBezTo>
                    <a:pt x="15500" y="10423"/>
                    <a:pt x="15677" y="10441"/>
                    <a:pt x="15896" y="10441"/>
                  </a:cubicBezTo>
                  <a:cubicBezTo>
                    <a:pt x="16012" y="10441"/>
                    <a:pt x="16131" y="10436"/>
                    <a:pt x="16256" y="10430"/>
                  </a:cubicBezTo>
                  <a:lnTo>
                    <a:pt x="16382" y="10419"/>
                  </a:lnTo>
                  <a:cubicBezTo>
                    <a:pt x="16483" y="10409"/>
                    <a:pt x="16604" y="10396"/>
                    <a:pt x="16720" y="10396"/>
                  </a:cubicBezTo>
                  <a:cubicBezTo>
                    <a:pt x="17162" y="10396"/>
                    <a:pt x="17312" y="10581"/>
                    <a:pt x="17361" y="10736"/>
                  </a:cubicBezTo>
                  <a:cubicBezTo>
                    <a:pt x="17418" y="10926"/>
                    <a:pt x="17264" y="11086"/>
                    <a:pt x="17128" y="11227"/>
                  </a:cubicBezTo>
                  <a:cubicBezTo>
                    <a:pt x="17092" y="11265"/>
                    <a:pt x="17036" y="11322"/>
                    <a:pt x="17024" y="11343"/>
                  </a:cubicBezTo>
                  <a:cubicBezTo>
                    <a:pt x="17018" y="11368"/>
                    <a:pt x="17012" y="11389"/>
                    <a:pt x="17260" y="11489"/>
                  </a:cubicBezTo>
                  <a:lnTo>
                    <a:pt x="18715" y="12091"/>
                  </a:lnTo>
                  <a:cubicBezTo>
                    <a:pt x="18949" y="12190"/>
                    <a:pt x="19166" y="12309"/>
                    <a:pt x="19383" y="12428"/>
                  </a:cubicBezTo>
                  <a:cubicBezTo>
                    <a:pt x="19517" y="12502"/>
                    <a:pt x="19652" y="12575"/>
                    <a:pt x="19790" y="12644"/>
                  </a:cubicBezTo>
                  <a:cubicBezTo>
                    <a:pt x="19879" y="12688"/>
                    <a:pt x="19977" y="12724"/>
                    <a:pt x="20076" y="12762"/>
                  </a:cubicBezTo>
                  <a:cubicBezTo>
                    <a:pt x="20291" y="12842"/>
                    <a:pt x="20535" y="12934"/>
                    <a:pt x="20721" y="13105"/>
                  </a:cubicBezTo>
                  <a:cubicBezTo>
                    <a:pt x="20787" y="13167"/>
                    <a:pt x="20859" y="13226"/>
                    <a:pt x="20932" y="13287"/>
                  </a:cubicBezTo>
                  <a:cubicBezTo>
                    <a:pt x="21220" y="13527"/>
                    <a:pt x="21578" y="13826"/>
                    <a:pt x="21592" y="14264"/>
                  </a:cubicBezTo>
                  <a:cubicBezTo>
                    <a:pt x="21600" y="14570"/>
                    <a:pt x="21531" y="14787"/>
                    <a:pt x="21380" y="14931"/>
                  </a:cubicBezTo>
                  <a:cubicBezTo>
                    <a:pt x="21259" y="15045"/>
                    <a:pt x="21096" y="15103"/>
                    <a:pt x="20895" y="15103"/>
                  </a:cubicBezTo>
                  <a:cubicBezTo>
                    <a:pt x="20859" y="15103"/>
                    <a:pt x="20820" y="15101"/>
                    <a:pt x="20780" y="15097"/>
                  </a:cubicBezTo>
                  <a:lnTo>
                    <a:pt x="20665" y="15086"/>
                  </a:lnTo>
                  <a:lnTo>
                    <a:pt x="20488" y="14803"/>
                  </a:lnTo>
                  <a:cubicBezTo>
                    <a:pt x="20375" y="14615"/>
                    <a:pt x="20259" y="14420"/>
                    <a:pt x="20121" y="14295"/>
                  </a:cubicBezTo>
                  <a:cubicBezTo>
                    <a:pt x="20017" y="14201"/>
                    <a:pt x="19887" y="14170"/>
                    <a:pt x="19723" y="14132"/>
                  </a:cubicBezTo>
                  <a:cubicBezTo>
                    <a:pt x="19603" y="14104"/>
                    <a:pt x="19467" y="14072"/>
                    <a:pt x="19334" y="14008"/>
                  </a:cubicBezTo>
                  <a:cubicBezTo>
                    <a:pt x="19227" y="13958"/>
                    <a:pt x="19149" y="13890"/>
                    <a:pt x="19086" y="13836"/>
                  </a:cubicBezTo>
                  <a:cubicBezTo>
                    <a:pt x="19003" y="13765"/>
                    <a:pt x="18974" y="13744"/>
                    <a:pt x="18938" y="13744"/>
                  </a:cubicBezTo>
                  <a:cubicBezTo>
                    <a:pt x="18713" y="13782"/>
                    <a:pt x="18495" y="14077"/>
                    <a:pt x="18390" y="14219"/>
                  </a:cubicBezTo>
                  <a:cubicBezTo>
                    <a:pt x="18227" y="14442"/>
                    <a:pt x="18159" y="14737"/>
                    <a:pt x="18207" y="15008"/>
                  </a:cubicBezTo>
                  <a:cubicBezTo>
                    <a:pt x="18234" y="15017"/>
                    <a:pt x="18477" y="15158"/>
                    <a:pt x="18553" y="15183"/>
                  </a:cubicBezTo>
                  <a:cubicBezTo>
                    <a:pt x="18802" y="15262"/>
                    <a:pt x="18958" y="15312"/>
                    <a:pt x="19161" y="15438"/>
                  </a:cubicBezTo>
                  <a:lnTo>
                    <a:pt x="19263" y="15502"/>
                  </a:lnTo>
                  <a:lnTo>
                    <a:pt x="19263" y="15616"/>
                  </a:lnTo>
                  <a:cubicBezTo>
                    <a:pt x="19263" y="15677"/>
                    <a:pt x="19272" y="15758"/>
                    <a:pt x="19281" y="15848"/>
                  </a:cubicBezTo>
                  <a:cubicBezTo>
                    <a:pt x="19314" y="16164"/>
                    <a:pt x="19350" y="16522"/>
                    <a:pt x="19176" y="16731"/>
                  </a:cubicBezTo>
                  <a:cubicBezTo>
                    <a:pt x="19031" y="16904"/>
                    <a:pt x="18810" y="16917"/>
                    <a:pt x="18665" y="16925"/>
                  </a:cubicBezTo>
                  <a:cubicBezTo>
                    <a:pt x="18614" y="16928"/>
                    <a:pt x="18561" y="16931"/>
                    <a:pt x="18531" y="16939"/>
                  </a:cubicBezTo>
                  <a:cubicBezTo>
                    <a:pt x="18355" y="16987"/>
                    <a:pt x="18276" y="17121"/>
                    <a:pt x="18239" y="17224"/>
                  </a:cubicBezTo>
                  <a:cubicBezTo>
                    <a:pt x="18224" y="17268"/>
                    <a:pt x="18232" y="17344"/>
                    <a:pt x="18240" y="17417"/>
                  </a:cubicBezTo>
                  <a:cubicBezTo>
                    <a:pt x="18255" y="17554"/>
                    <a:pt x="18275" y="17725"/>
                    <a:pt x="18169" y="17884"/>
                  </a:cubicBezTo>
                  <a:cubicBezTo>
                    <a:pt x="18087" y="18005"/>
                    <a:pt x="17967" y="18066"/>
                    <a:pt x="17870" y="18115"/>
                  </a:cubicBezTo>
                  <a:cubicBezTo>
                    <a:pt x="17825" y="18139"/>
                    <a:pt x="17782" y="18161"/>
                    <a:pt x="17760" y="18181"/>
                  </a:cubicBezTo>
                  <a:cubicBezTo>
                    <a:pt x="17677" y="18256"/>
                    <a:pt x="17568" y="18413"/>
                    <a:pt x="17527" y="18517"/>
                  </a:cubicBezTo>
                  <a:cubicBezTo>
                    <a:pt x="17421" y="18795"/>
                    <a:pt x="17238" y="18931"/>
                    <a:pt x="16968" y="18931"/>
                  </a:cubicBezTo>
                  <a:cubicBezTo>
                    <a:pt x="16890" y="18931"/>
                    <a:pt x="16803" y="18918"/>
                    <a:pt x="16708" y="18903"/>
                  </a:cubicBezTo>
                  <a:cubicBezTo>
                    <a:pt x="16640" y="18892"/>
                    <a:pt x="16566" y="18880"/>
                    <a:pt x="16486" y="18875"/>
                  </a:cubicBezTo>
                  <a:cubicBezTo>
                    <a:pt x="16360" y="18869"/>
                    <a:pt x="16288" y="18797"/>
                    <a:pt x="16246" y="18735"/>
                  </a:cubicBezTo>
                  <a:cubicBezTo>
                    <a:pt x="16194" y="18792"/>
                    <a:pt x="16101" y="18887"/>
                    <a:pt x="16029" y="18972"/>
                  </a:cubicBezTo>
                  <a:cubicBezTo>
                    <a:pt x="15859" y="19175"/>
                    <a:pt x="15734" y="19458"/>
                    <a:pt x="15696" y="19727"/>
                  </a:cubicBezTo>
                  <a:cubicBezTo>
                    <a:pt x="15682" y="19830"/>
                    <a:pt x="15753" y="19935"/>
                    <a:pt x="15835" y="20056"/>
                  </a:cubicBezTo>
                  <a:cubicBezTo>
                    <a:pt x="15956" y="20234"/>
                    <a:pt x="16121" y="20478"/>
                    <a:pt x="15958" y="20765"/>
                  </a:cubicBezTo>
                  <a:cubicBezTo>
                    <a:pt x="15916" y="20837"/>
                    <a:pt x="15888" y="20920"/>
                    <a:pt x="15859" y="21000"/>
                  </a:cubicBezTo>
                  <a:cubicBezTo>
                    <a:pt x="15772" y="21239"/>
                    <a:pt x="15640" y="21600"/>
                    <a:pt x="15207" y="21600"/>
                  </a:cubicBez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22" name="Shape 17058">
              <a:extLst>
                <a:ext uri="{FF2B5EF4-FFF2-40B4-BE49-F238E27FC236}">
                  <a16:creationId xmlns:a16="http://schemas.microsoft.com/office/drawing/2014/main" id="{6A086DC8-31BC-3D34-2C87-777D025C3A72}"/>
                </a:ext>
              </a:extLst>
            </p:cNvPr>
            <p:cNvSpPr/>
            <p:nvPr/>
          </p:nvSpPr>
          <p:spPr>
            <a:xfrm>
              <a:off x="5915024" y="2492798"/>
              <a:ext cx="103768" cy="68454"/>
            </a:xfrm>
            <a:custGeom>
              <a:avLst/>
              <a:gdLst/>
              <a:ahLst/>
              <a:cxnLst>
                <a:cxn ang="0">
                  <a:pos x="wd2" y="hd2"/>
                </a:cxn>
                <a:cxn ang="5400000">
                  <a:pos x="wd2" y="hd2"/>
                </a:cxn>
                <a:cxn ang="10800000">
                  <a:pos x="wd2" y="hd2"/>
                </a:cxn>
                <a:cxn ang="16200000">
                  <a:pos x="wd2" y="hd2"/>
                </a:cxn>
              </a:cxnLst>
              <a:rect l="0" t="0" r="r" b="b"/>
              <a:pathLst>
                <a:path w="21600" h="21600" extrusionOk="0">
                  <a:moveTo>
                    <a:pt x="12485" y="21600"/>
                  </a:moveTo>
                  <a:cubicBezTo>
                    <a:pt x="12021" y="21600"/>
                    <a:pt x="11618" y="21362"/>
                    <a:pt x="11316" y="20913"/>
                  </a:cubicBezTo>
                  <a:cubicBezTo>
                    <a:pt x="11162" y="20720"/>
                    <a:pt x="10440" y="20405"/>
                    <a:pt x="9838" y="20279"/>
                  </a:cubicBezTo>
                  <a:lnTo>
                    <a:pt x="9639" y="20237"/>
                  </a:lnTo>
                  <a:lnTo>
                    <a:pt x="8533" y="19116"/>
                  </a:lnTo>
                  <a:lnTo>
                    <a:pt x="7825" y="21054"/>
                  </a:lnTo>
                  <a:lnTo>
                    <a:pt x="4840" y="20870"/>
                  </a:lnTo>
                  <a:lnTo>
                    <a:pt x="4682" y="20760"/>
                  </a:lnTo>
                  <a:cubicBezTo>
                    <a:pt x="4558" y="20675"/>
                    <a:pt x="1646" y="18591"/>
                    <a:pt x="656" y="13565"/>
                  </a:cubicBezTo>
                  <a:cubicBezTo>
                    <a:pt x="569" y="12332"/>
                    <a:pt x="798" y="11548"/>
                    <a:pt x="981" y="10919"/>
                  </a:cubicBezTo>
                  <a:cubicBezTo>
                    <a:pt x="1127" y="10423"/>
                    <a:pt x="1215" y="10102"/>
                    <a:pt x="1199" y="9807"/>
                  </a:cubicBezTo>
                  <a:cubicBezTo>
                    <a:pt x="1179" y="9435"/>
                    <a:pt x="992" y="8839"/>
                    <a:pt x="825" y="8316"/>
                  </a:cubicBezTo>
                  <a:cubicBezTo>
                    <a:pt x="711" y="7955"/>
                    <a:pt x="603" y="7604"/>
                    <a:pt x="524" y="7285"/>
                  </a:cubicBezTo>
                  <a:lnTo>
                    <a:pt x="0" y="5152"/>
                  </a:lnTo>
                  <a:cubicBezTo>
                    <a:pt x="0" y="5152"/>
                    <a:pt x="6926" y="6982"/>
                    <a:pt x="6928" y="6982"/>
                  </a:cubicBezTo>
                  <a:cubicBezTo>
                    <a:pt x="7636" y="6982"/>
                    <a:pt x="9123" y="5897"/>
                    <a:pt x="9682" y="5489"/>
                  </a:cubicBezTo>
                  <a:lnTo>
                    <a:pt x="10222" y="5089"/>
                  </a:lnTo>
                  <a:cubicBezTo>
                    <a:pt x="10913" y="4568"/>
                    <a:pt x="11564" y="4076"/>
                    <a:pt x="12551" y="4013"/>
                  </a:cubicBezTo>
                  <a:lnTo>
                    <a:pt x="13283" y="3968"/>
                  </a:lnTo>
                  <a:cubicBezTo>
                    <a:pt x="14325" y="3908"/>
                    <a:pt x="15311" y="3852"/>
                    <a:pt x="16286" y="3548"/>
                  </a:cubicBezTo>
                  <a:cubicBezTo>
                    <a:pt x="16520" y="3476"/>
                    <a:pt x="16523" y="3472"/>
                    <a:pt x="16649" y="3256"/>
                  </a:cubicBezTo>
                  <a:cubicBezTo>
                    <a:pt x="16763" y="3063"/>
                    <a:pt x="16916" y="2800"/>
                    <a:pt x="17177" y="2504"/>
                  </a:cubicBezTo>
                  <a:cubicBezTo>
                    <a:pt x="17462" y="2183"/>
                    <a:pt x="17756" y="2008"/>
                    <a:pt x="18015" y="1855"/>
                  </a:cubicBezTo>
                  <a:cubicBezTo>
                    <a:pt x="18219" y="1734"/>
                    <a:pt x="18411" y="1619"/>
                    <a:pt x="18489" y="1489"/>
                  </a:cubicBezTo>
                  <a:lnTo>
                    <a:pt x="19395" y="0"/>
                  </a:lnTo>
                  <a:lnTo>
                    <a:pt x="19932" y="1846"/>
                  </a:lnTo>
                  <a:cubicBezTo>
                    <a:pt x="20445" y="3604"/>
                    <a:pt x="21168" y="4945"/>
                    <a:pt x="21174" y="4959"/>
                  </a:cubicBezTo>
                  <a:lnTo>
                    <a:pt x="21600" y="5742"/>
                  </a:lnTo>
                  <a:lnTo>
                    <a:pt x="21201" y="6558"/>
                  </a:lnTo>
                  <a:cubicBezTo>
                    <a:pt x="21201" y="6558"/>
                    <a:pt x="20466" y="8040"/>
                    <a:pt x="19776" y="9172"/>
                  </a:cubicBezTo>
                  <a:cubicBezTo>
                    <a:pt x="19149" y="10196"/>
                    <a:pt x="17417" y="11301"/>
                    <a:pt x="16463" y="11856"/>
                  </a:cubicBezTo>
                  <a:cubicBezTo>
                    <a:pt x="16478" y="11918"/>
                    <a:pt x="16496" y="11988"/>
                    <a:pt x="16517" y="12062"/>
                  </a:cubicBezTo>
                  <a:cubicBezTo>
                    <a:pt x="16955" y="13693"/>
                    <a:pt x="16706" y="14791"/>
                    <a:pt x="16421" y="15422"/>
                  </a:cubicBezTo>
                  <a:cubicBezTo>
                    <a:pt x="16052" y="16239"/>
                    <a:pt x="15470" y="16605"/>
                    <a:pt x="15059" y="16605"/>
                  </a:cubicBezTo>
                  <a:cubicBezTo>
                    <a:pt x="15053" y="16605"/>
                    <a:pt x="15044" y="16605"/>
                    <a:pt x="15038" y="16605"/>
                  </a:cubicBezTo>
                  <a:cubicBezTo>
                    <a:pt x="14202" y="16605"/>
                    <a:pt x="14022" y="16767"/>
                    <a:pt x="14019" y="16769"/>
                  </a:cubicBezTo>
                  <a:cubicBezTo>
                    <a:pt x="14186" y="17620"/>
                    <a:pt x="14145" y="20021"/>
                    <a:pt x="14145" y="20021"/>
                  </a:cubicBezTo>
                  <a:lnTo>
                    <a:pt x="14133" y="20792"/>
                  </a:lnTo>
                  <a:lnTo>
                    <a:pt x="13677" y="21146"/>
                  </a:lnTo>
                  <a:cubicBezTo>
                    <a:pt x="13580" y="21223"/>
                    <a:pt x="13065" y="21600"/>
                    <a:pt x="12485" y="21600"/>
                  </a:cubicBez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23" name="Shape 17059">
              <a:extLst>
                <a:ext uri="{FF2B5EF4-FFF2-40B4-BE49-F238E27FC236}">
                  <a16:creationId xmlns:a16="http://schemas.microsoft.com/office/drawing/2014/main" id="{E3BF49BF-779A-7D73-E730-713A17D44108}"/>
                </a:ext>
              </a:extLst>
            </p:cNvPr>
            <p:cNvSpPr/>
            <p:nvPr/>
          </p:nvSpPr>
          <p:spPr>
            <a:xfrm>
              <a:off x="6092144" y="2521950"/>
              <a:ext cx="147364" cy="162251"/>
            </a:xfrm>
            <a:custGeom>
              <a:avLst/>
              <a:gdLst/>
              <a:ahLst/>
              <a:cxnLst>
                <a:cxn ang="0">
                  <a:pos x="wd2" y="hd2"/>
                </a:cxn>
                <a:cxn ang="5400000">
                  <a:pos x="wd2" y="hd2"/>
                </a:cxn>
                <a:cxn ang="10800000">
                  <a:pos x="wd2" y="hd2"/>
                </a:cxn>
                <a:cxn ang="16200000">
                  <a:pos x="wd2" y="hd2"/>
                </a:cxn>
              </a:cxnLst>
              <a:rect l="0" t="0" r="r" b="b"/>
              <a:pathLst>
                <a:path w="21547" h="21600" extrusionOk="0">
                  <a:moveTo>
                    <a:pt x="12557" y="21600"/>
                  </a:moveTo>
                  <a:lnTo>
                    <a:pt x="13412" y="20693"/>
                  </a:lnTo>
                  <a:lnTo>
                    <a:pt x="14544" y="18847"/>
                  </a:lnTo>
                  <a:cubicBezTo>
                    <a:pt x="14076" y="18770"/>
                    <a:pt x="13703" y="18583"/>
                    <a:pt x="13446" y="18296"/>
                  </a:cubicBezTo>
                  <a:cubicBezTo>
                    <a:pt x="13280" y="18109"/>
                    <a:pt x="13109" y="17867"/>
                    <a:pt x="12934" y="17615"/>
                  </a:cubicBezTo>
                  <a:cubicBezTo>
                    <a:pt x="12708" y="17294"/>
                    <a:pt x="12293" y="16697"/>
                    <a:pt x="12072" y="16653"/>
                  </a:cubicBezTo>
                  <a:cubicBezTo>
                    <a:pt x="12053" y="16649"/>
                    <a:pt x="11981" y="16639"/>
                    <a:pt x="11840" y="16639"/>
                  </a:cubicBezTo>
                  <a:cubicBezTo>
                    <a:pt x="10946" y="16639"/>
                    <a:pt x="9652" y="16998"/>
                    <a:pt x="9473" y="17402"/>
                  </a:cubicBezTo>
                  <a:cubicBezTo>
                    <a:pt x="9425" y="17505"/>
                    <a:pt x="9376" y="17600"/>
                    <a:pt x="9313" y="17701"/>
                  </a:cubicBezTo>
                  <a:lnTo>
                    <a:pt x="9010" y="18190"/>
                  </a:lnTo>
                  <a:lnTo>
                    <a:pt x="8472" y="17909"/>
                  </a:lnTo>
                  <a:cubicBezTo>
                    <a:pt x="6407" y="16826"/>
                    <a:pt x="2915" y="15053"/>
                    <a:pt x="2337" y="14903"/>
                  </a:cubicBezTo>
                  <a:lnTo>
                    <a:pt x="2059" y="14831"/>
                  </a:lnTo>
                  <a:lnTo>
                    <a:pt x="1705" y="14095"/>
                  </a:lnTo>
                  <a:lnTo>
                    <a:pt x="2232" y="13825"/>
                  </a:lnTo>
                  <a:cubicBezTo>
                    <a:pt x="2497" y="13717"/>
                    <a:pt x="2814" y="13642"/>
                    <a:pt x="3144" y="13572"/>
                  </a:cubicBezTo>
                  <a:cubicBezTo>
                    <a:pt x="3210" y="13556"/>
                    <a:pt x="3319" y="13537"/>
                    <a:pt x="3439" y="13517"/>
                  </a:cubicBezTo>
                  <a:cubicBezTo>
                    <a:pt x="3581" y="13494"/>
                    <a:pt x="3876" y="13446"/>
                    <a:pt x="3958" y="13399"/>
                  </a:cubicBezTo>
                  <a:cubicBezTo>
                    <a:pt x="3941" y="13367"/>
                    <a:pt x="3861" y="13143"/>
                    <a:pt x="3813" y="13009"/>
                  </a:cubicBezTo>
                  <a:cubicBezTo>
                    <a:pt x="3711" y="12728"/>
                    <a:pt x="3587" y="12377"/>
                    <a:pt x="3667" y="12009"/>
                  </a:cubicBezTo>
                  <a:cubicBezTo>
                    <a:pt x="3724" y="11757"/>
                    <a:pt x="3834" y="11567"/>
                    <a:pt x="3914" y="11428"/>
                  </a:cubicBezTo>
                  <a:lnTo>
                    <a:pt x="4291" y="10821"/>
                  </a:lnTo>
                  <a:lnTo>
                    <a:pt x="3865" y="11215"/>
                  </a:lnTo>
                  <a:cubicBezTo>
                    <a:pt x="3709" y="11080"/>
                    <a:pt x="3467" y="11019"/>
                    <a:pt x="3189" y="10949"/>
                  </a:cubicBezTo>
                  <a:cubicBezTo>
                    <a:pt x="2904" y="10879"/>
                    <a:pt x="2584" y="10799"/>
                    <a:pt x="2285" y="10621"/>
                  </a:cubicBezTo>
                  <a:cubicBezTo>
                    <a:pt x="1328" y="10057"/>
                    <a:pt x="1713" y="9220"/>
                    <a:pt x="1922" y="8771"/>
                  </a:cubicBezTo>
                  <a:lnTo>
                    <a:pt x="2004" y="8590"/>
                  </a:lnTo>
                  <a:cubicBezTo>
                    <a:pt x="2057" y="8462"/>
                    <a:pt x="2175" y="8270"/>
                    <a:pt x="2310" y="8062"/>
                  </a:cubicBezTo>
                  <a:cubicBezTo>
                    <a:pt x="2424" y="7884"/>
                    <a:pt x="2637" y="7554"/>
                    <a:pt x="2658" y="7438"/>
                  </a:cubicBezTo>
                  <a:cubicBezTo>
                    <a:pt x="2618" y="7446"/>
                    <a:pt x="2580" y="7450"/>
                    <a:pt x="2540" y="7450"/>
                  </a:cubicBezTo>
                  <a:cubicBezTo>
                    <a:pt x="2373" y="7450"/>
                    <a:pt x="2207" y="7381"/>
                    <a:pt x="2053" y="7256"/>
                  </a:cubicBezTo>
                  <a:cubicBezTo>
                    <a:pt x="1581" y="6867"/>
                    <a:pt x="1412" y="6289"/>
                    <a:pt x="1361" y="6059"/>
                  </a:cubicBezTo>
                  <a:lnTo>
                    <a:pt x="1254" y="5565"/>
                  </a:lnTo>
                  <a:cubicBezTo>
                    <a:pt x="1254" y="5565"/>
                    <a:pt x="1829" y="5414"/>
                    <a:pt x="1893" y="5398"/>
                  </a:cubicBezTo>
                  <a:cubicBezTo>
                    <a:pt x="1410" y="5034"/>
                    <a:pt x="1022" y="4643"/>
                    <a:pt x="938" y="4532"/>
                  </a:cubicBezTo>
                  <a:cubicBezTo>
                    <a:pt x="630" y="4107"/>
                    <a:pt x="599" y="3748"/>
                    <a:pt x="573" y="3432"/>
                  </a:cubicBezTo>
                  <a:lnTo>
                    <a:pt x="548" y="3187"/>
                  </a:lnTo>
                  <a:cubicBezTo>
                    <a:pt x="525" y="3028"/>
                    <a:pt x="474" y="2869"/>
                    <a:pt x="426" y="2710"/>
                  </a:cubicBezTo>
                  <a:cubicBezTo>
                    <a:pt x="346" y="2440"/>
                    <a:pt x="253" y="2134"/>
                    <a:pt x="253" y="1804"/>
                  </a:cubicBezTo>
                  <a:lnTo>
                    <a:pt x="0" y="1123"/>
                  </a:lnTo>
                  <a:lnTo>
                    <a:pt x="824" y="1219"/>
                  </a:lnTo>
                  <a:cubicBezTo>
                    <a:pt x="2049" y="1156"/>
                    <a:pt x="2502" y="1048"/>
                    <a:pt x="2645" y="1002"/>
                  </a:cubicBezTo>
                  <a:cubicBezTo>
                    <a:pt x="2879" y="659"/>
                    <a:pt x="3408" y="175"/>
                    <a:pt x="3846" y="56"/>
                  </a:cubicBezTo>
                  <a:cubicBezTo>
                    <a:pt x="3985" y="19"/>
                    <a:pt x="4124" y="0"/>
                    <a:pt x="4259" y="0"/>
                  </a:cubicBezTo>
                  <a:cubicBezTo>
                    <a:pt x="4590" y="0"/>
                    <a:pt x="4845" y="107"/>
                    <a:pt x="5048" y="193"/>
                  </a:cubicBezTo>
                  <a:cubicBezTo>
                    <a:pt x="5157" y="239"/>
                    <a:pt x="5250" y="279"/>
                    <a:pt x="5343" y="298"/>
                  </a:cubicBezTo>
                  <a:cubicBezTo>
                    <a:pt x="5442" y="302"/>
                    <a:pt x="5526" y="305"/>
                    <a:pt x="5595" y="305"/>
                  </a:cubicBezTo>
                  <a:cubicBezTo>
                    <a:pt x="5775" y="305"/>
                    <a:pt x="5880" y="291"/>
                    <a:pt x="5983" y="279"/>
                  </a:cubicBezTo>
                  <a:cubicBezTo>
                    <a:pt x="6183" y="253"/>
                    <a:pt x="6384" y="230"/>
                    <a:pt x="6586" y="230"/>
                  </a:cubicBezTo>
                  <a:lnTo>
                    <a:pt x="6965" y="230"/>
                  </a:lnTo>
                  <a:lnTo>
                    <a:pt x="7001" y="266"/>
                  </a:lnTo>
                  <a:cubicBezTo>
                    <a:pt x="7048" y="273"/>
                    <a:pt x="7090" y="280"/>
                    <a:pt x="7132" y="288"/>
                  </a:cubicBezTo>
                  <a:lnTo>
                    <a:pt x="7123" y="389"/>
                  </a:lnTo>
                  <a:lnTo>
                    <a:pt x="7155" y="420"/>
                  </a:lnTo>
                  <a:lnTo>
                    <a:pt x="7172" y="405"/>
                  </a:lnTo>
                  <a:cubicBezTo>
                    <a:pt x="7663" y="839"/>
                    <a:pt x="8070" y="1082"/>
                    <a:pt x="8651" y="1379"/>
                  </a:cubicBezTo>
                  <a:cubicBezTo>
                    <a:pt x="9246" y="1679"/>
                    <a:pt x="9669" y="2102"/>
                    <a:pt x="10082" y="2512"/>
                  </a:cubicBezTo>
                  <a:cubicBezTo>
                    <a:pt x="10209" y="2638"/>
                    <a:pt x="10335" y="2765"/>
                    <a:pt x="10468" y="2887"/>
                  </a:cubicBezTo>
                  <a:cubicBezTo>
                    <a:pt x="11444" y="3791"/>
                    <a:pt x="12643" y="4979"/>
                    <a:pt x="13288" y="6156"/>
                  </a:cubicBezTo>
                  <a:cubicBezTo>
                    <a:pt x="13492" y="6526"/>
                    <a:pt x="13528" y="6832"/>
                    <a:pt x="13553" y="7056"/>
                  </a:cubicBezTo>
                  <a:cubicBezTo>
                    <a:pt x="13585" y="7319"/>
                    <a:pt x="13585" y="7319"/>
                    <a:pt x="13905" y="7441"/>
                  </a:cubicBezTo>
                  <a:lnTo>
                    <a:pt x="14342" y="7611"/>
                  </a:lnTo>
                  <a:cubicBezTo>
                    <a:pt x="14879" y="7824"/>
                    <a:pt x="15490" y="8066"/>
                    <a:pt x="15981" y="8156"/>
                  </a:cubicBezTo>
                  <a:lnTo>
                    <a:pt x="16179" y="8192"/>
                  </a:lnTo>
                  <a:cubicBezTo>
                    <a:pt x="16179" y="8192"/>
                    <a:pt x="16359" y="8371"/>
                    <a:pt x="16380" y="8393"/>
                  </a:cubicBezTo>
                  <a:cubicBezTo>
                    <a:pt x="16656" y="8055"/>
                    <a:pt x="17052" y="7692"/>
                    <a:pt x="17800" y="7685"/>
                  </a:cubicBezTo>
                  <a:cubicBezTo>
                    <a:pt x="18274" y="7684"/>
                    <a:pt x="18936" y="7866"/>
                    <a:pt x="19303" y="8264"/>
                  </a:cubicBezTo>
                  <a:cubicBezTo>
                    <a:pt x="19528" y="8509"/>
                    <a:pt x="19617" y="8813"/>
                    <a:pt x="19551" y="9117"/>
                  </a:cubicBezTo>
                  <a:cubicBezTo>
                    <a:pt x="19482" y="9432"/>
                    <a:pt x="19246" y="9590"/>
                    <a:pt x="19023" y="9673"/>
                  </a:cubicBezTo>
                  <a:cubicBezTo>
                    <a:pt x="19075" y="9701"/>
                    <a:pt x="19124" y="9732"/>
                    <a:pt x="19159" y="9754"/>
                  </a:cubicBezTo>
                  <a:cubicBezTo>
                    <a:pt x="19273" y="9826"/>
                    <a:pt x="19374" y="9890"/>
                    <a:pt x="19444" y="9944"/>
                  </a:cubicBezTo>
                  <a:lnTo>
                    <a:pt x="20365" y="10574"/>
                  </a:lnTo>
                  <a:lnTo>
                    <a:pt x="19556" y="10986"/>
                  </a:lnTo>
                  <a:cubicBezTo>
                    <a:pt x="18909" y="11316"/>
                    <a:pt x="18298" y="11838"/>
                    <a:pt x="18298" y="12061"/>
                  </a:cubicBezTo>
                  <a:cubicBezTo>
                    <a:pt x="18295" y="13522"/>
                    <a:pt x="19870" y="14846"/>
                    <a:pt x="21221" y="15537"/>
                  </a:cubicBezTo>
                  <a:lnTo>
                    <a:pt x="21486" y="15672"/>
                  </a:lnTo>
                  <a:lnTo>
                    <a:pt x="21537" y="15961"/>
                  </a:lnTo>
                  <a:cubicBezTo>
                    <a:pt x="21566" y="16150"/>
                    <a:pt x="21600" y="16387"/>
                    <a:pt x="20498" y="17379"/>
                  </a:cubicBezTo>
                  <a:cubicBezTo>
                    <a:pt x="20382" y="17482"/>
                    <a:pt x="20112" y="17629"/>
                    <a:pt x="19906" y="17733"/>
                  </a:cubicBezTo>
                  <a:cubicBezTo>
                    <a:pt x="19629" y="17878"/>
                    <a:pt x="19379" y="17990"/>
                    <a:pt x="19155" y="18068"/>
                  </a:cubicBezTo>
                  <a:cubicBezTo>
                    <a:pt x="19172" y="18101"/>
                    <a:pt x="19187" y="18134"/>
                    <a:pt x="19204" y="18168"/>
                  </a:cubicBezTo>
                  <a:cubicBezTo>
                    <a:pt x="19337" y="18439"/>
                    <a:pt x="19476" y="18721"/>
                    <a:pt x="19549" y="19042"/>
                  </a:cubicBezTo>
                  <a:cubicBezTo>
                    <a:pt x="19634" y="19409"/>
                    <a:pt x="19579" y="19749"/>
                    <a:pt x="19530" y="20049"/>
                  </a:cubicBezTo>
                  <a:cubicBezTo>
                    <a:pt x="19495" y="20261"/>
                    <a:pt x="19463" y="20462"/>
                    <a:pt x="19488" y="20629"/>
                  </a:cubicBezTo>
                  <a:lnTo>
                    <a:pt x="19619" y="21442"/>
                  </a:lnTo>
                  <a:lnTo>
                    <a:pt x="18732" y="21240"/>
                  </a:lnTo>
                  <a:cubicBezTo>
                    <a:pt x="18719" y="21236"/>
                    <a:pt x="17305" y="20916"/>
                    <a:pt x="16382" y="20916"/>
                  </a:cubicBezTo>
                  <a:cubicBezTo>
                    <a:pt x="16108" y="20916"/>
                    <a:pt x="15990" y="20944"/>
                    <a:pt x="15950" y="20957"/>
                  </a:cubicBezTo>
                  <a:cubicBezTo>
                    <a:pt x="15691" y="21039"/>
                    <a:pt x="15522" y="21130"/>
                    <a:pt x="15345" y="21226"/>
                  </a:cubicBezTo>
                  <a:cubicBezTo>
                    <a:pt x="15022" y="21401"/>
                    <a:pt x="14656" y="21600"/>
                    <a:pt x="13952" y="21600"/>
                  </a:cubicBezTo>
                  <a:lnTo>
                    <a:pt x="12557" y="21600"/>
                  </a:ln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24" name="Shape 17060">
              <a:extLst>
                <a:ext uri="{FF2B5EF4-FFF2-40B4-BE49-F238E27FC236}">
                  <a16:creationId xmlns:a16="http://schemas.microsoft.com/office/drawing/2014/main" id="{120475E3-222D-E18F-3A9C-750C1CE8DA9C}"/>
                </a:ext>
              </a:extLst>
            </p:cNvPr>
            <p:cNvSpPr/>
            <p:nvPr/>
          </p:nvSpPr>
          <p:spPr>
            <a:xfrm>
              <a:off x="5915024" y="2507374"/>
              <a:ext cx="201877" cy="164863"/>
            </a:xfrm>
            <a:custGeom>
              <a:avLst/>
              <a:gdLst/>
              <a:ahLst/>
              <a:cxnLst>
                <a:cxn ang="0">
                  <a:pos x="wd2" y="hd2"/>
                </a:cxn>
                <a:cxn ang="5400000">
                  <a:pos x="wd2" y="hd2"/>
                </a:cxn>
                <a:cxn ang="10800000">
                  <a:pos x="wd2" y="hd2"/>
                </a:cxn>
                <a:cxn ang="16200000">
                  <a:pos x="wd2" y="hd2"/>
                </a:cxn>
              </a:cxnLst>
              <a:rect l="0" t="0" r="r" b="b"/>
              <a:pathLst>
                <a:path w="21387" h="21600" extrusionOk="0">
                  <a:moveTo>
                    <a:pt x="15077" y="20701"/>
                  </a:moveTo>
                  <a:cubicBezTo>
                    <a:pt x="14906" y="20585"/>
                    <a:pt x="14723" y="20481"/>
                    <a:pt x="14540" y="20376"/>
                  </a:cubicBezTo>
                  <a:cubicBezTo>
                    <a:pt x="14152" y="20152"/>
                    <a:pt x="13750" y="19921"/>
                    <a:pt x="13396" y="19577"/>
                  </a:cubicBezTo>
                  <a:cubicBezTo>
                    <a:pt x="13170" y="19355"/>
                    <a:pt x="12978" y="19086"/>
                    <a:pt x="12787" y="18816"/>
                  </a:cubicBezTo>
                  <a:cubicBezTo>
                    <a:pt x="12597" y="18546"/>
                    <a:pt x="12419" y="18292"/>
                    <a:pt x="12214" y="18119"/>
                  </a:cubicBezTo>
                  <a:cubicBezTo>
                    <a:pt x="11893" y="17842"/>
                    <a:pt x="11429" y="17598"/>
                    <a:pt x="10837" y="17392"/>
                  </a:cubicBezTo>
                  <a:cubicBezTo>
                    <a:pt x="10621" y="17317"/>
                    <a:pt x="10394" y="17257"/>
                    <a:pt x="10163" y="17194"/>
                  </a:cubicBezTo>
                  <a:cubicBezTo>
                    <a:pt x="9410" y="16990"/>
                    <a:pt x="8557" y="16759"/>
                    <a:pt x="7912" y="16025"/>
                  </a:cubicBezTo>
                  <a:lnTo>
                    <a:pt x="7616" y="15688"/>
                  </a:lnTo>
                  <a:cubicBezTo>
                    <a:pt x="6700" y="14652"/>
                    <a:pt x="5753" y="13580"/>
                    <a:pt x="5154" y="12171"/>
                  </a:cubicBezTo>
                  <a:cubicBezTo>
                    <a:pt x="4816" y="11377"/>
                    <a:pt x="4677" y="10561"/>
                    <a:pt x="4544" y="9771"/>
                  </a:cubicBezTo>
                  <a:cubicBezTo>
                    <a:pt x="4482" y="9408"/>
                    <a:pt x="4344" y="9202"/>
                    <a:pt x="4259" y="9202"/>
                  </a:cubicBezTo>
                  <a:cubicBezTo>
                    <a:pt x="4222" y="9202"/>
                    <a:pt x="4167" y="9233"/>
                    <a:pt x="4108" y="9288"/>
                  </a:cubicBezTo>
                  <a:cubicBezTo>
                    <a:pt x="4071" y="9322"/>
                    <a:pt x="4041" y="9454"/>
                    <a:pt x="4012" y="9582"/>
                  </a:cubicBezTo>
                  <a:cubicBezTo>
                    <a:pt x="3960" y="9805"/>
                    <a:pt x="3895" y="10084"/>
                    <a:pt x="3710" y="10322"/>
                  </a:cubicBezTo>
                  <a:lnTo>
                    <a:pt x="3436" y="10674"/>
                  </a:lnTo>
                  <a:lnTo>
                    <a:pt x="3120" y="10379"/>
                  </a:lnTo>
                  <a:cubicBezTo>
                    <a:pt x="2782" y="10063"/>
                    <a:pt x="2636" y="10027"/>
                    <a:pt x="2556" y="10027"/>
                  </a:cubicBezTo>
                  <a:cubicBezTo>
                    <a:pt x="2428" y="10027"/>
                    <a:pt x="2247" y="10130"/>
                    <a:pt x="1997" y="10273"/>
                  </a:cubicBezTo>
                  <a:lnTo>
                    <a:pt x="1346" y="10630"/>
                  </a:lnTo>
                  <a:lnTo>
                    <a:pt x="1144" y="10226"/>
                  </a:lnTo>
                  <a:cubicBezTo>
                    <a:pt x="603" y="9151"/>
                    <a:pt x="-213" y="7530"/>
                    <a:pt x="51" y="6209"/>
                  </a:cubicBezTo>
                  <a:cubicBezTo>
                    <a:pt x="156" y="5690"/>
                    <a:pt x="409" y="5279"/>
                    <a:pt x="806" y="4988"/>
                  </a:cubicBezTo>
                  <a:lnTo>
                    <a:pt x="1127" y="4754"/>
                  </a:lnTo>
                  <a:lnTo>
                    <a:pt x="1371" y="5099"/>
                  </a:lnTo>
                  <a:cubicBezTo>
                    <a:pt x="1721" y="5596"/>
                    <a:pt x="2098" y="5883"/>
                    <a:pt x="2252" y="5988"/>
                  </a:cubicBezTo>
                  <a:lnTo>
                    <a:pt x="3033" y="6028"/>
                  </a:lnTo>
                  <a:lnTo>
                    <a:pt x="3597" y="4770"/>
                  </a:lnTo>
                  <a:lnTo>
                    <a:pt x="4799" y="5763"/>
                  </a:lnTo>
                  <a:cubicBezTo>
                    <a:pt x="5090" y="5821"/>
                    <a:pt x="5594" y="5959"/>
                    <a:pt x="5884" y="6241"/>
                  </a:cubicBezTo>
                  <a:cubicBezTo>
                    <a:pt x="5887" y="5927"/>
                    <a:pt x="5888" y="5513"/>
                    <a:pt x="5878" y="5236"/>
                  </a:cubicBezTo>
                  <a:cubicBezTo>
                    <a:pt x="5870" y="4992"/>
                    <a:pt x="5939" y="4764"/>
                    <a:pt x="6075" y="4592"/>
                  </a:cubicBezTo>
                  <a:cubicBezTo>
                    <a:pt x="6282" y="4329"/>
                    <a:pt x="6614" y="4205"/>
                    <a:pt x="7120" y="4205"/>
                  </a:cubicBezTo>
                  <a:cubicBezTo>
                    <a:pt x="7224" y="4186"/>
                    <a:pt x="7216" y="4017"/>
                    <a:pt x="7147" y="3805"/>
                  </a:cubicBezTo>
                  <a:cubicBezTo>
                    <a:pt x="7010" y="3387"/>
                    <a:pt x="6908" y="2956"/>
                    <a:pt x="7086" y="2634"/>
                  </a:cubicBezTo>
                  <a:lnTo>
                    <a:pt x="7218" y="2396"/>
                  </a:lnTo>
                  <a:lnTo>
                    <a:pt x="7509" y="2361"/>
                  </a:lnTo>
                  <a:cubicBezTo>
                    <a:pt x="8119" y="2079"/>
                    <a:pt x="8826" y="1672"/>
                    <a:pt x="8975" y="1472"/>
                  </a:cubicBezTo>
                  <a:cubicBezTo>
                    <a:pt x="9296" y="1043"/>
                    <a:pt x="9636" y="481"/>
                    <a:pt x="9639" y="475"/>
                  </a:cubicBezTo>
                  <a:lnTo>
                    <a:pt x="9927" y="0"/>
                  </a:lnTo>
                  <a:lnTo>
                    <a:pt x="10290" y="390"/>
                  </a:lnTo>
                  <a:cubicBezTo>
                    <a:pt x="10316" y="419"/>
                    <a:pt x="13004" y="3307"/>
                    <a:pt x="13506" y="3784"/>
                  </a:cubicBezTo>
                  <a:cubicBezTo>
                    <a:pt x="13853" y="4120"/>
                    <a:pt x="14665" y="4507"/>
                    <a:pt x="15031" y="4664"/>
                  </a:cubicBezTo>
                  <a:cubicBezTo>
                    <a:pt x="15228" y="4657"/>
                    <a:pt x="15746" y="4641"/>
                    <a:pt x="16201" y="4641"/>
                  </a:cubicBezTo>
                  <a:cubicBezTo>
                    <a:pt x="16507" y="4641"/>
                    <a:pt x="16786" y="4649"/>
                    <a:pt x="16937" y="4670"/>
                  </a:cubicBezTo>
                  <a:cubicBezTo>
                    <a:pt x="16904" y="4643"/>
                    <a:pt x="16980" y="4416"/>
                    <a:pt x="17006" y="4236"/>
                  </a:cubicBezTo>
                  <a:lnTo>
                    <a:pt x="17072" y="3800"/>
                  </a:lnTo>
                  <a:lnTo>
                    <a:pt x="17435" y="3791"/>
                  </a:lnTo>
                  <a:cubicBezTo>
                    <a:pt x="17438" y="3790"/>
                    <a:pt x="17742" y="3784"/>
                    <a:pt x="18125" y="3756"/>
                  </a:cubicBezTo>
                  <a:lnTo>
                    <a:pt x="18464" y="3733"/>
                  </a:lnTo>
                  <a:lnTo>
                    <a:pt x="18594" y="4209"/>
                  </a:lnTo>
                  <a:lnTo>
                    <a:pt x="18597" y="4331"/>
                  </a:lnTo>
                  <a:cubicBezTo>
                    <a:pt x="18597" y="4511"/>
                    <a:pt x="18644" y="4718"/>
                    <a:pt x="18693" y="4937"/>
                  </a:cubicBezTo>
                  <a:cubicBezTo>
                    <a:pt x="18739" y="5145"/>
                    <a:pt x="18783" y="5352"/>
                    <a:pt x="18805" y="5560"/>
                  </a:cubicBezTo>
                  <a:lnTo>
                    <a:pt x="18828" y="5852"/>
                  </a:lnTo>
                  <a:cubicBezTo>
                    <a:pt x="18843" y="6109"/>
                    <a:pt x="18851" y="6238"/>
                    <a:pt x="18947" y="6416"/>
                  </a:cubicBezTo>
                  <a:cubicBezTo>
                    <a:pt x="19075" y="6650"/>
                    <a:pt x="19799" y="7428"/>
                    <a:pt x="20033" y="7480"/>
                  </a:cubicBezTo>
                  <a:lnTo>
                    <a:pt x="21387" y="6996"/>
                  </a:lnTo>
                  <a:lnTo>
                    <a:pt x="20420" y="8350"/>
                  </a:lnTo>
                  <a:cubicBezTo>
                    <a:pt x="20339" y="8474"/>
                    <a:pt x="20332" y="8487"/>
                    <a:pt x="19416" y="8812"/>
                  </a:cubicBezTo>
                  <a:cubicBezTo>
                    <a:pt x="19416" y="9092"/>
                    <a:pt x="19399" y="9372"/>
                    <a:pt x="19391" y="9488"/>
                  </a:cubicBezTo>
                  <a:lnTo>
                    <a:pt x="19379" y="9670"/>
                  </a:lnTo>
                  <a:lnTo>
                    <a:pt x="19231" y="9975"/>
                  </a:lnTo>
                  <a:cubicBezTo>
                    <a:pt x="19132" y="10111"/>
                    <a:pt x="18942" y="10272"/>
                    <a:pt x="18609" y="10272"/>
                  </a:cubicBezTo>
                  <a:cubicBezTo>
                    <a:pt x="18171" y="10272"/>
                    <a:pt x="17948" y="9906"/>
                    <a:pt x="17785" y="9639"/>
                  </a:cubicBezTo>
                  <a:cubicBezTo>
                    <a:pt x="17696" y="9494"/>
                    <a:pt x="17612" y="9357"/>
                    <a:pt x="17492" y="9239"/>
                  </a:cubicBezTo>
                  <a:cubicBezTo>
                    <a:pt x="17319" y="9071"/>
                    <a:pt x="16639" y="8956"/>
                    <a:pt x="16137" y="8956"/>
                  </a:cubicBezTo>
                  <a:lnTo>
                    <a:pt x="14889" y="9320"/>
                  </a:lnTo>
                  <a:lnTo>
                    <a:pt x="14014" y="8921"/>
                  </a:lnTo>
                  <a:lnTo>
                    <a:pt x="12419" y="8665"/>
                  </a:lnTo>
                  <a:cubicBezTo>
                    <a:pt x="11990" y="8567"/>
                    <a:pt x="11764" y="8431"/>
                    <a:pt x="11643" y="8319"/>
                  </a:cubicBezTo>
                  <a:cubicBezTo>
                    <a:pt x="11603" y="8315"/>
                    <a:pt x="11541" y="8311"/>
                    <a:pt x="11447" y="8311"/>
                  </a:cubicBezTo>
                  <a:cubicBezTo>
                    <a:pt x="11136" y="8311"/>
                    <a:pt x="10773" y="8353"/>
                    <a:pt x="10695" y="8376"/>
                  </a:cubicBezTo>
                  <a:cubicBezTo>
                    <a:pt x="10695" y="8390"/>
                    <a:pt x="10531" y="8565"/>
                    <a:pt x="10087" y="9370"/>
                  </a:cubicBezTo>
                  <a:lnTo>
                    <a:pt x="9765" y="9952"/>
                  </a:lnTo>
                  <a:lnTo>
                    <a:pt x="9374" y="9446"/>
                  </a:lnTo>
                  <a:cubicBezTo>
                    <a:pt x="9302" y="9345"/>
                    <a:pt x="9223" y="9213"/>
                    <a:pt x="9136" y="9067"/>
                  </a:cubicBezTo>
                  <a:cubicBezTo>
                    <a:pt x="9012" y="8856"/>
                    <a:pt x="8722" y="8362"/>
                    <a:pt x="8581" y="8362"/>
                  </a:cubicBezTo>
                  <a:cubicBezTo>
                    <a:pt x="8401" y="8413"/>
                    <a:pt x="8326" y="8651"/>
                    <a:pt x="8294" y="8841"/>
                  </a:cubicBezTo>
                  <a:cubicBezTo>
                    <a:pt x="8203" y="9371"/>
                    <a:pt x="8360" y="10008"/>
                    <a:pt x="8549" y="10183"/>
                  </a:cubicBezTo>
                  <a:cubicBezTo>
                    <a:pt x="8633" y="10258"/>
                    <a:pt x="8710" y="10316"/>
                    <a:pt x="8781" y="10371"/>
                  </a:cubicBezTo>
                  <a:cubicBezTo>
                    <a:pt x="8997" y="10536"/>
                    <a:pt x="9241" y="10723"/>
                    <a:pt x="9455" y="11180"/>
                  </a:cubicBezTo>
                  <a:cubicBezTo>
                    <a:pt x="9572" y="11442"/>
                    <a:pt x="9670" y="11711"/>
                    <a:pt x="9766" y="11981"/>
                  </a:cubicBezTo>
                  <a:cubicBezTo>
                    <a:pt x="9864" y="12255"/>
                    <a:pt x="9960" y="12530"/>
                    <a:pt x="10087" y="12786"/>
                  </a:cubicBezTo>
                  <a:cubicBezTo>
                    <a:pt x="10420" y="13459"/>
                    <a:pt x="10853" y="13855"/>
                    <a:pt x="11357" y="14314"/>
                  </a:cubicBezTo>
                  <a:cubicBezTo>
                    <a:pt x="11536" y="14476"/>
                    <a:pt x="11718" y="14643"/>
                    <a:pt x="11903" y="14826"/>
                  </a:cubicBezTo>
                  <a:cubicBezTo>
                    <a:pt x="12072" y="14994"/>
                    <a:pt x="12234" y="15110"/>
                    <a:pt x="12403" y="15233"/>
                  </a:cubicBezTo>
                  <a:cubicBezTo>
                    <a:pt x="12533" y="15325"/>
                    <a:pt x="12665" y="15421"/>
                    <a:pt x="12805" y="15537"/>
                  </a:cubicBezTo>
                  <a:cubicBezTo>
                    <a:pt x="13627" y="16214"/>
                    <a:pt x="13886" y="16850"/>
                    <a:pt x="14240" y="17831"/>
                  </a:cubicBezTo>
                  <a:cubicBezTo>
                    <a:pt x="14479" y="18481"/>
                    <a:pt x="15126" y="19042"/>
                    <a:pt x="15699" y="19538"/>
                  </a:cubicBezTo>
                  <a:cubicBezTo>
                    <a:pt x="15850" y="19670"/>
                    <a:pt x="15998" y="19798"/>
                    <a:pt x="16132" y="19922"/>
                  </a:cubicBezTo>
                  <a:cubicBezTo>
                    <a:pt x="16132" y="19922"/>
                    <a:pt x="16763" y="20549"/>
                    <a:pt x="16914" y="20690"/>
                  </a:cubicBezTo>
                  <a:lnTo>
                    <a:pt x="16439" y="21600"/>
                  </a:lnTo>
                  <a:cubicBezTo>
                    <a:pt x="15981" y="21303"/>
                    <a:pt x="15528" y="21005"/>
                    <a:pt x="15077" y="20701"/>
                  </a:cubicBez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25" name="Shape 17061">
              <a:extLst>
                <a:ext uri="{FF2B5EF4-FFF2-40B4-BE49-F238E27FC236}">
                  <a16:creationId xmlns:a16="http://schemas.microsoft.com/office/drawing/2014/main" id="{520247FC-1D37-F102-FB41-39107086019F}"/>
                </a:ext>
              </a:extLst>
            </p:cNvPr>
            <p:cNvSpPr/>
            <p:nvPr/>
          </p:nvSpPr>
          <p:spPr>
            <a:xfrm>
              <a:off x="6003585" y="2434494"/>
              <a:ext cx="215000" cy="116658"/>
            </a:xfrm>
            <a:custGeom>
              <a:avLst/>
              <a:gdLst/>
              <a:ahLst/>
              <a:cxnLst>
                <a:cxn ang="0">
                  <a:pos x="wd2" y="hd2"/>
                </a:cxn>
                <a:cxn ang="5400000">
                  <a:pos x="wd2" y="hd2"/>
                </a:cxn>
                <a:cxn ang="10800000">
                  <a:pos x="wd2" y="hd2"/>
                </a:cxn>
                <a:cxn ang="16200000">
                  <a:pos x="wd2" y="hd2"/>
                </a:cxn>
              </a:cxnLst>
              <a:rect l="0" t="0" r="r" b="b"/>
              <a:pathLst>
                <a:path w="21600" h="21600" extrusionOk="0">
                  <a:moveTo>
                    <a:pt x="5862" y="21555"/>
                  </a:moveTo>
                  <a:cubicBezTo>
                    <a:pt x="5737" y="21479"/>
                    <a:pt x="4622" y="20783"/>
                    <a:pt x="4094" y="20021"/>
                  </a:cubicBezTo>
                  <a:cubicBezTo>
                    <a:pt x="3601" y="19322"/>
                    <a:pt x="1114" y="15339"/>
                    <a:pt x="1008" y="15170"/>
                  </a:cubicBezTo>
                  <a:cubicBezTo>
                    <a:pt x="943" y="15043"/>
                    <a:pt x="537" y="14131"/>
                    <a:pt x="242" y="12897"/>
                  </a:cubicBezTo>
                  <a:lnTo>
                    <a:pt x="0" y="11885"/>
                  </a:lnTo>
                  <a:lnTo>
                    <a:pt x="605" y="11827"/>
                  </a:lnTo>
                  <a:cubicBezTo>
                    <a:pt x="717" y="11699"/>
                    <a:pt x="733" y="11046"/>
                    <a:pt x="741" y="10731"/>
                  </a:cubicBezTo>
                  <a:cubicBezTo>
                    <a:pt x="759" y="10072"/>
                    <a:pt x="776" y="9391"/>
                    <a:pt x="998" y="8907"/>
                  </a:cubicBezTo>
                  <a:cubicBezTo>
                    <a:pt x="1085" y="8716"/>
                    <a:pt x="1183" y="8591"/>
                    <a:pt x="1264" y="8491"/>
                  </a:cubicBezTo>
                  <a:cubicBezTo>
                    <a:pt x="1380" y="8269"/>
                    <a:pt x="1361" y="7979"/>
                    <a:pt x="1348" y="7745"/>
                  </a:cubicBezTo>
                  <a:cubicBezTo>
                    <a:pt x="1332" y="7486"/>
                    <a:pt x="1313" y="7193"/>
                    <a:pt x="1334" y="6895"/>
                  </a:cubicBezTo>
                  <a:lnTo>
                    <a:pt x="1368" y="6345"/>
                  </a:lnTo>
                  <a:lnTo>
                    <a:pt x="1667" y="6234"/>
                  </a:lnTo>
                  <a:cubicBezTo>
                    <a:pt x="1745" y="6206"/>
                    <a:pt x="1830" y="6192"/>
                    <a:pt x="1923" y="6192"/>
                  </a:cubicBezTo>
                  <a:cubicBezTo>
                    <a:pt x="2014" y="6192"/>
                    <a:pt x="2111" y="6206"/>
                    <a:pt x="2211" y="6220"/>
                  </a:cubicBezTo>
                  <a:cubicBezTo>
                    <a:pt x="2294" y="6232"/>
                    <a:pt x="2378" y="6244"/>
                    <a:pt x="2457" y="6244"/>
                  </a:cubicBezTo>
                  <a:cubicBezTo>
                    <a:pt x="2559" y="6244"/>
                    <a:pt x="2630" y="6221"/>
                    <a:pt x="2641" y="6183"/>
                  </a:cubicBezTo>
                  <a:cubicBezTo>
                    <a:pt x="2660" y="6068"/>
                    <a:pt x="2634" y="5569"/>
                    <a:pt x="2621" y="5328"/>
                  </a:cubicBezTo>
                  <a:cubicBezTo>
                    <a:pt x="2609" y="5109"/>
                    <a:pt x="2599" y="4909"/>
                    <a:pt x="2599" y="4756"/>
                  </a:cubicBezTo>
                  <a:lnTo>
                    <a:pt x="2501" y="3853"/>
                  </a:lnTo>
                  <a:lnTo>
                    <a:pt x="2272" y="1566"/>
                  </a:lnTo>
                  <a:lnTo>
                    <a:pt x="3203" y="3159"/>
                  </a:lnTo>
                  <a:cubicBezTo>
                    <a:pt x="3864" y="4289"/>
                    <a:pt x="4821" y="5184"/>
                    <a:pt x="5897" y="5678"/>
                  </a:cubicBezTo>
                  <a:cubicBezTo>
                    <a:pt x="6182" y="5810"/>
                    <a:pt x="6428" y="5869"/>
                    <a:pt x="6693" y="5869"/>
                  </a:cubicBezTo>
                  <a:cubicBezTo>
                    <a:pt x="6870" y="5869"/>
                    <a:pt x="7051" y="5843"/>
                    <a:pt x="7251" y="5802"/>
                  </a:cubicBezTo>
                  <a:cubicBezTo>
                    <a:pt x="7320" y="5798"/>
                    <a:pt x="7378" y="5797"/>
                    <a:pt x="7426" y="5797"/>
                  </a:cubicBezTo>
                  <a:cubicBezTo>
                    <a:pt x="7536" y="5797"/>
                    <a:pt x="7826" y="5840"/>
                    <a:pt x="7904" y="5840"/>
                  </a:cubicBezTo>
                  <a:cubicBezTo>
                    <a:pt x="8049" y="5775"/>
                    <a:pt x="8034" y="5576"/>
                    <a:pt x="8023" y="5444"/>
                  </a:cubicBezTo>
                  <a:cubicBezTo>
                    <a:pt x="8005" y="5226"/>
                    <a:pt x="7986" y="4979"/>
                    <a:pt x="7998" y="4708"/>
                  </a:cubicBezTo>
                  <a:lnTo>
                    <a:pt x="8023" y="4121"/>
                  </a:lnTo>
                  <a:lnTo>
                    <a:pt x="8340" y="4014"/>
                  </a:lnTo>
                  <a:cubicBezTo>
                    <a:pt x="8602" y="3927"/>
                    <a:pt x="8871" y="3902"/>
                    <a:pt x="9142" y="3880"/>
                  </a:cubicBezTo>
                  <a:cubicBezTo>
                    <a:pt x="9550" y="3847"/>
                    <a:pt x="9937" y="3815"/>
                    <a:pt x="10266" y="3521"/>
                  </a:cubicBezTo>
                  <a:cubicBezTo>
                    <a:pt x="10311" y="3480"/>
                    <a:pt x="10354" y="3409"/>
                    <a:pt x="10408" y="3318"/>
                  </a:cubicBezTo>
                  <a:cubicBezTo>
                    <a:pt x="10522" y="3122"/>
                    <a:pt x="10697" y="2828"/>
                    <a:pt x="10993" y="2738"/>
                  </a:cubicBezTo>
                  <a:lnTo>
                    <a:pt x="11190" y="2712"/>
                  </a:lnTo>
                  <a:cubicBezTo>
                    <a:pt x="11300" y="2712"/>
                    <a:pt x="11408" y="2736"/>
                    <a:pt x="11520" y="2762"/>
                  </a:cubicBezTo>
                  <a:cubicBezTo>
                    <a:pt x="11596" y="2781"/>
                    <a:pt x="11673" y="2800"/>
                    <a:pt x="11753" y="2800"/>
                  </a:cubicBezTo>
                  <a:cubicBezTo>
                    <a:pt x="12322" y="2642"/>
                    <a:pt x="12628" y="2268"/>
                    <a:pt x="12971" y="1405"/>
                  </a:cubicBezTo>
                  <a:cubicBezTo>
                    <a:pt x="13255" y="693"/>
                    <a:pt x="13556" y="391"/>
                    <a:pt x="13979" y="391"/>
                  </a:cubicBezTo>
                  <a:cubicBezTo>
                    <a:pt x="14081" y="391"/>
                    <a:pt x="14191" y="409"/>
                    <a:pt x="14315" y="431"/>
                  </a:cubicBezTo>
                  <a:cubicBezTo>
                    <a:pt x="14422" y="449"/>
                    <a:pt x="14540" y="470"/>
                    <a:pt x="14677" y="477"/>
                  </a:cubicBezTo>
                  <a:cubicBezTo>
                    <a:pt x="14679" y="477"/>
                    <a:pt x="14682" y="477"/>
                    <a:pt x="14685" y="477"/>
                  </a:cubicBezTo>
                  <a:cubicBezTo>
                    <a:pt x="14942" y="477"/>
                    <a:pt x="15149" y="419"/>
                    <a:pt x="15356" y="365"/>
                  </a:cubicBezTo>
                  <a:cubicBezTo>
                    <a:pt x="15603" y="300"/>
                    <a:pt x="15850" y="239"/>
                    <a:pt x="16093" y="239"/>
                  </a:cubicBezTo>
                  <a:cubicBezTo>
                    <a:pt x="16506" y="239"/>
                    <a:pt x="16855" y="419"/>
                    <a:pt x="17160" y="788"/>
                  </a:cubicBezTo>
                  <a:lnTo>
                    <a:pt x="17301" y="961"/>
                  </a:lnTo>
                  <a:cubicBezTo>
                    <a:pt x="17511" y="1222"/>
                    <a:pt x="17799" y="1580"/>
                    <a:pt x="17988" y="1580"/>
                  </a:cubicBezTo>
                  <a:cubicBezTo>
                    <a:pt x="18182" y="1421"/>
                    <a:pt x="18282" y="1186"/>
                    <a:pt x="18394" y="826"/>
                  </a:cubicBezTo>
                  <a:lnTo>
                    <a:pt x="18650" y="0"/>
                  </a:lnTo>
                  <a:lnTo>
                    <a:pt x="19040" y="630"/>
                  </a:lnTo>
                  <a:cubicBezTo>
                    <a:pt x="19962" y="2120"/>
                    <a:pt x="21150" y="3782"/>
                    <a:pt x="21447" y="3881"/>
                  </a:cubicBezTo>
                  <a:lnTo>
                    <a:pt x="21600" y="5341"/>
                  </a:lnTo>
                  <a:cubicBezTo>
                    <a:pt x="21484" y="5436"/>
                    <a:pt x="21351" y="5742"/>
                    <a:pt x="21222" y="6037"/>
                  </a:cubicBezTo>
                  <a:cubicBezTo>
                    <a:pt x="21067" y="6390"/>
                    <a:pt x="20892" y="6792"/>
                    <a:pt x="20657" y="7054"/>
                  </a:cubicBezTo>
                  <a:cubicBezTo>
                    <a:pt x="20440" y="7295"/>
                    <a:pt x="20282" y="7337"/>
                    <a:pt x="20129" y="7380"/>
                  </a:cubicBezTo>
                  <a:lnTo>
                    <a:pt x="19942" y="7440"/>
                  </a:lnTo>
                  <a:cubicBezTo>
                    <a:pt x="19730" y="7525"/>
                    <a:pt x="19655" y="7675"/>
                    <a:pt x="19445" y="8139"/>
                  </a:cubicBezTo>
                  <a:cubicBezTo>
                    <a:pt x="19445" y="8139"/>
                    <a:pt x="19127" y="8816"/>
                    <a:pt x="19022" y="9030"/>
                  </a:cubicBezTo>
                  <a:cubicBezTo>
                    <a:pt x="18728" y="9625"/>
                    <a:pt x="18475" y="10139"/>
                    <a:pt x="18295" y="10867"/>
                  </a:cubicBezTo>
                  <a:lnTo>
                    <a:pt x="18140" y="11529"/>
                  </a:lnTo>
                  <a:cubicBezTo>
                    <a:pt x="17957" y="12337"/>
                    <a:pt x="17765" y="13171"/>
                    <a:pt x="17422" y="13936"/>
                  </a:cubicBezTo>
                  <a:cubicBezTo>
                    <a:pt x="17354" y="14089"/>
                    <a:pt x="17279" y="14232"/>
                    <a:pt x="17202" y="14377"/>
                  </a:cubicBezTo>
                  <a:cubicBezTo>
                    <a:pt x="17115" y="14543"/>
                    <a:pt x="17025" y="14708"/>
                    <a:pt x="16956" y="14898"/>
                  </a:cubicBezTo>
                  <a:cubicBezTo>
                    <a:pt x="16908" y="15031"/>
                    <a:pt x="16905" y="15106"/>
                    <a:pt x="16898" y="15308"/>
                  </a:cubicBezTo>
                  <a:cubicBezTo>
                    <a:pt x="16889" y="15491"/>
                    <a:pt x="16881" y="15717"/>
                    <a:pt x="16831" y="15993"/>
                  </a:cubicBezTo>
                  <a:cubicBezTo>
                    <a:pt x="16590" y="17382"/>
                    <a:pt x="15896" y="17532"/>
                    <a:pt x="15357" y="17548"/>
                  </a:cubicBezTo>
                  <a:cubicBezTo>
                    <a:pt x="15217" y="18141"/>
                    <a:pt x="14978" y="18385"/>
                    <a:pt x="14610" y="18590"/>
                  </a:cubicBezTo>
                  <a:cubicBezTo>
                    <a:pt x="14433" y="18685"/>
                    <a:pt x="13659" y="18982"/>
                    <a:pt x="13253" y="18997"/>
                  </a:cubicBezTo>
                  <a:lnTo>
                    <a:pt x="13060" y="18180"/>
                  </a:lnTo>
                  <a:lnTo>
                    <a:pt x="13060" y="18946"/>
                  </a:lnTo>
                  <a:lnTo>
                    <a:pt x="12846" y="18946"/>
                  </a:lnTo>
                  <a:cubicBezTo>
                    <a:pt x="12772" y="18955"/>
                    <a:pt x="12713" y="18971"/>
                    <a:pt x="12654" y="18985"/>
                  </a:cubicBezTo>
                  <a:cubicBezTo>
                    <a:pt x="12516" y="19020"/>
                    <a:pt x="12378" y="19051"/>
                    <a:pt x="12239" y="19051"/>
                  </a:cubicBezTo>
                  <a:cubicBezTo>
                    <a:pt x="12124" y="19051"/>
                    <a:pt x="12016" y="19032"/>
                    <a:pt x="11914" y="18988"/>
                  </a:cubicBezTo>
                  <a:cubicBezTo>
                    <a:pt x="11762" y="18926"/>
                    <a:pt x="11638" y="18821"/>
                    <a:pt x="11540" y="18736"/>
                  </a:cubicBezTo>
                  <a:cubicBezTo>
                    <a:pt x="11462" y="18671"/>
                    <a:pt x="11395" y="18614"/>
                    <a:pt x="11355" y="18614"/>
                  </a:cubicBezTo>
                  <a:cubicBezTo>
                    <a:pt x="11236" y="18690"/>
                    <a:pt x="11009" y="19100"/>
                    <a:pt x="10962" y="19273"/>
                  </a:cubicBezTo>
                  <a:cubicBezTo>
                    <a:pt x="10884" y="19609"/>
                    <a:pt x="10738" y="20232"/>
                    <a:pt x="8668" y="20344"/>
                  </a:cubicBezTo>
                  <a:cubicBezTo>
                    <a:pt x="8529" y="21008"/>
                    <a:pt x="8264" y="21599"/>
                    <a:pt x="7855" y="21599"/>
                  </a:cubicBezTo>
                  <a:lnTo>
                    <a:pt x="7775" y="21591"/>
                  </a:lnTo>
                  <a:cubicBezTo>
                    <a:pt x="7649" y="21566"/>
                    <a:pt x="7420" y="21559"/>
                    <a:pt x="7170" y="21559"/>
                  </a:cubicBezTo>
                  <a:cubicBezTo>
                    <a:pt x="6637" y="21559"/>
                    <a:pt x="6011" y="21595"/>
                    <a:pt x="6010" y="21595"/>
                  </a:cubicBezTo>
                  <a:lnTo>
                    <a:pt x="5934" y="21600"/>
                  </a:lnTo>
                  <a:lnTo>
                    <a:pt x="5862" y="21555"/>
                  </a:ln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26" name="Shape 17062">
              <a:extLst>
                <a:ext uri="{FF2B5EF4-FFF2-40B4-BE49-F238E27FC236}">
                  <a16:creationId xmlns:a16="http://schemas.microsoft.com/office/drawing/2014/main" id="{BE9D5D17-CCED-C424-B313-E737BEEC7161}"/>
                </a:ext>
              </a:extLst>
            </p:cNvPr>
            <p:cNvSpPr/>
            <p:nvPr/>
          </p:nvSpPr>
          <p:spPr>
            <a:xfrm>
              <a:off x="6136423" y="2434494"/>
              <a:ext cx="310523" cy="192052"/>
            </a:xfrm>
            <a:custGeom>
              <a:avLst/>
              <a:gdLst/>
              <a:ahLst/>
              <a:cxnLst>
                <a:cxn ang="0">
                  <a:pos x="wd2" y="hd2"/>
                </a:cxn>
                <a:cxn ang="5400000">
                  <a:pos x="wd2" y="hd2"/>
                </a:cxn>
                <a:cxn ang="10800000">
                  <a:pos x="wd2" y="hd2"/>
                </a:cxn>
                <a:cxn ang="16200000">
                  <a:pos x="wd2" y="hd2"/>
                </a:cxn>
              </a:cxnLst>
              <a:rect l="0" t="0" r="r" b="b"/>
              <a:pathLst>
                <a:path w="21539" h="21600" extrusionOk="0">
                  <a:moveTo>
                    <a:pt x="12220" y="21582"/>
                  </a:moveTo>
                  <a:cubicBezTo>
                    <a:pt x="12024" y="21526"/>
                    <a:pt x="11842" y="21413"/>
                    <a:pt x="11658" y="21297"/>
                  </a:cubicBezTo>
                  <a:cubicBezTo>
                    <a:pt x="11441" y="21159"/>
                    <a:pt x="11236" y="21029"/>
                    <a:pt x="11017" y="21029"/>
                  </a:cubicBezTo>
                  <a:lnTo>
                    <a:pt x="10632" y="21028"/>
                  </a:lnTo>
                  <a:cubicBezTo>
                    <a:pt x="10344" y="21028"/>
                    <a:pt x="10056" y="21030"/>
                    <a:pt x="9770" y="21040"/>
                  </a:cubicBezTo>
                  <a:cubicBezTo>
                    <a:pt x="9769" y="21040"/>
                    <a:pt x="9768" y="21040"/>
                    <a:pt x="9767" y="21040"/>
                  </a:cubicBezTo>
                  <a:cubicBezTo>
                    <a:pt x="9407" y="21040"/>
                    <a:pt x="9214" y="20910"/>
                    <a:pt x="8990" y="20760"/>
                  </a:cubicBezTo>
                  <a:lnTo>
                    <a:pt x="8811" y="20644"/>
                  </a:lnTo>
                  <a:cubicBezTo>
                    <a:pt x="8513" y="20459"/>
                    <a:pt x="8108" y="20345"/>
                    <a:pt x="7830" y="20300"/>
                  </a:cubicBezTo>
                  <a:cubicBezTo>
                    <a:pt x="7816" y="20299"/>
                    <a:pt x="7804" y="20299"/>
                    <a:pt x="7791" y="20299"/>
                  </a:cubicBezTo>
                  <a:cubicBezTo>
                    <a:pt x="7577" y="20299"/>
                    <a:pt x="7453" y="20359"/>
                    <a:pt x="7310" y="20428"/>
                  </a:cubicBezTo>
                  <a:cubicBezTo>
                    <a:pt x="7199" y="20481"/>
                    <a:pt x="7086" y="20535"/>
                    <a:pt x="6960" y="20573"/>
                  </a:cubicBezTo>
                  <a:cubicBezTo>
                    <a:pt x="6874" y="20598"/>
                    <a:pt x="6790" y="20612"/>
                    <a:pt x="6707" y="20612"/>
                  </a:cubicBezTo>
                  <a:cubicBezTo>
                    <a:pt x="6568" y="20612"/>
                    <a:pt x="6438" y="20575"/>
                    <a:pt x="6311" y="20496"/>
                  </a:cubicBezTo>
                  <a:lnTo>
                    <a:pt x="6185" y="20420"/>
                  </a:lnTo>
                  <a:lnTo>
                    <a:pt x="6120" y="20183"/>
                  </a:lnTo>
                  <a:cubicBezTo>
                    <a:pt x="6055" y="19889"/>
                    <a:pt x="6153" y="19598"/>
                    <a:pt x="6322" y="19154"/>
                  </a:cubicBezTo>
                  <a:cubicBezTo>
                    <a:pt x="6336" y="19008"/>
                    <a:pt x="6145" y="18793"/>
                    <a:pt x="6053" y="18689"/>
                  </a:cubicBezTo>
                  <a:cubicBezTo>
                    <a:pt x="5977" y="18605"/>
                    <a:pt x="5906" y="18524"/>
                    <a:pt x="5851" y="18447"/>
                  </a:cubicBezTo>
                  <a:cubicBezTo>
                    <a:pt x="5830" y="18418"/>
                    <a:pt x="5799" y="18385"/>
                    <a:pt x="5765" y="18347"/>
                  </a:cubicBezTo>
                  <a:cubicBezTo>
                    <a:pt x="5572" y="18133"/>
                    <a:pt x="5213" y="17736"/>
                    <a:pt x="5339" y="17145"/>
                  </a:cubicBezTo>
                  <a:cubicBezTo>
                    <a:pt x="5381" y="16957"/>
                    <a:pt x="5461" y="16848"/>
                    <a:pt x="5544" y="16781"/>
                  </a:cubicBezTo>
                  <a:cubicBezTo>
                    <a:pt x="5514" y="16771"/>
                    <a:pt x="5485" y="16764"/>
                    <a:pt x="5457" y="16764"/>
                  </a:cubicBezTo>
                  <a:cubicBezTo>
                    <a:pt x="5345" y="16766"/>
                    <a:pt x="5311" y="16824"/>
                    <a:pt x="5185" y="17118"/>
                  </a:cubicBezTo>
                  <a:cubicBezTo>
                    <a:pt x="5132" y="17241"/>
                    <a:pt x="5077" y="17367"/>
                    <a:pt x="5011" y="17487"/>
                  </a:cubicBezTo>
                  <a:lnTo>
                    <a:pt x="4504" y="18401"/>
                  </a:lnTo>
                  <a:lnTo>
                    <a:pt x="4504" y="17341"/>
                  </a:lnTo>
                  <a:cubicBezTo>
                    <a:pt x="4465" y="17269"/>
                    <a:pt x="4414" y="17179"/>
                    <a:pt x="4375" y="17109"/>
                  </a:cubicBezTo>
                  <a:cubicBezTo>
                    <a:pt x="4108" y="17000"/>
                    <a:pt x="3826" y="16801"/>
                    <a:pt x="3575" y="16623"/>
                  </a:cubicBezTo>
                  <a:lnTo>
                    <a:pt x="3376" y="16485"/>
                  </a:lnTo>
                  <a:cubicBezTo>
                    <a:pt x="2945" y="16194"/>
                    <a:pt x="2885" y="15806"/>
                    <a:pt x="2858" y="15401"/>
                  </a:cubicBezTo>
                  <a:cubicBezTo>
                    <a:pt x="2848" y="15251"/>
                    <a:pt x="2839" y="15120"/>
                    <a:pt x="2788" y="14954"/>
                  </a:cubicBezTo>
                  <a:cubicBezTo>
                    <a:pt x="2516" y="14065"/>
                    <a:pt x="1954" y="13088"/>
                    <a:pt x="1556" y="12429"/>
                  </a:cubicBezTo>
                  <a:cubicBezTo>
                    <a:pt x="1488" y="12319"/>
                    <a:pt x="1423" y="12203"/>
                    <a:pt x="1358" y="12087"/>
                  </a:cubicBezTo>
                  <a:cubicBezTo>
                    <a:pt x="1186" y="11783"/>
                    <a:pt x="1024" y="11496"/>
                    <a:pt x="825" y="11316"/>
                  </a:cubicBezTo>
                  <a:cubicBezTo>
                    <a:pt x="512" y="11033"/>
                    <a:pt x="278" y="10784"/>
                    <a:pt x="0" y="10347"/>
                  </a:cubicBezTo>
                  <a:lnTo>
                    <a:pt x="204" y="10015"/>
                  </a:lnTo>
                  <a:cubicBezTo>
                    <a:pt x="204" y="10015"/>
                    <a:pt x="287" y="9579"/>
                    <a:pt x="288" y="9579"/>
                  </a:cubicBezTo>
                  <a:cubicBezTo>
                    <a:pt x="494" y="9579"/>
                    <a:pt x="1007" y="9416"/>
                    <a:pt x="1105" y="9369"/>
                  </a:cubicBezTo>
                  <a:cubicBezTo>
                    <a:pt x="1223" y="9311"/>
                    <a:pt x="1247" y="9282"/>
                    <a:pt x="1251" y="9275"/>
                  </a:cubicBezTo>
                  <a:cubicBezTo>
                    <a:pt x="1252" y="9273"/>
                    <a:pt x="1268" y="9241"/>
                    <a:pt x="1287" y="9078"/>
                  </a:cubicBezTo>
                  <a:lnTo>
                    <a:pt x="1330" y="8700"/>
                  </a:lnTo>
                  <a:lnTo>
                    <a:pt x="1570" y="8697"/>
                  </a:lnTo>
                  <a:cubicBezTo>
                    <a:pt x="2062" y="8697"/>
                    <a:pt x="2204" y="8653"/>
                    <a:pt x="2255" y="8396"/>
                  </a:cubicBezTo>
                  <a:cubicBezTo>
                    <a:pt x="2268" y="8333"/>
                    <a:pt x="2271" y="8275"/>
                    <a:pt x="2275" y="8196"/>
                  </a:cubicBezTo>
                  <a:cubicBezTo>
                    <a:pt x="2282" y="8025"/>
                    <a:pt x="2293" y="7791"/>
                    <a:pt x="2408" y="7506"/>
                  </a:cubicBezTo>
                  <a:cubicBezTo>
                    <a:pt x="2477" y="7340"/>
                    <a:pt x="2561" y="7196"/>
                    <a:pt x="2645" y="7056"/>
                  </a:cubicBezTo>
                  <a:cubicBezTo>
                    <a:pt x="2687" y="6986"/>
                    <a:pt x="2728" y="6916"/>
                    <a:pt x="2766" y="6842"/>
                  </a:cubicBezTo>
                  <a:cubicBezTo>
                    <a:pt x="2948" y="6484"/>
                    <a:pt x="3058" y="6061"/>
                    <a:pt x="3175" y="5613"/>
                  </a:cubicBezTo>
                  <a:lnTo>
                    <a:pt x="3288" y="5187"/>
                  </a:lnTo>
                  <a:cubicBezTo>
                    <a:pt x="3450" y="4612"/>
                    <a:pt x="3662" y="4232"/>
                    <a:pt x="3887" y="3830"/>
                  </a:cubicBezTo>
                  <a:cubicBezTo>
                    <a:pt x="3956" y="3708"/>
                    <a:pt x="4164" y="3319"/>
                    <a:pt x="4164" y="3319"/>
                  </a:cubicBezTo>
                  <a:cubicBezTo>
                    <a:pt x="4320" y="3014"/>
                    <a:pt x="4483" y="2699"/>
                    <a:pt x="4829" y="2578"/>
                  </a:cubicBezTo>
                  <a:cubicBezTo>
                    <a:pt x="4895" y="2554"/>
                    <a:pt x="4950" y="2541"/>
                    <a:pt x="4998" y="2529"/>
                  </a:cubicBezTo>
                  <a:cubicBezTo>
                    <a:pt x="5078" y="2510"/>
                    <a:pt x="5097" y="2505"/>
                    <a:pt x="5146" y="2457"/>
                  </a:cubicBezTo>
                  <a:cubicBezTo>
                    <a:pt x="5220" y="2385"/>
                    <a:pt x="5304" y="2217"/>
                    <a:pt x="5384" y="2054"/>
                  </a:cubicBezTo>
                  <a:cubicBezTo>
                    <a:pt x="5510" y="1801"/>
                    <a:pt x="5653" y="1514"/>
                    <a:pt x="5860" y="1363"/>
                  </a:cubicBezTo>
                  <a:lnTo>
                    <a:pt x="5917" y="1322"/>
                  </a:lnTo>
                  <a:lnTo>
                    <a:pt x="5980" y="1322"/>
                  </a:lnTo>
                  <a:cubicBezTo>
                    <a:pt x="6148" y="1322"/>
                    <a:pt x="6198" y="1240"/>
                    <a:pt x="6198" y="1239"/>
                  </a:cubicBezTo>
                  <a:lnTo>
                    <a:pt x="6315" y="869"/>
                  </a:lnTo>
                  <a:lnTo>
                    <a:pt x="6542" y="1057"/>
                  </a:lnTo>
                  <a:lnTo>
                    <a:pt x="7032" y="1352"/>
                  </a:lnTo>
                  <a:cubicBezTo>
                    <a:pt x="7186" y="1436"/>
                    <a:pt x="8247" y="1615"/>
                    <a:pt x="8826" y="1615"/>
                  </a:cubicBezTo>
                  <a:cubicBezTo>
                    <a:pt x="8993" y="1615"/>
                    <a:pt x="9040" y="1599"/>
                    <a:pt x="9042" y="1598"/>
                  </a:cubicBezTo>
                  <a:lnTo>
                    <a:pt x="9104" y="1548"/>
                  </a:lnTo>
                  <a:lnTo>
                    <a:pt x="9182" y="1556"/>
                  </a:lnTo>
                  <a:cubicBezTo>
                    <a:pt x="9437" y="1556"/>
                    <a:pt x="9912" y="2023"/>
                    <a:pt x="10260" y="2408"/>
                  </a:cubicBezTo>
                  <a:cubicBezTo>
                    <a:pt x="10554" y="2008"/>
                    <a:pt x="10865" y="1614"/>
                    <a:pt x="11321" y="1507"/>
                  </a:cubicBezTo>
                  <a:cubicBezTo>
                    <a:pt x="11466" y="1473"/>
                    <a:pt x="11612" y="1460"/>
                    <a:pt x="11759" y="1460"/>
                  </a:cubicBezTo>
                  <a:cubicBezTo>
                    <a:pt x="11923" y="1460"/>
                    <a:pt x="12088" y="1476"/>
                    <a:pt x="12252" y="1492"/>
                  </a:cubicBezTo>
                  <a:cubicBezTo>
                    <a:pt x="12395" y="1506"/>
                    <a:pt x="12537" y="1521"/>
                    <a:pt x="12679" y="1523"/>
                  </a:cubicBezTo>
                  <a:cubicBezTo>
                    <a:pt x="12840" y="1201"/>
                    <a:pt x="13199" y="540"/>
                    <a:pt x="13641" y="77"/>
                  </a:cubicBezTo>
                  <a:lnTo>
                    <a:pt x="13715" y="0"/>
                  </a:lnTo>
                  <a:lnTo>
                    <a:pt x="13803" y="1"/>
                  </a:lnTo>
                  <a:cubicBezTo>
                    <a:pt x="14480" y="10"/>
                    <a:pt x="15112" y="1470"/>
                    <a:pt x="15868" y="3378"/>
                  </a:cubicBezTo>
                  <a:cubicBezTo>
                    <a:pt x="16063" y="3872"/>
                    <a:pt x="16233" y="4304"/>
                    <a:pt x="16363" y="4556"/>
                  </a:cubicBezTo>
                  <a:cubicBezTo>
                    <a:pt x="16524" y="4865"/>
                    <a:pt x="16704" y="5077"/>
                    <a:pt x="16894" y="5302"/>
                  </a:cubicBezTo>
                  <a:cubicBezTo>
                    <a:pt x="17207" y="5671"/>
                    <a:pt x="17531" y="6054"/>
                    <a:pt x="17756" y="6851"/>
                  </a:cubicBezTo>
                  <a:cubicBezTo>
                    <a:pt x="17966" y="7610"/>
                    <a:pt x="17900" y="8439"/>
                    <a:pt x="17841" y="9170"/>
                  </a:cubicBezTo>
                  <a:lnTo>
                    <a:pt x="17807" y="9635"/>
                  </a:lnTo>
                  <a:cubicBezTo>
                    <a:pt x="17748" y="10577"/>
                    <a:pt x="17769" y="10626"/>
                    <a:pt x="18118" y="11445"/>
                  </a:cubicBezTo>
                  <a:lnTo>
                    <a:pt x="18240" y="11733"/>
                  </a:lnTo>
                  <a:cubicBezTo>
                    <a:pt x="18240" y="11733"/>
                    <a:pt x="18084" y="12050"/>
                    <a:pt x="18073" y="12070"/>
                  </a:cubicBezTo>
                  <a:lnTo>
                    <a:pt x="18083" y="12070"/>
                  </a:lnTo>
                  <a:cubicBezTo>
                    <a:pt x="18136" y="12062"/>
                    <a:pt x="18194" y="12054"/>
                    <a:pt x="18249" y="12034"/>
                  </a:cubicBezTo>
                  <a:lnTo>
                    <a:pt x="18442" y="12818"/>
                  </a:lnTo>
                  <a:cubicBezTo>
                    <a:pt x="18586" y="13057"/>
                    <a:pt x="18774" y="13273"/>
                    <a:pt x="18880" y="13273"/>
                  </a:cubicBezTo>
                  <a:cubicBezTo>
                    <a:pt x="19028" y="13235"/>
                    <a:pt x="19224" y="13106"/>
                    <a:pt x="19433" y="12970"/>
                  </a:cubicBezTo>
                  <a:cubicBezTo>
                    <a:pt x="19770" y="12749"/>
                    <a:pt x="20152" y="12499"/>
                    <a:pt x="20510" y="12499"/>
                  </a:cubicBezTo>
                  <a:cubicBezTo>
                    <a:pt x="20796" y="12499"/>
                    <a:pt x="21033" y="12655"/>
                    <a:pt x="21214" y="12964"/>
                  </a:cubicBezTo>
                  <a:lnTo>
                    <a:pt x="21464" y="13607"/>
                  </a:lnTo>
                  <a:lnTo>
                    <a:pt x="21469" y="13743"/>
                  </a:lnTo>
                  <a:cubicBezTo>
                    <a:pt x="21600" y="15290"/>
                    <a:pt x="21526" y="15571"/>
                    <a:pt x="21423" y="15758"/>
                  </a:cubicBezTo>
                  <a:lnTo>
                    <a:pt x="21337" y="15917"/>
                  </a:lnTo>
                  <a:lnTo>
                    <a:pt x="21174" y="15942"/>
                  </a:lnTo>
                  <a:cubicBezTo>
                    <a:pt x="21072" y="15942"/>
                    <a:pt x="20960" y="15926"/>
                    <a:pt x="20845" y="15909"/>
                  </a:cubicBezTo>
                  <a:cubicBezTo>
                    <a:pt x="20740" y="15894"/>
                    <a:pt x="20632" y="15878"/>
                    <a:pt x="20526" y="15878"/>
                  </a:cubicBezTo>
                  <a:cubicBezTo>
                    <a:pt x="20357" y="15878"/>
                    <a:pt x="20245" y="15922"/>
                    <a:pt x="20172" y="16017"/>
                  </a:cubicBezTo>
                  <a:cubicBezTo>
                    <a:pt x="19782" y="16521"/>
                    <a:pt x="19536" y="17341"/>
                    <a:pt x="19531" y="18157"/>
                  </a:cubicBezTo>
                  <a:cubicBezTo>
                    <a:pt x="19531" y="18240"/>
                    <a:pt x="19543" y="18400"/>
                    <a:pt x="19556" y="18589"/>
                  </a:cubicBezTo>
                  <a:cubicBezTo>
                    <a:pt x="19622" y="19548"/>
                    <a:pt x="19648" y="20150"/>
                    <a:pt x="19457" y="20452"/>
                  </a:cubicBezTo>
                  <a:cubicBezTo>
                    <a:pt x="19434" y="20489"/>
                    <a:pt x="19217" y="20816"/>
                    <a:pt x="18856" y="20816"/>
                  </a:cubicBezTo>
                  <a:cubicBezTo>
                    <a:pt x="18655" y="20816"/>
                    <a:pt x="18451" y="20715"/>
                    <a:pt x="18249" y="20518"/>
                  </a:cubicBezTo>
                  <a:cubicBezTo>
                    <a:pt x="18213" y="20483"/>
                    <a:pt x="18161" y="20455"/>
                    <a:pt x="18101" y="20423"/>
                  </a:cubicBezTo>
                  <a:cubicBezTo>
                    <a:pt x="18013" y="20377"/>
                    <a:pt x="17902" y="20318"/>
                    <a:pt x="17798" y="20202"/>
                  </a:cubicBezTo>
                  <a:cubicBezTo>
                    <a:pt x="17695" y="20090"/>
                    <a:pt x="17622" y="19954"/>
                    <a:pt x="17558" y="19833"/>
                  </a:cubicBezTo>
                  <a:cubicBezTo>
                    <a:pt x="17503" y="19730"/>
                    <a:pt x="17456" y="19641"/>
                    <a:pt x="17407" y="19605"/>
                  </a:cubicBezTo>
                  <a:cubicBezTo>
                    <a:pt x="17322" y="19540"/>
                    <a:pt x="17199" y="19532"/>
                    <a:pt x="17068" y="19521"/>
                  </a:cubicBezTo>
                  <a:cubicBezTo>
                    <a:pt x="16946" y="19512"/>
                    <a:pt x="16807" y="19502"/>
                    <a:pt x="16671" y="19444"/>
                  </a:cubicBezTo>
                  <a:cubicBezTo>
                    <a:pt x="16495" y="19370"/>
                    <a:pt x="16365" y="19215"/>
                    <a:pt x="16260" y="19090"/>
                  </a:cubicBezTo>
                  <a:cubicBezTo>
                    <a:pt x="16189" y="19005"/>
                    <a:pt x="16127" y="18931"/>
                    <a:pt x="16070" y="18905"/>
                  </a:cubicBezTo>
                  <a:cubicBezTo>
                    <a:pt x="16052" y="18903"/>
                    <a:pt x="16035" y="18903"/>
                    <a:pt x="16019" y="18903"/>
                  </a:cubicBezTo>
                  <a:cubicBezTo>
                    <a:pt x="15853" y="18903"/>
                    <a:pt x="15718" y="18955"/>
                    <a:pt x="15598" y="19002"/>
                  </a:cubicBezTo>
                  <a:lnTo>
                    <a:pt x="15467" y="19051"/>
                  </a:lnTo>
                  <a:cubicBezTo>
                    <a:pt x="15305" y="19107"/>
                    <a:pt x="15141" y="19151"/>
                    <a:pt x="14977" y="19195"/>
                  </a:cubicBezTo>
                  <a:cubicBezTo>
                    <a:pt x="14563" y="19307"/>
                    <a:pt x="14172" y="19413"/>
                    <a:pt x="13829" y="19699"/>
                  </a:cubicBezTo>
                  <a:cubicBezTo>
                    <a:pt x="13599" y="19890"/>
                    <a:pt x="13517" y="20087"/>
                    <a:pt x="13356" y="20480"/>
                  </a:cubicBezTo>
                  <a:cubicBezTo>
                    <a:pt x="13217" y="20821"/>
                    <a:pt x="12846" y="21599"/>
                    <a:pt x="12345" y="21600"/>
                  </a:cubicBezTo>
                  <a:lnTo>
                    <a:pt x="12220" y="21582"/>
                  </a:ln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27" name="Shape 17063">
              <a:extLst>
                <a:ext uri="{FF2B5EF4-FFF2-40B4-BE49-F238E27FC236}">
                  <a16:creationId xmlns:a16="http://schemas.microsoft.com/office/drawing/2014/main" id="{7B6D737F-0D5C-DECC-0144-4074EC2C84CF}"/>
                </a:ext>
              </a:extLst>
            </p:cNvPr>
            <p:cNvSpPr/>
            <p:nvPr/>
          </p:nvSpPr>
          <p:spPr>
            <a:xfrm>
              <a:off x="6343062" y="2696862"/>
              <a:ext cx="1361" cy="4919"/>
            </a:xfrm>
            <a:custGeom>
              <a:avLst/>
              <a:gdLst/>
              <a:ahLst/>
              <a:cxnLst>
                <a:cxn ang="0">
                  <a:pos x="wd2" y="hd2"/>
                </a:cxn>
                <a:cxn ang="5400000">
                  <a:pos x="wd2" y="hd2"/>
                </a:cxn>
                <a:cxn ang="10800000">
                  <a:pos x="wd2" y="hd2"/>
                </a:cxn>
                <a:cxn ang="16200000">
                  <a:pos x="wd2" y="hd2"/>
                </a:cxn>
              </a:cxnLst>
              <a:rect l="0" t="0" r="r" b="b"/>
              <a:pathLst>
                <a:path w="21600" h="21600" extrusionOk="0">
                  <a:moveTo>
                    <a:pt x="11782" y="13569"/>
                  </a:moveTo>
                  <a:cubicBezTo>
                    <a:pt x="17673" y="16615"/>
                    <a:pt x="21600" y="18554"/>
                    <a:pt x="21600" y="21600"/>
                  </a:cubicBezTo>
                  <a:cubicBezTo>
                    <a:pt x="7855" y="14400"/>
                    <a:pt x="3927" y="8308"/>
                    <a:pt x="0" y="0"/>
                  </a:cubicBezTo>
                  <a:cubicBezTo>
                    <a:pt x="3927" y="4154"/>
                    <a:pt x="5891" y="8308"/>
                    <a:pt x="11782" y="13569"/>
                  </a:cubicBezTo>
                  <a:close/>
                </a:path>
              </a:pathLst>
            </a:custGeom>
            <a:solidFill>
              <a:schemeClr val="bg1">
                <a:lumMod val="85000"/>
              </a:schemeClr>
            </a:solidFill>
            <a:ln w="3175" cap="flat">
              <a:solidFill>
                <a:schemeClr val="bg1"/>
              </a:solidFill>
              <a:miter lim="400000"/>
            </a:ln>
            <a:effectLst/>
          </p:spPr>
          <p:txBody>
            <a:bodyPr wrap="square" lIns="26789" tIns="26789" rIns="26789" bIns="26789" numCol="1" anchor="t">
              <a:noAutofit/>
            </a:bodyPr>
            <a:lstStyle/>
            <a:p>
              <a:pP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GB" sz="2110" noProof="0" dirty="0">
                <a:latin typeface="Arial" panose="020B0604020202020204" pitchFamily="34" charset="0"/>
                <a:ea typeface="Lato Light" panose="020F0502020204030203" pitchFamily="34" charset="0"/>
                <a:cs typeface="Arial" panose="020B0604020202020204" pitchFamily="34" charset="0"/>
              </a:endParaRPr>
            </a:p>
          </p:txBody>
        </p:sp>
        <p:sp>
          <p:nvSpPr>
            <p:cNvPr id="28" name="Shape 17064">
              <a:extLst>
                <a:ext uri="{FF2B5EF4-FFF2-40B4-BE49-F238E27FC236}">
                  <a16:creationId xmlns:a16="http://schemas.microsoft.com/office/drawing/2014/main" id="{EC5602EC-73D2-2D55-E7C7-87CB2D6D1228}"/>
                </a:ext>
              </a:extLst>
            </p:cNvPr>
            <p:cNvSpPr/>
            <p:nvPr/>
          </p:nvSpPr>
          <p:spPr>
            <a:xfrm>
              <a:off x="6136423" y="2638558"/>
              <a:ext cx="71219" cy="61921"/>
            </a:xfrm>
            <a:custGeom>
              <a:avLst/>
              <a:gdLst/>
              <a:ahLst/>
              <a:cxnLst>
                <a:cxn ang="0">
                  <a:pos x="wd2" y="hd2"/>
                </a:cxn>
                <a:cxn ang="5400000">
                  <a:pos x="wd2" y="hd2"/>
                </a:cxn>
                <a:cxn ang="10800000">
                  <a:pos x="wd2" y="hd2"/>
                </a:cxn>
                <a:cxn ang="16200000">
                  <a:pos x="wd2" y="hd2"/>
                </a:cxn>
              </a:cxnLst>
              <a:rect l="0" t="0" r="r" b="b"/>
              <a:pathLst>
                <a:path w="21388" h="21600" extrusionOk="0">
                  <a:moveTo>
                    <a:pt x="7160" y="19271"/>
                  </a:moveTo>
                  <a:cubicBezTo>
                    <a:pt x="7181" y="17764"/>
                    <a:pt x="6125" y="15145"/>
                    <a:pt x="970" y="11217"/>
                  </a:cubicBezTo>
                  <a:cubicBezTo>
                    <a:pt x="498" y="10860"/>
                    <a:pt x="-212" y="10318"/>
                    <a:pt x="61" y="9276"/>
                  </a:cubicBezTo>
                  <a:lnTo>
                    <a:pt x="368" y="8104"/>
                  </a:lnTo>
                  <a:lnTo>
                    <a:pt x="1009" y="8198"/>
                  </a:lnTo>
                  <a:cubicBezTo>
                    <a:pt x="1762" y="7500"/>
                    <a:pt x="3563" y="5358"/>
                    <a:pt x="4091" y="3818"/>
                  </a:cubicBezTo>
                  <a:cubicBezTo>
                    <a:pt x="5095" y="934"/>
                    <a:pt x="9372" y="0"/>
                    <a:pt x="11289" y="0"/>
                  </a:cubicBezTo>
                  <a:cubicBezTo>
                    <a:pt x="11674" y="0"/>
                    <a:pt x="12012" y="35"/>
                    <a:pt x="12293" y="102"/>
                  </a:cubicBezTo>
                  <a:cubicBezTo>
                    <a:pt x="13787" y="477"/>
                    <a:pt x="14739" y="2222"/>
                    <a:pt x="15661" y="3908"/>
                  </a:cubicBezTo>
                  <a:cubicBezTo>
                    <a:pt x="15969" y="4466"/>
                    <a:pt x="16259" y="5008"/>
                    <a:pt x="16549" y="5422"/>
                  </a:cubicBezTo>
                  <a:cubicBezTo>
                    <a:pt x="16756" y="5718"/>
                    <a:pt x="17250" y="5889"/>
                    <a:pt x="17895" y="5889"/>
                  </a:cubicBezTo>
                  <a:cubicBezTo>
                    <a:pt x="18354" y="5889"/>
                    <a:pt x="18713" y="5805"/>
                    <a:pt x="18713" y="5802"/>
                  </a:cubicBezTo>
                  <a:lnTo>
                    <a:pt x="21388" y="5162"/>
                  </a:lnTo>
                  <a:lnTo>
                    <a:pt x="16670" y="15016"/>
                  </a:lnTo>
                  <a:lnTo>
                    <a:pt x="16298" y="15517"/>
                  </a:lnTo>
                  <a:lnTo>
                    <a:pt x="15484" y="15882"/>
                  </a:lnTo>
                  <a:cubicBezTo>
                    <a:pt x="11874" y="15914"/>
                    <a:pt x="10618" y="16796"/>
                    <a:pt x="10592" y="17096"/>
                  </a:cubicBezTo>
                  <a:cubicBezTo>
                    <a:pt x="10415" y="19219"/>
                    <a:pt x="10307" y="19837"/>
                    <a:pt x="9021" y="20560"/>
                  </a:cubicBezTo>
                  <a:lnTo>
                    <a:pt x="7177" y="21600"/>
                  </a:lnTo>
                  <a:lnTo>
                    <a:pt x="7160" y="19271"/>
                  </a:lnTo>
                  <a:close/>
                </a:path>
              </a:pathLst>
            </a:custGeom>
            <a:solidFill>
              <a:srgbClr val="F2F2F2"/>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29" name="Shape 17065">
              <a:extLst>
                <a:ext uri="{FF2B5EF4-FFF2-40B4-BE49-F238E27FC236}">
                  <a16:creationId xmlns:a16="http://schemas.microsoft.com/office/drawing/2014/main" id="{F3B2F0A3-960E-F774-EAC1-70A29E31F856}"/>
                </a:ext>
              </a:extLst>
            </p:cNvPr>
            <p:cNvSpPr/>
            <p:nvPr/>
          </p:nvSpPr>
          <p:spPr>
            <a:xfrm>
              <a:off x="5988822" y="2565678"/>
              <a:ext cx="131402" cy="116973"/>
            </a:xfrm>
            <a:custGeom>
              <a:avLst/>
              <a:gdLst/>
              <a:ahLst/>
              <a:cxnLst>
                <a:cxn ang="0">
                  <a:pos x="wd2" y="hd2"/>
                </a:cxn>
                <a:cxn ang="5400000">
                  <a:pos x="wd2" y="hd2"/>
                </a:cxn>
                <a:cxn ang="10800000">
                  <a:pos x="wd2" y="hd2"/>
                </a:cxn>
                <a:cxn ang="16200000">
                  <a:pos x="wd2" y="hd2"/>
                </a:cxn>
              </a:cxnLst>
              <a:rect l="0" t="0" r="r" b="b"/>
              <a:pathLst>
                <a:path w="21157" h="21600" extrusionOk="0">
                  <a:moveTo>
                    <a:pt x="15185" y="21151"/>
                  </a:moveTo>
                  <a:cubicBezTo>
                    <a:pt x="15108" y="21097"/>
                    <a:pt x="13317" y="19832"/>
                    <a:pt x="12483" y="19106"/>
                  </a:cubicBezTo>
                  <a:lnTo>
                    <a:pt x="11861" y="18596"/>
                  </a:lnTo>
                  <a:cubicBezTo>
                    <a:pt x="10849" y="17783"/>
                    <a:pt x="9705" y="16863"/>
                    <a:pt x="9195" y="15564"/>
                  </a:cubicBezTo>
                  <a:cubicBezTo>
                    <a:pt x="8698" y="14294"/>
                    <a:pt x="8440" y="13704"/>
                    <a:pt x="7489" y="12976"/>
                  </a:cubicBezTo>
                  <a:cubicBezTo>
                    <a:pt x="7299" y="12831"/>
                    <a:pt x="7120" y="12712"/>
                    <a:pt x="6948" y="12596"/>
                  </a:cubicBezTo>
                  <a:cubicBezTo>
                    <a:pt x="6633" y="12384"/>
                    <a:pt x="6333" y="12181"/>
                    <a:pt x="6022" y="11893"/>
                  </a:cubicBezTo>
                  <a:cubicBezTo>
                    <a:pt x="5755" y="11648"/>
                    <a:pt x="5493" y="11426"/>
                    <a:pt x="5238" y="11209"/>
                  </a:cubicBezTo>
                  <a:cubicBezTo>
                    <a:pt x="4432" y="10531"/>
                    <a:pt x="3602" y="9828"/>
                    <a:pt x="2959" y="8622"/>
                  </a:cubicBezTo>
                  <a:cubicBezTo>
                    <a:pt x="2734" y="8202"/>
                    <a:pt x="2562" y="7755"/>
                    <a:pt x="2390" y="7309"/>
                  </a:cubicBezTo>
                  <a:cubicBezTo>
                    <a:pt x="2260" y="6974"/>
                    <a:pt x="2132" y="6637"/>
                    <a:pt x="1975" y="6318"/>
                  </a:cubicBezTo>
                  <a:cubicBezTo>
                    <a:pt x="1824" y="6015"/>
                    <a:pt x="1687" y="5918"/>
                    <a:pt x="1413" y="5724"/>
                  </a:cubicBezTo>
                  <a:cubicBezTo>
                    <a:pt x="1276" y="5626"/>
                    <a:pt x="1130" y="5523"/>
                    <a:pt x="967" y="5386"/>
                  </a:cubicBezTo>
                  <a:cubicBezTo>
                    <a:pt x="136" y="4680"/>
                    <a:pt x="-142" y="3090"/>
                    <a:pt x="67" y="1960"/>
                  </a:cubicBezTo>
                  <a:cubicBezTo>
                    <a:pt x="250" y="982"/>
                    <a:pt x="772" y="309"/>
                    <a:pt x="1506" y="116"/>
                  </a:cubicBezTo>
                  <a:lnTo>
                    <a:pt x="1580" y="95"/>
                  </a:lnTo>
                  <a:lnTo>
                    <a:pt x="1824" y="74"/>
                  </a:lnTo>
                  <a:cubicBezTo>
                    <a:pt x="2571" y="74"/>
                    <a:pt x="3107" y="716"/>
                    <a:pt x="3518" y="1327"/>
                  </a:cubicBezTo>
                  <a:cubicBezTo>
                    <a:pt x="3980" y="632"/>
                    <a:pt x="4298" y="304"/>
                    <a:pt x="4604" y="175"/>
                  </a:cubicBezTo>
                  <a:cubicBezTo>
                    <a:pt x="4929" y="43"/>
                    <a:pt x="5823" y="0"/>
                    <a:pt x="6180" y="0"/>
                  </a:cubicBezTo>
                  <a:cubicBezTo>
                    <a:pt x="6695" y="0"/>
                    <a:pt x="7141" y="33"/>
                    <a:pt x="7382" y="434"/>
                  </a:cubicBezTo>
                  <a:cubicBezTo>
                    <a:pt x="7380" y="423"/>
                    <a:pt x="7391" y="418"/>
                    <a:pt x="7412" y="418"/>
                  </a:cubicBezTo>
                  <a:cubicBezTo>
                    <a:pt x="7494" y="418"/>
                    <a:pt x="7714" y="486"/>
                    <a:pt x="7874" y="519"/>
                  </a:cubicBezTo>
                  <a:lnTo>
                    <a:pt x="10409" y="916"/>
                  </a:lnTo>
                  <a:lnTo>
                    <a:pt x="11499" y="1360"/>
                  </a:lnTo>
                  <a:lnTo>
                    <a:pt x="13156" y="928"/>
                  </a:lnTo>
                  <a:cubicBezTo>
                    <a:pt x="13219" y="927"/>
                    <a:pt x="13291" y="925"/>
                    <a:pt x="13372" y="925"/>
                  </a:cubicBezTo>
                  <a:cubicBezTo>
                    <a:pt x="14113" y="925"/>
                    <a:pt x="15526" y="1028"/>
                    <a:pt x="16204" y="1642"/>
                  </a:cubicBezTo>
                  <a:cubicBezTo>
                    <a:pt x="16526" y="1929"/>
                    <a:pt x="16728" y="2238"/>
                    <a:pt x="16893" y="2488"/>
                  </a:cubicBezTo>
                  <a:cubicBezTo>
                    <a:pt x="16907" y="2509"/>
                    <a:pt x="16921" y="2533"/>
                    <a:pt x="16937" y="2556"/>
                  </a:cubicBezTo>
                  <a:cubicBezTo>
                    <a:pt x="16946" y="2222"/>
                    <a:pt x="16942" y="1948"/>
                    <a:pt x="16923" y="1831"/>
                  </a:cubicBezTo>
                  <a:lnTo>
                    <a:pt x="16921" y="1819"/>
                  </a:lnTo>
                  <a:lnTo>
                    <a:pt x="18241" y="1517"/>
                  </a:lnTo>
                  <a:lnTo>
                    <a:pt x="17701" y="1655"/>
                  </a:lnTo>
                  <a:lnTo>
                    <a:pt x="18244" y="1532"/>
                  </a:lnTo>
                  <a:cubicBezTo>
                    <a:pt x="18306" y="1872"/>
                    <a:pt x="18443" y="2201"/>
                    <a:pt x="18589" y="2353"/>
                  </a:cubicBezTo>
                  <a:cubicBezTo>
                    <a:pt x="19010" y="2529"/>
                    <a:pt x="19620" y="2777"/>
                    <a:pt x="19690" y="3655"/>
                  </a:cubicBezTo>
                  <a:cubicBezTo>
                    <a:pt x="19729" y="4153"/>
                    <a:pt x="19492" y="4654"/>
                    <a:pt x="19130" y="5364"/>
                  </a:cubicBezTo>
                  <a:cubicBezTo>
                    <a:pt x="19028" y="5565"/>
                    <a:pt x="18928" y="5747"/>
                    <a:pt x="18887" y="5877"/>
                  </a:cubicBezTo>
                  <a:lnTo>
                    <a:pt x="18782" y="6167"/>
                  </a:lnTo>
                  <a:cubicBezTo>
                    <a:pt x="18708" y="6368"/>
                    <a:pt x="18585" y="6705"/>
                    <a:pt x="18599" y="6807"/>
                  </a:cubicBezTo>
                  <a:cubicBezTo>
                    <a:pt x="18833" y="6988"/>
                    <a:pt x="19047" y="7056"/>
                    <a:pt x="19293" y="7134"/>
                  </a:cubicBezTo>
                  <a:cubicBezTo>
                    <a:pt x="19696" y="7261"/>
                    <a:pt x="20198" y="7419"/>
                    <a:pt x="20616" y="7879"/>
                  </a:cubicBezTo>
                  <a:cubicBezTo>
                    <a:pt x="21458" y="8806"/>
                    <a:pt x="21115" y="9563"/>
                    <a:pt x="20929" y="9969"/>
                  </a:cubicBezTo>
                  <a:cubicBezTo>
                    <a:pt x="20864" y="10112"/>
                    <a:pt x="20806" y="10236"/>
                    <a:pt x="20780" y="10374"/>
                  </a:cubicBezTo>
                  <a:cubicBezTo>
                    <a:pt x="20762" y="10492"/>
                    <a:pt x="20841" y="10769"/>
                    <a:pt x="20903" y="10991"/>
                  </a:cubicBezTo>
                  <a:cubicBezTo>
                    <a:pt x="21057" y="11530"/>
                    <a:pt x="21289" y="12345"/>
                    <a:pt x="20757" y="13044"/>
                  </a:cubicBezTo>
                  <a:cubicBezTo>
                    <a:pt x="20439" y="13461"/>
                    <a:pt x="19891" y="13575"/>
                    <a:pt x="19453" y="13666"/>
                  </a:cubicBezTo>
                  <a:lnTo>
                    <a:pt x="19214" y="13721"/>
                  </a:lnTo>
                  <a:cubicBezTo>
                    <a:pt x="18875" y="13810"/>
                    <a:pt x="18576" y="13894"/>
                    <a:pt x="18369" y="14014"/>
                  </a:cubicBezTo>
                  <a:lnTo>
                    <a:pt x="18362" y="14044"/>
                  </a:lnTo>
                  <a:lnTo>
                    <a:pt x="18190" y="14201"/>
                  </a:lnTo>
                  <a:cubicBezTo>
                    <a:pt x="18190" y="14231"/>
                    <a:pt x="18188" y="14318"/>
                    <a:pt x="18232" y="14479"/>
                  </a:cubicBezTo>
                  <a:lnTo>
                    <a:pt x="18573" y="15721"/>
                  </a:lnTo>
                  <a:lnTo>
                    <a:pt x="17506" y="15637"/>
                  </a:lnTo>
                  <a:cubicBezTo>
                    <a:pt x="17415" y="15615"/>
                    <a:pt x="17332" y="15604"/>
                    <a:pt x="17260" y="15604"/>
                  </a:cubicBezTo>
                  <a:cubicBezTo>
                    <a:pt x="16911" y="15604"/>
                    <a:pt x="16744" y="15855"/>
                    <a:pt x="16350" y="16719"/>
                  </a:cubicBezTo>
                  <a:cubicBezTo>
                    <a:pt x="16252" y="16930"/>
                    <a:pt x="16153" y="17145"/>
                    <a:pt x="16046" y="17352"/>
                  </a:cubicBezTo>
                  <a:cubicBezTo>
                    <a:pt x="15872" y="17683"/>
                    <a:pt x="15814" y="18078"/>
                    <a:pt x="15907" y="18312"/>
                  </a:cubicBezTo>
                  <a:cubicBezTo>
                    <a:pt x="15939" y="18397"/>
                    <a:pt x="16006" y="18502"/>
                    <a:pt x="16225" y="18552"/>
                  </a:cubicBezTo>
                  <a:lnTo>
                    <a:pt x="17455" y="18835"/>
                  </a:lnTo>
                  <a:lnTo>
                    <a:pt x="16594" y="19810"/>
                  </a:lnTo>
                  <a:lnTo>
                    <a:pt x="16594" y="19809"/>
                  </a:lnTo>
                  <a:cubicBezTo>
                    <a:pt x="16605" y="19809"/>
                    <a:pt x="16568" y="19884"/>
                    <a:pt x="16522" y="19964"/>
                  </a:cubicBezTo>
                  <a:cubicBezTo>
                    <a:pt x="16396" y="20245"/>
                    <a:pt x="15821" y="21600"/>
                    <a:pt x="15821" y="21600"/>
                  </a:cubicBezTo>
                  <a:lnTo>
                    <a:pt x="15185" y="21151"/>
                  </a:ln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30" name="Shape 17066">
              <a:extLst>
                <a:ext uri="{FF2B5EF4-FFF2-40B4-BE49-F238E27FC236}">
                  <a16:creationId xmlns:a16="http://schemas.microsoft.com/office/drawing/2014/main" id="{B4C5D8A8-72A6-8E99-1A0C-1CFB3C406A00}"/>
                </a:ext>
              </a:extLst>
            </p:cNvPr>
            <p:cNvSpPr/>
            <p:nvPr/>
          </p:nvSpPr>
          <p:spPr>
            <a:xfrm>
              <a:off x="6077382" y="2623982"/>
              <a:ext cx="71964" cy="69985"/>
            </a:xfrm>
            <a:custGeom>
              <a:avLst/>
              <a:gdLst/>
              <a:ahLst/>
              <a:cxnLst>
                <a:cxn ang="0">
                  <a:pos x="wd2" y="hd2"/>
                </a:cxn>
                <a:cxn ang="5400000">
                  <a:pos x="wd2" y="hd2"/>
                </a:cxn>
                <a:cxn ang="10800000">
                  <a:pos x="wd2" y="hd2"/>
                </a:cxn>
                <a:cxn ang="16200000">
                  <a:pos x="wd2" y="hd2"/>
                </a:cxn>
              </a:cxnLst>
              <a:rect l="0" t="0" r="r" b="b"/>
              <a:pathLst>
                <a:path w="21393" h="21600" extrusionOk="0">
                  <a:moveTo>
                    <a:pt x="9905" y="21600"/>
                  </a:moveTo>
                  <a:cubicBezTo>
                    <a:pt x="8504" y="21600"/>
                    <a:pt x="7360" y="20181"/>
                    <a:pt x="6152" y="18681"/>
                  </a:cubicBezTo>
                  <a:cubicBezTo>
                    <a:pt x="5749" y="18184"/>
                    <a:pt x="5350" y="17683"/>
                    <a:pt x="4961" y="17277"/>
                  </a:cubicBezTo>
                  <a:cubicBezTo>
                    <a:pt x="3247" y="15447"/>
                    <a:pt x="1327" y="14410"/>
                    <a:pt x="1310" y="14399"/>
                  </a:cubicBezTo>
                  <a:lnTo>
                    <a:pt x="243" y="13828"/>
                  </a:lnTo>
                  <a:cubicBezTo>
                    <a:pt x="243" y="13828"/>
                    <a:pt x="1066" y="12077"/>
                    <a:pt x="1186" y="11829"/>
                  </a:cubicBezTo>
                  <a:cubicBezTo>
                    <a:pt x="800" y="11515"/>
                    <a:pt x="496" y="11115"/>
                    <a:pt x="290" y="10641"/>
                  </a:cubicBezTo>
                  <a:cubicBezTo>
                    <a:pt x="-207" y="9487"/>
                    <a:pt x="-57" y="7976"/>
                    <a:pt x="684" y="6700"/>
                  </a:cubicBezTo>
                  <a:cubicBezTo>
                    <a:pt x="856" y="6397"/>
                    <a:pt x="1018" y="6080"/>
                    <a:pt x="1173" y="5771"/>
                  </a:cubicBezTo>
                  <a:cubicBezTo>
                    <a:pt x="1781" y="4567"/>
                    <a:pt x="2587" y="2974"/>
                    <a:pt x="4305" y="2607"/>
                  </a:cubicBezTo>
                  <a:cubicBezTo>
                    <a:pt x="4374" y="1239"/>
                    <a:pt x="5299" y="507"/>
                    <a:pt x="5967" y="154"/>
                  </a:cubicBezTo>
                  <a:lnTo>
                    <a:pt x="6237" y="11"/>
                  </a:lnTo>
                  <a:lnTo>
                    <a:pt x="6597" y="0"/>
                  </a:lnTo>
                  <a:cubicBezTo>
                    <a:pt x="6957" y="0"/>
                    <a:pt x="7921" y="0"/>
                    <a:pt x="20146" y="7308"/>
                  </a:cubicBezTo>
                  <a:lnTo>
                    <a:pt x="21393" y="8055"/>
                  </a:lnTo>
                  <a:lnTo>
                    <a:pt x="16345" y="14485"/>
                  </a:lnTo>
                  <a:lnTo>
                    <a:pt x="14841" y="13481"/>
                  </a:lnTo>
                  <a:lnTo>
                    <a:pt x="14829" y="13435"/>
                  </a:lnTo>
                  <a:cubicBezTo>
                    <a:pt x="14362" y="13097"/>
                    <a:pt x="13835" y="12725"/>
                    <a:pt x="13535" y="12565"/>
                  </a:cubicBezTo>
                  <a:cubicBezTo>
                    <a:pt x="13556" y="12675"/>
                    <a:pt x="13432" y="12897"/>
                    <a:pt x="13269" y="13200"/>
                  </a:cubicBezTo>
                  <a:cubicBezTo>
                    <a:pt x="12605" y="14459"/>
                    <a:pt x="12266" y="16172"/>
                    <a:pt x="11966" y="17681"/>
                  </a:cubicBezTo>
                  <a:lnTo>
                    <a:pt x="11743" y="18694"/>
                  </a:lnTo>
                  <a:cubicBezTo>
                    <a:pt x="11658" y="19052"/>
                    <a:pt x="11495" y="19717"/>
                    <a:pt x="11504" y="19931"/>
                  </a:cubicBezTo>
                  <a:lnTo>
                    <a:pt x="11649" y="20554"/>
                  </a:lnTo>
                  <a:lnTo>
                    <a:pt x="11075" y="21227"/>
                  </a:lnTo>
                  <a:lnTo>
                    <a:pt x="10827" y="21372"/>
                  </a:lnTo>
                  <a:cubicBezTo>
                    <a:pt x="10539" y="21523"/>
                    <a:pt x="10227" y="21600"/>
                    <a:pt x="9905" y="21600"/>
                  </a:cubicBez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31" name="Shape 17067">
              <a:extLst>
                <a:ext uri="{FF2B5EF4-FFF2-40B4-BE49-F238E27FC236}">
                  <a16:creationId xmlns:a16="http://schemas.microsoft.com/office/drawing/2014/main" id="{197288B2-1DFB-5A3D-574B-7F75B642A3A3}"/>
                </a:ext>
              </a:extLst>
            </p:cNvPr>
            <p:cNvSpPr/>
            <p:nvPr/>
          </p:nvSpPr>
          <p:spPr>
            <a:xfrm>
              <a:off x="6136423" y="2696862"/>
              <a:ext cx="212022" cy="221332"/>
            </a:xfrm>
            <a:custGeom>
              <a:avLst/>
              <a:gdLst/>
              <a:ahLst/>
              <a:cxnLst>
                <a:cxn ang="0">
                  <a:pos x="wd2" y="hd2"/>
                </a:cxn>
                <a:cxn ang="5400000">
                  <a:pos x="wd2" y="hd2"/>
                </a:cxn>
                <a:cxn ang="10800000">
                  <a:pos x="wd2" y="hd2"/>
                </a:cxn>
                <a:cxn ang="16200000">
                  <a:pos x="wd2" y="hd2"/>
                </a:cxn>
              </a:cxnLst>
              <a:rect l="0" t="0" r="r" b="b"/>
              <a:pathLst>
                <a:path w="21573" h="21600" extrusionOk="0">
                  <a:moveTo>
                    <a:pt x="10634" y="21057"/>
                  </a:moveTo>
                  <a:cubicBezTo>
                    <a:pt x="10383" y="20877"/>
                    <a:pt x="10209" y="20632"/>
                    <a:pt x="10056" y="20418"/>
                  </a:cubicBezTo>
                  <a:cubicBezTo>
                    <a:pt x="9894" y="20190"/>
                    <a:pt x="9754" y="19993"/>
                    <a:pt x="9571" y="19916"/>
                  </a:cubicBezTo>
                  <a:cubicBezTo>
                    <a:pt x="9512" y="19892"/>
                    <a:pt x="9461" y="19880"/>
                    <a:pt x="9417" y="19880"/>
                  </a:cubicBezTo>
                  <a:cubicBezTo>
                    <a:pt x="9226" y="19880"/>
                    <a:pt x="9006" y="20184"/>
                    <a:pt x="8830" y="20694"/>
                  </a:cubicBezTo>
                  <a:lnTo>
                    <a:pt x="8585" y="21401"/>
                  </a:lnTo>
                  <a:lnTo>
                    <a:pt x="8094" y="20821"/>
                  </a:lnTo>
                  <a:cubicBezTo>
                    <a:pt x="7796" y="20471"/>
                    <a:pt x="7725" y="19998"/>
                    <a:pt x="7661" y="19581"/>
                  </a:cubicBezTo>
                  <a:cubicBezTo>
                    <a:pt x="7615" y="19271"/>
                    <a:pt x="7562" y="18920"/>
                    <a:pt x="7425" y="18813"/>
                  </a:cubicBezTo>
                  <a:cubicBezTo>
                    <a:pt x="7406" y="18810"/>
                    <a:pt x="7387" y="18808"/>
                    <a:pt x="7368" y="18808"/>
                  </a:cubicBezTo>
                  <a:cubicBezTo>
                    <a:pt x="7054" y="18808"/>
                    <a:pt x="6740" y="19249"/>
                    <a:pt x="6674" y="19598"/>
                  </a:cubicBezTo>
                  <a:lnTo>
                    <a:pt x="6573" y="20125"/>
                  </a:lnTo>
                  <a:lnTo>
                    <a:pt x="6067" y="19889"/>
                  </a:lnTo>
                  <a:cubicBezTo>
                    <a:pt x="5513" y="19630"/>
                    <a:pt x="4843" y="18569"/>
                    <a:pt x="4893" y="17796"/>
                  </a:cubicBezTo>
                  <a:cubicBezTo>
                    <a:pt x="4913" y="17465"/>
                    <a:pt x="5064" y="17197"/>
                    <a:pt x="5316" y="17029"/>
                  </a:cubicBezTo>
                  <a:cubicBezTo>
                    <a:pt x="5316" y="17023"/>
                    <a:pt x="5316" y="17017"/>
                    <a:pt x="5316" y="17011"/>
                  </a:cubicBezTo>
                  <a:cubicBezTo>
                    <a:pt x="4878" y="16850"/>
                    <a:pt x="4453" y="16435"/>
                    <a:pt x="4039" y="16032"/>
                  </a:cubicBezTo>
                  <a:cubicBezTo>
                    <a:pt x="3829" y="15828"/>
                    <a:pt x="3637" y="15636"/>
                    <a:pt x="3477" y="15529"/>
                  </a:cubicBezTo>
                  <a:lnTo>
                    <a:pt x="3150" y="15309"/>
                  </a:lnTo>
                  <a:lnTo>
                    <a:pt x="3361" y="14987"/>
                  </a:lnTo>
                  <a:cubicBezTo>
                    <a:pt x="3815" y="14297"/>
                    <a:pt x="4350" y="13810"/>
                    <a:pt x="4944" y="13541"/>
                  </a:cubicBezTo>
                  <a:lnTo>
                    <a:pt x="4510" y="13546"/>
                  </a:lnTo>
                  <a:cubicBezTo>
                    <a:pt x="3891" y="13546"/>
                    <a:pt x="3449" y="13427"/>
                    <a:pt x="3020" y="12815"/>
                  </a:cubicBezTo>
                  <a:cubicBezTo>
                    <a:pt x="2675" y="12329"/>
                    <a:pt x="2653" y="12315"/>
                    <a:pt x="2216" y="12315"/>
                  </a:cubicBezTo>
                  <a:lnTo>
                    <a:pt x="1418" y="12340"/>
                  </a:lnTo>
                  <a:lnTo>
                    <a:pt x="1538" y="11829"/>
                  </a:lnTo>
                  <a:cubicBezTo>
                    <a:pt x="1682" y="11216"/>
                    <a:pt x="1591" y="10621"/>
                    <a:pt x="1295" y="10239"/>
                  </a:cubicBezTo>
                  <a:cubicBezTo>
                    <a:pt x="1132" y="10028"/>
                    <a:pt x="977" y="9953"/>
                    <a:pt x="795" y="9866"/>
                  </a:cubicBezTo>
                  <a:cubicBezTo>
                    <a:pt x="386" y="9669"/>
                    <a:pt x="44" y="9440"/>
                    <a:pt x="12" y="8636"/>
                  </a:cubicBezTo>
                  <a:lnTo>
                    <a:pt x="0" y="8343"/>
                  </a:lnTo>
                  <a:lnTo>
                    <a:pt x="287" y="8120"/>
                  </a:lnTo>
                  <a:cubicBezTo>
                    <a:pt x="333" y="8040"/>
                    <a:pt x="285" y="7678"/>
                    <a:pt x="264" y="7523"/>
                  </a:cubicBezTo>
                  <a:lnTo>
                    <a:pt x="236" y="7279"/>
                  </a:lnTo>
                  <a:cubicBezTo>
                    <a:pt x="220" y="7041"/>
                    <a:pt x="282" y="6849"/>
                    <a:pt x="422" y="6707"/>
                  </a:cubicBezTo>
                  <a:cubicBezTo>
                    <a:pt x="637" y="6489"/>
                    <a:pt x="944" y="6489"/>
                    <a:pt x="1060" y="6489"/>
                  </a:cubicBezTo>
                  <a:cubicBezTo>
                    <a:pt x="1060" y="6489"/>
                    <a:pt x="1239" y="6494"/>
                    <a:pt x="1242" y="6494"/>
                  </a:cubicBezTo>
                  <a:cubicBezTo>
                    <a:pt x="1376" y="6494"/>
                    <a:pt x="1489" y="6444"/>
                    <a:pt x="1569" y="6389"/>
                  </a:cubicBezTo>
                  <a:cubicBezTo>
                    <a:pt x="1546" y="5971"/>
                    <a:pt x="1560" y="5552"/>
                    <a:pt x="1877" y="5195"/>
                  </a:cubicBezTo>
                  <a:cubicBezTo>
                    <a:pt x="1984" y="5075"/>
                    <a:pt x="2107" y="4986"/>
                    <a:pt x="2217" y="4909"/>
                  </a:cubicBezTo>
                  <a:cubicBezTo>
                    <a:pt x="2402" y="4777"/>
                    <a:pt x="2442" y="4736"/>
                    <a:pt x="2445" y="4677"/>
                  </a:cubicBezTo>
                  <a:cubicBezTo>
                    <a:pt x="2452" y="4495"/>
                    <a:pt x="2319" y="4086"/>
                    <a:pt x="2223" y="3855"/>
                  </a:cubicBezTo>
                  <a:lnTo>
                    <a:pt x="2172" y="3730"/>
                  </a:lnTo>
                  <a:lnTo>
                    <a:pt x="2303" y="3276"/>
                  </a:lnTo>
                  <a:lnTo>
                    <a:pt x="2668" y="3270"/>
                  </a:lnTo>
                  <a:cubicBezTo>
                    <a:pt x="2895" y="3289"/>
                    <a:pt x="3163" y="3303"/>
                    <a:pt x="3423" y="3303"/>
                  </a:cubicBezTo>
                  <a:cubicBezTo>
                    <a:pt x="3920" y="3303"/>
                    <a:pt x="4126" y="3250"/>
                    <a:pt x="4190" y="3227"/>
                  </a:cubicBezTo>
                  <a:lnTo>
                    <a:pt x="4731" y="3035"/>
                  </a:lnTo>
                  <a:cubicBezTo>
                    <a:pt x="6136" y="2922"/>
                    <a:pt x="8314" y="2465"/>
                    <a:pt x="8679" y="1618"/>
                  </a:cubicBezTo>
                  <a:lnTo>
                    <a:pt x="8767" y="1415"/>
                  </a:lnTo>
                  <a:lnTo>
                    <a:pt x="8996" y="1375"/>
                  </a:lnTo>
                  <a:cubicBezTo>
                    <a:pt x="9184" y="1341"/>
                    <a:pt x="9361" y="1331"/>
                    <a:pt x="9537" y="1331"/>
                  </a:cubicBezTo>
                  <a:lnTo>
                    <a:pt x="10181" y="1348"/>
                  </a:lnTo>
                  <a:lnTo>
                    <a:pt x="10373" y="1343"/>
                  </a:lnTo>
                  <a:cubicBezTo>
                    <a:pt x="10892" y="1307"/>
                    <a:pt x="11429" y="1179"/>
                    <a:pt x="11948" y="1055"/>
                  </a:cubicBezTo>
                  <a:cubicBezTo>
                    <a:pt x="12448" y="936"/>
                    <a:pt x="12918" y="876"/>
                    <a:pt x="13353" y="876"/>
                  </a:cubicBezTo>
                  <a:cubicBezTo>
                    <a:pt x="13840" y="876"/>
                    <a:pt x="14280" y="952"/>
                    <a:pt x="14659" y="1101"/>
                  </a:cubicBezTo>
                  <a:lnTo>
                    <a:pt x="14958" y="1222"/>
                  </a:lnTo>
                  <a:cubicBezTo>
                    <a:pt x="15610" y="1488"/>
                    <a:pt x="16225" y="1739"/>
                    <a:pt x="16886" y="1739"/>
                  </a:cubicBezTo>
                  <a:cubicBezTo>
                    <a:pt x="17070" y="1734"/>
                    <a:pt x="17687" y="1667"/>
                    <a:pt x="18261" y="1605"/>
                  </a:cubicBezTo>
                  <a:cubicBezTo>
                    <a:pt x="18503" y="1579"/>
                    <a:pt x="18737" y="1555"/>
                    <a:pt x="18929" y="1536"/>
                  </a:cubicBezTo>
                  <a:lnTo>
                    <a:pt x="18855" y="0"/>
                  </a:lnTo>
                  <a:lnTo>
                    <a:pt x="20704" y="0"/>
                  </a:lnTo>
                  <a:lnTo>
                    <a:pt x="20830" y="132"/>
                  </a:lnTo>
                  <a:cubicBezTo>
                    <a:pt x="20881" y="185"/>
                    <a:pt x="20943" y="234"/>
                    <a:pt x="21002" y="283"/>
                  </a:cubicBezTo>
                  <a:cubicBezTo>
                    <a:pt x="21110" y="374"/>
                    <a:pt x="21223" y="467"/>
                    <a:pt x="21313" y="586"/>
                  </a:cubicBezTo>
                  <a:cubicBezTo>
                    <a:pt x="21600" y="977"/>
                    <a:pt x="21579" y="1459"/>
                    <a:pt x="21566" y="1779"/>
                  </a:cubicBezTo>
                  <a:lnTo>
                    <a:pt x="21555" y="2050"/>
                  </a:lnTo>
                  <a:lnTo>
                    <a:pt x="21285" y="2143"/>
                  </a:lnTo>
                  <a:cubicBezTo>
                    <a:pt x="20877" y="2281"/>
                    <a:pt x="20827" y="2389"/>
                    <a:pt x="20724" y="2936"/>
                  </a:cubicBezTo>
                  <a:cubicBezTo>
                    <a:pt x="20657" y="3324"/>
                    <a:pt x="20600" y="3655"/>
                    <a:pt x="20419" y="3969"/>
                  </a:cubicBezTo>
                  <a:cubicBezTo>
                    <a:pt x="20339" y="4113"/>
                    <a:pt x="20207" y="4230"/>
                    <a:pt x="20092" y="4333"/>
                  </a:cubicBezTo>
                  <a:cubicBezTo>
                    <a:pt x="20040" y="4381"/>
                    <a:pt x="19960" y="4452"/>
                    <a:pt x="19941" y="4481"/>
                  </a:cubicBezTo>
                  <a:lnTo>
                    <a:pt x="19803" y="4677"/>
                  </a:lnTo>
                  <a:lnTo>
                    <a:pt x="19491" y="4785"/>
                  </a:lnTo>
                  <a:lnTo>
                    <a:pt x="19148" y="4763"/>
                  </a:lnTo>
                  <a:lnTo>
                    <a:pt x="19031" y="4618"/>
                  </a:lnTo>
                  <a:cubicBezTo>
                    <a:pt x="18926" y="4591"/>
                    <a:pt x="18846" y="4504"/>
                    <a:pt x="18809" y="4377"/>
                  </a:cubicBezTo>
                  <a:cubicBezTo>
                    <a:pt x="18033" y="4014"/>
                    <a:pt x="17131" y="3816"/>
                    <a:pt x="16245" y="3816"/>
                  </a:cubicBezTo>
                  <a:cubicBezTo>
                    <a:pt x="16042" y="3816"/>
                    <a:pt x="15838" y="3826"/>
                    <a:pt x="15635" y="3847"/>
                  </a:cubicBezTo>
                  <a:cubicBezTo>
                    <a:pt x="15490" y="3862"/>
                    <a:pt x="15319" y="3872"/>
                    <a:pt x="15135" y="3882"/>
                  </a:cubicBezTo>
                  <a:cubicBezTo>
                    <a:pt x="14711" y="3906"/>
                    <a:pt x="14131" y="3938"/>
                    <a:pt x="13871" y="4061"/>
                  </a:cubicBezTo>
                  <a:cubicBezTo>
                    <a:pt x="13846" y="4073"/>
                    <a:pt x="13809" y="4117"/>
                    <a:pt x="13768" y="4167"/>
                  </a:cubicBezTo>
                  <a:cubicBezTo>
                    <a:pt x="13664" y="4294"/>
                    <a:pt x="13506" y="4485"/>
                    <a:pt x="13191" y="4577"/>
                  </a:cubicBezTo>
                  <a:cubicBezTo>
                    <a:pt x="13060" y="4615"/>
                    <a:pt x="12909" y="4634"/>
                    <a:pt x="12729" y="4634"/>
                  </a:cubicBezTo>
                  <a:cubicBezTo>
                    <a:pt x="12595" y="4634"/>
                    <a:pt x="12454" y="4623"/>
                    <a:pt x="12315" y="4612"/>
                  </a:cubicBezTo>
                  <a:cubicBezTo>
                    <a:pt x="12318" y="4615"/>
                    <a:pt x="12319" y="4618"/>
                    <a:pt x="12322" y="4622"/>
                  </a:cubicBezTo>
                  <a:cubicBezTo>
                    <a:pt x="12473" y="4822"/>
                    <a:pt x="12726" y="5159"/>
                    <a:pt x="12541" y="5576"/>
                  </a:cubicBezTo>
                  <a:cubicBezTo>
                    <a:pt x="12334" y="6029"/>
                    <a:pt x="11824" y="6257"/>
                    <a:pt x="11020" y="6257"/>
                  </a:cubicBezTo>
                  <a:cubicBezTo>
                    <a:pt x="10650" y="6257"/>
                    <a:pt x="10282" y="6209"/>
                    <a:pt x="10052" y="6177"/>
                  </a:cubicBezTo>
                  <a:cubicBezTo>
                    <a:pt x="9414" y="6094"/>
                    <a:pt x="9328" y="6030"/>
                    <a:pt x="8958" y="5614"/>
                  </a:cubicBezTo>
                  <a:cubicBezTo>
                    <a:pt x="8782" y="5418"/>
                    <a:pt x="8697" y="5401"/>
                    <a:pt x="8697" y="5401"/>
                  </a:cubicBezTo>
                  <a:cubicBezTo>
                    <a:pt x="8549" y="5481"/>
                    <a:pt x="8352" y="6200"/>
                    <a:pt x="8474" y="6649"/>
                  </a:cubicBezTo>
                  <a:cubicBezTo>
                    <a:pt x="8607" y="7144"/>
                    <a:pt x="9040" y="7565"/>
                    <a:pt x="9498" y="8010"/>
                  </a:cubicBezTo>
                  <a:cubicBezTo>
                    <a:pt x="9804" y="8308"/>
                    <a:pt x="10120" y="8616"/>
                    <a:pt x="10354" y="8961"/>
                  </a:cubicBezTo>
                  <a:lnTo>
                    <a:pt x="10524" y="9208"/>
                  </a:lnTo>
                  <a:cubicBezTo>
                    <a:pt x="10870" y="9713"/>
                    <a:pt x="11222" y="10227"/>
                    <a:pt x="11604" y="10707"/>
                  </a:cubicBezTo>
                  <a:cubicBezTo>
                    <a:pt x="11859" y="11024"/>
                    <a:pt x="12215" y="11304"/>
                    <a:pt x="12534" y="11434"/>
                  </a:cubicBezTo>
                  <a:lnTo>
                    <a:pt x="12803" y="11540"/>
                  </a:lnTo>
                  <a:cubicBezTo>
                    <a:pt x="13327" y="11742"/>
                    <a:pt x="13576" y="11854"/>
                    <a:pt x="14006" y="12407"/>
                  </a:cubicBezTo>
                  <a:cubicBezTo>
                    <a:pt x="14178" y="12629"/>
                    <a:pt x="14337" y="12866"/>
                    <a:pt x="14499" y="13105"/>
                  </a:cubicBezTo>
                  <a:cubicBezTo>
                    <a:pt x="14738" y="13461"/>
                    <a:pt x="14965" y="13798"/>
                    <a:pt x="15235" y="14085"/>
                  </a:cubicBezTo>
                  <a:lnTo>
                    <a:pt x="15476" y="14340"/>
                  </a:lnTo>
                  <a:lnTo>
                    <a:pt x="15248" y="14606"/>
                  </a:lnTo>
                  <a:cubicBezTo>
                    <a:pt x="15008" y="14889"/>
                    <a:pt x="14673" y="14943"/>
                    <a:pt x="14431" y="14983"/>
                  </a:cubicBezTo>
                  <a:cubicBezTo>
                    <a:pt x="14326" y="15000"/>
                    <a:pt x="14226" y="15017"/>
                    <a:pt x="14156" y="15046"/>
                  </a:cubicBezTo>
                  <a:lnTo>
                    <a:pt x="14073" y="15081"/>
                  </a:lnTo>
                  <a:lnTo>
                    <a:pt x="14000" y="15090"/>
                  </a:lnTo>
                  <a:cubicBezTo>
                    <a:pt x="14006" y="15104"/>
                    <a:pt x="14012" y="15117"/>
                    <a:pt x="14016" y="15128"/>
                  </a:cubicBezTo>
                  <a:cubicBezTo>
                    <a:pt x="14097" y="15321"/>
                    <a:pt x="14197" y="15561"/>
                    <a:pt x="14073" y="15806"/>
                  </a:cubicBezTo>
                  <a:cubicBezTo>
                    <a:pt x="13978" y="16001"/>
                    <a:pt x="13727" y="16335"/>
                    <a:pt x="13147" y="16335"/>
                  </a:cubicBezTo>
                  <a:cubicBezTo>
                    <a:pt x="12878" y="16335"/>
                    <a:pt x="12605" y="16268"/>
                    <a:pt x="12343" y="16203"/>
                  </a:cubicBezTo>
                  <a:cubicBezTo>
                    <a:pt x="12287" y="16189"/>
                    <a:pt x="12230" y="16175"/>
                    <a:pt x="12174" y="16162"/>
                  </a:cubicBezTo>
                  <a:cubicBezTo>
                    <a:pt x="12152" y="16416"/>
                    <a:pt x="12101" y="16658"/>
                    <a:pt x="12061" y="16728"/>
                  </a:cubicBezTo>
                  <a:cubicBezTo>
                    <a:pt x="11816" y="17123"/>
                    <a:pt x="11497" y="17205"/>
                    <a:pt x="11214" y="17278"/>
                  </a:cubicBezTo>
                  <a:cubicBezTo>
                    <a:pt x="11074" y="17314"/>
                    <a:pt x="10928" y="17332"/>
                    <a:pt x="10769" y="17332"/>
                  </a:cubicBezTo>
                  <a:cubicBezTo>
                    <a:pt x="10611" y="17332"/>
                    <a:pt x="10452" y="17313"/>
                    <a:pt x="10294" y="17289"/>
                  </a:cubicBezTo>
                  <a:cubicBezTo>
                    <a:pt x="10939" y="18334"/>
                    <a:pt x="11237" y="19827"/>
                    <a:pt x="11315" y="20701"/>
                  </a:cubicBezTo>
                  <a:lnTo>
                    <a:pt x="11395" y="21600"/>
                  </a:lnTo>
                  <a:lnTo>
                    <a:pt x="10634" y="21057"/>
                  </a:ln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32" name="Shape 17068">
              <a:extLst>
                <a:ext uri="{FF2B5EF4-FFF2-40B4-BE49-F238E27FC236}">
                  <a16:creationId xmlns:a16="http://schemas.microsoft.com/office/drawing/2014/main" id="{53186DB9-0868-C8D6-6FD6-E83F1A57ABF0}"/>
                </a:ext>
              </a:extLst>
            </p:cNvPr>
            <p:cNvSpPr/>
            <p:nvPr/>
          </p:nvSpPr>
          <p:spPr>
            <a:xfrm>
              <a:off x="5678865" y="2186702"/>
              <a:ext cx="283203" cy="304396"/>
            </a:xfrm>
            <a:custGeom>
              <a:avLst/>
              <a:gdLst/>
              <a:ahLst/>
              <a:cxnLst>
                <a:cxn ang="0">
                  <a:pos x="wd2" y="hd2"/>
                </a:cxn>
                <a:cxn ang="5400000">
                  <a:pos x="wd2" y="hd2"/>
                </a:cxn>
                <a:cxn ang="10800000">
                  <a:pos x="wd2" y="hd2"/>
                </a:cxn>
                <a:cxn ang="16200000">
                  <a:pos x="wd2" y="hd2"/>
                </a:cxn>
              </a:cxnLst>
              <a:rect l="0" t="0" r="r" b="b"/>
              <a:pathLst>
                <a:path w="21516" h="21600" extrusionOk="0">
                  <a:moveTo>
                    <a:pt x="10245" y="21594"/>
                  </a:moveTo>
                  <a:cubicBezTo>
                    <a:pt x="9915" y="21552"/>
                    <a:pt x="9590" y="21281"/>
                    <a:pt x="9304" y="21043"/>
                  </a:cubicBezTo>
                  <a:cubicBezTo>
                    <a:pt x="9261" y="21007"/>
                    <a:pt x="9218" y="20971"/>
                    <a:pt x="9178" y="20939"/>
                  </a:cubicBezTo>
                  <a:cubicBezTo>
                    <a:pt x="9008" y="20991"/>
                    <a:pt x="8894" y="21018"/>
                    <a:pt x="8764" y="21018"/>
                  </a:cubicBezTo>
                  <a:cubicBezTo>
                    <a:pt x="8606" y="21018"/>
                    <a:pt x="8450" y="20978"/>
                    <a:pt x="8244" y="20885"/>
                  </a:cubicBezTo>
                  <a:cubicBezTo>
                    <a:pt x="7935" y="20747"/>
                    <a:pt x="7393" y="20658"/>
                    <a:pt x="6862" y="20658"/>
                  </a:cubicBezTo>
                  <a:cubicBezTo>
                    <a:pt x="6711" y="20658"/>
                    <a:pt x="6568" y="20665"/>
                    <a:pt x="6443" y="20680"/>
                  </a:cubicBezTo>
                  <a:cubicBezTo>
                    <a:pt x="6266" y="20703"/>
                    <a:pt x="6093" y="20732"/>
                    <a:pt x="5922" y="20762"/>
                  </a:cubicBezTo>
                  <a:cubicBezTo>
                    <a:pt x="5581" y="20820"/>
                    <a:pt x="5228" y="20881"/>
                    <a:pt x="4850" y="20881"/>
                  </a:cubicBezTo>
                  <a:cubicBezTo>
                    <a:pt x="4775" y="20881"/>
                    <a:pt x="4699" y="20878"/>
                    <a:pt x="4622" y="20873"/>
                  </a:cubicBezTo>
                  <a:lnTo>
                    <a:pt x="4512" y="20578"/>
                  </a:lnTo>
                  <a:lnTo>
                    <a:pt x="4453" y="20871"/>
                  </a:lnTo>
                  <a:cubicBezTo>
                    <a:pt x="4451" y="20871"/>
                    <a:pt x="4449" y="20871"/>
                    <a:pt x="4447" y="20871"/>
                  </a:cubicBezTo>
                  <a:cubicBezTo>
                    <a:pt x="4076" y="20871"/>
                    <a:pt x="3886" y="20856"/>
                    <a:pt x="3750" y="20776"/>
                  </a:cubicBezTo>
                  <a:lnTo>
                    <a:pt x="3512" y="20637"/>
                  </a:lnTo>
                  <a:lnTo>
                    <a:pt x="3633" y="20403"/>
                  </a:lnTo>
                  <a:cubicBezTo>
                    <a:pt x="3709" y="20257"/>
                    <a:pt x="3683" y="20018"/>
                    <a:pt x="3660" y="19807"/>
                  </a:cubicBezTo>
                  <a:lnTo>
                    <a:pt x="3646" y="19662"/>
                  </a:lnTo>
                  <a:cubicBezTo>
                    <a:pt x="3615" y="19260"/>
                    <a:pt x="3760" y="19036"/>
                    <a:pt x="3888" y="18839"/>
                  </a:cubicBezTo>
                  <a:cubicBezTo>
                    <a:pt x="3956" y="18735"/>
                    <a:pt x="4020" y="18636"/>
                    <a:pt x="4067" y="18500"/>
                  </a:cubicBezTo>
                  <a:cubicBezTo>
                    <a:pt x="4110" y="18374"/>
                    <a:pt x="4122" y="18268"/>
                    <a:pt x="4134" y="18171"/>
                  </a:cubicBezTo>
                  <a:cubicBezTo>
                    <a:pt x="4165" y="17927"/>
                    <a:pt x="4200" y="17651"/>
                    <a:pt x="4574" y="17367"/>
                  </a:cubicBezTo>
                  <a:cubicBezTo>
                    <a:pt x="4626" y="17327"/>
                    <a:pt x="4696" y="17282"/>
                    <a:pt x="4773" y="17234"/>
                  </a:cubicBezTo>
                  <a:cubicBezTo>
                    <a:pt x="4872" y="17172"/>
                    <a:pt x="5135" y="17007"/>
                    <a:pt x="5153" y="16928"/>
                  </a:cubicBezTo>
                  <a:cubicBezTo>
                    <a:pt x="5104" y="16890"/>
                    <a:pt x="4851" y="16803"/>
                    <a:pt x="3976" y="16779"/>
                  </a:cubicBezTo>
                  <a:cubicBezTo>
                    <a:pt x="3865" y="16776"/>
                    <a:pt x="3775" y="16773"/>
                    <a:pt x="3719" y="16768"/>
                  </a:cubicBezTo>
                  <a:cubicBezTo>
                    <a:pt x="3436" y="16744"/>
                    <a:pt x="3059" y="16703"/>
                    <a:pt x="2664" y="16603"/>
                  </a:cubicBezTo>
                  <a:cubicBezTo>
                    <a:pt x="2285" y="16507"/>
                    <a:pt x="1995" y="16302"/>
                    <a:pt x="1715" y="16103"/>
                  </a:cubicBezTo>
                  <a:cubicBezTo>
                    <a:pt x="1501" y="15951"/>
                    <a:pt x="1299" y="15807"/>
                    <a:pt x="1080" y="15733"/>
                  </a:cubicBezTo>
                  <a:lnTo>
                    <a:pt x="797" y="15639"/>
                  </a:lnTo>
                  <a:lnTo>
                    <a:pt x="885" y="15373"/>
                  </a:lnTo>
                  <a:cubicBezTo>
                    <a:pt x="984" y="15074"/>
                    <a:pt x="1096" y="14848"/>
                    <a:pt x="1191" y="14681"/>
                  </a:cubicBezTo>
                  <a:cubicBezTo>
                    <a:pt x="548" y="14534"/>
                    <a:pt x="250" y="13704"/>
                    <a:pt x="216" y="13601"/>
                  </a:cubicBezTo>
                  <a:lnTo>
                    <a:pt x="145" y="13390"/>
                  </a:lnTo>
                  <a:lnTo>
                    <a:pt x="347" y="13268"/>
                  </a:lnTo>
                  <a:cubicBezTo>
                    <a:pt x="757" y="13022"/>
                    <a:pt x="781" y="12852"/>
                    <a:pt x="685" y="12640"/>
                  </a:cubicBezTo>
                  <a:lnTo>
                    <a:pt x="632" y="12542"/>
                  </a:lnTo>
                  <a:cubicBezTo>
                    <a:pt x="362" y="11944"/>
                    <a:pt x="124" y="11329"/>
                    <a:pt x="324" y="10712"/>
                  </a:cubicBezTo>
                  <a:lnTo>
                    <a:pt x="392" y="10520"/>
                  </a:lnTo>
                  <a:cubicBezTo>
                    <a:pt x="488" y="10264"/>
                    <a:pt x="538" y="10111"/>
                    <a:pt x="447" y="9959"/>
                  </a:cubicBezTo>
                  <a:cubicBezTo>
                    <a:pt x="258" y="9644"/>
                    <a:pt x="121" y="9354"/>
                    <a:pt x="0" y="9020"/>
                  </a:cubicBezTo>
                  <a:lnTo>
                    <a:pt x="303" y="8920"/>
                  </a:lnTo>
                  <a:lnTo>
                    <a:pt x="359" y="8641"/>
                  </a:lnTo>
                  <a:cubicBezTo>
                    <a:pt x="430" y="8648"/>
                    <a:pt x="683" y="8649"/>
                    <a:pt x="914" y="8649"/>
                  </a:cubicBezTo>
                  <a:lnTo>
                    <a:pt x="1415" y="8648"/>
                  </a:lnTo>
                  <a:cubicBezTo>
                    <a:pt x="1695" y="8648"/>
                    <a:pt x="1891" y="8626"/>
                    <a:pt x="2006" y="8517"/>
                  </a:cubicBezTo>
                  <a:cubicBezTo>
                    <a:pt x="2071" y="8455"/>
                    <a:pt x="2114" y="8340"/>
                    <a:pt x="2159" y="8217"/>
                  </a:cubicBezTo>
                  <a:cubicBezTo>
                    <a:pt x="2207" y="8089"/>
                    <a:pt x="2260" y="7943"/>
                    <a:pt x="2358" y="7810"/>
                  </a:cubicBezTo>
                  <a:cubicBezTo>
                    <a:pt x="2392" y="7764"/>
                    <a:pt x="2430" y="7727"/>
                    <a:pt x="2468" y="7695"/>
                  </a:cubicBezTo>
                  <a:cubicBezTo>
                    <a:pt x="2433" y="7698"/>
                    <a:pt x="2399" y="7699"/>
                    <a:pt x="2368" y="7699"/>
                  </a:cubicBezTo>
                  <a:cubicBezTo>
                    <a:pt x="2051" y="7699"/>
                    <a:pt x="1842" y="7516"/>
                    <a:pt x="1835" y="7232"/>
                  </a:cubicBezTo>
                  <a:cubicBezTo>
                    <a:pt x="1828" y="6836"/>
                    <a:pt x="2235" y="6707"/>
                    <a:pt x="2409" y="6652"/>
                  </a:cubicBezTo>
                  <a:cubicBezTo>
                    <a:pt x="2696" y="6540"/>
                    <a:pt x="2733" y="6500"/>
                    <a:pt x="2828" y="6263"/>
                  </a:cubicBezTo>
                  <a:cubicBezTo>
                    <a:pt x="3089" y="5612"/>
                    <a:pt x="2945" y="5369"/>
                    <a:pt x="2648" y="5204"/>
                  </a:cubicBezTo>
                  <a:lnTo>
                    <a:pt x="2616" y="5185"/>
                  </a:lnTo>
                  <a:lnTo>
                    <a:pt x="2554" y="5138"/>
                  </a:lnTo>
                  <a:lnTo>
                    <a:pt x="2364" y="4964"/>
                  </a:lnTo>
                  <a:lnTo>
                    <a:pt x="2519" y="4762"/>
                  </a:lnTo>
                  <a:cubicBezTo>
                    <a:pt x="2584" y="4677"/>
                    <a:pt x="2610" y="4571"/>
                    <a:pt x="2638" y="4458"/>
                  </a:cubicBezTo>
                  <a:cubicBezTo>
                    <a:pt x="2693" y="4232"/>
                    <a:pt x="2796" y="3811"/>
                    <a:pt x="3429" y="3806"/>
                  </a:cubicBezTo>
                  <a:cubicBezTo>
                    <a:pt x="3440" y="3806"/>
                    <a:pt x="3450" y="3806"/>
                    <a:pt x="3460" y="3806"/>
                  </a:cubicBezTo>
                  <a:cubicBezTo>
                    <a:pt x="3733" y="3806"/>
                    <a:pt x="3921" y="3811"/>
                    <a:pt x="4110" y="3815"/>
                  </a:cubicBezTo>
                  <a:cubicBezTo>
                    <a:pt x="4300" y="3819"/>
                    <a:pt x="4882" y="3822"/>
                    <a:pt x="4882" y="3822"/>
                  </a:cubicBezTo>
                  <a:cubicBezTo>
                    <a:pt x="5220" y="3822"/>
                    <a:pt x="5427" y="3974"/>
                    <a:pt x="5578" y="4086"/>
                  </a:cubicBezTo>
                  <a:cubicBezTo>
                    <a:pt x="5697" y="4174"/>
                    <a:pt x="5756" y="4213"/>
                    <a:pt x="5827" y="4217"/>
                  </a:cubicBezTo>
                  <a:cubicBezTo>
                    <a:pt x="5822" y="4201"/>
                    <a:pt x="5822" y="4160"/>
                    <a:pt x="5821" y="4130"/>
                  </a:cubicBezTo>
                  <a:cubicBezTo>
                    <a:pt x="5821" y="4073"/>
                    <a:pt x="5821" y="4016"/>
                    <a:pt x="5827" y="3962"/>
                  </a:cubicBezTo>
                  <a:cubicBezTo>
                    <a:pt x="5875" y="3496"/>
                    <a:pt x="6035" y="3353"/>
                    <a:pt x="6541" y="3323"/>
                  </a:cubicBezTo>
                  <a:cubicBezTo>
                    <a:pt x="6741" y="3311"/>
                    <a:pt x="6788" y="3263"/>
                    <a:pt x="6788" y="3263"/>
                  </a:cubicBezTo>
                  <a:cubicBezTo>
                    <a:pt x="6795" y="3244"/>
                    <a:pt x="6786" y="3126"/>
                    <a:pt x="6603" y="2909"/>
                  </a:cubicBezTo>
                  <a:cubicBezTo>
                    <a:pt x="6572" y="2871"/>
                    <a:pt x="6528" y="2838"/>
                    <a:pt x="6485" y="2802"/>
                  </a:cubicBezTo>
                  <a:cubicBezTo>
                    <a:pt x="6324" y="2670"/>
                    <a:pt x="6081" y="2470"/>
                    <a:pt x="6109" y="2140"/>
                  </a:cubicBezTo>
                  <a:lnTo>
                    <a:pt x="6120" y="2015"/>
                  </a:lnTo>
                  <a:lnTo>
                    <a:pt x="6225" y="1935"/>
                  </a:lnTo>
                  <a:cubicBezTo>
                    <a:pt x="6451" y="1766"/>
                    <a:pt x="6682" y="1734"/>
                    <a:pt x="6868" y="1709"/>
                  </a:cubicBezTo>
                  <a:cubicBezTo>
                    <a:pt x="6868" y="1708"/>
                    <a:pt x="6869" y="1708"/>
                    <a:pt x="6869" y="1708"/>
                  </a:cubicBezTo>
                  <a:cubicBezTo>
                    <a:pt x="6802" y="1575"/>
                    <a:pt x="6653" y="1454"/>
                    <a:pt x="6448" y="1297"/>
                  </a:cubicBezTo>
                  <a:cubicBezTo>
                    <a:pt x="6192" y="1099"/>
                    <a:pt x="5902" y="876"/>
                    <a:pt x="5809" y="536"/>
                  </a:cubicBezTo>
                  <a:lnTo>
                    <a:pt x="5663" y="0"/>
                  </a:lnTo>
                  <a:lnTo>
                    <a:pt x="6226" y="188"/>
                  </a:lnTo>
                  <a:cubicBezTo>
                    <a:pt x="6457" y="266"/>
                    <a:pt x="6691" y="374"/>
                    <a:pt x="6924" y="483"/>
                  </a:cubicBezTo>
                  <a:cubicBezTo>
                    <a:pt x="7071" y="551"/>
                    <a:pt x="7218" y="620"/>
                    <a:pt x="7364" y="679"/>
                  </a:cubicBezTo>
                  <a:cubicBezTo>
                    <a:pt x="7769" y="840"/>
                    <a:pt x="8233" y="868"/>
                    <a:pt x="8634" y="875"/>
                  </a:cubicBezTo>
                  <a:cubicBezTo>
                    <a:pt x="8635" y="875"/>
                    <a:pt x="8636" y="875"/>
                    <a:pt x="8638" y="875"/>
                  </a:cubicBezTo>
                  <a:cubicBezTo>
                    <a:pt x="8723" y="875"/>
                    <a:pt x="8792" y="869"/>
                    <a:pt x="8863" y="864"/>
                  </a:cubicBezTo>
                  <a:cubicBezTo>
                    <a:pt x="8952" y="857"/>
                    <a:pt x="9042" y="850"/>
                    <a:pt x="9128" y="850"/>
                  </a:cubicBezTo>
                  <a:cubicBezTo>
                    <a:pt x="9526" y="850"/>
                    <a:pt x="9785" y="1003"/>
                    <a:pt x="9897" y="1305"/>
                  </a:cubicBezTo>
                  <a:cubicBezTo>
                    <a:pt x="10092" y="1836"/>
                    <a:pt x="10289" y="2034"/>
                    <a:pt x="10625" y="2034"/>
                  </a:cubicBezTo>
                  <a:cubicBezTo>
                    <a:pt x="10704" y="2025"/>
                    <a:pt x="10863" y="1977"/>
                    <a:pt x="11060" y="1920"/>
                  </a:cubicBezTo>
                  <a:cubicBezTo>
                    <a:pt x="11809" y="1701"/>
                    <a:pt x="12174" y="1605"/>
                    <a:pt x="12356" y="1605"/>
                  </a:cubicBezTo>
                  <a:lnTo>
                    <a:pt x="12499" y="1605"/>
                  </a:lnTo>
                  <a:lnTo>
                    <a:pt x="12634" y="1712"/>
                  </a:lnTo>
                  <a:lnTo>
                    <a:pt x="12729" y="1812"/>
                  </a:lnTo>
                  <a:lnTo>
                    <a:pt x="12714" y="1952"/>
                  </a:lnTo>
                  <a:cubicBezTo>
                    <a:pt x="12676" y="2228"/>
                    <a:pt x="12625" y="2478"/>
                    <a:pt x="12397" y="2748"/>
                  </a:cubicBezTo>
                  <a:cubicBezTo>
                    <a:pt x="12354" y="2799"/>
                    <a:pt x="12296" y="2852"/>
                    <a:pt x="12235" y="2905"/>
                  </a:cubicBezTo>
                  <a:cubicBezTo>
                    <a:pt x="12193" y="2943"/>
                    <a:pt x="12122" y="3006"/>
                    <a:pt x="12108" y="3033"/>
                  </a:cubicBezTo>
                  <a:cubicBezTo>
                    <a:pt x="12117" y="3024"/>
                    <a:pt x="12127" y="3021"/>
                    <a:pt x="12141" y="3021"/>
                  </a:cubicBezTo>
                  <a:cubicBezTo>
                    <a:pt x="12183" y="3021"/>
                    <a:pt x="12257" y="3051"/>
                    <a:pt x="12392" y="3051"/>
                  </a:cubicBezTo>
                  <a:cubicBezTo>
                    <a:pt x="12863" y="3051"/>
                    <a:pt x="13579" y="2691"/>
                    <a:pt x="14007" y="2475"/>
                  </a:cubicBezTo>
                  <a:cubicBezTo>
                    <a:pt x="14127" y="2415"/>
                    <a:pt x="14469" y="2252"/>
                    <a:pt x="14469" y="2252"/>
                  </a:cubicBezTo>
                  <a:cubicBezTo>
                    <a:pt x="14801" y="2095"/>
                    <a:pt x="15176" y="1918"/>
                    <a:pt x="15596" y="1918"/>
                  </a:cubicBezTo>
                  <a:cubicBezTo>
                    <a:pt x="15663" y="1918"/>
                    <a:pt x="15748" y="1930"/>
                    <a:pt x="15846" y="1946"/>
                  </a:cubicBezTo>
                  <a:cubicBezTo>
                    <a:pt x="15940" y="1962"/>
                    <a:pt x="16051" y="1982"/>
                    <a:pt x="16148" y="1982"/>
                  </a:cubicBezTo>
                  <a:cubicBezTo>
                    <a:pt x="16251" y="1817"/>
                    <a:pt x="16615" y="1282"/>
                    <a:pt x="17171" y="1282"/>
                  </a:cubicBezTo>
                  <a:lnTo>
                    <a:pt x="17208" y="1282"/>
                  </a:lnTo>
                  <a:lnTo>
                    <a:pt x="17345" y="1301"/>
                  </a:lnTo>
                  <a:cubicBezTo>
                    <a:pt x="17572" y="1349"/>
                    <a:pt x="17774" y="1505"/>
                    <a:pt x="17899" y="1727"/>
                  </a:cubicBezTo>
                  <a:cubicBezTo>
                    <a:pt x="18033" y="1966"/>
                    <a:pt x="18055" y="2238"/>
                    <a:pt x="17958" y="2456"/>
                  </a:cubicBezTo>
                  <a:cubicBezTo>
                    <a:pt x="17930" y="2520"/>
                    <a:pt x="17901" y="2574"/>
                    <a:pt x="17875" y="2621"/>
                  </a:cubicBezTo>
                  <a:cubicBezTo>
                    <a:pt x="17900" y="2632"/>
                    <a:pt x="17928" y="2644"/>
                    <a:pt x="17959" y="2657"/>
                  </a:cubicBezTo>
                  <a:cubicBezTo>
                    <a:pt x="18396" y="2839"/>
                    <a:pt x="18804" y="3097"/>
                    <a:pt x="19173" y="3425"/>
                  </a:cubicBezTo>
                  <a:cubicBezTo>
                    <a:pt x="19605" y="3806"/>
                    <a:pt x="19707" y="4349"/>
                    <a:pt x="19797" y="4828"/>
                  </a:cubicBezTo>
                  <a:lnTo>
                    <a:pt x="19817" y="4932"/>
                  </a:lnTo>
                  <a:cubicBezTo>
                    <a:pt x="19886" y="5297"/>
                    <a:pt x="19921" y="5628"/>
                    <a:pt x="19652" y="5996"/>
                  </a:cubicBezTo>
                  <a:cubicBezTo>
                    <a:pt x="19620" y="6040"/>
                    <a:pt x="19580" y="6088"/>
                    <a:pt x="19539" y="6137"/>
                  </a:cubicBezTo>
                  <a:cubicBezTo>
                    <a:pt x="19486" y="6199"/>
                    <a:pt x="19387" y="6315"/>
                    <a:pt x="19384" y="6360"/>
                  </a:cubicBezTo>
                  <a:cubicBezTo>
                    <a:pt x="19416" y="6384"/>
                    <a:pt x="19553" y="6419"/>
                    <a:pt x="19634" y="6440"/>
                  </a:cubicBezTo>
                  <a:cubicBezTo>
                    <a:pt x="19812" y="6486"/>
                    <a:pt x="20013" y="6539"/>
                    <a:pt x="20165" y="6674"/>
                  </a:cubicBezTo>
                  <a:cubicBezTo>
                    <a:pt x="20396" y="6882"/>
                    <a:pt x="20398" y="7132"/>
                    <a:pt x="20399" y="7314"/>
                  </a:cubicBezTo>
                  <a:cubicBezTo>
                    <a:pt x="20400" y="7397"/>
                    <a:pt x="20400" y="7476"/>
                    <a:pt x="20423" y="7523"/>
                  </a:cubicBezTo>
                  <a:cubicBezTo>
                    <a:pt x="20461" y="7602"/>
                    <a:pt x="20499" y="7656"/>
                    <a:pt x="20533" y="7704"/>
                  </a:cubicBezTo>
                  <a:cubicBezTo>
                    <a:pt x="20641" y="7862"/>
                    <a:pt x="20718" y="7995"/>
                    <a:pt x="20723" y="8280"/>
                  </a:cubicBezTo>
                  <a:cubicBezTo>
                    <a:pt x="20726" y="8451"/>
                    <a:pt x="20700" y="8629"/>
                    <a:pt x="20674" y="8807"/>
                  </a:cubicBezTo>
                  <a:cubicBezTo>
                    <a:pt x="20635" y="9066"/>
                    <a:pt x="20597" y="9311"/>
                    <a:pt x="20675" y="9515"/>
                  </a:cubicBezTo>
                  <a:cubicBezTo>
                    <a:pt x="20697" y="9573"/>
                    <a:pt x="20761" y="9610"/>
                    <a:pt x="20901" y="9681"/>
                  </a:cubicBezTo>
                  <a:cubicBezTo>
                    <a:pt x="21038" y="9749"/>
                    <a:pt x="21209" y="9835"/>
                    <a:pt x="21328" y="9996"/>
                  </a:cubicBezTo>
                  <a:cubicBezTo>
                    <a:pt x="21600" y="10365"/>
                    <a:pt x="21497" y="11068"/>
                    <a:pt x="21496" y="11074"/>
                  </a:cubicBezTo>
                  <a:cubicBezTo>
                    <a:pt x="21449" y="11390"/>
                    <a:pt x="21235" y="11609"/>
                    <a:pt x="21046" y="11803"/>
                  </a:cubicBezTo>
                  <a:cubicBezTo>
                    <a:pt x="20956" y="11897"/>
                    <a:pt x="20870" y="11986"/>
                    <a:pt x="20815" y="12072"/>
                  </a:cubicBezTo>
                  <a:lnTo>
                    <a:pt x="20585" y="12439"/>
                  </a:lnTo>
                  <a:lnTo>
                    <a:pt x="19956" y="11731"/>
                  </a:lnTo>
                  <a:cubicBezTo>
                    <a:pt x="19891" y="11805"/>
                    <a:pt x="19814" y="11877"/>
                    <a:pt x="19719" y="11937"/>
                  </a:cubicBezTo>
                  <a:cubicBezTo>
                    <a:pt x="19438" y="12111"/>
                    <a:pt x="19106" y="12144"/>
                    <a:pt x="18814" y="12172"/>
                  </a:cubicBezTo>
                  <a:cubicBezTo>
                    <a:pt x="18668" y="12187"/>
                    <a:pt x="18522" y="12200"/>
                    <a:pt x="18389" y="12235"/>
                  </a:cubicBezTo>
                  <a:cubicBezTo>
                    <a:pt x="18076" y="12318"/>
                    <a:pt x="17814" y="12482"/>
                    <a:pt x="17536" y="12655"/>
                  </a:cubicBezTo>
                  <a:cubicBezTo>
                    <a:pt x="17187" y="12873"/>
                    <a:pt x="16825" y="13099"/>
                    <a:pt x="16343" y="13176"/>
                  </a:cubicBezTo>
                  <a:cubicBezTo>
                    <a:pt x="16198" y="13199"/>
                    <a:pt x="16042" y="13257"/>
                    <a:pt x="15879" y="13315"/>
                  </a:cubicBezTo>
                  <a:cubicBezTo>
                    <a:pt x="15633" y="13403"/>
                    <a:pt x="15357" y="13501"/>
                    <a:pt x="15077" y="13520"/>
                  </a:cubicBezTo>
                  <a:cubicBezTo>
                    <a:pt x="15165" y="13622"/>
                    <a:pt x="15295" y="13709"/>
                    <a:pt x="15514" y="13856"/>
                  </a:cubicBezTo>
                  <a:cubicBezTo>
                    <a:pt x="15706" y="13982"/>
                    <a:pt x="15808" y="14131"/>
                    <a:pt x="15819" y="14300"/>
                  </a:cubicBezTo>
                  <a:cubicBezTo>
                    <a:pt x="15832" y="14495"/>
                    <a:pt x="15720" y="14649"/>
                    <a:pt x="15589" y="14776"/>
                  </a:cubicBezTo>
                  <a:cubicBezTo>
                    <a:pt x="15815" y="15046"/>
                    <a:pt x="16112" y="15340"/>
                    <a:pt x="16370" y="15545"/>
                  </a:cubicBezTo>
                  <a:cubicBezTo>
                    <a:pt x="16682" y="15795"/>
                    <a:pt x="16994" y="15955"/>
                    <a:pt x="17355" y="16141"/>
                  </a:cubicBezTo>
                  <a:lnTo>
                    <a:pt x="17521" y="16226"/>
                  </a:lnTo>
                  <a:cubicBezTo>
                    <a:pt x="17854" y="16398"/>
                    <a:pt x="18146" y="16648"/>
                    <a:pt x="18429" y="16890"/>
                  </a:cubicBezTo>
                  <a:cubicBezTo>
                    <a:pt x="18543" y="16986"/>
                    <a:pt x="18655" y="17082"/>
                    <a:pt x="18766" y="17170"/>
                  </a:cubicBezTo>
                  <a:lnTo>
                    <a:pt x="18888" y="17262"/>
                  </a:lnTo>
                  <a:cubicBezTo>
                    <a:pt x="19011" y="17354"/>
                    <a:pt x="19134" y="17448"/>
                    <a:pt x="19237" y="17555"/>
                  </a:cubicBezTo>
                  <a:lnTo>
                    <a:pt x="19348" y="17670"/>
                  </a:lnTo>
                  <a:lnTo>
                    <a:pt x="19308" y="17822"/>
                  </a:lnTo>
                  <a:cubicBezTo>
                    <a:pt x="19260" y="18002"/>
                    <a:pt x="19255" y="18021"/>
                    <a:pt x="17577" y="18608"/>
                  </a:cubicBezTo>
                  <a:cubicBezTo>
                    <a:pt x="17446" y="18658"/>
                    <a:pt x="16878" y="18949"/>
                    <a:pt x="16599" y="19120"/>
                  </a:cubicBezTo>
                  <a:cubicBezTo>
                    <a:pt x="16658" y="19203"/>
                    <a:pt x="16727" y="19284"/>
                    <a:pt x="16799" y="19369"/>
                  </a:cubicBezTo>
                  <a:cubicBezTo>
                    <a:pt x="16934" y="19529"/>
                    <a:pt x="17075" y="19694"/>
                    <a:pt x="17174" y="19902"/>
                  </a:cubicBezTo>
                  <a:cubicBezTo>
                    <a:pt x="17259" y="20083"/>
                    <a:pt x="17388" y="20584"/>
                    <a:pt x="17222" y="20908"/>
                  </a:cubicBezTo>
                  <a:cubicBezTo>
                    <a:pt x="17148" y="21051"/>
                    <a:pt x="17021" y="21153"/>
                    <a:pt x="16864" y="21193"/>
                  </a:cubicBezTo>
                  <a:lnTo>
                    <a:pt x="16822" y="21204"/>
                  </a:lnTo>
                  <a:lnTo>
                    <a:pt x="16721" y="21211"/>
                  </a:lnTo>
                  <a:cubicBezTo>
                    <a:pt x="16437" y="21211"/>
                    <a:pt x="16257" y="21010"/>
                    <a:pt x="16125" y="20863"/>
                  </a:cubicBezTo>
                  <a:cubicBezTo>
                    <a:pt x="16091" y="20826"/>
                    <a:pt x="16041" y="20769"/>
                    <a:pt x="16019" y="20755"/>
                  </a:cubicBezTo>
                  <a:cubicBezTo>
                    <a:pt x="15815" y="20650"/>
                    <a:pt x="15518" y="20540"/>
                    <a:pt x="15330" y="20540"/>
                  </a:cubicBezTo>
                  <a:lnTo>
                    <a:pt x="14948" y="20573"/>
                  </a:lnTo>
                  <a:lnTo>
                    <a:pt x="14855" y="20840"/>
                  </a:lnTo>
                  <a:cubicBezTo>
                    <a:pt x="14854" y="20840"/>
                    <a:pt x="14853" y="20840"/>
                    <a:pt x="14851" y="20840"/>
                  </a:cubicBezTo>
                  <a:cubicBezTo>
                    <a:pt x="14436" y="20840"/>
                    <a:pt x="13358" y="21017"/>
                    <a:pt x="13201" y="21080"/>
                  </a:cubicBezTo>
                  <a:cubicBezTo>
                    <a:pt x="13157" y="21107"/>
                    <a:pt x="13107" y="21150"/>
                    <a:pt x="13059" y="21188"/>
                  </a:cubicBezTo>
                  <a:cubicBezTo>
                    <a:pt x="12925" y="21296"/>
                    <a:pt x="12759" y="21431"/>
                    <a:pt x="12488" y="21431"/>
                  </a:cubicBezTo>
                  <a:cubicBezTo>
                    <a:pt x="12411" y="21431"/>
                    <a:pt x="12333" y="21421"/>
                    <a:pt x="12250" y="21398"/>
                  </a:cubicBezTo>
                  <a:cubicBezTo>
                    <a:pt x="12052" y="21342"/>
                    <a:pt x="11896" y="21244"/>
                    <a:pt x="11760" y="21158"/>
                  </a:cubicBezTo>
                  <a:cubicBezTo>
                    <a:pt x="11608" y="21063"/>
                    <a:pt x="11489" y="20987"/>
                    <a:pt x="11341" y="20977"/>
                  </a:cubicBezTo>
                  <a:cubicBezTo>
                    <a:pt x="11340" y="20977"/>
                    <a:pt x="11339" y="20977"/>
                    <a:pt x="11338" y="20977"/>
                  </a:cubicBezTo>
                  <a:cubicBezTo>
                    <a:pt x="11223" y="20977"/>
                    <a:pt x="11174" y="21023"/>
                    <a:pt x="11046" y="21187"/>
                  </a:cubicBezTo>
                  <a:cubicBezTo>
                    <a:pt x="10916" y="21352"/>
                    <a:pt x="10721" y="21600"/>
                    <a:pt x="10349" y="21600"/>
                  </a:cubicBezTo>
                  <a:lnTo>
                    <a:pt x="10328" y="21600"/>
                  </a:lnTo>
                  <a:lnTo>
                    <a:pt x="10245" y="21594"/>
                  </a:lnTo>
                  <a:close/>
                </a:path>
              </a:pathLst>
            </a:custGeom>
            <a:solidFill>
              <a:srgbClr val="0A5D7A"/>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33" name="Shape 17069">
              <a:extLst>
                <a:ext uri="{FF2B5EF4-FFF2-40B4-BE49-F238E27FC236}">
                  <a16:creationId xmlns:a16="http://schemas.microsoft.com/office/drawing/2014/main" id="{E34876FB-1BD3-9E8F-966B-93EE1E5CB558}"/>
                </a:ext>
              </a:extLst>
            </p:cNvPr>
            <p:cNvSpPr/>
            <p:nvPr/>
          </p:nvSpPr>
          <p:spPr>
            <a:xfrm>
              <a:off x="5870744" y="2332462"/>
              <a:ext cx="221530" cy="103557"/>
            </a:xfrm>
            <a:custGeom>
              <a:avLst/>
              <a:gdLst/>
              <a:ahLst/>
              <a:cxnLst>
                <a:cxn ang="0">
                  <a:pos x="wd2" y="hd2"/>
                </a:cxn>
                <a:cxn ang="5400000">
                  <a:pos x="wd2" y="hd2"/>
                </a:cxn>
                <a:cxn ang="10800000">
                  <a:pos x="wd2" y="hd2"/>
                </a:cxn>
                <a:cxn ang="16200000">
                  <a:pos x="wd2" y="hd2"/>
                </a:cxn>
              </a:cxnLst>
              <a:rect l="0" t="0" r="r" b="b"/>
              <a:pathLst>
                <a:path w="21600" h="21599" extrusionOk="0">
                  <a:moveTo>
                    <a:pt x="7177" y="21599"/>
                  </a:moveTo>
                  <a:cubicBezTo>
                    <a:pt x="6595" y="21600"/>
                    <a:pt x="6236" y="21374"/>
                    <a:pt x="6197" y="21348"/>
                  </a:cubicBezTo>
                  <a:lnTo>
                    <a:pt x="6087" y="21275"/>
                  </a:lnTo>
                  <a:lnTo>
                    <a:pt x="6011" y="21092"/>
                  </a:lnTo>
                  <a:cubicBezTo>
                    <a:pt x="5908" y="20844"/>
                    <a:pt x="5782" y="20634"/>
                    <a:pt x="5658" y="20423"/>
                  </a:cubicBezTo>
                  <a:lnTo>
                    <a:pt x="5492" y="20132"/>
                  </a:lnTo>
                  <a:cubicBezTo>
                    <a:pt x="5340" y="19862"/>
                    <a:pt x="5187" y="19562"/>
                    <a:pt x="5032" y="19259"/>
                  </a:cubicBezTo>
                  <a:cubicBezTo>
                    <a:pt x="4704" y="18618"/>
                    <a:pt x="4365" y="17954"/>
                    <a:pt x="4022" y="17549"/>
                  </a:cubicBezTo>
                  <a:lnTo>
                    <a:pt x="3811" y="17300"/>
                  </a:lnTo>
                  <a:cubicBezTo>
                    <a:pt x="3329" y="16733"/>
                    <a:pt x="2873" y="16197"/>
                    <a:pt x="2410" y="15346"/>
                  </a:cubicBezTo>
                  <a:cubicBezTo>
                    <a:pt x="1939" y="14488"/>
                    <a:pt x="1398" y="13207"/>
                    <a:pt x="1063" y="12160"/>
                  </a:cubicBezTo>
                  <a:lnTo>
                    <a:pt x="867" y="11546"/>
                  </a:lnTo>
                  <a:lnTo>
                    <a:pt x="1124" y="11044"/>
                  </a:lnTo>
                  <a:cubicBezTo>
                    <a:pt x="1266" y="10773"/>
                    <a:pt x="1405" y="10504"/>
                    <a:pt x="1428" y="10388"/>
                  </a:cubicBezTo>
                  <a:cubicBezTo>
                    <a:pt x="738" y="9511"/>
                    <a:pt x="450" y="9071"/>
                    <a:pt x="235" y="7103"/>
                  </a:cubicBezTo>
                  <a:lnTo>
                    <a:pt x="0" y="4952"/>
                  </a:lnTo>
                  <a:lnTo>
                    <a:pt x="862" y="6198"/>
                  </a:lnTo>
                  <a:cubicBezTo>
                    <a:pt x="947" y="6319"/>
                    <a:pt x="1042" y="6376"/>
                    <a:pt x="1162" y="6376"/>
                  </a:cubicBezTo>
                  <a:cubicBezTo>
                    <a:pt x="1411" y="6376"/>
                    <a:pt x="1721" y="6123"/>
                    <a:pt x="2020" y="5880"/>
                  </a:cubicBezTo>
                  <a:cubicBezTo>
                    <a:pt x="2283" y="5666"/>
                    <a:pt x="2538" y="5464"/>
                    <a:pt x="2770" y="5381"/>
                  </a:cubicBezTo>
                  <a:cubicBezTo>
                    <a:pt x="3216" y="5218"/>
                    <a:pt x="3589" y="4685"/>
                    <a:pt x="3984" y="4121"/>
                  </a:cubicBezTo>
                  <a:cubicBezTo>
                    <a:pt x="4376" y="3560"/>
                    <a:pt x="4783" y="2979"/>
                    <a:pt x="5309" y="2657"/>
                  </a:cubicBezTo>
                  <a:cubicBezTo>
                    <a:pt x="5525" y="2527"/>
                    <a:pt x="5759" y="2469"/>
                    <a:pt x="5994" y="2415"/>
                  </a:cubicBezTo>
                  <a:cubicBezTo>
                    <a:pt x="6302" y="2347"/>
                    <a:pt x="6593" y="2282"/>
                    <a:pt x="6786" y="2005"/>
                  </a:cubicBezTo>
                  <a:cubicBezTo>
                    <a:pt x="6880" y="1873"/>
                    <a:pt x="6965" y="1597"/>
                    <a:pt x="7056" y="1306"/>
                  </a:cubicBezTo>
                  <a:lnTo>
                    <a:pt x="7191" y="891"/>
                  </a:lnTo>
                  <a:lnTo>
                    <a:pt x="7502" y="0"/>
                  </a:lnTo>
                  <a:lnTo>
                    <a:pt x="8285" y="2017"/>
                  </a:lnTo>
                  <a:cubicBezTo>
                    <a:pt x="8305" y="1971"/>
                    <a:pt x="8324" y="1925"/>
                    <a:pt x="8344" y="1879"/>
                  </a:cubicBezTo>
                  <a:cubicBezTo>
                    <a:pt x="8446" y="1640"/>
                    <a:pt x="8549" y="1404"/>
                    <a:pt x="8627" y="1144"/>
                  </a:cubicBezTo>
                  <a:lnTo>
                    <a:pt x="8891" y="258"/>
                  </a:lnTo>
                  <a:lnTo>
                    <a:pt x="9423" y="1321"/>
                  </a:lnTo>
                  <a:cubicBezTo>
                    <a:pt x="9902" y="2271"/>
                    <a:pt x="10658" y="2630"/>
                    <a:pt x="11404" y="2875"/>
                  </a:cubicBezTo>
                  <a:cubicBezTo>
                    <a:pt x="12132" y="3105"/>
                    <a:pt x="13546" y="3552"/>
                    <a:pt x="13635" y="5887"/>
                  </a:cubicBezTo>
                  <a:cubicBezTo>
                    <a:pt x="13647" y="6180"/>
                    <a:pt x="13634" y="6515"/>
                    <a:pt x="13619" y="6861"/>
                  </a:cubicBezTo>
                  <a:cubicBezTo>
                    <a:pt x="13598" y="7317"/>
                    <a:pt x="13572" y="7882"/>
                    <a:pt x="13659" y="7997"/>
                  </a:cubicBezTo>
                  <a:cubicBezTo>
                    <a:pt x="13687" y="8000"/>
                    <a:pt x="13714" y="8001"/>
                    <a:pt x="13741" y="8001"/>
                  </a:cubicBezTo>
                  <a:cubicBezTo>
                    <a:pt x="14030" y="8001"/>
                    <a:pt x="14286" y="7793"/>
                    <a:pt x="14476" y="7637"/>
                  </a:cubicBezTo>
                  <a:lnTo>
                    <a:pt x="14909" y="7269"/>
                  </a:lnTo>
                  <a:cubicBezTo>
                    <a:pt x="15347" y="6876"/>
                    <a:pt x="15947" y="6337"/>
                    <a:pt x="16477" y="6337"/>
                  </a:cubicBezTo>
                  <a:cubicBezTo>
                    <a:pt x="17035" y="6337"/>
                    <a:pt x="17434" y="6932"/>
                    <a:pt x="17602" y="8014"/>
                  </a:cubicBezTo>
                  <a:lnTo>
                    <a:pt x="17666" y="8446"/>
                  </a:lnTo>
                  <a:cubicBezTo>
                    <a:pt x="17769" y="9157"/>
                    <a:pt x="17769" y="9157"/>
                    <a:pt x="18124" y="9211"/>
                  </a:cubicBezTo>
                  <a:cubicBezTo>
                    <a:pt x="18223" y="9226"/>
                    <a:pt x="18324" y="9227"/>
                    <a:pt x="18422" y="9230"/>
                  </a:cubicBezTo>
                  <a:cubicBezTo>
                    <a:pt x="18826" y="9241"/>
                    <a:pt x="19282" y="9252"/>
                    <a:pt x="19705" y="9975"/>
                  </a:cubicBezTo>
                  <a:cubicBezTo>
                    <a:pt x="19932" y="10358"/>
                    <a:pt x="20148" y="10946"/>
                    <a:pt x="20379" y="11568"/>
                  </a:cubicBezTo>
                  <a:cubicBezTo>
                    <a:pt x="20591" y="12144"/>
                    <a:pt x="20810" y="12738"/>
                    <a:pt x="21031" y="13149"/>
                  </a:cubicBezTo>
                  <a:lnTo>
                    <a:pt x="21600" y="14210"/>
                  </a:lnTo>
                  <a:lnTo>
                    <a:pt x="20866" y="14628"/>
                  </a:lnTo>
                  <a:cubicBezTo>
                    <a:pt x="19829" y="15217"/>
                    <a:pt x="19478" y="16114"/>
                    <a:pt x="18779" y="17899"/>
                  </a:cubicBezTo>
                  <a:cubicBezTo>
                    <a:pt x="18237" y="19280"/>
                    <a:pt x="17597" y="19511"/>
                    <a:pt x="17034" y="19715"/>
                  </a:cubicBezTo>
                  <a:cubicBezTo>
                    <a:pt x="16748" y="19819"/>
                    <a:pt x="16480" y="19917"/>
                    <a:pt x="16255" y="20120"/>
                  </a:cubicBezTo>
                  <a:cubicBezTo>
                    <a:pt x="16148" y="20215"/>
                    <a:pt x="16054" y="20271"/>
                    <a:pt x="15967" y="20322"/>
                  </a:cubicBezTo>
                  <a:cubicBezTo>
                    <a:pt x="15824" y="20513"/>
                    <a:pt x="15786" y="20715"/>
                    <a:pt x="15762" y="21107"/>
                  </a:cubicBezTo>
                  <a:lnTo>
                    <a:pt x="15396" y="21128"/>
                  </a:lnTo>
                  <a:lnTo>
                    <a:pt x="15403" y="21178"/>
                  </a:lnTo>
                  <a:cubicBezTo>
                    <a:pt x="15373" y="21195"/>
                    <a:pt x="15285" y="21235"/>
                    <a:pt x="15155" y="21235"/>
                  </a:cubicBezTo>
                  <a:cubicBezTo>
                    <a:pt x="14945" y="21235"/>
                    <a:pt x="14618" y="21129"/>
                    <a:pt x="14248" y="20629"/>
                  </a:cubicBezTo>
                  <a:cubicBezTo>
                    <a:pt x="14061" y="20377"/>
                    <a:pt x="13956" y="20350"/>
                    <a:pt x="13919" y="20350"/>
                  </a:cubicBezTo>
                  <a:cubicBezTo>
                    <a:pt x="13697" y="20807"/>
                    <a:pt x="13467" y="20991"/>
                    <a:pt x="13152" y="20991"/>
                  </a:cubicBezTo>
                  <a:cubicBezTo>
                    <a:pt x="12836" y="20991"/>
                    <a:pt x="12182" y="20754"/>
                    <a:pt x="11983" y="19859"/>
                  </a:cubicBezTo>
                  <a:cubicBezTo>
                    <a:pt x="11983" y="19860"/>
                    <a:pt x="11981" y="19862"/>
                    <a:pt x="11980" y="19862"/>
                  </a:cubicBezTo>
                  <a:cubicBezTo>
                    <a:pt x="11959" y="19862"/>
                    <a:pt x="11834" y="19764"/>
                    <a:pt x="11447" y="19764"/>
                  </a:cubicBezTo>
                  <a:cubicBezTo>
                    <a:pt x="11239" y="19764"/>
                    <a:pt x="11071" y="19523"/>
                    <a:pt x="10891" y="19268"/>
                  </a:cubicBezTo>
                  <a:cubicBezTo>
                    <a:pt x="10707" y="19007"/>
                    <a:pt x="10497" y="18708"/>
                    <a:pt x="10272" y="18696"/>
                  </a:cubicBezTo>
                  <a:lnTo>
                    <a:pt x="10272" y="18696"/>
                  </a:lnTo>
                  <a:cubicBezTo>
                    <a:pt x="10218" y="18696"/>
                    <a:pt x="10135" y="18886"/>
                    <a:pt x="10003" y="19198"/>
                  </a:cubicBezTo>
                  <a:cubicBezTo>
                    <a:pt x="9745" y="19811"/>
                    <a:pt x="9355" y="20739"/>
                    <a:pt x="8532" y="21208"/>
                  </a:cubicBezTo>
                  <a:cubicBezTo>
                    <a:pt x="8078" y="21468"/>
                    <a:pt x="7622" y="21599"/>
                    <a:pt x="7177" y="21599"/>
                  </a:cubicBez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34" name="Shape 17070">
              <a:extLst>
                <a:ext uri="{FF2B5EF4-FFF2-40B4-BE49-F238E27FC236}">
                  <a16:creationId xmlns:a16="http://schemas.microsoft.com/office/drawing/2014/main" id="{0592C0BE-4896-852C-1D11-6659AE9C655D}"/>
                </a:ext>
              </a:extLst>
            </p:cNvPr>
            <p:cNvSpPr/>
            <p:nvPr/>
          </p:nvSpPr>
          <p:spPr>
            <a:xfrm>
              <a:off x="5177028" y="2682285"/>
              <a:ext cx="122849" cy="207575"/>
            </a:xfrm>
            <a:custGeom>
              <a:avLst/>
              <a:gdLst/>
              <a:ahLst/>
              <a:cxnLst>
                <a:cxn ang="0">
                  <a:pos x="wd2" y="hd2"/>
                </a:cxn>
                <a:cxn ang="5400000">
                  <a:pos x="wd2" y="hd2"/>
                </a:cxn>
                <a:cxn ang="10800000">
                  <a:pos x="wd2" y="hd2"/>
                </a:cxn>
                <a:cxn ang="16200000">
                  <a:pos x="wd2" y="hd2"/>
                </a:cxn>
              </a:cxnLst>
              <a:rect l="0" t="0" r="r" b="b"/>
              <a:pathLst>
                <a:path w="21277" h="21600" extrusionOk="0">
                  <a:moveTo>
                    <a:pt x="8830" y="21600"/>
                  </a:moveTo>
                  <a:cubicBezTo>
                    <a:pt x="8392" y="21600"/>
                    <a:pt x="7974" y="21548"/>
                    <a:pt x="7488" y="21488"/>
                  </a:cubicBezTo>
                  <a:lnTo>
                    <a:pt x="7085" y="21439"/>
                  </a:lnTo>
                  <a:cubicBezTo>
                    <a:pt x="6801" y="21405"/>
                    <a:pt x="6528" y="21395"/>
                    <a:pt x="6256" y="21395"/>
                  </a:cubicBezTo>
                  <a:cubicBezTo>
                    <a:pt x="5995" y="21395"/>
                    <a:pt x="5734" y="21404"/>
                    <a:pt x="5467" y="21413"/>
                  </a:cubicBezTo>
                  <a:lnTo>
                    <a:pt x="5108" y="21424"/>
                  </a:lnTo>
                  <a:cubicBezTo>
                    <a:pt x="4847" y="21432"/>
                    <a:pt x="4575" y="21462"/>
                    <a:pt x="4301" y="21489"/>
                  </a:cubicBezTo>
                  <a:cubicBezTo>
                    <a:pt x="3901" y="21530"/>
                    <a:pt x="3500" y="21569"/>
                    <a:pt x="3114" y="21569"/>
                  </a:cubicBezTo>
                  <a:cubicBezTo>
                    <a:pt x="2968" y="21569"/>
                    <a:pt x="2823" y="21564"/>
                    <a:pt x="2681" y="21552"/>
                  </a:cubicBezTo>
                  <a:lnTo>
                    <a:pt x="2159" y="21508"/>
                  </a:lnTo>
                  <a:lnTo>
                    <a:pt x="2068" y="21200"/>
                  </a:lnTo>
                  <a:cubicBezTo>
                    <a:pt x="1908" y="20659"/>
                    <a:pt x="2278" y="20191"/>
                    <a:pt x="2604" y="19778"/>
                  </a:cubicBezTo>
                  <a:cubicBezTo>
                    <a:pt x="2731" y="19617"/>
                    <a:pt x="2859" y="19459"/>
                    <a:pt x="2942" y="19300"/>
                  </a:cubicBezTo>
                  <a:cubicBezTo>
                    <a:pt x="3137" y="18916"/>
                    <a:pt x="3190" y="18506"/>
                    <a:pt x="3248" y="18070"/>
                  </a:cubicBezTo>
                  <a:cubicBezTo>
                    <a:pt x="3273" y="17884"/>
                    <a:pt x="3298" y="17697"/>
                    <a:pt x="3333" y="17511"/>
                  </a:cubicBezTo>
                  <a:lnTo>
                    <a:pt x="3384" y="17286"/>
                  </a:lnTo>
                  <a:cubicBezTo>
                    <a:pt x="3677" y="16059"/>
                    <a:pt x="3534" y="15734"/>
                    <a:pt x="3422" y="15650"/>
                  </a:cubicBezTo>
                  <a:cubicBezTo>
                    <a:pt x="3354" y="15640"/>
                    <a:pt x="3169" y="15630"/>
                    <a:pt x="2956" y="15617"/>
                  </a:cubicBezTo>
                  <a:cubicBezTo>
                    <a:pt x="2586" y="15596"/>
                    <a:pt x="2124" y="15569"/>
                    <a:pt x="1666" y="15397"/>
                  </a:cubicBezTo>
                  <a:cubicBezTo>
                    <a:pt x="900" y="15109"/>
                    <a:pt x="194" y="14482"/>
                    <a:pt x="55" y="13970"/>
                  </a:cubicBezTo>
                  <a:cubicBezTo>
                    <a:pt x="-235" y="12941"/>
                    <a:pt x="676" y="11751"/>
                    <a:pt x="1644" y="11081"/>
                  </a:cubicBezTo>
                  <a:cubicBezTo>
                    <a:pt x="2419" y="10543"/>
                    <a:pt x="2781" y="10060"/>
                    <a:pt x="3286" y="9330"/>
                  </a:cubicBezTo>
                  <a:cubicBezTo>
                    <a:pt x="3881" y="8458"/>
                    <a:pt x="4311" y="7510"/>
                    <a:pt x="4727" y="6593"/>
                  </a:cubicBezTo>
                  <a:lnTo>
                    <a:pt x="4895" y="6223"/>
                  </a:lnTo>
                  <a:cubicBezTo>
                    <a:pt x="5405" y="5110"/>
                    <a:pt x="5197" y="3684"/>
                    <a:pt x="5015" y="2426"/>
                  </a:cubicBezTo>
                  <a:cubicBezTo>
                    <a:pt x="4970" y="2117"/>
                    <a:pt x="4867" y="1290"/>
                    <a:pt x="4867" y="1290"/>
                  </a:cubicBezTo>
                  <a:lnTo>
                    <a:pt x="5720" y="913"/>
                  </a:lnTo>
                  <a:cubicBezTo>
                    <a:pt x="6687" y="485"/>
                    <a:pt x="7781" y="0"/>
                    <a:pt x="9062" y="0"/>
                  </a:cubicBezTo>
                  <a:cubicBezTo>
                    <a:pt x="9219" y="0"/>
                    <a:pt x="9378" y="7"/>
                    <a:pt x="9539" y="23"/>
                  </a:cubicBezTo>
                  <a:lnTo>
                    <a:pt x="10143" y="81"/>
                  </a:lnTo>
                  <a:lnTo>
                    <a:pt x="10143" y="650"/>
                  </a:lnTo>
                  <a:cubicBezTo>
                    <a:pt x="10138" y="800"/>
                    <a:pt x="10127" y="1111"/>
                    <a:pt x="10218" y="1182"/>
                  </a:cubicBezTo>
                  <a:cubicBezTo>
                    <a:pt x="10539" y="1181"/>
                    <a:pt x="10793" y="1130"/>
                    <a:pt x="11087" y="1070"/>
                  </a:cubicBezTo>
                  <a:cubicBezTo>
                    <a:pt x="11464" y="993"/>
                    <a:pt x="11892" y="907"/>
                    <a:pt x="12390" y="907"/>
                  </a:cubicBezTo>
                  <a:lnTo>
                    <a:pt x="12748" y="922"/>
                  </a:lnTo>
                  <a:cubicBezTo>
                    <a:pt x="13003" y="945"/>
                    <a:pt x="13208" y="975"/>
                    <a:pt x="13391" y="1001"/>
                  </a:cubicBezTo>
                  <a:cubicBezTo>
                    <a:pt x="13581" y="1029"/>
                    <a:pt x="13717" y="1049"/>
                    <a:pt x="13835" y="1049"/>
                  </a:cubicBezTo>
                  <a:cubicBezTo>
                    <a:pt x="13917" y="1049"/>
                    <a:pt x="14039" y="1041"/>
                    <a:pt x="14274" y="979"/>
                  </a:cubicBezTo>
                  <a:cubicBezTo>
                    <a:pt x="14991" y="792"/>
                    <a:pt x="16100" y="592"/>
                    <a:pt x="17065" y="592"/>
                  </a:cubicBezTo>
                  <a:cubicBezTo>
                    <a:pt x="18418" y="592"/>
                    <a:pt x="19278" y="1006"/>
                    <a:pt x="19367" y="1700"/>
                  </a:cubicBezTo>
                  <a:cubicBezTo>
                    <a:pt x="19384" y="1829"/>
                    <a:pt x="19378" y="1935"/>
                    <a:pt x="19368" y="2023"/>
                  </a:cubicBezTo>
                  <a:cubicBezTo>
                    <a:pt x="19400" y="2029"/>
                    <a:pt x="19438" y="2037"/>
                    <a:pt x="19483" y="2045"/>
                  </a:cubicBezTo>
                  <a:cubicBezTo>
                    <a:pt x="20160" y="2145"/>
                    <a:pt x="20864" y="2246"/>
                    <a:pt x="21160" y="2610"/>
                  </a:cubicBezTo>
                  <a:cubicBezTo>
                    <a:pt x="21276" y="2753"/>
                    <a:pt x="21365" y="2987"/>
                    <a:pt x="21128" y="3293"/>
                  </a:cubicBezTo>
                  <a:cubicBezTo>
                    <a:pt x="20908" y="3576"/>
                    <a:pt x="20329" y="3786"/>
                    <a:pt x="19768" y="3988"/>
                  </a:cubicBezTo>
                  <a:cubicBezTo>
                    <a:pt x="19560" y="4064"/>
                    <a:pt x="19365" y="4131"/>
                    <a:pt x="19250" y="4190"/>
                  </a:cubicBezTo>
                  <a:cubicBezTo>
                    <a:pt x="19059" y="4287"/>
                    <a:pt x="18844" y="4387"/>
                    <a:pt x="18621" y="4489"/>
                  </a:cubicBezTo>
                  <a:cubicBezTo>
                    <a:pt x="18219" y="4674"/>
                    <a:pt x="17802" y="4865"/>
                    <a:pt x="17547" y="5052"/>
                  </a:cubicBezTo>
                  <a:cubicBezTo>
                    <a:pt x="17190" y="5315"/>
                    <a:pt x="17266" y="5765"/>
                    <a:pt x="17338" y="6200"/>
                  </a:cubicBezTo>
                  <a:cubicBezTo>
                    <a:pt x="17363" y="6343"/>
                    <a:pt x="17386" y="6482"/>
                    <a:pt x="17396" y="6614"/>
                  </a:cubicBezTo>
                  <a:lnTo>
                    <a:pt x="17430" y="6857"/>
                  </a:lnTo>
                  <a:cubicBezTo>
                    <a:pt x="17489" y="7188"/>
                    <a:pt x="17560" y="7601"/>
                    <a:pt x="17238" y="7973"/>
                  </a:cubicBezTo>
                  <a:cubicBezTo>
                    <a:pt x="17048" y="8190"/>
                    <a:pt x="16691" y="8333"/>
                    <a:pt x="16376" y="8458"/>
                  </a:cubicBezTo>
                  <a:cubicBezTo>
                    <a:pt x="16322" y="8479"/>
                    <a:pt x="16252" y="8507"/>
                    <a:pt x="16186" y="8535"/>
                  </a:cubicBezTo>
                  <a:cubicBezTo>
                    <a:pt x="16334" y="8610"/>
                    <a:pt x="16474" y="8710"/>
                    <a:pt x="16557" y="8855"/>
                  </a:cubicBezTo>
                  <a:cubicBezTo>
                    <a:pt x="16701" y="9113"/>
                    <a:pt x="16754" y="9583"/>
                    <a:pt x="15556" y="10712"/>
                  </a:cubicBezTo>
                  <a:lnTo>
                    <a:pt x="15335" y="10920"/>
                  </a:lnTo>
                  <a:cubicBezTo>
                    <a:pt x="15335" y="10920"/>
                    <a:pt x="14889" y="10913"/>
                    <a:pt x="14873" y="10913"/>
                  </a:cubicBezTo>
                  <a:cubicBezTo>
                    <a:pt x="14363" y="10913"/>
                    <a:pt x="13850" y="10929"/>
                    <a:pt x="13392" y="10963"/>
                  </a:cubicBezTo>
                  <a:cubicBezTo>
                    <a:pt x="13572" y="11143"/>
                    <a:pt x="13646" y="11323"/>
                    <a:pt x="13708" y="11472"/>
                  </a:cubicBezTo>
                  <a:cubicBezTo>
                    <a:pt x="13753" y="11581"/>
                    <a:pt x="13792" y="11675"/>
                    <a:pt x="13863" y="11752"/>
                  </a:cubicBezTo>
                  <a:cubicBezTo>
                    <a:pt x="13918" y="11811"/>
                    <a:pt x="14134" y="11878"/>
                    <a:pt x="14343" y="11944"/>
                  </a:cubicBezTo>
                  <a:cubicBezTo>
                    <a:pt x="14683" y="12050"/>
                    <a:pt x="15105" y="12182"/>
                    <a:pt x="15388" y="12439"/>
                  </a:cubicBezTo>
                  <a:cubicBezTo>
                    <a:pt x="15743" y="12759"/>
                    <a:pt x="16091" y="13443"/>
                    <a:pt x="14435" y="14415"/>
                  </a:cubicBezTo>
                  <a:cubicBezTo>
                    <a:pt x="13722" y="14831"/>
                    <a:pt x="13580" y="15114"/>
                    <a:pt x="13849" y="15583"/>
                  </a:cubicBezTo>
                  <a:cubicBezTo>
                    <a:pt x="13900" y="15674"/>
                    <a:pt x="14195" y="15827"/>
                    <a:pt x="14411" y="15938"/>
                  </a:cubicBezTo>
                  <a:cubicBezTo>
                    <a:pt x="14874" y="16179"/>
                    <a:pt x="15451" y="16478"/>
                    <a:pt x="15428" y="16924"/>
                  </a:cubicBezTo>
                  <a:cubicBezTo>
                    <a:pt x="15398" y="17447"/>
                    <a:pt x="14544" y="17685"/>
                    <a:pt x="14035" y="17828"/>
                  </a:cubicBezTo>
                  <a:cubicBezTo>
                    <a:pt x="13923" y="17859"/>
                    <a:pt x="13818" y="17887"/>
                    <a:pt x="13737" y="17917"/>
                  </a:cubicBezTo>
                  <a:cubicBezTo>
                    <a:pt x="12446" y="18393"/>
                    <a:pt x="12284" y="18502"/>
                    <a:pt x="12328" y="19312"/>
                  </a:cubicBezTo>
                  <a:cubicBezTo>
                    <a:pt x="12335" y="19450"/>
                    <a:pt x="12367" y="19584"/>
                    <a:pt x="12399" y="19716"/>
                  </a:cubicBezTo>
                  <a:cubicBezTo>
                    <a:pt x="12471" y="20028"/>
                    <a:pt x="12555" y="20382"/>
                    <a:pt x="12350" y="20742"/>
                  </a:cubicBezTo>
                  <a:lnTo>
                    <a:pt x="12205" y="20999"/>
                  </a:lnTo>
                  <a:lnTo>
                    <a:pt x="11752" y="21032"/>
                  </a:lnTo>
                  <a:cubicBezTo>
                    <a:pt x="11323" y="21064"/>
                    <a:pt x="10937" y="21145"/>
                    <a:pt x="10540" y="21290"/>
                  </a:cubicBezTo>
                  <a:cubicBezTo>
                    <a:pt x="9963" y="21502"/>
                    <a:pt x="9419" y="21600"/>
                    <a:pt x="8830" y="21600"/>
                  </a:cubicBez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35" name="Shape 17071">
              <a:extLst>
                <a:ext uri="{FF2B5EF4-FFF2-40B4-BE49-F238E27FC236}">
                  <a16:creationId xmlns:a16="http://schemas.microsoft.com/office/drawing/2014/main" id="{0FB9C9B4-8AAA-B9A7-CB2A-5005A586125A}"/>
                </a:ext>
              </a:extLst>
            </p:cNvPr>
            <p:cNvSpPr/>
            <p:nvPr/>
          </p:nvSpPr>
          <p:spPr>
            <a:xfrm>
              <a:off x="5191788" y="2609407"/>
              <a:ext cx="404982" cy="311911"/>
            </a:xfrm>
            <a:custGeom>
              <a:avLst/>
              <a:gdLst/>
              <a:ahLst/>
              <a:cxnLst>
                <a:cxn ang="0">
                  <a:pos x="wd2" y="hd2"/>
                </a:cxn>
                <a:cxn ang="5400000">
                  <a:pos x="wd2" y="hd2"/>
                </a:cxn>
                <a:cxn ang="10800000">
                  <a:pos x="wd2" y="hd2"/>
                </a:cxn>
                <a:cxn ang="16200000">
                  <a:pos x="wd2" y="hd2"/>
                </a:cxn>
              </a:cxnLst>
              <a:rect l="0" t="0" r="r" b="b"/>
              <a:pathLst>
                <a:path w="21325" h="21600" extrusionOk="0">
                  <a:moveTo>
                    <a:pt x="5477" y="21600"/>
                  </a:moveTo>
                  <a:cubicBezTo>
                    <a:pt x="5127" y="21600"/>
                    <a:pt x="4803" y="21358"/>
                    <a:pt x="4539" y="20903"/>
                  </a:cubicBezTo>
                  <a:cubicBezTo>
                    <a:pt x="4496" y="20828"/>
                    <a:pt x="4446" y="20750"/>
                    <a:pt x="4394" y="20668"/>
                  </a:cubicBezTo>
                  <a:cubicBezTo>
                    <a:pt x="4227" y="20407"/>
                    <a:pt x="4037" y="20111"/>
                    <a:pt x="3971" y="19779"/>
                  </a:cubicBezTo>
                  <a:cubicBezTo>
                    <a:pt x="3941" y="19634"/>
                    <a:pt x="3938" y="19502"/>
                    <a:pt x="3936" y="19386"/>
                  </a:cubicBezTo>
                  <a:cubicBezTo>
                    <a:pt x="3932" y="19183"/>
                    <a:pt x="3926" y="19108"/>
                    <a:pt x="3837" y="19011"/>
                  </a:cubicBezTo>
                  <a:cubicBezTo>
                    <a:pt x="3742" y="18951"/>
                    <a:pt x="3629" y="18850"/>
                    <a:pt x="3521" y="18752"/>
                  </a:cubicBezTo>
                  <a:cubicBezTo>
                    <a:pt x="3325" y="18574"/>
                    <a:pt x="3169" y="18434"/>
                    <a:pt x="2928" y="18382"/>
                  </a:cubicBezTo>
                  <a:cubicBezTo>
                    <a:pt x="2825" y="18359"/>
                    <a:pt x="2725" y="18346"/>
                    <a:pt x="2630" y="18346"/>
                  </a:cubicBezTo>
                  <a:cubicBezTo>
                    <a:pt x="2584" y="18346"/>
                    <a:pt x="2540" y="18349"/>
                    <a:pt x="2496" y="18356"/>
                  </a:cubicBezTo>
                  <a:lnTo>
                    <a:pt x="2147" y="18413"/>
                  </a:lnTo>
                  <a:lnTo>
                    <a:pt x="2259" y="17981"/>
                  </a:lnTo>
                  <a:cubicBezTo>
                    <a:pt x="2288" y="17869"/>
                    <a:pt x="2273" y="17725"/>
                    <a:pt x="2255" y="17559"/>
                  </a:cubicBezTo>
                  <a:cubicBezTo>
                    <a:pt x="2244" y="17451"/>
                    <a:pt x="2232" y="17341"/>
                    <a:pt x="2230" y="17229"/>
                  </a:cubicBezTo>
                  <a:cubicBezTo>
                    <a:pt x="2209" y="16411"/>
                    <a:pt x="2398" y="16174"/>
                    <a:pt x="2867" y="15795"/>
                  </a:cubicBezTo>
                  <a:cubicBezTo>
                    <a:pt x="2905" y="15765"/>
                    <a:pt x="2952" y="15736"/>
                    <a:pt x="3001" y="15706"/>
                  </a:cubicBezTo>
                  <a:cubicBezTo>
                    <a:pt x="3056" y="15673"/>
                    <a:pt x="3158" y="15610"/>
                    <a:pt x="3179" y="15571"/>
                  </a:cubicBezTo>
                  <a:cubicBezTo>
                    <a:pt x="3163" y="15567"/>
                    <a:pt x="3069" y="15460"/>
                    <a:pt x="3014" y="15397"/>
                  </a:cubicBezTo>
                  <a:cubicBezTo>
                    <a:pt x="2899" y="15267"/>
                    <a:pt x="2769" y="15120"/>
                    <a:pt x="2715" y="14914"/>
                  </a:cubicBezTo>
                  <a:cubicBezTo>
                    <a:pt x="2541" y="14247"/>
                    <a:pt x="2776" y="13832"/>
                    <a:pt x="3001" y="13545"/>
                  </a:cubicBezTo>
                  <a:cubicBezTo>
                    <a:pt x="3150" y="13354"/>
                    <a:pt x="3299" y="13084"/>
                    <a:pt x="3232" y="12951"/>
                  </a:cubicBezTo>
                  <a:cubicBezTo>
                    <a:pt x="3208" y="12904"/>
                    <a:pt x="3144" y="12860"/>
                    <a:pt x="3077" y="12814"/>
                  </a:cubicBezTo>
                  <a:cubicBezTo>
                    <a:pt x="2968" y="12739"/>
                    <a:pt x="2832" y="12646"/>
                    <a:pt x="2751" y="12457"/>
                  </a:cubicBezTo>
                  <a:cubicBezTo>
                    <a:pt x="2701" y="12338"/>
                    <a:pt x="2679" y="12223"/>
                    <a:pt x="2662" y="12130"/>
                  </a:cubicBezTo>
                  <a:cubicBezTo>
                    <a:pt x="2643" y="12029"/>
                    <a:pt x="2631" y="11970"/>
                    <a:pt x="2601" y="11922"/>
                  </a:cubicBezTo>
                  <a:cubicBezTo>
                    <a:pt x="2587" y="11898"/>
                    <a:pt x="2556" y="11867"/>
                    <a:pt x="2526" y="11837"/>
                  </a:cubicBezTo>
                  <a:cubicBezTo>
                    <a:pt x="2478" y="11789"/>
                    <a:pt x="2432" y="11740"/>
                    <a:pt x="2394" y="11684"/>
                  </a:cubicBezTo>
                  <a:lnTo>
                    <a:pt x="2191" y="11385"/>
                  </a:lnTo>
                  <a:lnTo>
                    <a:pt x="2474" y="11231"/>
                  </a:lnTo>
                  <a:cubicBezTo>
                    <a:pt x="2710" y="11103"/>
                    <a:pt x="3069" y="11054"/>
                    <a:pt x="3342" y="11049"/>
                  </a:cubicBezTo>
                  <a:cubicBezTo>
                    <a:pt x="3554" y="10581"/>
                    <a:pt x="3537" y="10431"/>
                    <a:pt x="3537" y="10430"/>
                  </a:cubicBezTo>
                  <a:cubicBezTo>
                    <a:pt x="3479" y="10405"/>
                    <a:pt x="3335" y="10283"/>
                    <a:pt x="3350" y="10018"/>
                  </a:cubicBezTo>
                  <a:cubicBezTo>
                    <a:pt x="3362" y="9768"/>
                    <a:pt x="3525" y="9627"/>
                    <a:pt x="3656" y="9513"/>
                  </a:cubicBezTo>
                  <a:cubicBezTo>
                    <a:pt x="3694" y="9479"/>
                    <a:pt x="3760" y="9422"/>
                    <a:pt x="3775" y="9396"/>
                  </a:cubicBezTo>
                  <a:cubicBezTo>
                    <a:pt x="3809" y="9307"/>
                    <a:pt x="3796" y="9142"/>
                    <a:pt x="3784" y="8982"/>
                  </a:cubicBezTo>
                  <a:cubicBezTo>
                    <a:pt x="3778" y="8915"/>
                    <a:pt x="3762" y="8627"/>
                    <a:pt x="3755" y="8542"/>
                  </a:cubicBezTo>
                  <a:cubicBezTo>
                    <a:pt x="3727" y="8176"/>
                    <a:pt x="3692" y="7719"/>
                    <a:pt x="3914" y="7362"/>
                  </a:cubicBezTo>
                  <a:cubicBezTo>
                    <a:pt x="4024" y="7186"/>
                    <a:pt x="4171" y="7037"/>
                    <a:pt x="4314" y="6894"/>
                  </a:cubicBezTo>
                  <a:cubicBezTo>
                    <a:pt x="4375" y="6833"/>
                    <a:pt x="4434" y="6774"/>
                    <a:pt x="4487" y="6714"/>
                  </a:cubicBezTo>
                  <a:cubicBezTo>
                    <a:pt x="4535" y="6660"/>
                    <a:pt x="4615" y="6595"/>
                    <a:pt x="4703" y="6525"/>
                  </a:cubicBezTo>
                  <a:cubicBezTo>
                    <a:pt x="4771" y="6471"/>
                    <a:pt x="4892" y="6375"/>
                    <a:pt x="4938" y="6318"/>
                  </a:cubicBezTo>
                  <a:cubicBezTo>
                    <a:pt x="4932" y="6321"/>
                    <a:pt x="4923" y="6322"/>
                    <a:pt x="4914" y="6322"/>
                  </a:cubicBezTo>
                  <a:cubicBezTo>
                    <a:pt x="4881" y="6322"/>
                    <a:pt x="4834" y="6307"/>
                    <a:pt x="4806" y="6298"/>
                  </a:cubicBezTo>
                  <a:lnTo>
                    <a:pt x="4712" y="6266"/>
                  </a:lnTo>
                  <a:cubicBezTo>
                    <a:pt x="4438" y="6153"/>
                    <a:pt x="4351" y="6011"/>
                    <a:pt x="4369" y="5699"/>
                  </a:cubicBezTo>
                  <a:cubicBezTo>
                    <a:pt x="4371" y="5657"/>
                    <a:pt x="4375" y="5604"/>
                    <a:pt x="4371" y="5535"/>
                  </a:cubicBezTo>
                  <a:cubicBezTo>
                    <a:pt x="4366" y="5451"/>
                    <a:pt x="4358" y="5325"/>
                    <a:pt x="4110" y="5325"/>
                  </a:cubicBezTo>
                  <a:cubicBezTo>
                    <a:pt x="3899" y="5325"/>
                    <a:pt x="3622" y="5430"/>
                    <a:pt x="3440" y="5534"/>
                  </a:cubicBezTo>
                  <a:cubicBezTo>
                    <a:pt x="3329" y="5599"/>
                    <a:pt x="3229" y="5630"/>
                    <a:pt x="3129" y="5630"/>
                  </a:cubicBezTo>
                  <a:cubicBezTo>
                    <a:pt x="3039" y="5630"/>
                    <a:pt x="2962" y="5605"/>
                    <a:pt x="2888" y="5582"/>
                  </a:cubicBezTo>
                  <a:cubicBezTo>
                    <a:pt x="2843" y="5567"/>
                    <a:pt x="2793" y="5551"/>
                    <a:pt x="2732" y="5539"/>
                  </a:cubicBezTo>
                  <a:cubicBezTo>
                    <a:pt x="2726" y="5538"/>
                    <a:pt x="2720" y="5538"/>
                    <a:pt x="2714" y="5538"/>
                  </a:cubicBezTo>
                  <a:cubicBezTo>
                    <a:pt x="2603" y="5538"/>
                    <a:pt x="2525" y="5573"/>
                    <a:pt x="2436" y="5613"/>
                  </a:cubicBezTo>
                  <a:cubicBezTo>
                    <a:pt x="2325" y="5662"/>
                    <a:pt x="2200" y="5718"/>
                    <a:pt x="2058" y="5718"/>
                  </a:cubicBezTo>
                  <a:cubicBezTo>
                    <a:pt x="1878" y="5716"/>
                    <a:pt x="1771" y="5622"/>
                    <a:pt x="1712" y="5544"/>
                  </a:cubicBezTo>
                  <a:cubicBezTo>
                    <a:pt x="1593" y="5385"/>
                    <a:pt x="1568" y="5168"/>
                    <a:pt x="1565" y="4965"/>
                  </a:cubicBezTo>
                  <a:cubicBezTo>
                    <a:pt x="1329" y="5034"/>
                    <a:pt x="1124" y="5232"/>
                    <a:pt x="925" y="5426"/>
                  </a:cubicBezTo>
                  <a:lnTo>
                    <a:pt x="438" y="5882"/>
                  </a:lnTo>
                  <a:lnTo>
                    <a:pt x="401" y="5232"/>
                  </a:lnTo>
                  <a:cubicBezTo>
                    <a:pt x="381" y="4943"/>
                    <a:pt x="364" y="4693"/>
                    <a:pt x="567" y="4349"/>
                  </a:cubicBezTo>
                  <a:cubicBezTo>
                    <a:pt x="738" y="4057"/>
                    <a:pt x="685" y="3924"/>
                    <a:pt x="456" y="3462"/>
                  </a:cubicBezTo>
                  <a:lnTo>
                    <a:pt x="346" y="3247"/>
                  </a:lnTo>
                  <a:cubicBezTo>
                    <a:pt x="144" y="2863"/>
                    <a:pt x="-161" y="2283"/>
                    <a:pt x="101" y="1747"/>
                  </a:cubicBezTo>
                  <a:cubicBezTo>
                    <a:pt x="303" y="1331"/>
                    <a:pt x="691" y="1079"/>
                    <a:pt x="1140" y="1073"/>
                  </a:cubicBezTo>
                  <a:cubicBezTo>
                    <a:pt x="1140" y="1073"/>
                    <a:pt x="1141" y="1073"/>
                    <a:pt x="1141" y="1073"/>
                  </a:cubicBezTo>
                  <a:cubicBezTo>
                    <a:pt x="1203" y="1073"/>
                    <a:pt x="1260" y="1078"/>
                    <a:pt x="1321" y="1084"/>
                  </a:cubicBezTo>
                  <a:cubicBezTo>
                    <a:pt x="1381" y="1089"/>
                    <a:pt x="1444" y="1096"/>
                    <a:pt x="1507" y="1096"/>
                  </a:cubicBezTo>
                  <a:cubicBezTo>
                    <a:pt x="1630" y="1096"/>
                    <a:pt x="1706" y="1070"/>
                    <a:pt x="1733" y="1020"/>
                  </a:cubicBezTo>
                  <a:cubicBezTo>
                    <a:pt x="1755" y="877"/>
                    <a:pt x="1773" y="766"/>
                    <a:pt x="1830" y="662"/>
                  </a:cubicBezTo>
                  <a:cubicBezTo>
                    <a:pt x="1938" y="461"/>
                    <a:pt x="2118" y="327"/>
                    <a:pt x="2237" y="238"/>
                  </a:cubicBezTo>
                  <a:cubicBezTo>
                    <a:pt x="2445" y="80"/>
                    <a:pt x="2662" y="0"/>
                    <a:pt x="2879" y="0"/>
                  </a:cubicBezTo>
                  <a:cubicBezTo>
                    <a:pt x="3005" y="0"/>
                    <a:pt x="3133" y="27"/>
                    <a:pt x="3262" y="80"/>
                  </a:cubicBezTo>
                  <a:cubicBezTo>
                    <a:pt x="3404" y="138"/>
                    <a:pt x="3505" y="237"/>
                    <a:pt x="3595" y="323"/>
                  </a:cubicBezTo>
                  <a:cubicBezTo>
                    <a:pt x="3652" y="379"/>
                    <a:pt x="3702" y="427"/>
                    <a:pt x="3756" y="458"/>
                  </a:cubicBezTo>
                  <a:cubicBezTo>
                    <a:pt x="3787" y="476"/>
                    <a:pt x="3837" y="485"/>
                    <a:pt x="3903" y="485"/>
                  </a:cubicBezTo>
                  <a:cubicBezTo>
                    <a:pt x="3962" y="485"/>
                    <a:pt x="4023" y="478"/>
                    <a:pt x="4082" y="472"/>
                  </a:cubicBezTo>
                  <a:cubicBezTo>
                    <a:pt x="4136" y="466"/>
                    <a:pt x="4188" y="461"/>
                    <a:pt x="4237" y="459"/>
                  </a:cubicBezTo>
                  <a:lnTo>
                    <a:pt x="4549" y="451"/>
                  </a:lnTo>
                  <a:cubicBezTo>
                    <a:pt x="4746" y="446"/>
                    <a:pt x="4942" y="440"/>
                    <a:pt x="5138" y="440"/>
                  </a:cubicBezTo>
                  <a:cubicBezTo>
                    <a:pt x="5278" y="440"/>
                    <a:pt x="5419" y="443"/>
                    <a:pt x="5560" y="450"/>
                  </a:cubicBezTo>
                  <a:lnTo>
                    <a:pt x="5893" y="466"/>
                  </a:lnTo>
                  <a:cubicBezTo>
                    <a:pt x="6281" y="483"/>
                    <a:pt x="6682" y="500"/>
                    <a:pt x="7079" y="577"/>
                  </a:cubicBezTo>
                  <a:cubicBezTo>
                    <a:pt x="7273" y="615"/>
                    <a:pt x="7457" y="680"/>
                    <a:pt x="7638" y="744"/>
                  </a:cubicBezTo>
                  <a:cubicBezTo>
                    <a:pt x="7875" y="828"/>
                    <a:pt x="8098" y="907"/>
                    <a:pt x="8332" y="916"/>
                  </a:cubicBezTo>
                  <a:cubicBezTo>
                    <a:pt x="8333" y="916"/>
                    <a:pt x="8334" y="916"/>
                    <a:pt x="8334" y="916"/>
                  </a:cubicBezTo>
                  <a:cubicBezTo>
                    <a:pt x="8540" y="916"/>
                    <a:pt x="8740" y="859"/>
                    <a:pt x="8952" y="799"/>
                  </a:cubicBezTo>
                  <a:cubicBezTo>
                    <a:pt x="9182" y="734"/>
                    <a:pt x="9420" y="667"/>
                    <a:pt x="9654" y="667"/>
                  </a:cubicBezTo>
                  <a:cubicBezTo>
                    <a:pt x="9804" y="667"/>
                    <a:pt x="9937" y="694"/>
                    <a:pt x="10060" y="750"/>
                  </a:cubicBezTo>
                  <a:lnTo>
                    <a:pt x="10184" y="809"/>
                  </a:lnTo>
                  <a:cubicBezTo>
                    <a:pt x="10311" y="870"/>
                    <a:pt x="10394" y="911"/>
                    <a:pt x="10506" y="911"/>
                  </a:cubicBezTo>
                  <a:cubicBezTo>
                    <a:pt x="10538" y="911"/>
                    <a:pt x="10574" y="908"/>
                    <a:pt x="10613" y="900"/>
                  </a:cubicBezTo>
                  <a:lnTo>
                    <a:pt x="10748" y="871"/>
                  </a:lnTo>
                  <a:cubicBezTo>
                    <a:pt x="10870" y="843"/>
                    <a:pt x="10983" y="819"/>
                    <a:pt x="11098" y="819"/>
                  </a:cubicBezTo>
                  <a:cubicBezTo>
                    <a:pt x="11235" y="819"/>
                    <a:pt x="11363" y="853"/>
                    <a:pt x="11489" y="922"/>
                  </a:cubicBezTo>
                  <a:cubicBezTo>
                    <a:pt x="11561" y="961"/>
                    <a:pt x="11629" y="1005"/>
                    <a:pt x="11695" y="1049"/>
                  </a:cubicBezTo>
                  <a:cubicBezTo>
                    <a:pt x="11822" y="1133"/>
                    <a:pt x="11931" y="1205"/>
                    <a:pt x="12055" y="1222"/>
                  </a:cubicBezTo>
                  <a:cubicBezTo>
                    <a:pt x="12063" y="1222"/>
                    <a:pt x="12071" y="1222"/>
                    <a:pt x="12078" y="1222"/>
                  </a:cubicBezTo>
                  <a:cubicBezTo>
                    <a:pt x="12215" y="1222"/>
                    <a:pt x="12310" y="1198"/>
                    <a:pt x="12405" y="1175"/>
                  </a:cubicBezTo>
                  <a:cubicBezTo>
                    <a:pt x="12531" y="1144"/>
                    <a:pt x="12656" y="1116"/>
                    <a:pt x="12775" y="1116"/>
                  </a:cubicBezTo>
                  <a:cubicBezTo>
                    <a:pt x="13040" y="1116"/>
                    <a:pt x="13245" y="1249"/>
                    <a:pt x="13401" y="1522"/>
                  </a:cubicBezTo>
                  <a:cubicBezTo>
                    <a:pt x="13467" y="1640"/>
                    <a:pt x="13497" y="1760"/>
                    <a:pt x="13521" y="1856"/>
                  </a:cubicBezTo>
                  <a:cubicBezTo>
                    <a:pt x="13548" y="1961"/>
                    <a:pt x="13559" y="1995"/>
                    <a:pt x="13580" y="2011"/>
                  </a:cubicBezTo>
                  <a:cubicBezTo>
                    <a:pt x="13682" y="2094"/>
                    <a:pt x="13840" y="2105"/>
                    <a:pt x="13982" y="2105"/>
                  </a:cubicBezTo>
                  <a:lnTo>
                    <a:pt x="14196" y="2102"/>
                  </a:lnTo>
                  <a:cubicBezTo>
                    <a:pt x="14435" y="2102"/>
                    <a:pt x="14507" y="2164"/>
                    <a:pt x="14638" y="2329"/>
                  </a:cubicBezTo>
                  <a:lnTo>
                    <a:pt x="14713" y="2420"/>
                  </a:lnTo>
                  <a:cubicBezTo>
                    <a:pt x="14814" y="2540"/>
                    <a:pt x="15002" y="2584"/>
                    <a:pt x="15183" y="2627"/>
                  </a:cubicBezTo>
                  <a:cubicBezTo>
                    <a:pt x="15252" y="2644"/>
                    <a:pt x="15319" y="2660"/>
                    <a:pt x="15381" y="2679"/>
                  </a:cubicBezTo>
                  <a:cubicBezTo>
                    <a:pt x="15677" y="2773"/>
                    <a:pt x="15956" y="2793"/>
                    <a:pt x="16252" y="2814"/>
                  </a:cubicBezTo>
                  <a:cubicBezTo>
                    <a:pt x="16382" y="2823"/>
                    <a:pt x="16513" y="2833"/>
                    <a:pt x="16646" y="2849"/>
                  </a:cubicBezTo>
                  <a:lnTo>
                    <a:pt x="16646" y="2706"/>
                  </a:lnTo>
                  <a:lnTo>
                    <a:pt x="16866" y="2705"/>
                  </a:lnTo>
                  <a:lnTo>
                    <a:pt x="16959" y="2449"/>
                  </a:lnTo>
                  <a:cubicBezTo>
                    <a:pt x="17029" y="2482"/>
                    <a:pt x="17301" y="2553"/>
                    <a:pt x="17456" y="2594"/>
                  </a:cubicBezTo>
                  <a:lnTo>
                    <a:pt x="17583" y="2630"/>
                  </a:lnTo>
                  <a:cubicBezTo>
                    <a:pt x="17951" y="2738"/>
                    <a:pt x="18304" y="2919"/>
                    <a:pt x="18626" y="3165"/>
                  </a:cubicBezTo>
                  <a:cubicBezTo>
                    <a:pt x="18674" y="3202"/>
                    <a:pt x="18720" y="3242"/>
                    <a:pt x="18765" y="3282"/>
                  </a:cubicBezTo>
                  <a:cubicBezTo>
                    <a:pt x="18846" y="3353"/>
                    <a:pt x="18916" y="3415"/>
                    <a:pt x="18986" y="3437"/>
                  </a:cubicBezTo>
                  <a:cubicBezTo>
                    <a:pt x="19053" y="3458"/>
                    <a:pt x="19127" y="3461"/>
                    <a:pt x="19205" y="3464"/>
                  </a:cubicBezTo>
                  <a:cubicBezTo>
                    <a:pt x="19335" y="3470"/>
                    <a:pt x="19482" y="3476"/>
                    <a:pt x="19641" y="3562"/>
                  </a:cubicBezTo>
                  <a:cubicBezTo>
                    <a:pt x="19808" y="3654"/>
                    <a:pt x="19950" y="3698"/>
                    <a:pt x="20079" y="3698"/>
                  </a:cubicBezTo>
                  <a:cubicBezTo>
                    <a:pt x="20130" y="3698"/>
                    <a:pt x="20179" y="3691"/>
                    <a:pt x="20225" y="3676"/>
                  </a:cubicBezTo>
                  <a:cubicBezTo>
                    <a:pt x="20277" y="3660"/>
                    <a:pt x="20329" y="3633"/>
                    <a:pt x="20381" y="3607"/>
                  </a:cubicBezTo>
                  <a:cubicBezTo>
                    <a:pt x="20493" y="3552"/>
                    <a:pt x="20619" y="3489"/>
                    <a:pt x="20763" y="3489"/>
                  </a:cubicBezTo>
                  <a:cubicBezTo>
                    <a:pt x="20862" y="3489"/>
                    <a:pt x="20957" y="3520"/>
                    <a:pt x="21045" y="3580"/>
                  </a:cubicBezTo>
                  <a:cubicBezTo>
                    <a:pt x="21082" y="3601"/>
                    <a:pt x="21123" y="3635"/>
                    <a:pt x="21165" y="3678"/>
                  </a:cubicBezTo>
                  <a:cubicBezTo>
                    <a:pt x="21439" y="3963"/>
                    <a:pt x="21293" y="4324"/>
                    <a:pt x="21222" y="4498"/>
                  </a:cubicBezTo>
                  <a:lnTo>
                    <a:pt x="21180" y="4606"/>
                  </a:lnTo>
                  <a:cubicBezTo>
                    <a:pt x="21155" y="4677"/>
                    <a:pt x="21166" y="4735"/>
                    <a:pt x="21204" y="4880"/>
                  </a:cubicBezTo>
                  <a:cubicBezTo>
                    <a:pt x="21242" y="5026"/>
                    <a:pt x="21294" y="5226"/>
                    <a:pt x="21241" y="5457"/>
                  </a:cubicBezTo>
                  <a:cubicBezTo>
                    <a:pt x="21166" y="5787"/>
                    <a:pt x="20891" y="5964"/>
                    <a:pt x="20669" y="6105"/>
                  </a:cubicBezTo>
                  <a:cubicBezTo>
                    <a:pt x="20609" y="6144"/>
                    <a:pt x="20552" y="6180"/>
                    <a:pt x="20509" y="6215"/>
                  </a:cubicBezTo>
                  <a:cubicBezTo>
                    <a:pt x="20351" y="6343"/>
                    <a:pt x="20191" y="6449"/>
                    <a:pt x="20031" y="6555"/>
                  </a:cubicBezTo>
                  <a:lnTo>
                    <a:pt x="19799" y="6710"/>
                  </a:lnTo>
                  <a:cubicBezTo>
                    <a:pt x="19715" y="6769"/>
                    <a:pt x="19644" y="6847"/>
                    <a:pt x="19573" y="6923"/>
                  </a:cubicBezTo>
                  <a:cubicBezTo>
                    <a:pt x="19474" y="7028"/>
                    <a:pt x="19372" y="7137"/>
                    <a:pt x="19243" y="7218"/>
                  </a:cubicBezTo>
                  <a:cubicBezTo>
                    <a:pt x="19034" y="7347"/>
                    <a:pt x="18816" y="7373"/>
                    <a:pt x="18605" y="7398"/>
                  </a:cubicBezTo>
                  <a:cubicBezTo>
                    <a:pt x="18492" y="7412"/>
                    <a:pt x="18379" y="7425"/>
                    <a:pt x="18273" y="7458"/>
                  </a:cubicBezTo>
                  <a:cubicBezTo>
                    <a:pt x="17538" y="7685"/>
                    <a:pt x="17119" y="7999"/>
                    <a:pt x="17085" y="8191"/>
                  </a:cubicBezTo>
                  <a:cubicBezTo>
                    <a:pt x="17071" y="8275"/>
                    <a:pt x="17067" y="8346"/>
                    <a:pt x="17063" y="8408"/>
                  </a:cubicBezTo>
                  <a:cubicBezTo>
                    <a:pt x="17049" y="8643"/>
                    <a:pt x="17021" y="8843"/>
                    <a:pt x="16797" y="9082"/>
                  </a:cubicBezTo>
                  <a:cubicBezTo>
                    <a:pt x="16375" y="9534"/>
                    <a:pt x="15893" y="10220"/>
                    <a:pt x="15508" y="10920"/>
                  </a:cubicBezTo>
                  <a:cubicBezTo>
                    <a:pt x="15310" y="11276"/>
                    <a:pt x="15009" y="11979"/>
                    <a:pt x="15205" y="12679"/>
                  </a:cubicBezTo>
                  <a:cubicBezTo>
                    <a:pt x="15252" y="12846"/>
                    <a:pt x="15373" y="13101"/>
                    <a:pt x="15471" y="13199"/>
                  </a:cubicBezTo>
                  <a:cubicBezTo>
                    <a:pt x="15487" y="13214"/>
                    <a:pt x="15544" y="13243"/>
                    <a:pt x="15582" y="13263"/>
                  </a:cubicBezTo>
                  <a:cubicBezTo>
                    <a:pt x="15731" y="13337"/>
                    <a:pt x="16041" y="13492"/>
                    <a:pt x="16002" y="13927"/>
                  </a:cubicBezTo>
                  <a:cubicBezTo>
                    <a:pt x="15964" y="14353"/>
                    <a:pt x="15590" y="14497"/>
                    <a:pt x="15342" y="14593"/>
                  </a:cubicBezTo>
                  <a:cubicBezTo>
                    <a:pt x="15273" y="14620"/>
                    <a:pt x="15208" y="14642"/>
                    <a:pt x="15167" y="14670"/>
                  </a:cubicBezTo>
                  <a:cubicBezTo>
                    <a:pt x="14800" y="14916"/>
                    <a:pt x="14510" y="15357"/>
                    <a:pt x="14307" y="15979"/>
                  </a:cubicBezTo>
                  <a:cubicBezTo>
                    <a:pt x="14211" y="16280"/>
                    <a:pt x="14191" y="16599"/>
                    <a:pt x="14191" y="16986"/>
                  </a:cubicBezTo>
                  <a:lnTo>
                    <a:pt x="14191" y="17235"/>
                  </a:lnTo>
                  <a:lnTo>
                    <a:pt x="13688" y="17332"/>
                  </a:lnTo>
                  <a:cubicBezTo>
                    <a:pt x="13537" y="17363"/>
                    <a:pt x="13386" y="17394"/>
                    <a:pt x="13229" y="17419"/>
                  </a:cubicBezTo>
                  <a:cubicBezTo>
                    <a:pt x="12849" y="17478"/>
                    <a:pt x="12421" y="17894"/>
                    <a:pt x="12295" y="18327"/>
                  </a:cubicBezTo>
                  <a:cubicBezTo>
                    <a:pt x="12268" y="18417"/>
                    <a:pt x="12253" y="18517"/>
                    <a:pt x="12237" y="18618"/>
                  </a:cubicBezTo>
                  <a:cubicBezTo>
                    <a:pt x="12199" y="18852"/>
                    <a:pt x="12156" y="19117"/>
                    <a:pt x="12011" y="19335"/>
                  </a:cubicBezTo>
                  <a:cubicBezTo>
                    <a:pt x="11888" y="19519"/>
                    <a:pt x="11747" y="19612"/>
                    <a:pt x="11590" y="19612"/>
                  </a:cubicBezTo>
                  <a:cubicBezTo>
                    <a:pt x="11451" y="19612"/>
                    <a:pt x="11330" y="19537"/>
                    <a:pt x="11224" y="19471"/>
                  </a:cubicBezTo>
                  <a:cubicBezTo>
                    <a:pt x="11148" y="19424"/>
                    <a:pt x="11077" y="19381"/>
                    <a:pt x="11015" y="19372"/>
                  </a:cubicBezTo>
                  <a:cubicBezTo>
                    <a:pt x="11013" y="19372"/>
                    <a:pt x="11012" y="19372"/>
                    <a:pt x="11011" y="19372"/>
                  </a:cubicBezTo>
                  <a:cubicBezTo>
                    <a:pt x="10945" y="19372"/>
                    <a:pt x="10897" y="19416"/>
                    <a:pt x="10818" y="19493"/>
                  </a:cubicBezTo>
                  <a:cubicBezTo>
                    <a:pt x="10728" y="19581"/>
                    <a:pt x="10616" y="19690"/>
                    <a:pt x="10460" y="19722"/>
                  </a:cubicBezTo>
                  <a:cubicBezTo>
                    <a:pt x="10413" y="19732"/>
                    <a:pt x="10367" y="19736"/>
                    <a:pt x="10320" y="19736"/>
                  </a:cubicBezTo>
                  <a:cubicBezTo>
                    <a:pt x="10188" y="19736"/>
                    <a:pt x="10068" y="19702"/>
                    <a:pt x="9952" y="19669"/>
                  </a:cubicBezTo>
                  <a:cubicBezTo>
                    <a:pt x="9874" y="19647"/>
                    <a:pt x="9797" y="19625"/>
                    <a:pt x="9720" y="19618"/>
                  </a:cubicBezTo>
                  <a:lnTo>
                    <a:pt x="9491" y="19595"/>
                  </a:lnTo>
                  <a:cubicBezTo>
                    <a:pt x="9248" y="19570"/>
                    <a:pt x="9005" y="19545"/>
                    <a:pt x="8762" y="19545"/>
                  </a:cubicBezTo>
                  <a:cubicBezTo>
                    <a:pt x="8622" y="19545"/>
                    <a:pt x="8482" y="19554"/>
                    <a:pt x="8342" y="19576"/>
                  </a:cubicBezTo>
                  <a:cubicBezTo>
                    <a:pt x="8004" y="19629"/>
                    <a:pt x="7687" y="19816"/>
                    <a:pt x="7351" y="20014"/>
                  </a:cubicBezTo>
                  <a:lnTo>
                    <a:pt x="7063" y="20180"/>
                  </a:lnTo>
                  <a:cubicBezTo>
                    <a:pt x="6979" y="20227"/>
                    <a:pt x="6886" y="20265"/>
                    <a:pt x="6793" y="20303"/>
                  </a:cubicBezTo>
                  <a:cubicBezTo>
                    <a:pt x="6649" y="20361"/>
                    <a:pt x="6514" y="20416"/>
                    <a:pt x="6420" y="20510"/>
                  </a:cubicBezTo>
                  <a:cubicBezTo>
                    <a:pt x="6339" y="20592"/>
                    <a:pt x="6289" y="20725"/>
                    <a:pt x="6231" y="20879"/>
                  </a:cubicBezTo>
                  <a:cubicBezTo>
                    <a:pt x="6119" y="21181"/>
                    <a:pt x="5964" y="21595"/>
                    <a:pt x="5484" y="21600"/>
                  </a:cubicBezTo>
                  <a:lnTo>
                    <a:pt x="5477" y="21600"/>
                  </a:ln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36" name="Shape 17072">
              <a:extLst>
                <a:ext uri="{FF2B5EF4-FFF2-40B4-BE49-F238E27FC236}">
                  <a16:creationId xmlns:a16="http://schemas.microsoft.com/office/drawing/2014/main" id="{E39A80A0-344B-1389-E641-0C007277D903}"/>
                </a:ext>
              </a:extLst>
            </p:cNvPr>
            <p:cNvSpPr/>
            <p:nvPr/>
          </p:nvSpPr>
          <p:spPr>
            <a:xfrm>
              <a:off x="5678865" y="2361614"/>
              <a:ext cx="33770" cy="39145"/>
            </a:xfrm>
            <a:custGeom>
              <a:avLst/>
              <a:gdLst/>
              <a:ahLst/>
              <a:cxnLst>
                <a:cxn ang="0">
                  <a:pos x="wd2" y="hd2"/>
                </a:cxn>
                <a:cxn ang="5400000">
                  <a:pos x="wd2" y="hd2"/>
                </a:cxn>
                <a:cxn ang="10800000">
                  <a:pos x="wd2" y="hd2"/>
                </a:cxn>
                <a:cxn ang="16200000">
                  <a:pos x="wd2" y="hd2"/>
                </a:cxn>
              </a:cxnLst>
              <a:rect l="0" t="0" r="r" b="b"/>
              <a:pathLst>
                <a:path w="20659" h="21600" extrusionOk="0">
                  <a:moveTo>
                    <a:pt x="13301" y="20905"/>
                  </a:moveTo>
                  <a:cubicBezTo>
                    <a:pt x="11484" y="20461"/>
                    <a:pt x="9707" y="20198"/>
                    <a:pt x="7666" y="20210"/>
                  </a:cubicBezTo>
                  <a:lnTo>
                    <a:pt x="5757" y="20222"/>
                  </a:lnTo>
                  <a:lnTo>
                    <a:pt x="4751" y="19986"/>
                  </a:lnTo>
                  <a:cubicBezTo>
                    <a:pt x="-438" y="17716"/>
                    <a:pt x="-121" y="9076"/>
                    <a:pt x="100" y="6480"/>
                  </a:cubicBezTo>
                  <a:lnTo>
                    <a:pt x="201" y="5314"/>
                  </a:lnTo>
                  <a:lnTo>
                    <a:pt x="1321" y="4705"/>
                  </a:lnTo>
                  <a:cubicBezTo>
                    <a:pt x="2080" y="4293"/>
                    <a:pt x="2953" y="3876"/>
                    <a:pt x="3861" y="3444"/>
                  </a:cubicBezTo>
                  <a:cubicBezTo>
                    <a:pt x="5007" y="2898"/>
                    <a:pt x="6224" y="2321"/>
                    <a:pt x="7335" y="1669"/>
                  </a:cubicBezTo>
                  <a:lnTo>
                    <a:pt x="10170" y="0"/>
                  </a:lnTo>
                  <a:lnTo>
                    <a:pt x="11189" y="2890"/>
                  </a:lnTo>
                  <a:cubicBezTo>
                    <a:pt x="11850" y="4760"/>
                    <a:pt x="13865" y="8255"/>
                    <a:pt x="15752" y="8255"/>
                  </a:cubicBezTo>
                  <a:cubicBezTo>
                    <a:pt x="16506" y="8188"/>
                    <a:pt x="16969" y="8161"/>
                    <a:pt x="17326" y="8161"/>
                  </a:cubicBezTo>
                  <a:lnTo>
                    <a:pt x="18799" y="8161"/>
                  </a:lnTo>
                  <a:lnTo>
                    <a:pt x="20267" y="9484"/>
                  </a:lnTo>
                  <a:cubicBezTo>
                    <a:pt x="21162" y="10863"/>
                    <a:pt x="20351" y="12127"/>
                    <a:pt x="19562" y="13349"/>
                  </a:cubicBezTo>
                  <a:cubicBezTo>
                    <a:pt x="18777" y="14566"/>
                    <a:pt x="17591" y="16408"/>
                    <a:pt x="16585" y="19350"/>
                  </a:cubicBezTo>
                  <a:lnTo>
                    <a:pt x="15818" y="21600"/>
                  </a:lnTo>
                  <a:cubicBezTo>
                    <a:pt x="14950" y="21337"/>
                    <a:pt x="14121" y="21105"/>
                    <a:pt x="13301" y="20905"/>
                  </a:cubicBezTo>
                  <a:close/>
                </a:path>
              </a:pathLst>
            </a:custGeom>
            <a:solidFill>
              <a:schemeClr val="bg1">
                <a:lumMod val="8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37" name="Shape 17073">
              <a:extLst>
                <a:ext uri="{FF2B5EF4-FFF2-40B4-BE49-F238E27FC236}">
                  <a16:creationId xmlns:a16="http://schemas.microsoft.com/office/drawing/2014/main" id="{C0CC8AFA-5C44-24F7-6CB4-8E06E21327AA}"/>
                </a:ext>
              </a:extLst>
            </p:cNvPr>
            <p:cNvSpPr/>
            <p:nvPr/>
          </p:nvSpPr>
          <p:spPr>
            <a:xfrm>
              <a:off x="5605067" y="2245006"/>
              <a:ext cx="128583" cy="114943"/>
            </a:xfrm>
            <a:custGeom>
              <a:avLst/>
              <a:gdLst/>
              <a:ahLst/>
              <a:cxnLst>
                <a:cxn ang="0">
                  <a:pos x="wd2" y="hd2"/>
                </a:cxn>
                <a:cxn ang="5400000">
                  <a:pos x="wd2" y="hd2"/>
                </a:cxn>
                <a:cxn ang="10800000">
                  <a:pos x="wd2" y="hd2"/>
                </a:cxn>
                <a:cxn ang="16200000">
                  <a:pos x="wd2" y="hd2"/>
                </a:cxn>
              </a:cxnLst>
              <a:rect l="0" t="0" r="r" b="b"/>
              <a:pathLst>
                <a:path w="20916" h="21600" extrusionOk="0">
                  <a:moveTo>
                    <a:pt x="14611" y="21600"/>
                  </a:moveTo>
                  <a:cubicBezTo>
                    <a:pt x="14448" y="21288"/>
                    <a:pt x="14169" y="21172"/>
                    <a:pt x="13690" y="20991"/>
                  </a:cubicBezTo>
                  <a:cubicBezTo>
                    <a:pt x="13486" y="20915"/>
                    <a:pt x="13280" y="20836"/>
                    <a:pt x="13078" y="20736"/>
                  </a:cubicBezTo>
                  <a:cubicBezTo>
                    <a:pt x="12831" y="20616"/>
                    <a:pt x="12064" y="20242"/>
                    <a:pt x="11976" y="19408"/>
                  </a:cubicBezTo>
                  <a:cubicBezTo>
                    <a:pt x="11919" y="18862"/>
                    <a:pt x="12176" y="18342"/>
                    <a:pt x="12740" y="17860"/>
                  </a:cubicBezTo>
                  <a:cubicBezTo>
                    <a:pt x="12778" y="17828"/>
                    <a:pt x="12810" y="17799"/>
                    <a:pt x="12836" y="17774"/>
                  </a:cubicBezTo>
                  <a:cubicBezTo>
                    <a:pt x="12768" y="17704"/>
                    <a:pt x="12661" y="17608"/>
                    <a:pt x="12500" y="17477"/>
                  </a:cubicBezTo>
                  <a:cubicBezTo>
                    <a:pt x="11685" y="16811"/>
                    <a:pt x="10796" y="16328"/>
                    <a:pt x="9859" y="16044"/>
                  </a:cubicBezTo>
                  <a:cubicBezTo>
                    <a:pt x="9049" y="15801"/>
                    <a:pt x="8063" y="15505"/>
                    <a:pt x="7247" y="15505"/>
                  </a:cubicBezTo>
                  <a:cubicBezTo>
                    <a:pt x="6912" y="15505"/>
                    <a:pt x="6644" y="15556"/>
                    <a:pt x="6449" y="15655"/>
                  </a:cubicBezTo>
                  <a:cubicBezTo>
                    <a:pt x="6179" y="15791"/>
                    <a:pt x="5973" y="15981"/>
                    <a:pt x="5755" y="16183"/>
                  </a:cubicBezTo>
                  <a:cubicBezTo>
                    <a:pt x="5370" y="16536"/>
                    <a:pt x="4893" y="16976"/>
                    <a:pt x="4117" y="16976"/>
                  </a:cubicBezTo>
                  <a:cubicBezTo>
                    <a:pt x="3969" y="16976"/>
                    <a:pt x="3809" y="16962"/>
                    <a:pt x="3632" y="16924"/>
                  </a:cubicBezTo>
                  <a:cubicBezTo>
                    <a:pt x="3135" y="16821"/>
                    <a:pt x="2673" y="16769"/>
                    <a:pt x="2209" y="16769"/>
                  </a:cubicBezTo>
                  <a:cubicBezTo>
                    <a:pt x="1743" y="16769"/>
                    <a:pt x="1277" y="16821"/>
                    <a:pt x="773" y="16924"/>
                  </a:cubicBezTo>
                  <a:lnTo>
                    <a:pt x="409" y="17014"/>
                  </a:lnTo>
                  <a:lnTo>
                    <a:pt x="0" y="15536"/>
                  </a:lnTo>
                  <a:cubicBezTo>
                    <a:pt x="178" y="15457"/>
                    <a:pt x="306" y="15369"/>
                    <a:pt x="402" y="15260"/>
                  </a:cubicBezTo>
                  <a:cubicBezTo>
                    <a:pt x="539" y="15101"/>
                    <a:pt x="661" y="14838"/>
                    <a:pt x="791" y="14558"/>
                  </a:cubicBezTo>
                  <a:cubicBezTo>
                    <a:pt x="932" y="14255"/>
                    <a:pt x="1093" y="13911"/>
                    <a:pt x="1320" y="13607"/>
                  </a:cubicBezTo>
                  <a:cubicBezTo>
                    <a:pt x="1753" y="13024"/>
                    <a:pt x="2259" y="12630"/>
                    <a:pt x="2749" y="12247"/>
                  </a:cubicBezTo>
                  <a:lnTo>
                    <a:pt x="2995" y="12055"/>
                  </a:lnTo>
                  <a:cubicBezTo>
                    <a:pt x="3736" y="11462"/>
                    <a:pt x="4316" y="10657"/>
                    <a:pt x="4931" y="9804"/>
                  </a:cubicBezTo>
                  <a:cubicBezTo>
                    <a:pt x="5136" y="9519"/>
                    <a:pt x="5341" y="9235"/>
                    <a:pt x="5551" y="8960"/>
                  </a:cubicBezTo>
                  <a:cubicBezTo>
                    <a:pt x="6192" y="8117"/>
                    <a:pt x="7070" y="6960"/>
                    <a:pt x="7060" y="5905"/>
                  </a:cubicBezTo>
                  <a:cubicBezTo>
                    <a:pt x="7059" y="5742"/>
                    <a:pt x="7033" y="5537"/>
                    <a:pt x="7008" y="5312"/>
                  </a:cubicBezTo>
                  <a:cubicBezTo>
                    <a:pt x="6896" y="4317"/>
                    <a:pt x="6708" y="2654"/>
                    <a:pt x="7974" y="2094"/>
                  </a:cubicBezTo>
                  <a:cubicBezTo>
                    <a:pt x="8185" y="2001"/>
                    <a:pt x="8388" y="1954"/>
                    <a:pt x="8579" y="1954"/>
                  </a:cubicBezTo>
                  <a:cubicBezTo>
                    <a:pt x="9776" y="1954"/>
                    <a:pt x="9887" y="3483"/>
                    <a:pt x="9930" y="4058"/>
                  </a:cubicBezTo>
                  <a:cubicBezTo>
                    <a:pt x="10083" y="6003"/>
                    <a:pt x="10431" y="6467"/>
                    <a:pt x="10499" y="6540"/>
                  </a:cubicBezTo>
                  <a:cubicBezTo>
                    <a:pt x="10478" y="6485"/>
                    <a:pt x="10591" y="6254"/>
                    <a:pt x="10639" y="5958"/>
                  </a:cubicBezTo>
                  <a:cubicBezTo>
                    <a:pt x="10702" y="5576"/>
                    <a:pt x="10626" y="5177"/>
                    <a:pt x="10545" y="4755"/>
                  </a:cubicBezTo>
                  <a:cubicBezTo>
                    <a:pt x="10384" y="3920"/>
                    <a:pt x="10165" y="2775"/>
                    <a:pt x="11187" y="1681"/>
                  </a:cubicBezTo>
                  <a:cubicBezTo>
                    <a:pt x="11931" y="881"/>
                    <a:pt x="12955" y="709"/>
                    <a:pt x="13779" y="570"/>
                  </a:cubicBezTo>
                  <a:lnTo>
                    <a:pt x="14094" y="515"/>
                  </a:lnTo>
                  <a:cubicBezTo>
                    <a:pt x="14401" y="460"/>
                    <a:pt x="14706" y="392"/>
                    <a:pt x="15010" y="324"/>
                  </a:cubicBezTo>
                  <a:cubicBezTo>
                    <a:pt x="15727" y="165"/>
                    <a:pt x="16468" y="0"/>
                    <a:pt x="17220" y="0"/>
                  </a:cubicBezTo>
                  <a:cubicBezTo>
                    <a:pt x="18108" y="0"/>
                    <a:pt x="18879" y="233"/>
                    <a:pt x="19579" y="712"/>
                  </a:cubicBezTo>
                  <a:cubicBezTo>
                    <a:pt x="21600" y="2107"/>
                    <a:pt x="20800" y="4577"/>
                    <a:pt x="20538" y="5387"/>
                  </a:cubicBezTo>
                  <a:cubicBezTo>
                    <a:pt x="20273" y="6199"/>
                    <a:pt x="20012" y="6686"/>
                    <a:pt x="19328" y="7094"/>
                  </a:cubicBezTo>
                  <a:cubicBezTo>
                    <a:pt x="19520" y="7153"/>
                    <a:pt x="19684" y="7258"/>
                    <a:pt x="19817" y="7411"/>
                  </a:cubicBezTo>
                  <a:cubicBezTo>
                    <a:pt x="20036" y="7662"/>
                    <a:pt x="20145" y="8009"/>
                    <a:pt x="20144" y="8439"/>
                  </a:cubicBezTo>
                  <a:cubicBezTo>
                    <a:pt x="20144" y="9123"/>
                    <a:pt x="19741" y="9483"/>
                    <a:pt x="19524" y="9677"/>
                  </a:cubicBezTo>
                  <a:cubicBezTo>
                    <a:pt x="19275" y="9995"/>
                    <a:pt x="19198" y="10252"/>
                    <a:pt x="19117" y="10524"/>
                  </a:cubicBezTo>
                  <a:cubicBezTo>
                    <a:pt x="18982" y="10974"/>
                    <a:pt x="18830" y="11483"/>
                    <a:pt x="18476" y="11899"/>
                  </a:cubicBezTo>
                  <a:cubicBezTo>
                    <a:pt x="17779" y="12715"/>
                    <a:pt x="16776" y="12715"/>
                    <a:pt x="16238" y="12715"/>
                  </a:cubicBezTo>
                  <a:lnTo>
                    <a:pt x="15955" y="11940"/>
                  </a:lnTo>
                  <a:lnTo>
                    <a:pt x="15959" y="12715"/>
                  </a:lnTo>
                  <a:cubicBezTo>
                    <a:pt x="15959" y="12715"/>
                    <a:pt x="14939" y="12718"/>
                    <a:pt x="14851" y="12718"/>
                  </a:cubicBezTo>
                  <a:cubicBezTo>
                    <a:pt x="14997" y="13106"/>
                    <a:pt x="15163" y="13487"/>
                    <a:pt x="15355" y="13886"/>
                  </a:cubicBezTo>
                  <a:cubicBezTo>
                    <a:pt x="15853" y="14913"/>
                    <a:pt x="15564" y="15864"/>
                    <a:pt x="15332" y="16629"/>
                  </a:cubicBezTo>
                  <a:lnTo>
                    <a:pt x="15203" y="17073"/>
                  </a:lnTo>
                  <a:cubicBezTo>
                    <a:pt x="14904" y="18216"/>
                    <a:pt x="15308" y="19488"/>
                    <a:pt x="15749" y="20693"/>
                  </a:cubicBezTo>
                  <a:lnTo>
                    <a:pt x="14611" y="21600"/>
                  </a:lnTo>
                  <a:close/>
                </a:path>
              </a:pathLst>
            </a:custGeom>
            <a:solidFill>
              <a:schemeClr val="accent2"/>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38" name="Shape 17074">
              <a:extLst>
                <a:ext uri="{FF2B5EF4-FFF2-40B4-BE49-F238E27FC236}">
                  <a16:creationId xmlns:a16="http://schemas.microsoft.com/office/drawing/2014/main" id="{2CCB6F45-010C-90B7-0463-008DEA83A3B0}"/>
                </a:ext>
              </a:extLst>
            </p:cNvPr>
            <p:cNvSpPr/>
            <p:nvPr/>
          </p:nvSpPr>
          <p:spPr>
            <a:xfrm>
              <a:off x="5575546" y="2317886"/>
              <a:ext cx="131954" cy="83911"/>
            </a:xfrm>
            <a:custGeom>
              <a:avLst/>
              <a:gdLst/>
              <a:ahLst/>
              <a:cxnLst>
                <a:cxn ang="0">
                  <a:pos x="wd2" y="hd2"/>
                </a:cxn>
                <a:cxn ang="5400000">
                  <a:pos x="wd2" y="hd2"/>
                </a:cxn>
                <a:cxn ang="10800000">
                  <a:pos x="wd2" y="hd2"/>
                </a:cxn>
                <a:cxn ang="16200000">
                  <a:pos x="wd2" y="hd2"/>
                </a:cxn>
              </a:cxnLst>
              <a:rect l="0" t="0" r="r" b="b"/>
              <a:pathLst>
                <a:path w="20964" h="21600" extrusionOk="0">
                  <a:moveTo>
                    <a:pt x="18141" y="21600"/>
                  </a:moveTo>
                  <a:cubicBezTo>
                    <a:pt x="17370" y="21589"/>
                    <a:pt x="16483" y="21512"/>
                    <a:pt x="15629" y="20708"/>
                  </a:cubicBezTo>
                  <a:cubicBezTo>
                    <a:pt x="15223" y="20332"/>
                    <a:pt x="14895" y="19849"/>
                    <a:pt x="14576" y="19381"/>
                  </a:cubicBezTo>
                  <a:cubicBezTo>
                    <a:pt x="14385" y="19101"/>
                    <a:pt x="14194" y="18819"/>
                    <a:pt x="13989" y="18575"/>
                  </a:cubicBezTo>
                  <a:cubicBezTo>
                    <a:pt x="13467" y="17960"/>
                    <a:pt x="12906" y="17650"/>
                    <a:pt x="12314" y="17320"/>
                  </a:cubicBezTo>
                  <a:cubicBezTo>
                    <a:pt x="11503" y="16871"/>
                    <a:pt x="10666" y="16408"/>
                    <a:pt x="9898" y="15173"/>
                  </a:cubicBezTo>
                  <a:cubicBezTo>
                    <a:pt x="9255" y="14136"/>
                    <a:pt x="8583" y="13347"/>
                    <a:pt x="7718" y="12612"/>
                  </a:cubicBezTo>
                  <a:cubicBezTo>
                    <a:pt x="6984" y="11985"/>
                    <a:pt x="6227" y="11450"/>
                    <a:pt x="5470" y="10912"/>
                  </a:cubicBezTo>
                  <a:cubicBezTo>
                    <a:pt x="4653" y="10333"/>
                    <a:pt x="3836" y="9752"/>
                    <a:pt x="3040" y="9065"/>
                  </a:cubicBezTo>
                  <a:lnTo>
                    <a:pt x="2803" y="8869"/>
                  </a:lnTo>
                  <a:cubicBezTo>
                    <a:pt x="2402" y="8548"/>
                    <a:pt x="1855" y="8111"/>
                    <a:pt x="1685" y="6896"/>
                  </a:cubicBezTo>
                  <a:lnTo>
                    <a:pt x="1661" y="6724"/>
                  </a:lnTo>
                  <a:cubicBezTo>
                    <a:pt x="1661" y="6724"/>
                    <a:pt x="1694" y="6213"/>
                    <a:pt x="1694" y="6209"/>
                  </a:cubicBezTo>
                  <a:lnTo>
                    <a:pt x="0" y="6209"/>
                  </a:lnTo>
                  <a:lnTo>
                    <a:pt x="2035" y="4236"/>
                  </a:lnTo>
                  <a:cubicBezTo>
                    <a:pt x="3159" y="3146"/>
                    <a:pt x="4467" y="2343"/>
                    <a:pt x="5716" y="1979"/>
                  </a:cubicBezTo>
                  <a:cubicBezTo>
                    <a:pt x="6293" y="1812"/>
                    <a:pt x="6826" y="1729"/>
                    <a:pt x="7356" y="1729"/>
                  </a:cubicBezTo>
                  <a:cubicBezTo>
                    <a:pt x="7887" y="1729"/>
                    <a:pt x="8416" y="1812"/>
                    <a:pt x="8984" y="1979"/>
                  </a:cubicBezTo>
                  <a:cubicBezTo>
                    <a:pt x="9070" y="2004"/>
                    <a:pt x="9148" y="2015"/>
                    <a:pt x="9220" y="2015"/>
                  </a:cubicBezTo>
                  <a:cubicBezTo>
                    <a:pt x="9496" y="2015"/>
                    <a:pt x="9654" y="1827"/>
                    <a:pt x="9984" y="1400"/>
                  </a:cubicBezTo>
                  <a:cubicBezTo>
                    <a:pt x="10229" y="1083"/>
                    <a:pt x="10534" y="689"/>
                    <a:pt x="10957" y="388"/>
                  </a:cubicBezTo>
                  <a:cubicBezTo>
                    <a:pt x="11324" y="126"/>
                    <a:pt x="11755" y="0"/>
                    <a:pt x="12277" y="0"/>
                  </a:cubicBezTo>
                  <a:cubicBezTo>
                    <a:pt x="13246" y="0"/>
                    <a:pt x="14305" y="445"/>
                    <a:pt x="15078" y="771"/>
                  </a:cubicBezTo>
                  <a:cubicBezTo>
                    <a:pt x="16240" y="1264"/>
                    <a:pt x="17255" y="2035"/>
                    <a:pt x="18182" y="3098"/>
                  </a:cubicBezTo>
                  <a:cubicBezTo>
                    <a:pt x="18673" y="3660"/>
                    <a:pt x="19154" y="4289"/>
                    <a:pt x="19161" y="5221"/>
                  </a:cubicBezTo>
                  <a:cubicBezTo>
                    <a:pt x="19168" y="6068"/>
                    <a:pt x="18780" y="6645"/>
                    <a:pt x="18441" y="7053"/>
                  </a:cubicBezTo>
                  <a:cubicBezTo>
                    <a:pt x="18392" y="7114"/>
                    <a:pt x="18352" y="7165"/>
                    <a:pt x="18319" y="7211"/>
                  </a:cubicBezTo>
                  <a:cubicBezTo>
                    <a:pt x="18365" y="7240"/>
                    <a:pt x="18424" y="7288"/>
                    <a:pt x="18499" y="7339"/>
                  </a:cubicBezTo>
                  <a:cubicBezTo>
                    <a:pt x="18662" y="7453"/>
                    <a:pt x="18824" y="7537"/>
                    <a:pt x="18985" y="7621"/>
                  </a:cubicBezTo>
                  <a:cubicBezTo>
                    <a:pt x="19596" y="7944"/>
                    <a:pt x="20356" y="8347"/>
                    <a:pt x="20754" y="9829"/>
                  </a:cubicBezTo>
                  <a:cubicBezTo>
                    <a:pt x="21600" y="13035"/>
                    <a:pt x="19697" y="14662"/>
                    <a:pt x="18560" y="15633"/>
                  </a:cubicBezTo>
                  <a:cubicBezTo>
                    <a:pt x="18453" y="15725"/>
                    <a:pt x="18348" y="15814"/>
                    <a:pt x="18247" y="15902"/>
                  </a:cubicBezTo>
                  <a:cubicBezTo>
                    <a:pt x="18220" y="17643"/>
                    <a:pt x="18435" y="19347"/>
                    <a:pt x="18733" y="19581"/>
                  </a:cubicBezTo>
                  <a:lnTo>
                    <a:pt x="18440" y="21600"/>
                  </a:lnTo>
                  <a:lnTo>
                    <a:pt x="18141" y="21600"/>
                  </a:lnTo>
                  <a:close/>
                </a:path>
              </a:pathLst>
            </a:custGeom>
            <a:solidFill>
              <a:srgbClr val="0A5D7A"/>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39" name="Shape 17075">
              <a:extLst>
                <a:ext uri="{FF2B5EF4-FFF2-40B4-BE49-F238E27FC236}">
                  <a16:creationId xmlns:a16="http://schemas.microsoft.com/office/drawing/2014/main" id="{5ACE4B4C-124B-82CB-D568-58D5A3B2187F}"/>
                </a:ext>
              </a:extLst>
            </p:cNvPr>
            <p:cNvSpPr/>
            <p:nvPr/>
          </p:nvSpPr>
          <p:spPr>
            <a:xfrm>
              <a:off x="5752665" y="2084670"/>
              <a:ext cx="86570" cy="133036"/>
            </a:xfrm>
            <a:custGeom>
              <a:avLst/>
              <a:gdLst/>
              <a:ahLst/>
              <a:cxnLst>
                <a:cxn ang="0">
                  <a:pos x="wd2" y="hd2"/>
                </a:cxn>
                <a:cxn ang="5400000">
                  <a:pos x="wd2" y="hd2"/>
                </a:cxn>
                <a:cxn ang="10800000">
                  <a:pos x="wd2" y="hd2"/>
                </a:cxn>
                <a:cxn ang="16200000">
                  <a:pos x="wd2" y="hd2"/>
                </a:cxn>
              </a:cxnLst>
              <a:rect l="0" t="0" r="r" b="b"/>
              <a:pathLst>
                <a:path w="20717" h="21600" extrusionOk="0">
                  <a:moveTo>
                    <a:pt x="13247" y="19225"/>
                  </a:moveTo>
                  <a:cubicBezTo>
                    <a:pt x="13204" y="19141"/>
                    <a:pt x="13178" y="19090"/>
                    <a:pt x="12718" y="19090"/>
                  </a:cubicBezTo>
                  <a:cubicBezTo>
                    <a:pt x="12500" y="19090"/>
                    <a:pt x="12274" y="19104"/>
                    <a:pt x="12047" y="19117"/>
                  </a:cubicBezTo>
                  <a:cubicBezTo>
                    <a:pt x="11767" y="19132"/>
                    <a:pt x="11488" y="19147"/>
                    <a:pt x="11222" y="19147"/>
                  </a:cubicBezTo>
                  <a:cubicBezTo>
                    <a:pt x="9668" y="19129"/>
                    <a:pt x="7964" y="19050"/>
                    <a:pt x="6362" y="18587"/>
                  </a:cubicBezTo>
                  <a:cubicBezTo>
                    <a:pt x="5867" y="18441"/>
                    <a:pt x="5377" y="18275"/>
                    <a:pt x="4888" y="18110"/>
                  </a:cubicBezTo>
                  <a:cubicBezTo>
                    <a:pt x="4277" y="17903"/>
                    <a:pt x="3666" y="17695"/>
                    <a:pt x="3058" y="17537"/>
                  </a:cubicBezTo>
                  <a:lnTo>
                    <a:pt x="2727" y="17451"/>
                  </a:lnTo>
                  <a:lnTo>
                    <a:pt x="2378" y="17041"/>
                  </a:lnTo>
                  <a:lnTo>
                    <a:pt x="2428" y="16790"/>
                  </a:lnTo>
                  <a:cubicBezTo>
                    <a:pt x="2490" y="16347"/>
                    <a:pt x="2906" y="15967"/>
                    <a:pt x="3272" y="15631"/>
                  </a:cubicBezTo>
                  <a:cubicBezTo>
                    <a:pt x="3418" y="15496"/>
                    <a:pt x="3666" y="15270"/>
                    <a:pt x="3692" y="15184"/>
                  </a:cubicBezTo>
                  <a:cubicBezTo>
                    <a:pt x="3258" y="15101"/>
                    <a:pt x="3030" y="15051"/>
                    <a:pt x="2806" y="14998"/>
                  </a:cubicBezTo>
                  <a:cubicBezTo>
                    <a:pt x="2057" y="14823"/>
                    <a:pt x="1031" y="14582"/>
                    <a:pt x="622" y="13783"/>
                  </a:cubicBezTo>
                  <a:cubicBezTo>
                    <a:pt x="284" y="13130"/>
                    <a:pt x="615" y="12493"/>
                    <a:pt x="883" y="11982"/>
                  </a:cubicBezTo>
                  <a:cubicBezTo>
                    <a:pt x="1040" y="11681"/>
                    <a:pt x="1190" y="11395"/>
                    <a:pt x="1171" y="11185"/>
                  </a:cubicBezTo>
                  <a:cubicBezTo>
                    <a:pt x="1142" y="10825"/>
                    <a:pt x="912" y="10452"/>
                    <a:pt x="671" y="10057"/>
                  </a:cubicBezTo>
                  <a:cubicBezTo>
                    <a:pt x="405" y="9624"/>
                    <a:pt x="129" y="9175"/>
                    <a:pt x="41" y="8658"/>
                  </a:cubicBezTo>
                  <a:cubicBezTo>
                    <a:pt x="-509" y="5497"/>
                    <a:pt x="4594" y="3871"/>
                    <a:pt x="8158" y="3549"/>
                  </a:cubicBezTo>
                  <a:cubicBezTo>
                    <a:pt x="9936" y="3389"/>
                    <a:pt x="10888" y="3082"/>
                    <a:pt x="12080" y="2282"/>
                  </a:cubicBezTo>
                  <a:cubicBezTo>
                    <a:pt x="13014" y="1654"/>
                    <a:pt x="14001" y="1195"/>
                    <a:pt x="15011" y="921"/>
                  </a:cubicBezTo>
                  <a:cubicBezTo>
                    <a:pt x="15263" y="853"/>
                    <a:pt x="15519" y="773"/>
                    <a:pt x="15777" y="692"/>
                  </a:cubicBezTo>
                  <a:cubicBezTo>
                    <a:pt x="16476" y="474"/>
                    <a:pt x="17267" y="226"/>
                    <a:pt x="18130" y="149"/>
                  </a:cubicBezTo>
                  <a:lnTo>
                    <a:pt x="19813" y="0"/>
                  </a:lnTo>
                  <a:lnTo>
                    <a:pt x="19194" y="1060"/>
                  </a:lnTo>
                  <a:cubicBezTo>
                    <a:pt x="19033" y="1332"/>
                    <a:pt x="18754" y="1521"/>
                    <a:pt x="18551" y="1658"/>
                  </a:cubicBezTo>
                  <a:cubicBezTo>
                    <a:pt x="18366" y="1812"/>
                    <a:pt x="18440" y="1938"/>
                    <a:pt x="18488" y="2020"/>
                  </a:cubicBezTo>
                  <a:cubicBezTo>
                    <a:pt x="18578" y="2171"/>
                    <a:pt x="18689" y="2361"/>
                    <a:pt x="18737" y="2579"/>
                  </a:cubicBezTo>
                  <a:cubicBezTo>
                    <a:pt x="18968" y="3634"/>
                    <a:pt x="18247" y="4323"/>
                    <a:pt x="17667" y="4877"/>
                  </a:cubicBezTo>
                  <a:cubicBezTo>
                    <a:pt x="17342" y="5187"/>
                    <a:pt x="17060" y="5458"/>
                    <a:pt x="16933" y="5771"/>
                  </a:cubicBezTo>
                  <a:cubicBezTo>
                    <a:pt x="16527" y="6769"/>
                    <a:pt x="16947" y="6915"/>
                    <a:pt x="17254" y="7021"/>
                  </a:cubicBezTo>
                  <a:cubicBezTo>
                    <a:pt x="17512" y="7113"/>
                    <a:pt x="17802" y="7182"/>
                    <a:pt x="18092" y="7254"/>
                  </a:cubicBezTo>
                  <a:cubicBezTo>
                    <a:pt x="19213" y="7532"/>
                    <a:pt x="21091" y="7998"/>
                    <a:pt x="20651" y="9592"/>
                  </a:cubicBezTo>
                  <a:cubicBezTo>
                    <a:pt x="20461" y="10264"/>
                    <a:pt x="19561" y="11206"/>
                    <a:pt x="18150" y="11206"/>
                  </a:cubicBezTo>
                  <a:cubicBezTo>
                    <a:pt x="17495" y="11187"/>
                    <a:pt x="17062" y="11014"/>
                    <a:pt x="16745" y="10882"/>
                  </a:cubicBezTo>
                  <a:cubicBezTo>
                    <a:pt x="16755" y="11437"/>
                    <a:pt x="16705" y="12103"/>
                    <a:pt x="15577" y="12681"/>
                  </a:cubicBezTo>
                  <a:cubicBezTo>
                    <a:pt x="14587" y="13184"/>
                    <a:pt x="14287" y="13335"/>
                    <a:pt x="13899" y="13817"/>
                  </a:cubicBezTo>
                  <a:cubicBezTo>
                    <a:pt x="13796" y="13944"/>
                    <a:pt x="13658" y="14071"/>
                    <a:pt x="13516" y="14197"/>
                  </a:cubicBezTo>
                  <a:cubicBezTo>
                    <a:pt x="13421" y="14282"/>
                    <a:pt x="13280" y="14409"/>
                    <a:pt x="13254" y="14460"/>
                  </a:cubicBezTo>
                  <a:cubicBezTo>
                    <a:pt x="13216" y="14545"/>
                    <a:pt x="13228" y="14692"/>
                    <a:pt x="13238" y="14846"/>
                  </a:cubicBezTo>
                  <a:cubicBezTo>
                    <a:pt x="13257" y="15099"/>
                    <a:pt x="13282" y="15413"/>
                    <a:pt x="13119" y="15747"/>
                  </a:cubicBezTo>
                  <a:cubicBezTo>
                    <a:pt x="12997" y="15999"/>
                    <a:pt x="12775" y="16188"/>
                    <a:pt x="12595" y="16341"/>
                  </a:cubicBezTo>
                  <a:cubicBezTo>
                    <a:pt x="12592" y="16342"/>
                    <a:pt x="12797" y="16351"/>
                    <a:pt x="12885" y="16353"/>
                  </a:cubicBezTo>
                  <a:cubicBezTo>
                    <a:pt x="13621" y="16366"/>
                    <a:pt x="14629" y="16385"/>
                    <a:pt x="15210" y="16923"/>
                  </a:cubicBezTo>
                  <a:cubicBezTo>
                    <a:pt x="15836" y="17502"/>
                    <a:pt x="15529" y="18250"/>
                    <a:pt x="15305" y="18797"/>
                  </a:cubicBezTo>
                  <a:cubicBezTo>
                    <a:pt x="15255" y="18918"/>
                    <a:pt x="15206" y="19033"/>
                    <a:pt x="15177" y="19134"/>
                  </a:cubicBezTo>
                  <a:lnTo>
                    <a:pt x="14465" y="21600"/>
                  </a:lnTo>
                  <a:lnTo>
                    <a:pt x="13247" y="19225"/>
                  </a:ln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40" name="Shape 17076">
              <a:extLst>
                <a:ext uri="{FF2B5EF4-FFF2-40B4-BE49-F238E27FC236}">
                  <a16:creationId xmlns:a16="http://schemas.microsoft.com/office/drawing/2014/main" id="{D7E20DFE-63EE-8C98-0782-B3728739893D}"/>
                </a:ext>
              </a:extLst>
            </p:cNvPr>
            <p:cNvSpPr/>
            <p:nvPr/>
          </p:nvSpPr>
          <p:spPr>
            <a:xfrm>
              <a:off x="5191788" y="2172126"/>
              <a:ext cx="145792" cy="153284"/>
            </a:xfrm>
            <a:custGeom>
              <a:avLst/>
              <a:gdLst/>
              <a:ahLst/>
              <a:cxnLst>
                <a:cxn ang="0">
                  <a:pos x="wd2" y="hd2"/>
                </a:cxn>
                <a:cxn ang="5400000">
                  <a:pos x="wd2" y="hd2"/>
                </a:cxn>
                <a:cxn ang="10800000">
                  <a:pos x="wd2" y="hd2"/>
                </a:cxn>
                <a:cxn ang="16200000">
                  <a:pos x="wd2" y="hd2"/>
                </a:cxn>
              </a:cxnLst>
              <a:rect l="0" t="0" r="r" b="b"/>
              <a:pathLst>
                <a:path w="20791" h="21600" extrusionOk="0">
                  <a:moveTo>
                    <a:pt x="2334" y="20967"/>
                  </a:moveTo>
                  <a:cubicBezTo>
                    <a:pt x="2107" y="21000"/>
                    <a:pt x="1944" y="21009"/>
                    <a:pt x="1939" y="21009"/>
                  </a:cubicBezTo>
                  <a:lnTo>
                    <a:pt x="1851" y="21009"/>
                  </a:lnTo>
                  <a:lnTo>
                    <a:pt x="1592" y="20964"/>
                  </a:lnTo>
                  <a:lnTo>
                    <a:pt x="1167" y="20840"/>
                  </a:lnTo>
                  <a:lnTo>
                    <a:pt x="1078" y="20285"/>
                  </a:lnTo>
                  <a:lnTo>
                    <a:pt x="1077" y="20198"/>
                  </a:lnTo>
                  <a:lnTo>
                    <a:pt x="1103" y="20096"/>
                  </a:lnTo>
                  <a:cubicBezTo>
                    <a:pt x="645" y="19852"/>
                    <a:pt x="447" y="19627"/>
                    <a:pt x="416" y="19338"/>
                  </a:cubicBezTo>
                  <a:cubicBezTo>
                    <a:pt x="357" y="18782"/>
                    <a:pt x="714" y="18489"/>
                    <a:pt x="995" y="18330"/>
                  </a:cubicBezTo>
                  <a:cubicBezTo>
                    <a:pt x="889" y="18321"/>
                    <a:pt x="123" y="18285"/>
                    <a:pt x="123" y="18285"/>
                  </a:cubicBezTo>
                  <a:lnTo>
                    <a:pt x="11" y="17802"/>
                  </a:lnTo>
                  <a:cubicBezTo>
                    <a:pt x="-138" y="16737"/>
                    <a:pt x="1297" y="16401"/>
                    <a:pt x="2343" y="16155"/>
                  </a:cubicBezTo>
                  <a:cubicBezTo>
                    <a:pt x="2611" y="16092"/>
                    <a:pt x="2978" y="16007"/>
                    <a:pt x="3074" y="15956"/>
                  </a:cubicBezTo>
                  <a:cubicBezTo>
                    <a:pt x="3683" y="15585"/>
                    <a:pt x="4055" y="14931"/>
                    <a:pt x="4450" y="14238"/>
                  </a:cubicBezTo>
                  <a:cubicBezTo>
                    <a:pt x="4770" y="13674"/>
                    <a:pt x="5102" y="13091"/>
                    <a:pt x="5590" y="12604"/>
                  </a:cubicBezTo>
                  <a:cubicBezTo>
                    <a:pt x="5709" y="12483"/>
                    <a:pt x="5843" y="12382"/>
                    <a:pt x="5982" y="12291"/>
                  </a:cubicBezTo>
                  <a:cubicBezTo>
                    <a:pt x="4439" y="12162"/>
                    <a:pt x="2586" y="11750"/>
                    <a:pt x="2619" y="10204"/>
                  </a:cubicBezTo>
                  <a:lnTo>
                    <a:pt x="2627" y="9806"/>
                  </a:lnTo>
                  <a:lnTo>
                    <a:pt x="3009" y="9669"/>
                  </a:lnTo>
                  <a:cubicBezTo>
                    <a:pt x="3307" y="9563"/>
                    <a:pt x="3445" y="9453"/>
                    <a:pt x="3475" y="9385"/>
                  </a:cubicBezTo>
                  <a:cubicBezTo>
                    <a:pt x="3534" y="9246"/>
                    <a:pt x="3358" y="8860"/>
                    <a:pt x="3228" y="8578"/>
                  </a:cubicBezTo>
                  <a:cubicBezTo>
                    <a:pt x="2932" y="7931"/>
                    <a:pt x="2527" y="7045"/>
                    <a:pt x="3189" y="6211"/>
                  </a:cubicBezTo>
                  <a:cubicBezTo>
                    <a:pt x="3646" y="5639"/>
                    <a:pt x="4437" y="5339"/>
                    <a:pt x="5477" y="5339"/>
                  </a:cubicBezTo>
                  <a:cubicBezTo>
                    <a:pt x="5692" y="5339"/>
                    <a:pt x="5901" y="5352"/>
                    <a:pt x="6093" y="5373"/>
                  </a:cubicBezTo>
                  <a:cubicBezTo>
                    <a:pt x="6418" y="5408"/>
                    <a:pt x="6745" y="5461"/>
                    <a:pt x="7073" y="5515"/>
                  </a:cubicBezTo>
                  <a:cubicBezTo>
                    <a:pt x="7628" y="5605"/>
                    <a:pt x="8151" y="5691"/>
                    <a:pt x="8676" y="5691"/>
                  </a:cubicBezTo>
                  <a:cubicBezTo>
                    <a:pt x="8983" y="5691"/>
                    <a:pt x="9260" y="5662"/>
                    <a:pt x="9524" y="5600"/>
                  </a:cubicBezTo>
                  <a:cubicBezTo>
                    <a:pt x="9786" y="5540"/>
                    <a:pt x="10183" y="5293"/>
                    <a:pt x="10507" y="5022"/>
                  </a:cubicBezTo>
                  <a:cubicBezTo>
                    <a:pt x="10132" y="4946"/>
                    <a:pt x="9693" y="4791"/>
                    <a:pt x="9493" y="4302"/>
                  </a:cubicBezTo>
                  <a:cubicBezTo>
                    <a:pt x="9113" y="3370"/>
                    <a:pt x="9984" y="2890"/>
                    <a:pt x="10312" y="2711"/>
                  </a:cubicBezTo>
                  <a:cubicBezTo>
                    <a:pt x="10403" y="2661"/>
                    <a:pt x="10493" y="2616"/>
                    <a:pt x="10560" y="2561"/>
                  </a:cubicBezTo>
                  <a:lnTo>
                    <a:pt x="10855" y="2316"/>
                  </a:lnTo>
                  <a:cubicBezTo>
                    <a:pt x="11448" y="1822"/>
                    <a:pt x="12008" y="1355"/>
                    <a:pt x="12735" y="936"/>
                  </a:cubicBezTo>
                  <a:cubicBezTo>
                    <a:pt x="13469" y="508"/>
                    <a:pt x="14587" y="0"/>
                    <a:pt x="15737" y="0"/>
                  </a:cubicBezTo>
                  <a:cubicBezTo>
                    <a:pt x="16828" y="0"/>
                    <a:pt x="17762" y="459"/>
                    <a:pt x="18437" y="1329"/>
                  </a:cubicBezTo>
                  <a:lnTo>
                    <a:pt x="18881" y="1900"/>
                  </a:lnTo>
                  <a:lnTo>
                    <a:pt x="18218" y="2206"/>
                  </a:lnTo>
                  <a:cubicBezTo>
                    <a:pt x="17778" y="2411"/>
                    <a:pt x="17352" y="2661"/>
                    <a:pt x="16918" y="2915"/>
                  </a:cubicBezTo>
                  <a:lnTo>
                    <a:pt x="15957" y="3464"/>
                  </a:lnTo>
                  <a:cubicBezTo>
                    <a:pt x="15461" y="3743"/>
                    <a:pt x="14959" y="4023"/>
                    <a:pt x="14505" y="4356"/>
                  </a:cubicBezTo>
                  <a:cubicBezTo>
                    <a:pt x="14313" y="4497"/>
                    <a:pt x="14136" y="4693"/>
                    <a:pt x="13955" y="4889"/>
                  </a:cubicBezTo>
                  <a:cubicBezTo>
                    <a:pt x="13739" y="5121"/>
                    <a:pt x="13510" y="5369"/>
                    <a:pt x="13244" y="5573"/>
                  </a:cubicBezTo>
                  <a:cubicBezTo>
                    <a:pt x="13753" y="5963"/>
                    <a:pt x="14380" y="6312"/>
                    <a:pt x="14863" y="6399"/>
                  </a:cubicBezTo>
                  <a:cubicBezTo>
                    <a:pt x="14866" y="6399"/>
                    <a:pt x="14869" y="6399"/>
                    <a:pt x="14873" y="6399"/>
                  </a:cubicBezTo>
                  <a:cubicBezTo>
                    <a:pt x="15172" y="6399"/>
                    <a:pt x="15486" y="6143"/>
                    <a:pt x="15764" y="5917"/>
                  </a:cubicBezTo>
                  <a:cubicBezTo>
                    <a:pt x="16148" y="5604"/>
                    <a:pt x="16545" y="5280"/>
                    <a:pt x="17056" y="5280"/>
                  </a:cubicBezTo>
                  <a:cubicBezTo>
                    <a:pt x="17425" y="5280"/>
                    <a:pt x="17754" y="5450"/>
                    <a:pt x="18034" y="5783"/>
                  </a:cubicBezTo>
                  <a:lnTo>
                    <a:pt x="18103" y="5864"/>
                  </a:lnTo>
                  <a:lnTo>
                    <a:pt x="18137" y="5964"/>
                  </a:lnTo>
                  <a:cubicBezTo>
                    <a:pt x="18372" y="6637"/>
                    <a:pt x="18769" y="7025"/>
                    <a:pt x="19315" y="7119"/>
                  </a:cubicBezTo>
                  <a:lnTo>
                    <a:pt x="19644" y="7175"/>
                  </a:lnTo>
                  <a:lnTo>
                    <a:pt x="19767" y="7479"/>
                  </a:lnTo>
                  <a:cubicBezTo>
                    <a:pt x="21462" y="11661"/>
                    <a:pt x="21048" y="14895"/>
                    <a:pt x="18569" y="16832"/>
                  </a:cubicBezTo>
                  <a:cubicBezTo>
                    <a:pt x="17413" y="17738"/>
                    <a:pt x="16016" y="18137"/>
                    <a:pt x="14664" y="18522"/>
                  </a:cubicBezTo>
                  <a:lnTo>
                    <a:pt x="13801" y="18775"/>
                  </a:lnTo>
                  <a:cubicBezTo>
                    <a:pt x="12805" y="19081"/>
                    <a:pt x="11817" y="19481"/>
                    <a:pt x="10863" y="19867"/>
                  </a:cubicBezTo>
                  <a:cubicBezTo>
                    <a:pt x="10263" y="20110"/>
                    <a:pt x="9662" y="20353"/>
                    <a:pt x="9051" y="20578"/>
                  </a:cubicBezTo>
                  <a:cubicBezTo>
                    <a:pt x="6858" y="21384"/>
                    <a:pt x="4735" y="21539"/>
                    <a:pt x="2945" y="21583"/>
                  </a:cubicBezTo>
                  <a:lnTo>
                    <a:pt x="2265" y="21600"/>
                  </a:lnTo>
                  <a:lnTo>
                    <a:pt x="2334" y="20967"/>
                  </a:ln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41" name="Shape 17077">
              <a:extLst>
                <a:ext uri="{FF2B5EF4-FFF2-40B4-BE49-F238E27FC236}">
                  <a16:creationId xmlns:a16="http://schemas.microsoft.com/office/drawing/2014/main" id="{A34E1711-F4D8-9092-13FB-DB424BD5EC96}"/>
                </a:ext>
              </a:extLst>
            </p:cNvPr>
            <p:cNvSpPr/>
            <p:nvPr/>
          </p:nvSpPr>
          <p:spPr>
            <a:xfrm>
              <a:off x="5256423" y="2166016"/>
              <a:ext cx="87818" cy="55025"/>
            </a:xfrm>
            <a:custGeom>
              <a:avLst/>
              <a:gdLst/>
              <a:ahLst/>
              <a:cxnLst>
                <a:cxn ang="0">
                  <a:pos x="wd2" y="hd2"/>
                </a:cxn>
                <a:cxn ang="5400000">
                  <a:pos x="wd2" y="hd2"/>
                </a:cxn>
                <a:cxn ang="10800000">
                  <a:pos x="wd2" y="hd2"/>
                </a:cxn>
                <a:cxn ang="16200000">
                  <a:pos x="wd2" y="hd2"/>
                </a:cxn>
              </a:cxnLst>
              <a:rect l="0" t="0" r="r" b="b"/>
              <a:pathLst>
                <a:path w="21294" h="21600" extrusionOk="0">
                  <a:moveTo>
                    <a:pt x="14580" y="21600"/>
                  </a:moveTo>
                  <a:cubicBezTo>
                    <a:pt x="12621" y="21600"/>
                    <a:pt x="11067" y="19784"/>
                    <a:pt x="10279" y="16593"/>
                  </a:cubicBezTo>
                  <a:cubicBezTo>
                    <a:pt x="10269" y="16590"/>
                    <a:pt x="10258" y="16590"/>
                    <a:pt x="10246" y="16590"/>
                  </a:cubicBezTo>
                  <a:cubicBezTo>
                    <a:pt x="9984" y="16590"/>
                    <a:pt x="9599" y="17105"/>
                    <a:pt x="9358" y="17426"/>
                  </a:cubicBezTo>
                  <a:cubicBezTo>
                    <a:pt x="8652" y="18365"/>
                    <a:pt x="7775" y="19535"/>
                    <a:pt x="6632" y="19535"/>
                  </a:cubicBezTo>
                  <a:lnTo>
                    <a:pt x="6158" y="19465"/>
                  </a:lnTo>
                  <a:cubicBezTo>
                    <a:pt x="4406" y="18946"/>
                    <a:pt x="2316" y="16579"/>
                    <a:pt x="1237" y="14618"/>
                  </a:cubicBezTo>
                  <a:lnTo>
                    <a:pt x="0" y="12369"/>
                  </a:lnTo>
                  <a:lnTo>
                    <a:pt x="1856" y="11941"/>
                  </a:lnTo>
                  <a:cubicBezTo>
                    <a:pt x="2387" y="11821"/>
                    <a:pt x="2915" y="10888"/>
                    <a:pt x="3474" y="9899"/>
                  </a:cubicBezTo>
                  <a:cubicBezTo>
                    <a:pt x="3874" y="9192"/>
                    <a:pt x="4275" y="8502"/>
                    <a:pt x="4699" y="7993"/>
                  </a:cubicBezTo>
                  <a:cubicBezTo>
                    <a:pt x="5550" y="6974"/>
                    <a:pt x="6482" y="6110"/>
                    <a:pt x="7408" y="5258"/>
                  </a:cubicBezTo>
                  <a:lnTo>
                    <a:pt x="8930" y="3831"/>
                  </a:lnTo>
                  <a:cubicBezTo>
                    <a:pt x="10900" y="1947"/>
                    <a:pt x="12936" y="0"/>
                    <a:pt x="15412" y="0"/>
                  </a:cubicBezTo>
                  <a:cubicBezTo>
                    <a:pt x="15997" y="0"/>
                    <a:pt x="16593" y="112"/>
                    <a:pt x="17184" y="332"/>
                  </a:cubicBezTo>
                  <a:lnTo>
                    <a:pt x="17969" y="623"/>
                  </a:lnTo>
                  <a:lnTo>
                    <a:pt x="17969" y="1911"/>
                  </a:lnTo>
                  <a:cubicBezTo>
                    <a:pt x="18026" y="3071"/>
                    <a:pt x="18358" y="3761"/>
                    <a:pt x="18779" y="4635"/>
                  </a:cubicBezTo>
                  <a:cubicBezTo>
                    <a:pt x="19136" y="5376"/>
                    <a:pt x="19534" y="6200"/>
                    <a:pt x="19783" y="7309"/>
                  </a:cubicBezTo>
                  <a:cubicBezTo>
                    <a:pt x="21119" y="8999"/>
                    <a:pt x="21600" y="11405"/>
                    <a:pt x="21102" y="13995"/>
                  </a:cubicBezTo>
                  <a:cubicBezTo>
                    <a:pt x="20323" y="18046"/>
                    <a:pt x="17275" y="21600"/>
                    <a:pt x="14580" y="21600"/>
                  </a:cubicBezTo>
                  <a:close/>
                </a:path>
              </a:pathLst>
            </a:custGeom>
            <a:solidFill>
              <a:srgbClr val="0A5D7A"/>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42" name="Shape 17078">
              <a:extLst>
                <a:ext uri="{FF2B5EF4-FFF2-40B4-BE49-F238E27FC236}">
                  <a16:creationId xmlns:a16="http://schemas.microsoft.com/office/drawing/2014/main" id="{5963C774-0A29-F061-1101-5E88B1804DE7}"/>
                </a:ext>
              </a:extLst>
            </p:cNvPr>
            <p:cNvSpPr/>
            <p:nvPr/>
          </p:nvSpPr>
          <p:spPr>
            <a:xfrm>
              <a:off x="5693625" y="2463647"/>
              <a:ext cx="137418" cy="76253"/>
            </a:xfrm>
            <a:custGeom>
              <a:avLst/>
              <a:gdLst/>
              <a:ahLst/>
              <a:cxnLst>
                <a:cxn ang="0">
                  <a:pos x="wd2" y="hd2"/>
                </a:cxn>
                <a:cxn ang="5400000">
                  <a:pos x="wd2" y="hd2"/>
                </a:cxn>
                <a:cxn ang="10800000">
                  <a:pos x="wd2" y="hd2"/>
                </a:cxn>
                <a:cxn ang="16200000">
                  <a:pos x="wd2" y="hd2"/>
                </a:cxn>
              </a:cxnLst>
              <a:rect l="0" t="0" r="r" b="b"/>
              <a:pathLst>
                <a:path w="21598" h="21600" extrusionOk="0">
                  <a:moveTo>
                    <a:pt x="5676" y="21592"/>
                  </a:moveTo>
                  <a:cubicBezTo>
                    <a:pt x="5536" y="21566"/>
                    <a:pt x="5060" y="21562"/>
                    <a:pt x="4469" y="21562"/>
                  </a:cubicBezTo>
                  <a:lnTo>
                    <a:pt x="1992" y="21580"/>
                  </a:lnTo>
                  <a:lnTo>
                    <a:pt x="3068" y="19586"/>
                  </a:lnTo>
                  <a:cubicBezTo>
                    <a:pt x="3107" y="18407"/>
                    <a:pt x="2556" y="17401"/>
                    <a:pt x="2013" y="16542"/>
                  </a:cubicBezTo>
                  <a:cubicBezTo>
                    <a:pt x="1016" y="14969"/>
                    <a:pt x="-2" y="13062"/>
                    <a:pt x="0" y="10854"/>
                  </a:cubicBezTo>
                  <a:cubicBezTo>
                    <a:pt x="1" y="9641"/>
                    <a:pt x="311" y="8540"/>
                    <a:pt x="920" y="7584"/>
                  </a:cubicBezTo>
                  <a:cubicBezTo>
                    <a:pt x="1239" y="7080"/>
                    <a:pt x="1612" y="6826"/>
                    <a:pt x="1939" y="6603"/>
                  </a:cubicBezTo>
                  <a:cubicBezTo>
                    <a:pt x="2193" y="6429"/>
                    <a:pt x="2432" y="6264"/>
                    <a:pt x="2562" y="6032"/>
                  </a:cubicBezTo>
                  <a:cubicBezTo>
                    <a:pt x="2659" y="5859"/>
                    <a:pt x="2674" y="5576"/>
                    <a:pt x="2681" y="4976"/>
                  </a:cubicBezTo>
                  <a:cubicBezTo>
                    <a:pt x="2692" y="4272"/>
                    <a:pt x="2705" y="3310"/>
                    <a:pt x="3115" y="2526"/>
                  </a:cubicBezTo>
                  <a:cubicBezTo>
                    <a:pt x="3388" y="2006"/>
                    <a:pt x="3734" y="1734"/>
                    <a:pt x="4117" y="1734"/>
                  </a:cubicBezTo>
                  <a:cubicBezTo>
                    <a:pt x="4424" y="1734"/>
                    <a:pt x="4694" y="1901"/>
                    <a:pt x="4933" y="2048"/>
                  </a:cubicBezTo>
                  <a:cubicBezTo>
                    <a:pt x="5075" y="2137"/>
                    <a:pt x="5222" y="2228"/>
                    <a:pt x="5310" y="2234"/>
                  </a:cubicBezTo>
                  <a:cubicBezTo>
                    <a:pt x="5330" y="2234"/>
                    <a:pt x="5348" y="2234"/>
                    <a:pt x="5364" y="2234"/>
                  </a:cubicBezTo>
                  <a:cubicBezTo>
                    <a:pt x="5534" y="2234"/>
                    <a:pt x="5553" y="2204"/>
                    <a:pt x="5778" y="1837"/>
                  </a:cubicBezTo>
                  <a:lnTo>
                    <a:pt x="6095" y="631"/>
                  </a:lnTo>
                  <a:lnTo>
                    <a:pt x="6974" y="841"/>
                  </a:lnTo>
                  <a:cubicBezTo>
                    <a:pt x="6971" y="833"/>
                    <a:pt x="6978" y="831"/>
                    <a:pt x="6996" y="831"/>
                  </a:cubicBezTo>
                  <a:cubicBezTo>
                    <a:pt x="7054" y="831"/>
                    <a:pt x="7225" y="855"/>
                    <a:pt x="7579" y="855"/>
                  </a:cubicBezTo>
                  <a:cubicBezTo>
                    <a:pt x="7579" y="855"/>
                    <a:pt x="8420" y="893"/>
                    <a:pt x="8542" y="893"/>
                  </a:cubicBezTo>
                  <a:cubicBezTo>
                    <a:pt x="9204" y="893"/>
                    <a:pt x="9841" y="679"/>
                    <a:pt x="10518" y="456"/>
                  </a:cubicBezTo>
                  <a:cubicBezTo>
                    <a:pt x="10894" y="331"/>
                    <a:pt x="11274" y="204"/>
                    <a:pt x="11666" y="111"/>
                  </a:cubicBezTo>
                  <a:cubicBezTo>
                    <a:pt x="11977" y="38"/>
                    <a:pt x="12330" y="0"/>
                    <a:pt x="12704" y="0"/>
                  </a:cubicBezTo>
                  <a:cubicBezTo>
                    <a:pt x="13728" y="0"/>
                    <a:pt x="15169" y="302"/>
                    <a:pt x="16143" y="1147"/>
                  </a:cubicBezTo>
                  <a:cubicBezTo>
                    <a:pt x="16440" y="1409"/>
                    <a:pt x="16565" y="1441"/>
                    <a:pt x="16641" y="1441"/>
                  </a:cubicBezTo>
                  <a:lnTo>
                    <a:pt x="17861" y="1119"/>
                  </a:lnTo>
                  <a:lnTo>
                    <a:pt x="17406" y="3091"/>
                  </a:lnTo>
                  <a:cubicBezTo>
                    <a:pt x="17406" y="3091"/>
                    <a:pt x="16809" y="5326"/>
                    <a:pt x="16543" y="6340"/>
                  </a:cubicBezTo>
                  <a:cubicBezTo>
                    <a:pt x="16688" y="6592"/>
                    <a:pt x="16962" y="6899"/>
                    <a:pt x="17089" y="6921"/>
                  </a:cubicBezTo>
                  <a:lnTo>
                    <a:pt x="17089" y="6921"/>
                  </a:lnTo>
                  <a:cubicBezTo>
                    <a:pt x="17666" y="6921"/>
                    <a:pt x="17968" y="7613"/>
                    <a:pt x="18130" y="7986"/>
                  </a:cubicBezTo>
                  <a:cubicBezTo>
                    <a:pt x="18230" y="8219"/>
                    <a:pt x="18278" y="8318"/>
                    <a:pt x="18345" y="8367"/>
                  </a:cubicBezTo>
                  <a:cubicBezTo>
                    <a:pt x="18554" y="8518"/>
                    <a:pt x="18699" y="8586"/>
                    <a:pt x="18816" y="8586"/>
                  </a:cubicBezTo>
                  <a:cubicBezTo>
                    <a:pt x="18900" y="8586"/>
                    <a:pt x="18983" y="8550"/>
                    <a:pt x="19084" y="8471"/>
                  </a:cubicBezTo>
                  <a:cubicBezTo>
                    <a:pt x="19134" y="8433"/>
                    <a:pt x="19243" y="8264"/>
                    <a:pt x="19322" y="8139"/>
                  </a:cubicBezTo>
                  <a:cubicBezTo>
                    <a:pt x="19577" y="7742"/>
                    <a:pt x="19926" y="7195"/>
                    <a:pt x="20441" y="7195"/>
                  </a:cubicBezTo>
                  <a:lnTo>
                    <a:pt x="20957" y="7334"/>
                  </a:lnTo>
                  <a:lnTo>
                    <a:pt x="21187" y="8286"/>
                  </a:lnTo>
                  <a:lnTo>
                    <a:pt x="21598" y="17439"/>
                  </a:lnTo>
                  <a:lnTo>
                    <a:pt x="20214" y="13961"/>
                  </a:lnTo>
                  <a:cubicBezTo>
                    <a:pt x="20090" y="13651"/>
                    <a:pt x="19881" y="13296"/>
                    <a:pt x="19791" y="13245"/>
                  </a:cubicBezTo>
                  <a:cubicBezTo>
                    <a:pt x="19858" y="13421"/>
                    <a:pt x="19857" y="13576"/>
                    <a:pt x="19971" y="14441"/>
                  </a:cubicBezTo>
                  <a:cubicBezTo>
                    <a:pt x="20036" y="14927"/>
                    <a:pt x="20104" y="15461"/>
                    <a:pt x="20123" y="16070"/>
                  </a:cubicBezTo>
                  <a:cubicBezTo>
                    <a:pt x="20146" y="16888"/>
                    <a:pt x="20052" y="17483"/>
                    <a:pt x="19833" y="17892"/>
                  </a:cubicBezTo>
                  <a:lnTo>
                    <a:pt x="19638" y="18255"/>
                  </a:lnTo>
                  <a:lnTo>
                    <a:pt x="19191" y="18378"/>
                  </a:lnTo>
                  <a:cubicBezTo>
                    <a:pt x="18781" y="18378"/>
                    <a:pt x="18340" y="17901"/>
                    <a:pt x="17843" y="16917"/>
                  </a:cubicBezTo>
                  <a:cubicBezTo>
                    <a:pt x="17706" y="16647"/>
                    <a:pt x="17605" y="16572"/>
                    <a:pt x="17568" y="16572"/>
                  </a:cubicBezTo>
                  <a:cubicBezTo>
                    <a:pt x="17407" y="16939"/>
                    <a:pt x="17159" y="17169"/>
                    <a:pt x="16876" y="17169"/>
                  </a:cubicBezTo>
                  <a:cubicBezTo>
                    <a:pt x="16502" y="17169"/>
                    <a:pt x="16109" y="16766"/>
                    <a:pt x="15777" y="16217"/>
                  </a:cubicBezTo>
                  <a:cubicBezTo>
                    <a:pt x="15691" y="17322"/>
                    <a:pt x="15177" y="17647"/>
                    <a:pt x="14998" y="17759"/>
                  </a:cubicBezTo>
                  <a:cubicBezTo>
                    <a:pt x="14820" y="18239"/>
                    <a:pt x="14503" y="19417"/>
                    <a:pt x="14509" y="19800"/>
                  </a:cubicBezTo>
                  <a:cubicBezTo>
                    <a:pt x="14631" y="20277"/>
                    <a:pt x="14542" y="20725"/>
                    <a:pt x="14441" y="20989"/>
                  </a:cubicBezTo>
                  <a:lnTo>
                    <a:pt x="14247" y="21507"/>
                  </a:lnTo>
                  <a:lnTo>
                    <a:pt x="13842" y="21546"/>
                  </a:lnTo>
                  <a:cubicBezTo>
                    <a:pt x="13672" y="21546"/>
                    <a:pt x="13525" y="21451"/>
                    <a:pt x="13383" y="21360"/>
                  </a:cubicBezTo>
                  <a:cubicBezTo>
                    <a:pt x="12721" y="21271"/>
                    <a:pt x="12473" y="20423"/>
                    <a:pt x="12324" y="19915"/>
                  </a:cubicBezTo>
                  <a:cubicBezTo>
                    <a:pt x="12285" y="19777"/>
                    <a:pt x="12217" y="19548"/>
                    <a:pt x="12184" y="19481"/>
                  </a:cubicBezTo>
                  <a:cubicBezTo>
                    <a:pt x="11846" y="19441"/>
                    <a:pt x="10500" y="18179"/>
                    <a:pt x="10268" y="15764"/>
                  </a:cubicBezTo>
                  <a:cubicBezTo>
                    <a:pt x="10207" y="15919"/>
                    <a:pt x="10159" y="16086"/>
                    <a:pt x="10144" y="16229"/>
                  </a:cubicBezTo>
                  <a:cubicBezTo>
                    <a:pt x="10012" y="17524"/>
                    <a:pt x="8822" y="21598"/>
                    <a:pt x="7729" y="21598"/>
                  </a:cubicBezTo>
                  <a:lnTo>
                    <a:pt x="7548" y="21598"/>
                  </a:lnTo>
                  <a:lnTo>
                    <a:pt x="7284" y="21382"/>
                  </a:lnTo>
                  <a:cubicBezTo>
                    <a:pt x="7061" y="21138"/>
                    <a:pt x="6867" y="20852"/>
                    <a:pt x="6694" y="20590"/>
                  </a:cubicBezTo>
                  <a:cubicBezTo>
                    <a:pt x="6692" y="20586"/>
                    <a:pt x="6691" y="20584"/>
                    <a:pt x="6689" y="20582"/>
                  </a:cubicBezTo>
                  <a:cubicBezTo>
                    <a:pt x="6493" y="21108"/>
                    <a:pt x="6222" y="21600"/>
                    <a:pt x="5777" y="21600"/>
                  </a:cubicBezTo>
                  <a:lnTo>
                    <a:pt x="5676" y="21592"/>
                  </a:ln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43" name="Shape 17079">
              <a:extLst>
                <a:ext uri="{FF2B5EF4-FFF2-40B4-BE49-F238E27FC236}">
                  <a16:creationId xmlns:a16="http://schemas.microsoft.com/office/drawing/2014/main" id="{A45B105B-0E61-7B0E-B82B-5DE7CD797CA1}"/>
                </a:ext>
              </a:extLst>
            </p:cNvPr>
            <p:cNvSpPr/>
            <p:nvPr/>
          </p:nvSpPr>
          <p:spPr>
            <a:xfrm>
              <a:off x="6106902" y="2172126"/>
              <a:ext cx="95176" cy="42555"/>
            </a:xfrm>
            <a:custGeom>
              <a:avLst/>
              <a:gdLst/>
              <a:ahLst/>
              <a:cxnLst>
                <a:cxn ang="0">
                  <a:pos x="wd2" y="hd2"/>
                </a:cxn>
                <a:cxn ang="5400000">
                  <a:pos x="wd2" y="hd2"/>
                </a:cxn>
                <a:cxn ang="10800000">
                  <a:pos x="wd2" y="hd2"/>
                </a:cxn>
                <a:cxn ang="16200000">
                  <a:pos x="wd2" y="hd2"/>
                </a:cxn>
              </a:cxnLst>
              <a:rect l="0" t="0" r="r" b="b"/>
              <a:pathLst>
                <a:path w="21600" h="21600" extrusionOk="0">
                  <a:moveTo>
                    <a:pt x="15080" y="21600"/>
                  </a:moveTo>
                  <a:cubicBezTo>
                    <a:pt x="12375" y="21600"/>
                    <a:pt x="9042" y="21232"/>
                    <a:pt x="6101" y="20903"/>
                  </a:cubicBezTo>
                  <a:cubicBezTo>
                    <a:pt x="4334" y="20708"/>
                    <a:pt x="2676" y="20523"/>
                    <a:pt x="1308" y="20433"/>
                  </a:cubicBezTo>
                  <a:lnTo>
                    <a:pt x="1151" y="20422"/>
                  </a:lnTo>
                  <a:lnTo>
                    <a:pt x="936" y="20242"/>
                  </a:lnTo>
                  <a:lnTo>
                    <a:pt x="0" y="19212"/>
                  </a:lnTo>
                  <a:lnTo>
                    <a:pt x="288" y="17008"/>
                  </a:lnTo>
                  <a:cubicBezTo>
                    <a:pt x="370" y="16712"/>
                    <a:pt x="425" y="16210"/>
                    <a:pt x="419" y="15838"/>
                  </a:cubicBezTo>
                  <a:lnTo>
                    <a:pt x="383" y="14071"/>
                  </a:lnTo>
                  <a:cubicBezTo>
                    <a:pt x="383" y="14071"/>
                    <a:pt x="1348" y="13612"/>
                    <a:pt x="1433" y="13573"/>
                  </a:cubicBezTo>
                  <a:cubicBezTo>
                    <a:pt x="978" y="12879"/>
                    <a:pt x="546" y="11821"/>
                    <a:pt x="360" y="10596"/>
                  </a:cubicBezTo>
                  <a:cubicBezTo>
                    <a:pt x="177" y="9375"/>
                    <a:pt x="258" y="8147"/>
                    <a:pt x="592" y="7135"/>
                  </a:cubicBezTo>
                  <a:cubicBezTo>
                    <a:pt x="1066" y="5697"/>
                    <a:pt x="1927" y="5697"/>
                    <a:pt x="2211" y="5697"/>
                  </a:cubicBezTo>
                  <a:cubicBezTo>
                    <a:pt x="2624" y="5697"/>
                    <a:pt x="3085" y="5838"/>
                    <a:pt x="3432" y="5950"/>
                  </a:cubicBezTo>
                  <a:cubicBezTo>
                    <a:pt x="4573" y="6250"/>
                    <a:pt x="5676" y="6438"/>
                    <a:pt x="6758" y="6438"/>
                  </a:cubicBezTo>
                  <a:cubicBezTo>
                    <a:pt x="7416" y="6438"/>
                    <a:pt x="7998" y="6369"/>
                    <a:pt x="8499" y="6235"/>
                  </a:cubicBezTo>
                  <a:cubicBezTo>
                    <a:pt x="8495" y="4870"/>
                    <a:pt x="8489" y="3125"/>
                    <a:pt x="8482" y="2807"/>
                  </a:cubicBezTo>
                  <a:lnTo>
                    <a:pt x="8417" y="0"/>
                  </a:lnTo>
                  <a:lnTo>
                    <a:pt x="9653" y="654"/>
                  </a:lnTo>
                  <a:cubicBezTo>
                    <a:pt x="9814" y="737"/>
                    <a:pt x="10026" y="741"/>
                    <a:pt x="10252" y="741"/>
                  </a:cubicBezTo>
                  <a:cubicBezTo>
                    <a:pt x="10589" y="744"/>
                    <a:pt x="10965" y="748"/>
                    <a:pt x="11368" y="997"/>
                  </a:cubicBezTo>
                  <a:cubicBezTo>
                    <a:pt x="11868" y="1315"/>
                    <a:pt x="12221" y="1904"/>
                    <a:pt x="12503" y="2377"/>
                  </a:cubicBezTo>
                  <a:cubicBezTo>
                    <a:pt x="12634" y="2594"/>
                    <a:pt x="12764" y="2825"/>
                    <a:pt x="12918" y="2991"/>
                  </a:cubicBezTo>
                  <a:cubicBezTo>
                    <a:pt x="13451" y="3577"/>
                    <a:pt x="14887" y="4465"/>
                    <a:pt x="15408" y="4537"/>
                  </a:cubicBezTo>
                  <a:cubicBezTo>
                    <a:pt x="15453" y="4537"/>
                    <a:pt x="15496" y="4537"/>
                    <a:pt x="15538" y="4537"/>
                  </a:cubicBezTo>
                  <a:cubicBezTo>
                    <a:pt x="16055" y="4537"/>
                    <a:pt x="16382" y="4458"/>
                    <a:pt x="16709" y="4382"/>
                  </a:cubicBezTo>
                  <a:cubicBezTo>
                    <a:pt x="17128" y="4285"/>
                    <a:pt x="17544" y="4191"/>
                    <a:pt x="17956" y="4191"/>
                  </a:cubicBezTo>
                  <a:cubicBezTo>
                    <a:pt x="18604" y="4191"/>
                    <a:pt x="19173" y="4422"/>
                    <a:pt x="19693" y="4895"/>
                  </a:cubicBezTo>
                  <a:cubicBezTo>
                    <a:pt x="21135" y="6225"/>
                    <a:pt x="21276" y="8959"/>
                    <a:pt x="21381" y="10957"/>
                  </a:cubicBezTo>
                  <a:lnTo>
                    <a:pt x="21600" y="14581"/>
                  </a:lnTo>
                  <a:lnTo>
                    <a:pt x="20566" y="14263"/>
                  </a:lnTo>
                  <a:cubicBezTo>
                    <a:pt x="20687" y="18099"/>
                    <a:pt x="20638" y="19425"/>
                    <a:pt x="20200" y="20339"/>
                  </a:cubicBezTo>
                  <a:lnTo>
                    <a:pt x="20013" y="20726"/>
                  </a:lnTo>
                  <a:lnTo>
                    <a:pt x="19765" y="20852"/>
                  </a:lnTo>
                  <a:cubicBezTo>
                    <a:pt x="18780" y="21362"/>
                    <a:pt x="17292" y="21600"/>
                    <a:pt x="15080" y="21600"/>
                  </a:cubicBez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44" name="Shape 17080">
              <a:extLst>
                <a:ext uri="{FF2B5EF4-FFF2-40B4-BE49-F238E27FC236}">
                  <a16:creationId xmlns:a16="http://schemas.microsoft.com/office/drawing/2014/main" id="{6420DBEA-A962-41A7-DC4E-D0FAEE544C40}"/>
                </a:ext>
              </a:extLst>
            </p:cNvPr>
            <p:cNvSpPr/>
            <p:nvPr/>
          </p:nvSpPr>
          <p:spPr>
            <a:xfrm>
              <a:off x="6122751" y="2119285"/>
              <a:ext cx="182167" cy="108338"/>
            </a:xfrm>
            <a:custGeom>
              <a:avLst/>
              <a:gdLst/>
              <a:ahLst/>
              <a:cxnLst>
                <a:cxn ang="0">
                  <a:pos x="wd2" y="hd2"/>
                </a:cxn>
                <a:cxn ang="5400000">
                  <a:pos x="wd2" y="hd2"/>
                </a:cxn>
                <a:cxn ang="10800000">
                  <a:pos x="wd2" y="hd2"/>
                </a:cxn>
                <a:cxn ang="16200000">
                  <a:pos x="wd2" y="hd2"/>
                </a:cxn>
              </a:cxnLst>
              <a:rect l="0" t="0" r="r" b="b"/>
              <a:pathLst>
                <a:path w="21382" h="21600" extrusionOk="0">
                  <a:moveTo>
                    <a:pt x="9697" y="20814"/>
                  </a:moveTo>
                  <a:cubicBezTo>
                    <a:pt x="9643" y="20509"/>
                    <a:pt x="9580" y="20205"/>
                    <a:pt x="9499" y="19914"/>
                  </a:cubicBezTo>
                  <a:cubicBezTo>
                    <a:pt x="9124" y="18630"/>
                    <a:pt x="8264" y="17292"/>
                    <a:pt x="7479" y="17292"/>
                  </a:cubicBezTo>
                  <a:cubicBezTo>
                    <a:pt x="7366" y="17292"/>
                    <a:pt x="7254" y="17320"/>
                    <a:pt x="7149" y="17378"/>
                  </a:cubicBezTo>
                  <a:cubicBezTo>
                    <a:pt x="7068" y="17422"/>
                    <a:pt x="6985" y="17464"/>
                    <a:pt x="6887" y="17492"/>
                  </a:cubicBezTo>
                  <a:lnTo>
                    <a:pt x="5293" y="17938"/>
                  </a:lnTo>
                  <a:lnTo>
                    <a:pt x="6376" y="16226"/>
                  </a:lnTo>
                  <a:cubicBezTo>
                    <a:pt x="6391" y="15860"/>
                    <a:pt x="6352" y="15026"/>
                    <a:pt x="6337" y="14685"/>
                  </a:cubicBezTo>
                  <a:cubicBezTo>
                    <a:pt x="6324" y="14400"/>
                    <a:pt x="6315" y="14167"/>
                    <a:pt x="6315" y="14051"/>
                  </a:cubicBezTo>
                  <a:lnTo>
                    <a:pt x="6315" y="13104"/>
                  </a:lnTo>
                  <a:lnTo>
                    <a:pt x="6725" y="13201"/>
                  </a:lnTo>
                  <a:cubicBezTo>
                    <a:pt x="6686" y="12910"/>
                    <a:pt x="6630" y="12823"/>
                    <a:pt x="6503" y="12736"/>
                  </a:cubicBezTo>
                  <a:cubicBezTo>
                    <a:pt x="6356" y="12632"/>
                    <a:pt x="6188" y="12584"/>
                    <a:pt x="5982" y="12584"/>
                  </a:cubicBezTo>
                  <a:cubicBezTo>
                    <a:pt x="5803" y="12584"/>
                    <a:pt x="5622" y="12618"/>
                    <a:pt x="5441" y="12649"/>
                  </a:cubicBezTo>
                  <a:cubicBezTo>
                    <a:pt x="5224" y="12689"/>
                    <a:pt x="5006" y="12726"/>
                    <a:pt x="4786" y="12726"/>
                  </a:cubicBezTo>
                  <a:lnTo>
                    <a:pt x="4605" y="12716"/>
                  </a:lnTo>
                  <a:cubicBezTo>
                    <a:pt x="4172" y="12672"/>
                    <a:pt x="3302" y="12243"/>
                    <a:pt x="2943" y="11944"/>
                  </a:cubicBezTo>
                  <a:cubicBezTo>
                    <a:pt x="2808" y="11833"/>
                    <a:pt x="2688" y="11687"/>
                    <a:pt x="2571" y="11539"/>
                  </a:cubicBezTo>
                  <a:cubicBezTo>
                    <a:pt x="2468" y="11409"/>
                    <a:pt x="2387" y="11307"/>
                    <a:pt x="2305" y="11267"/>
                  </a:cubicBezTo>
                  <a:cubicBezTo>
                    <a:pt x="2229" y="11230"/>
                    <a:pt x="2114" y="11230"/>
                    <a:pt x="1994" y="11229"/>
                  </a:cubicBezTo>
                  <a:cubicBezTo>
                    <a:pt x="1835" y="11229"/>
                    <a:pt x="1652" y="11227"/>
                    <a:pt x="1458" y="11148"/>
                  </a:cubicBezTo>
                  <a:lnTo>
                    <a:pt x="1086" y="10997"/>
                  </a:lnTo>
                  <a:lnTo>
                    <a:pt x="1082" y="10356"/>
                  </a:lnTo>
                  <a:cubicBezTo>
                    <a:pt x="1076" y="9330"/>
                    <a:pt x="497" y="6617"/>
                    <a:pt x="219" y="5314"/>
                  </a:cubicBezTo>
                  <a:cubicBezTo>
                    <a:pt x="103" y="4764"/>
                    <a:pt x="21" y="4366"/>
                    <a:pt x="6" y="4246"/>
                  </a:cubicBezTo>
                  <a:cubicBezTo>
                    <a:pt x="-190" y="2492"/>
                    <a:pt x="4549" y="805"/>
                    <a:pt x="4750" y="734"/>
                  </a:cubicBezTo>
                  <a:cubicBezTo>
                    <a:pt x="4989" y="650"/>
                    <a:pt x="5270" y="610"/>
                    <a:pt x="5613" y="610"/>
                  </a:cubicBezTo>
                  <a:cubicBezTo>
                    <a:pt x="7031" y="610"/>
                    <a:pt x="8977" y="1318"/>
                    <a:pt x="9059" y="1348"/>
                  </a:cubicBezTo>
                  <a:lnTo>
                    <a:pt x="12469" y="1579"/>
                  </a:lnTo>
                  <a:lnTo>
                    <a:pt x="14084" y="0"/>
                  </a:lnTo>
                  <a:lnTo>
                    <a:pt x="14296" y="888"/>
                  </a:lnTo>
                  <a:cubicBezTo>
                    <a:pt x="14473" y="1639"/>
                    <a:pt x="14746" y="2459"/>
                    <a:pt x="14866" y="2608"/>
                  </a:cubicBezTo>
                  <a:cubicBezTo>
                    <a:pt x="14884" y="2604"/>
                    <a:pt x="14912" y="2601"/>
                    <a:pt x="14945" y="2601"/>
                  </a:cubicBezTo>
                  <a:cubicBezTo>
                    <a:pt x="15355" y="2601"/>
                    <a:pt x="16813" y="2913"/>
                    <a:pt x="17121" y="2980"/>
                  </a:cubicBezTo>
                  <a:lnTo>
                    <a:pt x="17229" y="3004"/>
                  </a:lnTo>
                  <a:lnTo>
                    <a:pt x="20699" y="6703"/>
                  </a:lnTo>
                  <a:lnTo>
                    <a:pt x="20444" y="7396"/>
                  </a:lnTo>
                  <a:cubicBezTo>
                    <a:pt x="20441" y="7471"/>
                    <a:pt x="20349" y="8521"/>
                    <a:pt x="20342" y="8589"/>
                  </a:cubicBezTo>
                  <a:cubicBezTo>
                    <a:pt x="20574" y="8706"/>
                    <a:pt x="20840" y="8907"/>
                    <a:pt x="21104" y="9260"/>
                  </a:cubicBezTo>
                  <a:cubicBezTo>
                    <a:pt x="21410" y="9670"/>
                    <a:pt x="21393" y="10156"/>
                    <a:pt x="21373" y="10346"/>
                  </a:cubicBezTo>
                  <a:cubicBezTo>
                    <a:pt x="21278" y="11199"/>
                    <a:pt x="20672" y="11521"/>
                    <a:pt x="19669" y="12053"/>
                  </a:cubicBezTo>
                  <a:cubicBezTo>
                    <a:pt x="19307" y="12245"/>
                    <a:pt x="18923" y="12447"/>
                    <a:pt x="18595" y="12673"/>
                  </a:cubicBezTo>
                  <a:cubicBezTo>
                    <a:pt x="18075" y="13029"/>
                    <a:pt x="17976" y="13754"/>
                    <a:pt x="17845" y="15004"/>
                  </a:cubicBezTo>
                  <a:cubicBezTo>
                    <a:pt x="17774" y="15671"/>
                    <a:pt x="17701" y="16362"/>
                    <a:pt x="17515" y="17008"/>
                  </a:cubicBezTo>
                  <a:cubicBezTo>
                    <a:pt x="17141" y="18316"/>
                    <a:pt x="16537" y="18485"/>
                    <a:pt x="15954" y="18648"/>
                  </a:cubicBezTo>
                  <a:lnTo>
                    <a:pt x="15754" y="18697"/>
                  </a:lnTo>
                  <a:cubicBezTo>
                    <a:pt x="15094" y="18841"/>
                    <a:pt x="14878" y="18975"/>
                    <a:pt x="14810" y="19063"/>
                  </a:cubicBezTo>
                  <a:cubicBezTo>
                    <a:pt x="14654" y="19815"/>
                    <a:pt x="13546" y="20801"/>
                    <a:pt x="13189" y="21041"/>
                  </a:cubicBezTo>
                  <a:lnTo>
                    <a:pt x="13101" y="21101"/>
                  </a:lnTo>
                  <a:lnTo>
                    <a:pt x="12847" y="21163"/>
                  </a:lnTo>
                  <a:cubicBezTo>
                    <a:pt x="12582" y="21163"/>
                    <a:pt x="12379" y="20937"/>
                    <a:pt x="12242" y="20493"/>
                  </a:cubicBezTo>
                  <a:cubicBezTo>
                    <a:pt x="11502" y="20784"/>
                    <a:pt x="10308" y="21370"/>
                    <a:pt x="10305" y="21370"/>
                  </a:cubicBezTo>
                  <a:lnTo>
                    <a:pt x="9836" y="21600"/>
                  </a:lnTo>
                  <a:lnTo>
                    <a:pt x="9697" y="20814"/>
                  </a:ln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45" name="Shape 17081">
              <a:extLst>
                <a:ext uri="{FF2B5EF4-FFF2-40B4-BE49-F238E27FC236}">
                  <a16:creationId xmlns:a16="http://schemas.microsoft.com/office/drawing/2014/main" id="{5E1C22C8-08EF-45DF-3BC6-7DCD8A7C45DE}"/>
                </a:ext>
              </a:extLst>
            </p:cNvPr>
            <p:cNvSpPr/>
            <p:nvPr/>
          </p:nvSpPr>
          <p:spPr>
            <a:xfrm>
              <a:off x="6195463" y="2011789"/>
              <a:ext cx="139704" cy="86824"/>
            </a:xfrm>
            <a:custGeom>
              <a:avLst/>
              <a:gdLst/>
              <a:ahLst/>
              <a:cxnLst>
                <a:cxn ang="0">
                  <a:pos x="wd2" y="hd2"/>
                </a:cxn>
                <a:cxn ang="5400000">
                  <a:pos x="wd2" y="hd2"/>
                </a:cxn>
                <a:cxn ang="10800000">
                  <a:pos x="wd2" y="hd2"/>
                </a:cxn>
                <a:cxn ang="16200000">
                  <a:pos x="wd2" y="hd2"/>
                </a:cxn>
              </a:cxnLst>
              <a:rect l="0" t="0" r="r" b="b"/>
              <a:pathLst>
                <a:path w="21142" h="21600" extrusionOk="0">
                  <a:moveTo>
                    <a:pt x="18797" y="20856"/>
                  </a:moveTo>
                  <a:cubicBezTo>
                    <a:pt x="18215" y="20642"/>
                    <a:pt x="17275" y="20341"/>
                    <a:pt x="17002" y="20341"/>
                  </a:cubicBezTo>
                  <a:cubicBezTo>
                    <a:pt x="16908" y="20355"/>
                    <a:pt x="16629" y="20589"/>
                    <a:pt x="16444" y="20743"/>
                  </a:cubicBezTo>
                  <a:cubicBezTo>
                    <a:pt x="16040" y="21078"/>
                    <a:pt x="15626" y="21425"/>
                    <a:pt x="15196" y="21425"/>
                  </a:cubicBezTo>
                  <a:cubicBezTo>
                    <a:pt x="14679" y="21425"/>
                    <a:pt x="14158" y="20835"/>
                    <a:pt x="13529" y="20067"/>
                  </a:cubicBezTo>
                  <a:cubicBezTo>
                    <a:pt x="13418" y="19930"/>
                    <a:pt x="13320" y="19808"/>
                    <a:pt x="13246" y="19728"/>
                  </a:cubicBezTo>
                  <a:cubicBezTo>
                    <a:pt x="12947" y="19413"/>
                    <a:pt x="12655" y="19075"/>
                    <a:pt x="12362" y="18737"/>
                  </a:cubicBezTo>
                  <a:cubicBezTo>
                    <a:pt x="11797" y="18082"/>
                    <a:pt x="11265" y="17466"/>
                    <a:pt x="10689" y="16998"/>
                  </a:cubicBezTo>
                  <a:cubicBezTo>
                    <a:pt x="10142" y="16555"/>
                    <a:pt x="9566" y="16339"/>
                    <a:pt x="8924" y="16339"/>
                  </a:cubicBezTo>
                  <a:cubicBezTo>
                    <a:pt x="7816" y="16339"/>
                    <a:pt x="6693" y="16984"/>
                    <a:pt x="5646" y="17682"/>
                  </a:cubicBezTo>
                  <a:lnTo>
                    <a:pt x="5343" y="17883"/>
                  </a:lnTo>
                  <a:lnTo>
                    <a:pt x="4616" y="17131"/>
                  </a:lnTo>
                  <a:cubicBezTo>
                    <a:pt x="3877" y="16366"/>
                    <a:pt x="4361" y="14930"/>
                    <a:pt x="4682" y="13981"/>
                  </a:cubicBezTo>
                  <a:cubicBezTo>
                    <a:pt x="4695" y="13940"/>
                    <a:pt x="4710" y="13896"/>
                    <a:pt x="4725" y="13852"/>
                  </a:cubicBezTo>
                  <a:cubicBezTo>
                    <a:pt x="4494" y="14078"/>
                    <a:pt x="4204" y="14303"/>
                    <a:pt x="3837" y="14303"/>
                  </a:cubicBezTo>
                  <a:lnTo>
                    <a:pt x="3578" y="14264"/>
                  </a:lnTo>
                  <a:cubicBezTo>
                    <a:pt x="3172" y="14144"/>
                    <a:pt x="2812" y="13802"/>
                    <a:pt x="2492" y="13501"/>
                  </a:cubicBezTo>
                  <a:cubicBezTo>
                    <a:pt x="2339" y="13356"/>
                    <a:pt x="2188" y="13211"/>
                    <a:pt x="2040" y="13110"/>
                  </a:cubicBezTo>
                  <a:cubicBezTo>
                    <a:pt x="1501" y="12780"/>
                    <a:pt x="1041" y="12502"/>
                    <a:pt x="775" y="11900"/>
                  </a:cubicBezTo>
                  <a:cubicBezTo>
                    <a:pt x="528" y="11336"/>
                    <a:pt x="522" y="10704"/>
                    <a:pt x="515" y="10197"/>
                  </a:cubicBezTo>
                  <a:cubicBezTo>
                    <a:pt x="511" y="9898"/>
                    <a:pt x="509" y="9590"/>
                    <a:pt x="454" y="9450"/>
                  </a:cubicBezTo>
                  <a:cubicBezTo>
                    <a:pt x="247" y="8949"/>
                    <a:pt x="-41" y="8249"/>
                    <a:pt x="114" y="7469"/>
                  </a:cubicBezTo>
                  <a:cubicBezTo>
                    <a:pt x="134" y="7371"/>
                    <a:pt x="162" y="7261"/>
                    <a:pt x="203" y="7152"/>
                  </a:cubicBezTo>
                  <a:cubicBezTo>
                    <a:pt x="62" y="6704"/>
                    <a:pt x="-37" y="6284"/>
                    <a:pt x="14" y="5778"/>
                  </a:cubicBezTo>
                  <a:cubicBezTo>
                    <a:pt x="114" y="4804"/>
                    <a:pt x="668" y="4299"/>
                    <a:pt x="1000" y="3996"/>
                  </a:cubicBezTo>
                  <a:lnTo>
                    <a:pt x="1421" y="3591"/>
                  </a:lnTo>
                  <a:cubicBezTo>
                    <a:pt x="2103" y="2925"/>
                    <a:pt x="2817" y="2233"/>
                    <a:pt x="3519" y="1716"/>
                  </a:cubicBezTo>
                  <a:cubicBezTo>
                    <a:pt x="4045" y="1323"/>
                    <a:pt x="4594" y="1271"/>
                    <a:pt x="5013" y="1271"/>
                  </a:cubicBezTo>
                  <a:lnTo>
                    <a:pt x="5973" y="1309"/>
                  </a:lnTo>
                  <a:cubicBezTo>
                    <a:pt x="6861" y="1275"/>
                    <a:pt x="7657" y="1172"/>
                    <a:pt x="8440" y="1062"/>
                  </a:cubicBezTo>
                  <a:cubicBezTo>
                    <a:pt x="8691" y="1025"/>
                    <a:pt x="8935" y="857"/>
                    <a:pt x="9219" y="662"/>
                  </a:cubicBezTo>
                  <a:cubicBezTo>
                    <a:pt x="9465" y="496"/>
                    <a:pt x="9712" y="331"/>
                    <a:pt x="9976" y="221"/>
                  </a:cubicBezTo>
                  <a:cubicBezTo>
                    <a:pt x="10340" y="74"/>
                    <a:pt x="10757" y="0"/>
                    <a:pt x="11217" y="0"/>
                  </a:cubicBezTo>
                  <a:cubicBezTo>
                    <a:pt x="11671" y="0"/>
                    <a:pt x="12127" y="73"/>
                    <a:pt x="12524" y="184"/>
                  </a:cubicBezTo>
                  <a:cubicBezTo>
                    <a:pt x="13069" y="342"/>
                    <a:pt x="13593" y="551"/>
                    <a:pt x="14112" y="758"/>
                  </a:cubicBezTo>
                  <a:cubicBezTo>
                    <a:pt x="15076" y="1142"/>
                    <a:pt x="15986" y="1505"/>
                    <a:pt x="16945" y="1505"/>
                  </a:cubicBezTo>
                  <a:lnTo>
                    <a:pt x="17216" y="1494"/>
                  </a:lnTo>
                  <a:cubicBezTo>
                    <a:pt x="18152" y="1431"/>
                    <a:pt x="19083" y="1402"/>
                    <a:pt x="20019" y="1374"/>
                  </a:cubicBezTo>
                  <a:lnTo>
                    <a:pt x="20778" y="1351"/>
                  </a:lnTo>
                  <a:lnTo>
                    <a:pt x="20946" y="1994"/>
                  </a:lnTo>
                  <a:cubicBezTo>
                    <a:pt x="21559" y="4370"/>
                    <a:pt x="20606" y="5716"/>
                    <a:pt x="19908" y="6697"/>
                  </a:cubicBezTo>
                  <a:cubicBezTo>
                    <a:pt x="19500" y="7274"/>
                    <a:pt x="19114" y="7819"/>
                    <a:pt x="18994" y="8497"/>
                  </a:cubicBezTo>
                  <a:cubicBezTo>
                    <a:pt x="18409" y="11805"/>
                    <a:pt x="19480" y="14140"/>
                    <a:pt x="20721" y="16846"/>
                  </a:cubicBezTo>
                  <a:lnTo>
                    <a:pt x="20894" y="17221"/>
                  </a:lnTo>
                  <a:lnTo>
                    <a:pt x="20852" y="17804"/>
                  </a:lnTo>
                  <a:cubicBezTo>
                    <a:pt x="20767" y="18441"/>
                    <a:pt x="20418" y="18737"/>
                    <a:pt x="20049" y="19052"/>
                  </a:cubicBezTo>
                  <a:cubicBezTo>
                    <a:pt x="19890" y="19188"/>
                    <a:pt x="19554" y="19475"/>
                    <a:pt x="19489" y="19636"/>
                  </a:cubicBezTo>
                  <a:lnTo>
                    <a:pt x="20113" y="21600"/>
                  </a:lnTo>
                  <a:lnTo>
                    <a:pt x="18797" y="20856"/>
                  </a:ln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46" name="Shape 17082">
              <a:extLst>
                <a:ext uri="{FF2B5EF4-FFF2-40B4-BE49-F238E27FC236}">
                  <a16:creationId xmlns:a16="http://schemas.microsoft.com/office/drawing/2014/main" id="{732D0C29-78FE-2797-7C31-2AFA4EFE90AE}"/>
                </a:ext>
              </a:extLst>
            </p:cNvPr>
            <p:cNvSpPr/>
            <p:nvPr/>
          </p:nvSpPr>
          <p:spPr>
            <a:xfrm>
              <a:off x="6121662" y="2070093"/>
              <a:ext cx="223029" cy="98162"/>
            </a:xfrm>
            <a:custGeom>
              <a:avLst/>
              <a:gdLst/>
              <a:ahLst/>
              <a:cxnLst>
                <a:cxn ang="0">
                  <a:pos x="wd2" y="hd2"/>
                </a:cxn>
                <a:cxn ang="5400000">
                  <a:pos x="wd2" y="hd2"/>
                </a:cxn>
                <a:cxn ang="10800000">
                  <a:pos x="wd2" y="hd2"/>
                </a:cxn>
                <a:cxn ang="16200000">
                  <a:pos x="wd2" y="hd2"/>
                </a:cxn>
              </a:cxnLst>
              <a:rect l="0" t="0" r="r" b="b"/>
              <a:pathLst>
                <a:path w="21572" h="21600" extrusionOk="0">
                  <a:moveTo>
                    <a:pt x="13956" y="17716"/>
                  </a:moveTo>
                  <a:cubicBezTo>
                    <a:pt x="13330" y="17537"/>
                    <a:pt x="12361" y="17279"/>
                    <a:pt x="12171" y="17279"/>
                  </a:cubicBezTo>
                  <a:cubicBezTo>
                    <a:pt x="12046" y="17279"/>
                    <a:pt x="11696" y="17279"/>
                    <a:pt x="11255" y="15265"/>
                  </a:cubicBezTo>
                  <a:lnTo>
                    <a:pt x="10518" y="16231"/>
                  </a:lnTo>
                  <a:lnTo>
                    <a:pt x="7402" y="15934"/>
                  </a:lnTo>
                  <a:cubicBezTo>
                    <a:pt x="7317" y="15906"/>
                    <a:pt x="5745" y="15141"/>
                    <a:pt x="4665" y="15141"/>
                  </a:cubicBezTo>
                  <a:cubicBezTo>
                    <a:pt x="4442" y="15141"/>
                    <a:pt x="4258" y="15174"/>
                    <a:pt x="4120" y="15238"/>
                  </a:cubicBezTo>
                  <a:cubicBezTo>
                    <a:pt x="3096" y="15719"/>
                    <a:pt x="1011" y="17245"/>
                    <a:pt x="737" y="17711"/>
                  </a:cubicBezTo>
                  <a:lnTo>
                    <a:pt x="573" y="17224"/>
                  </a:lnTo>
                  <a:lnTo>
                    <a:pt x="53" y="17393"/>
                  </a:lnTo>
                  <a:cubicBezTo>
                    <a:pt x="-28" y="16779"/>
                    <a:pt x="-2" y="13345"/>
                    <a:pt x="36" y="10573"/>
                  </a:cubicBezTo>
                  <a:lnTo>
                    <a:pt x="43" y="10042"/>
                  </a:lnTo>
                  <a:lnTo>
                    <a:pt x="822" y="9120"/>
                  </a:lnTo>
                  <a:cubicBezTo>
                    <a:pt x="800" y="8441"/>
                    <a:pt x="820" y="7724"/>
                    <a:pt x="820" y="7713"/>
                  </a:cubicBezTo>
                  <a:cubicBezTo>
                    <a:pt x="917" y="6590"/>
                    <a:pt x="1195" y="5685"/>
                    <a:pt x="1454" y="4946"/>
                  </a:cubicBezTo>
                  <a:cubicBezTo>
                    <a:pt x="1759" y="4070"/>
                    <a:pt x="1957" y="3929"/>
                    <a:pt x="2335" y="3820"/>
                  </a:cubicBezTo>
                  <a:lnTo>
                    <a:pt x="2544" y="3752"/>
                  </a:lnTo>
                  <a:cubicBezTo>
                    <a:pt x="2574" y="3732"/>
                    <a:pt x="2734" y="3607"/>
                    <a:pt x="2935" y="3453"/>
                  </a:cubicBezTo>
                  <a:cubicBezTo>
                    <a:pt x="3873" y="2734"/>
                    <a:pt x="4157" y="2548"/>
                    <a:pt x="4315" y="2548"/>
                  </a:cubicBezTo>
                  <a:lnTo>
                    <a:pt x="4511" y="2548"/>
                  </a:lnTo>
                  <a:lnTo>
                    <a:pt x="4655" y="2908"/>
                  </a:lnTo>
                  <a:lnTo>
                    <a:pt x="4776" y="3258"/>
                  </a:lnTo>
                  <a:lnTo>
                    <a:pt x="4761" y="3405"/>
                  </a:lnTo>
                  <a:cubicBezTo>
                    <a:pt x="4899" y="3843"/>
                    <a:pt x="5330" y="4908"/>
                    <a:pt x="5985" y="6343"/>
                  </a:cubicBezTo>
                  <a:cubicBezTo>
                    <a:pt x="6494" y="7452"/>
                    <a:pt x="7158" y="8725"/>
                    <a:pt x="7770" y="8725"/>
                  </a:cubicBezTo>
                  <a:cubicBezTo>
                    <a:pt x="8249" y="8722"/>
                    <a:pt x="9056" y="7593"/>
                    <a:pt x="9211" y="6711"/>
                  </a:cubicBezTo>
                  <a:cubicBezTo>
                    <a:pt x="9306" y="6161"/>
                    <a:pt x="9055" y="4211"/>
                    <a:pt x="8769" y="2806"/>
                  </a:cubicBezTo>
                  <a:lnTo>
                    <a:pt x="8596" y="1955"/>
                  </a:lnTo>
                  <a:lnTo>
                    <a:pt x="8980" y="1591"/>
                  </a:lnTo>
                  <a:cubicBezTo>
                    <a:pt x="9830" y="786"/>
                    <a:pt x="10739" y="0"/>
                    <a:pt x="11673" y="0"/>
                  </a:cubicBezTo>
                  <a:cubicBezTo>
                    <a:pt x="12203" y="0"/>
                    <a:pt x="12705" y="262"/>
                    <a:pt x="13164" y="775"/>
                  </a:cubicBezTo>
                  <a:cubicBezTo>
                    <a:pt x="13588" y="1251"/>
                    <a:pt x="13970" y="1864"/>
                    <a:pt x="14340" y="2457"/>
                  </a:cubicBezTo>
                  <a:cubicBezTo>
                    <a:pt x="14519" y="2742"/>
                    <a:pt x="14697" y="3029"/>
                    <a:pt x="14879" y="3295"/>
                  </a:cubicBezTo>
                  <a:cubicBezTo>
                    <a:pt x="14939" y="3383"/>
                    <a:pt x="15015" y="3514"/>
                    <a:pt x="15104" y="3663"/>
                  </a:cubicBezTo>
                  <a:cubicBezTo>
                    <a:pt x="15244" y="3900"/>
                    <a:pt x="15571" y="4456"/>
                    <a:pt x="15693" y="4498"/>
                  </a:cubicBezTo>
                  <a:cubicBezTo>
                    <a:pt x="15760" y="4496"/>
                    <a:pt x="15980" y="4244"/>
                    <a:pt x="16111" y="4094"/>
                  </a:cubicBezTo>
                  <a:cubicBezTo>
                    <a:pt x="16359" y="3809"/>
                    <a:pt x="16593" y="3538"/>
                    <a:pt x="16836" y="3538"/>
                  </a:cubicBezTo>
                  <a:cubicBezTo>
                    <a:pt x="17164" y="3538"/>
                    <a:pt x="17999" y="3956"/>
                    <a:pt x="18162" y="4041"/>
                  </a:cubicBezTo>
                  <a:lnTo>
                    <a:pt x="18353" y="4138"/>
                  </a:lnTo>
                  <a:lnTo>
                    <a:pt x="18438" y="4534"/>
                  </a:lnTo>
                  <a:cubicBezTo>
                    <a:pt x="18438" y="4534"/>
                    <a:pt x="18464" y="4648"/>
                    <a:pt x="18591" y="4860"/>
                  </a:cubicBezTo>
                  <a:cubicBezTo>
                    <a:pt x="18970" y="5485"/>
                    <a:pt x="19343" y="6214"/>
                    <a:pt x="19369" y="7630"/>
                  </a:cubicBezTo>
                  <a:cubicBezTo>
                    <a:pt x="19375" y="7947"/>
                    <a:pt x="19359" y="8272"/>
                    <a:pt x="19343" y="8600"/>
                  </a:cubicBezTo>
                  <a:cubicBezTo>
                    <a:pt x="19316" y="9127"/>
                    <a:pt x="19302" y="9466"/>
                    <a:pt x="19368" y="9737"/>
                  </a:cubicBezTo>
                  <a:cubicBezTo>
                    <a:pt x="19431" y="10000"/>
                    <a:pt x="19610" y="10167"/>
                    <a:pt x="19820" y="10361"/>
                  </a:cubicBezTo>
                  <a:cubicBezTo>
                    <a:pt x="20052" y="10578"/>
                    <a:pt x="20317" y="10823"/>
                    <a:pt x="20531" y="11314"/>
                  </a:cubicBezTo>
                  <a:cubicBezTo>
                    <a:pt x="20875" y="12095"/>
                    <a:pt x="21108" y="13052"/>
                    <a:pt x="21183" y="14006"/>
                  </a:cubicBezTo>
                  <a:cubicBezTo>
                    <a:pt x="21204" y="14305"/>
                    <a:pt x="21190" y="14614"/>
                    <a:pt x="21177" y="14913"/>
                  </a:cubicBezTo>
                  <a:cubicBezTo>
                    <a:pt x="21169" y="15090"/>
                    <a:pt x="21155" y="15387"/>
                    <a:pt x="21165" y="15484"/>
                  </a:cubicBezTo>
                  <a:lnTo>
                    <a:pt x="21572" y="16667"/>
                  </a:lnTo>
                  <a:lnTo>
                    <a:pt x="20886" y="16803"/>
                  </a:lnTo>
                  <a:cubicBezTo>
                    <a:pt x="20560" y="16936"/>
                    <a:pt x="20302" y="17154"/>
                    <a:pt x="20140" y="17431"/>
                  </a:cubicBezTo>
                  <a:cubicBezTo>
                    <a:pt x="19888" y="17868"/>
                    <a:pt x="19552" y="19010"/>
                    <a:pt x="19552" y="19432"/>
                  </a:cubicBezTo>
                  <a:lnTo>
                    <a:pt x="19097" y="19598"/>
                  </a:lnTo>
                  <a:lnTo>
                    <a:pt x="18927" y="20172"/>
                  </a:lnTo>
                  <a:cubicBezTo>
                    <a:pt x="18795" y="20039"/>
                    <a:pt x="18131" y="19775"/>
                    <a:pt x="17990" y="19758"/>
                  </a:cubicBezTo>
                  <a:cubicBezTo>
                    <a:pt x="17592" y="19827"/>
                    <a:pt x="17033" y="20263"/>
                    <a:pt x="16889" y="20801"/>
                  </a:cubicBezTo>
                  <a:lnTo>
                    <a:pt x="16674" y="21600"/>
                  </a:lnTo>
                  <a:lnTo>
                    <a:pt x="13956" y="17716"/>
                  </a:ln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47" name="Shape 17083">
              <a:extLst>
                <a:ext uri="{FF2B5EF4-FFF2-40B4-BE49-F238E27FC236}">
                  <a16:creationId xmlns:a16="http://schemas.microsoft.com/office/drawing/2014/main" id="{519A0E82-8AD3-46A1-8F25-CA44D1940252}"/>
                </a:ext>
              </a:extLst>
            </p:cNvPr>
            <p:cNvSpPr/>
            <p:nvPr/>
          </p:nvSpPr>
          <p:spPr>
            <a:xfrm>
              <a:off x="6343062" y="2696862"/>
              <a:ext cx="1361" cy="4919"/>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7855" y="14400"/>
                    <a:pt x="3927" y="8308"/>
                    <a:pt x="0" y="0"/>
                  </a:cubicBezTo>
                  <a:cubicBezTo>
                    <a:pt x="3927" y="4154"/>
                    <a:pt x="5891" y="8308"/>
                    <a:pt x="11782" y="13569"/>
                  </a:cubicBezTo>
                  <a:cubicBezTo>
                    <a:pt x="17673" y="16615"/>
                    <a:pt x="21600" y="18554"/>
                    <a:pt x="21600" y="21600"/>
                  </a:cubicBezTo>
                  <a:close/>
                </a:path>
              </a:pathLst>
            </a:custGeom>
            <a:solidFill>
              <a:schemeClr val="bg1">
                <a:lumMod val="85000"/>
              </a:schemeClr>
            </a:solidFill>
            <a:ln w="3175" cap="flat">
              <a:solidFill>
                <a:schemeClr val="bg1"/>
              </a:solidFill>
              <a:miter lim="400000"/>
            </a:ln>
            <a:effectLst/>
          </p:spPr>
          <p:txBody>
            <a:bodyPr wrap="square" lIns="26789" tIns="26789" rIns="26789" bIns="26789" numCol="1" anchor="t">
              <a:noAutofit/>
            </a:bodyPr>
            <a:lstStyle/>
            <a:p>
              <a:pP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GB" sz="2110" noProof="0" dirty="0">
                <a:latin typeface="Arial" panose="020B0604020202020204" pitchFamily="34" charset="0"/>
                <a:ea typeface="Lato Light" panose="020F0502020204030203" pitchFamily="34" charset="0"/>
                <a:cs typeface="Arial" panose="020B0604020202020204" pitchFamily="34" charset="0"/>
              </a:endParaRPr>
            </a:p>
          </p:txBody>
        </p:sp>
        <p:sp>
          <p:nvSpPr>
            <p:cNvPr id="48" name="Shape 17084">
              <a:extLst>
                <a:ext uri="{FF2B5EF4-FFF2-40B4-BE49-F238E27FC236}">
                  <a16:creationId xmlns:a16="http://schemas.microsoft.com/office/drawing/2014/main" id="{05EAC8AB-6C03-E280-7FFF-34A623E70B85}"/>
                </a:ext>
              </a:extLst>
            </p:cNvPr>
            <p:cNvSpPr/>
            <p:nvPr/>
          </p:nvSpPr>
          <p:spPr>
            <a:xfrm>
              <a:off x="6106902" y="2653134"/>
              <a:ext cx="65071" cy="133199"/>
            </a:xfrm>
            <a:custGeom>
              <a:avLst/>
              <a:gdLst/>
              <a:ahLst/>
              <a:cxnLst>
                <a:cxn ang="0">
                  <a:pos x="wd2" y="hd2"/>
                </a:cxn>
                <a:cxn ang="5400000">
                  <a:pos x="wd2" y="hd2"/>
                </a:cxn>
                <a:cxn ang="10800000">
                  <a:pos x="wd2" y="hd2"/>
                </a:cxn>
                <a:cxn ang="16200000">
                  <a:pos x="wd2" y="hd2"/>
                </a:cxn>
              </a:cxnLst>
              <a:rect l="0" t="0" r="r" b="b"/>
              <a:pathLst>
                <a:path w="21530" h="21600" extrusionOk="0">
                  <a:moveTo>
                    <a:pt x="8507" y="21600"/>
                  </a:moveTo>
                  <a:cubicBezTo>
                    <a:pt x="7672" y="21600"/>
                    <a:pt x="7057" y="21367"/>
                    <a:pt x="6685" y="21227"/>
                  </a:cubicBezTo>
                  <a:cubicBezTo>
                    <a:pt x="6242" y="21062"/>
                    <a:pt x="4076" y="20032"/>
                    <a:pt x="4401" y="19152"/>
                  </a:cubicBezTo>
                  <a:cubicBezTo>
                    <a:pt x="4601" y="18570"/>
                    <a:pt x="5941" y="18244"/>
                    <a:pt x="7186" y="18091"/>
                  </a:cubicBezTo>
                  <a:cubicBezTo>
                    <a:pt x="7076" y="18026"/>
                    <a:pt x="6900" y="17946"/>
                    <a:pt x="6900" y="17946"/>
                  </a:cubicBezTo>
                  <a:cubicBezTo>
                    <a:pt x="6876" y="17946"/>
                    <a:pt x="3127" y="17130"/>
                    <a:pt x="1868" y="16351"/>
                  </a:cubicBezTo>
                  <a:cubicBezTo>
                    <a:pt x="809" y="15695"/>
                    <a:pt x="790" y="14582"/>
                    <a:pt x="871" y="13302"/>
                  </a:cubicBezTo>
                  <a:cubicBezTo>
                    <a:pt x="886" y="13089"/>
                    <a:pt x="900" y="12899"/>
                    <a:pt x="895" y="12750"/>
                  </a:cubicBezTo>
                  <a:cubicBezTo>
                    <a:pt x="871" y="11985"/>
                    <a:pt x="1091" y="11225"/>
                    <a:pt x="1305" y="10490"/>
                  </a:cubicBezTo>
                  <a:cubicBezTo>
                    <a:pt x="1482" y="9873"/>
                    <a:pt x="1668" y="9252"/>
                    <a:pt x="1692" y="8633"/>
                  </a:cubicBezTo>
                  <a:cubicBezTo>
                    <a:pt x="1701" y="8249"/>
                    <a:pt x="1897" y="7853"/>
                    <a:pt x="2083" y="7470"/>
                  </a:cubicBezTo>
                  <a:cubicBezTo>
                    <a:pt x="2288" y="7054"/>
                    <a:pt x="2483" y="6655"/>
                    <a:pt x="2417" y="6347"/>
                  </a:cubicBezTo>
                  <a:cubicBezTo>
                    <a:pt x="361" y="6299"/>
                    <a:pt x="32" y="5682"/>
                    <a:pt x="3" y="5308"/>
                  </a:cubicBezTo>
                  <a:cubicBezTo>
                    <a:pt x="-30" y="5006"/>
                    <a:pt x="166" y="4632"/>
                    <a:pt x="352" y="4270"/>
                  </a:cubicBezTo>
                  <a:lnTo>
                    <a:pt x="509" y="3947"/>
                  </a:lnTo>
                  <a:cubicBezTo>
                    <a:pt x="943" y="2912"/>
                    <a:pt x="1363" y="1908"/>
                    <a:pt x="2302" y="1071"/>
                  </a:cubicBezTo>
                  <a:cubicBezTo>
                    <a:pt x="2832" y="594"/>
                    <a:pt x="3494" y="0"/>
                    <a:pt x="4916" y="0"/>
                  </a:cubicBezTo>
                  <a:cubicBezTo>
                    <a:pt x="5841" y="0"/>
                    <a:pt x="6695" y="269"/>
                    <a:pt x="8016" y="720"/>
                  </a:cubicBezTo>
                  <a:lnTo>
                    <a:pt x="8044" y="720"/>
                  </a:lnTo>
                  <a:lnTo>
                    <a:pt x="8440" y="861"/>
                  </a:lnTo>
                  <a:lnTo>
                    <a:pt x="8063" y="1560"/>
                  </a:lnTo>
                  <a:lnTo>
                    <a:pt x="8865" y="1012"/>
                  </a:lnTo>
                  <a:cubicBezTo>
                    <a:pt x="10100" y="1451"/>
                    <a:pt x="11612" y="2027"/>
                    <a:pt x="13052" y="2575"/>
                  </a:cubicBezTo>
                  <a:lnTo>
                    <a:pt x="13271" y="2660"/>
                  </a:lnTo>
                  <a:lnTo>
                    <a:pt x="13462" y="2806"/>
                  </a:lnTo>
                  <a:cubicBezTo>
                    <a:pt x="15651" y="3759"/>
                    <a:pt x="16877" y="4846"/>
                    <a:pt x="16834" y="5869"/>
                  </a:cubicBezTo>
                  <a:lnTo>
                    <a:pt x="16820" y="6274"/>
                  </a:lnTo>
                  <a:lnTo>
                    <a:pt x="16071" y="6455"/>
                  </a:lnTo>
                  <a:lnTo>
                    <a:pt x="14931" y="5984"/>
                  </a:lnTo>
                  <a:lnTo>
                    <a:pt x="15594" y="6572"/>
                  </a:lnTo>
                  <a:cubicBezTo>
                    <a:pt x="15356" y="6767"/>
                    <a:pt x="15165" y="8004"/>
                    <a:pt x="15308" y="9169"/>
                  </a:cubicBezTo>
                  <a:cubicBezTo>
                    <a:pt x="16348" y="10103"/>
                    <a:pt x="17607" y="11018"/>
                    <a:pt x="18065" y="11164"/>
                  </a:cubicBezTo>
                  <a:cubicBezTo>
                    <a:pt x="18074" y="11164"/>
                    <a:pt x="21136" y="11296"/>
                    <a:pt x="21136" y="11296"/>
                  </a:cubicBezTo>
                  <a:lnTo>
                    <a:pt x="20783" y="11920"/>
                  </a:lnTo>
                  <a:cubicBezTo>
                    <a:pt x="21069" y="12307"/>
                    <a:pt x="21570" y="13064"/>
                    <a:pt x="21527" y="13616"/>
                  </a:cubicBezTo>
                  <a:cubicBezTo>
                    <a:pt x="21465" y="14369"/>
                    <a:pt x="20397" y="14760"/>
                    <a:pt x="19686" y="15019"/>
                  </a:cubicBezTo>
                  <a:cubicBezTo>
                    <a:pt x="19429" y="15115"/>
                    <a:pt x="19181" y="15205"/>
                    <a:pt x="19033" y="15289"/>
                  </a:cubicBezTo>
                  <a:cubicBezTo>
                    <a:pt x="18599" y="15537"/>
                    <a:pt x="18618" y="15909"/>
                    <a:pt x="18699" y="16491"/>
                  </a:cubicBezTo>
                  <a:lnTo>
                    <a:pt x="18732" y="16751"/>
                  </a:lnTo>
                  <a:lnTo>
                    <a:pt x="18418" y="17093"/>
                  </a:lnTo>
                  <a:cubicBezTo>
                    <a:pt x="18184" y="17233"/>
                    <a:pt x="16949" y="17930"/>
                    <a:pt x="15260" y="17930"/>
                  </a:cubicBezTo>
                  <a:lnTo>
                    <a:pt x="14378" y="17922"/>
                  </a:lnTo>
                  <a:lnTo>
                    <a:pt x="14416" y="18128"/>
                  </a:lnTo>
                  <a:cubicBezTo>
                    <a:pt x="14573" y="18739"/>
                    <a:pt x="14769" y="19498"/>
                    <a:pt x="14073" y="20030"/>
                  </a:cubicBezTo>
                  <a:cubicBezTo>
                    <a:pt x="13395" y="20544"/>
                    <a:pt x="12208" y="20627"/>
                    <a:pt x="11254" y="20694"/>
                  </a:cubicBezTo>
                  <a:cubicBezTo>
                    <a:pt x="10992" y="20712"/>
                    <a:pt x="10691" y="20733"/>
                    <a:pt x="10448" y="20763"/>
                  </a:cubicBezTo>
                  <a:cubicBezTo>
                    <a:pt x="10372" y="21010"/>
                    <a:pt x="10148" y="21317"/>
                    <a:pt x="9427" y="21493"/>
                  </a:cubicBezTo>
                  <a:lnTo>
                    <a:pt x="9132" y="21565"/>
                  </a:lnTo>
                  <a:lnTo>
                    <a:pt x="8507" y="21600"/>
                  </a:ln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49" name="Shape 17085">
              <a:extLst>
                <a:ext uri="{FF2B5EF4-FFF2-40B4-BE49-F238E27FC236}">
                  <a16:creationId xmlns:a16="http://schemas.microsoft.com/office/drawing/2014/main" id="{5B8097DF-BDF5-BAC2-0098-6950105AFCEE}"/>
                </a:ext>
              </a:extLst>
            </p:cNvPr>
            <p:cNvSpPr/>
            <p:nvPr/>
          </p:nvSpPr>
          <p:spPr>
            <a:xfrm>
              <a:off x="6218585" y="2598525"/>
              <a:ext cx="207201" cy="123663"/>
            </a:xfrm>
            <a:custGeom>
              <a:avLst/>
              <a:gdLst/>
              <a:ahLst/>
              <a:cxnLst>
                <a:cxn ang="0">
                  <a:pos x="wd2" y="hd2"/>
                </a:cxn>
                <a:cxn ang="5400000">
                  <a:pos x="wd2" y="hd2"/>
                </a:cxn>
                <a:cxn ang="10800000">
                  <a:pos x="wd2" y="hd2"/>
                </a:cxn>
                <a:cxn ang="16200000">
                  <a:pos x="wd2" y="hd2"/>
                </a:cxn>
              </a:cxnLst>
              <a:rect l="0" t="0" r="r" b="b"/>
              <a:pathLst>
                <a:path w="21537" h="21600" extrusionOk="0">
                  <a:moveTo>
                    <a:pt x="11076" y="21600"/>
                  </a:moveTo>
                  <a:cubicBezTo>
                    <a:pt x="10222" y="21600"/>
                    <a:pt x="9481" y="21070"/>
                    <a:pt x="8763" y="20557"/>
                  </a:cubicBezTo>
                  <a:lnTo>
                    <a:pt x="8464" y="20346"/>
                  </a:lnTo>
                  <a:cubicBezTo>
                    <a:pt x="8186" y="20153"/>
                    <a:pt x="7849" y="20056"/>
                    <a:pt x="7467" y="20056"/>
                  </a:cubicBezTo>
                  <a:cubicBezTo>
                    <a:pt x="7094" y="20056"/>
                    <a:pt x="6687" y="20147"/>
                    <a:pt x="6257" y="20327"/>
                  </a:cubicBezTo>
                  <a:cubicBezTo>
                    <a:pt x="5678" y="20569"/>
                    <a:pt x="5092" y="20814"/>
                    <a:pt x="4484" y="20886"/>
                  </a:cubicBezTo>
                  <a:cubicBezTo>
                    <a:pt x="4396" y="20896"/>
                    <a:pt x="4310" y="20900"/>
                    <a:pt x="4227" y="20900"/>
                  </a:cubicBezTo>
                  <a:lnTo>
                    <a:pt x="3569" y="20870"/>
                  </a:lnTo>
                  <a:cubicBezTo>
                    <a:pt x="3441" y="20870"/>
                    <a:pt x="3311" y="20881"/>
                    <a:pt x="3175" y="20924"/>
                  </a:cubicBezTo>
                  <a:lnTo>
                    <a:pt x="2715" y="21065"/>
                  </a:lnTo>
                  <a:lnTo>
                    <a:pt x="2664" y="20295"/>
                  </a:lnTo>
                  <a:cubicBezTo>
                    <a:pt x="2607" y="19468"/>
                    <a:pt x="2514" y="18640"/>
                    <a:pt x="2421" y="17815"/>
                  </a:cubicBezTo>
                  <a:lnTo>
                    <a:pt x="2304" y="16750"/>
                  </a:lnTo>
                  <a:cubicBezTo>
                    <a:pt x="2303" y="16752"/>
                    <a:pt x="2303" y="16753"/>
                    <a:pt x="2301" y="16753"/>
                  </a:cubicBezTo>
                  <a:cubicBezTo>
                    <a:pt x="2268" y="16753"/>
                    <a:pt x="2081" y="16496"/>
                    <a:pt x="1999" y="16382"/>
                  </a:cubicBezTo>
                  <a:cubicBezTo>
                    <a:pt x="1927" y="16283"/>
                    <a:pt x="1865" y="16198"/>
                    <a:pt x="1832" y="16144"/>
                  </a:cubicBezTo>
                  <a:cubicBezTo>
                    <a:pt x="1747" y="16006"/>
                    <a:pt x="1654" y="15925"/>
                    <a:pt x="1546" y="15833"/>
                  </a:cubicBezTo>
                  <a:cubicBezTo>
                    <a:pt x="1308" y="15627"/>
                    <a:pt x="947" y="15316"/>
                    <a:pt x="855" y="14341"/>
                  </a:cubicBezTo>
                  <a:cubicBezTo>
                    <a:pt x="818" y="13909"/>
                    <a:pt x="854" y="13509"/>
                    <a:pt x="884" y="13159"/>
                  </a:cubicBezTo>
                  <a:cubicBezTo>
                    <a:pt x="912" y="12843"/>
                    <a:pt x="936" y="12570"/>
                    <a:pt x="908" y="12338"/>
                  </a:cubicBezTo>
                  <a:cubicBezTo>
                    <a:pt x="873" y="12069"/>
                    <a:pt x="799" y="11784"/>
                    <a:pt x="718" y="11483"/>
                  </a:cubicBezTo>
                  <a:cubicBezTo>
                    <a:pt x="617" y="11105"/>
                    <a:pt x="503" y="10678"/>
                    <a:pt x="457" y="10200"/>
                  </a:cubicBezTo>
                  <a:lnTo>
                    <a:pt x="887" y="10087"/>
                  </a:lnTo>
                  <a:lnTo>
                    <a:pt x="1014" y="9504"/>
                  </a:lnTo>
                  <a:cubicBezTo>
                    <a:pt x="1067" y="9495"/>
                    <a:pt x="1275" y="9371"/>
                    <a:pt x="1581" y="9076"/>
                  </a:cubicBezTo>
                  <a:cubicBezTo>
                    <a:pt x="1703" y="8962"/>
                    <a:pt x="1799" y="8864"/>
                    <a:pt x="1840" y="8812"/>
                  </a:cubicBezTo>
                  <a:cubicBezTo>
                    <a:pt x="1906" y="8701"/>
                    <a:pt x="2021" y="8496"/>
                    <a:pt x="2124" y="8299"/>
                  </a:cubicBezTo>
                  <a:cubicBezTo>
                    <a:pt x="1035" y="7091"/>
                    <a:pt x="-3" y="5148"/>
                    <a:pt x="0" y="2885"/>
                  </a:cubicBezTo>
                  <a:cubicBezTo>
                    <a:pt x="0" y="1539"/>
                    <a:pt x="1113" y="429"/>
                    <a:pt x="1335" y="220"/>
                  </a:cubicBezTo>
                  <a:lnTo>
                    <a:pt x="1570" y="0"/>
                  </a:lnTo>
                  <a:lnTo>
                    <a:pt x="2039" y="538"/>
                  </a:lnTo>
                  <a:lnTo>
                    <a:pt x="2220" y="765"/>
                  </a:lnTo>
                  <a:lnTo>
                    <a:pt x="2367" y="980"/>
                  </a:lnTo>
                  <a:lnTo>
                    <a:pt x="2548" y="1315"/>
                  </a:lnTo>
                  <a:lnTo>
                    <a:pt x="2650" y="1594"/>
                  </a:lnTo>
                  <a:lnTo>
                    <a:pt x="2683" y="1706"/>
                  </a:lnTo>
                  <a:lnTo>
                    <a:pt x="2733" y="2059"/>
                  </a:lnTo>
                  <a:cubicBezTo>
                    <a:pt x="2743" y="2265"/>
                    <a:pt x="2736" y="2406"/>
                    <a:pt x="2716" y="2548"/>
                  </a:cubicBezTo>
                  <a:cubicBezTo>
                    <a:pt x="2691" y="2709"/>
                    <a:pt x="2649" y="2823"/>
                    <a:pt x="2565" y="3051"/>
                  </a:cubicBezTo>
                  <a:cubicBezTo>
                    <a:pt x="2559" y="3066"/>
                    <a:pt x="2553" y="3084"/>
                    <a:pt x="2545" y="3104"/>
                  </a:cubicBezTo>
                  <a:cubicBezTo>
                    <a:pt x="2569" y="3098"/>
                    <a:pt x="2593" y="3092"/>
                    <a:pt x="2617" y="3084"/>
                  </a:cubicBezTo>
                  <a:cubicBezTo>
                    <a:pt x="2773" y="3036"/>
                    <a:pt x="2914" y="2965"/>
                    <a:pt x="3052" y="2897"/>
                  </a:cubicBezTo>
                  <a:cubicBezTo>
                    <a:pt x="3320" y="2762"/>
                    <a:pt x="3597" y="2624"/>
                    <a:pt x="3945" y="2624"/>
                  </a:cubicBezTo>
                  <a:cubicBezTo>
                    <a:pt x="4017" y="2624"/>
                    <a:pt x="4092" y="2631"/>
                    <a:pt x="4170" y="2644"/>
                  </a:cubicBezTo>
                  <a:cubicBezTo>
                    <a:pt x="4784" y="2747"/>
                    <a:pt x="5419" y="2980"/>
                    <a:pt x="5867" y="3268"/>
                  </a:cubicBezTo>
                  <a:lnTo>
                    <a:pt x="6156" y="3463"/>
                  </a:lnTo>
                  <a:cubicBezTo>
                    <a:pt x="6457" y="3672"/>
                    <a:pt x="6622" y="3787"/>
                    <a:pt x="6928" y="3787"/>
                  </a:cubicBezTo>
                  <a:cubicBezTo>
                    <a:pt x="7406" y="3771"/>
                    <a:pt x="7843" y="3768"/>
                    <a:pt x="8281" y="3768"/>
                  </a:cubicBezTo>
                  <a:lnTo>
                    <a:pt x="8858" y="3768"/>
                  </a:lnTo>
                  <a:cubicBezTo>
                    <a:pt x="9352" y="3768"/>
                    <a:pt x="9770" y="4044"/>
                    <a:pt x="10139" y="4286"/>
                  </a:cubicBezTo>
                  <a:cubicBezTo>
                    <a:pt x="10360" y="4432"/>
                    <a:pt x="10578" y="4581"/>
                    <a:pt x="10810" y="4651"/>
                  </a:cubicBezTo>
                  <a:cubicBezTo>
                    <a:pt x="10811" y="4651"/>
                    <a:pt x="10813" y="4651"/>
                    <a:pt x="10814" y="4651"/>
                  </a:cubicBezTo>
                  <a:cubicBezTo>
                    <a:pt x="11063" y="4651"/>
                    <a:pt x="11382" y="4211"/>
                    <a:pt x="11629" y="3582"/>
                  </a:cubicBezTo>
                  <a:cubicBezTo>
                    <a:pt x="11909" y="2877"/>
                    <a:pt x="12127" y="2335"/>
                    <a:pt x="12671" y="1866"/>
                  </a:cubicBezTo>
                  <a:cubicBezTo>
                    <a:pt x="13306" y="1318"/>
                    <a:pt x="13989" y="1126"/>
                    <a:pt x="14648" y="942"/>
                  </a:cubicBezTo>
                  <a:cubicBezTo>
                    <a:pt x="14880" y="876"/>
                    <a:pt x="15113" y="812"/>
                    <a:pt x="15342" y="730"/>
                  </a:cubicBezTo>
                  <a:lnTo>
                    <a:pt x="15805" y="552"/>
                  </a:lnTo>
                  <a:lnTo>
                    <a:pt x="15988" y="500"/>
                  </a:lnTo>
                  <a:cubicBezTo>
                    <a:pt x="16130" y="466"/>
                    <a:pt x="16212" y="455"/>
                    <a:pt x="16296" y="454"/>
                  </a:cubicBezTo>
                  <a:lnTo>
                    <a:pt x="16909" y="710"/>
                  </a:lnTo>
                  <a:cubicBezTo>
                    <a:pt x="17093" y="869"/>
                    <a:pt x="17164" y="955"/>
                    <a:pt x="17233" y="1042"/>
                  </a:cubicBezTo>
                  <a:cubicBezTo>
                    <a:pt x="17348" y="1185"/>
                    <a:pt x="17448" y="1309"/>
                    <a:pt x="17552" y="1354"/>
                  </a:cubicBezTo>
                  <a:cubicBezTo>
                    <a:pt x="17667" y="1405"/>
                    <a:pt x="17811" y="1417"/>
                    <a:pt x="17964" y="1430"/>
                  </a:cubicBezTo>
                  <a:cubicBezTo>
                    <a:pt x="18160" y="1445"/>
                    <a:pt x="18356" y="1466"/>
                    <a:pt x="18541" y="1543"/>
                  </a:cubicBezTo>
                  <a:lnTo>
                    <a:pt x="18689" y="1620"/>
                  </a:lnTo>
                  <a:cubicBezTo>
                    <a:pt x="19044" y="1882"/>
                    <a:pt x="19197" y="2179"/>
                    <a:pt x="19320" y="2418"/>
                  </a:cubicBezTo>
                  <a:cubicBezTo>
                    <a:pt x="19390" y="2553"/>
                    <a:pt x="19450" y="2670"/>
                    <a:pt x="19511" y="2739"/>
                  </a:cubicBezTo>
                  <a:cubicBezTo>
                    <a:pt x="19567" y="2803"/>
                    <a:pt x="19649" y="2848"/>
                    <a:pt x="19745" y="2900"/>
                  </a:cubicBezTo>
                  <a:cubicBezTo>
                    <a:pt x="19868" y="2967"/>
                    <a:pt x="20007" y="3045"/>
                    <a:pt x="20148" y="3186"/>
                  </a:cubicBezTo>
                  <a:lnTo>
                    <a:pt x="20327" y="3337"/>
                  </a:lnTo>
                  <a:lnTo>
                    <a:pt x="20524" y="3427"/>
                  </a:lnTo>
                  <a:lnTo>
                    <a:pt x="20683" y="3430"/>
                  </a:lnTo>
                  <a:lnTo>
                    <a:pt x="21082" y="3141"/>
                  </a:lnTo>
                  <a:lnTo>
                    <a:pt x="21390" y="3736"/>
                  </a:lnTo>
                  <a:cubicBezTo>
                    <a:pt x="21597" y="4523"/>
                    <a:pt x="21585" y="5329"/>
                    <a:pt x="21356" y="5950"/>
                  </a:cubicBezTo>
                  <a:cubicBezTo>
                    <a:pt x="21145" y="6522"/>
                    <a:pt x="20770" y="6875"/>
                    <a:pt x="20328" y="6919"/>
                  </a:cubicBezTo>
                  <a:cubicBezTo>
                    <a:pt x="20033" y="6946"/>
                    <a:pt x="19624" y="7112"/>
                    <a:pt x="19461" y="8247"/>
                  </a:cubicBezTo>
                  <a:cubicBezTo>
                    <a:pt x="19422" y="8526"/>
                    <a:pt x="19428" y="8864"/>
                    <a:pt x="19435" y="9222"/>
                  </a:cubicBezTo>
                  <a:cubicBezTo>
                    <a:pt x="19449" y="9820"/>
                    <a:pt x="19464" y="10499"/>
                    <a:pt x="19264" y="11152"/>
                  </a:cubicBezTo>
                  <a:cubicBezTo>
                    <a:pt x="19150" y="11529"/>
                    <a:pt x="18902" y="11962"/>
                    <a:pt x="18622" y="12317"/>
                  </a:cubicBezTo>
                  <a:cubicBezTo>
                    <a:pt x="18764" y="12418"/>
                    <a:pt x="18911" y="12540"/>
                    <a:pt x="19044" y="12720"/>
                  </a:cubicBezTo>
                  <a:cubicBezTo>
                    <a:pt x="19063" y="12746"/>
                    <a:pt x="20422" y="14697"/>
                    <a:pt x="20222" y="15982"/>
                  </a:cubicBezTo>
                  <a:lnTo>
                    <a:pt x="20196" y="16147"/>
                  </a:lnTo>
                  <a:lnTo>
                    <a:pt x="20055" y="16497"/>
                  </a:lnTo>
                  <a:lnTo>
                    <a:pt x="19920" y="16753"/>
                  </a:lnTo>
                  <a:lnTo>
                    <a:pt x="19431" y="16733"/>
                  </a:lnTo>
                  <a:cubicBezTo>
                    <a:pt x="19210" y="16733"/>
                    <a:pt x="19059" y="16765"/>
                    <a:pt x="18921" y="16842"/>
                  </a:cubicBezTo>
                  <a:cubicBezTo>
                    <a:pt x="18728" y="17011"/>
                    <a:pt x="18653" y="17085"/>
                    <a:pt x="18560" y="17136"/>
                  </a:cubicBezTo>
                  <a:lnTo>
                    <a:pt x="18493" y="17174"/>
                  </a:lnTo>
                  <a:lnTo>
                    <a:pt x="18337" y="17200"/>
                  </a:lnTo>
                  <a:cubicBezTo>
                    <a:pt x="18096" y="17147"/>
                    <a:pt x="18006" y="17095"/>
                    <a:pt x="17914" y="17013"/>
                  </a:cubicBezTo>
                  <a:cubicBezTo>
                    <a:pt x="17688" y="16806"/>
                    <a:pt x="17508" y="16445"/>
                    <a:pt x="17347" y="16083"/>
                  </a:cubicBezTo>
                  <a:lnTo>
                    <a:pt x="17297" y="15970"/>
                  </a:lnTo>
                  <a:cubicBezTo>
                    <a:pt x="16893" y="16092"/>
                    <a:pt x="16496" y="16298"/>
                    <a:pt x="16079" y="16513"/>
                  </a:cubicBezTo>
                  <a:lnTo>
                    <a:pt x="15570" y="16765"/>
                  </a:lnTo>
                  <a:cubicBezTo>
                    <a:pt x="15457" y="16820"/>
                    <a:pt x="15349" y="16871"/>
                    <a:pt x="15246" y="16944"/>
                  </a:cubicBezTo>
                  <a:cubicBezTo>
                    <a:pt x="15074" y="17061"/>
                    <a:pt x="15039" y="17143"/>
                    <a:pt x="15038" y="17144"/>
                  </a:cubicBezTo>
                  <a:lnTo>
                    <a:pt x="15603" y="18317"/>
                  </a:lnTo>
                  <a:lnTo>
                    <a:pt x="14785" y="18488"/>
                  </a:lnTo>
                  <a:lnTo>
                    <a:pt x="13998" y="18488"/>
                  </a:lnTo>
                  <a:lnTo>
                    <a:pt x="14050" y="20409"/>
                  </a:lnTo>
                  <a:lnTo>
                    <a:pt x="13616" y="20441"/>
                  </a:lnTo>
                  <a:lnTo>
                    <a:pt x="13611" y="21162"/>
                  </a:lnTo>
                  <a:cubicBezTo>
                    <a:pt x="13543" y="21170"/>
                    <a:pt x="13077" y="21258"/>
                    <a:pt x="12578" y="21351"/>
                  </a:cubicBezTo>
                  <a:cubicBezTo>
                    <a:pt x="11951" y="21469"/>
                    <a:pt x="11277" y="21594"/>
                    <a:pt x="11178" y="21598"/>
                  </a:cubicBezTo>
                  <a:lnTo>
                    <a:pt x="11076" y="21600"/>
                  </a:ln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50" name="Shape 17086">
              <a:extLst>
                <a:ext uri="{FF2B5EF4-FFF2-40B4-BE49-F238E27FC236}">
                  <a16:creationId xmlns:a16="http://schemas.microsoft.com/office/drawing/2014/main" id="{76431B66-9443-602E-93AA-EA4B56093A85}"/>
                </a:ext>
              </a:extLst>
            </p:cNvPr>
            <p:cNvSpPr/>
            <p:nvPr/>
          </p:nvSpPr>
          <p:spPr>
            <a:xfrm>
              <a:off x="6151184" y="2667710"/>
              <a:ext cx="88435" cy="64910"/>
            </a:xfrm>
            <a:custGeom>
              <a:avLst/>
              <a:gdLst/>
              <a:ahLst/>
              <a:cxnLst>
                <a:cxn ang="0">
                  <a:pos x="wd2" y="hd2"/>
                </a:cxn>
                <a:cxn ang="5400000">
                  <a:pos x="wd2" y="hd2"/>
                </a:cxn>
                <a:cxn ang="10800000">
                  <a:pos x="wd2" y="hd2"/>
                </a:cxn>
                <a:cxn ang="16200000">
                  <a:pos x="wd2" y="hd2"/>
                </a:cxn>
              </a:cxnLst>
              <a:rect l="0" t="0" r="r" b="b"/>
              <a:pathLst>
                <a:path w="21496" h="21600" extrusionOk="0">
                  <a:moveTo>
                    <a:pt x="6966" y="21600"/>
                  </a:moveTo>
                  <a:cubicBezTo>
                    <a:pt x="5565" y="21600"/>
                    <a:pt x="4093" y="21377"/>
                    <a:pt x="3543" y="21226"/>
                  </a:cubicBezTo>
                  <a:cubicBezTo>
                    <a:pt x="3193" y="21131"/>
                    <a:pt x="2264" y="20875"/>
                    <a:pt x="180" y="15542"/>
                  </a:cubicBezTo>
                  <a:lnTo>
                    <a:pt x="82" y="15286"/>
                  </a:lnTo>
                  <a:lnTo>
                    <a:pt x="64" y="14999"/>
                  </a:lnTo>
                  <a:cubicBezTo>
                    <a:pt x="-104" y="11792"/>
                    <a:pt x="-23" y="7766"/>
                    <a:pt x="1318" y="6774"/>
                  </a:cubicBezTo>
                  <a:lnTo>
                    <a:pt x="1791" y="6444"/>
                  </a:lnTo>
                  <a:cubicBezTo>
                    <a:pt x="1858" y="6426"/>
                    <a:pt x="1869" y="6132"/>
                    <a:pt x="1904" y="5644"/>
                  </a:cubicBezTo>
                  <a:cubicBezTo>
                    <a:pt x="2100" y="2968"/>
                    <a:pt x="4209" y="1708"/>
                    <a:pt x="8024" y="1708"/>
                  </a:cubicBezTo>
                  <a:cubicBezTo>
                    <a:pt x="8631" y="1708"/>
                    <a:pt x="8837" y="1539"/>
                    <a:pt x="9293" y="1170"/>
                  </a:cubicBezTo>
                  <a:cubicBezTo>
                    <a:pt x="9626" y="898"/>
                    <a:pt x="10043" y="559"/>
                    <a:pt x="10666" y="261"/>
                  </a:cubicBezTo>
                  <a:cubicBezTo>
                    <a:pt x="11031" y="85"/>
                    <a:pt x="11490" y="0"/>
                    <a:pt x="12064" y="0"/>
                  </a:cubicBezTo>
                  <a:cubicBezTo>
                    <a:pt x="13855" y="0"/>
                    <a:pt x="16367" y="857"/>
                    <a:pt x="16475" y="893"/>
                  </a:cubicBezTo>
                  <a:lnTo>
                    <a:pt x="17123" y="1118"/>
                  </a:lnTo>
                  <a:lnTo>
                    <a:pt x="17229" y="2016"/>
                  </a:lnTo>
                  <a:cubicBezTo>
                    <a:pt x="17285" y="2496"/>
                    <a:pt x="17320" y="2522"/>
                    <a:pt x="17772" y="2837"/>
                  </a:cubicBezTo>
                  <a:cubicBezTo>
                    <a:pt x="18083" y="3058"/>
                    <a:pt x="18511" y="3356"/>
                    <a:pt x="18924" y="3906"/>
                  </a:cubicBezTo>
                  <a:cubicBezTo>
                    <a:pt x="19982" y="5094"/>
                    <a:pt x="20508" y="5739"/>
                    <a:pt x="20610" y="6568"/>
                  </a:cubicBezTo>
                  <a:lnTo>
                    <a:pt x="20879" y="8550"/>
                  </a:lnTo>
                  <a:cubicBezTo>
                    <a:pt x="21104" y="10189"/>
                    <a:pt x="21331" y="11833"/>
                    <a:pt x="21464" y="13472"/>
                  </a:cubicBezTo>
                  <a:lnTo>
                    <a:pt x="21496" y="13822"/>
                  </a:lnTo>
                  <a:lnTo>
                    <a:pt x="21398" y="14147"/>
                  </a:lnTo>
                  <a:cubicBezTo>
                    <a:pt x="19765" y="19539"/>
                    <a:pt x="11455" y="20503"/>
                    <a:pt x="10512" y="20596"/>
                  </a:cubicBezTo>
                  <a:lnTo>
                    <a:pt x="9503" y="21167"/>
                  </a:lnTo>
                  <a:cubicBezTo>
                    <a:pt x="8928" y="21458"/>
                    <a:pt x="8098" y="21600"/>
                    <a:pt x="6966" y="21600"/>
                  </a:cubicBez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51" name="Shape 17087">
              <a:extLst>
                <a:ext uri="{FF2B5EF4-FFF2-40B4-BE49-F238E27FC236}">
                  <a16:creationId xmlns:a16="http://schemas.microsoft.com/office/drawing/2014/main" id="{AFD3BEEB-C6EC-C7DA-67A6-AA2C76350EDA}"/>
                </a:ext>
              </a:extLst>
            </p:cNvPr>
            <p:cNvSpPr/>
            <p:nvPr/>
          </p:nvSpPr>
          <p:spPr>
            <a:xfrm>
              <a:off x="5354149" y="2332462"/>
              <a:ext cx="409977" cy="342843"/>
            </a:xfrm>
            <a:custGeom>
              <a:avLst/>
              <a:gdLst/>
              <a:ahLst/>
              <a:cxnLst>
                <a:cxn ang="0">
                  <a:pos x="wd2" y="hd2"/>
                </a:cxn>
                <a:cxn ang="5400000">
                  <a:pos x="wd2" y="hd2"/>
                </a:cxn>
                <a:cxn ang="10800000">
                  <a:pos x="wd2" y="hd2"/>
                </a:cxn>
                <a:cxn ang="16200000">
                  <a:pos x="wd2" y="hd2"/>
                </a:cxn>
              </a:cxnLst>
              <a:rect l="0" t="0" r="r" b="b"/>
              <a:pathLst>
                <a:path w="21515" h="21600" extrusionOk="0">
                  <a:moveTo>
                    <a:pt x="11775" y="21600"/>
                  </a:moveTo>
                  <a:cubicBezTo>
                    <a:pt x="11586" y="21600"/>
                    <a:pt x="11388" y="21546"/>
                    <a:pt x="11168" y="21435"/>
                  </a:cubicBezTo>
                  <a:cubicBezTo>
                    <a:pt x="11085" y="21394"/>
                    <a:pt x="10994" y="21391"/>
                    <a:pt x="10890" y="21387"/>
                  </a:cubicBezTo>
                  <a:cubicBezTo>
                    <a:pt x="10797" y="21384"/>
                    <a:pt x="10692" y="21380"/>
                    <a:pt x="10581" y="21348"/>
                  </a:cubicBezTo>
                  <a:cubicBezTo>
                    <a:pt x="10435" y="21305"/>
                    <a:pt x="10320" y="21213"/>
                    <a:pt x="10218" y="21131"/>
                  </a:cubicBezTo>
                  <a:cubicBezTo>
                    <a:pt x="10181" y="21101"/>
                    <a:pt x="10144" y="21071"/>
                    <a:pt x="10104" y="21043"/>
                  </a:cubicBezTo>
                  <a:cubicBezTo>
                    <a:pt x="9822" y="20847"/>
                    <a:pt x="9512" y="20702"/>
                    <a:pt x="9183" y="20613"/>
                  </a:cubicBezTo>
                  <a:cubicBezTo>
                    <a:pt x="9183" y="20613"/>
                    <a:pt x="8871" y="20536"/>
                    <a:pt x="8793" y="20516"/>
                  </a:cubicBezTo>
                  <a:lnTo>
                    <a:pt x="8794" y="20900"/>
                  </a:lnTo>
                  <a:lnTo>
                    <a:pt x="8542" y="20857"/>
                  </a:lnTo>
                  <a:cubicBezTo>
                    <a:pt x="8335" y="20821"/>
                    <a:pt x="8135" y="20808"/>
                    <a:pt x="7936" y="20795"/>
                  </a:cubicBezTo>
                  <a:cubicBezTo>
                    <a:pt x="7635" y="20775"/>
                    <a:pt x="7323" y="20755"/>
                    <a:pt x="6990" y="20658"/>
                  </a:cubicBezTo>
                  <a:cubicBezTo>
                    <a:pt x="6936" y="20643"/>
                    <a:pt x="6877" y="20631"/>
                    <a:pt x="6817" y="20618"/>
                  </a:cubicBezTo>
                  <a:cubicBezTo>
                    <a:pt x="6586" y="20568"/>
                    <a:pt x="6325" y="20511"/>
                    <a:pt x="6132" y="20303"/>
                  </a:cubicBezTo>
                  <a:lnTo>
                    <a:pt x="6047" y="20208"/>
                  </a:lnTo>
                  <a:cubicBezTo>
                    <a:pt x="5996" y="20152"/>
                    <a:pt x="5978" y="20148"/>
                    <a:pt x="5912" y="20148"/>
                  </a:cubicBezTo>
                  <a:lnTo>
                    <a:pt x="5806" y="19889"/>
                  </a:lnTo>
                  <a:lnTo>
                    <a:pt x="5810" y="20149"/>
                  </a:lnTo>
                  <a:lnTo>
                    <a:pt x="5698" y="20151"/>
                  </a:lnTo>
                  <a:cubicBezTo>
                    <a:pt x="5495" y="20151"/>
                    <a:pt x="5261" y="20131"/>
                    <a:pt x="5066" y="19988"/>
                  </a:cubicBezTo>
                  <a:cubicBezTo>
                    <a:pt x="4906" y="19869"/>
                    <a:pt x="4857" y="19693"/>
                    <a:pt x="4822" y="19564"/>
                  </a:cubicBezTo>
                  <a:cubicBezTo>
                    <a:pt x="4805" y="19502"/>
                    <a:pt x="4790" y="19448"/>
                    <a:pt x="4766" y="19409"/>
                  </a:cubicBezTo>
                  <a:cubicBezTo>
                    <a:pt x="4695" y="19296"/>
                    <a:pt x="4619" y="19251"/>
                    <a:pt x="4497" y="19251"/>
                  </a:cubicBezTo>
                  <a:lnTo>
                    <a:pt x="4325" y="18758"/>
                  </a:lnTo>
                  <a:cubicBezTo>
                    <a:pt x="4516" y="18654"/>
                    <a:pt x="4650" y="18583"/>
                    <a:pt x="4720" y="18467"/>
                  </a:cubicBezTo>
                  <a:cubicBezTo>
                    <a:pt x="4830" y="18285"/>
                    <a:pt x="4912" y="17985"/>
                    <a:pt x="4984" y="17721"/>
                  </a:cubicBezTo>
                  <a:lnTo>
                    <a:pt x="5053" y="17479"/>
                  </a:lnTo>
                  <a:cubicBezTo>
                    <a:pt x="5222" y="16903"/>
                    <a:pt x="5327" y="16316"/>
                    <a:pt x="5407" y="15819"/>
                  </a:cubicBezTo>
                  <a:cubicBezTo>
                    <a:pt x="5478" y="15383"/>
                    <a:pt x="5513" y="14956"/>
                    <a:pt x="5549" y="14505"/>
                  </a:cubicBezTo>
                  <a:lnTo>
                    <a:pt x="5587" y="14050"/>
                  </a:lnTo>
                  <a:cubicBezTo>
                    <a:pt x="5714" y="12668"/>
                    <a:pt x="5622" y="11936"/>
                    <a:pt x="5315" y="11875"/>
                  </a:cubicBezTo>
                  <a:lnTo>
                    <a:pt x="5241" y="11861"/>
                  </a:lnTo>
                  <a:lnTo>
                    <a:pt x="5191" y="11797"/>
                  </a:lnTo>
                  <a:cubicBezTo>
                    <a:pt x="5161" y="11758"/>
                    <a:pt x="5108" y="11730"/>
                    <a:pt x="5047" y="11696"/>
                  </a:cubicBezTo>
                  <a:cubicBezTo>
                    <a:pt x="4958" y="11647"/>
                    <a:pt x="4847" y="11586"/>
                    <a:pt x="4757" y="11466"/>
                  </a:cubicBezTo>
                  <a:cubicBezTo>
                    <a:pt x="4630" y="11297"/>
                    <a:pt x="4538" y="11088"/>
                    <a:pt x="4449" y="10885"/>
                  </a:cubicBezTo>
                  <a:cubicBezTo>
                    <a:pt x="4412" y="10802"/>
                    <a:pt x="4376" y="10721"/>
                    <a:pt x="4339" y="10646"/>
                  </a:cubicBezTo>
                  <a:cubicBezTo>
                    <a:pt x="4279" y="10528"/>
                    <a:pt x="4227" y="10401"/>
                    <a:pt x="4174" y="10273"/>
                  </a:cubicBezTo>
                  <a:cubicBezTo>
                    <a:pt x="4088" y="10065"/>
                    <a:pt x="4008" y="9869"/>
                    <a:pt x="3895" y="9721"/>
                  </a:cubicBezTo>
                  <a:lnTo>
                    <a:pt x="3803" y="9607"/>
                  </a:lnTo>
                  <a:cubicBezTo>
                    <a:pt x="3692" y="9473"/>
                    <a:pt x="3596" y="9357"/>
                    <a:pt x="3515" y="9100"/>
                  </a:cubicBezTo>
                  <a:cubicBezTo>
                    <a:pt x="3435" y="8854"/>
                    <a:pt x="3309" y="8807"/>
                    <a:pt x="3032" y="8724"/>
                  </a:cubicBezTo>
                  <a:cubicBezTo>
                    <a:pt x="2915" y="8690"/>
                    <a:pt x="2793" y="8652"/>
                    <a:pt x="2669" y="8592"/>
                  </a:cubicBezTo>
                  <a:cubicBezTo>
                    <a:pt x="2322" y="8425"/>
                    <a:pt x="1879" y="8361"/>
                    <a:pt x="1532" y="8324"/>
                  </a:cubicBezTo>
                  <a:lnTo>
                    <a:pt x="1354" y="8312"/>
                  </a:lnTo>
                  <a:cubicBezTo>
                    <a:pt x="1064" y="8295"/>
                    <a:pt x="735" y="8276"/>
                    <a:pt x="463" y="8031"/>
                  </a:cubicBezTo>
                  <a:cubicBezTo>
                    <a:pt x="107" y="7713"/>
                    <a:pt x="-66" y="6914"/>
                    <a:pt x="23" y="6439"/>
                  </a:cubicBezTo>
                  <a:cubicBezTo>
                    <a:pt x="168" y="5678"/>
                    <a:pt x="860" y="5678"/>
                    <a:pt x="1156" y="5678"/>
                  </a:cubicBezTo>
                  <a:lnTo>
                    <a:pt x="1551" y="5685"/>
                  </a:lnTo>
                  <a:cubicBezTo>
                    <a:pt x="1619" y="5685"/>
                    <a:pt x="1683" y="5683"/>
                    <a:pt x="1739" y="5675"/>
                  </a:cubicBezTo>
                  <a:cubicBezTo>
                    <a:pt x="1848" y="5659"/>
                    <a:pt x="1945" y="5609"/>
                    <a:pt x="2058" y="5551"/>
                  </a:cubicBezTo>
                  <a:cubicBezTo>
                    <a:pt x="2151" y="5503"/>
                    <a:pt x="2244" y="5456"/>
                    <a:pt x="2347" y="5423"/>
                  </a:cubicBezTo>
                  <a:cubicBezTo>
                    <a:pt x="2435" y="5392"/>
                    <a:pt x="2533" y="5378"/>
                    <a:pt x="2637" y="5378"/>
                  </a:cubicBezTo>
                  <a:cubicBezTo>
                    <a:pt x="2846" y="5378"/>
                    <a:pt x="3069" y="5438"/>
                    <a:pt x="3265" y="5549"/>
                  </a:cubicBezTo>
                  <a:cubicBezTo>
                    <a:pt x="3351" y="5597"/>
                    <a:pt x="3435" y="5697"/>
                    <a:pt x="3531" y="5814"/>
                  </a:cubicBezTo>
                  <a:cubicBezTo>
                    <a:pt x="3588" y="5882"/>
                    <a:pt x="3682" y="5996"/>
                    <a:pt x="3720" y="6018"/>
                  </a:cubicBezTo>
                  <a:cubicBezTo>
                    <a:pt x="3754" y="5992"/>
                    <a:pt x="3855" y="5969"/>
                    <a:pt x="3956" y="5947"/>
                  </a:cubicBezTo>
                  <a:cubicBezTo>
                    <a:pt x="4185" y="5896"/>
                    <a:pt x="4412" y="5846"/>
                    <a:pt x="4647" y="5829"/>
                  </a:cubicBezTo>
                  <a:lnTo>
                    <a:pt x="5019" y="5838"/>
                  </a:lnTo>
                  <a:cubicBezTo>
                    <a:pt x="5136" y="5838"/>
                    <a:pt x="5215" y="5823"/>
                    <a:pt x="5254" y="5792"/>
                  </a:cubicBezTo>
                  <a:cubicBezTo>
                    <a:pt x="5422" y="5659"/>
                    <a:pt x="5305" y="5023"/>
                    <a:pt x="5144" y="4710"/>
                  </a:cubicBezTo>
                  <a:cubicBezTo>
                    <a:pt x="5106" y="4636"/>
                    <a:pt x="5063" y="4564"/>
                    <a:pt x="5019" y="4493"/>
                  </a:cubicBezTo>
                  <a:cubicBezTo>
                    <a:pt x="4839" y="4197"/>
                    <a:pt x="4615" y="3829"/>
                    <a:pt x="4774" y="3331"/>
                  </a:cubicBezTo>
                  <a:lnTo>
                    <a:pt x="4826" y="3168"/>
                  </a:lnTo>
                  <a:cubicBezTo>
                    <a:pt x="4826" y="3168"/>
                    <a:pt x="5224" y="3151"/>
                    <a:pt x="5297" y="3151"/>
                  </a:cubicBezTo>
                  <a:cubicBezTo>
                    <a:pt x="5500" y="3151"/>
                    <a:pt x="5762" y="3176"/>
                    <a:pt x="5985" y="3368"/>
                  </a:cubicBezTo>
                  <a:cubicBezTo>
                    <a:pt x="6120" y="3485"/>
                    <a:pt x="6200" y="3607"/>
                    <a:pt x="6271" y="3715"/>
                  </a:cubicBezTo>
                  <a:cubicBezTo>
                    <a:pt x="6357" y="3846"/>
                    <a:pt x="6414" y="3932"/>
                    <a:pt x="6556" y="3999"/>
                  </a:cubicBezTo>
                  <a:cubicBezTo>
                    <a:pt x="7017" y="4213"/>
                    <a:pt x="7467" y="4341"/>
                    <a:pt x="7761" y="4341"/>
                  </a:cubicBezTo>
                  <a:cubicBezTo>
                    <a:pt x="7987" y="4329"/>
                    <a:pt x="7988" y="4318"/>
                    <a:pt x="8012" y="4049"/>
                  </a:cubicBezTo>
                  <a:cubicBezTo>
                    <a:pt x="8023" y="3931"/>
                    <a:pt x="8036" y="3804"/>
                    <a:pt x="8069" y="3679"/>
                  </a:cubicBezTo>
                  <a:cubicBezTo>
                    <a:pt x="8197" y="3187"/>
                    <a:pt x="8813" y="2990"/>
                    <a:pt x="9220" y="2859"/>
                  </a:cubicBezTo>
                  <a:lnTo>
                    <a:pt x="9466" y="2781"/>
                  </a:lnTo>
                  <a:cubicBezTo>
                    <a:pt x="9738" y="2696"/>
                    <a:pt x="10110" y="2580"/>
                    <a:pt x="10264" y="2372"/>
                  </a:cubicBezTo>
                  <a:cubicBezTo>
                    <a:pt x="10373" y="2225"/>
                    <a:pt x="10374" y="1953"/>
                    <a:pt x="10375" y="1690"/>
                  </a:cubicBezTo>
                  <a:cubicBezTo>
                    <a:pt x="10376" y="1593"/>
                    <a:pt x="10376" y="1497"/>
                    <a:pt x="10381" y="1409"/>
                  </a:cubicBezTo>
                  <a:cubicBezTo>
                    <a:pt x="10408" y="944"/>
                    <a:pt x="10525" y="313"/>
                    <a:pt x="11239" y="214"/>
                  </a:cubicBezTo>
                  <a:cubicBezTo>
                    <a:pt x="11505" y="177"/>
                    <a:pt x="11768" y="125"/>
                    <a:pt x="12031" y="73"/>
                  </a:cubicBezTo>
                  <a:lnTo>
                    <a:pt x="12407" y="0"/>
                  </a:lnTo>
                  <a:lnTo>
                    <a:pt x="12490" y="108"/>
                  </a:lnTo>
                  <a:cubicBezTo>
                    <a:pt x="12570" y="214"/>
                    <a:pt x="12559" y="335"/>
                    <a:pt x="12534" y="601"/>
                  </a:cubicBezTo>
                  <a:cubicBezTo>
                    <a:pt x="12533" y="642"/>
                    <a:pt x="12538" y="653"/>
                    <a:pt x="12661" y="725"/>
                  </a:cubicBezTo>
                  <a:lnTo>
                    <a:pt x="12753" y="782"/>
                  </a:lnTo>
                  <a:cubicBezTo>
                    <a:pt x="13004" y="942"/>
                    <a:pt x="13264" y="1079"/>
                    <a:pt x="13523" y="1215"/>
                  </a:cubicBezTo>
                  <a:cubicBezTo>
                    <a:pt x="13783" y="1352"/>
                    <a:pt x="14042" y="1488"/>
                    <a:pt x="14294" y="1647"/>
                  </a:cubicBezTo>
                  <a:lnTo>
                    <a:pt x="14522" y="1803"/>
                  </a:lnTo>
                  <a:cubicBezTo>
                    <a:pt x="14736" y="1959"/>
                    <a:pt x="14927" y="2139"/>
                    <a:pt x="15120" y="2367"/>
                  </a:cubicBezTo>
                  <a:cubicBezTo>
                    <a:pt x="15302" y="2585"/>
                    <a:pt x="15509" y="2670"/>
                    <a:pt x="15750" y="2768"/>
                  </a:cubicBezTo>
                  <a:cubicBezTo>
                    <a:pt x="15876" y="2820"/>
                    <a:pt x="16003" y="2872"/>
                    <a:pt x="16130" y="2943"/>
                  </a:cubicBezTo>
                  <a:lnTo>
                    <a:pt x="16402" y="3134"/>
                  </a:lnTo>
                  <a:cubicBezTo>
                    <a:pt x="16500" y="3218"/>
                    <a:pt x="16575" y="3299"/>
                    <a:pt x="16650" y="3381"/>
                  </a:cubicBezTo>
                  <a:cubicBezTo>
                    <a:pt x="16742" y="3481"/>
                    <a:pt x="16829" y="3575"/>
                    <a:pt x="16922" y="3639"/>
                  </a:cubicBezTo>
                  <a:cubicBezTo>
                    <a:pt x="17094" y="3759"/>
                    <a:pt x="17276" y="3784"/>
                    <a:pt x="17532" y="3786"/>
                  </a:cubicBezTo>
                  <a:lnTo>
                    <a:pt x="17783" y="3785"/>
                  </a:lnTo>
                  <a:cubicBezTo>
                    <a:pt x="17953" y="3785"/>
                    <a:pt x="18138" y="3793"/>
                    <a:pt x="18325" y="3854"/>
                  </a:cubicBezTo>
                  <a:cubicBezTo>
                    <a:pt x="18581" y="3937"/>
                    <a:pt x="18778" y="4117"/>
                    <a:pt x="18969" y="4292"/>
                  </a:cubicBezTo>
                  <a:cubicBezTo>
                    <a:pt x="19136" y="4444"/>
                    <a:pt x="19294" y="4588"/>
                    <a:pt x="19472" y="4645"/>
                  </a:cubicBezTo>
                  <a:cubicBezTo>
                    <a:pt x="19663" y="4707"/>
                    <a:pt x="19858" y="4746"/>
                    <a:pt x="20127" y="4776"/>
                  </a:cubicBezTo>
                  <a:cubicBezTo>
                    <a:pt x="20161" y="4780"/>
                    <a:pt x="20212" y="4782"/>
                    <a:pt x="20276" y="4784"/>
                  </a:cubicBezTo>
                  <a:cubicBezTo>
                    <a:pt x="20725" y="4800"/>
                    <a:pt x="21478" y="4827"/>
                    <a:pt x="21514" y="5405"/>
                  </a:cubicBezTo>
                  <a:cubicBezTo>
                    <a:pt x="21534" y="5757"/>
                    <a:pt x="21249" y="5987"/>
                    <a:pt x="21060" y="6139"/>
                  </a:cubicBezTo>
                  <a:cubicBezTo>
                    <a:pt x="21019" y="6172"/>
                    <a:pt x="20982" y="6201"/>
                    <a:pt x="20955" y="6228"/>
                  </a:cubicBezTo>
                  <a:cubicBezTo>
                    <a:pt x="20833" y="6347"/>
                    <a:pt x="20826" y="6421"/>
                    <a:pt x="20808" y="6600"/>
                  </a:cubicBezTo>
                  <a:cubicBezTo>
                    <a:pt x="20797" y="6715"/>
                    <a:pt x="20784" y="6842"/>
                    <a:pt x="20744" y="6990"/>
                  </a:cubicBezTo>
                  <a:cubicBezTo>
                    <a:pt x="20696" y="7168"/>
                    <a:pt x="20631" y="7297"/>
                    <a:pt x="20579" y="7401"/>
                  </a:cubicBezTo>
                  <a:cubicBezTo>
                    <a:pt x="20503" y="7551"/>
                    <a:pt x="20461" y="7634"/>
                    <a:pt x="20472" y="7826"/>
                  </a:cubicBezTo>
                  <a:lnTo>
                    <a:pt x="20481" y="7941"/>
                  </a:lnTo>
                  <a:cubicBezTo>
                    <a:pt x="20508" y="8260"/>
                    <a:pt x="20545" y="8695"/>
                    <a:pt x="20274" y="8981"/>
                  </a:cubicBezTo>
                  <a:cubicBezTo>
                    <a:pt x="20127" y="9140"/>
                    <a:pt x="20031" y="9245"/>
                    <a:pt x="19812" y="9245"/>
                  </a:cubicBezTo>
                  <a:cubicBezTo>
                    <a:pt x="19674" y="9239"/>
                    <a:pt x="19590" y="9205"/>
                    <a:pt x="19516" y="9174"/>
                  </a:cubicBezTo>
                  <a:cubicBezTo>
                    <a:pt x="19469" y="9155"/>
                    <a:pt x="19416" y="9133"/>
                    <a:pt x="19388" y="9133"/>
                  </a:cubicBezTo>
                  <a:cubicBezTo>
                    <a:pt x="19351" y="9173"/>
                    <a:pt x="19349" y="9257"/>
                    <a:pt x="19348" y="9347"/>
                  </a:cubicBezTo>
                  <a:cubicBezTo>
                    <a:pt x="19344" y="9515"/>
                    <a:pt x="19339" y="9745"/>
                    <a:pt x="19181" y="9935"/>
                  </a:cubicBezTo>
                  <a:cubicBezTo>
                    <a:pt x="19071" y="10066"/>
                    <a:pt x="18937" y="10127"/>
                    <a:pt x="18818" y="10181"/>
                  </a:cubicBezTo>
                  <a:cubicBezTo>
                    <a:pt x="18736" y="10219"/>
                    <a:pt x="18659" y="10254"/>
                    <a:pt x="18611" y="10304"/>
                  </a:cubicBezTo>
                  <a:cubicBezTo>
                    <a:pt x="18504" y="10416"/>
                    <a:pt x="18452" y="10526"/>
                    <a:pt x="18452" y="10642"/>
                  </a:cubicBezTo>
                  <a:cubicBezTo>
                    <a:pt x="18452" y="10965"/>
                    <a:pt x="18833" y="11366"/>
                    <a:pt x="18977" y="11517"/>
                  </a:cubicBezTo>
                  <a:cubicBezTo>
                    <a:pt x="19146" y="11695"/>
                    <a:pt x="19498" y="12066"/>
                    <a:pt x="19482" y="12555"/>
                  </a:cubicBezTo>
                  <a:cubicBezTo>
                    <a:pt x="19471" y="12943"/>
                    <a:pt x="19247" y="13051"/>
                    <a:pt x="19123" y="13102"/>
                  </a:cubicBezTo>
                  <a:cubicBezTo>
                    <a:pt x="19148" y="13122"/>
                    <a:pt x="19167" y="13138"/>
                    <a:pt x="19184" y="13155"/>
                  </a:cubicBezTo>
                  <a:cubicBezTo>
                    <a:pt x="19387" y="13356"/>
                    <a:pt x="19568" y="13534"/>
                    <a:pt x="19643" y="13735"/>
                  </a:cubicBezTo>
                  <a:cubicBezTo>
                    <a:pt x="19842" y="14271"/>
                    <a:pt x="19438" y="14522"/>
                    <a:pt x="19221" y="14657"/>
                  </a:cubicBezTo>
                  <a:cubicBezTo>
                    <a:pt x="19119" y="14721"/>
                    <a:pt x="19038" y="14774"/>
                    <a:pt x="18986" y="14827"/>
                  </a:cubicBezTo>
                  <a:cubicBezTo>
                    <a:pt x="19001" y="14835"/>
                    <a:pt x="19015" y="14843"/>
                    <a:pt x="19030" y="14851"/>
                  </a:cubicBezTo>
                  <a:cubicBezTo>
                    <a:pt x="19249" y="14972"/>
                    <a:pt x="19475" y="15096"/>
                    <a:pt x="19535" y="15378"/>
                  </a:cubicBezTo>
                  <a:cubicBezTo>
                    <a:pt x="19576" y="15569"/>
                    <a:pt x="19523" y="15777"/>
                    <a:pt x="19374" y="16012"/>
                  </a:cubicBezTo>
                  <a:cubicBezTo>
                    <a:pt x="19299" y="16132"/>
                    <a:pt x="19264" y="16238"/>
                    <a:pt x="19278" y="16306"/>
                  </a:cubicBezTo>
                  <a:cubicBezTo>
                    <a:pt x="19294" y="16385"/>
                    <a:pt x="19389" y="16449"/>
                    <a:pt x="19445" y="16480"/>
                  </a:cubicBezTo>
                  <a:cubicBezTo>
                    <a:pt x="19627" y="16582"/>
                    <a:pt x="19834" y="16698"/>
                    <a:pt x="20009" y="16698"/>
                  </a:cubicBezTo>
                  <a:cubicBezTo>
                    <a:pt x="20089" y="16698"/>
                    <a:pt x="20153" y="16674"/>
                    <a:pt x="20211" y="16622"/>
                  </a:cubicBezTo>
                  <a:lnTo>
                    <a:pt x="20348" y="16829"/>
                  </a:lnTo>
                  <a:lnTo>
                    <a:pt x="20559" y="16848"/>
                  </a:lnTo>
                  <a:cubicBezTo>
                    <a:pt x="20560" y="16881"/>
                    <a:pt x="20571" y="16936"/>
                    <a:pt x="20581" y="16994"/>
                  </a:cubicBezTo>
                  <a:cubicBezTo>
                    <a:pt x="20613" y="17185"/>
                    <a:pt x="20628" y="17290"/>
                    <a:pt x="20602" y="17386"/>
                  </a:cubicBezTo>
                  <a:cubicBezTo>
                    <a:pt x="20537" y="17618"/>
                    <a:pt x="20323" y="17842"/>
                    <a:pt x="20071" y="18089"/>
                  </a:cubicBezTo>
                  <a:lnTo>
                    <a:pt x="19992" y="18167"/>
                  </a:lnTo>
                  <a:cubicBezTo>
                    <a:pt x="19847" y="18318"/>
                    <a:pt x="19686" y="18446"/>
                    <a:pt x="19525" y="18574"/>
                  </a:cubicBezTo>
                  <a:cubicBezTo>
                    <a:pt x="19419" y="18657"/>
                    <a:pt x="19315" y="18739"/>
                    <a:pt x="19215" y="18830"/>
                  </a:cubicBezTo>
                  <a:cubicBezTo>
                    <a:pt x="19106" y="18929"/>
                    <a:pt x="19005" y="19045"/>
                    <a:pt x="18902" y="19161"/>
                  </a:cubicBezTo>
                  <a:cubicBezTo>
                    <a:pt x="18705" y="19385"/>
                    <a:pt x="18501" y="19616"/>
                    <a:pt x="18237" y="19765"/>
                  </a:cubicBezTo>
                  <a:cubicBezTo>
                    <a:pt x="18051" y="19869"/>
                    <a:pt x="17860" y="19922"/>
                    <a:pt x="17668" y="19922"/>
                  </a:cubicBezTo>
                  <a:cubicBezTo>
                    <a:pt x="17259" y="19922"/>
                    <a:pt x="16908" y="19691"/>
                    <a:pt x="16567" y="19466"/>
                  </a:cubicBezTo>
                  <a:cubicBezTo>
                    <a:pt x="16306" y="19294"/>
                    <a:pt x="16059" y="19132"/>
                    <a:pt x="15798" y="19076"/>
                  </a:cubicBezTo>
                  <a:cubicBezTo>
                    <a:pt x="15756" y="19067"/>
                    <a:pt x="15714" y="19065"/>
                    <a:pt x="15671" y="19065"/>
                  </a:cubicBezTo>
                  <a:cubicBezTo>
                    <a:pt x="15621" y="19065"/>
                    <a:pt x="15403" y="19080"/>
                    <a:pt x="15344" y="19080"/>
                  </a:cubicBezTo>
                  <a:cubicBezTo>
                    <a:pt x="15241" y="19080"/>
                    <a:pt x="15154" y="19068"/>
                    <a:pt x="15072" y="19042"/>
                  </a:cubicBezTo>
                  <a:cubicBezTo>
                    <a:pt x="14983" y="19014"/>
                    <a:pt x="14887" y="18971"/>
                    <a:pt x="14788" y="18927"/>
                  </a:cubicBezTo>
                  <a:cubicBezTo>
                    <a:pt x="14628" y="18855"/>
                    <a:pt x="14463" y="18781"/>
                    <a:pt x="14332" y="18781"/>
                  </a:cubicBezTo>
                  <a:cubicBezTo>
                    <a:pt x="14113" y="18813"/>
                    <a:pt x="13816" y="18974"/>
                    <a:pt x="13628" y="19114"/>
                  </a:cubicBezTo>
                  <a:cubicBezTo>
                    <a:pt x="12909" y="19649"/>
                    <a:pt x="12653" y="19932"/>
                    <a:pt x="12820" y="20787"/>
                  </a:cubicBezTo>
                  <a:cubicBezTo>
                    <a:pt x="12871" y="21053"/>
                    <a:pt x="12893" y="21113"/>
                    <a:pt x="12896" y="21122"/>
                  </a:cubicBezTo>
                  <a:lnTo>
                    <a:pt x="12578" y="21464"/>
                  </a:lnTo>
                  <a:cubicBezTo>
                    <a:pt x="12508" y="21417"/>
                    <a:pt x="12484" y="21410"/>
                    <a:pt x="12456" y="21410"/>
                  </a:cubicBezTo>
                  <a:cubicBezTo>
                    <a:pt x="12395" y="21410"/>
                    <a:pt x="12316" y="21445"/>
                    <a:pt x="12232" y="21483"/>
                  </a:cubicBezTo>
                  <a:cubicBezTo>
                    <a:pt x="12164" y="21514"/>
                    <a:pt x="12095" y="21545"/>
                    <a:pt x="12025" y="21565"/>
                  </a:cubicBezTo>
                  <a:cubicBezTo>
                    <a:pt x="11944" y="21588"/>
                    <a:pt x="11860" y="21600"/>
                    <a:pt x="11775" y="21600"/>
                  </a:cubicBezTo>
                  <a:close/>
                </a:path>
              </a:pathLst>
            </a:custGeom>
            <a:solidFill>
              <a:srgbClr val="0A5D7A"/>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52" name="Shape 17089">
              <a:extLst>
                <a:ext uri="{FF2B5EF4-FFF2-40B4-BE49-F238E27FC236}">
                  <a16:creationId xmlns:a16="http://schemas.microsoft.com/office/drawing/2014/main" id="{4992A2F3-4C5A-5B69-456E-A975B5F1F339}"/>
                </a:ext>
              </a:extLst>
            </p:cNvPr>
            <p:cNvSpPr/>
            <p:nvPr/>
          </p:nvSpPr>
          <p:spPr>
            <a:xfrm>
              <a:off x="5531266" y="2798894"/>
              <a:ext cx="15271" cy="14577"/>
            </a:xfrm>
            <a:custGeom>
              <a:avLst/>
              <a:gdLst/>
              <a:ahLst/>
              <a:cxnLst>
                <a:cxn ang="0">
                  <a:pos x="wd2" y="hd2"/>
                </a:cxn>
                <a:cxn ang="5400000">
                  <a:pos x="wd2" y="hd2"/>
                </a:cxn>
                <a:cxn ang="10800000">
                  <a:pos x="wd2" y="hd2"/>
                </a:cxn>
                <a:cxn ang="16200000">
                  <a:pos x="wd2" y="hd2"/>
                </a:cxn>
              </a:cxnLst>
              <a:rect l="0" t="0" r="r" b="b"/>
              <a:pathLst>
                <a:path w="19933" h="18988" extrusionOk="0">
                  <a:moveTo>
                    <a:pt x="19763" y="4159"/>
                  </a:moveTo>
                  <a:cubicBezTo>
                    <a:pt x="20770" y="8513"/>
                    <a:pt x="17195" y="14402"/>
                    <a:pt x="11776" y="17353"/>
                  </a:cubicBezTo>
                  <a:cubicBezTo>
                    <a:pt x="6376" y="20290"/>
                    <a:pt x="1174" y="19162"/>
                    <a:pt x="167" y="14836"/>
                  </a:cubicBezTo>
                  <a:cubicBezTo>
                    <a:pt x="-830" y="10495"/>
                    <a:pt x="2745" y="4607"/>
                    <a:pt x="8164" y="1641"/>
                  </a:cubicBezTo>
                  <a:cubicBezTo>
                    <a:pt x="13583" y="-1310"/>
                    <a:pt x="18776" y="-167"/>
                    <a:pt x="19763" y="4159"/>
                  </a:cubicBezTo>
                  <a:close/>
                </a:path>
              </a:pathLst>
            </a:custGeom>
            <a:solidFill>
              <a:schemeClr val="bg1">
                <a:lumMod val="8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53" name="Shape 17090">
              <a:extLst>
                <a:ext uri="{FF2B5EF4-FFF2-40B4-BE49-F238E27FC236}">
                  <a16:creationId xmlns:a16="http://schemas.microsoft.com/office/drawing/2014/main" id="{F28BCBB5-EBE8-F5E3-4407-1D2BCE8BA439}"/>
                </a:ext>
              </a:extLst>
            </p:cNvPr>
            <p:cNvSpPr/>
            <p:nvPr/>
          </p:nvSpPr>
          <p:spPr>
            <a:xfrm>
              <a:off x="5619825" y="2769743"/>
              <a:ext cx="15269" cy="14577"/>
            </a:xfrm>
            <a:custGeom>
              <a:avLst/>
              <a:gdLst/>
              <a:ahLst/>
              <a:cxnLst>
                <a:cxn ang="0">
                  <a:pos x="wd2" y="hd2"/>
                </a:cxn>
                <a:cxn ang="5400000">
                  <a:pos x="wd2" y="hd2"/>
                </a:cxn>
                <a:cxn ang="10800000">
                  <a:pos x="wd2" y="hd2"/>
                </a:cxn>
                <a:cxn ang="16200000">
                  <a:pos x="wd2" y="hd2"/>
                </a:cxn>
              </a:cxnLst>
              <a:rect l="0" t="0" r="r" b="b"/>
              <a:pathLst>
                <a:path w="19854" h="19136" extrusionOk="0">
                  <a:moveTo>
                    <a:pt x="19662" y="15405"/>
                  </a:moveTo>
                  <a:cubicBezTo>
                    <a:pt x="18603" y="19597"/>
                    <a:pt x="13364" y="20368"/>
                    <a:pt x="8004" y="17151"/>
                  </a:cubicBezTo>
                  <a:cubicBezTo>
                    <a:pt x="2625" y="13935"/>
                    <a:pt x="-870" y="7909"/>
                    <a:pt x="189" y="3731"/>
                  </a:cubicBezTo>
                  <a:cubicBezTo>
                    <a:pt x="1257" y="-461"/>
                    <a:pt x="6467" y="-1232"/>
                    <a:pt x="11856" y="1985"/>
                  </a:cubicBezTo>
                  <a:cubicBezTo>
                    <a:pt x="17225" y="5201"/>
                    <a:pt x="20730" y="11213"/>
                    <a:pt x="19662" y="15405"/>
                  </a:cubicBezTo>
                  <a:close/>
                </a:path>
              </a:pathLst>
            </a:custGeom>
            <a:solidFill>
              <a:schemeClr val="bg1">
                <a:lumMod val="8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54" name="Shape 17091">
              <a:extLst>
                <a:ext uri="{FF2B5EF4-FFF2-40B4-BE49-F238E27FC236}">
                  <a16:creationId xmlns:a16="http://schemas.microsoft.com/office/drawing/2014/main" id="{81080351-EF37-BA5F-E3B2-73DCAABF0756}"/>
                </a:ext>
              </a:extLst>
            </p:cNvPr>
            <p:cNvSpPr/>
            <p:nvPr/>
          </p:nvSpPr>
          <p:spPr>
            <a:xfrm>
              <a:off x="5560785" y="2769743"/>
              <a:ext cx="32877" cy="25331"/>
            </a:xfrm>
            <a:custGeom>
              <a:avLst/>
              <a:gdLst/>
              <a:ahLst/>
              <a:cxnLst>
                <a:cxn ang="0">
                  <a:pos x="wd2" y="hd2"/>
                </a:cxn>
                <a:cxn ang="5400000">
                  <a:pos x="wd2" y="hd2"/>
                </a:cxn>
                <a:cxn ang="10800000">
                  <a:pos x="wd2" y="hd2"/>
                </a:cxn>
                <a:cxn ang="16200000">
                  <a:pos x="wd2" y="hd2"/>
                </a:cxn>
              </a:cxnLst>
              <a:rect l="0" t="0" r="r" b="b"/>
              <a:pathLst>
                <a:path w="18030" h="15506" extrusionOk="0">
                  <a:moveTo>
                    <a:pt x="12697" y="3"/>
                  </a:moveTo>
                  <a:cubicBezTo>
                    <a:pt x="13029" y="-6"/>
                    <a:pt x="13357" y="7"/>
                    <a:pt x="13682" y="55"/>
                  </a:cubicBezTo>
                  <a:cubicBezTo>
                    <a:pt x="13488" y="4621"/>
                    <a:pt x="14468" y="4416"/>
                    <a:pt x="17460" y="7261"/>
                  </a:cubicBezTo>
                  <a:cubicBezTo>
                    <a:pt x="21203" y="10807"/>
                    <a:pt x="5279" y="21594"/>
                    <a:pt x="5362" y="10890"/>
                  </a:cubicBezTo>
                  <a:cubicBezTo>
                    <a:pt x="3634" y="10729"/>
                    <a:pt x="801" y="12550"/>
                    <a:pt x="58" y="9966"/>
                  </a:cubicBezTo>
                  <a:cubicBezTo>
                    <a:pt x="-397" y="8389"/>
                    <a:pt x="1978" y="5797"/>
                    <a:pt x="2860" y="4878"/>
                  </a:cubicBezTo>
                  <a:cubicBezTo>
                    <a:pt x="5287" y="2364"/>
                    <a:pt x="9306" y="116"/>
                    <a:pt x="12697" y="3"/>
                  </a:cubicBezTo>
                  <a:close/>
                </a:path>
              </a:pathLst>
            </a:custGeom>
            <a:solidFill>
              <a:schemeClr val="bg1"/>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55" name="Shape 17092">
              <a:extLst>
                <a:ext uri="{FF2B5EF4-FFF2-40B4-BE49-F238E27FC236}">
                  <a16:creationId xmlns:a16="http://schemas.microsoft.com/office/drawing/2014/main" id="{C529EFCA-72A9-BAA7-612E-AAB99987073B}"/>
                </a:ext>
              </a:extLst>
            </p:cNvPr>
            <p:cNvSpPr/>
            <p:nvPr/>
          </p:nvSpPr>
          <p:spPr>
            <a:xfrm>
              <a:off x="5841225" y="2157549"/>
              <a:ext cx="43147" cy="56028"/>
            </a:xfrm>
            <a:custGeom>
              <a:avLst/>
              <a:gdLst/>
              <a:ahLst/>
              <a:cxnLst>
                <a:cxn ang="0">
                  <a:pos x="wd2" y="hd2"/>
                </a:cxn>
                <a:cxn ang="5400000">
                  <a:pos x="wd2" y="hd2"/>
                </a:cxn>
                <a:cxn ang="10800000">
                  <a:pos x="wd2" y="hd2"/>
                </a:cxn>
                <a:cxn ang="16200000">
                  <a:pos x="wd2" y="hd2"/>
                </a:cxn>
              </a:cxnLst>
              <a:rect l="0" t="0" r="r" b="b"/>
              <a:pathLst>
                <a:path w="19851" h="20853" extrusionOk="0">
                  <a:moveTo>
                    <a:pt x="17416" y="72"/>
                  </a:moveTo>
                  <a:cubicBezTo>
                    <a:pt x="17589" y="115"/>
                    <a:pt x="17761" y="176"/>
                    <a:pt x="17933" y="268"/>
                  </a:cubicBezTo>
                  <a:cubicBezTo>
                    <a:pt x="19906" y="1293"/>
                    <a:pt x="20427" y="4440"/>
                    <a:pt x="19167" y="5889"/>
                  </a:cubicBezTo>
                  <a:cubicBezTo>
                    <a:pt x="18258" y="6931"/>
                    <a:pt x="15811" y="7418"/>
                    <a:pt x="16090" y="8999"/>
                  </a:cubicBezTo>
                  <a:cubicBezTo>
                    <a:pt x="16236" y="9794"/>
                    <a:pt x="18139" y="9709"/>
                    <a:pt x="18301" y="10650"/>
                  </a:cubicBezTo>
                  <a:cubicBezTo>
                    <a:pt x="18593" y="12372"/>
                    <a:pt x="15954" y="11558"/>
                    <a:pt x="15254" y="12629"/>
                  </a:cubicBezTo>
                  <a:cubicBezTo>
                    <a:pt x="14564" y="13680"/>
                    <a:pt x="16043" y="15505"/>
                    <a:pt x="15745" y="16647"/>
                  </a:cubicBezTo>
                  <a:cubicBezTo>
                    <a:pt x="15427" y="17852"/>
                    <a:pt x="14210" y="18435"/>
                    <a:pt x="13069" y="19190"/>
                  </a:cubicBezTo>
                  <a:cubicBezTo>
                    <a:pt x="10134" y="21135"/>
                    <a:pt x="7694" y="21161"/>
                    <a:pt x="4033" y="20350"/>
                  </a:cubicBezTo>
                  <a:cubicBezTo>
                    <a:pt x="2717" y="20056"/>
                    <a:pt x="1218" y="19667"/>
                    <a:pt x="541" y="18626"/>
                  </a:cubicBezTo>
                  <a:cubicBezTo>
                    <a:pt x="80" y="17927"/>
                    <a:pt x="-62" y="15799"/>
                    <a:pt x="730" y="15206"/>
                  </a:cubicBezTo>
                  <a:cubicBezTo>
                    <a:pt x="1520" y="14610"/>
                    <a:pt x="3257" y="15770"/>
                    <a:pt x="4205" y="16083"/>
                  </a:cubicBezTo>
                  <a:cubicBezTo>
                    <a:pt x="5890" y="16642"/>
                    <a:pt x="7475" y="17063"/>
                    <a:pt x="8231" y="15301"/>
                  </a:cubicBezTo>
                  <a:cubicBezTo>
                    <a:pt x="9564" y="12191"/>
                    <a:pt x="5565" y="12300"/>
                    <a:pt x="3456" y="11572"/>
                  </a:cubicBezTo>
                  <a:cubicBezTo>
                    <a:pt x="2106" y="11105"/>
                    <a:pt x="1510" y="10104"/>
                    <a:pt x="890" y="9074"/>
                  </a:cubicBezTo>
                  <a:cubicBezTo>
                    <a:pt x="-1173" y="5664"/>
                    <a:pt x="574" y="5940"/>
                    <a:pt x="3831" y="4544"/>
                  </a:cubicBezTo>
                  <a:cubicBezTo>
                    <a:pt x="4965" y="4054"/>
                    <a:pt x="5741" y="3145"/>
                    <a:pt x="6898" y="2711"/>
                  </a:cubicBezTo>
                  <a:cubicBezTo>
                    <a:pt x="8271" y="2199"/>
                    <a:pt x="9783" y="2517"/>
                    <a:pt x="11205" y="2255"/>
                  </a:cubicBezTo>
                  <a:cubicBezTo>
                    <a:pt x="13086" y="1911"/>
                    <a:pt x="15370" y="-439"/>
                    <a:pt x="17416" y="72"/>
                  </a:cubicBez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56" name="Shape 17093">
              <a:extLst>
                <a:ext uri="{FF2B5EF4-FFF2-40B4-BE49-F238E27FC236}">
                  <a16:creationId xmlns:a16="http://schemas.microsoft.com/office/drawing/2014/main" id="{110359FF-4C47-6600-0268-C8DF1D351C61}"/>
                </a:ext>
              </a:extLst>
            </p:cNvPr>
            <p:cNvSpPr/>
            <p:nvPr/>
          </p:nvSpPr>
          <p:spPr>
            <a:xfrm>
              <a:off x="5811704" y="2172126"/>
              <a:ext cx="27197" cy="31538"/>
            </a:xfrm>
            <a:custGeom>
              <a:avLst/>
              <a:gdLst/>
              <a:ahLst/>
              <a:cxnLst>
                <a:cxn ang="0">
                  <a:pos x="wd2" y="hd2"/>
                </a:cxn>
                <a:cxn ang="5400000">
                  <a:pos x="wd2" y="hd2"/>
                </a:cxn>
                <a:cxn ang="10800000">
                  <a:pos x="wd2" y="hd2"/>
                </a:cxn>
                <a:cxn ang="16200000">
                  <a:pos x="wd2" y="hd2"/>
                </a:cxn>
              </a:cxnLst>
              <a:rect l="0" t="0" r="r" b="b"/>
              <a:pathLst>
                <a:path w="19929" h="21241" extrusionOk="0">
                  <a:moveTo>
                    <a:pt x="6446" y="768"/>
                  </a:moveTo>
                  <a:cubicBezTo>
                    <a:pt x="9160" y="140"/>
                    <a:pt x="12181" y="-9"/>
                    <a:pt x="14331" y="1"/>
                  </a:cubicBezTo>
                  <a:cubicBezTo>
                    <a:pt x="18429" y="20"/>
                    <a:pt x="19459" y="6242"/>
                    <a:pt x="19765" y="8883"/>
                  </a:cubicBezTo>
                  <a:cubicBezTo>
                    <a:pt x="20087" y="11563"/>
                    <a:pt x="19897" y="14405"/>
                    <a:pt x="19511" y="17056"/>
                  </a:cubicBezTo>
                  <a:cubicBezTo>
                    <a:pt x="19406" y="17780"/>
                    <a:pt x="19374" y="20234"/>
                    <a:pt x="18756" y="20738"/>
                  </a:cubicBezTo>
                  <a:cubicBezTo>
                    <a:pt x="18170" y="21227"/>
                    <a:pt x="15556" y="21591"/>
                    <a:pt x="15102" y="20685"/>
                  </a:cubicBezTo>
                  <a:cubicBezTo>
                    <a:pt x="14130" y="18787"/>
                    <a:pt x="14156" y="15268"/>
                    <a:pt x="12292" y="13931"/>
                  </a:cubicBezTo>
                  <a:cubicBezTo>
                    <a:pt x="8632" y="11304"/>
                    <a:pt x="2844" y="14118"/>
                    <a:pt x="647" y="9065"/>
                  </a:cubicBezTo>
                  <a:cubicBezTo>
                    <a:pt x="-1513" y="4090"/>
                    <a:pt x="2068" y="1793"/>
                    <a:pt x="6446" y="768"/>
                  </a:cubicBezTo>
                  <a:close/>
                </a:path>
              </a:pathLst>
            </a:custGeom>
            <a:solidFill>
              <a:schemeClr val="bg1">
                <a:lumMod val="8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57" name="Shape 17094">
              <a:extLst>
                <a:ext uri="{FF2B5EF4-FFF2-40B4-BE49-F238E27FC236}">
                  <a16:creationId xmlns:a16="http://schemas.microsoft.com/office/drawing/2014/main" id="{7D11076E-CAEB-2057-40AF-BCD8FBB12A48}"/>
                </a:ext>
              </a:extLst>
            </p:cNvPr>
            <p:cNvSpPr/>
            <p:nvPr/>
          </p:nvSpPr>
          <p:spPr>
            <a:xfrm>
              <a:off x="5324627" y="2055518"/>
              <a:ext cx="235203" cy="322954"/>
            </a:xfrm>
            <a:custGeom>
              <a:avLst/>
              <a:gdLst/>
              <a:ahLst/>
              <a:cxnLst>
                <a:cxn ang="0">
                  <a:pos x="wd2" y="hd2"/>
                </a:cxn>
                <a:cxn ang="5400000">
                  <a:pos x="wd2" y="hd2"/>
                </a:cxn>
                <a:cxn ang="10800000">
                  <a:pos x="wd2" y="hd2"/>
                </a:cxn>
                <a:cxn ang="16200000">
                  <a:pos x="wd2" y="hd2"/>
                </a:cxn>
              </a:cxnLst>
              <a:rect l="0" t="0" r="r" b="b"/>
              <a:pathLst>
                <a:path w="21592" h="21379" extrusionOk="0">
                  <a:moveTo>
                    <a:pt x="21569" y="14879"/>
                  </a:moveTo>
                  <a:cubicBezTo>
                    <a:pt x="21594" y="14962"/>
                    <a:pt x="21600" y="15046"/>
                    <a:pt x="21578" y="15132"/>
                  </a:cubicBezTo>
                  <a:cubicBezTo>
                    <a:pt x="21439" y="15662"/>
                    <a:pt x="21230" y="15989"/>
                    <a:pt x="20656" y="16361"/>
                  </a:cubicBezTo>
                  <a:cubicBezTo>
                    <a:pt x="20181" y="16669"/>
                    <a:pt x="19634" y="16902"/>
                    <a:pt x="19206" y="17247"/>
                  </a:cubicBezTo>
                  <a:cubicBezTo>
                    <a:pt x="18892" y="17501"/>
                    <a:pt x="18674" y="17652"/>
                    <a:pt x="18184" y="17719"/>
                  </a:cubicBezTo>
                  <a:cubicBezTo>
                    <a:pt x="18694" y="17785"/>
                    <a:pt x="19201" y="17862"/>
                    <a:pt x="19710" y="17933"/>
                  </a:cubicBezTo>
                  <a:cubicBezTo>
                    <a:pt x="19939" y="17965"/>
                    <a:pt x="20735" y="17870"/>
                    <a:pt x="20749" y="18190"/>
                  </a:cubicBezTo>
                  <a:cubicBezTo>
                    <a:pt x="20754" y="18337"/>
                    <a:pt x="19723" y="18740"/>
                    <a:pt x="19531" y="18834"/>
                  </a:cubicBezTo>
                  <a:cubicBezTo>
                    <a:pt x="17955" y="19611"/>
                    <a:pt x="15503" y="19295"/>
                    <a:pt x="13663" y="19295"/>
                  </a:cubicBezTo>
                  <a:cubicBezTo>
                    <a:pt x="13158" y="19295"/>
                    <a:pt x="13605" y="19934"/>
                    <a:pt x="12832" y="19906"/>
                  </a:cubicBezTo>
                  <a:cubicBezTo>
                    <a:pt x="12306" y="19886"/>
                    <a:pt x="11828" y="19620"/>
                    <a:pt x="11303" y="19614"/>
                  </a:cubicBezTo>
                  <a:cubicBezTo>
                    <a:pt x="10805" y="19610"/>
                    <a:pt x="10595" y="19909"/>
                    <a:pt x="10144" y="19986"/>
                  </a:cubicBezTo>
                  <a:cubicBezTo>
                    <a:pt x="9622" y="20075"/>
                    <a:pt x="9346" y="19790"/>
                    <a:pt x="8917" y="19653"/>
                  </a:cubicBezTo>
                  <a:cubicBezTo>
                    <a:pt x="8125" y="19400"/>
                    <a:pt x="7086" y="19483"/>
                    <a:pt x="6611" y="20031"/>
                  </a:cubicBezTo>
                  <a:cubicBezTo>
                    <a:pt x="6376" y="20303"/>
                    <a:pt x="6257" y="20805"/>
                    <a:pt x="5737" y="20868"/>
                  </a:cubicBezTo>
                  <a:cubicBezTo>
                    <a:pt x="5443" y="20904"/>
                    <a:pt x="5097" y="20745"/>
                    <a:pt x="4824" y="20690"/>
                  </a:cubicBezTo>
                  <a:cubicBezTo>
                    <a:pt x="3995" y="20525"/>
                    <a:pt x="3469" y="20588"/>
                    <a:pt x="2796" y="20922"/>
                  </a:cubicBezTo>
                  <a:cubicBezTo>
                    <a:pt x="2326" y="21155"/>
                    <a:pt x="2163" y="21509"/>
                    <a:pt x="1544" y="21330"/>
                  </a:cubicBezTo>
                  <a:cubicBezTo>
                    <a:pt x="1039" y="21185"/>
                    <a:pt x="500" y="21329"/>
                    <a:pt x="0" y="21216"/>
                  </a:cubicBezTo>
                  <a:cubicBezTo>
                    <a:pt x="328" y="20937"/>
                    <a:pt x="632" y="20910"/>
                    <a:pt x="1082" y="20809"/>
                  </a:cubicBezTo>
                  <a:cubicBezTo>
                    <a:pt x="1579" y="20697"/>
                    <a:pt x="2014" y="20465"/>
                    <a:pt x="2398" y="20220"/>
                  </a:cubicBezTo>
                  <a:cubicBezTo>
                    <a:pt x="2748" y="19997"/>
                    <a:pt x="3413" y="19788"/>
                    <a:pt x="3621" y="19497"/>
                  </a:cubicBezTo>
                  <a:cubicBezTo>
                    <a:pt x="3769" y="19291"/>
                    <a:pt x="3652" y="19153"/>
                    <a:pt x="3944" y="19007"/>
                  </a:cubicBezTo>
                  <a:cubicBezTo>
                    <a:pt x="4224" y="18868"/>
                    <a:pt x="4402" y="18885"/>
                    <a:pt x="4633" y="18679"/>
                  </a:cubicBezTo>
                  <a:cubicBezTo>
                    <a:pt x="5072" y="18293"/>
                    <a:pt x="5637" y="18249"/>
                    <a:pt x="6288" y="18292"/>
                  </a:cubicBezTo>
                  <a:cubicBezTo>
                    <a:pt x="6570" y="18311"/>
                    <a:pt x="6886" y="18373"/>
                    <a:pt x="7165" y="18341"/>
                  </a:cubicBezTo>
                  <a:cubicBezTo>
                    <a:pt x="7929" y="18248"/>
                    <a:pt x="8476" y="17932"/>
                    <a:pt x="8864" y="17483"/>
                  </a:cubicBezTo>
                  <a:cubicBezTo>
                    <a:pt x="8054" y="17740"/>
                    <a:pt x="7577" y="18029"/>
                    <a:pt x="6676" y="17795"/>
                  </a:cubicBezTo>
                  <a:cubicBezTo>
                    <a:pt x="6465" y="17740"/>
                    <a:pt x="6361" y="17750"/>
                    <a:pt x="6249" y="17590"/>
                  </a:cubicBezTo>
                  <a:cubicBezTo>
                    <a:pt x="6214" y="17543"/>
                    <a:pt x="6109" y="17241"/>
                    <a:pt x="6283" y="17234"/>
                  </a:cubicBezTo>
                  <a:cubicBezTo>
                    <a:pt x="5838" y="17253"/>
                    <a:pt x="5376" y="17682"/>
                    <a:pt x="4908" y="17472"/>
                  </a:cubicBezTo>
                  <a:cubicBezTo>
                    <a:pt x="4481" y="17282"/>
                    <a:pt x="4508" y="17050"/>
                    <a:pt x="3874" y="17187"/>
                  </a:cubicBezTo>
                  <a:cubicBezTo>
                    <a:pt x="3499" y="17269"/>
                    <a:pt x="3129" y="17483"/>
                    <a:pt x="2735" y="17295"/>
                  </a:cubicBezTo>
                  <a:cubicBezTo>
                    <a:pt x="2386" y="17131"/>
                    <a:pt x="2403" y="16516"/>
                    <a:pt x="2700" y="16324"/>
                  </a:cubicBezTo>
                  <a:cubicBezTo>
                    <a:pt x="2885" y="16207"/>
                    <a:pt x="3252" y="16226"/>
                    <a:pt x="3481" y="16183"/>
                  </a:cubicBezTo>
                  <a:cubicBezTo>
                    <a:pt x="4289" y="16031"/>
                    <a:pt x="4781" y="15764"/>
                    <a:pt x="5239" y="15285"/>
                  </a:cubicBezTo>
                  <a:cubicBezTo>
                    <a:pt x="5468" y="15044"/>
                    <a:pt x="5888" y="14820"/>
                    <a:pt x="5782" y="14486"/>
                  </a:cubicBezTo>
                  <a:cubicBezTo>
                    <a:pt x="5621" y="13974"/>
                    <a:pt x="4277" y="13739"/>
                    <a:pt x="4589" y="13060"/>
                  </a:cubicBezTo>
                  <a:cubicBezTo>
                    <a:pt x="4735" y="12742"/>
                    <a:pt x="5166" y="12882"/>
                    <a:pt x="5529" y="12931"/>
                  </a:cubicBezTo>
                  <a:cubicBezTo>
                    <a:pt x="6296" y="13035"/>
                    <a:pt x="6971" y="12966"/>
                    <a:pt x="7736" y="12902"/>
                  </a:cubicBezTo>
                  <a:cubicBezTo>
                    <a:pt x="8253" y="12859"/>
                    <a:pt x="8531" y="12953"/>
                    <a:pt x="8619" y="12545"/>
                  </a:cubicBezTo>
                  <a:cubicBezTo>
                    <a:pt x="8678" y="12281"/>
                    <a:pt x="8632" y="11918"/>
                    <a:pt x="8781" y="11669"/>
                  </a:cubicBezTo>
                  <a:cubicBezTo>
                    <a:pt x="8976" y="11347"/>
                    <a:pt x="9544" y="11320"/>
                    <a:pt x="9391" y="10888"/>
                  </a:cubicBezTo>
                  <a:cubicBezTo>
                    <a:pt x="8880" y="10804"/>
                    <a:pt x="8406" y="11203"/>
                    <a:pt x="8028" y="10935"/>
                  </a:cubicBezTo>
                  <a:cubicBezTo>
                    <a:pt x="7077" y="10262"/>
                    <a:pt x="7934" y="9533"/>
                    <a:pt x="8544" y="8998"/>
                  </a:cubicBezTo>
                  <a:cubicBezTo>
                    <a:pt x="8373" y="9148"/>
                    <a:pt x="7505" y="9234"/>
                    <a:pt x="7238" y="9284"/>
                  </a:cubicBezTo>
                  <a:cubicBezTo>
                    <a:pt x="7045" y="9318"/>
                    <a:pt x="6862" y="9363"/>
                    <a:pt x="6660" y="9386"/>
                  </a:cubicBezTo>
                  <a:cubicBezTo>
                    <a:pt x="6298" y="9429"/>
                    <a:pt x="5923" y="9226"/>
                    <a:pt x="5595" y="9269"/>
                  </a:cubicBezTo>
                  <a:cubicBezTo>
                    <a:pt x="5342" y="9303"/>
                    <a:pt x="5417" y="9415"/>
                    <a:pt x="5243" y="9481"/>
                  </a:cubicBezTo>
                  <a:cubicBezTo>
                    <a:pt x="5005" y="9573"/>
                    <a:pt x="5080" y="9540"/>
                    <a:pt x="4762" y="9438"/>
                  </a:cubicBezTo>
                  <a:cubicBezTo>
                    <a:pt x="4703" y="9419"/>
                    <a:pt x="4006" y="9221"/>
                    <a:pt x="4001" y="9297"/>
                  </a:cubicBezTo>
                  <a:cubicBezTo>
                    <a:pt x="3990" y="9447"/>
                    <a:pt x="3999" y="9601"/>
                    <a:pt x="3988" y="9751"/>
                  </a:cubicBezTo>
                  <a:cubicBezTo>
                    <a:pt x="3555" y="9702"/>
                    <a:pt x="3226" y="9136"/>
                    <a:pt x="3369" y="8875"/>
                  </a:cubicBezTo>
                  <a:cubicBezTo>
                    <a:pt x="3622" y="8408"/>
                    <a:pt x="4520" y="8404"/>
                    <a:pt x="4862" y="8024"/>
                  </a:cubicBezTo>
                  <a:cubicBezTo>
                    <a:pt x="5178" y="7674"/>
                    <a:pt x="4521" y="6780"/>
                    <a:pt x="3972" y="6687"/>
                  </a:cubicBezTo>
                  <a:cubicBezTo>
                    <a:pt x="3547" y="6614"/>
                    <a:pt x="3121" y="6829"/>
                    <a:pt x="3190" y="7146"/>
                  </a:cubicBezTo>
                  <a:cubicBezTo>
                    <a:pt x="3547" y="7230"/>
                    <a:pt x="4052" y="7840"/>
                    <a:pt x="3410" y="7864"/>
                  </a:cubicBezTo>
                  <a:cubicBezTo>
                    <a:pt x="3170" y="7873"/>
                    <a:pt x="3094" y="7629"/>
                    <a:pt x="2842" y="7656"/>
                  </a:cubicBezTo>
                  <a:cubicBezTo>
                    <a:pt x="2609" y="7681"/>
                    <a:pt x="2464" y="7967"/>
                    <a:pt x="2403" y="8101"/>
                  </a:cubicBezTo>
                  <a:cubicBezTo>
                    <a:pt x="1352" y="8289"/>
                    <a:pt x="2537" y="7069"/>
                    <a:pt x="2259" y="6778"/>
                  </a:cubicBezTo>
                  <a:cubicBezTo>
                    <a:pt x="1919" y="6420"/>
                    <a:pt x="1155" y="7464"/>
                    <a:pt x="535" y="7288"/>
                  </a:cubicBezTo>
                  <a:cubicBezTo>
                    <a:pt x="278" y="7214"/>
                    <a:pt x="244" y="6963"/>
                    <a:pt x="344" y="6802"/>
                  </a:cubicBezTo>
                  <a:cubicBezTo>
                    <a:pt x="489" y="6571"/>
                    <a:pt x="767" y="6576"/>
                    <a:pt x="1060" y="6511"/>
                  </a:cubicBezTo>
                  <a:cubicBezTo>
                    <a:pt x="1684" y="6374"/>
                    <a:pt x="2741" y="6086"/>
                    <a:pt x="2616" y="5484"/>
                  </a:cubicBezTo>
                  <a:cubicBezTo>
                    <a:pt x="2556" y="5543"/>
                    <a:pt x="2490" y="5576"/>
                    <a:pt x="2444" y="5642"/>
                  </a:cubicBezTo>
                  <a:cubicBezTo>
                    <a:pt x="1950" y="5720"/>
                    <a:pt x="1506" y="5636"/>
                    <a:pt x="994" y="5642"/>
                  </a:cubicBezTo>
                  <a:cubicBezTo>
                    <a:pt x="828" y="5305"/>
                    <a:pt x="761" y="5223"/>
                    <a:pt x="1045" y="4884"/>
                  </a:cubicBezTo>
                  <a:cubicBezTo>
                    <a:pt x="1252" y="4639"/>
                    <a:pt x="1437" y="4678"/>
                    <a:pt x="1763" y="4556"/>
                  </a:cubicBezTo>
                  <a:cubicBezTo>
                    <a:pt x="2511" y="4276"/>
                    <a:pt x="2253" y="3663"/>
                    <a:pt x="2402" y="3173"/>
                  </a:cubicBezTo>
                  <a:cubicBezTo>
                    <a:pt x="2446" y="3029"/>
                    <a:pt x="2543" y="2947"/>
                    <a:pt x="2594" y="2836"/>
                  </a:cubicBezTo>
                  <a:cubicBezTo>
                    <a:pt x="2687" y="2635"/>
                    <a:pt x="2543" y="2441"/>
                    <a:pt x="2640" y="2239"/>
                  </a:cubicBezTo>
                  <a:cubicBezTo>
                    <a:pt x="2763" y="1978"/>
                    <a:pt x="3375" y="1869"/>
                    <a:pt x="3616" y="1665"/>
                  </a:cubicBezTo>
                  <a:cubicBezTo>
                    <a:pt x="3939" y="1392"/>
                    <a:pt x="4105" y="1025"/>
                    <a:pt x="4396" y="734"/>
                  </a:cubicBezTo>
                  <a:cubicBezTo>
                    <a:pt x="4665" y="462"/>
                    <a:pt x="4846" y="24"/>
                    <a:pt x="5398" y="89"/>
                  </a:cubicBezTo>
                  <a:cubicBezTo>
                    <a:pt x="5919" y="148"/>
                    <a:pt x="6398" y="202"/>
                    <a:pt x="6937" y="232"/>
                  </a:cubicBezTo>
                  <a:cubicBezTo>
                    <a:pt x="7448" y="261"/>
                    <a:pt x="7879" y="256"/>
                    <a:pt x="8363" y="133"/>
                  </a:cubicBezTo>
                  <a:cubicBezTo>
                    <a:pt x="8784" y="26"/>
                    <a:pt x="9370" y="-91"/>
                    <a:pt x="9772" y="107"/>
                  </a:cubicBezTo>
                  <a:cubicBezTo>
                    <a:pt x="10205" y="319"/>
                    <a:pt x="10069" y="668"/>
                    <a:pt x="9696" y="839"/>
                  </a:cubicBezTo>
                  <a:cubicBezTo>
                    <a:pt x="8895" y="1210"/>
                    <a:pt x="7702" y="1539"/>
                    <a:pt x="7395" y="2242"/>
                  </a:cubicBezTo>
                  <a:cubicBezTo>
                    <a:pt x="7251" y="2576"/>
                    <a:pt x="7479" y="2542"/>
                    <a:pt x="7890" y="2476"/>
                  </a:cubicBezTo>
                  <a:cubicBezTo>
                    <a:pt x="8465" y="2384"/>
                    <a:pt x="9022" y="2265"/>
                    <a:pt x="9618" y="2268"/>
                  </a:cubicBezTo>
                  <a:cubicBezTo>
                    <a:pt x="10215" y="2271"/>
                    <a:pt x="10811" y="2268"/>
                    <a:pt x="11409" y="2268"/>
                  </a:cubicBezTo>
                  <a:cubicBezTo>
                    <a:pt x="11767" y="2268"/>
                    <a:pt x="12687" y="2261"/>
                    <a:pt x="12918" y="2476"/>
                  </a:cubicBezTo>
                  <a:cubicBezTo>
                    <a:pt x="13217" y="2756"/>
                    <a:pt x="12772" y="3195"/>
                    <a:pt x="12528" y="3401"/>
                  </a:cubicBezTo>
                  <a:cubicBezTo>
                    <a:pt x="11963" y="3880"/>
                    <a:pt x="11771" y="4454"/>
                    <a:pt x="11083" y="4887"/>
                  </a:cubicBezTo>
                  <a:cubicBezTo>
                    <a:pt x="10739" y="5104"/>
                    <a:pt x="10319" y="5237"/>
                    <a:pt x="9959" y="5432"/>
                  </a:cubicBezTo>
                  <a:cubicBezTo>
                    <a:pt x="9861" y="5486"/>
                    <a:pt x="10316" y="6064"/>
                    <a:pt x="10381" y="6115"/>
                  </a:cubicBezTo>
                  <a:cubicBezTo>
                    <a:pt x="10570" y="6265"/>
                    <a:pt x="10865" y="6350"/>
                    <a:pt x="11100" y="6465"/>
                  </a:cubicBezTo>
                  <a:cubicBezTo>
                    <a:pt x="11624" y="6720"/>
                    <a:pt x="12147" y="6974"/>
                    <a:pt x="12670" y="7220"/>
                  </a:cubicBezTo>
                  <a:cubicBezTo>
                    <a:pt x="13283" y="7509"/>
                    <a:pt x="13116" y="8042"/>
                    <a:pt x="13293" y="8500"/>
                  </a:cubicBezTo>
                  <a:cubicBezTo>
                    <a:pt x="13452" y="8909"/>
                    <a:pt x="13641" y="9633"/>
                    <a:pt x="14190" y="9843"/>
                  </a:cubicBezTo>
                  <a:cubicBezTo>
                    <a:pt x="14844" y="10091"/>
                    <a:pt x="15520" y="10138"/>
                    <a:pt x="16054" y="10558"/>
                  </a:cubicBezTo>
                  <a:cubicBezTo>
                    <a:pt x="16979" y="11286"/>
                    <a:pt x="17462" y="12288"/>
                    <a:pt x="17752" y="13231"/>
                  </a:cubicBezTo>
                  <a:cubicBezTo>
                    <a:pt x="17832" y="13490"/>
                    <a:pt x="17360" y="13921"/>
                    <a:pt x="17663" y="14096"/>
                  </a:cubicBezTo>
                  <a:cubicBezTo>
                    <a:pt x="18013" y="14300"/>
                    <a:pt x="18399" y="13994"/>
                    <a:pt x="18730" y="13942"/>
                  </a:cubicBezTo>
                  <a:cubicBezTo>
                    <a:pt x="19837" y="13771"/>
                    <a:pt x="21282" y="13963"/>
                    <a:pt x="21569" y="14879"/>
                  </a:cubicBezTo>
                  <a:close/>
                </a:path>
              </a:pathLst>
            </a:custGeom>
            <a:solidFill>
              <a:srgbClr val="0A5D7A"/>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58" name="Shape 17095">
              <a:extLst>
                <a:ext uri="{FF2B5EF4-FFF2-40B4-BE49-F238E27FC236}">
                  <a16:creationId xmlns:a16="http://schemas.microsoft.com/office/drawing/2014/main" id="{58504B98-D033-8C11-E106-F57441EA606F}"/>
                </a:ext>
              </a:extLst>
            </p:cNvPr>
            <p:cNvSpPr/>
            <p:nvPr/>
          </p:nvSpPr>
          <p:spPr>
            <a:xfrm>
              <a:off x="5752665" y="2726014"/>
              <a:ext cx="53040" cy="90599"/>
            </a:xfrm>
            <a:custGeom>
              <a:avLst/>
              <a:gdLst/>
              <a:ahLst/>
              <a:cxnLst>
                <a:cxn ang="0">
                  <a:pos x="wd2" y="hd2"/>
                </a:cxn>
                <a:cxn ang="5400000">
                  <a:pos x="wd2" y="hd2"/>
                </a:cxn>
                <a:cxn ang="10800000">
                  <a:pos x="wd2" y="hd2"/>
                </a:cxn>
                <a:cxn ang="16200000">
                  <a:pos x="wd2" y="hd2"/>
                </a:cxn>
              </a:cxnLst>
              <a:rect l="0" t="0" r="r" b="b"/>
              <a:pathLst>
                <a:path w="21312" h="20664" extrusionOk="0">
                  <a:moveTo>
                    <a:pt x="7306" y="2581"/>
                  </a:moveTo>
                  <a:cubicBezTo>
                    <a:pt x="9426" y="1581"/>
                    <a:pt x="12429" y="-690"/>
                    <a:pt x="15611" y="204"/>
                  </a:cubicBezTo>
                  <a:cubicBezTo>
                    <a:pt x="17945" y="864"/>
                    <a:pt x="19631" y="2764"/>
                    <a:pt x="20508" y="4055"/>
                  </a:cubicBezTo>
                  <a:cubicBezTo>
                    <a:pt x="20974" y="4732"/>
                    <a:pt x="21600" y="5719"/>
                    <a:pt x="21166" y="6446"/>
                  </a:cubicBezTo>
                  <a:cubicBezTo>
                    <a:pt x="20708" y="7207"/>
                    <a:pt x="18945" y="7696"/>
                    <a:pt x="18829" y="8586"/>
                  </a:cubicBezTo>
                  <a:cubicBezTo>
                    <a:pt x="18745" y="9235"/>
                    <a:pt x="19199" y="9154"/>
                    <a:pt x="19492" y="9621"/>
                  </a:cubicBezTo>
                  <a:cubicBezTo>
                    <a:pt x="20190" y="10746"/>
                    <a:pt x="19758" y="12261"/>
                    <a:pt x="19697" y="13563"/>
                  </a:cubicBezTo>
                  <a:cubicBezTo>
                    <a:pt x="19642" y="14698"/>
                    <a:pt x="19558" y="17574"/>
                    <a:pt x="17401" y="18232"/>
                  </a:cubicBezTo>
                  <a:cubicBezTo>
                    <a:pt x="15860" y="18704"/>
                    <a:pt x="14169" y="17348"/>
                    <a:pt x="12765" y="17293"/>
                  </a:cubicBezTo>
                  <a:cubicBezTo>
                    <a:pt x="10914" y="17220"/>
                    <a:pt x="11126" y="18128"/>
                    <a:pt x="11062" y="18866"/>
                  </a:cubicBezTo>
                  <a:cubicBezTo>
                    <a:pt x="10972" y="19918"/>
                    <a:pt x="10807" y="20316"/>
                    <a:pt x="8789" y="20616"/>
                  </a:cubicBezTo>
                  <a:cubicBezTo>
                    <a:pt x="6808" y="20910"/>
                    <a:pt x="5030" y="19803"/>
                    <a:pt x="4300" y="18917"/>
                  </a:cubicBezTo>
                  <a:cubicBezTo>
                    <a:pt x="2528" y="16756"/>
                    <a:pt x="3562" y="14058"/>
                    <a:pt x="3791" y="11785"/>
                  </a:cubicBezTo>
                  <a:cubicBezTo>
                    <a:pt x="3947" y="10177"/>
                    <a:pt x="3956" y="7737"/>
                    <a:pt x="2259" y="6357"/>
                  </a:cubicBezTo>
                  <a:cubicBezTo>
                    <a:pt x="1694" y="5899"/>
                    <a:pt x="776" y="5677"/>
                    <a:pt x="327" y="5157"/>
                  </a:cubicBezTo>
                  <a:cubicBezTo>
                    <a:pt x="32" y="4821"/>
                    <a:pt x="217" y="2560"/>
                    <a:pt x="0" y="2516"/>
                  </a:cubicBezTo>
                  <a:cubicBezTo>
                    <a:pt x="2360" y="3005"/>
                    <a:pt x="5114" y="3613"/>
                    <a:pt x="7306" y="2581"/>
                  </a:cubicBez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59" name="Shape 17096">
              <a:extLst>
                <a:ext uri="{FF2B5EF4-FFF2-40B4-BE49-F238E27FC236}">
                  <a16:creationId xmlns:a16="http://schemas.microsoft.com/office/drawing/2014/main" id="{F21A4E62-3C7A-4E34-7159-0FCA85C37A8F}"/>
                </a:ext>
              </a:extLst>
            </p:cNvPr>
            <p:cNvSpPr/>
            <p:nvPr/>
          </p:nvSpPr>
          <p:spPr>
            <a:xfrm>
              <a:off x="5767425" y="2653134"/>
              <a:ext cx="30445" cy="63290"/>
            </a:xfrm>
            <a:custGeom>
              <a:avLst/>
              <a:gdLst/>
              <a:ahLst/>
              <a:cxnLst>
                <a:cxn ang="0">
                  <a:pos x="wd2" y="hd2"/>
                </a:cxn>
                <a:cxn ang="5400000">
                  <a:pos x="wd2" y="hd2"/>
                </a:cxn>
                <a:cxn ang="10800000">
                  <a:pos x="wd2" y="hd2"/>
                </a:cxn>
                <a:cxn ang="16200000">
                  <a:pos x="wd2" y="hd2"/>
                </a:cxn>
              </a:cxnLst>
              <a:rect l="0" t="0" r="r" b="b"/>
              <a:pathLst>
                <a:path w="20182" h="19347" extrusionOk="0">
                  <a:moveTo>
                    <a:pt x="17753" y="486"/>
                  </a:moveTo>
                  <a:cubicBezTo>
                    <a:pt x="17142" y="3456"/>
                    <a:pt x="19564" y="5677"/>
                    <a:pt x="20137" y="8551"/>
                  </a:cubicBezTo>
                  <a:cubicBezTo>
                    <a:pt x="20486" y="10298"/>
                    <a:pt x="18742" y="10594"/>
                    <a:pt x="17185" y="11978"/>
                  </a:cubicBezTo>
                  <a:cubicBezTo>
                    <a:pt x="15823" y="13177"/>
                    <a:pt x="16788" y="14474"/>
                    <a:pt x="16086" y="15731"/>
                  </a:cubicBezTo>
                  <a:cubicBezTo>
                    <a:pt x="15398" y="16967"/>
                    <a:pt x="13253" y="18327"/>
                    <a:pt x="11590" y="19347"/>
                  </a:cubicBezTo>
                  <a:cubicBezTo>
                    <a:pt x="4935" y="16836"/>
                    <a:pt x="2116" y="14665"/>
                    <a:pt x="940" y="10760"/>
                  </a:cubicBezTo>
                  <a:cubicBezTo>
                    <a:pt x="463" y="9180"/>
                    <a:pt x="-1114" y="6815"/>
                    <a:pt x="1337" y="5425"/>
                  </a:cubicBezTo>
                  <a:cubicBezTo>
                    <a:pt x="3750" y="4056"/>
                    <a:pt x="8351" y="4389"/>
                    <a:pt x="11542" y="3708"/>
                  </a:cubicBezTo>
                  <a:cubicBezTo>
                    <a:pt x="13200" y="3352"/>
                    <a:pt x="17978" y="-2253"/>
                    <a:pt x="18346" y="1024"/>
                  </a:cubicBezTo>
                </a:path>
              </a:pathLst>
            </a:custGeom>
            <a:solidFill>
              <a:srgbClr val="0A5D7A"/>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60" name="Shape 17097">
              <a:extLst>
                <a:ext uri="{FF2B5EF4-FFF2-40B4-BE49-F238E27FC236}">
                  <a16:creationId xmlns:a16="http://schemas.microsoft.com/office/drawing/2014/main" id="{FA825CE5-848D-B3F7-45F6-0E35535F9E18}"/>
                </a:ext>
              </a:extLst>
            </p:cNvPr>
            <p:cNvSpPr/>
            <p:nvPr/>
          </p:nvSpPr>
          <p:spPr>
            <a:xfrm>
              <a:off x="6151184" y="2055518"/>
              <a:ext cx="37755" cy="20743"/>
            </a:xfrm>
            <a:custGeom>
              <a:avLst/>
              <a:gdLst/>
              <a:ahLst/>
              <a:cxnLst>
                <a:cxn ang="0">
                  <a:pos x="wd2" y="hd2"/>
                </a:cxn>
                <a:cxn ang="5400000">
                  <a:pos x="wd2" y="hd2"/>
                </a:cxn>
                <a:cxn ang="10800000">
                  <a:pos x="wd2" y="hd2"/>
                </a:cxn>
                <a:cxn ang="16200000">
                  <a:pos x="wd2" y="hd2"/>
                </a:cxn>
              </a:cxnLst>
              <a:rect l="0" t="0" r="r" b="b"/>
              <a:pathLst>
                <a:path w="17510" h="20137" extrusionOk="0">
                  <a:moveTo>
                    <a:pt x="16912" y="716"/>
                  </a:moveTo>
                  <a:cubicBezTo>
                    <a:pt x="17086" y="930"/>
                    <a:pt x="17233" y="1193"/>
                    <a:pt x="17333" y="1524"/>
                  </a:cubicBezTo>
                  <a:cubicBezTo>
                    <a:pt x="18316" y="5048"/>
                    <a:pt x="14940" y="8524"/>
                    <a:pt x="13917" y="10162"/>
                  </a:cubicBezTo>
                  <a:cubicBezTo>
                    <a:pt x="12232" y="12863"/>
                    <a:pt x="10675" y="14052"/>
                    <a:pt x="8556" y="14266"/>
                  </a:cubicBezTo>
                  <a:cubicBezTo>
                    <a:pt x="6837" y="14453"/>
                    <a:pt x="6650" y="13734"/>
                    <a:pt x="5607" y="16235"/>
                  </a:cubicBezTo>
                  <a:cubicBezTo>
                    <a:pt x="4946" y="17811"/>
                    <a:pt x="5587" y="19932"/>
                    <a:pt x="4304" y="20132"/>
                  </a:cubicBezTo>
                  <a:cubicBezTo>
                    <a:pt x="3147" y="20312"/>
                    <a:pt x="1783" y="15143"/>
                    <a:pt x="1155" y="13686"/>
                  </a:cubicBezTo>
                  <a:cubicBezTo>
                    <a:pt x="-3284" y="3514"/>
                    <a:pt x="6316" y="2305"/>
                    <a:pt x="9044" y="1780"/>
                  </a:cubicBezTo>
                  <a:cubicBezTo>
                    <a:pt x="10407" y="1524"/>
                    <a:pt x="15274" y="-1288"/>
                    <a:pt x="16912" y="716"/>
                  </a:cubicBezTo>
                  <a:close/>
                </a:path>
              </a:pathLst>
            </a:custGeom>
            <a:solidFill>
              <a:srgbClr val="F2F2F2"/>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61" name="Shape 17098">
              <a:extLst>
                <a:ext uri="{FF2B5EF4-FFF2-40B4-BE49-F238E27FC236}">
                  <a16:creationId xmlns:a16="http://schemas.microsoft.com/office/drawing/2014/main" id="{EBC579B6-EDD6-3D72-3A70-42DDFCA6F4C0}"/>
                </a:ext>
              </a:extLst>
            </p:cNvPr>
            <p:cNvSpPr/>
            <p:nvPr/>
          </p:nvSpPr>
          <p:spPr>
            <a:xfrm>
              <a:off x="6269261" y="2944654"/>
              <a:ext cx="92277" cy="25428"/>
            </a:xfrm>
            <a:custGeom>
              <a:avLst/>
              <a:gdLst/>
              <a:ahLst/>
              <a:cxnLst>
                <a:cxn ang="0">
                  <a:pos x="wd2" y="hd2"/>
                </a:cxn>
                <a:cxn ang="5400000">
                  <a:pos x="wd2" y="hd2"/>
                </a:cxn>
                <a:cxn ang="10800000">
                  <a:pos x="wd2" y="hd2"/>
                </a:cxn>
                <a:cxn ang="16200000">
                  <a:pos x="wd2" y="hd2"/>
                </a:cxn>
              </a:cxnLst>
              <a:rect l="0" t="0" r="r" b="b"/>
              <a:pathLst>
                <a:path w="21412" h="16649" extrusionOk="0">
                  <a:moveTo>
                    <a:pt x="20170" y="15344"/>
                  </a:moveTo>
                  <a:cubicBezTo>
                    <a:pt x="18110" y="15059"/>
                    <a:pt x="16320" y="13391"/>
                    <a:pt x="14213" y="14561"/>
                  </a:cubicBezTo>
                  <a:cubicBezTo>
                    <a:pt x="12541" y="15488"/>
                    <a:pt x="9236" y="19617"/>
                    <a:pt x="9052" y="12808"/>
                  </a:cubicBezTo>
                  <a:cubicBezTo>
                    <a:pt x="6163" y="12487"/>
                    <a:pt x="3142" y="9998"/>
                    <a:pt x="172" y="9695"/>
                  </a:cubicBezTo>
                  <a:cubicBezTo>
                    <a:pt x="122" y="6867"/>
                    <a:pt x="-15" y="4168"/>
                    <a:pt x="2" y="1265"/>
                  </a:cubicBezTo>
                  <a:cubicBezTo>
                    <a:pt x="1624" y="207"/>
                    <a:pt x="4721" y="-1983"/>
                    <a:pt x="5256" y="4103"/>
                  </a:cubicBezTo>
                  <a:cubicBezTo>
                    <a:pt x="8621" y="8120"/>
                    <a:pt x="13414" y="3744"/>
                    <a:pt x="16912" y="6913"/>
                  </a:cubicBezTo>
                  <a:cubicBezTo>
                    <a:pt x="16842" y="7878"/>
                    <a:pt x="17026" y="9164"/>
                    <a:pt x="16963" y="10124"/>
                  </a:cubicBezTo>
                  <a:cubicBezTo>
                    <a:pt x="18719" y="11513"/>
                    <a:pt x="19739" y="8223"/>
                    <a:pt x="21351" y="8540"/>
                  </a:cubicBezTo>
                  <a:cubicBezTo>
                    <a:pt x="21585" y="10730"/>
                    <a:pt x="21120" y="12813"/>
                    <a:pt x="20481" y="14053"/>
                  </a:cubicBezTo>
                </a:path>
              </a:pathLst>
            </a:custGeom>
            <a:solidFill>
              <a:srgbClr val="F2F2F2"/>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grpSp>
      <p:graphicFrame>
        <p:nvGraphicFramePr>
          <p:cNvPr id="63" name="Table 62">
            <a:extLst>
              <a:ext uri="{FF2B5EF4-FFF2-40B4-BE49-F238E27FC236}">
                <a16:creationId xmlns:a16="http://schemas.microsoft.com/office/drawing/2014/main" id="{EC3EF5C0-FE93-C774-2DF5-A1C47BE841AC}"/>
              </a:ext>
            </a:extLst>
          </p:cNvPr>
          <p:cNvGraphicFramePr>
            <a:graphicFrameLocks noGrp="1"/>
          </p:cNvGraphicFramePr>
          <p:nvPr>
            <p:extLst>
              <p:ext uri="{D42A27DB-BD31-4B8C-83A1-F6EECF244321}">
                <p14:modId xmlns:p14="http://schemas.microsoft.com/office/powerpoint/2010/main" val="1766169699"/>
              </p:ext>
            </p:extLst>
          </p:nvPr>
        </p:nvGraphicFramePr>
        <p:xfrm>
          <a:off x="486262" y="1733063"/>
          <a:ext cx="3829154" cy="1094570"/>
        </p:xfrm>
        <a:graphic>
          <a:graphicData uri="http://schemas.openxmlformats.org/drawingml/2006/table">
            <a:tbl>
              <a:tblPr>
                <a:tableStyleId>{5C22544A-7EE6-4342-B048-85BDC9FD1C3A}</a:tableStyleId>
              </a:tblPr>
              <a:tblGrid>
                <a:gridCol w="1867953">
                  <a:extLst>
                    <a:ext uri="{9D8B030D-6E8A-4147-A177-3AD203B41FA5}">
                      <a16:colId xmlns:a16="http://schemas.microsoft.com/office/drawing/2014/main" val="2065754945"/>
                    </a:ext>
                  </a:extLst>
                </a:gridCol>
                <a:gridCol w="1961201">
                  <a:extLst>
                    <a:ext uri="{9D8B030D-6E8A-4147-A177-3AD203B41FA5}">
                      <a16:colId xmlns:a16="http://schemas.microsoft.com/office/drawing/2014/main" val="2328870465"/>
                    </a:ext>
                  </a:extLst>
                </a:gridCol>
              </a:tblGrid>
              <a:tr h="0">
                <a:tc gridSpan="2">
                  <a:txBody>
                    <a:bodyPr/>
                    <a:lstStyle/>
                    <a:p>
                      <a:pPr algn="ctr" fontAlgn="b">
                        <a:buNone/>
                      </a:pPr>
                      <a:r>
                        <a:rPr lang="en-GB" sz="1200" b="1" i="0" u="none" strike="noStrike" noProof="0" dirty="0">
                          <a:solidFill>
                            <a:schemeClr val="accent2"/>
                          </a:solidFill>
                          <a:effectLst/>
                          <a:latin typeface="Arial" panose="020B0604020202020204" pitchFamily="34" charset="0"/>
                          <a:cs typeface="Arial" panose="020B0604020202020204" pitchFamily="34" charset="0"/>
                        </a:rPr>
                        <a:t>UK</a:t>
                      </a:r>
                      <a:endParaRPr lang="en-GB" sz="1400" b="1" i="0" u="none" strike="noStrike" noProof="0" dirty="0">
                        <a:solidFill>
                          <a:schemeClr val="accent2"/>
                        </a:solidFill>
                        <a:effectLst/>
                        <a:latin typeface="Arial" panose="020B0604020202020204" pitchFamily="34" charset="0"/>
                        <a:cs typeface="Arial" panose="020B0604020202020204" pitchFamily="34" charset="0"/>
                      </a:endParaRPr>
                    </a:p>
                  </a:txBody>
                  <a:tcPr marL="6350" marR="6350" marT="6350" marB="72000" anchor="b">
                    <a:lnL w="12700" cmpd="sng">
                      <a:noFill/>
                    </a:lnL>
                    <a:lnR w="12700" cmpd="sng">
                      <a:noFill/>
                    </a:lnR>
                    <a:lnT w="12700" cmpd="sng">
                      <a:noFill/>
                    </a:lnT>
                    <a:lnB w="6350" cap="flat" cmpd="sng" algn="ctr">
                      <a:solidFill>
                        <a:srgbClr val="0A5D7A"/>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l" fontAlgn="b">
                        <a:buNone/>
                      </a:pPr>
                      <a:endParaRPr lang="en-GB" sz="1100" b="0" i="0" u="none" strike="noStrike">
                        <a:solidFill>
                          <a:srgbClr val="000000"/>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2462855329"/>
                  </a:ext>
                </a:extLst>
              </a:tr>
              <a:tr h="65207">
                <a:tc>
                  <a:txBody>
                    <a:bodyPr/>
                    <a:lstStyle/>
                    <a:p>
                      <a:pPr algn="r"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Labour shortage: </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6350" marR="90000" marT="36000" marB="0" anchor="b">
                    <a:lnL w="12700" cmpd="sng">
                      <a:noFill/>
                    </a:lnL>
                    <a:lnR w="12700" cmpd="sng">
                      <a:noFill/>
                    </a:lnR>
                    <a:lnT w="6350" cap="flat" cmpd="sng" algn="ctr">
                      <a:solidFill>
                        <a:srgbClr val="0A5D7A"/>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l" fontAlgn="b">
                        <a:buNone/>
                      </a:pP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(now) </a:t>
                      </a:r>
                      <a:r>
                        <a:rPr lang="hr-HR"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XX</a:t>
                      </a: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 | (in 5 years) </a:t>
                      </a:r>
                      <a:r>
                        <a:rPr lang="hr-HR"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XX</a:t>
                      </a: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 </a:t>
                      </a:r>
                    </a:p>
                  </a:txBody>
                  <a:tcPr marL="90000" marR="6350" marT="36000" marB="0" anchor="b">
                    <a:lnL w="12700" cmpd="sng">
                      <a:noFill/>
                    </a:lnL>
                    <a:lnR w="12700" cmpd="sng">
                      <a:noFill/>
                    </a:lnR>
                    <a:lnT w="6350" cap="flat" cmpd="sng" algn="ctr">
                      <a:solidFill>
                        <a:srgbClr val="0A5D7A"/>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18359099"/>
                  </a:ext>
                </a:extLst>
              </a:tr>
              <a:tr h="81860">
                <a:tc>
                  <a:txBody>
                    <a:bodyPr/>
                    <a:lstStyle/>
                    <a:p>
                      <a:pPr algn="r"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Prefab</a:t>
                      </a:r>
                      <a:r>
                        <a:rPr lang="hr-HR" sz="1000" u="none" strike="noStrike" noProof="0" dirty="0">
                          <a:solidFill>
                            <a:schemeClr val="bg1">
                              <a:lumMod val="65000"/>
                            </a:schemeClr>
                          </a:solidFill>
                          <a:effectLst/>
                          <a:latin typeface="Arial" panose="020B0604020202020204" pitchFamily="34" charset="0"/>
                          <a:cs typeface="Arial" panose="020B0604020202020204" pitchFamily="34" charset="0"/>
                        </a:rPr>
                        <a:t> *</a:t>
                      </a: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 (% projects):</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6350" marR="90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r>
                        <a:rPr lang="hr-HR"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XX</a:t>
                      </a: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a:t>
                      </a: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34783434"/>
                  </a:ext>
                </a:extLst>
              </a:tr>
              <a:tr h="81860">
                <a:tc>
                  <a:txBody>
                    <a:bodyPr/>
                    <a:lstStyle/>
                    <a:p>
                      <a:pPr algn="r"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BIM projects</a:t>
                      </a:r>
                      <a:r>
                        <a:rPr lang="hr-HR" sz="1000" u="none" strike="noStrike" noProof="0" dirty="0">
                          <a:solidFill>
                            <a:schemeClr val="bg1">
                              <a:lumMod val="65000"/>
                            </a:schemeClr>
                          </a:solidFill>
                          <a:effectLst/>
                          <a:latin typeface="Arial" panose="020B0604020202020204" pitchFamily="34" charset="0"/>
                          <a:cs typeface="Arial" panose="020B0604020202020204" pitchFamily="34" charset="0"/>
                        </a:rPr>
                        <a:t> *</a:t>
                      </a: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 (% turnover):</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6350" marR="90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r>
                        <a:rPr lang="hr-HR"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XX</a:t>
                      </a: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a:t>
                      </a: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35839473"/>
                  </a:ext>
                </a:extLst>
              </a:tr>
              <a:tr h="163720">
                <a:tc>
                  <a:txBody>
                    <a:bodyPr/>
                    <a:lstStyle/>
                    <a:p>
                      <a:pPr algn="r"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Sustainability (% projects):</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6350" marR="90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r>
                        <a:rPr lang="hr-HR"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XX</a:t>
                      </a: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a:t>
                      </a: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45684952"/>
                  </a:ext>
                </a:extLst>
              </a:tr>
              <a:tr h="163720">
                <a:tc>
                  <a:txBody>
                    <a:bodyPr/>
                    <a:lstStyle/>
                    <a:p>
                      <a:pPr algn="r"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AI adoption:</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6350" marR="90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r>
                        <a:rPr lang="hr-HR"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XX</a:t>
                      </a: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 installers</a:t>
                      </a: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78563355"/>
                  </a:ext>
                </a:extLst>
              </a:tr>
            </a:tbl>
          </a:graphicData>
        </a:graphic>
      </p:graphicFrame>
      <p:graphicFrame>
        <p:nvGraphicFramePr>
          <p:cNvPr id="66" name="Table 65">
            <a:extLst>
              <a:ext uri="{FF2B5EF4-FFF2-40B4-BE49-F238E27FC236}">
                <a16:creationId xmlns:a16="http://schemas.microsoft.com/office/drawing/2014/main" id="{5E88CC58-8CE7-F726-3FA1-C141F489E030}"/>
              </a:ext>
            </a:extLst>
          </p:cNvPr>
          <p:cNvGraphicFramePr>
            <a:graphicFrameLocks noGrp="1"/>
          </p:cNvGraphicFramePr>
          <p:nvPr>
            <p:extLst>
              <p:ext uri="{D42A27DB-BD31-4B8C-83A1-F6EECF244321}">
                <p14:modId xmlns:p14="http://schemas.microsoft.com/office/powerpoint/2010/main" val="2553856131"/>
              </p:ext>
            </p:extLst>
          </p:nvPr>
        </p:nvGraphicFramePr>
        <p:xfrm>
          <a:off x="486262" y="4839911"/>
          <a:ext cx="3618685" cy="1094570"/>
        </p:xfrm>
        <a:graphic>
          <a:graphicData uri="http://schemas.openxmlformats.org/drawingml/2006/table">
            <a:tbl>
              <a:tblPr>
                <a:tableStyleId>{5C22544A-7EE6-4342-B048-85BDC9FD1C3A}</a:tableStyleId>
              </a:tblPr>
              <a:tblGrid>
                <a:gridCol w="1765281">
                  <a:extLst>
                    <a:ext uri="{9D8B030D-6E8A-4147-A177-3AD203B41FA5}">
                      <a16:colId xmlns:a16="http://schemas.microsoft.com/office/drawing/2014/main" val="2065754945"/>
                    </a:ext>
                  </a:extLst>
                </a:gridCol>
                <a:gridCol w="1853404">
                  <a:extLst>
                    <a:ext uri="{9D8B030D-6E8A-4147-A177-3AD203B41FA5}">
                      <a16:colId xmlns:a16="http://schemas.microsoft.com/office/drawing/2014/main" val="2328870465"/>
                    </a:ext>
                  </a:extLst>
                </a:gridCol>
              </a:tblGrid>
              <a:tr h="0">
                <a:tc gridSpan="2">
                  <a:txBody>
                    <a:bodyPr/>
                    <a:lstStyle/>
                    <a:p>
                      <a:pPr algn="ctr" fontAlgn="b">
                        <a:buNone/>
                      </a:pPr>
                      <a:r>
                        <a:rPr lang="en-GB" sz="1200" b="1" i="0" u="none" strike="noStrike" noProof="0" dirty="0">
                          <a:solidFill>
                            <a:schemeClr val="accent2"/>
                          </a:solidFill>
                          <a:effectLst/>
                          <a:latin typeface="Arial" panose="020B0604020202020204" pitchFamily="34" charset="0"/>
                          <a:cs typeface="Arial" panose="020B0604020202020204" pitchFamily="34" charset="0"/>
                        </a:rPr>
                        <a:t>France</a:t>
                      </a:r>
                      <a:endParaRPr lang="en-GB" sz="1400" b="1" i="0" u="none" strike="noStrike" noProof="0" dirty="0">
                        <a:solidFill>
                          <a:schemeClr val="accent2"/>
                        </a:solidFill>
                        <a:effectLst/>
                        <a:latin typeface="Arial" panose="020B0604020202020204" pitchFamily="34" charset="0"/>
                        <a:cs typeface="Arial" panose="020B0604020202020204" pitchFamily="34" charset="0"/>
                      </a:endParaRPr>
                    </a:p>
                  </a:txBody>
                  <a:tcPr marL="6350" marR="6350" marT="6350" marB="72000" anchor="b">
                    <a:lnL w="12700" cmpd="sng">
                      <a:noFill/>
                    </a:lnL>
                    <a:lnR w="12700" cmpd="sng">
                      <a:noFill/>
                    </a:lnR>
                    <a:lnT w="12700" cmpd="sng">
                      <a:noFill/>
                    </a:lnT>
                    <a:lnB w="6350" cap="flat" cmpd="sng" algn="ctr">
                      <a:solidFill>
                        <a:srgbClr val="0A5D7A"/>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l" fontAlgn="b">
                        <a:buNone/>
                      </a:pPr>
                      <a:endParaRPr lang="en-GB" sz="1100" b="0" i="0" u="none" strike="noStrike">
                        <a:solidFill>
                          <a:srgbClr val="000000"/>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2462855329"/>
                  </a:ext>
                </a:extLst>
              </a:tr>
              <a:tr h="0">
                <a:tc>
                  <a:txBody>
                    <a:bodyPr/>
                    <a:lstStyle/>
                    <a:p>
                      <a:pPr algn="r"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Labour shortage: </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6350" marR="90000" marT="36000" marB="0" anchor="b">
                    <a:lnL w="12700" cmpd="sng">
                      <a:noFill/>
                    </a:lnL>
                    <a:lnR w="12700" cmpd="sng">
                      <a:noFill/>
                    </a:lnR>
                    <a:lnT w="6350" cap="flat" cmpd="sng" algn="ctr">
                      <a:solidFill>
                        <a:srgbClr val="0A5D7A"/>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l"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(now) </a:t>
                      </a:r>
                      <a:r>
                        <a:rPr lang="hr-HR"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XX</a:t>
                      </a: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 | (in 5 years) </a:t>
                      </a:r>
                      <a:r>
                        <a:rPr lang="hr-HR"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XX</a:t>
                      </a: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 </a:t>
                      </a:r>
                    </a:p>
                  </a:txBody>
                  <a:tcPr marL="90000" marR="6350" marT="36000" marB="0" anchor="b">
                    <a:lnL w="12700" cmpd="sng">
                      <a:noFill/>
                    </a:lnL>
                    <a:lnR w="12700" cmpd="sng">
                      <a:noFill/>
                    </a:lnR>
                    <a:lnT w="6350" cap="flat" cmpd="sng" algn="ctr">
                      <a:solidFill>
                        <a:srgbClr val="0A5D7A"/>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18359099"/>
                  </a:ext>
                </a:extLst>
              </a:tr>
              <a:tr h="81860">
                <a:tc>
                  <a:txBody>
                    <a:bodyPr/>
                    <a:lstStyle/>
                    <a:p>
                      <a:pPr algn="r"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Prefab</a:t>
                      </a:r>
                      <a:r>
                        <a:rPr lang="hr-HR" sz="1000" u="none" strike="noStrike" noProof="0" dirty="0">
                          <a:solidFill>
                            <a:schemeClr val="bg1">
                              <a:lumMod val="65000"/>
                            </a:schemeClr>
                          </a:solidFill>
                          <a:effectLst/>
                          <a:latin typeface="Arial" panose="020B0604020202020204" pitchFamily="34" charset="0"/>
                          <a:cs typeface="Arial" panose="020B0604020202020204" pitchFamily="34" charset="0"/>
                        </a:rPr>
                        <a:t> *</a:t>
                      </a: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 (% projects):</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6350" marR="90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r>
                        <a:rPr lang="hr-HR"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X</a:t>
                      </a:r>
                      <a:endPar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endParaRP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34783434"/>
                  </a:ext>
                </a:extLst>
              </a:tr>
              <a:tr h="81860">
                <a:tc>
                  <a:txBody>
                    <a:bodyPr/>
                    <a:lstStyle/>
                    <a:p>
                      <a:pPr algn="r"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BIM projects</a:t>
                      </a:r>
                      <a:r>
                        <a:rPr lang="hr-HR" sz="1000" u="none" strike="noStrike" noProof="0" dirty="0">
                          <a:solidFill>
                            <a:schemeClr val="bg1">
                              <a:lumMod val="65000"/>
                            </a:schemeClr>
                          </a:solidFill>
                          <a:effectLst/>
                          <a:latin typeface="Arial" panose="020B0604020202020204" pitchFamily="34" charset="0"/>
                          <a:cs typeface="Arial" panose="020B0604020202020204" pitchFamily="34" charset="0"/>
                        </a:rPr>
                        <a:t> *</a:t>
                      </a: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 (% turnover):</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6350" marR="90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r>
                        <a:rPr lang="hr-HR"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XX</a:t>
                      </a: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a:t>
                      </a: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35839473"/>
                  </a:ext>
                </a:extLst>
              </a:tr>
              <a:tr h="163720">
                <a:tc>
                  <a:txBody>
                    <a:bodyPr/>
                    <a:lstStyle/>
                    <a:p>
                      <a:pPr algn="r"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Sustainability (% projects):</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6350" marR="90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r>
                        <a:rPr lang="hr-HR"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XX</a:t>
                      </a: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a:t>
                      </a: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45684952"/>
                  </a:ext>
                </a:extLst>
              </a:tr>
              <a:tr h="163720">
                <a:tc>
                  <a:txBody>
                    <a:bodyPr/>
                    <a:lstStyle/>
                    <a:p>
                      <a:pPr algn="r"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AI adoption:</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6350" marR="90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r>
                        <a:rPr lang="hr-HR" sz="1000" u="none" strike="noStrike" noProof="0" dirty="0">
                          <a:solidFill>
                            <a:schemeClr val="bg1">
                              <a:lumMod val="65000"/>
                            </a:schemeClr>
                          </a:solidFill>
                          <a:effectLst/>
                          <a:latin typeface="Arial" panose="020B0604020202020204" pitchFamily="34" charset="0"/>
                          <a:cs typeface="Arial" panose="020B0604020202020204" pitchFamily="34" charset="0"/>
                        </a:rPr>
                        <a:t>XX</a:t>
                      </a: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 installers</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78563355"/>
                  </a:ext>
                </a:extLst>
              </a:tr>
            </a:tbl>
          </a:graphicData>
        </a:graphic>
      </p:graphicFrame>
      <p:graphicFrame>
        <p:nvGraphicFramePr>
          <p:cNvPr id="67" name="Table 66">
            <a:extLst>
              <a:ext uri="{FF2B5EF4-FFF2-40B4-BE49-F238E27FC236}">
                <a16:creationId xmlns:a16="http://schemas.microsoft.com/office/drawing/2014/main" id="{B31E5D87-3E73-B453-FABD-A66EDE584B5A}"/>
              </a:ext>
            </a:extLst>
          </p:cNvPr>
          <p:cNvGraphicFramePr>
            <a:graphicFrameLocks noGrp="1"/>
          </p:cNvGraphicFramePr>
          <p:nvPr>
            <p:extLst>
              <p:ext uri="{D42A27DB-BD31-4B8C-83A1-F6EECF244321}">
                <p14:modId xmlns:p14="http://schemas.microsoft.com/office/powerpoint/2010/main" val="3270811302"/>
              </p:ext>
            </p:extLst>
          </p:nvPr>
        </p:nvGraphicFramePr>
        <p:xfrm>
          <a:off x="476432" y="3261894"/>
          <a:ext cx="3611595" cy="1089600"/>
        </p:xfrm>
        <a:graphic>
          <a:graphicData uri="http://schemas.openxmlformats.org/drawingml/2006/table">
            <a:tbl>
              <a:tblPr>
                <a:tableStyleId>{5C22544A-7EE6-4342-B048-85BDC9FD1C3A}</a:tableStyleId>
              </a:tblPr>
              <a:tblGrid>
                <a:gridCol w="1761822">
                  <a:extLst>
                    <a:ext uri="{9D8B030D-6E8A-4147-A177-3AD203B41FA5}">
                      <a16:colId xmlns:a16="http://schemas.microsoft.com/office/drawing/2014/main" val="2065754945"/>
                    </a:ext>
                  </a:extLst>
                </a:gridCol>
                <a:gridCol w="1849773">
                  <a:extLst>
                    <a:ext uri="{9D8B030D-6E8A-4147-A177-3AD203B41FA5}">
                      <a16:colId xmlns:a16="http://schemas.microsoft.com/office/drawing/2014/main" val="2328870465"/>
                    </a:ext>
                  </a:extLst>
                </a:gridCol>
              </a:tblGrid>
              <a:tr h="0">
                <a:tc gridSpan="2">
                  <a:txBody>
                    <a:bodyPr/>
                    <a:lstStyle/>
                    <a:p>
                      <a:pPr algn="ctr" fontAlgn="b">
                        <a:buNone/>
                      </a:pPr>
                      <a:r>
                        <a:rPr lang="en-GB" sz="1200" b="1" i="0" u="none" strike="noStrike" noProof="0" dirty="0">
                          <a:solidFill>
                            <a:schemeClr val="accent2"/>
                          </a:solidFill>
                          <a:effectLst/>
                          <a:latin typeface="Arial" panose="020B0604020202020204" pitchFamily="34" charset="0"/>
                          <a:cs typeface="Arial" panose="020B0604020202020204" pitchFamily="34" charset="0"/>
                        </a:rPr>
                        <a:t>Belgium</a:t>
                      </a:r>
                    </a:p>
                  </a:txBody>
                  <a:tcPr marL="6350" marR="6350" marT="6350" marB="72000" anchor="b">
                    <a:lnL w="12700" cmpd="sng">
                      <a:noFill/>
                    </a:lnL>
                    <a:lnR w="12700" cmpd="sng">
                      <a:noFill/>
                    </a:lnR>
                    <a:lnT w="12700" cmpd="sng">
                      <a:noFill/>
                    </a:lnT>
                    <a:lnB w="6350" cap="flat" cmpd="sng" algn="ctr">
                      <a:solidFill>
                        <a:srgbClr val="0A5D7A"/>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l" fontAlgn="b">
                        <a:buNone/>
                      </a:pPr>
                      <a:endParaRPr lang="en-GB" sz="1100" b="0" i="0" u="none" strike="noStrike">
                        <a:solidFill>
                          <a:srgbClr val="000000"/>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2462855329"/>
                  </a:ext>
                </a:extLst>
              </a:tr>
              <a:tr h="0">
                <a:tc>
                  <a:txBody>
                    <a:bodyPr/>
                    <a:lstStyle/>
                    <a:p>
                      <a:pPr algn="r"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Labour shortage: </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6350" marR="90000" marT="36000" marB="0" anchor="b">
                    <a:lnL w="12700" cmpd="sng">
                      <a:noFill/>
                    </a:lnL>
                    <a:lnR w="12700" cmpd="sng">
                      <a:noFill/>
                    </a:lnR>
                    <a:lnT w="6350" cap="flat" cmpd="sng" algn="ctr">
                      <a:solidFill>
                        <a:srgbClr val="0A5D7A"/>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l" fontAlgn="b">
                        <a:buNone/>
                      </a:pP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(now) </a:t>
                      </a:r>
                      <a:r>
                        <a:rPr lang="hr-HR"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XX</a:t>
                      </a: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 | (in 5 years) </a:t>
                      </a:r>
                      <a:r>
                        <a:rPr lang="hr-HR"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XX</a:t>
                      </a: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 </a:t>
                      </a:r>
                    </a:p>
                  </a:txBody>
                  <a:tcPr marL="90000" marR="6350" marT="36000" marB="0" anchor="b">
                    <a:lnL w="12700" cmpd="sng">
                      <a:noFill/>
                    </a:lnL>
                    <a:lnR w="12700" cmpd="sng">
                      <a:noFill/>
                    </a:lnR>
                    <a:lnT w="6350" cap="flat" cmpd="sng" algn="ctr">
                      <a:solidFill>
                        <a:srgbClr val="0A5D7A"/>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18359099"/>
                  </a:ext>
                </a:extLst>
              </a:tr>
              <a:tr h="81860">
                <a:tc>
                  <a:txBody>
                    <a:bodyPr/>
                    <a:lstStyle/>
                    <a:p>
                      <a:pPr algn="r"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Prefab</a:t>
                      </a:r>
                      <a:r>
                        <a:rPr lang="hr-HR" sz="1000" u="none" strike="noStrike" noProof="0" dirty="0">
                          <a:solidFill>
                            <a:schemeClr val="bg1">
                              <a:lumMod val="65000"/>
                            </a:schemeClr>
                          </a:solidFill>
                          <a:effectLst/>
                          <a:latin typeface="Arial" panose="020B0604020202020204" pitchFamily="34" charset="0"/>
                          <a:cs typeface="Arial" panose="020B0604020202020204" pitchFamily="34" charset="0"/>
                        </a:rPr>
                        <a:t> *</a:t>
                      </a: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 (% projects):</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6350" marR="90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r>
                        <a:rPr lang="hr-HR"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XX</a:t>
                      </a: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a:t>
                      </a: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34783434"/>
                  </a:ext>
                </a:extLst>
              </a:tr>
              <a:tr h="81860">
                <a:tc>
                  <a:txBody>
                    <a:bodyPr/>
                    <a:lstStyle/>
                    <a:p>
                      <a:pPr algn="r"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BIM projects</a:t>
                      </a:r>
                      <a:r>
                        <a:rPr lang="hr-HR" sz="1000" u="none" strike="noStrike" noProof="0" dirty="0">
                          <a:solidFill>
                            <a:schemeClr val="bg1">
                              <a:lumMod val="65000"/>
                            </a:schemeClr>
                          </a:solidFill>
                          <a:effectLst/>
                          <a:latin typeface="Arial" panose="020B0604020202020204" pitchFamily="34" charset="0"/>
                          <a:cs typeface="Arial" panose="020B0604020202020204" pitchFamily="34" charset="0"/>
                        </a:rPr>
                        <a:t> *</a:t>
                      </a: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 (% turnover):</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6350" marR="90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r>
                        <a:rPr lang="hr-HR"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XX</a:t>
                      </a: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a:t>
                      </a: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35839473"/>
                  </a:ext>
                </a:extLst>
              </a:tr>
              <a:tr h="106075">
                <a:tc>
                  <a:txBody>
                    <a:bodyPr/>
                    <a:lstStyle/>
                    <a:p>
                      <a:pPr algn="r"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Sustainability (% projects):</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6350" marR="90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r>
                        <a:rPr lang="hr-HR"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XX</a:t>
                      </a: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a:t>
                      </a: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45684952"/>
                  </a:ext>
                </a:extLst>
              </a:tr>
              <a:tr h="163720">
                <a:tc>
                  <a:txBody>
                    <a:bodyPr/>
                    <a:lstStyle/>
                    <a:p>
                      <a:pPr algn="r"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AI adoption:</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6350" marR="90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r>
                        <a:rPr lang="hr-HR"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XX</a:t>
                      </a: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 installers</a:t>
                      </a: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78563355"/>
                  </a:ext>
                </a:extLst>
              </a:tr>
            </a:tbl>
          </a:graphicData>
        </a:graphic>
      </p:graphicFrame>
      <p:graphicFrame>
        <p:nvGraphicFramePr>
          <p:cNvPr id="68" name="Table 67">
            <a:extLst>
              <a:ext uri="{FF2B5EF4-FFF2-40B4-BE49-F238E27FC236}">
                <a16:creationId xmlns:a16="http://schemas.microsoft.com/office/drawing/2014/main" id="{D15FFC1C-B9A8-4CCA-AB18-BFFAC703A356}"/>
              </a:ext>
            </a:extLst>
          </p:cNvPr>
          <p:cNvGraphicFramePr>
            <a:graphicFrameLocks noGrp="1"/>
          </p:cNvGraphicFramePr>
          <p:nvPr>
            <p:extLst>
              <p:ext uri="{D42A27DB-BD31-4B8C-83A1-F6EECF244321}">
                <p14:modId xmlns:p14="http://schemas.microsoft.com/office/powerpoint/2010/main" val="125005743"/>
              </p:ext>
            </p:extLst>
          </p:nvPr>
        </p:nvGraphicFramePr>
        <p:xfrm>
          <a:off x="8192119" y="1729106"/>
          <a:ext cx="3752231" cy="1094570"/>
        </p:xfrm>
        <a:graphic>
          <a:graphicData uri="http://schemas.openxmlformats.org/drawingml/2006/table">
            <a:tbl>
              <a:tblPr>
                <a:tableStyleId>{5C22544A-7EE6-4342-B048-85BDC9FD1C3A}</a:tableStyleId>
              </a:tblPr>
              <a:tblGrid>
                <a:gridCol w="1830428">
                  <a:extLst>
                    <a:ext uri="{9D8B030D-6E8A-4147-A177-3AD203B41FA5}">
                      <a16:colId xmlns:a16="http://schemas.microsoft.com/office/drawing/2014/main" val="2065754945"/>
                    </a:ext>
                  </a:extLst>
                </a:gridCol>
                <a:gridCol w="1921803">
                  <a:extLst>
                    <a:ext uri="{9D8B030D-6E8A-4147-A177-3AD203B41FA5}">
                      <a16:colId xmlns:a16="http://schemas.microsoft.com/office/drawing/2014/main" val="2328870465"/>
                    </a:ext>
                  </a:extLst>
                </a:gridCol>
              </a:tblGrid>
              <a:tr h="0">
                <a:tc gridSpan="2">
                  <a:txBody>
                    <a:bodyPr/>
                    <a:lstStyle/>
                    <a:p>
                      <a:pPr algn="ctr" fontAlgn="b">
                        <a:buNone/>
                      </a:pPr>
                      <a:r>
                        <a:rPr lang="en-GB" sz="1200" b="1" i="0" u="none" strike="noStrike" noProof="0" dirty="0">
                          <a:solidFill>
                            <a:schemeClr val="accent2"/>
                          </a:solidFill>
                          <a:effectLst/>
                          <a:latin typeface="Arial" panose="020B0604020202020204" pitchFamily="34" charset="0"/>
                          <a:cs typeface="Arial" panose="020B0604020202020204" pitchFamily="34" charset="0"/>
                        </a:rPr>
                        <a:t>Netherlands</a:t>
                      </a:r>
                    </a:p>
                  </a:txBody>
                  <a:tcPr marL="6350" marR="6350" marT="6350" marB="72000" anchor="b">
                    <a:lnL w="12700" cmpd="sng">
                      <a:noFill/>
                    </a:lnL>
                    <a:lnR w="12700" cmpd="sng">
                      <a:noFill/>
                    </a:lnR>
                    <a:lnT w="12700" cmpd="sng">
                      <a:noFill/>
                    </a:lnT>
                    <a:lnB w="6350" cap="flat" cmpd="sng" algn="ctr">
                      <a:solidFill>
                        <a:srgbClr val="0A5D7A"/>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l" fontAlgn="b">
                        <a:buNone/>
                      </a:pPr>
                      <a:endParaRPr lang="en-GB" sz="1100" b="0" i="0" u="none" strike="noStrike">
                        <a:solidFill>
                          <a:srgbClr val="000000"/>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2462855329"/>
                  </a:ext>
                </a:extLst>
              </a:tr>
              <a:tr h="0">
                <a:tc>
                  <a:txBody>
                    <a:bodyPr/>
                    <a:lstStyle/>
                    <a:p>
                      <a:pPr algn="r"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Labour shortage: </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6350" marR="90000" marT="36000" marB="0" anchor="b">
                    <a:lnL w="12700" cmpd="sng">
                      <a:noFill/>
                    </a:lnL>
                    <a:lnR w="12700" cmpd="sng">
                      <a:noFill/>
                    </a:lnR>
                    <a:lnT w="6350" cap="flat" cmpd="sng" algn="ctr">
                      <a:solidFill>
                        <a:srgbClr val="0A5D7A"/>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l" fontAlgn="b">
                        <a:buNone/>
                      </a:pP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(now) </a:t>
                      </a:r>
                      <a:r>
                        <a:rPr lang="hr-HR"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XX</a:t>
                      </a: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 | (in 5 years) </a:t>
                      </a:r>
                      <a:r>
                        <a:rPr lang="hr-HR"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XX</a:t>
                      </a: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 </a:t>
                      </a:r>
                    </a:p>
                  </a:txBody>
                  <a:tcPr marL="90000" marR="6350" marT="36000" marB="0" anchor="b">
                    <a:lnL w="12700" cmpd="sng">
                      <a:noFill/>
                    </a:lnL>
                    <a:lnR w="12700" cmpd="sng">
                      <a:noFill/>
                    </a:lnR>
                    <a:lnT w="6350" cap="flat" cmpd="sng" algn="ctr">
                      <a:solidFill>
                        <a:srgbClr val="0A5D7A"/>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18359099"/>
                  </a:ext>
                </a:extLst>
              </a:tr>
              <a:tr h="81860">
                <a:tc>
                  <a:txBody>
                    <a:bodyPr/>
                    <a:lstStyle/>
                    <a:p>
                      <a:pPr algn="r"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Prefab</a:t>
                      </a:r>
                      <a:r>
                        <a:rPr lang="hr-HR" sz="1000" u="none" strike="noStrike" noProof="0" dirty="0">
                          <a:solidFill>
                            <a:schemeClr val="bg1">
                              <a:lumMod val="65000"/>
                            </a:schemeClr>
                          </a:solidFill>
                          <a:effectLst/>
                          <a:latin typeface="Arial" panose="020B0604020202020204" pitchFamily="34" charset="0"/>
                          <a:cs typeface="Arial" panose="020B0604020202020204" pitchFamily="34" charset="0"/>
                        </a:rPr>
                        <a:t> *</a:t>
                      </a: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 (% projects):</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6350" marR="90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r>
                        <a:rPr lang="hr-HR"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XX</a:t>
                      </a: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a:t>
                      </a: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34783434"/>
                  </a:ext>
                </a:extLst>
              </a:tr>
              <a:tr h="81860">
                <a:tc>
                  <a:txBody>
                    <a:bodyPr/>
                    <a:lstStyle/>
                    <a:p>
                      <a:pPr algn="r"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BIM projects</a:t>
                      </a:r>
                      <a:r>
                        <a:rPr lang="hr-HR" sz="1000" u="none" strike="noStrike" noProof="0" dirty="0">
                          <a:solidFill>
                            <a:schemeClr val="bg1">
                              <a:lumMod val="65000"/>
                            </a:schemeClr>
                          </a:solidFill>
                          <a:effectLst/>
                          <a:latin typeface="Arial" panose="020B0604020202020204" pitchFamily="34" charset="0"/>
                          <a:cs typeface="Arial" panose="020B0604020202020204" pitchFamily="34" charset="0"/>
                        </a:rPr>
                        <a:t> *</a:t>
                      </a: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 (% turnover):</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6350" marR="90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hr-HR"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XX</a:t>
                      </a: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a:t>
                      </a: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35839473"/>
                  </a:ext>
                </a:extLst>
              </a:tr>
              <a:tr h="163720">
                <a:tc>
                  <a:txBody>
                    <a:bodyPr/>
                    <a:lstStyle/>
                    <a:p>
                      <a:pPr algn="r"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Sustainability (% projects):</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6350" marR="90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hr-HR"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XX</a:t>
                      </a: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a:t>
                      </a: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45684952"/>
                  </a:ext>
                </a:extLst>
              </a:tr>
              <a:tr h="163720">
                <a:tc>
                  <a:txBody>
                    <a:bodyPr/>
                    <a:lstStyle/>
                    <a:p>
                      <a:pPr algn="r"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AI adoption:</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6350" marR="90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r>
                        <a:rPr lang="hr-HR"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XX</a:t>
                      </a: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 installers</a:t>
                      </a: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78563355"/>
                  </a:ext>
                </a:extLst>
              </a:tr>
            </a:tbl>
          </a:graphicData>
        </a:graphic>
      </p:graphicFrame>
      <p:graphicFrame>
        <p:nvGraphicFramePr>
          <p:cNvPr id="69" name="Table 68">
            <a:extLst>
              <a:ext uri="{FF2B5EF4-FFF2-40B4-BE49-F238E27FC236}">
                <a16:creationId xmlns:a16="http://schemas.microsoft.com/office/drawing/2014/main" id="{E5157311-7DA4-A3E1-44D0-084A7F75F8F6}"/>
              </a:ext>
            </a:extLst>
          </p:cNvPr>
          <p:cNvGraphicFramePr>
            <a:graphicFrameLocks noGrp="1"/>
          </p:cNvGraphicFramePr>
          <p:nvPr>
            <p:extLst>
              <p:ext uri="{D42A27DB-BD31-4B8C-83A1-F6EECF244321}">
                <p14:modId xmlns:p14="http://schemas.microsoft.com/office/powerpoint/2010/main" val="1541843657"/>
              </p:ext>
            </p:extLst>
          </p:nvPr>
        </p:nvGraphicFramePr>
        <p:xfrm>
          <a:off x="8244416" y="3261894"/>
          <a:ext cx="3455013" cy="1094570"/>
        </p:xfrm>
        <a:graphic>
          <a:graphicData uri="http://schemas.openxmlformats.org/drawingml/2006/table">
            <a:tbl>
              <a:tblPr>
                <a:tableStyleId>{5C22544A-7EE6-4342-B048-85BDC9FD1C3A}</a:tableStyleId>
              </a:tblPr>
              <a:tblGrid>
                <a:gridCol w="1685438">
                  <a:extLst>
                    <a:ext uri="{9D8B030D-6E8A-4147-A177-3AD203B41FA5}">
                      <a16:colId xmlns:a16="http://schemas.microsoft.com/office/drawing/2014/main" val="2065754945"/>
                    </a:ext>
                  </a:extLst>
                </a:gridCol>
                <a:gridCol w="1769575">
                  <a:extLst>
                    <a:ext uri="{9D8B030D-6E8A-4147-A177-3AD203B41FA5}">
                      <a16:colId xmlns:a16="http://schemas.microsoft.com/office/drawing/2014/main" val="2328870465"/>
                    </a:ext>
                  </a:extLst>
                </a:gridCol>
              </a:tblGrid>
              <a:tr h="0">
                <a:tc gridSpan="2">
                  <a:txBody>
                    <a:bodyPr/>
                    <a:lstStyle/>
                    <a:p>
                      <a:pPr algn="ctr" fontAlgn="b">
                        <a:buNone/>
                      </a:pPr>
                      <a:r>
                        <a:rPr lang="en-GB" sz="1200" b="1" i="0" u="none" strike="noStrike" noProof="0" dirty="0">
                          <a:solidFill>
                            <a:schemeClr val="accent2"/>
                          </a:solidFill>
                          <a:effectLst/>
                          <a:latin typeface="Arial" panose="020B0604020202020204" pitchFamily="34" charset="0"/>
                          <a:cs typeface="Arial" panose="020B0604020202020204" pitchFamily="34" charset="0"/>
                        </a:rPr>
                        <a:t>Germany</a:t>
                      </a:r>
                    </a:p>
                  </a:txBody>
                  <a:tcPr marL="6350" marR="6350" marT="6350" marB="72000" anchor="b">
                    <a:lnL w="12700" cmpd="sng">
                      <a:noFill/>
                    </a:lnL>
                    <a:lnR w="12700" cmpd="sng">
                      <a:noFill/>
                    </a:lnR>
                    <a:lnT w="12700" cmpd="sng">
                      <a:noFill/>
                    </a:lnT>
                    <a:lnB w="6350" cap="flat" cmpd="sng" algn="ctr">
                      <a:solidFill>
                        <a:srgbClr val="0A5D7A"/>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l" fontAlgn="b">
                        <a:buNone/>
                      </a:pPr>
                      <a:endParaRPr lang="en-GB" sz="1100" b="0" i="0" u="none" strike="noStrike">
                        <a:solidFill>
                          <a:srgbClr val="000000"/>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2462855329"/>
                  </a:ext>
                </a:extLst>
              </a:tr>
              <a:tr h="0">
                <a:tc>
                  <a:txBody>
                    <a:bodyPr/>
                    <a:lstStyle/>
                    <a:p>
                      <a:pPr algn="r"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Labour shortage: </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6350" marR="90000" marT="36000" marB="0" anchor="b">
                    <a:lnL w="12700" cmpd="sng">
                      <a:noFill/>
                    </a:lnL>
                    <a:lnR w="12700" cmpd="sng">
                      <a:noFill/>
                    </a:lnR>
                    <a:lnT w="6350" cap="flat" cmpd="sng" algn="ctr">
                      <a:solidFill>
                        <a:srgbClr val="0A5D7A"/>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l" fontAlgn="b">
                        <a:buNone/>
                      </a:pP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(now) </a:t>
                      </a:r>
                      <a:r>
                        <a:rPr lang="hr-HR"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X</a:t>
                      </a: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 | (in 5 years) </a:t>
                      </a:r>
                      <a:r>
                        <a:rPr lang="hr-HR"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X</a:t>
                      </a: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 </a:t>
                      </a:r>
                    </a:p>
                  </a:txBody>
                  <a:tcPr marL="90000" marR="6350" marT="36000" marB="0" anchor="b">
                    <a:lnL w="12700" cmpd="sng">
                      <a:noFill/>
                    </a:lnL>
                    <a:lnR w="12700" cmpd="sng">
                      <a:noFill/>
                    </a:lnR>
                    <a:lnT w="6350" cap="flat" cmpd="sng" algn="ctr">
                      <a:solidFill>
                        <a:srgbClr val="0A5D7A"/>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18359099"/>
                  </a:ext>
                </a:extLst>
              </a:tr>
              <a:tr h="81860">
                <a:tc>
                  <a:txBody>
                    <a:bodyPr/>
                    <a:lstStyle/>
                    <a:p>
                      <a:pPr algn="r"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Prefab</a:t>
                      </a:r>
                      <a:r>
                        <a:rPr lang="hr-HR" sz="1000" u="none" strike="noStrike" noProof="0" dirty="0">
                          <a:solidFill>
                            <a:schemeClr val="bg1">
                              <a:lumMod val="65000"/>
                            </a:schemeClr>
                          </a:solidFill>
                          <a:effectLst/>
                          <a:latin typeface="Arial" panose="020B0604020202020204" pitchFamily="34" charset="0"/>
                          <a:cs typeface="Arial" panose="020B0604020202020204" pitchFamily="34" charset="0"/>
                        </a:rPr>
                        <a:t> *</a:t>
                      </a: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 (% projects):</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6350" marR="90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r>
                        <a:rPr lang="hr-HR"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X</a:t>
                      </a: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a:t>
                      </a: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34783434"/>
                  </a:ext>
                </a:extLst>
              </a:tr>
              <a:tr h="81860">
                <a:tc>
                  <a:txBody>
                    <a:bodyPr/>
                    <a:lstStyle/>
                    <a:p>
                      <a:pPr algn="r"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BIM projects</a:t>
                      </a:r>
                      <a:r>
                        <a:rPr lang="hr-HR" sz="1000" u="none" strike="noStrike" noProof="0" dirty="0">
                          <a:solidFill>
                            <a:schemeClr val="bg1">
                              <a:lumMod val="65000"/>
                            </a:schemeClr>
                          </a:solidFill>
                          <a:effectLst/>
                          <a:latin typeface="Arial" panose="020B0604020202020204" pitchFamily="34" charset="0"/>
                          <a:cs typeface="Arial" panose="020B0604020202020204" pitchFamily="34" charset="0"/>
                        </a:rPr>
                        <a:t> *</a:t>
                      </a: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 (% turnover):</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6350" marR="90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r>
                        <a:rPr lang="hr-HR"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XX</a:t>
                      </a: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a:t>
                      </a: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35839473"/>
                  </a:ext>
                </a:extLst>
              </a:tr>
              <a:tr h="163720">
                <a:tc>
                  <a:txBody>
                    <a:bodyPr/>
                    <a:lstStyle/>
                    <a:p>
                      <a:pPr algn="r"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Sustainability (% projects):</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6350" marR="90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r>
                        <a:rPr lang="hr-HR"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XX</a:t>
                      </a: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a:t>
                      </a: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45684952"/>
                  </a:ext>
                </a:extLst>
              </a:tr>
              <a:tr h="163720">
                <a:tc>
                  <a:txBody>
                    <a:bodyPr/>
                    <a:lstStyle/>
                    <a:p>
                      <a:pPr algn="r"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AI adoption:</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6350" marR="90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r>
                        <a:rPr lang="hr-HR"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XX</a:t>
                      </a: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 installers</a:t>
                      </a: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78563355"/>
                  </a:ext>
                </a:extLst>
              </a:tr>
            </a:tbl>
          </a:graphicData>
        </a:graphic>
      </p:graphicFrame>
      <p:graphicFrame>
        <p:nvGraphicFramePr>
          <p:cNvPr id="70" name="Table 69">
            <a:extLst>
              <a:ext uri="{FF2B5EF4-FFF2-40B4-BE49-F238E27FC236}">
                <a16:creationId xmlns:a16="http://schemas.microsoft.com/office/drawing/2014/main" id="{4E1A67DE-63D3-997A-F0EF-E0442160A57B}"/>
              </a:ext>
            </a:extLst>
          </p:cNvPr>
          <p:cNvGraphicFramePr>
            <a:graphicFrameLocks noGrp="1"/>
          </p:cNvGraphicFramePr>
          <p:nvPr>
            <p:extLst>
              <p:ext uri="{D42A27DB-BD31-4B8C-83A1-F6EECF244321}">
                <p14:modId xmlns:p14="http://schemas.microsoft.com/office/powerpoint/2010/main" val="2064062097"/>
              </p:ext>
            </p:extLst>
          </p:nvPr>
        </p:nvGraphicFramePr>
        <p:xfrm>
          <a:off x="8220939" y="4971735"/>
          <a:ext cx="3628161" cy="1094570"/>
        </p:xfrm>
        <a:graphic>
          <a:graphicData uri="http://schemas.openxmlformats.org/drawingml/2006/table">
            <a:tbl>
              <a:tblPr>
                <a:tableStyleId>{5C22544A-7EE6-4342-B048-85BDC9FD1C3A}</a:tableStyleId>
              </a:tblPr>
              <a:tblGrid>
                <a:gridCol w="1769904">
                  <a:extLst>
                    <a:ext uri="{9D8B030D-6E8A-4147-A177-3AD203B41FA5}">
                      <a16:colId xmlns:a16="http://schemas.microsoft.com/office/drawing/2014/main" val="2065754945"/>
                    </a:ext>
                  </a:extLst>
                </a:gridCol>
                <a:gridCol w="1858257">
                  <a:extLst>
                    <a:ext uri="{9D8B030D-6E8A-4147-A177-3AD203B41FA5}">
                      <a16:colId xmlns:a16="http://schemas.microsoft.com/office/drawing/2014/main" val="2328870465"/>
                    </a:ext>
                  </a:extLst>
                </a:gridCol>
              </a:tblGrid>
              <a:tr h="0">
                <a:tc gridSpan="2">
                  <a:txBody>
                    <a:bodyPr/>
                    <a:lstStyle/>
                    <a:p>
                      <a:pPr algn="ctr" fontAlgn="b">
                        <a:buNone/>
                      </a:pPr>
                      <a:r>
                        <a:rPr lang="en-GB" sz="1200" b="1" i="0" u="none" strike="noStrike" noProof="0" dirty="0">
                          <a:solidFill>
                            <a:schemeClr val="accent2"/>
                          </a:solidFill>
                          <a:effectLst/>
                          <a:latin typeface="Arial" panose="020B0604020202020204" pitchFamily="34" charset="0"/>
                          <a:cs typeface="Arial" panose="020B0604020202020204" pitchFamily="34" charset="0"/>
                        </a:rPr>
                        <a:t>Poland</a:t>
                      </a:r>
                    </a:p>
                  </a:txBody>
                  <a:tcPr marL="6350" marR="6350" marT="6350" marB="72000" anchor="b">
                    <a:lnL w="12700" cmpd="sng">
                      <a:noFill/>
                    </a:lnL>
                    <a:lnR w="12700" cmpd="sng">
                      <a:noFill/>
                    </a:lnR>
                    <a:lnT w="12700" cmpd="sng">
                      <a:noFill/>
                    </a:lnT>
                    <a:lnB w="6350" cap="flat" cmpd="sng" algn="ctr">
                      <a:solidFill>
                        <a:srgbClr val="0A5D7A"/>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l" fontAlgn="b">
                        <a:buNone/>
                      </a:pPr>
                      <a:endParaRPr lang="en-GB" sz="1100" b="0" i="0" u="none" strike="noStrike">
                        <a:solidFill>
                          <a:srgbClr val="000000"/>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2462855329"/>
                  </a:ext>
                </a:extLst>
              </a:tr>
              <a:tr h="0">
                <a:tc>
                  <a:txBody>
                    <a:bodyPr/>
                    <a:lstStyle/>
                    <a:p>
                      <a:pPr algn="r"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Labour shortage: </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6350" marR="90000" marT="36000" marB="0" anchor="b">
                    <a:lnL w="12700" cmpd="sng">
                      <a:noFill/>
                    </a:lnL>
                    <a:lnR w="12700" cmpd="sng">
                      <a:noFill/>
                    </a:lnR>
                    <a:lnT w="6350" cap="flat" cmpd="sng" algn="ctr">
                      <a:solidFill>
                        <a:srgbClr val="0A5D7A"/>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l" fontAlgn="b">
                        <a:buNone/>
                      </a:pP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(now) </a:t>
                      </a:r>
                      <a:r>
                        <a:rPr lang="hr-HR"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XX</a:t>
                      </a: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 | (in 5 years) </a:t>
                      </a:r>
                      <a:r>
                        <a:rPr lang="hr-HR"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XX</a:t>
                      </a: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 </a:t>
                      </a:r>
                    </a:p>
                  </a:txBody>
                  <a:tcPr marL="90000" marR="6350" marT="36000" marB="0" anchor="b">
                    <a:lnL w="12700" cmpd="sng">
                      <a:noFill/>
                    </a:lnL>
                    <a:lnR w="12700" cmpd="sng">
                      <a:noFill/>
                    </a:lnR>
                    <a:lnT w="6350" cap="flat" cmpd="sng" algn="ctr">
                      <a:solidFill>
                        <a:srgbClr val="0A5D7A"/>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18359099"/>
                  </a:ext>
                </a:extLst>
              </a:tr>
              <a:tr h="81860">
                <a:tc>
                  <a:txBody>
                    <a:bodyPr/>
                    <a:lstStyle/>
                    <a:p>
                      <a:pPr algn="r"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Prefab</a:t>
                      </a:r>
                      <a:r>
                        <a:rPr lang="hr-HR" sz="1000" u="none" strike="noStrike" noProof="0" dirty="0">
                          <a:solidFill>
                            <a:schemeClr val="bg1">
                              <a:lumMod val="65000"/>
                            </a:schemeClr>
                          </a:solidFill>
                          <a:effectLst/>
                          <a:latin typeface="Arial" panose="020B0604020202020204" pitchFamily="34" charset="0"/>
                          <a:cs typeface="Arial" panose="020B0604020202020204" pitchFamily="34" charset="0"/>
                        </a:rPr>
                        <a:t> *</a:t>
                      </a: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 (% projects):</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6350" marR="90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r>
                        <a:rPr lang="hr-HR"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XX</a:t>
                      </a: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a:t>
                      </a: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34783434"/>
                  </a:ext>
                </a:extLst>
              </a:tr>
              <a:tr h="81860">
                <a:tc>
                  <a:txBody>
                    <a:bodyPr/>
                    <a:lstStyle/>
                    <a:p>
                      <a:pPr algn="r"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BIM projects</a:t>
                      </a:r>
                      <a:r>
                        <a:rPr lang="hr-HR" sz="1000" u="none" strike="noStrike" noProof="0" dirty="0">
                          <a:solidFill>
                            <a:schemeClr val="bg1">
                              <a:lumMod val="65000"/>
                            </a:schemeClr>
                          </a:solidFill>
                          <a:effectLst/>
                          <a:latin typeface="Arial" panose="020B0604020202020204" pitchFamily="34" charset="0"/>
                          <a:cs typeface="Arial" panose="020B0604020202020204" pitchFamily="34" charset="0"/>
                        </a:rPr>
                        <a:t> *</a:t>
                      </a: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 (% turnover):</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6350" marR="90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r>
                        <a:rPr lang="hr-HR"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XX</a:t>
                      </a: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a:t>
                      </a: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35839473"/>
                  </a:ext>
                </a:extLst>
              </a:tr>
              <a:tr h="163720">
                <a:tc>
                  <a:txBody>
                    <a:bodyPr/>
                    <a:lstStyle/>
                    <a:p>
                      <a:pPr algn="r"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Sustainability (% projects):</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6350" marR="90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r>
                        <a:rPr lang="hr-HR"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XX</a:t>
                      </a: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a:t>
                      </a: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45684952"/>
                  </a:ext>
                </a:extLst>
              </a:tr>
              <a:tr h="163720">
                <a:tc>
                  <a:txBody>
                    <a:bodyPr/>
                    <a:lstStyle/>
                    <a:p>
                      <a:pPr algn="r"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AI adoption:</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6350" marR="90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r>
                        <a:rPr lang="hr-HR"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XX</a:t>
                      </a: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 installers</a:t>
                      </a: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78563355"/>
                  </a:ext>
                </a:extLst>
              </a:tr>
            </a:tbl>
          </a:graphicData>
        </a:graphic>
      </p:graphicFrame>
    </p:spTree>
    <p:extLst>
      <p:ext uri="{BB962C8B-B14F-4D97-AF65-F5344CB8AC3E}">
        <p14:creationId xmlns:p14="http://schemas.microsoft.com/office/powerpoint/2010/main" val="34110071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F4D928-934D-83F1-2B10-DF5B56735D2A}"/>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8C4BFEC7-C8A5-7DE4-3B89-069D5103BE11}"/>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7961988" y="0"/>
            <a:ext cx="4230012" cy="6858000"/>
          </a:xfrm>
          <a:prstGeom prst="rect">
            <a:avLst/>
          </a:prstGeom>
        </p:spPr>
      </p:pic>
      <p:graphicFrame>
        <p:nvGraphicFramePr>
          <p:cNvPr id="7" name="Tabel 6">
            <a:extLst>
              <a:ext uri="{FF2B5EF4-FFF2-40B4-BE49-F238E27FC236}">
                <a16:creationId xmlns:a16="http://schemas.microsoft.com/office/drawing/2014/main" id="{D23B39D0-160C-E66C-EAB7-FC296D7BE867}"/>
              </a:ext>
            </a:extLst>
          </p:cNvPr>
          <p:cNvGraphicFramePr>
            <a:graphicFrameLocks noGrp="1"/>
          </p:cNvGraphicFramePr>
          <p:nvPr>
            <p:extLst>
              <p:ext uri="{D42A27DB-BD31-4B8C-83A1-F6EECF244321}">
                <p14:modId xmlns:p14="http://schemas.microsoft.com/office/powerpoint/2010/main" val="3192823432"/>
              </p:ext>
            </p:extLst>
          </p:nvPr>
        </p:nvGraphicFramePr>
        <p:xfrm>
          <a:off x="479426" y="1513960"/>
          <a:ext cx="4338688" cy="2908059"/>
        </p:xfrm>
        <a:graphic>
          <a:graphicData uri="http://schemas.openxmlformats.org/drawingml/2006/table">
            <a:tbl>
              <a:tblPr firstRow="1" bandRow="1"/>
              <a:tblGrid>
                <a:gridCol w="4338688">
                  <a:extLst>
                    <a:ext uri="{9D8B030D-6E8A-4147-A177-3AD203B41FA5}">
                      <a16:colId xmlns:a16="http://schemas.microsoft.com/office/drawing/2014/main" val="329270630"/>
                    </a:ext>
                  </a:extLst>
                </a:gridCol>
              </a:tblGrid>
              <a:tr h="415437">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a:r>
                        <a:rPr lang="en-GB" sz="1400" b="0" noProof="0" dirty="0">
                          <a:solidFill>
                            <a:schemeClr val="bg1"/>
                          </a:solidFill>
                          <a:latin typeface="Arial" panose="020B0604020202020204" pitchFamily="34" charset="0"/>
                          <a:cs typeface="Arial" panose="020B0604020202020204" pitchFamily="34" charset="0"/>
                        </a:rPr>
                        <a:t>Key market insights</a:t>
                      </a:r>
                    </a:p>
                  </a:txBody>
                  <a:tcPr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571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3225871963"/>
                  </a:ext>
                </a:extLst>
              </a:tr>
              <a:tr h="415437">
                <a:tc>
                  <a:txBody>
                    <a:bodyPr/>
                    <a:lstStyle/>
                    <a:p>
                      <a:pPr algn="l"/>
                      <a:r>
                        <a:rPr lang="en-GB" sz="1400" b="0" noProof="0" dirty="0">
                          <a:solidFill>
                            <a:schemeClr val="bg1"/>
                          </a:solidFill>
                          <a:latin typeface="Arial" panose="020B0604020202020204" pitchFamily="34" charset="0"/>
                          <a:cs typeface="Arial" panose="020B0604020202020204" pitchFamily="34" charset="0"/>
                        </a:rPr>
                        <a:t>Methodology and Installers’ profile</a:t>
                      </a:r>
                    </a:p>
                  </a:txBody>
                  <a:tcPr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3468833978"/>
                  </a:ext>
                </a:extLst>
              </a:tr>
              <a:tr h="415437">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a:r>
                        <a:rPr lang="en-GB" sz="1400" b="0" noProof="0" dirty="0">
                          <a:solidFill>
                            <a:schemeClr val="bg1"/>
                          </a:solidFill>
                          <a:latin typeface="Arial" panose="020B0604020202020204" pitchFamily="34" charset="0"/>
                          <a:cs typeface="Arial" panose="020B0604020202020204" pitchFamily="34" charset="0"/>
                        </a:rPr>
                        <a:t>European business overview and market outlook</a:t>
                      </a:r>
                    </a:p>
                  </a:txBody>
                  <a:tcPr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3991562291"/>
                  </a:ext>
                </a:extLst>
              </a:tr>
              <a:tr h="415437">
                <a:tc>
                  <a:txBody>
                    <a:bodyPr/>
                    <a:lstStyle/>
                    <a:p>
                      <a:pPr algn="l"/>
                      <a:r>
                        <a:rPr lang="en-GB" sz="1400" b="0" kern="1200" noProof="0" dirty="0">
                          <a:solidFill>
                            <a:schemeClr val="bg1"/>
                          </a:solidFill>
                          <a:latin typeface="Arial" panose="020B0604020202020204" pitchFamily="34" charset="0"/>
                          <a:ea typeface="+mn-ea"/>
                          <a:cs typeface="Arial" panose="020B0604020202020204" pitchFamily="34" charset="0"/>
                        </a:rPr>
                        <a:t>The key industry trends </a:t>
                      </a:r>
                    </a:p>
                  </a:txBody>
                  <a:tcPr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2430886278"/>
                  </a:ext>
                </a:extLst>
              </a:tr>
              <a:tr h="415437">
                <a:tc>
                  <a:txBody>
                    <a:bodyPr/>
                    <a:lstStyle/>
                    <a:p>
                      <a:pPr marL="0" algn="l" defTabSz="914400" rtl="0" eaLnBrk="1" latinLnBrk="0" hangingPunct="1"/>
                      <a:r>
                        <a:rPr lang="en-GB" sz="1400" b="0" kern="1200" noProof="0" dirty="0">
                          <a:solidFill>
                            <a:schemeClr val="bg1"/>
                          </a:solidFill>
                          <a:latin typeface="Arial" panose="020B0604020202020204" pitchFamily="34" charset="0"/>
                          <a:ea typeface="+mn-ea"/>
                          <a:cs typeface="Arial" panose="020B0604020202020204" pitchFamily="34" charset="0"/>
                        </a:rPr>
                        <a:t>Adoption of emerging trends </a:t>
                      </a:r>
                    </a:p>
                  </a:txBody>
                  <a:tcPr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A5D7A"/>
                    </a:solidFill>
                  </a:tcPr>
                </a:tc>
                <a:extLst>
                  <a:ext uri="{0D108BD9-81ED-4DB2-BD59-A6C34878D82A}">
                    <a16:rowId xmlns:a16="http://schemas.microsoft.com/office/drawing/2014/main" val="2781111078"/>
                  </a:ext>
                </a:extLst>
              </a:tr>
              <a:tr h="415437">
                <a:tc>
                  <a:txBody>
                    <a:bodyPr/>
                    <a:lstStyle/>
                    <a:p>
                      <a:pPr marL="0" algn="l" defTabSz="914400" rtl="0" eaLnBrk="1" latinLnBrk="0" hangingPunct="1"/>
                      <a:r>
                        <a:rPr lang="en-GB" sz="1400" b="0" kern="1200" noProof="0" dirty="0">
                          <a:solidFill>
                            <a:schemeClr val="bg1"/>
                          </a:solidFill>
                          <a:latin typeface="Arial" panose="020B0604020202020204" pitchFamily="34" charset="0"/>
                          <a:ea typeface="+mn-ea"/>
                          <a:cs typeface="Arial" panose="020B0604020202020204" pitchFamily="34" charset="0"/>
                        </a:rPr>
                        <a:t>Media orientation </a:t>
                      </a:r>
                    </a:p>
                  </a:txBody>
                  <a:tcPr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1024118655"/>
                  </a:ext>
                </a:extLst>
              </a:tr>
              <a:tr h="4154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noProof="0" dirty="0">
                          <a:solidFill>
                            <a:schemeClr val="bg1"/>
                          </a:solidFill>
                          <a:latin typeface="Arial" panose="020B0604020202020204" pitchFamily="34" charset="0"/>
                          <a:ea typeface="+mn-ea"/>
                          <a:cs typeface="Arial" panose="020B0604020202020204" pitchFamily="34" charset="0"/>
                        </a:rPr>
                        <a:t>Country summaries</a:t>
                      </a:r>
                    </a:p>
                  </a:txBody>
                  <a:tcPr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1984564485"/>
                  </a:ext>
                </a:extLst>
              </a:tr>
            </a:tbl>
          </a:graphicData>
        </a:graphic>
      </p:graphicFrame>
      <p:sp>
        <p:nvSpPr>
          <p:cNvPr id="6" name="Tijdelijke aanduiding voor tekst 4">
            <a:extLst>
              <a:ext uri="{FF2B5EF4-FFF2-40B4-BE49-F238E27FC236}">
                <a16:creationId xmlns:a16="http://schemas.microsoft.com/office/drawing/2014/main" id="{59CC3823-E157-27B3-BC4C-E51A31A7B294}"/>
              </a:ext>
            </a:extLst>
          </p:cNvPr>
          <p:cNvSpPr>
            <a:spLocks noGrp="1"/>
          </p:cNvSpPr>
          <p:nvPr>
            <p:ph type="body" sz="quarter" idx="4294967295"/>
          </p:nvPr>
        </p:nvSpPr>
        <p:spPr>
          <a:xfrm>
            <a:off x="479426" y="368301"/>
            <a:ext cx="5616574" cy="539750"/>
          </a:xfrm>
          <a:prstGeom prst="rect">
            <a:avLst/>
          </a:prstGeom>
        </p:spPr>
        <p:txBody>
          <a:bodyPr wrap="square" lIns="0" tIns="0" rIns="0" bIns="0"/>
          <a:lstStyle/>
          <a:p>
            <a:pPr marL="0" indent="0">
              <a:buNone/>
            </a:pPr>
            <a:r>
              <a:rPr lang="en-GB" sz="2800" b="1" dirty="0">
                <a:solidFill>
                  <a:srgbClr val="0A5D7A"/>
                </a:solidFill>
              </a:rPr>
              <a:t>Index</a:t>
            </a:r>
            <a:endParaRPr lang="en-GB" b="1" dirty="0">
              <a:solidFill>
                <a:srgbClr val="0A5D7A"/>
              </a:solidFill>
            </a:endParaRPr>
          </a:p>
        </p:txBody>
      </p:sp>
      <p:sp>
        <p:nvSpPr>
          <p:cNvPr id="4" name="Tijdelijke aanduiding voor dianummer 2">
            <a:extLst>
              <a:ext uri="{FF2B5EF4-FFF2-40B4-BE49-F238E27FC236}">
                <a16:creationId xmlns:a16="http://schemas.microsoft.com/office/drawing/2014/main" id="{E41E32D3-F784-F781-2D6B-95937CD4DB32}"/>
              </a:ext>
            </a:extLst>
          </p:cNvPr>
          <p:cNvSpPr txBox="1">
            <a:spLocks/>
          </p:cNvSpPr>
          <p:nvPr/>
        </p:nvSpPr>
        <p:spPr>
          <a:xfrm>
            <a:off x="11535384" y="6489700"/>
            <a:ext cx="371634" cy="179388"/>
          </a:xfrm>
          <a:prstGeom prst="rect">
            <a:avLst/>
          </a:prstGeom>
        </p:spPr>
        <p:txBody>
          <a:bodyPr vert="horz" lIns="0" tIns="0" rIns="0" bIns="0" rtlCol="0" anchor="ctr">
            <a:noAutofit/>
          </a:bodyPr>
          <a:lstStyle>
            <a:defPPr>
              <a:defRPr lang="nl-NL"/>
            </a:defPPr>
            <a:lvl1pPr marL="0" algn="ctr" defTabSz="914400" rtl="0" eaLnBrk="1" latinLnBrk="0" hangingPunct="1">
              <a:defRPr sz="800" b="1" kern="1200">
                <a:solidFill>
                  <a:srgbClr val="757F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7AD0FE45-509C-4BDF-9EDE-64426F8DF3D2}" type="slidenum">
              <a:rPr kumimoji="0" lang="en-GB" sz="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33</a:t>
            </a:fld>
            <a:endParaRPr kumimoji="0" lang="en-GB" sz="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nvGrpSpPr>
          <p:cNvPr id="5" name="Groep 4">
            <a:extLst>
              <a:ext uri="{FF2B5EF4-FFF2-40B4-BE49-F238E27FC236}">
                <a16:creationId xmlns:a16="http://schemas.microsoft.com/office/drawing/2014/main" id="{AF1E5CD1-BA90-260A-2C26-D58E1622B8DC}"/>
              </a:ext>
            </a:extLst>
          </p:cNvPr>
          <p:cNvGrpSpPr/>
          <p:nvPr/>
        </p:nvGrpSpPr>
        <p:grpSpPr>
          <a:xfrm>
            <a:off x="11535384" y="171612"/>
            <a:ext cx="371634" cy="196126"/>
            <a:chOff x="5687079" y="4352018"/>
            <a:chExt cx="2797541" cy="1476376"/>
          </a:xfrm>
        </p:grpSpPr>
        <p:sp>
          <p:nvSpPr>
            <p:cNvPr id="8" name="Freeform 5">
              <a:extLst>
                <a:ext uri="{FF2B5EF4-FFF2-40B4-BE49-F238E27FC236}">
                  <a16:creationId xmlns:a16="http://schemas.microsoft.com/office/drawing/2014/main" id="{7F5880DD-6F6A-FF01-144F-47A2DA1393D1}"/>
                </a:ext>
              </a:extLst>
            </p:cNvPr>
            <p:cNvSpPr>
              <a:spLocks/>
            </p:cNvSpPr>
            <p:nvPr/>
          </p:nvSpPr>
          <p:spPr bwMode="auto">
            <a:xfrm>
              <a:off x="5687079" y="4352018"/>
              <a:ext cx="884238" cy="1476376"/>
            </a:xfrm>
            <a:custGeom>
              <a:avLst/>
              <a:gdLst>
                <a:gd name="T0" fmla="*/ 38 w 266"/>
                <a:gd name="T1" fmla="*/ 0 h 454"/>
                <a:gd name="T2" fmla="*/ 38 w 266"/>
                <a:gd name="T3" fmla="*/ 297 h 454"/>
                <a:gd name="T4" fmla="*/ 46 w 266"/>
                <a:gd name="T5" fmla="*/ 345 h 454"/>
                <a:gd name="T6" fmla="*/ 67 w 266"/>
                <a:gd name="T7" fmla="*/ 382 h 454"/>
                <a:gd name="T8" fmla="*/ 96 w 266"/>
                <a:gd name="T9" fmla="*/ 405 h 454"/>
                <a:gd name="T10" fmla="*/ 129 w 266"/>
                <a:gd name="T11" fmla="*/ 412 h 454"/>
                <a:gd name="T12" fmla="*/ 164 w 266"/>
                <a:gd name="T13" fmla="*/ 405 h 454"/>
                <a:gd name="T14" fmla="*/ 196 w 266"/>
                <a:gd name="T15" fmla="*/ 384 h 454"/>
                <a:gd name="T16" fmla="*/ 218 w 266"/>
                <a:gd name="T17" fmla="*/ 348 h 454"/>
                <a:gd name="T18" fmla="*/ 227 w 266"/>
                <a:gd name="T19" fmla="*/ 298 h 454"/>
                <a:gd name="T20" fmla="*/ 227 w 266"/>
                <a:gd name="T21" fmla="*/ 0 h 454"/>
                <a:gd name="T22" fmla="*/ 266 w 266"/>
                <a:gd name="T23" fmla="*/ 0 h 454"/>
                <a:gd name="T24" fmla="*/ 266 w 266"/>
                <a:gd name="T25" fmla="*/ 295 h 454"/>
                <a:gd name="T26" fmla="*/ 254 w 266"/>
                <a:gd name="T27" fmla="*/ 363 h 454"/>
                <a:gd name="T28" fmla="*/ 222 w 266"/>
                <a:gd name="T29" fmla="*/ 413 h 454"/>
                <a:gd name="T30" fmla="*/ 178 w 266"/>
                <a:gd name="T31" fmla="*/ 444 h 454"/>
                <a:gd name="T32" fmla="*/ 130 w 266"/>
                <a:gd name="T33" fmla="*/ 454 h 454"/>
                <a:gd name="T34" fmla="*/ 83 w 266"/>
                <a:gd name="T35" fmla="*/ 444 h 454"/>
                <a:gd name="T36" fmla="*/ 42 w 266"/>
                <a:gd name="T37" fmla="*/ 414 h 454"/>
                <a:gd name="T38" fmla="*/ 11 w 266"/>
                <a:gd name="T39" fmla="*/ 363 h 454"/>
                <a:gd name="T40" fmla="*/ 0 w 266"/>
                <a:gd name="T41" fmla="*/ 294 h 454"/>
                <a:gd name="T42" fmla="*/ 0 w 266"/>
                <a:gd name="T43" fmla="*/ 0 h 454"/>
                <a:gd name="T44" fmla="*/ 38 w 266"/>
                <a:gd name="T45" fmla="*/ 0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6" h="454">
                  <a:moveTo>
                    <a:pt x="38" y="0"/>
                  </a:moveTo>
                  <a:cubicBezTo>
                    <a:pt x="38" y="297"/>
                    <a:pt x="38" y="297"/>
                    <a:pt x="38" y="297"/>
                  </a:cubicBezTo>
                  <a:cubicBezTo>
                    <a:pt x="38" y="315"/>
                    <a:pt x="41" y="331"/>
                    <a:pt x="46" y="345"/>
                  </a:cubicBezTo>
                  <a:cubicBezTo>
                    <a:pt x="51" y="360"/>
                    <a:pt x="58" y="372"/>
                    <a:pt x="67" y="382"/>
                  </a:cubicBezTo>
                  <a:cubicBezTo>
                    <a:pt x="76" y="392"/>
                    <a:pt x="85" y="399"/>
                    <a:pt x="96" y="405"/>
                  </a:cubicBezTo>
                  <a:cubicBezTo>
                    <a:pt x="107" y="410"/>
                    <a:pt x="118" y="412"/>
                    <a:pt x="129" y="412"/>
                  </a:cubicBezTo>
                  <a:cubicBezTo>
                    <a:pt x="141" y="412"/>
                    <a:pt x="153" y="410"/>
                    <a:pt x="164" y="405"/>
                  </a:cubicBezTo>
                  <a:cubicBezTo>
                    <a:pt x="176" y="400"/>
                    <a:pt x="187" y="393"/>
                    <a:pt x="196" y="384"/>
                  </a:cubicBezTo>
                  <a:cubicBezTo>
                    <a:pt x="205" y="374"/>
                    <a:pt x="213" y="362"/>
                    <a:pt x="218" y="348"/>
                  </a:cubicBezTo>
                  <a:cubicBezTo>
                    <a:pt x="224" y="334"/>
                    <a:pt x="227" y="317"/>
                    <a:pt x="227" y="298"/>
                  </a:cubicBezTo>
                  <a:cubicBezTo>
                    <a:pt x="227" y="0"/>
                    <a:pt x="227" y="0"/>
                    <a:pt x="227" y="0"/>
                  </a:cubicBezTo>
                  <a:cubicBezTo>
                    <a:pt x="266" y="0"/>
                    <a:pt x="266" y="0"/>
                    <a:pt x="266" y="0"/>
                  </a:cubicBezTo>
                  <a:cubicBezTo>
                    <a:pt x="266" y="295"/>
                    <a:pt x="266" y="295"/>
                    <a:pt x="266" y="295"/>
                  </a:cubicBezTo>
                  <a:cubicBezTo>
                    <a:pt x="266" y="321"/>
                    <a:pt x="262" y="344"/>
                    <a:pt x="254" y="363"/>
                  </a:cubicBezTo>
                  <a:cubicBezTo>
                    <a:pt x="245" y="383"/>
                    <a:pt x="235" y="400"/>
                    <a:pt x="222" y="413"/>
                  </a:cubicBezTo>
                  <a:cubicBezTo>
                    <a:pt x="209" y="427"/>
                    <a:pt x="194" y="437"/>
                    <a:pt x="178" y="444"/>
                  </a:cubicBezTo>
                  <a:cubicBezTo>
                    <a:pt x="162" y="451"/>
                    <a:pt x="146" y="454"/>
                    <a:pt x="130" y="454"/>
                  </a:cubicBezTo>
                  <a:cubicBezTo>
                    <a:pt x="114" y="454"/>
                    <a:pt x="99" y="451"/>
                    <a:pt x="83" y="444"/>
                  </a:cubicBezTo>
                  <a:cubicBezTo>
                    <a:pt x="68" y="437"/>
                    <a:pt x="54" y="427"/>
                    <a:pt x="42" y="414"/>
                  </a:cubicBezTo>
                  <a:cubicBezTo>
                    <a:pt x="29" y="400"/>
                    <a:pt x="19" y="383"/>
                    <a:pt x="11" y="363"/>
                  </a:cubicBezTo>
                  <a:cubicBezTo>
                    <a:pt x="3" y="343"/>
                    <a:pt x="0" y="320"/>
                    <a:pt x="0" y="294"/>
                  </a:cubicBezTo>
                  <a:cubicBezTo>
                    <a:pt x="0" y="0"/>
                    <a:pt x="0" y="0"/>
                    <a:pt x="0" y="0"/>
                  </a:cubicBezTo>
                  <a:lnTo>
                    <a:pt x="3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9" name="Freeform 6">
              <a:extLst>
                <a:ext uri="{FF2B5EF4-FFF2-40B4-BE49-F238E27FC236}">
                  <a16:creationId xmlns:a16="http://schemas.microsoft.com/office/drawing/2014/main" id="{F4B13403-FC5E-DA1A-B563-F64C6517E1B2}"/>
                </a:ext>
              </a:extLst>
            </p:cNvPr>
            <p:cNvSpPr>
              <a:spLocks/>
            </p:cNvSpPr>
            <p:nvPr/>
          </p:nvSpPr>
          <p:spPr bwMode="auto">
            <a:xfrm>
              <a:off x="6674286" y="4352018"/>
              <a:ext cx="876300" cy="1476375"/>
            </a:xfrm>
            <a:custGeom>
              <a:avLst/>
              <a:gdLst>
                <a:gd name="T0" fmla="*/ 40 w 264"/>
                <a:gd name="T1" fmla="*/ 315 h 466"/>
                <a:gd name="T2" fmla="*/ 49 w 264"/>
                <a:gd name="T3" fmla="*/ 359 h 466"/>
                <a:gd name="T4" fmla="*/ 68 w 264"/>
                <a:gd name="T5" fmla="*/ 393 h 466"/>
                <a:gd name="T6" fmla="*/ 98 w 264"/>
                <a:gd name="T7" fmla="*/ 416 h 466"/>
                <a:gd name="T8" fmla="*/ 135 w 264"/>
                <a:gd name="T9" fmla="*/ 424 h 466"/>
                <a:gd name="T10" fmla="*/ 169 w 264"/>
                <a:gd name="T11" fmla="*/ 419 h 466"/>
                <a:gd name="T12" fmla="*/ 198 w 264"/>
                <a:gd name="T13" fmla="*/ 404 h 466"/>
                <a:gd name="T14" fmla="*/ 218 w 264"/>
                <a:gd name="T15" fmla="*/ 376 h 466"/>
                <a:gd name="T16" fmla="*/ 225 w 264"/>
                <a:gd name="T17" fmla="*/ 335 h 466"/>
                <a:gd name="T18" fmla="*/ 217 w 264"/>
                <a:gd name="T19" fmla="*/ 302 h 466"/>
                <a:gd name="T20" fmla="*/ 196 w 264"/>
                <a:gd name="T21" fmla="*/ 278 h 466"/>
                <a:gd name="T22" fmla="*/ 166 w 264"/>
                <a:gd name="T23" fmla="*/ 261 h 466"/>
                <a:gd name="T24" fmla="*/ 132 w 264"/>
                <a:gd name="T25" fmla="*/ 247 h 466"/>
                <a:gd name="T26" fmla="*/ 89 w 264"/>
                <a:gd name="T27" fmla="*/ 230 h 466"/>
                <a:gd name="T28" fmla="*/ 50 w 264"/>
                <a:gd name="T29" fmla="*/ 205 h 466"/>
                <a:gd name="T30" fmla="*/ 22 w 264"/>
                <a:gd name="T31" fmla="*/ 168 h 466"/>
                <a:gd name="T32" fmla="*/ 11 w 264"/>
                <a:gd name="T33" fmla="*/ 113 h 466"/>
                <a:gd name="T34" fmla="*/ 20 w 264"/>
                <a:gd name="T35" fmla="*/ 64 h 466"/>
                <a:gd name="T36" fmla="*/ 44 w 264"/>
                <a:gd name="T37" fmla="*/ 29 h 466"/>
                <a:gd name="T38" fmla="*/ 82 w 264"/>
                <a:gd name="T39" fmla="*/ 7 h 466"/>
                <a:gd name="T40" fmla="*/ 130 w 264"/>
                <a:gd name="T41" fmla="*/ 0 h 466"/>
                <a:gd name="T42" fmla="*/ 188 w 264"/>
                <a:gd name="T43" fmla="*/ 12 h 466"/>
                <a:gd name="T44" fmla="*/ 226 w 264"/>
                <a:gd name="T45" fmla="*/ 44 h 466"/>
                <a:gd name="T46" fmla="*/ 246 w 264"/>
                <a:gd name="T47" fmla="*/ 86 h 466"/>
                <a:gd name="T48" fmla="*/ 253 w 264"/>
                <a:gd name="T49" fmla="*/ 131 h 466"/>
                <a:gd name="T50" fmla="*/ 214 w 264"/>
                <a:gd name="T51" fmla="*/ 131 h 466"/>
                <a:gd name="T52" fmla="*/ 206 w 264"/>
                <a:gd name="T53" fmla="*/ 92 h 466"/>
                <a:gd name="T54" fmla="*/ 187 w 264"/>
                <a:gd name="T55" fmla="*/ 64 h 466"/>
                <a:gd name="T56" fmla="*/ 161 w 264"/>
                <a:gd name="T57" fmla="*/ 47 h 466"/>
                <a:gd name="T58" fmla="*/ 130 w 264"/>
                <a:gd name="T59" fmla="*/ 41 h 466"/>
                <a:gd name="T60" fmla="*/ 100 w 264"/>
                <a:gd name="T61" fmla="*/ 45 h 466"/>
                <a:gd name="T62" fmla="*/ 74 w 264"/>
                <a:gd name="T63" fmla="*/ 57 h 466"/>
                <a:gd name="T64" fmla="*/ 56 w 264"/>
                <a:gd name="T65" fmla="*/ 79 h 466"/>
                <a:gd name="T66" fmla="*/ 49 w 264"/>
                <a:gd name="T67" fmla="*/ 113 h 466"/>
                <a:gd name="T68" fmla="*/ 57 w 264"/>
                <a:gd name="T69" fmla="*/ 147 h 466"/>
                <a:gd name="T70" fmla="*/ 78 w 264"/>
                <a:gd name="T71" fmla="*/ 171 h 466"/>
                <a:gd name="T72" fmla="*/ 109 w 264"/>
                <a:gd name="T73" fmla="*/ 189 h 466"/>
                <a:gd name="T74" fmla="*/ 144 w 264"/>
                <a:gd name="T75" fmla="*/ 203 h 466"/>
                <a:gd name="T76" fmla="*/ 187 w 264"/>
                <a:gd name="T77" fmla="*/ 221 h 466"/>
                <a:gd name="T78" fmla="*/ 226 w 264"/>
                <a:gd name="T79" fmla="*/ 245 h 466"/>
                <a:gd name="T80" fmla="*/ 253 w 264"/>
                <a:gd name="T81" fmla="*/ 281 h 466"/>
                <a:gd name="T82" fmla="*/ 264 w 264"/>
                <a:gd name="T83" fmla="*/ 335 h 466"/>
                <a:gd name="T84" fmla="*/ 254 w 264"/>
                <a:gd name="T85" fmla="*/ 392 h 466"/>
                <a:gd name="T86" fmla="*/ 227 w 264"/>
                <a:gd name="T87" fmla="*/ 433 h 466"/>
                <a:gd name="T88" fmla="*/ 186 w 264"/>
                <a:gd name="T89" fmla="*/ 458 h 466"/>
                <a:gd name="T90" fmla="*/ 135 w 264"/>
                <a:gd name="T91" fmla="*/ 466 h 466"/>
                <a:gd name="T92" fmla="*/ 85 w 264"/>
                <a:gd name="T93" fmla="*/ 456 h 466"/>
                <a:gd name="T94" fmla="*/ 43 w 264"/>
                <a:gd name="T95" fmla="*/ 426 h 466"/>
                <a:gd name="T96" fmla="*/ 13 w 264"/>
                <a:gd name="T97" fmla="*/ 378 h 466"/>
                <a:gd name="T98" fmla="*/ 0 w 264"/>
                <a:gd name="T99" fmla="*/ 315 h 466"/>
                <a:gd name="T100" fmla="*/ 40 w 264"/>
                <a:gd name="T101" fmla="*/ 315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4" h="466">
                  <a:moveTo>
                    <a:pt x="40" y="315"/>
                  </a:moveTo>
                  <a:cubicBezTo>
                    <a:pt x="41" y="331"/>
                    <a:pt x="44" y="346"/>
                    <a:pt x="49" y="359"/>
                  </a:cubicBezTo>
                  <a:cubicBezTo>
                    <a:pt x="54" y="372"/>
                    <a:pt x="60" y="384"/>
                    <a:pt x="68" y="393"/>
                  </a:cubicBezTo>
                  <a:cubicBezTo>
                    <a:pt x="77" y="403"/>
                    <a:pt x="86" y="410"/>
                    <a:pt x="98" y="416"/>
                  </a:cubicBezTo>
                  <a:cubicBezTo>
                    <a:pt x="109" y="421"/>
                    <a:pt x="121" y="424"/>
                    <a:pt x="135" y="424"/>
                  </a:cubicBezTo>
                  <a:cubicBezTo>
                    <a:pt x="147" y="424"/>
                    <a:pt x="158" y="422"/>
                    <a:pt x="169" y="419"/>
                  </a:cubicBezTo>
                  <a:cubicBezTo>
                    <a:pt x="180" y="416"/>
                    <a:pt x="189" y="411"/>
                    <a:pt x="198" y="404"/>
                  </a:cubicBezTo>
                  <a:cubicBezTo>
                    <a:pt x="206" y="397"/>
                    <a:pt x="213" y="388"/>
                    <a:pt x="218" y="376"/>
                  </a:cubicBezTo>
                  <a:cubicBezTo>
                    <a:pt x="223" y="365"/>
                    <a:pt x="225" y="351"/>
                    <a:pt x="225" y="335"/>
                  </a:cubicBezTo>
                  <a:cubicBezTo>
                    <a:pt x="225" y="322"/>
                    <a:pt x="223" y="311"/>
                    <a:pt x="217" y="302"/>
                  </a:cubicBezTo>
                  <a:cubicBezTo>
                    <a:pt x="212" y="292"/>
                    <a:pt x="205" y="284"/>
                    <a:pt x="196" y="278"/>
                  </a:cubicBezTo>
                  <a:cubicBezTo>
                    <a:pt x="187" y="271"/>
                    <a:pt x="177" y="266"/>
                    <a:pt x="166" y="261"/>
                  </a:cubicBezTo>
                  <a:cubicBezTo>
                    <a:pt x="155" y="256"/>
                    <a:pt x="144" y="251"/>
                    <a:pt x="132" y="247"/>
                  </a:cubicBezTo>
                  <a:cubicBezTo>
                    <a:pt x="118" y="242"/>
                    <a:pt x="103" y="236"/>
                    <a:pt x="89" y="230"/>
                  </a:cubicBezTo>
                  <a:cubicBezTo>
                    <a:pt x="74" y="223"/>
                    <a:pt x="61" y="215"/>
                    <a:pt x="50" y="205"/>
                  </a:cubicBezTo>
                  <a:cubicBezTo>
                    <a:pt x="38" y="195"/>
                    <a:pt x="29" y="183"/>
                    <a:pt x="22" y="168"/>
                  </a:cubicBezTo>
                  <a:cubicBezTo>
                    <a:pt x="14" y="153"/>
                    <a:pt x="11" y="135"/>
                    <a:pt x="11" y="113"/>
                  </a:cubicBezTo>
                  <a:cubicBezTo>
                    <a:pt x="11" y="94"/>
                    <a:pt x="14" y="78"/>
                    <a:pt x="20" y="64"/>
                  </a:cubicBezTo>
                  <a:cubicBezTo>
                    <a:pt x="25" y="50"/>
                    <a:pt x="34" y="38"/>
                    <a:pt x="44" y="29"/>
                  </a:cubicBezTo>
                  <a:cubicBezTo>
                    <a:pt x="55" y="19"/>
                    <a:pt x="67" y="12"/>
                    <a:pt x="82" y="7"/>
                  </a:cubicBezTo>
                  <a:cubicBezTo>
                    <a:pt x="97" y="2"/>
                    <a:pt x="113" y="0"/>
                    <a:pt x="130" y="0"/>
                  </a:cubicBezTo>
                  <a:cubicBezTo>
                    <a:pt x="154" y="0"/>
                    <a:pt x="173" y="4"/>
                    <a:pt x="188" y="12"/>
                  </a:cubicBezTo>
                  <a:cubicBezTo>
                    <a:pt x="204" y="20"/>
                    <a:pt x="216" y="31"/>
                    <a:pt x="226" y="44"/>
                  </a:cubicBezTo>
                  <a:cubicBezTo>
                    <a:pt x="235" y="57"/>
                    <a:pt x="242" y="71"/>
                    <a:pt x="246" y="86"/>
                  </a:cubicBezTo>
                  <a:cubicBezTo>
                    <a:pt x="250" y="102"/>
                    <a:pt x="253" y="117"/>
                    <a:pt x="253" y="131"/>
                  </a:cubicBezTo>
                  <a:cubicBezTo>
                    <a:pt x="214" y="131"/>
                    <a:pt x="214" y="131"/>
                    <a:pt x="214" y="131"/>
                  </a:cubicBezTo>
                  <a:cubicBezTo>
                    <a:pt x="213" y="116"/>
                    <a:pt x="210" y="103"/>
                    <a:pt x="206" y="92"/>
                  </a:cubicBezTo>
                  <a:cubicBezTo>
                    <a:pt x="201" y="81"/>
                    <a:pt x="195" y="72"/>
                    <a:pt x="187" y="64"/>
                  </a:cubicBezTo>
                  <a:cubicBezTo>
                    <a:pt x="180" y="57"/>
                    <a:pt x="171" y="51"/>
                    <a:pt x="161" y="47"/>
                  </a:cubicBezTo>
                  <a:cubicBezTo>
                    <a:pt x="152" y="43"/>
                    <a:pt x="141" y="41"/>
                    <a:pt x="130" y="41"/>
                  </a:cubicBezTo>
                  <a:cubicBezTo>
                    <a:pt x="120" y="41"/>
                    <a:pt x="110" y="43"/>
                    <a:pt x="100" y="45"/>
                  </a:cubicBezTo>
                  <a:cubicBezTo>
                    <a:pt x="91" y="47"/>
                    <a:pt x="82" y="52"/>
                    <a:pt x="74" y="57"/>
                  </a:cubicBezTo>
                  <a:cubicBezTo>
                    <a:pt x="67" y="63"/>
                    <a:pt x="61" y="70"/>
                    <a:pt x="56" y="79"/>
                  </a:cubicBezTo>
                  <a:cubicBezTo>
                    <a:pt x="51" y="88"/>
                    <a:pt x="49" y="99"/>
                    <a:pt x="49" y="113"/>
                  </a:cubicBezTo>
                  <a:cubicBezTo>
                    <a:pt x="49" y="126"/>
                    <a:pt x="52" y="137"/>
                    <a:pt x="57" y="147"/>
                  </a:cubicBezTo>
                  <a:cubicBezTo>
                    <a:pt x="62" y="156"/>
                    <a:pt x="69" y="164"/>
                    <a:pt x="78" y="171"/>
                  </a:cubicBezTo>
                  <a:cubicBezTo>
                    <a:pt x="87" y="178"/>
                    <a:pt x="97" y="184"/>
                    <a:pt x="109" y="189"/>
                  </a:cubicBezTo>
                  <a:cubicBezTo>
                    <a:pt x="120" y="194"/>
                    <a:pt x="132" y="199"/>
                    <a:pt x="144" y="203"/>
                  </a:cubicBezTo>
                  <a:cubicBezTo>
                    <a:pt x="159" y="209"/>
                    <a:pt x="173" y="215"/>
                    <a:pt x="187" y="221"/>
                  </a:cubicBezTo>
                  <a:cubicBezTo>
                    <a:pt x="202" y="227"/>
                    <a:pt x="214" y="235"/>
                    <a:pt x="226" y="245"/>
                  </a:cubicBezTo>
                  <a:cubicBezTo>
                    <a:pt x="237" y="255"/>
                    <a:pt x="246" y="267"/>
                    <a:pt x="253" y="281"/>
                  </a:cubicBezTo>
                  <a:cubicBezTo>
                    <a:pt x="260" y="296"/>
                    <a:pt x="264" y="314"/>
                    <a:pt x="264" y="335"/>
                  </a:cubicBezTo>
                  <a:cubicBezTo>
                    <a:pt x="264" y="357"/>
                    <a:pt x="261" y="376"/>
                    <a:pt x="254" y="392"/>
                  </a:cubicBezTo>
                  <a:cubicBezTo>
                    <a:pt x="248" y="408"/>
                    <a:pt x="239" y="422"/>
                    <a:pt x="227" y="433"/>
                  </a:cubicBezTo>
                  <a:cubicBezTo>
                    <a:pt x="216" y="444"/>
                    <a:pt x="202" y="452"/>
                    <a:pt x="186" y="458"/>
                  </a:cubicBezTo>
                  <a:cubicBezTo>
                    <a:pt x="170" y="463"/>
                    <a:pt x="153" y="466"/>
                    <a:pt x="135" y="466"/>
                  </a:cubicBezTo>
                  <a:cubicBezTo>
                    <a:pt x="118" y="466"/>
                    <a:pt x="101" y="463"/>
                    <a:pt x="85" y="456"/>
                  </a:cubicBezTo>
                  <a:cubicBezTo>
                    <a:pt x="69" y="449"/>
                    <a:pt x="55" y="439"/>
                    <a:pt x="43" y="426"/>
                  </a:cubicBezTo>
                  <a:cubicBezTo>
                    <a:pt x="30" y="413"/>
                    <a:pt x="20" y="397"/>
                    <a:pt x="13" y="378"/>
                  </a:cubicBezTo>
                  <a:cubicBezTo>
                    <a:pt x="5" y="359"/>
                    <a:pt x="1" y="339"/>
                    <a:pt x="0" y="315"/>
                  </a:cubicBezTo>
                  <a:lnTo>
                    <a:pt x="40" y="31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0" name="Freeform 7">
              <a:extLst>
                <a:ext uri="{FF2B5EF4-FFF2-40B4-BE49-F238E27FC236}">
                  <a16:creationId xmlns:a16="http://schemas.microsoft.com/office/drawing/2014/main" id="{7ABD4BCF-257D-80EC-23C2-93326C7E53CF}"/>
                </a:ext>
              </a:extLst>
            </p:cNvPr>
            <p:cNvSpPr>
              <a:spLocks noEditPoints="1"/>
            </p:cNvSpPr>
            <p:nvPr/>
          </p:nvSpPr>
          <p:spPr bwMode="auto">
            <a:xfrm>
              <a:off x="7673407" y="4352018"/>
              <a:ext cx="811213" cy="1476375"/>
            </a:xfrm>
            <a:custGeom>
              <a:avLst/>
              <a:gdLst>
                <a:gd name="T0" fmla="*/ 38 w 244"/>
                <a:gd name="T1" fmla="*/ 210 h 441"/>
                <a:gd name="T2" fmla="*/ 136 w 244"/>
                <a:gd name="T3" fmla="*/ 210 h 441"/>
                <a:gd name="T4" fmla="*/ 162 w 244"/>
                <a:gd name="T5" fmla="*/ 204 h 441"/>
                <a:gd name="T6" fmla="*/ 185 w 244"/>
                <a:gd name="T7" fmla="*/ 185 h 441"/>
                <a:gd name="T8" fmla="*/ 200 w 244"/>
                <a:gd name="T9" fmla="*/ 158 h 441"/>
                <a:gd name="T10" fmla="*/ 205 w 244"/>
                <a:gd name="T11" fmla="*/ 125 h 441"/>
                <a:gd name="T12" fmla="*/ 200 w 244"/>
                <a:gd name="T13" fmla="*/ 92 h 441"/>
                <a:gd name="T14" fmla="*/ 185 w 244"/>
                <a:gd name="T15" fmla="*/ 66 h 441"/>
                <a:gd name="T16" fmla="*/ 163 w 244"/>
                <a:gd name="T17" fmla="*/ 49 h 441"/>
                <a:gd name="T18" fmla="*/ 136 w 244"/>
                <a:gd name="T19" fmla="*/ 43 h 441"/>
                <a:gd name="T20" fmla="*/ 38 w 244"/>
                <a:gd name="T21" fmla="*/ 43 h 441"/>
                <a:gd name="T22" fmla="*/ 38 w 244"/>
                <a:gd name="T23" fmla="*/ 210 h 441"/>
                <a:gd name="T24" fmla="*/ 0 w 244"/>
                <a:gd name="T25" fmla="*/ 0 h 441"/>
                <a:gd name="T26" fmla="*/ 136 w 244"/>
                <a:gd name="T27" fmla="*/ 0 h 441"/>
                <a:gd name="T28" fmla="*/ 182 w 244"/>
                <a:gd name="T29" fmla="*/ 11 h 441"/>
                <a:gd name="T30" fmla="*/ 216 w 244"/>
                <a:gd name="T31" fmla="*/ 40 h 441"/>
                <a:gd name="T32" fmla="*/ 237 w 244"/>
                <a:gd name="T33" fmla="*/ 80 h 441"/>
                <a:gd name="T34" fmla="*/ 244 w 244"/>
                <a:gd name="T35" fmla="*/ 125 h 441"/>
                <a:gd name="T36" fmla="*/ 237 w 244"/>
                <a:gd name="T37" fmla="*/ 172 h 441"/>
                <a:gd name="T38" fmla="*/ 216 w 244"/>
                <a:gd name="T39" fmla="*/ 213 h 441"/>
                <a:gd name="T40" fmla="*/ 182 w 244"/>
                <a:gd name="T41" fmla="*/ 241 h 441"/>
                <a:gd name="T42" fmla="*/ 136 w 244"/>
                <a:gd name="T43" fmla="*/ 252 h 441"/>
                <a:gd name="T44" fmla="*/ 38 w 244"/>
                <a:gd name="T45" fmla="*/ 252 h 441"/>
                <a:gd name="T46" fmla="*/ 38 w 244"/>
                <a:gd name="T47" fmla="*/ 441 h 441"/>
                <a:gd name="T48" fmla="*/ 0 w 244"/>
                <a:gd name="T49" fmla="*/ 441 h 441"/>
                <a:gd name="T50" fmla="*/ 0 w 244"/>
                <a:gd name="T51"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4" h="441">
                  <a:moveTo>
                    <a:pt x="38" y="210"/>
                  </a:moveTo>
                  <a:cubicBezTo>
                    <a:pt x="136" y="210"/>
                    <a:pt x="136" y="210"/>
                    <a:pt x="136" y="210"/>
                  </a:cubicBezTo>
                  <a:cubicBezTo>
                    <a:pt x="145" y="210"/>
                    <a:pt x="154" y="208"/>
                    <a:pt x="162" y="204"/>
                  </a:cubicBezTo>
                  <a:cubicBezTo>
                    <a:pt x="171" y="199"/>
                    <a:pt x="178" y="193"/>
                    <a:pt x="185" y="185"/>
                  </a:cubicBezTo>
                  <a:cubicBezTo>
                    <a:pt x="191" y="178"/>
                    <a:pt x="196" y="169"/>
                    <a:pt x="200" y="158"/>
                  </a:cubicBezTo>
                  <a:cubicBezTo>
                    <a:pt x="204" y="148"/>
                    <a:pt x="205" y="137"/>
                    <a:pt x="205" y="125"/>
                  </a:cubicBezTo>
                  <a:cubicBezTo>
                    <a:pt x="205" y="113"/>
                    <a:pt x="204" y="102"/>
                    <a:pt x="200" y="92"/>
                  </a:cubicBezTo>
                  <a:cubicBezTo>
                    <a:pt x="196" y="82"/>
                    <a:pt x="192" y="73"/>
                    <a:pt x="185" y="66"/>
                  </a:cubicBezTo>
                  <a:cubicBezTo>
                    <a:pt x="179" y="59"/>
                    <a:pt x="172" y="53"/>
                    <a:pt x="163" y="49"/>
                  </a:cubicBezTo>
                  <a:cubicBezTo>
                    <a:pt x="155" y="45"/>
                    <a:pt x="146" y="43"/>
                    <a:pt x="136" y="43"/>
                  </a:cubicBezTo>
                  <a:cubicBezTo>
                    <a:pt x="38" y="43"/>
                    <a:pt x="38" y="43"/>
                    <a:pt x="38" y="43"/>
                  </a:cubicBezTo>
                  <a:lnTo>
                    <a:pt x="38" y="210"/>
                  </a:lnTo>
                  <a:close/>
                  <a:moveTo>
                    <a:pt x="0" y="0"/>
                  </a:moveTo>
                  <a:cubicBezTo>
                    <a:pt x="136" y="0"/>
                    <a:pt x="136" y="0"/>
                    <a:pt x="136" y="0"/>
                  </a:cubicBezTo>
                  <a:cubicBezTo>
                    <a:pt x="153" y="0"/>
                    <a:pt x="168" y="3"/>
                    <a:pt x="182" y="11"/>
                  </a:cubicBezTo>
                  <a:cubicBezTo>
                    <a:pt x="195" y="19"/>
                    <a:pt x="207" y="28"/>
                    <a:pt x="216" y="40"/>
                  </a:cubicBezTo>
                  <a:cubicBezTo>
                    <a:pt x="225" y="52"/>
                    <a:pt x="232" y="66"/>
                    <a:pt x="237" y="80"/>
                  </a:cubicBezTo>
                  <a:cubicBezTo>
                    <a:pt x="242" y="95"/>
                    <a:pt x="244" y="110"/>
                    <a:pt x="244" y="125"/>
                  </a:cubicBezTo>
                  <a:cubicBezTo>
                    <a:pt x="244" y="142"/>
                    <a:pt x="242" y="157"/>
                    <a:pt x="237" y="172"/>
                  </a:cubicBezTo>
                  <a:cubicBezTo>
                    <a:pt x="232" y="188"/>
                    <a:pt x="225" y="201"/>
                    <a:pt x="216" y="213"/>
                  </a:cubicBezTo>
                  <a:cubicBezTo>
                    <a:pt x="207" y="225"/>
                    <a:pt x="195" y="234"/>
                    <a:pt x="182" y="241"/>
                  </a:cubicBezTo>
                  <a:cubicBezTo>
                    <a:pt x="168" y="248"/>
                    <a:pt x="153" y="252"/>
                    <a:pt x="136" y="252"/>
                  </a:cubicBezTo>
                  <a:cubicBezTo>
                    <a:pt x="38" y="252"/>
                    <a:pt x="38" y="252"/>
                    <a:pt x="38" y="252"/>
                  </a:cubicBezTo>
                  <a:cubicBezTo>
                    <a:pt x="38" y="441"/>
                    <a:pt x="38" y="441"/>
                    <a:pt x="38" y="441"/>
                  </a:cubicBezTo>
                  <a:cubicBezTo>
                    <a:pt x="0" y="441"/>
                    <a:pt x="0" y="441"/>
                    <a:pt x="0" y="441"/>
                  </a:cubicBez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 name="Oval 8">
              <a:extLst>
                <a:ext uri="{FF2B5EF4-FFF2-40B4-BE49-F238E27FC236}">
                  <a16:creationId xmlns:a16="http://schemas.microsoft.com/office/drawing/2014/main" id="{16DE4218-7426-14DF-5EC2-DD50FB27FCFA}"/>
                </a:ext>
              </a:extLst>
            </p:cNvPr>
            <p:cNvSpPr>
              <a:spLocks noChangeArrowheads="1"/>
            </p:cNvSpPr>
            <p:nvPr/>
          </p:nvSpPr>
          <p:spPr bwMode="auto">
            <a:xfrm>
              <a:off x="6970464" y="5261423"/>
              <a:ext cx="328613" cy="330200"/>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A5D7A"/>
                </a:solidFill>
                <a:effectLst/>
                <a:uLnTx/>
                <a:uFillTx/>
                <a:latin typeface="Arial" panose="020B0604020202020204" pitchFamily="34" charset="0"/>
                <a:ea typeface="+mn-ea"/>
                <a:cs typeface="+mn-cs"/>
              </a:endParaRPr>
            </a:p>
          </p:txBody>
        </p:sp>
      </p:grpSp>
    </p:spTree>
    <p:extLst>
      <p:ext uri="{BB962C8B-B14F-4D97-AF65-F5344CB8AC3E}">
        <p14:creationId xmlns:p14="http://schemas.microsoft.com/office/powerpoint/2010/main" val="34254685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8B6246-5777-42F7-EC7C-14D9F63E29FE}"/>
            </a:ext>
          </a:extLst>
        </p:cNvPr>
        <p:cNvGrpSpPr/>
        <p:nvPr/>
      </p:nvGrpSpPr>
      <p:grpSpPr>
        <a:xfrm>
          <a:off x="0" y="0"/>
          <a:ext cx="0" cy="0"/>
          <a:chOff x="0" y="0"/>
          <a:chExt cx="0" cy="0"/>
        </a:xfrm>
      </p:grpSpPr>
      <p:graphicFrame>
        <p:nvGraphicFramePr>
          <p:cNvPr id="17" name="Table 22">
            <a:extLst>
              <a:ext uri="{FF2B5EF4-FFF2-40B4-BE49-F238E27FC236}">
                <a16:creationId xmlns:a16="http://schemas.microsoft.com/office/drawing/2014/main" id="{2107A146-AE71-8BD8-776B-E05C1873398E}"/>
              </a:ext>
            </a:extLst>
          </p:cNvPr>
          <p:cNvGraphicFramePr>
            <a:graphicFrameLocks noGrp="1"/>
          </p:cNvGraphicFramePr>
          <p:nvPr>
            <p:extLst>
              <p:ext uri="{D42A27DB-BD31-4B8C-83A1-F6EECF244321}">
                <p14:modId xmlns:p14="http://schemas.microsoft.com/office/powerpoint/2010/main" val="3260154332"/>
              </p:ext>
            </p:extLst>
          </p:nvPr>
        </p:nvGraphicFramePr>
        <p:xfrm>
          <a:off x="5675886" y="1892266"/>
          <a:ext cx="3643555" cy="1540605"/>
        </p:xfrm>
        <a:graphic>
          <a:graphicData uri="http://schemas.openxmlformats.org/drawingml/2006/table">
            <a:tbl>
              <a:tblPr firstRow="1" bandRow="1"/>
              <a:tblGrid>
                <a:gridCol w="3643555">
                  <a:extLst>
                    <a:ext uri="{9D8B030D-6E8A-4147-A177-3AD203B41FA5}">
                      <a16:colId xmlns:a16="http://schemas.microsoft.com/office/drawing/2014/main" val="1648097903"/>
                    </a:ext>
                  </a:extLst>
                </a:gridCol>
              </a:tblGrid>
              <a:tr h="308121">
                <a:tc>
                  <a:txBody>
                    <a:bodyPr/>
                    <a:lstStyle/>
                    <a:p>
                      <a:pPr algn="r" fontAlgn="t">
                        <a:buNone/>
                      </a:pPr>
                      <a:r>
                        <a:rPr lang="en-GB" sz="1200" b="0" i="0" u="none" strike="noStrike" dirty="0">
                          <a:solidFill>
                            <a:srgbClr val="A6A6A6"/>
                          </a:solidFill>
                          <a:effectLst/>
                          <a:latin typeface="Arial" panose="020B0604020202020204" pitchFamily="34" charset="0"/>
                        </a:rPr>
                        <a:t>Lorem ipsum </a:t>
                      </a:r>
                    </a:p>
                  </a:txBody>
                  <a:tcPr marL="9525" marR="9525" marT="9525"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16561624"/>
                  </a:ext>
                </a:extLst>
              </a:tr>
              <a:tr h="308121">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Lorem ipsum </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853896313"/>
                  </a:ext>
                </a:extLst>
              </a:tr>
              <a:tr h="308121">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Lorem ipsum </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69292967"/>
                  </a:ext>
                </a:extLst>
              </a:tr>
              <a:tr h="308121">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Lorem ipsum </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23503816"/>
                  </a:ext>
                </a:extLst>
              </a:tr>
              <a:tr h="308121">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Lorem ipsum </a:t>
                      </a:r>
                    </a:p>
                  </a:txBody>
                  <a:tcPr marL="9525" marR="9525" marT="9525"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31567197"/>
                  </a:ext>
                </a:extLst>
              </a:tr>
            </a:tbl>
          </a:graphicData>
        </a:graphic>
      </p:graphicFrame>
      <p:graphicFrame>
        <p:nvGraphicFramePr>
          <p:cNvPr id="18" name="Chart 8">
            <a:extLst>
              <a:ext uri="{FF2B5EF4-FFF2-40B4-BE49-F238E27FC236}">
                <a16:creationId xmlns:a16="http://schemas.microsoft.com/office/drawing/2014/main" id="{E342BC9B-E6BF-DCC9-6306-EA557422D107}"/>
              </a:ext>
            </a:extLst>
          </p:cNvPr>
          <p:cNvGraphicFramePr/>
          <p:nvPr>
            <p:extLst>
              <p:ext uri="{D42A27DB-BD31-4B8C-83A1-F6EECF244321}">
                <p14:modId xmlns:p14="http://schemas.microsoft.com/office/powerpoint/2010/main" val="3435831048"/>
              </p:ext>
            </p:extLst>
          </p:nvPr>
        </p:nvGraphicFramePr>
        <p:xfrm>
          <a:off x="9435054" y="1866725"/>
          <a:ext cx="2277522" cy="1566146"/>
        </p:xfrm>
        <a:graphic>
          <a:graphicData uri="http://schemas.openxmlformats.org/drawingml/2006/chart">
            <c:chart xmlns:c="http://schemas.openxmlformats.org/drawingml/2006/chart" xmlns:r="http://schemas.openxmlformats.org/officeDocument/2006/relationships" r:id="rId3"/>
          </a:graphicData>
        </a:graphic>
      </p:graphicFrame>
      <p:sp>
        <p:nvSpPr>
          <p:cNvPr id="19" name="Tekstvak 11">
            <a:extLst>
              <a:ext uri="{FF2B5EF4-FFF2-40B4-BE49-F238E27FC236}">
                <a16:creationId xmlns:a16="http://schemas.microsoft.com/office/drawing/2014/main" id="{42EBCD94-DE5C-E906-5580-44680B541337}"/>
              </a:ext>
            </a:extLst>
          </p:cNvPr>
          <p:cNvSpPr txBox="1"/>
          <p:nvPr/>
        </p:nvSpPr>
        <p:spPr>
          <a:xfrm>
            <a:off x="5650068" y="1499558"/>
            <a:ext cx="6062506" cy="307970"/>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595959"/>
                </a:solidFill>
                <a:effectLst/>
                <a:uLnTx/>
                <a:uFillTx/>
                <a:latin typeface="Arial" panose="020B0604020202020204"/>
                <a:ea typeface="+mn-ea"/>
                <a:cs typeface="+mn-cs"/>
              </a:rPr>
              <a:t>Key business challenges (next 2–3 years)</a:t>
            </a:r>
            <a:endParaRPr kumimoji="0" lang="en-GB" sz="1100" b="0" i="0" u="none" strike="noStrike" kern="1200" cap="none" spc="0" normalizeH="0" baseline="0" noProof="0" dirty="0">
              <a:ln>
                <a:noFill/>
              </a:ln>
              <a:solidFill>
                <a:srgbClr val="595959"/>
              </a:solidFill>
              <a:effectLst/>
              <a:uLnTx/>
              <a:uFillTx/>
              <a:latin typeface="Arial" panose="020B0604020202020204"/>
              <a:ea typeface="+mn-ea"/>
              <a:cs typeface="+mn-cs"/>
            </a:endParaRPr>
          </a:p>
        </p:txBody>
      </p:sp>
      <p:sp>
        <p:nvSpPr>
          <p:cNvPr id="21" name="Tijdelijke aanduiding voor tekst 20">
            <a:extLst>
              <a:ext uri="{FF2B5EF4-FFF2-40B4-BE49-F238E27FC236}">
                <a16:creationId xmlns:a16="http://schemas.microsoft.com/office/drawing/2014/main" id="{CA40B174-C7F8-FCC6-F29B-3C91F6700ED9}"/>
              </a:ext>
            </a:extLst>
          </p:cNvPr>
          <p:cNvSpPr>
            <a:spLocks noGrp="1"/>
          </p:cNvSpPr>
          <p:nvPr>
            <p:ph type="body" sz="quarter" idx="16"/>
          </p:nvPr>
        </p:nvSpPr>
        <p:spPr>
          <a:xfrm>
            <a:off x="485650" y="1773239"/>
            <a:ext cx="4603567" cy="4608511"/>
          </a:xfrm>
        </p:spPr>
        <p:txBody>
          <a:bodyPr anchor="ctr"/>
          <a:lstStyle/>
          <a:p>
            <a:pPr lvl="0" eaLnBrk="0" fontAlgn="base" hangingPunct="0">
              <a:spcBef>
                <a:spcPct val="0"/>
              </a:spcBef>
              <a:spcAft>
                <a:spcPct val="0"/>
              </a:spcAft>
            </a:pPr>
            <a:r>
              <a:rPr lang="en-US" altLang="en-NL" sz="1600" b="1" dirty="0"/>
              <a:t>Lorem ipsum dolor sit </a:t>
            </a:r>
            <a:r>
              <a:rPr lang="en-US" altLang="en-NL" sz="1600" b="1" dirty="0" err="1"/>
              <a:t>amet</a:t>
            </a:r>
            <a:r>
              <a:rPr lang="en-US" altLang="en-NL" sz="1600" b="1" dirty="0"/>
              <a:t>, </a:t>
            </a:r>
            <a:r>
              <a:rPr lang="en-US" altLang="en-NL" sz="1600" b="1" dirty="0" err="1"/>
              <a:t>consectetuer</a:t>
            </a:r>
            <a:r>
              <a:rPr lang="en-US" altLang="en-NL" sz="1600" b="1" dirty="0"/>
              <a:t> </a:t>
            </a:r>
            <a:r>
              <a:rPr lang="en-US" altLang="en-NL" sz="1600" b="1" dirty="0" err="1"/>
              <a:t>adipiscing</a:t>
            </a:r>
            <a:r>
              <a:rPr lang="en-US" altLang="en-NL" sz="1600" b="1" dirty="0"/>
              <a:t> </a:t>
            </a:r>
            <a:r>
              <a:rPr lang="en-US" altLang="en-NL" sz="1600" b="1" dirty="0" err="1"/>
              <a:t>elit</a:t>
            </a:r>
            <a:r>
              <a:rPr lang="en-US" altLang="en-NL" sz="1600" b="1" dirty="0"/>
              <a:t>. </a:t>
            </a:r>
          </a:p>
          <a:p>
            <a:pPr lvl="0" eaLnBrk="0" fontAlgn="base" hangingPunct="0">
              <a:spcBef>
                <a:spcPct val="0"/>
              </a:spcBef>
              <a:spcAft>
                <a:spcPct val="0"/>
              </a:spcAft>
            </a:pPr>
            <a:endParaRPr lang="hr-HR" altLang="en-NL" sz="1600" b="1" dirty="0"/>
          </a:p>
          <a:p>
            <a:pPr lvl="0"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a:t>
            </a:r>
          </a:p>
          <a:p>
            <a:pPr lvl="0" eaLnBrk="0" fontAlgn="base" hangingPunct="0">
              <a:spcBef>
                <a:spcPct val="0"/>
              </a:spcBef>
              <a:spcAft>
                <a:spcPct val="0"/>
              </a:spcAft>
            </a:pPr>
            <a:endParaRPr lang="en-US" altLang="en-NL" sz="1600" dirty="0"/>
          </a:p>
          <a:p>
            <a:pPr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 </a:t>
            </a:r>
          </a:p>
          <a:p>
            <a:pPr eaLnBrk="0" fontAlgn="base" hangingPunct="0">
              <a:spcBef>
                <a:spcPct val="0"/>
              </a:spcBef>
              <a:spcAft>
                <a:spcPct val="0"/>
              </a:spcAft>
            </a:pPr>
            <a:endParaRPr lang="hr-HR" altLang="en-NL" sz="1600" dirty="0"/>
          </a:p>
          <a:p>
            <a:pPr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 </a:t>
            </a:r>
            <a:endParaRPr lang="en-GB" sz="1600" dirty="0"/>
          </a:p>
        </p:txBody>
      </p:sp>
      <p:sp>
        <p:nvSpPr>
          <p:cNvPr id="3" name="Tijdelijke aanduiding voor tekst 7">
            <a:extLst>
              <a:ext uri="{FF2B5EF4-FFF2-40B4-BE49-F238E27FC236}">
                <a16:creationId xmlns:a16="http://schemas.microsoft.com/office/drawing/2014/main" id="{42CE3FF2-84B6-0439-934E-161DA127494E}"/>
              </a:ext>
            </a:extLst>
          </p:cNvPr>
          <p:cNvSpPr>
            <a:spLocks noGrp="1"/>
          </p:cNvSpPr>
          <p:nvPr>
            <p:ph type="body" sz="quarter" idx="15"/>
          </p:nvPr>
        </p:nvSpPr>
        <p:spPr>
          <a:xfrm>
            <a:off x="480598" y="404814"/>
            <a:ext cx="4535902" cy="755650"/>
          </a:xfrm>
        </p:spPr>
        <p:txBody>
          <a:bodyPr anchor="t"/>
          <a:lstStyle/>
          <a:p>
            <a:r>
              <a:rPr lang="en-GB" sz="2400" noProof="0" dirty="0"/>
              <a:t>Key business challenges</a:t>
            </a:r>
          </a:p>
        </p:txBody>
      </p:sp>
      <p:sp>
        <p:nvSpPr>
          <p:cNvPr id="2" name="Flowchart: Connector 1">
            <a:extLst>
              <a:ext uri="{FF2B5EF4-FFF2-40B4-BE49-F238E27FC236}">
                <a16:creationId xmlns:a16="http://schemas.microsoft.com/office/drawing/2014/main" id="{FAA79F4E-C0DB-FF27-3A7E-8F60F2F7332D}"/>
              </a:ext>
            </a:extLst>
          </p:cNvPr>
          <p:cNvSpPr/>
          <p:nvPr/>
        </p:nvSpPr>
        <p:spPr>
          <a:xfrm>
            <a:off x="8428509" y="3540469"/>
            <a:ext cx="676940" cy="676940"/>
          </a:xfrm>
          <a:prstGeom prst="flowChartConnector">
            <a:avLst/>
          </a:prstGeom>
          <a:solidFill>
            <a:srgbClr val="0A5D7A"/>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100" noProof="0" dirty="0"/>
              <a:t>1-4 FTE</a:t>
            </a:r>
          </a:p>
        </p:txBody>
      </p:sp>
      <p:sp>
        <p:nvSpPr>
          <p:cNvPr id="4" name="Flowchart: Connector 3">
            <a:extLst>
              <a:ext uri="{FF2B5EF4-FFF2-40B4-BE49-F238E27FC236}">
                <a16:creationId xmlns:a16="http://schemas.microsoft.com/office/drawing/2014/main" id="{73886CAD-B9C7-9AB8-AFB2-9C9F8CF3B864}"/>
              </a:ext>
            </a:extLst>
          </p:cNvPr>
          <p:cNvSpPr/>
          <p:nvPr/>
        </p:nvSpPr>
        <p:spPr>
          <a:xfrm>
            <a:off x="9499778" y="5737261"/>
            <a:ext cx="676940" cy="676940"/>
          </a:xfrm>
          <a:prstGeom prst="flowChartConnector">
            <a:avLst/>
          </a:prstGeom>
          <a:solidFill>
            <a:srgbClr val="7DB5DF"/>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100" noProof="0" dirty="0"/>
              <a:t>15+ FTE</a:t>
            </a:r>
          </a:p>
        </p:txBody>
      </p:sp>
      <p:sp>
        <p:nvSpPr>
          <p:cNvPr id="5" name="Flowchart: Connector 4">
            <a:extLst>
              <a:ext uri="{FF2B5EF4-FFF2-40B4-BE49-F238E27FC236}">
                <a16:creationId xmlns:a16="http://schemas.microsoft.com/office/drawing/2014/main" id="{00C94C1D-CBFF-8921-A22A-57178BD86496}"/>
              </a:ext>
            </a:extLst>
          </p:cNvPr>
          <p:cNvSpPr/>
          <p:nvPr/>
        </p:nvSpPr>
        <p:spPr>
          <a:xfrm>
            <a:off x="7330485" y="5719318"/>
            <a:ext cx="676940" cy="676940"/>
          </a:xfrm>
          <a:prstGeom prst="flowChartConnector">
            <a:avLst/>
          </a:prstGeom>
          <a:solidFill>
            <a:srgbClr val="595959"/>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100" noProof="0" dirty="0"/>
              <a:t>5-14 FTE</a:t>
            </a:r>
          </a:p>
        </p:txBody>
      </p:sp>
      <p:sp>
        <p:nvSpPr>
          <p:cNvPr id="6" name="Circle: Hollow 5">
            <a:extLst>
              <a:ext uri="{FF2B5EF4-FFF2-40B4-BE49-F238E27FC236}">
                <a16:creationId xmlns:a16="http://schemas.microsoft.com/office/drawing/2014/main" id="{143201E0-8EA6-0A6C-B4DA-B63393C59051}"/>
              </a:ext>
            </a:extLst>
          </p:cNvPr>
          <p:cNvSpPr/>
          <p:nvPr/>
        </p:nvSpPr>
        <p:spPr>
          <a:xfrm>
            <a:off x="8172443" y="4375089"/>
            <a:ext cx="1189074" cy="1189074"/>
          </a:xfrm>
          <a:prstGeom prst="donut">
            <a:avLst>
              <a:gd name="adj" fmla="val 8852"/>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tx1"/>
              </a:solidFill>
            </a:endParaRPr>
          </a:p>
        </p:txBody>
      </p:sp>
      <p:sp>
        <p:nvSpPr>
          <p:cNvPr id="7" name="Rectangle 6">
            <a:extLst>
              <a:ext uri="{FF2B5EF4-FFF2-40B4-BE49-F238E27FC236}">
                <a16:creationId xmlns:a16="http://schemas.microsoft.com/office/drawing/2014/main" id="{9D6058EB-ED91-4EEC-4852-ADF7F96BE2EE}"/>
              </a:ext>
            </a:extLst>
          </p:cNvPr>
          <p:cNvSpPr/>
          <p:nvPr/>
        </p:nvSpPr>
        <p:spPr>
          <a:xfrm>
            <a:off x="8719133" y="4217830"/>
            <a:ext cx="95693" cy="26581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8" name="Rectangle 7">
            <a:extLst>
              <a:ext uri="{FF2B5EF4-FFF2-40B4-BE49-F238E27FC236}">
                <a16:creationId xmlns:a16="http://schemas.microsoft.com/office/drawing/2014/main" id="{E033E5B4-755E-CCC5-4048-39A72D07CA22}"/>
              </a:ext>
            </a:extLst>
          </p:cNvPr>
          <p:cNvSpPr/>
          <p:nvPr/>
        </p:nvSpPr>
        <p:spPr>
          <a:xfrm rot="18443671">
            <a:off x="9406243" y="5658465"/>
            <a:ext cx="95693" cy="265814"/>
          </a:xfrm>
          <a:prstGeom prst="rect">
            <a:avLst/>
          </a:prstGeom>
          <a:solidFill>
            <a:srgbClr val="7DB5D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9" name="Circle: Hollow 8">
            <a:extLst>
              <a:ext uri="{FF2B5EF4-FFF2-40B4-BE49-F238E27FC236}">
                <a16:creationId xmlns:a16="http://schemas.microsoft.com/office/drawing/2014/main" id="{B3135620-4C20-8EFA-EA4C-38261A7A6C91}"/>
              </a:ext>
            </a:extLst>
          </p:cNvPr>
          <p:cNvSpPr/>
          <p:nvPr/>
        </p:nvSpPr>
        <p:spPr>
          <a:xfrm>
            <a:off x="8333880" y="4757526"/>
            <a:ext cx="1189074" cy="1189074"/>
          </a:xfrm>
          <a:prstGeom prst="donut">
            <a:avLst>
              <a:gd name="adj" fmla="val 8852"/>
            </a:avLst>
          </a:prstGeom>
          <a:solidFill>
            <a:srgbClr val="7DB5D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tx1"/>
              </a:solidFill>
            </a:endParaRPr>
          </a:p>
        </p:txBody>
      </p:sp>
      <p:sp>
        <p:nvSpPr>
          <p:cNvPr id="10" name="Rectangle 9">
            <a:extLst>
              <a:ext uri="{FF2B5EF4-FFF2-40B4-BE49-F238E27FC236}">
                <a16:creationId xmlns:a16="http://schemas.microsoft.com/office/drawing/2014/main" id="{2F8C46DD-BA70-0C02-C035-EB260A3CE88B}"/>
              </a:ext>
            </a:extLst>
          </p:cNvPr>
          <p:cNvSpPr/>
          <p:nvPr/>
        </p:nvSpPr>
        <p:spPr>
          <a:xfrm rot="13902751">
            <a:off x="7992550" y="5631929"/>
            <a:ext cx="95693" cy="265814"/>
          </a:xfrm>
          <a:prstGeom prst="rect">
            <a:avLst/>
          </a:prstGeom>
          <a:solidFill>
            <a:srgbClr val="59595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1" name="Circle: Hollow 10">
            <a:extLst>
              <a:ext uri="{FF2B5EF4-FFF2-40B4-BE49-F238E27FC236}">
                <a16:creationId xmlns:a16="http://schemas.microsoft.com/office/drawing/2014/main" id="{CFA74CA5-356E-1179-25D1-BAB7F25D003D}"/>
              </a:ext>
            </a:extLst>
          </p:cNvPr>
          <p:cNvSpPr/>
          <p:nvPr/>
        </p:nvSpPr>
        <p:spPr>
          <a:xfrm>
            <a:off x="7976397" y="4741393"/>
            <a:ext cx="1189074" cy="1189074"/>
          </a:xfrm>
          <a:prstGeom prst="donut">
            <a:avLst>
              <a:gd name="adj" fmla="val 8852"/>
            </a:avLst>
          </a:prstGeom>
          <a:solidFill>
            <a:srgbClr val="59595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tx1"/>
              </a:solidFill>
            </a:endParaRPr>
          </a:p>
        </p:txBody>
      </p:sp>
      <p:sp>
        <p:nvSpPr>
          <p:cNvPr id="12" name="Flowchart: Connector 11">
            <a:extLst>
              <a:ext uri="{FF2B5EF4-FFF2-40B4-BE49-F238E27FC236}">
                <a16:creationId xmlns:a16="http://schemas.microsoft.com/office/drawing/2014/main" id="{E25C7190-B2E7-2211-BC07-865299E4BB15}"/>
              </a:ext>
            </a:extLst>
          </p:cNvPr>
          <p:cNvSpPr/>
          <p:nvPr/>
        </p:nvSpPr>
        <p:spPr>
          <a:xfrm>
            <a:off x="8128141" y="4565750"/>
            <a:ext cx="1233376" cy="1233376"/>
          </a:xfrm>
          <a:prstGeom prst="flowChartConnector">
            <a:avLst/>
          </a:prstGeom>
          <a:solidFill>
            <a:srgbClr val="A6A6A6"/>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noProof="0" dirty="0"/>
              <a:t>Top 3</a:t>
            </a:r>
          </a:p>
        </p:txBody>
      </p:sp>
      <p:sp>
        <p:nvSpPr>
          <p:cNvPr id="13" name="TextBox 12">
            <a:extLst>
              <a:ext uri="{FF2B5EF4-FFF2-40B4-BE49-F238E27FC236}">
                <a16:creationId xmlns:a16="http://schemas.microsoft.com/office/drawing/2014/main" id="{9C98AA38-8082-D1F1-F03D-471B448933A7}"/>
              </a:ext>
            </a:extLst>
          </p:cNvPr>
          <p:cNvSpPr txBox="1"/>
          <p:nvPr/>
        </p:nvSpPr>
        <p:spPr>
          <a:xfrm>
            <a:off x="9437932" y="4209149"/>
            <a:ext cx="2175878" cy="507831"/>
          </a:xfrm>
          <a:prstGeom prst="rect">
            <a:avLst/>
          </a:prstGeom>
          <a:noFill/>
        </p:spPr>
        <p:txBody>
          <a:bodyPr wrap="square">
            <a:spAutoFit/>
          </a:bodyPr>
          <a:lstStyle/>
          <a:p>
            <a:r>
              <a:rPr lang="en-GB" sz="900" noProof="0" dirty="0">
                <a:solidFill>
                  <a:srgbClr val="0A5D7A"/>
                </a:solidFill>
              </a:rPr>
              <a:t>Lorem ipsum </a:t>
            </a:r>
            <a:r>
              <a:rPr lang="en-GB" sz="900" noProof="0" dirty="0" err="1">
                <a:solidFill>
                  <a:srgbClr val="0A5D7A"/>
                </a:solidFill>
              </a:rPr>
              <a:t>dolor</a:t>
            </a:r>
            <a:r>
              <a:rPr lang="en-GB" sz="900" noProof="0" dirty="0">
                <a:solidFill>
                  <a:srgbClr val="0A5D7A"/>
                </a:solidFill>
              </a:rPr>
              <a:t> sit </a:t>
            </a:r>
            <a:r>
              <a:rPr lang="en-GB" sz="900" noProof="0" dirty="0" err="1">
                <a:solidFill>
                  <a:srgbClr val="0A5D7A"/>
                </a:solidFill>
              </a:rPr>
              <a:t>amet</a:t>
            </a:r>
            <a:r>
              <a:rPr lang="en-GB" sz="900" noProof="0" dirty="0">
                <a:solidFill>
                  <a:srgbClr val="0A5D7A"/>
                </a:solidFill>
              </a:rPr>
              <a:t>, </a:t>
            </a:r>
            <a:r>
              <a:rPr lang="en-GB" sz="900" noProof="0" dirty="0" err="1">
                <a:solidFill>
                  <a:srgbClr val="0A5D7A"/>
                </a:solidFill>
              </a:rPr>
              <a:t>consectetuer</a:t>
            </a:r>
            <a:r>
              <a:rPr lang="en-GB" sz="900" noProof="0" dirty="0">
                <a:solidFill>
                  <a:srgbClr val="0A5D7A"/>
                </a:solidFill>
              </a:rPr>
              <a:t> </a:t>
            </a:r>
            <a:r>
              <a:rPr lang="en-GB" sz="900" noProof="0" dirty="0" err="1">
                <a:solidFill>
                  <a:srgbClr val="0A5D7A"/>
                </a:solidFill>
              </a:rPr>
              <a:t>adipiscing</a:t>
            </a:r>
            <a:r>
              <a:rPr lang="en-GB" sz="900" noProof="0" dirty="0">
                <a:solidFill>
                  <a:srgbClr val="0A5D7A"/>
                </a:solidFill>
              </a:rPr>
              <a:t> </a:t>
            </a:r>
            <a:r>
              <a:rPr lang="en-GB" sz="900" noProof="0" dirty="0" err="1">
                <a:solidFill>
                  <a:srgbClr val="0A5D7A"/>
                </a:solidFill>
              </a:rPr>
              <a:t>elit</a:t>
            </a:r>
            <a:r>
              <a:rPr lang="en-GB" sz="900" noProof="0" dirty="0">
                <a:solidFill>
                  <a:srgbClr val="0A5D7A"/>
                </a:solidFill>
              </a:rPr>
              <a:t>.</a:t>
            </a:r>
          </a:p>
          <a:p>
            <a:endParaRPr lang="en-GB" sz="900" noProof="0" dirty="0">
              <a:solidFill>
                <a:srgbClr val="0A5D7A"/>
              </a:solidFill>
            </a:endParaRPr>
          </a:p>
        </p:txBody>
      </p:sp>
      <p:sp>
        <p:nvSpPr>
          <p:cNvPr id="22" name="TextBox 21">
            <a:extLst>
              <a:ext uri="{FF2B5EF4-FFF2-40B4-BE49-F238E27FC236}">
                <a16:creationId xmlns:a16="http://schemas.microsoft.com/office/drawing/2014/main" id="{AD946B26-A2D3-FC93-1608-3203D86219F2}"/>
              </a:ext>
            </a:extLst>
          </p:cNvPr>
          <p:cNvSpPr txBox="1"/>
          <p:nvPr/>
        </p:nvSpPr>
        <p:spPr>
          <a:xfrm>
            <a:off x="9437932" y="3942308"/>
            <a:ext cx="2378995" cy="369332"/>
          </a:xfrm>
          <a:prstGeom prst="rect">
            <a:avLst/>
          </a:prstGeom>
          <a:noFill/>
        </p:spPr>
        <p:txBody>
          <a:bodyPr wrap="square">
            <a:spAutoFit/>
          </a:bodyPr>
          <a:lstStyle/>
          <a:p>
            <a:r>
              <a:rPr lang="en-GB" sz="900" noProof="0" dirty="0">
                <a:solidFill>
                  <a:srgbClr val="0A5D7A"/>
                </a:solidFill>
              </a:rPr>
              <a:t>Lorem ipsum </a:t>
            </a:r>
            <a:r>
              <a:rPr lang="en-GB" sz="900" noProof="0" dirty="0" err="1">
                <a:solidFill>
                  <a:srgbClr val="0A5D7A"/>
                </a:solidFill>
              </a:rPr>
              <a:t>dolor</a:t>
            </a:r>
            <a:r>
              <a:rPr lang="en-GB" sz="900" noProof="0" dirty="0">
                <a:solidFill>
                  <a:srgbClr val="0A5D7A"/>
                </a:solidFill>
              </a:rPr>
              <a:t> sit </a:t>
            </a:r>
            <a:r>
              <a:rPr lang="en-GB" sz="900" noProof="0" dirty="0" err="1">
                <a:solidFill>
                  <a:srgbClr val="0A5D7A"/>
                </a:solidFill>
              </a:rPr>
              <a:t>amet</a:t>
            </a:r>
            <a:r>
              <a:rPr lang="en-GB" sz="900" noProof="0" dirty="0">
                <a:solidFill>
                  <a:srgbClr val="0A5D7A"/>
                </a:solidFill>
              </a:rPr>
              <a:t>, </a:t>
            </a:r>
            <a:r>
              <a:rPr lang="en-GB" sz="900" noProof="0" dirty="0" err="1">
                <a:solidFill>
                  <a:srgbClr val="0A5D7A"/>
                </a:solidFill>
              </a:rPr>
              <a:t>consectetuer</a:t>
            </a:r>
            <a:r>
              <a:rPr lang="en-GB" sz="900" noProof="0" dirty="0">
                <a:solidFill>
                  <a:srgbClr val="0A5D7A"/>
                </a:solidFill>
              </a:rPr>
              <a:t> </a:t>
            </a:r>
            <a:r>
              <a:rPr lang="en-GB" sz="900" noProof="0" dirty="0" err="1">
                <a:solidFill>
                  <a:srgbClr val="0A5D7A"/>
                </a:solidFill>
              </a:rPr>
              <a:t>adipiscing</a:t>
            </a:r>
            <a:r>
              <a:rPr lang="en-GB" sz="900" noProof="0" dirty="0">
                <a:solidFill>
                  <a:srgbClr val="0A5D7A"/>
                </a:solidFill>
              </a:rPr>
              <a:t> </a:t>
            </a:r>
            <a:r>
              <a:rPr lang="en-GB" sz="900" noProof="0" dirty="0" err="1">
                <a:solidFill>
                  <a:srgbClr val="0A5D7A"/>
                </a:solidFill>
              </a:rPr>
              <a:t>elit</a:t>
            </a:r>
            <a:r>
              <a:rPr lang="en-GB" sz="900" noProof="0" dirty="0">
                <a:solidFill>
                  <a:srgbClr val="0A5D7A"/>
                </a:solidFill>
              </a:rPr>
              <a:t>.</a:t>
            </a:r>
          </a:p>
        </p:txBody>
      </p:sp>
      <p:sp>
        <p:nvSpPr>
          <p:cNvPr id="24" name="TextBox 23">
            <a:extLst>
              <a:ext uri="{FF2B5EF4-FFF2-40B4-BE49-F238E27FC236}">
                <a16:creationId xmlns:a16="http://schemas.microsoft.com/office/drawing/2014/main" id="{C2D4D1F7-A937-9D35-D2B8-734535EA2F53}"/>
              </a:ext>
            </a:extLst>
          </p:cNvPr>
          <p:cNvSpPr txBox="1"/>
          <p:nvPr/>
        </p:nvSpPr>
        <p:spPr>
          <a:xfrm>
            <a:off x="9438237" y="3615268"/>
            <a:ext cx="1978770" cy="369332"/>
          </a:xfrm>
          <a:prstGeom prst="rect">
            <a:avLst/>
          </a:prstGeom>
          <a:noFill/>
        </p:spPr>
        <p:txBody>
          <a:bodyPr wrap="square">
            <a:spAutoFit/>
          </a:bodyPr>
          <a:lstStyle/>
          <a:p>
            <a:r>
              <a:rPr lang="en-GB" sz="900" noProof="0" dirty="0">
                <a:solidFill>
                  <a:srgbClr val="0A5D7A"/>
                </a:solidFill>
              </a:rPr>
              <a:t>Lorem ipsum </a:t>
            </a:r>
            <a:r>
              <a:rPr lang="en-GB" sz="900" noProof="0" dirty="0" err="1">
                <a:solidFill>
                  <a:srgbClr val="0A5D7A"/>
                </a:solidFill>
              </a:rPr>
              <a:t>dolor</a:t>
            </a:r>
            <a:r>
              <a:rPr lang="en-GB" sz="900" noProof="0" dirty="0">
                <a:solidFill>
                  <a:srgbClr val="0A5D7A"/>
                </a:solidFill>
              </a:rPr>
              <a:t> sit </a:t>
            </a:r>
            <a:r>
              <a:rPr lang="en-GB" sz="900" noProof="0" dirty="0" err="1">
                <a:solidFill>
                  <a:srgbClr val="0A5D7A"/>
                </a:solidFill>
              </a:rPr>
              <a:t>amet</a:t>
            </a:r>
            <a:r>
              <a:rPr lang="en-GB" sz="900" noProof="0" dirty="0">
                <a:solidFill>
                  <a:srgbClr val="0A5D7A"/>
                </a:solidFill>
              </a:rPr>
              <a:t>, </a:t>
            </a:r>
            <a:r>
              <a:rPr lang="en-GB" sz="900" noProof="0" dirty="0" err="1">
                <a:solidFill>
                  <a:srgbClr val="0A5D7A"/>
                </a:solidFill>
              </a:rPr>
              <a:t>consectetuer</a:t>
            </a:r>
            <a:r>
              <a:rPr lang="en-GB" sz="900" noProof="0" dirty="0">
                <a:solidFill>
                  <a:srgbClr val="0A5D7A"/>
                </a:solidFill>
              </a:rPr>
              <a:t> </a:t>
            </a:r>
            <a:r>
              <a:rPr lang="en-GB" sz="900" noProof="0" dirty="0" err="1">
                <a:solidFill>
                  <a:srgbClr val="0A5D7A"/>
                </a:solidFill>
              </a:rPr>
              <a:t>adipiscing</a:t>
            </a:r>
            <a:r>
              <a:rPr lang="en-GB" sz="900" noProof="0" dirty="0">
                <a:solidFill>
                  <a:srgbClr val="0A5D7A"/>
                </a:solidFill>
              </a:rPr>
              <a:t> </a:t>
            </a:r>
            <a:r>
              <a:rPr lang="en-GB" sz="900" noProof="0" dirty="0" err="1">
                <a:solidFill>
                  <a:srgbClr val="0A5D7A"/>
                </a:solidFill>
              </a:rPr>
              <a:t>elit</a:t>
            </a:r>
            <a:r>
              <a:rPr lang="en-GB" sz="900" noProof="0" dirty="0">
                <a:solidFill>
                  <a:srgbClr val="0A5D7A"/>
                </a:solidFill>
              </a:rPr>
              <a:t>.</a:t>
            </a:r>
          </a:p>
        </p:txBody>
      </p:sp>
      <p:sp>
        <p:nvSpPr>
          <p:cNvPr id="28" name="TextBox 27">
            <a:extLst>
              <a:ext uri="{FF2B5EF4-FFF2-40B4-BE49-F238E27FC236}">
                <a16:creationId xmlns:a16="http://schemas.microsoft.com/office/drawing/2014/main" id="{61B5F74D-6297-35C9-33C7-0AE5A6233559}"/>
              </a:ext>
            </a:extLst>
          </p:cNvPr>
          <p:cNvSpPr txBox="1"/>
          <p:nvPr/>
        </p:nvSpPr>
        <p:spPr>
          <a:xfrm>
            <a:off x="5748943" y="6148592"/>
            <a:ext cx="1610811" cy="369332"/>
          </a:xfrm>
          <a:prstGeom prst="rect">
            <a:avLst/>
          </a:prstGeom>
          <a:noFill/>
        </p:spPr>
        <p:txBody>
          <a:bodyPr wrap="square">
            <a:spAutoFit/>
          </a:bodyPr>
          <a:lstStyle/>
          <a:p>
            <a:r>
              <a:rPr lang="en-GB" sz="900" noProof="0" dirty="0">
                <a:solidFill>
                  <a:srgbClr val="595959"/>
                </a:solidFill>
              </a:rPr>
              <a:t>Lorem ipsum </a:t>
            </a:r>
            <a:r>
              <a:rPr lang="en-GB" sz="900" noProof="0" dirty="0" err="1">
                <a:solidFill>
                  <a:srgbClr val="595959"/>
                </a:solidFill>
              </a:rPr>
              <a:t>dolor</a:t>
            </a:r>
            <a:r>
              <a:rPr lang="en-GB" sz="900" noProof="0" dirty="0">
                <a:solidFill>
                  <a:srgbClr val="595959"/>
                </a:solidFill>
              </a:rPr>
              <a:t> sit </a:t>
            </a:r>
            <a:r>
              <a:rPr lang="en-GB" sz="900" noProof="0" dirty="0" err="1">
                <a:solidFill>
                  <a:srgbClr val="595959"/>
                </a:solidFill>
              </a:rPr>
              <a:t>amet</a:t>
            </a:r>
            <a:r>
              <a:rPr lang="en-GB" sz="900" noProof="0" dirty="0">
                <a:solidFill>
                  <a:srgbClr val="595959"/>
                </a:solidFill>
              </a:rPr>
              <a:t>, </a:t>
            </a:r>
            <a:r>
              <a:rPr lang="en-GB" sz="900" noProof="0" dirty="0" err="1">
                <a:solidFill>
                  <a:srgbClr val="595959"/>
                </a:solidFill>
              </a:rPr>
              <a:t>consectetuer</a:t>
            </a:r>
            <a:r>
              <a:rPr lang="en-GB" sz="900" noProof="0" dirty="0">
                <a:solidFill>
                  <a:srgbClr val="595959"/>
                </a:solidFill>
              </a:rPr>
              <a:t> </a:t>
            </a:r>
            <a:r>
              <a:rPr lang="en-GB" sz="900" noProof="0" dirty="0" err="1">
                <a:solidFill>
                  <a:srgbClr val="595959"/>
                </a:solidFill>
              </a:rPr>
              <a:t>adipiscing</a:t>
            </a:r>
            <a:r>
              <a:rPr lang="en-GB" sz="900" noProof="0" dirty="0">
                <a:solidFill>
                  <a:srgbClr val="595959"/>
                </a:solidFill>
              </a:rPr>
              <a:t> </a:t>
            </a:r>
            <a:r>
              <a:rPr lang="en-GB" sz="900" noProof="0" dirty="0" err="1">
                <a:solidFill>
                  <a:srgbClr val="595959"/>
                </a:solidFill>
              </a:rPr>
              <a:t>elit</a:t>
            </a:r>
            <a:r>
              <a:rPr lang="en-GB" sz="900" noProof="0" dirty="0">
                <a:solidFill>
                  <a:srgbClr val="595959"/>
                </a:solidFill>
              </a:rPr>
              <a:t>.</a:t>
            </a:r>
          </a:p>
        </p:txBody>
      </p:sp>
      <p:sp>
        <p:nvSpPr>
          <p:cNvPr id="31" name="TextBox 30">
            <a:extLst>
              <a:ext uri="{FF2B5EF4-FFF2-40B4-BE49-F238E27FC236}">
                <a16:creationId xmlns:a16="http://schemas.microsoft.com/office/drawing/2014/main" id="{812B2741-65F3-8987-1B41-3EF09125C435}"/>
              </a:ext>
            </a:extLst>
          </p:cNvPr>
          <p:cNvSpPr txBox="1"/>
          <p:nvPr/>
        </p:nvSpPr>
        <p:spPr>
          <a:xfrm>
            <a:off x="5729458" y="5503980"/>
            <a:ext cx="2161786" cy="369332"/>
          </a:xfrm>
          <a:prstGeom prst="rect">
            <a:avLst/>
          </a:prstGeom>
          <a:noFill/>
        </p:spPr>
        <p:txBody>
          <a:bodyPr wrap="square">
            <a:spAutoFit/>
          </a:bodyPr>
          <a:lstStyle/>
          <a:p>
            <a:r>
              <a:rPr lang="en-GB" sz="900" noProof="0" dirty="0">
                <a:solidFill>
                  <a:srgbClr val="595959"/>
                </a:solidFill>
              </a:rPr>
              <a:t>Lorem ipsum </a:t>
            </a:r>
            <a:r>
              <a:rPr lang="en-GB" sz="900" noProof="0" dirty="0" err="1">
                <a:solidFill>
                  <a:srgbClr val="595959"/>
                </a:solidFill>
              </a:rPr>
              <a:t>dolor</a:t>
            </a:r>
            <a:r>
              <a:rPr lang="en-GB" sz="900" noProof="0" dirty="0">
                <a:solidFill>
                  <a:srgbClr val="595959"/>
                </a:solidFill>
              </a:rPr>
              <a:t> sit </a:t>
            </a:r>
            <a:r>
              <a:rPr lang="en-GB" sz="900" noProof="0" dirty="0" err="1">
                <a:solidFill>
                  <a:srgbClr val="595959"/>
                </a:solidFill>
              </a:rPr>
              <a:t>amet</a:t>
            </a:r>
            <a:r>
              <a:rPr lang="en-GB" sz="900" noProof="0" dirty="0">
                <a:solidFill>
                  <a:srgbClr val="595959"/>
                </a:solidFill>
              </a:rPr>
              <a:t>, </a:t>
            </a:r>
            <a:r>
              <a:rPr lang="en-GB" sz="900" noProof="0" dirty="0" err="1">
                <a:solidFill>
                  <a:srgbClr val="595959"/>
                </a:solidFill>
              </a:rPr>
              <a:t>consectetuer</a:t>
            </a:r>
            <a:r>
              <a:rPr lang="en-GB" sz="900" noProof="0" dirty="0">
                <a:solidFill>
                  <a:srgbClr val="595959"/>
                </a:solidFill>
              </a:rPr>
              <a:t> </a:t>
            </a:r>
            <a:r>
              <a:rPr lang="en-GB" sz="900" noProof="0" dirty="0" err="1">
                <a:solidFill>
                  <a:srgbClr val="595959"/>
                </a:solidFill>
              </a:rPr>
              <a:t>adipiscing</a:t>
            </a:r>
            <a:r>
              <a:rPr lang="en-GB" sz="900" noProof="0" dirty="0">
                <a:solidFill>
                  <a:srgbClr val="595959"/>
                </a:solidFill>
              </a:rPr>
              <a:t> </a:t>
            </a:r>
            <a:r>
              <a:rPr lang="en-GB" sz="900" noProof="0" dirty="0" err="1">
                <a:solidFill>
                  <a:srgbClr val="595959"/>
                </a:solidFill>
              </a:rPr>
              <a:t>elit</a:t>
            </a:r>
            <a:r>
              <a:rPr lang="en-GB" sz="900" noProof="0" dirty="0">
                <a:solidFill>
                  <a:srgbClr val="595959"/>
                </a:solidFill>
              </a:rPr>
              <a:t>.</a:t>
            </a:r>
          </a:p>
        </p:txBody>
      </p:sp>
      <p:sp>
        <p:nvSpPr>
          <p:cNvPr id="35" name="TextBox 34">
            <a:extLst>
              <a:ext uri="{FF2B5EF4-FFF2-40B4-BE49-F238E27FC236}">
                <a16:creationId xmlns:a16="http://schemas.microsoft.com/office/drawing/2014/main" id="{78F466AE-B683-2A60-CEB3-29FF27B33E07}"/>
              </a:ext>
            </a:extLst>
          </p:cNvPr>
          <p:cNvSpPr txBox="1"/>
          <p:nvPr/>
        </p:nvSpPr>
        <p:spPr>
          <a:xfrm>
            <a:off x="5732569" y="5795219"/>
            <a:ext cx="1708274" cy="369332"/>
          </a:xfrm>
          <a:prstGeom prst="rect">
            <a:avLst/>
          </a:prstGeom>
          <a:noFill/>
        </p:spPr>
        <p:txBody>
          <a:bodyPr wrap="square">
            <a:spAutoFit/>
          </a:bodyPr>
          <a:lstStyle/>
          <a:p>
            <a:r>
              <a:rPr lang="en-GB" sz="900" noProof="0" dirty="0">
                <a:solidFill>
                  <a:srgbClr val="595959"/>
                </a:solidFill>
              </a:rPr>
              <a:t>Lorem ipsum </a:t>
            </a:r>
            <a:r>
              <a:rPr lang="en-GB" sz="900" noProof="0" dirty="0" err="1">
                <a:solidFill>
                  <a:srgbClr val="595959"/>
                </a:solidFill>
              </a:rPr>
              <a:t>dolor</a:t>
            </a:r>
            <a:r>
              <a:rPr lang="en-GB" sz="900" noProof="0" dirty="0">
                <a:solidFill>
                  <a:srgbClr val="595959"/>
                </a:solidFill>
              </a:rPr>
              <a:t> sit </a:t>
            </a:r>
            <a:r>
              <a:rPr lang="en-GB" sz="900" noProof="0" dirty="0" err="1">
                <a:solidFill>
                  <a:srgbClr val="595959"/>
                </a:solidFill>
              </a:rPr>
              <a:t>amet</a:t>
            </a:r>
            <a:r>
              <a:rPr lang="en-GB" sz="900" noProof="0" dirty="0">
                <a:solidFill>
                  <a:srgbClr val="595959"/>
                </a:solidFill>
              </a:rPr>
              <a:t>, </a:t>
            </a:r>
            <a:r>
              <a:rPr lang="en-GB" sz="900" noProof="0" dirty="0" err="1">
                <a:solidFill>
                  <a:srgbClr val="595959"/>
                </a:solidFill>
              </a:rPr>
              <a:t>consectetuer</a:t>
            </a:r>
            <a:r>
              <a:rPr lang="en-GB" sz="900" noProof="0" dirty="0">
                <a:solidFill>
                  <a:srgbClr val="595959"/>
                </a:solidFill>
              </a:rPr>
              <a:t> </a:t>
            </a:r>
            <a:r>
              <a:rPr lang="en-GB" sz="900" noProof="0" dirty="0" err="1">
                <a:solidFill>
                  <a:srgbClr val="595959"/>
                </a:solidFill>
              </a:rPr>
              <a:t>adipiscing</a:t>
            </a:r>
            <a:r>
              <a:rPr lang="en-GB" sz="900" noProof="0" dirty="0">
                <a:solidFill>
                  <a:srgbClr val="595959"/>
                </a:solidFill>
              </a:rPr>
              <a:t> </a:t>
            </a:r>
            <a:r>
              <a:rPr lang="en-GB" sz="900" noProof="0" dirty="0" err="1">
                <a:solidFill>
                  <a:srgbClr val="595959"/>
                </a:solidFill>
              </a:rPr>
              <a:t>elit</a:t>
            </a:r>
            <a:r>
              <a:rPr lang="en-GB" sz="900" noProof="0" dirty="0">
                <a:solidFill>
                  <a:srgbClr val="595959"/>
                </a:solidFill>
              </a:rPr>
              <a:t>.</a:t>
            </a:r>
          </a:p>
        </p:txBody>
      </p:sp>
      <p:sp>
        <p:nvSpPr>
          <p:cNvPr id="51" name="TextBox 50">
            <a:extLst>
              <a:ext uri="{FF2B5EF4-FFF2-40B4-BE49-F238E27FC236}">
                <a16:creationId xmlns:a16="http://schemas.microsoft.com/office/drawing/2014/main" id="{8C77A71F-6BC0-9D62-26B3-B102DFA7369A}"/>
              </a:ext>
            </a:extLst>
          </p:cNvPr>
          <p:cNvSpPr txBox="1"/>
          <p:nvPr/>
        </p:nvSpPr>
        <p:spPr>
          <a:xfrm>
            <a:off x="10419591" y="5442481"/>
            <a:ext cx="2161786" cy="369332"/>
          </a:xfrm>
          <a:prstGeom prst="rect">
            <a:avLst/>
          </a:prstGeom>
          <a:noFill/>
        </p:spPr>
        <p:txBody>
          <a:bodyPr wrap="square">
            <a:spAutoFit/>
          </a:bodyPr>
          <a:lstStyle/>
          <a:p>
            <a:r>
              <a:rPr lang="en-GB" sz="900" noProof="0" dirty="0">
                <a:solidFill>
                  <a:srgbClr val="7DB5DF"/>
                </a:solidFill>
              </a:rPr>
              <a:t>Lorem ipsum </a:t>
            </a:r>
            <a:r>
              <a:rPr lang="en-GB" sz="900" noProof="0" dirty="0" err="1">
                <a:solidFill>
                  <a:srgbClr val="7DB5DF"/>
                </a:solidFill>
              </a:rPr>
              <a:t>dolor</a:t>
            </a:r>
            <a:r>
              <a:rPr lang="en-GB" sz="900" noProof="0" dirty="0">
                <a:solidFill>
                  <a:srgbClr val="7DB5DF"/>
                </a:solidFill>
              </a:rPr>
              <a:t> sit </a:t>
            </a:r>
            <a:r>
              <a:rPr lang="en-GB" sz="900" noProof="0" dirty="0" err="1">
                <a:solidFill>
                  <a:srgbClr val="7DB5DF"/>
                </a:solidFill>
              </a:rPr>
              <a:t>amet</a:t>
            </a:r>
            <a:r>
              <a:rPr lang="en-GB" sz="900" noProof="0" dirty="0">
                <a:solidFill>
                  <a:srgbClr val="7DB5DF"/>
                </a:solidFill>
              </a:rPr>
              <a:t>, </a:t>
            </a:r>
            <a:r>
              <a:rPr lang="en-GB" sz="900" noProof="0" dirty="0" err="1">
                <a:solidFill>
                  <a:srgbClr val="7DB5DF"/>
                </a:solidFill>
              </a:rPr>
              <a:t>consectetuer</a:t>
            </a:r>
            <a:r>
              <a:rPr lang="en-GB" sz="900" noProof="0" dirty="0">
                <a:solidFill>
                  <a:srgbClr val="7DB5DF"/>
                </a:solidFill>
              </a:rPr>
              <a:t> </a:t>
            </a:r>
            <a:r>
              <a:rPr lang="en-GB" sz="900" noProof="0" dirty="0" err="1">
                <a:solidFill>
                  <a:srgbClr val="7DB5DF"/>
                </a:solidFill>
              </a:rPr>
              <a:t>adipiscing</a:t>
            </a:r>
            <a:r>
              <a:rPr lang="en-GB" sz="900" noProof="0" dirty="0">
                <a:solidFill>
                  <a:srgbClr val="7DB5DF"/>
                </a:solidFill>
              </a:rPr>
              <a:t> </a:t>
            </a:r>
            <a:r>
              <a:rPr lang="en-GB" sz="900" noProof="0" dirty="0" err="1">
                <a:solidFill>
                  <a:srgbClr val="7DB5DF"/>
                </a:solidFill>
              </a:rPr>
              <a:t>elit</a:t>
            </a:r>
            <a:r>
              <a:rPr lang="en-GB" sz="900" noProof="0" dirty="0">
                <a:solidFill>
                  <a:srgbClr val="7DB5DF"/>
                </a:solidFill>
              </a:rPr>
              <a:t>.</a:t>
            </a:r>
          </a:p>
        </p:txBody>
      </p:sp>
      <p:sp>
        <p:nvSpPr>
          <p:cNvPr id="52" name="TextBox 51">
            <a:extLst>
              <a:ext uri="{FF2B5EF4-FFF2-40B4-BE49-F238E27FC236}">
                <a16:creationId xmlns:a16="http://schemas.microsoft.com/office/drawing/2014/main" id="{B5316F0C-D552-8764-B6BC-9342DC3DD7BE}"/>
              </a:ext>
            </a:extLst>
          </p:cNvPr>
          <p:cNvSpPr txBox="1"/>
          <p:nvPr/>
        </p:nvSpPr>
        <p:spPr>
          <a:xfrm>
            <a:off x="10419591" y="5733720"/>
            <a:ext cx="1708274" cy="369332"/>
          </a:xfrm>
          <a:prstGeom prst="rect">
            <a:avLst/>
          </a:prstGeom>
          <a:noFill/>
        </p:spPr>
        <p:txBody>
          <a:bodyPr wrap="square">
            <a:spAutoFit/>
          </a:bodyPr>
          <a:lstStyle/>
          <a:p>
            <a:r>
              <a:rPr lang="en-GB" sz="900" noProof="0" dirty="0">
                <a:solidFill>
                  <a:srgbClr val="7DB5DF"/>
                </a:solidFill>
              </a:rPr>
              <a:t>Lorem ipsum </a:t>
            </a:r>
            <a:r>
              <a:rPr lang="en-GB" sz="900" noProof="0" dirty="0" err="1">
                <a:solidFill>
                  <a:srgbClr val="7DB5DF"/>
                </a:solidFill>
              </a:rPr>
              <a:t>dolor</a:t>
            </a:r>
            <a:r>
              <a:rPr lang="en-GB" sz="900" noProof="0" dirty="0">
                <a:solidFill>
                  <a:srgbClr val="7DB5DF"/>
                </a:solidFill>
              </a:rPr>
              <a:t> sit </a:t>
            </a:r>
            <a:r>
              <a:rPr lang="en-GB" sz="900" noProof="0" dirty="0" err="1">
                <a:solidFill>
                  <a:srgbClr val="7DB5DF"/>
                </a:solidFill>
              </a:rPr>
              <a:t>amet</a:t>
            </a:r>
            <a:r>
              <a:rPr lang="en-GB" sz="900" noProof="0" dirty="0">
                <a:solidFill>
                  <a:srgbClr val="7DB5DF"/>
                </a:solidFill>
              </a:rPr>
              <a:t>, </a:t>
            </a:r>
            <a:r>
              <a:rPr lang="en-GB" sz="900" noProof="0" dirty="0" err="1">
                <a:solidFill>
                  <a:srgbClr val="7DB5DF"/>
                </a:solidFill>
              </a:rPr>
              <a:t>consectetuer</a:t>
            </a:r>
            <a:r>
              <a:rPr lang="en-GB" sz="900" noProof="0" dirty="0">
                <a:solidFill>
                  <a:srgbClr val="7DB5DF"/>
                </a:solidFill>
              </a:rPr>
              <a:t> </a:t>
            </a:r>
            <a:r>
              <a:rPr lang="en-GB" sz="900" noProof="0" dirty="0" err="1">
                <a:solidFill>
                  <a:srgbClr val="7DB5DF"/>
                </a:solidFill>
              </a:rPr>
              <a:t>adipiscing</a:t>
            </a:r>
            <a:r>
              <a:rPr lang="en-GB" sz="900" noProof="0" dirty="0">
                <a:solidFill>
                  <a:srgbClr val="7DB5DF"/>
                </a:solidFill>
              </a:rPr>
              <a:t> </a:t>
            </a:r>
            <a:r>
              <a:rPr lang="en-GB" sz="900" noProof="0" dirty="0" err="1">
                <a:solidFill>
                  <a:srgbClr val="7DB5DF"/>
                </a:solidFill>
              </a:rPr>
              <a:t>elit</a:t>
            </a:r>
            <a:r>
              <a:rPr lang="en-GB" sz="900" noProof="0" dirty="0">
                <a:solidFill>
                  <a:srgbClr val="7DB5DF"/>
                </a:solidFill>
              </a:rPr>
              <a:t>.</a:t>
            </a:r>
          </a:p>
        </p:txBody>
      </p:sp>
      <p:sp>
        <p:nvSpPr>
          <p:cNvPr id="55" name="TextBox 54">
            <a:extLst>
              <a:ext uri="{FF2B5EF4-FFF2-40B4-BE49-F238E27FC236}">
                <a16:creationId xmlns:a16="http://schemas.microsoft.com/office/drawing/2014/main" id="{942FFAE0-8572-0D60-AC20-BFE0953BE636}"/>
              </a:ext>
            </a:extLst>
          </p:cNvPr>
          <p:cNvSpPr txBox="1"/>
          <p:nvPr/>
        </p:nvSpPr>
        <p:spPr>
          <a:xfrm>
            <a:off x="10419591" y="6030591"/>
            <a:ext cx="2175878" cy="369332"/>
          </a:xfrm>
          <a:prstGeom prst="rect">
            <a:avLst/>
          </a:prstGeom>
          <a:noFill/>
        </p:spPr>
        <p:txBody>
          <a:bodyPr wrap="square">
            <a:spAutoFit/>
          </a:bodyPr>
          <a:lstStyle/>
          <a:p>
            <a:r>
              <a:rPr lang="en-GB" sz="900" noProof="0" dirty="0">
                <a:solidFill>
                  <a:srgbClr val="7DB5DF"/>
                </a:solidFill>
              </a:rPr>
              <a:t>Lorem ipsum </a:t>
            </a:r>
            <a:r>
              <a:rPr lang="en-GB" sz="900" noProof="0" dirty="0" err="1">
                <a:solidFill>
                  <a:srgbClr val="7DB5DF"/>
                </a:solidFill>
              </a:rPr>
              <a:t>dolor</a:t>
            </a:r>
            <a:r>
              <a:rPr lang="en-GB" sz="900" noProof="0" dirty="0">
                <a:solidFill>
                  <a:srgbClr val="7DB5DF"/>
                </a:solidFill>
              </a:rPr>
              <a:t> sit </a:t>
            </a:r>
            <a:r>
              <a:rPr lang="en-GB" sz="900" noProof="0" dirty="0" err="1">
                <a:solidFill>
                  <a:srgbClr val="7DB5DF"/>
                </a:solidFill>
              </a:rPr>
              <a:t>amet</a:t>
            </a:r>
            <a:r>
              <a:rPr lang="en-GB" sz="900" noProof="0" dirty="0">
                <a:solidFill>
                  <a:srgbClr val="7DB5DF"/>
                </a:solidFill>
              </a:rPr>
              <a:t>, </a:t>
            </a:r>
            <a:r>
              <a:rPr lang="en-GB" sz="900" noProof="0" dirty="0" err="1">
                <a:solidFill>
                  <a:srgbClr val="7DB5DF"/>
                </a:solidFill>
              </a:rPr>
              <a:t>consectetuer</a:t>
            </a:r>
            <a:r>
              <a:rPr lang="en-GB" sz="900" noProof="0" dirty="0">
                <a:solidFill>
                  <a:srgbClr val="7DB5DF"/>
                </a:solidFill>
              </a:rPr>
              <a:t> </a:t>
            </a:r>
            <a:r>
              <a:rPr lang="en-GB" sz="900" noProof="0" dirty="0" err="1">
                <a:solidFill>
                  <a:srgbClr val="7DB5DF"/>
                </a:solidFill>
              </a:rPr>
              <a:t>adipiscing</a:t>
            </a:r>
            <a:r>
              <a:rPr lang="en-GB" sz="900" noProof="0" dirty="0">
                <a:solidFill>
                  <a:srgbClr val="7DB5DF"/>
                </a:solidFill>
              </a:rPr>
              <a:t> </a:t>
            </a:r>
            <a:r>
              <a:rPr lang="en-GB" sz="900" noProof="0" dirty="0" err="1">
                <a:solidFill>
                  <a:srgbClr val="7DB5DF"/>
                </a:solidFill>
              </a:rPr>
              <a:t>elit</a:t>
            </a:r>
            <a:r>
              <a:rPr lang="en-GB" sz="900" noProof="0" dirty="0">
                <a:solidFill>
                  <a:srgbClr val="7DB5DF"/>
                </a:solidFill>
              </a:rPr>
              <a:t>.</a:t>
            </a:r>
          </a:p>
        </p:txBody>
      </p:sp>
      <p:sp>
        <p:nvSpPr>
          <p:cNvPr id="14" name="Tijdelijke aanduiding voor tekst 5">
            <a:extLst>
              <a:ext uri="{FF2B5EF4-FFF2-40B4-BE49-F238E27FC236}">
                <a16:creationId xmlns:a16="http://schemas.microsoft.com/office/drawing/2014/main" id="{F948E9BD-3E0B-F79F-2A47-C87F1EC863E0}"/>
              </a:ext>
            </a:extLst>
          </p:cNvPr>
          <p:cNvSpPr txBox="1">
            <a:spLocks/>
          </p:cNvSpPr>
          <p:nvPr/>
        </p:nvSpPr>
        <p:spPr>
          <a:xfrm>
            <a:off x="479426" y="1160464"/>
            <a:ext cx="4438204" cy="323850"/>
          </a:xfrm>
          <a:prstGeom prst="rect">
            <a:avLst/>
          </a:prstGeom>
          <a:noFill/>
          <a:ln>
            <a:noFill/>
          </a:ln>
        </p:spPr>
        <p:txBody>
          <a:bodyPr vert="horz" lIns="0" tIns="0" rIns="0" bIns="0" rtlCol="0" anchor="b" anchorCtr="0">
            <a:noAutofit/>
          </a:bodyPr>
          <a:lstStyle>
            <a:lvl1pPr marL="0" indent="0" algn="l" defTabSz="914400" rtl="0" eaLnBrk="1" latinLnBrk="0" hangingPunct="1">
              <a:lnSpc>
                <a:spcPct val="100000"/>
              </a:lnSpc>
              <a:spcBef>
                <a:spcPts val="0"/>
              </a:spcBef>
              <a:buFont typeface="Arial" panose="020B0604020202020204" pitchFamily="34" charset="0"/>
              <a:buNone/>
              <a:defRPr sz="1400" b="0" kern="1200" baseline="0">
                <a:ln>
                  <a:noFill/>
                </a:ln>
                <a:solidFill>
                  <a:srgbClr val="0A5D7A"/>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0" fontAlgn="base" hangingPunct="0">
              <a:spcBef>
                <a:spcPct val="0"/>
              </a:spcBef>
              <a:spcAft>
                <a:spcPct val="0"/>
              </a:spcAft>
            </a:pPr>
            <a:r>
              <a:rPr lang="en-US" altLang="en-NL" dirty="0">
                <a:solidFill>
                  <a:schemeClr val="bg1"/>
                </a:solidFill>
              </a:rPr>
              <a:t>Lorem ipsum dolor sit </a:t>
            </a:r>
            <a:r>
              <a:rPr lang="en-US" altLang="en-NL" dirty="0" err="1">
                <a:solidFill>
                  <a:schemeClr val="bg1"/>
                </a:solidFill>
              </a:rPr>
              <a:t>amet</a:t>
            </a:r>
            <a:r>
              <a:rPr lang="en-US" altLang="en-NL" dirty="0">
                <a:solidFill>
                  <a:schemeClr val="bg1"/>
                </a:solidFill>
              </a:rPr>
              <a:t>, </a:t>
            </a:r>
            <a:r>
              <a:rPr lang="en-US" altLang="en-NL" dirty="0" err="1">
                <a:solidFill>
                  <a:schemeClr val="bg1"/>
                </a:solidFill>
              </a:rPr>
              <a:t>consectetuer</a:t>
            </a:r>
            <a:r>
              <a:rPr lang="en-US" altLang="en-NL" dirty="0">
                <a:solidFill>
                  <a:schemeClr val="bg1"/>
                </a:solidFill>
              </a:rPr>
              <a:t> </a:t>
            </a:r>
            <a:r>
              <a:rPr lang="en-US" altLang="en-NL" dirty="0" err="1">
                <a:solidFill>
                  <a:schemeClr val="bg1"/>
                </a:solidFill>
              </a:rPr>
              <a:t>adipiscing</a:t>
            </a:r>
            <a:r>
              <a:rPr lang="en-US" altLang="en-NL" dirty="0">
                <a:solidFill>
                  <a:schemeClr val="bg1"/>
                </a:solidFill>
              </a:rPr>
              <a:t> </a:t>
            </a:r>
            <a:r>
              <a:rPr lang="en-US" altLang="en-NL" dirty="0" err="1">
                <a:solidFill>
                  <a:schemeClr val="bg1"/>
                </a:solidFill>
              </a:rPr>
              <a:t>elit</a:t>
            </a:r>
            <a:r>
              <a:rPr lang="en-US" altLang="en-NL" dirty="0">
                <a:solidFill>
                  <a:schemeClr val="bg1"/>
                </a:solidFill>
              </a:rPr>
              <a:t>. </a:t>
            </a:r>
            <a:endParaRPr lang="hr-HR" altLang="en-NL" dirty="0">
              <a:solidFill>
                <a:schemeClr val="bg1"/>
              </a:solidFill>
            </a:endParaRPr>
          </a:p>
        </p:txBody>
      </p:sp>
      <p:sp>
        <p:nvSpPr>
          <p:cNvPr id="20" name="TextBox 19">
            <a:extLst>
              <a:ext uri="{FF2B5EF4-FFF2-40B4-BE49-F238E27FC236}">
                <a16:creationId xmlns:a16="http://schemas.microsoft.com/office/drawing/2014/main" id="{78A59377-3A8E-A6CB-EC73-931DC5CFEF70}"/>
              </a:ext>
            </a:extLst>
          </p:cNvPr>
          <p:cNvSpPr txBox="1"/>
          <p:nvPr/>
        </p:nvSpPr>
        <p:spPr>
          <a:xfrm>
            <a:off x="5569932" y="6538629"/>
            <a:ext cx="2482385" cy="194119"/>
          </a:xfrm>
          <a:prstGeom prst="rect">
            <a:avLst/>
          </a:prstGeom>
          <a:noFill/>
        </p:spPr>
        <p:txBody>
          <a:bodyPr wrap="none" lIns="0" tIns="0" rIns="0" bIns="0" rtlCol="0">
            <a:noAutofit/>
          </a:bodyPr>
          <a:lstStyle/>
          <a:p>
            <a:r>
              <a:rPr lang="en-GB" sz="800" dirty="0">
                <a:solidFill>
                  <a:schemeClr val="bg1">
                    <a:lumMod val="75000"/>
                  </a:schemeClr>
                </a:solidFill>
                <a:latin typeface="Arial" panose="020B0604020202020204" pitchFamily="34" charset="0"/>
              </a:rPr>
              <a:t>N (total EU, random split sample)=4</a:t>
            </a:r>
            <a:r>
              <a:rPr lang="hr-HR" sz="800" dirty="0">
                <a:solidFill>
                  <a:schemeClr val="bg1">
                    <a:lumMod val="75000"/>
                  </a:schemeClr>
                </a:solidFill>
                <a:latin typeface="Arial" panose="020B0604020202020204" pitchFamily="34" charset="0"/>
              </a:rPr>
              <a:t>28</a:t>
            </a:r>
            <a:endParaRPr lang="en-GB" sz="800" noProof="0" dirty="0">
              <a:solidFill>
                <a:schemeClr val="bg1">
                  <a:lumMod val="75000"/>
                </a:schemeClr>
              </a:solidFill>
              <a:latin typeface="Arial" panose="020B0604020202020204" pitchFamily="34" charset="0"/>
            </a:endParaRPr>
          </a:p>
        </p:txBody>
      </p:sp>
      <p:sp>
        <p:nvSpPr>
          <p:cNvPr id="25" name="TextBox 24">
            <a:extLst>
              <a:ext uri="{FF2B5EF4-FFF2-40B4-BE49-F238E27FC236}">
                <a16:creationId xmlns:a16="http://schemas.microsoft.com/office/drawing/2014/main" id="{152A70DD-219B-BF14-586E-49E4381CFFD8}"/>
              </a:ext>
            </a:extLst>
          </p:cNvPr>
          <p:cNvSpPr txBox="1"/>
          <p:nvPr/>
        </p:nvSpPr>
        <p:spPr>
          <a:xfrm>
            <a:off x="10419591" y="6279023"/>
            <a:ext cx="2175878" cy="369332"/>
          </a:xfrm>
          <a:prstGeom prst="rect">
            <a:avLst/>
          </a:prstGeom>
          <a:noFill/>
        </p:spPr>
        <p:txBody>
          <a:bodyPr wrap="square">
            <a:spAutoFit/>
          </a:bodyPr>
          <a:lstStyle/>
          <a:p>
            <a:r>
              <a:rPr lang="en-GB" sz="900" noProof="0" dirty="0">
                <a:solidFill>
                  <a:srgbClr val="7DB5DF"/>
                </a:solidFill>
              </a:rPr>
              <a:t>Lorem ipsum </a:t>
            </a:r>
            <a:r>
              <a:rPr lang="en-GB" sz="900" noProof="0" dirty="0" err="1">
                <a:solidFill>
                  <a:srgbClr val="7DB5DF"/>
                </a:solidFill>
              </a:rPr>
              <a:t>dolor</a:t>
            </a:r>
            <a:r>
              <a:rPr lang="en-GB" sz="900" noProof="0" dirty="0">
                <a:solidFill>
                  <a:srgbClr val="7DB5DF"/>
                </a:solidFill>
              </a:rPr>
              <a:t> sit </a:t>
            </a:r>
            <a:r>
              <a:rPr lang="en-GB" sz="900" noProof="0" dirty="0" err="1">
                <a:solidFill>
                  <a:srgbClr val="7DB5DF"/>
                </a:solidFill>
              </a:rPr>
              <a:t>amet</a:t>
            </a:r>
            <a:r>
              <a:rPr lang="en-GB" sz="900" noProof="0" dirty="0">
                <a:solidFill>
                  <a:srgbClr val="7DB5DF"/>
                </a:solidFill>
              </a:rPr>
              <a:t>, </a:t>
            </a:r>
            <a:r>
              <a:rPr lang="en-GB" sz="900" noProof="0" dirty="0" err="1">
                <a:solidFill>
                  <a:srgbClr val="7DB5DF"/>
                </a:solidFill>
              </a:rPr>
              <a:t>consectetuer</a:t>
            </a:r>
            <a:r>
              <a:rPr lang="en-GB" sz="900" noProof="0" dirty="0">
                <a:solidFill>
                  <a:srgbClr val="7DB5DF"/>
                </a:solidFill>
              </a:rPr>
              <a:t> </a:t>
            </a:r>
            <a:r>
              <a:rPr lang="en-GB" sz="900" noProof="0" dirty="0" err="1">
                <a:solidFill>
                  <a:srgbClr val="7DB5DF"/>
                </a:solidFill>
              </a:rPr>
              <a:t>adipiscing</a:t>
            </a:r>
            <a:r>
              <a:rPr lang="en-GB" sz="900" noProof="0" dirty="0">
                <a:solidFill>
                  <a:srgbClr val="7DB5DF"/>
                </a:solidFill>
              </a:rPr>
              <a:t> </a:t>
            </a:r>
            <a:r>
              <a:rPr lang="en-GB" sz="900" noProof="0" dirty="0" err="1">
                <a:solidFill>
                  <a:srgbClr val="7DB5DF"/>
                </a:solidFill>
              </a:rPr>
              <a:t>elit</a:t>
            </a:r>
            <a:r>
              <a:rPr lang="en-GB" sz="900" noProof="0" dirty="0">
                <a:solidFill>
                  <a:srgbClr val="7DB5DF"/>
                </a:solidFill>
              </a:rPr>
              <a:t>.</a:t>
            </a:r>
          </a:p>
        </p:txBody>
      </p:sp>
    </p:spTree>
    <p:extLst>
      <p:ext uri="{BB962C8B-B14F-4D97-AF65-F5344CB8AC3E}">
        <p14:creationId xmlns:p14="http://schemas.microsoft.com/office/powerpoint/2010/main" val="25234030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9B917F-36DB-2862-07CE-05F00B98D383}"/>
            </a:ext>
          </a:extLst>
        </p:cNvPr>
        <p:cNvGrpSpPr/>
        <p:nvPr/>
      </p:nvGrpSpPr>
      <p:grpSpPr>
        <a:xfrm>
          <a:off x="0" y="0"/>
          <a:ext cx="0" cy="0"/>
          <a:chOff x="0" y="0"/>
          <a:chExt cx="0" cy="0"/>
        </a:xfrm>
      </p:grpSpPr>
      <p:graphicFrame>
        <p:nvGraphicFramePr>
          <p:cNvPr id="2" name="Table 22">
            <a:extLst>
              <a:ext uri="{FF2B5EF4-FFF2-40B4-BE49-F238E27FC236}">
                <a16:creationId xmlns:a16="http://schemas.microsoft.com/office/drawing/2014/main" id="{6D40872F-C4D9-EC43-53BB-6CFBE26FD230}"/>
              </a:ext>
            </a:extLst>
          </p:cNvPr>
          <p:cNvGraphicFramePr>
            <a:graphicFrameLocks noGrp="1"/>
          </p:cNvGraphicFramePr>
          <p:nvPr>
            <p:extLst>
              <p:ext uri="{D42A27DB-BD31-4B8C-83A1-F6EECF244321}">
                <p14:modId xmlns:p14="http://schemas.microsoft.com/office/powerpoint/2010/main" val="1456782940"/>
              </p:ext>
            </p:extLst>
          </p:nvPr>
        </p:nvGraphicFramePr>
        <p:xfrm>
          <a:off x="5589413" y="2332516"/>
          <a:ext cx="3751662" cy="1550110"/>
        </p:xfrm>
        <a:graphic>
          <a:graphicData uri="http://schemas.openxmlformats.org/drawingml/2006/table">
            <a:tbl>
              <a:tblPr firstRow="1" bandRow="1"/>
              <a:tblGrid>
                <a:gridCol w="3751662">
                  <a:extLst>
                    <a:ext uri="{9D8B030D-6E8A-4147-A177-3AD203B41FA5}">
                      <a16:colId xmlns:a16="http://schemas.microsoft.com/office/drawing/2014/main" val="1648097903"/>
                    </a:ext>
                  </a:extLst>
                </a:gridCol>
              </a:tblGrid>
              <a:tr h="294533">
                <a:tc>
                  <a:txBody>
                    <a:bodyPr/>
                    <a:lstStyle/>
                    <a:p>
                      <a:pPr algn="r" fontAlgn="t">
                        <a:buNone/>
                      </a:pPr>
                      <a:r>
                        <a:rPr lang="en-GB" sz="1200" b="0" i="0" u="none" strike="noStrike" dirty="0">
                          <a:solidFill>
                            <a:srgbClr val="A6A6A6"/>
                          </a:solidFill>
                          <a:effectLst/>
                          <a:latin typeface="Arial" panose="020B0604020202020204" pitchFamily="34" charset="0"/>
                        </a:rPr>
                        <a:t>Lorem ipsum </a:t>
                      </a:r>
                    </a:p>
                  </a:txBody>
                  <a:tcPr marL="9525" marR="9525" marT="9525"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16561624"/>
                  </a:ext>
                </a:extLst>
              </a:tr>
              <a:tr h="294533">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Lorem ipsum </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853896313"/>
                  </a:ext>
                </a:extLst>
              </a:tr>
              <a:tr h="294533">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Lorem ipsum </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69292967"/>
                  </a:ext>
                </a:extLst>
              </a:tr>
              <a:tr h="294533">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Lorem ipsum </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23503816"/>
                  </a:ext>
                </a:extLst>
              </a:tr>
              <a:tr h="371978">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Lorem ipsum </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31567197"/>
                  </a:ext>
                </a:extLst>
              </a:tr>
            </a:tbl>
          </a:graphicData>
        </a:graphic>
      </p:graphicFrame>
      <p:graphicFrame>
        <p:nvGraphicFramePr>
          <p:cNvPr id="4" name="Chart 8">
            <a:extLst>
              <a:ext uri="{FF2B5EF4-FFF2-40B4-BE49-F238E27FC236}">
                <a16:creationId xmlns:a16="http://schemas.microsoft.com/office/drawing/2014/main" id="{A4654F71-0D41-9001-C47C-F33B03242647}"/>
              </a:ext>
            </a:extLst>
          </p:cNvPr>
          <p:cNvGraphicFramePr/>
          <p:nvPr>
            <p:extLst>
              <p:ext uri="{D42A27DB-BD31-4B8C-83A1-F6EECF244321}">
                <p14:modId xmlns:p14="http://schemas.microsoft.com/office/powerpoint/2010/main" val="1134918650"/>
              </p:ext>
            </p:extLst>
          </p:nvPr>
        </p:nvGraphicFramePr>
        <p:xfrm>
          <a:off x="9435053" y="2332518"/>
          <a:ext cx="2869067" cy="1550108"/>
        </p:xfrm>
        <a:graphic>
          <a:graphicData uri="http://schemas.openxmlformats.org/drawingml/2006/chart">
            <c:chart xmlns:c="http://schemas.openxmlformats.org/drawingml/2006/chart" xmlns:r="http://schemas.openxmlformats.org/officeDocument/2006/relationships" r:id="rId3"/>
          </a:graphicData>
        </a:graphic>
      </p:graphicFrame>
      <p:sp>
        <p:nvSpPr>
          <p:cNvPr id="5" name="Tekstvak 11">
            <a:extLst>
              <a:ext uri="{FF2B5EF4-FFF2-40B4-BE49-F238E27FC236}">
                <a16:creationId xmlns:a16="http://schemas.microsoft.com/office/drawing/2014/main" id="{419F3955-632A-F301-B3B0-9EE8836082E1}"/>
              </a:ext>
            </a:extLst>
          </p:cNvPr>
          <p:cNvSpPr txBox="1"/>
          <p:nvPr/>
        </p:nvSpPr>
        <p:spPr>
          <a:xfrm>
            <a:off x="5589412" y="1470085"/>
            <a:ext cx="6123161" cy="303154"/>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595959"/>
                </a:solidFill>
                <a:effectLst/>
                <a:uLnTx/>
                <a:uFillTx/>
                <a:latin typeface="Arial" panose="020B0604020202020204"/>
                <a:ea typeface="+mn-ea"/>
                <a:cs typeface="+mn-cs"/>
              </a:rPr>
              <a:t>Customer </a:t>
            </a:r>
            <a:r>
              <a:rPr lang="en-GB" sz="1200" b="1" noProof="0" dirty="0">
                <a:solidFill>
                  <a:srgbClr val="595959"/>
                </a:solidFill>
                <a:latin typeface="Arial" panose="020B0604020202020204"/>
              </a:rPr>
              <a:t>r</a:t>
            </a:r>
            <a:r>
              <a:rPr kumimoji="0" lang="en-GB" sz="1200" b="1" i="0" u="none" strike="noStrike" kern="1200" cap="none" spc="0" normalizeH="0" baseline="0" noProof="0" dirty="0">
                <a:ln>
                  <a:noFill/>
                </a:ln>
                <a:solidFill>
                  <a:srgbClr val="595959"/>
                </a:solidFill>
                <a:effectLst/>
                <a:uLnTx/>
                <a:uFillTx/>
                <a:latin typeface="Arial" panose="020B0604020202020204"/>
                <a:ea typeface="+mn-ea"/>
                <a:cs typeface="+mn-cs"/>
              </a:rPr>
              <a:t>esponse to higher-priced offers</a:t>
            </a:r>
            <a:endParaRPr kumimoji="0" lang="en-GB" sz="1100" b="0" i="0" u="none" strike="noStrike" kern="1200" cap="none" spc="0" normalizeH="0" baseline="0" noProof="0" dirty="0">
              <a:ln>
                <a:noFill/>
              </a:ln>
              <a:solidFill>
                <a:srgbClr val="595959"/>
              </a:solidFill>
              <a:effectLst/>
              <a:uLnTx/>
              <a:uFillTx/>
              <a:latin typeface="Arial" panose="020B0604020202020204"/>
              <a:ea typeface="+mn-ea"/>
              <a:cs typeface="+mn-cs"/>
            </a:endParaRPr>
          </a:p>
        </p:txBody>
      </p:sp>
      <p:graphicFrame>
        <p:nvGraphicFramePr>
          <p:cNvPr id="6" name="Table 22">
            <a:extLst>
              <a:ext uri="{FF2B5EF4-FFF2-40B4-BE49-F238E27FC236}">
                <a16:creationId xmlns:a16="http://schemas.microsoft.com/office/drawing/2014/main" id="{D165D604-4A86-34E2-D2E8-F21ECF13C38D}"/>
              </a:ext>
            </a:extLst>
          </p:cNvPr>
          <p:cNvGraphicFramePr>
            <a:graphicFrameLocks noGrp="1"/>
          </p:cNvGraphicFramePr>
          <p:nvPr>
            <p:extLst>
              <p:ext uri="{D42A27DB-BD31-4B8C-83A1-F6EECF244321}">
                <p14:modId xmlns:p14="http://schemas.microsoft.com/office/powerpoint/2010/main" val="253037660"/>
              </p:ext>
            </p:extLst>
          </p:nvPr>
        </p:nvGraphicFramePr>
        <p:xfrm>
          <a:off x="5675886" y="4632835"/>
          <a:ext cx="3665189" cy="1540605"/>
        </p:xfrm>
        <a:graphic>
          <a:graphicData uri="http://schemas.openxmlformats.org/drawingml/2006/table">
            <a:tbl>
              <a:tblPr firstRow="1" bandRow="1"/>
              <a:tblGrid>
                <a:gridCol w="3665189">
                  <a:extLst>
                    <a:ext uri="{9D8B030D-6E8A-4147-A177-3AD203B41FA5}">
                      <a16:colId xmlns:a16="http://schemas.microsoft.com/office/drawing/2014/main" val="1648097903"/>
                    </a:ext>
                  </a:extLst>
                </a:gridCol>
              </a:tblGrid>
              <a:tr h="308121">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Lorem ipsum </a:t>
                      </a:r>
                    </a:p>
                  </a:txBody>
                  <a:tcPr marL="6350" marR="6350" marT="635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16561624"/>
                  </a:ext>
                </a:extLst>
              </a:tr>
              <a:tr h="308121">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Lorem ipsum </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853896313"/>
                  </a:ext>
                </a:extLst>
              </a:tr>
              <a:tr h="308121">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Lorem ipsum </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69292967"/>
                  </a:ext>
                </a:extLst>
              </a:tr>
              <a:tr h="308121">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Lorem ipsum </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23503816"/>
                  </a:ext>
                </a:extLst>
              </a:tr>
              <a:tr h="308121">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Lorem ipsum </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31567197"/>
                  </a:ext>
                </a:extLst>
              </a:tr>
            </a:tbl>
          </a:graphicData>
        </a:graphic>
      </p:graphicFrame>
      <p:graphicFrame>
        <p:nvGraphicFramePr>
          <p:cNvPr id="7" name="Chart 8">
            <a:extLst>
              <a:ext uri="{FF2B5EF4-FFF2-40B4-BE49-F238E27FC236}">
                <a16:creationId xmlns:a16="http://schemas.microsoft.com/office/drawing/2014/main" id="{FB4DBF3F-3501-A35C-F04A-117893D41E6B}"/>
              </a:ext>
            </a:extLst>
          </p:cNvPr>
          <p:cNvGraphicFramePr/>
          <p:nvPr>
            <p:extLst>
              <p:ext uri="{D42A27DB-BD31-4B8C-83A1-F6EECF244321}">
                <p14:modId xmlns:p14="http://schemas.microsoft.com/office/powerpoint/2010/main" val="3174632174"/>
              </p:ext>
            </p:extLst>
          </p:nvPr>
        </p:nvGraphicFramePr>
        <p:xfrm>
          <a:off x="9435053" y="4607294"/>
          <a:ext cx="2869067" cy="1566146"/>
        </p:xfrm>
        <a:graphic>
          <a:graphicData uri="http://schemas.openxmlformats.org/drawingml/2006/chart">
            <c:chart xmlns:c="http://schemas.openxmlformats.org/drawingml/2006/chart" xmlns:r="http://schemas.openxmlformats.org/officeDocument/2006/relationships" r:id="rId4"/>
          </a:graphicData>
        </a:graphic>
      </p:graphicFrame>
      <p:sp>
        <p:nvSpPr>
          <p:cNvPr id="8" name="Tekstvak 11">
            <a:extLst>
              <a:ext uri="{FF2B5EF4-FFF2-40B4-BE49-F238E27FC236}">
                <a16:creationId xmlns:a16="http://schemas.microsoft.com/office/drawing/2014/main" id="{D3849E21-5631-C3C8-5505-3EAC9DFB2F5E}"/>
              </a:ext>
            </a:extLst>
          </p:cNvPr>
          <p:cNvSpPr txBox="1"/>
          <p:nvPr/>
        </p:nvSpPr>
        <p:spPr>
          <a:xfrm>
            <a:off x="5589412" y="4204103"/>
            <a:ext cx="6143183" cy="351513"/>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595959"/>
                </a:solidFill>
                <a:effectLst/>
                <a:uLnTx/>
                <a:uFillTx/>
                <a:latin typeface="Arial" panose="020B0604020202020204"/>
                <a:ea typeface="+mn-ea"/>
                <a:cs typeface="+mn-cs"/>
              </a:rPr>
              <a:t>Trade-offs when prioritising the lowest cost</a:t>
            </a:r>
            <a:endParaRPr kumimoji="0" lang="en-GB" sz="1100" b="0" i="0" u="none" strike="noStrike" kern="1200" cap="none" spc="0" normalizeH="0" baseline="0" noProof="0" dirty="0">
              <a:ln>
                <a:noFill/>
              </a:ln>
              <a:solidFill>
                <a:srgbClr val="595959"/>
              </a:solidFill>
              <a:effectLst/>
              <a:uLnTx/>
              <a:uFillTx/>
              <a:latin typeface="Arial" panose="020B0604020202020204"/>
              <a:ea typeface="+mn-ea"/>
              <a:cs typeface="+mn-cs"/>
            </a:endParaRPr>
          </a:p>
        </p:txBody>
      </p:sp>
      <p:sp>
        <p:nvSpPr>
          <p:cNvPr id="21" name="Tijdelijke aanduiding voor tekst 20">
            <a:extLst>
              <a:ext uri="{FF2B5EF4-FFF2-40B4-BE49-F238E27FC236}">
                <a16:creationId xmlns:a16="http://schemas.microsoft.com/office/drawing/2014/main" id="{B988A853-BE4B-FAF5-DA5F-F48065481465}"/>
              </a:ext>
            </a:extLst>
          </p:cNvPr>
          <p:cNvSpPr>
            <a:spLocks noGrp="1"/>
          </p:cNvSpPr>
          <p:nvPr>
            <p:ph type="body" sz="quarter" idx="16"/>
          </p:nvPr>
        </p:nvSpPr>
        <p:spPr>
          <a:xfrm>
            <a:off x="459405" y="2010351"/>
            <a:ext cx="4783039" cy="4371399"/>
          </a:xfrm>
        </p:spPr>
        <p:txBody>
          <a:bodyPr anchor="ctr"/>
          <a:lstStyle/>
          <a:p>
            <a:pPr lvl="0" eaLnBrk="0" fontAlgn="base" hangingPunct="0">
              <a:spcBef>
                <a:spcPct val="0"/>
              </a:spcBef>
              <a:spcAft>
                <a:spcPct val="0"/>
              </a:spcAft>
            </a:pPr>
            <a:r>
              <a:rPr lang="en-US" altLang="en-NL" sz="1600" b="1" dirty="0"/>
              <a:t>Lorem ipsum dolor sit </a:t>
            </a:r>
            <a:r>
              <a:rPr lang="en-US" altLang="en-NL" sz="1600" b="1" dirty="0" err="1"/>
              <a:t>amet</a:t>
            </a:r>
            <a:r>
              <a:rPr lang="en-US" altLang="en-NL" sz="1600" b="1" dirty="0"/>
              <a:t>, </a:t>
            </a:r>
            <a:r>
              <a:rPr lang="en-US" altLang="en-NL" sz="1600" b="1" dirty="0" err="1"/>
              <a:t>consectetuer</a:t>
            </a:r>
            <a:r>
              <a:rPr lang="en-US" altLang="en-NL" sz="1600" b="1" dirty="0"/>
              <a:t> </a:t>
            </a:r>
            <a:r>
              <a:rPr lang="en-US" altLang="en-NL" sz="1600" b="1" dirty="0" err="1"/>
              <a:t>adipiscing</a:t>
            </a:r>
            <a:r>
              <a:rPr lang="en-US" altLang="en-NL" sz="1600" b="1" dirty="0"/>
              <a:t> </a:t>
            </a:r>
            <a:r>
              <a:rPr lang="en-US" altLang="en-NL" sz="1600" b="1" dirty="0" err="1"/>
              <a:t>elit</a:t>
            </a:r>
            <a:r>
              <a:rPr lang="en-US" altLang="en-NL" sz="1600" b="1" dirty="0"/>
              <a:t>. </a:t>
            </a:r>
          </a:p>
          <a:p>
            <a:pPr lvl="0" eaLnBrk="0" fontAlgn="base" hangingPunct="0">
              <a:spcBef>
                <a:spcPct val="0"/>
              </a:spcBef>
              <a:spcAft>
                <a:spcPct val="0"/>
              </a:spcAft>
            </a:pPr>
            <a:endParaRPr lang="hr-HR" altLang="en-NL" sz="1600" b="1" dirty="0"/>
          </a:p>
          <a:p>
            <a:pPr lvl="0"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a:t>
            </a:r>
          </a:p>
          <a:p>
            <a:pPr lvl="0" eaLnBrk="0" fontAlgn="base" hangingPunct="0">
              <a:spcBef>
                <a:spcPct val="0"/>
              </a:spcBef>
              <a:spcAft>
                <a:spcPct val="0"/>
              </a:spcAft>
            </a:pPr>
            <a:endParaRPr lang="en-US" altLang="en-NL" sz="1600" dirty="0"/>
          </a:p>
          <a:p>
            <a:pPr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 </a:t>
            </a:r>
          </a:p>
          <a:p>
            <a:pPr eaLnBrk="0" fontAlgn="base" hangingPunct="0">
              <a:spcBef>
                <a:spcPct val="0"/>
              </a:spcBef>
              <a:spcAft>
                <a:spcPct val="0"/>
              </a:spcAft>
            </a:pPr>
            <a:endParaRPr lang="hr-HR" altLang="en-NL" sz="1600" dirty="0"/>
          </a:p>
          <a:p>
            <a:pPr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 </a:t>
            </a:r>
            <a:endParaRPr lang="en-GB" sz="1600" dirty="0"/>
          </a:p>
        </p:txBody>
      </p:sp>
      <p:sp>
        <p:nvSpPr>
          <p:cNvPr id="3" name="Tijdelijke aanduiding voor tekst 7">
            <a:extLst>
              <a:ext uri="{FF2B5EF4-FFF2-40B4-BE49-F238E27FC236}">
                <a16:creationId xmlns:a16="http://schemas.microsoft.com/office/drawing/2014/main" id="{5BB6AA8B-D8E7-C301-9197-90E900F4339A}"/>
              </a:ext>
            </a:extLst>
          </p:cNvPr>
          <p:cNvSpPr>
            <a:spLocks noGrp="1"/>
          </p:cNvSpPr>
          <p:nvPr>
            <p:ph type="body" sz="quarter" idx="15"/>
          </p:nvPr>
        </p:nvSpPr>
        <p:spPr>
          <a:xfrm>
            <a:off x="480598" y="393542"/>
            <a:ext cx="4535902" cy="766922"/>
          </a:xfrm>
        </p:spPr>
        <p:txBody>
          <a:bodyPr anchor="t"/>
          <a:lstStyle/>
          <a:p>
            <a:r>
              <a:rPr lang="en-GB" sz="2400" noProof="0" dirty="0"/>
              <a:t>Customer price sensitivity and trade-offs</a:t>
            </a:r>
          </a:p>
        </p:txBody>
      </p:sp>
      <p:graphicFrame>
        <p:nvGraphicFramePr>
          <p:cNvPr id="25" name="Table 22">
            <a:extLst>
              <a:ext uri="{FF2B5EF4-FFF2-40B4-BE49-F238E27FC236}">
                <a16:creationId xmlns:a16="http://schemas.microsoft.com/office/drawing/2014/main" id="{1208FDCD-AA34-62B1-3AEA-E30EBF7E1C4D}"/>
              </a:ext>
            </a:extLst>
          </p:cNvPr>
          <p:cNvGraphicFramePr>
            <a:graphicFrameLocks noGrp="1"/>
          </p:cNvGraphicFramePr>
          <p:nvPr/>
        </p:nvGraphicFramePr>
        <p:xfrm>
          <a:off x="5427317" y="5136148"/>
          <a:ext cx="2081164" cy="734640"/>
        </p:xfrm>
        <a:graphic>
          <a:graphicData uri="http://schemas.openxmlformats.org/drawingml/2006/table">
            <a:tbl>
              <a:tblPr firstRow="1" bandRow="1">
                <a:tableStyleId>{5C22544A-7EE6-4342-B048-85BDC9FD1C3A}</a:tableStyleId>
              </a:tblPr>
              <a:tblGrid>
                <a:gridCol w="2081164">
                  <a:extLst>
                    <a:ext uri="{9D8B030D-6E8A-4147-A177-3AD203B41FA5}">
                      <a16:colId xmlns:a16="http://schemas.microsoft.com/office/drawing/2014/main" val="1648097903"/>
                    </a:ext>
                  </a:extLst>
                </a:gridCol>
              </a:tblGrid>
              <a:tr h="367320">
                <a:tc>
                  <a:txBody>
                    <a:bodyPr/>
                    <a:lstStyle/>
                    <a:p>
                      <a:pPr algn="r">
                        <a:lnSpc>
                          <a:spcPts val="1500"/>
                        </a:lnSpc>
                        <a:spcBef>
                          <a:spcPts val="400"/>
                        </a:spcBef>
                        <a:spcAft>
                          <a:spcPts val="400"/>
                        </a:spcAft>
                      </a:pPr>
                      <a:endParaRPr kumimoji="0" lang="hr-HR" sz="1200" b="0" i="0" u="none" strike="noStrike" kern="1200" cap="none" spc="0" normalizeH="0" baseline="0" noProof="0" dirty="0">
                        <a:ln>
                          <a:noFill/>
                        </a:ln>
                        <a:solidFill>
                          <a:srgbClr val="A6A6A6"/>
                        </a:solidFill>
                        <a:effectLst/>
                        <a:uLnTx/>
                        <a:uFillTx/>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16561624"/>
                  </a:ext>
                </a:extLst>
              </a:tr>
              <a:tr h="367320">
                <a:tc>
                  <a:txBody>
                    <a:bodyPr/>
                    <a:lstStyle/>
                    <a:p>
                      <a:pPr algn="r">
                        <a:lnSpc>
                          <a:spcPts val="1500"/>
                        </a:lnSpc>
                        <a:spcBef>
                          <a:spcPts val="400"/>
                        </a:spcBef>
                        <a:spcAft>
                          <a:spcPts val="400"/>
                        </a:spcAft>
                      </a:pPr>
                      <a:endParaRPr lang="en-US" sz="1200" noProof="0" dirty="0">
                        <a:solidFill>
                          <a:srgbClr val="A6A6A6"/>
                        </a:solidFill>
                        <a:latin typeface="Arial" panose="020B0604020202020204" pitchFamily="34" charset="0"/>
                        <a:cs typeface="Arial" panose="020B060402020202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853896313"/>
                  </a:ext>
                </a:extLst>
              </a:tr>
            </a:tbl>
          </a:graphicData>
        </a:graphic>
      </p:graphicFrame>
      <p:sp>
        <p:nvSpPr>
          <p:cNvPr id="9" name="Tijdelijke aanduiding voor tekst 5">
            <a:extLst>
              <a:ext uri="{FF2B5EF4-FFF2-40B4-BE49-F238E27FC236}">
                <a16:creationId xmlns:a16="http://schemas.microsoft.com/office/drawing/2014/main" id="{88E8A679-4A12-37A0-440D-D1DF6710B8F3}"/>
              </a:ext>
            </a:extLst>
          </p:cNvPr>
          <p:cNvSpPr txBox="1">
            <a:spLocks/>
          </p:cNvSpPr>
          <p:nvPr/>
        </p:nvSpPr>
        <p:spPr>
          <a:xfrm>
            <a:off x="479426" y="1268412"/>
            <a:ext cx="4716462" cy="504826"/>
          </a:xfrm>
          <a:prstGeom prst="rect">
            <a:avLst/>
          </a:prstGeom>
          <a:noFill/>
          <a:ln>
            <a:noFill/>
          </a:ln>
        </p:spPr>
        <p:txBody>
          <a:bodyPr vert="horz" lIns="0" tIns="0" rIns="0" bIns="0" rtlCol="0" anchor="b" anchorCtr="0">
            <a:noAutofit/>
          </a:bodyPr>
          <a:lstStyle>
            <a:lvl1pPr marL="0" indent="0" algn="l" defTabSz="914400" rtl="0" eaLnBrk="1" latinLnBrk="0" hangingPunct="1">
              <a:lnSpc>
                <a:spcPct val="100000"/>
              </a:lnSpc>
              <a:spcBef>
                <a:spcPts val="0"/>
              </a:spcBef>
              <a:buFont typeface="Arial" panose="020B0604020202020204" pitchFamily="34" charset="0"/>
              <a:buNone/>
              <a:defRPr sz="1400" b="0" kern="1200" baseline="0">
                <a:ln>
                  <a:noFill/>
                </a:ln>
                <a:solidFill>
                  <a:srgbClr val="0A5D7A"/>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noProof="0" dirty="0">
                <a:solidFill>
                  <a:schemeClr val="bg1"/>
                </a:solidFill>
              </a:rPr>
              <a:t>Lorem ipsum </a:t>
            </a:r>
            <a:r>
              <a:rPr lang="en-GB" noProof="0" dirty="0" err="1">
                <a:solidFill>
                  <a:schemeClr val="bg1"/>
                </a:solidFill>
              </a:rPr>
              <a:t>dolor</a:t>
            </a:r>
            <a:r>
              <a:rPr lang="en-GB" noProof="0" dirty="0">
                <a:solidFill>
                  <a:schemeClr val="bg1"/>
                </a:solidFill>
              </a:rPr>
              <a:t> sit </a:t>
            </a:r>
            <a:r>
              <a:rPr lang="en-GB" noProof="0" dirty="0" err="1">
                <a:solidFill>
                  <a:schemeClr val="bg1"/>
                </a:solidFill>
              </a:rPr>
              <a:t>amet</a:t>
            </a:r>
            <a:r>
              <a:rPr lang="en-GB" noProof="0" dirty="0">
                <a:solidFill>
                  <a:schemeClr val="bg1"/>
                </a:solidFill>
              </a:rPr>
              <a:t>, </a:t>
            </a:r>
            <a:r>
              <a:rPr lang="en-GB" noProof="0" dirty="0" err="1">
                <a:solidFill>
                  <a:schemeClr val="bg1"/>
                </a:solidFill>
              </a:rPr>
              <a:t>consectetuer</a:t>
            </a:r>
            <a:r>
              <a:rPr lang="en-GB" noProof="0" dirty="0">
                <a:solidFill>
                  <a:schemeClr val="bg1"/>
                </a:solidFill>
              </a:rPr>
              <a:t> </a:t>
            </a:r>
            <a:r>
              <a:rPr lang="en-GB" noProof="0" dirty="0" err="1">
                <a:solidFill>
                  <a:schemeClr val="bg1"/>
                </a:solidFill>
              </a:rPr>
              <a:t>adipiscing</a:t>
            </a:r>
            <a:r>
              <a:rPr lang="en-GB" noProof="0" dirty="0">
                <a:solidFill>
                  <a:schemeClr val="bg1"/>
                </a:solidFill>
              </a:rPr>
              <a:t> </a:t>
            </a:r>
            <a:r>
              <a:rPr lang="en-GB" noProof="0" dirty="0" err="1">
                <a:solidFill>
                  <a:schemeClr val="bg1"/>
                </a:solidFill>
              </a:rPr>
              <a:t>elit</a:t>
            </a:r>
            <a:r>
              <a:rPr lang="en-GB" noProof="0" dirty="0">
                <a:solidFill>
                  <a:schemeClr val="bg1"/>
                </a:solidFill>
              </a:rPr>
              <a:t>. </a:t>
            </a:r>
          </a:p>
        </p:txBody>
      </p:sp>
      <p:sp>
        <p:nvSpPr>
          <p:cNvPr id="14" name="TextBox 13">
            <a:extLst>
              <a:ext uri="{FF2B5EF4-FFF2-40B4-BE49-F238E27FC236}">
                <a16:creationId xmlns:a16="http://schemas.microsoft.com/office/drawing/2014/main" id="{B81ED2AD-4BF3-70FD-9B4C-7463161A731F}"/>
              </a:ext>
            </a:extLst>
          </p:cNvPr>
          <p:cNvSpPr txBox="1"/>
          <p:nvPr/>
        </p:nvSpPr>
        <p:spPr>
          <a:xfrm>
            <a:off x="9380396" y="1369026"/>
            <a:ext cx="1465456" cy="806823"/>
          </a:xfrm>
          <a:prstGeom prst="rect">
            <a:avLst/>
          </a:prstGeom>
          <a:noFill/>
        </p:spPr>
        <p:txBody>
          <a:bodyPr wrap="square" lIns="0" tIns="0" rIns="0" bIns="0" rtlCol="0">
            <a:noAutofit/>
          </a:bodyPr>
          <a:lstStyle/>
          <a:p>
            <a:pPr algn="l"/>
            <a:r>
              <a:rPr lang="hr-HR" sz="4400" b="1" noProof="0" dirty="0">
                <a:solidFill>
                  <a:schemeClr val="accent2"/>
                </a:solidFill>
              </a:rPr>
              <a:t>XX</a:t>
            </a:r>
            <a:r>
              <a:rPr lang="en-GB" sz="2400" b="1" noProof="0" dirty="0">
                <a:solidFill>
                  <a:schemeClr val="accent2"/>
                </a:solidFill>
              </a:rPr>
              <a:t>%</a:t>
            </a:r>
          </a:p>
        </p:txBody>
      </p:sp>
      <p:sp>
        <p:nvSpPr>
          <p:cNvPr id="15" name="TextBox 14">
            <a:extLst>
              <a:ext uri="{FF2B5EF4-FFF2-40B4-BE49-F238E27FC236}">
                <a16:creationId xmlns:a16="http://schemas.microsoft.com/office/drawing/2014/main" id="{78E7E5A4-6174-5566-0213-E7B80852C3A5}"/>
              </a:ext>
            </a:extLst>
          </p:cNvPr>
          <p:cNvSpPr txBox="1"/>
          <p:nvPr/>
        </p:nvSpPr>
        <p:spPr>
          <a:xfrm>
            <a:off x="10491144" y="1519837"/>
            <a:ext cx="1576137" cy="362445"/>
          </a:xfrm>
          <a:prstGeom prst="rect">
            <a:avLst/>
          </a:prstGeom>
          <a:noFill/>
        </p:spPr>
        <p:txBody>
          <a:bodyPr wrap="square" lIns="0" tIns="0" rIns="0" bIns="0" rtlCol="0">
            <a:noAutofit/>
          </a:bodyPr>
          <a:lstStyle/>
          <a:p>
            <a:pPr algn="l"/>
            <a:r>
              <a:rPr lang="en-GB" sz="1200" b="1" noProof="0" dirty="0">
                <a:solidFill>
                  <a:srgbClr val="595959"/>
                </a:solidFill>
              </a:rPr>
              <a:t>Installers have price sensitive customers</a:t>
            </a:r>
          </a:p>
        </p:txBody>
      </p:sp>
      <p:sp>
        <p:nvSpPr>
          <p:cNvPr id="17" name="TextBox 16">
            <a:extLst>
              <a:ext uri="{FF2B5EF4-FFF2-40B4-BE49-F238E27FC236}">
                <a16:creationId xmlns:a16="http://schemas.microsoft.com/office/drawing/2014/main" id="{E1E0613A-0544-417B-BDDC-39001618EDAF}"/>
              </a:ext>
            </a:extLst>
          </p:cNvPr>
          <p:cNvSpPr txBox="1"/>
          <p:nvPr/>
        </p:nvSpPr>
        <p:spPr>
          <a:xfrm>
            <a:off x="5569932" y="6538629"/>
            <a:ext cx="2482385" cy="194119"/>
          </a:xfrm>
          <a:prstGeom prst="rect">
            <a:avLst/>
          </a:prstGeom>
          <a:noFill/>
        </p:spPr>
        <p:txBody>
          <a:bodyPr wrap="none" lIns="0" tIns="0" rIns="0" bIns="0" rtlCol="0">
            <a:noAutofit/>
          </a:bodyPr>
          <a:lstStyle/>
          <a:p>
            <a:r>
              <a:rPr lang="pt-BR" sz="800" noProof="0">
                <a:solidFill>
                  <a:schemeClr val="bg1">
                    <a:lumMod val="75000"/>
                  </a:schemeClr>
                </a:solidFill>
                <a:latin typeface="Arial" panose="020B0604020202020204" pitchFamily="34" charset="0"/>
              </a:rPr>
              <a:t>N (total EU, random split sample)=428</a:t>
            </a:r>
          </a:p>
        </p:txBody>
      </p:sp>
    </p:spTree>
    <p:extLst>
      <p:ext uri="{BB962C8B-B14F-4D97-AF65-F5344CB8AC3E}">
        <p14:creationId xmlns:p14="http://schemas.microsoft.com/office/powerpoint/2010/main" val="1660556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FEBE92-46B7-A884-FC5F-888C19A2470A}"/>
            </a:ext>
          </a:extLst>
        </p:cNvPr>
        <p:cNvGrpSpPr/>
        <p:nvPr/>
      </p:nvGrpSpPr>
      <p:grpSpPr>
        <a:xfrm>
          <a:off x="0" y="0"/>
          <a:ext cx="0" cy="0"/>
          <a:chOff x="0" y="0"/>
          <a:chExt cx="0" cy="0"/>
        </a:xfrm>
      </p:grpSpPr>
      <p:graphicFrame>
        <p:nvGraphicFramePr>
          <p:cNvPr id="16" name="Tabel 3">
            <a:extLst>
              <a:ext uri="{FF2B5EF4-FFF2-40B4-BE49-F238E27FC236}">
                <a16:creationId xmlns:a16="http://schemas.microsoft.com/office/drawing/2014/main" id="{70605DE4-09DA-84F6-3C0A-0465447BE0DA}"/>
              </a:ext>
            </a:extLst>
          </p:cNvPr>
          <p:cNvGraphicFramePr>
            <a:graphicFrameLocks noGrp="1"/>
          </p:cNvGraphicFramePr>
          <p:nvPr>
            <p:extLst>
              <p:ext uri="{D42A27DB-BD31-4B8C-83A1-F6EECF244321}">
                <p14:modId xmlns:p14="http://schemas.microsoft.com/office/powerpoint/2010/main" val="2813442270"/>
              </p:ext>
            </p:extLst>
          </p:nvPr>
        </p:nvGraphicFramePr>
        <p:xfrm>
          <a:off x="7508480" y="2232136"/>
          <a:ext cx="4194497" cy="1642065"/>
        </p:xfrm>
        <a:graphic>
          <a:graphicData uri="http://schemas.openxmlformats.org/drawingml/2006/table">
            <a:tbl>
              <a:tblPr/>
              <a:tblGrid>
                <a:gridCol w="1132983">
                  <a:extLst>
                    <a:ext uri="{9D8B030D-6E8A-4147-A177-3AD203B41FA5}">
                      <a16:colId xmlns:a16="http://schemas.microsoft.com/office/drawing/2014/main" val="4044202367"/>
                    </a:ext>
                  </a:extLst>
                </a:gridCol>
                <a:gridCol w="2340060">
                  <a:extLst>
                    <a:ext uri="{9D8B030D-6E8A-4147-A177-3AD203B41FA5}">
                      <a16:colId xmlns:a16="http://schemas.microsoft.com/office/drawing/2014/main" val="4140389701"/>
                    </a:ext>
                  </a:extLst>
                </a:gridCol>
                <a:gridCol w="721454">
                  <a:extLst>
                    <a:ext uri="{9D8B030D-6E8A-4147-A177-3AD203B41FA5}">
                      <a16:colId xmlns:a16="http://schemas.microsoft.com/office/drawing/2014/main" val="2701799109"/>
                    </a:ext>
                  </a:extLst>
                </a:gridCol>
              </a:tblGrid>
              <a:tr h="328413">
                <a:tc>
                  <a:txBody>
                    <a:bodyPr/>
                    <a:lstStyle/>
                    <a:p>
                      <a:pPr marL="36000" marR="0" lvl="0" indent="0" algn="r" defTabSz="914400" rtl="0" eaLnBrk="1" fontAlgn="b" latinLnBrk="0" hangingPunct="1">
                        <a:lnSpc>
                          <a:spcPct val="100000"/>
                        </a:lnSpc>
                        <a:spcBef>
                          <a:spcPts val="0"/>
                        </a:spcBef>
                        <a:spcAft>
                          <a:spcPts val="0"/>
                        </a:spcAft>
                        <a:buClrTx/>
                        <a:buSzTx/>
                        <a:buFontTx/>
                        <a:buNone/>
                        <a:tabLst/>
                        <a:defRPr/>
                      </a:pPr>
                      <a:r>
                        <a:rPr lang="en-GB" sz="1200" b="1" i="0" u="none" strike="noStrike" kern="1200" noProof="0" dirty="0">
                          <a:solidFill>
                            <a:srgbClr val="0A5D7A"/>
                          </a:solidFill>
                          <a:effectLst/>
                          <a:latin typeface="+mn-lt"/>
                          <a:ea typeface="+mn-ea"/>
                          <a:cs typeface="Arial" panose="020B0604020202020204" pitchFamily="34" charset="0"/>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A5D7A">
                        <a:alpha val="14902"/>
                      </a:srgbClr>
                    </a:solidFill>
                  </a:tcPr>
                </a:tc>
                <a:tc>
                  <a:txBody>
                    <a:bodyPr/>
                    <a:lstStyle/>
                    <a:p>
                      <a:pPr algn="r" fontAlgn="t">
                        <a:buNone/>
                      </a:pPr>
                      <a:r>
                        <a:rPr lang="en-GB" sz="1200" b="1" i="0" u="none" strike="noStrike">
                          <a:solidFill>
                            <a:srgbClr val="0A5D7A"/>
                          </a:solidFill>
                          <a:effectLst/>
                          <a:latin typeface="Arial" panose="020B0604020202020204" pitchFamily="34" charset="0"/>
                        </a:rPr>
                        <a:t>Lorem ipsum </a:t>
                      </a:r>
                      <a:endParaRPr lang="en-GB" sz="1200" b="1" i="0" u="none" strike="noStrike" dirty="0">
                        <a:solidFill>
                          <a:srgbClr val="0A5D7A"/>
                        </a:solidFill>
                        <a:effectLst/>
                        <a:latin typeface="Arial" panose="020B06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A5D7A">
                        <a:alpha val="14902"/>
                      </a:srgbClr>
                    </a:solidFill>
                  </a:tcPr>
                </a:tc>
                <a:tc>
                  <a:txBody>
                    <a:bodyPr/>
                    <a:lstStyle/>
                    <a:p>
                      <a:pPr algn="r" fontAlgn="ctr">
                        <a:buNone/>
                      </a:pPr>
                      <a:r>
                        <a:rPr lang="hr-HR" sz="1200" b="1" i="0" u="none" strike="noStrike" dirty="0">
                          <a:solidFill>
                            <a:srgbClr val="0A5D7A"/>
                          </a:solidFill>
                          <a:effectLst/>
                          <a:latin typeface="Arial" panose="020B0604020202020204" pitchFamily="34" charset="0"/>
                        </a:rPr>
                        <a:t>xx</a:t>
                      </a:r>
                      <a:r>
                        <a:rPr lang="en-GB" sz="1200" b="1" i="0" u="none" strike="noStrike" dirty="0">
                          <a:solidFill>
                            <a:srgbClr val="0A5D7A"/>
                          </a:solidFill>
                          <a:effectLst/>
                          <a:latin typeface="Arial" panose="020B0604020202020204" pitchFamily="34" charset="0"/>
                        </a:rPr>
                        <a:t>%</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A5D7A">
                        <a:alpha val="14902"/>
                      </a:srgbClr>
                    </a:solidFill>
                  </a:tcPr>
                </a:tc>
                <a:extLst>
                  <a:ext uri="{0D108BD9-81ED-4DB2-BD59-A6C34878D82A}">
                    <a16:rowId xmlns:a16="http://schemas.microsoft.com/office/drawing/2014/main" val="1617882152"/>
                  </a:ext>
                </a:extLst>
              </a:tr>
              <a:tr h="328413">
                <a:tc>
                  <a:txBody>
                    <a:bodyPr/>
                    <a:lstStyle/>
                    <a:p>
                      <a:pPr marL="36000" marR="0" lvl="0" indent="0" algn="r" defTabSz="914400" rtl="0" eaLnBrk="1" fontAlgn="b" latinLnBrk="0" hangingPunct="1">
                        <a:lnSpc>
                          <a:spcPct val="100000"/>
                        </a:lnSpc>
                        <a:spcBef>
                          <a:spcPts val="0"/>
                        </a:spcBef>
                        <a:spcAft>
                          <a:spcPts val="0"/>
                        </a:spcAft>
                        <a:buClrTx/>
                        <a:buSzTx/>
                        <a:buFontTx/>
                        <a:buNone/>
                        <a:tabLst/>
                        <a:defRPr/>
                      </a:pPr>
                      <a:r>
                        <a:rPr lang="en-GB" sz="1200" b="1" i="0" u="none" strike="noStrike" kern="1200" noProof="0" dirty="0">
                          <a:solidFill>
                            <a:srgbClr val="0A5D7A"/>
                          </a:solidFill>
                          <a:effectLst/>
                          <a:latin typeface="+mn-lt"/>
                          <a:ea typeface="+mn-ea"/>
                          <a:cs typeface="Arial" panose="020B0604020202020204" pitchFamily="34" charset="0"/>
                        </a:rPr>
                        <a:t>#2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A5D7A">
                        <a:alpha val="14902"/>
                      </a:srgbClr>
                    </a:solidFill>
                  </a:tcPr>
                </a:tc>
                <a:tc>
                  <a:txBody>
                    <a:bodyPr/>
                    <a:lstStyle/>
                    <a:p>
                      <a:pPr algn="r" fontAlgn="t">
                        <a:buNone/>
                      </a:pPr>
                      <a:r>
                        <a:rPr lang="en-GB" sz="1200" b="1" i="0" u="none" strike="noStrike">
                          <a:solidFill>
                            <a:srgbClr val="0A5D7A"/>
                          </a:solidFill>
                          <a:effectLst/>
                          <a:latin typeface="Arial" panose="020B0604020202020204" pitchFamily="34" charset="0"/>
                        </a:rPr>
                        <a:t>Lorem ipsum </a:t>
                      </a:r>
                      <a:endParaRPr lang="en-GB" sz="1200" b="1" i="0" u="none" strike="noStrike" dirty="0">
                        <a:solidFill>
                          <a:srgbClr val="0A5D7A"/>
                        </a:solidFill>
                        <a:effectLst/>
                        <a:latin typeface="Arial" panose="020B06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A5D7A">
                        <a:alpha val="14902"/>
                      </a:srgbClr>
                    </a:solidFill>
                  </a:tcPr>
                </a:tc>
                <a:tc>
                  <a:txBody>
                    <a:bodyPr/>
                    <a:lstStyle/>
                    <a:p>
                      <a:pPr algn="r" fontAlgn="ctr">
                        <a:buNone/>
                      </a:pPr>
                      <a:r>
                        <a:rPr lang="hr-HR" sz="1200" b="1" i="0" u="none" strike="noStrike" dirty="0">
                          <a:solidFill>
                            <a:srgbClr val="0A5D7A"/>
                          </a:solidFill>
                          <a:effectLst/>
                          <a:latin typeface="Arial" panose="020B0604020202020204" pitchFamily="34" charset="0"/>
                        </a:rPr>
                        <a:t>xx</a:t>
                      </a:r>
                      <a:r>
                        <a:rPr lang="en-GB" sz="1200" b="1" i="0" u="none" strike="noStrike" dirty="0">
                          <a:solidFill>
                            <a:srgbClr val="0A5D7A"/>
                          </a:solidFill>
                          <a:effectLst/>
                          <a:latin typeface="Arial" panose="020B0604020202020204" pitchFamily="34" charset="0"/>
                        </a:rPr>
                        <a:t>%</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A5D7A">
                        <a:alpha val="14902"/>
                      </a:srgbClr>
                    </a:solidFill>
                  </a:tcPr>
                </a:tc>
                <a:extLst>
                  <a:ext uri="{0D108BD9-81ED-4DB2-BD59-A6C34878D82A}">
                    <a16:rowId xmlns:a16="http://schemas.microsoft.com/office/drawing/2014/main" val="3579257213"/>
                  </a:ext>
                </a:extLst>
              </a:tr>
              <a:tr h="328413">
                <a:tc>
                  <a:txBody>
                    <a:bodyPr/>
                    <a:lstStyle/>
                    <a:p>
                      <a:pPr marL="36000" marR="0" lvl="0" indent="0" algn="r" defTabSz="914400" rtl="0" eaLnBrk="1" fontAlgn="b" latinLnBrk="0" hangingPunct="1">
                        <a:lnSpc>
                          <a:spcPct val="100000"/>
                        </a:lnSpc>
                        <a:spcBef>
                          <a:spcPts val="0"/>
                        </a:spcBef>
                        <a:spcAft>
                          <a:spcPts val="0"/>
                        </a:spcAft>
                        <a:buClrTx/>
                        <a:buSzTx/>
                        <a:buFontTx/>
                        <a:buNone/>
                        <a:tabLst/>
                        <a:defRPr/>
                      </a:pPr>
                      <a:r>
                        <a:rPr lang="hr-HR" sz="1200" b="1" i="0" u="none" strike="noStrike" kern="1200" noProof="0" dirty="0">
                          <a:solidFill>
                            <a:srgbClr val="0A5D7A"/>
                          </a:solidFill>
                          <a:effectLst/>
                          <a:latin typeface="+mn-lt"/>
                          <a:ea typeface="+mn-ea"/>
                          <a:cs typeface="Arial" panose="020B0604020202020204" pitchFamily="34" charset="0"/>
                        </a:rPr>
                        <a:t>#3</a:t>
                      </a:r>
                      <a:endParaRPr lang="en-GB" sz="1200" b="1" i="0" u="none" strike="noStrike" kern="1200" noProof="0" dirty="0">
                        <a:solidFill>
                          <a:srgbClr val="0A5D7A"/>
                        </a:solidFill>
                        <a:effectLst/>
                        <a:latin typeface="+mn-lt"/>
                        <a:ea typeface="+mn-ea"/>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A5D7A">
                        <a:alpha val="14902"/>
                      </a:srgbClr>
                    </a:solidFill>
                  </a:tcPr>
                </a:tc>
                <a:tc>
                  <a:txBody>
                    <a:bodyPr/>
                    <a:lstStyle/>
                    <a:p>
                      <a:pPr algn="r" fontAlgn="t">
                        <a:buNone/>
                      </a:pPr>
                      <a:r>
                        <a:rPr lang="en-GB" sz="1200" b="1" i="0" u="none" strike="noStrike">
                          <a:solidFill>
                            <a:srgbClr val="0A5D7A"/>
                          </a:solidFill>
                          <a:effectLst/>
                          <a:latin typeface="Arial" panose="020B0604020202020204" pitchFamily="34" charset="0"/>
                        </a:rPr>
                        <a:t>Lorem ipsum </a:t>
                      </a:r>
                      <a:endParaRPr lang="en-GB" sz="1200" b="1" i="0" u="none" strike="noStrike" dirty="0">
                        <a:solidFill>
                          <a:srgbClr val="0A5D7A"/>
                        </a:solidFill>
                        <a:effectLst/>
                        <a:latin typeface="Arial" panose="020B06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A5D7A">
                        <a:alpha val="14902"/>
                      </a:srgbClr>
                    </a:solidFill>
                  </a:tcPr>
                </a:tc>
                <a:tc>
                  <a:txBody>
                    <a:bodyPr/>
                    <a:lstStyle/>
                    <a:p>
                      <a:pPr algn="r" fontAlgn="ctr">
                        <a:buNone/>
                      </a:pPr>
                      <a:r>
                        <a:rPr lang="hr-HR" sz="1200" b="1" i="0" u="none" strike="noStrike" dirty="0">
                          <a:solidFill>
                            <a:srgbClr val="0A5D7A"/>
                          </a:solidFill>
                          <a:effectLst/>
                          <a:latin typeface="Arial" panose="020B0604020202020204" pitchFamily="34" charset="0"/>
                        </a:rPr>
                        <a:t>xx</a:t>
                      </a:r>
                      <a:r>
                        <a:rPr lang="en-GB" sz="1200" b="1" i="0" u="none" strike="noStrike" dirty="0">
                          <a:solidFill>
                            <a:srgbClr val="0A5D7A"/>
                          </a:solidFill>
                          <a:effectLst/>
                          <a:latin typeface="Arial" panose="020B0604020202020204" pitchFamily="34" charset="0"/>
                        </a:rPr>
                        <a:t>%</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A5D7A">
                        <a:alpha val="14902"/>
                      </a:srgbClr>
                    </a:solidFill>
                  </a:tcPr>
                </a:tc>
                <a:extLst>
                  <a:ext uri="{0D108BD9-81ED-4DB2-BD59-A6C34878D82A}">
                    <a16:rowId xmlns:a16="http://schemas.microsoft.com/office/drawing/2014/main" val="746100709"/>
                  </a:ext>
                </a:extLst>
              </a:tr>
              <a:tr h="328413">
                <a:tc>
                  <a:txBody>
                    <a:bodyPr/>
                    <a:lstStyle/>
                    <a:p>
                      <a:pPr marL="36000" marR="0" lvl="0" indent="0" algn="r" defTabSz="914400" rtl="0" eaLnBrk="1" fontAlgn="b" latinLnBrk="0" hangingPunct="1">
                        <a:lnSpc>
                          <a:spcPct val="100000"/>
                        </a:lnSpc>
                        <a:spcBef>
                          <a:spcPts val="0"/>
                        </a:spcBef>
                        <a:spcAft>
                          <a:spcPts val="0"/>
                        </a:spcAft>
                        <a:buClrTx/>
                        <a:buSzTx/>
                        <a:buFontTx/>
                        <a:buNone/>
                        <a:tabLst/>
                        <a:defRPr/>
                      </a:pPr>
                      <a:r>
                        <a:rPr lang="hr-HR" sz="1200" b="0" i="0" u="none" strike="noStrike" kern="1200" noProof="0" dirty="0">
                          <a:solidFill>
                            <a:srgbClr val="0A5D7A"/>
                          </a:solidFill>
                          <a:effectLst/>
                          <a:latin typeface="+mn-lt"/>
                          <a:ea typeface="+mn-ea"/>
                          <a:cs typeface="Arial" panose="020B0604020202020204" pitchFamily="34" charset="0"/>
                        </a:rPr>
                        <a:t>#4</a:t>
                      </a:r>
                      <a:endParaRPr lang="en-GB" sz="1200" b="0" i="0" u="none" strike="noStrike" kern="1200" noProof="0" dirty="0">
                        <a:solidFill>
                          <a:srgbClr val="0A5D7A"/>
                        </a:solidFill>
                        <a:effectLst/>
                        <a:latin typeface="+mn-lt"/>
                        <a:ea typeface="+mn-ea"/>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A5D7A">
                        <a:alpha val="14902"/>
                      </a:srgbClr>
                    </a:solidFill>
                  </a:tcPr>
                </a:tc>
                <a:tc>
                  <a:txBody>
                    <a:bodyPr/>
                    <a:lstStyle/>
                    <a:p>
                      <a:pPr algn="r" fontAlgn="t">
                        <a:buNone/>
                      </a:pPr>
                      <a:r>
                        <a:rPr lang="en-GB" sz="1200" b="0" i="0" u="none" strike="noStrike">
                          <a:solidFill>
                            <a:srgbClr val="0A5D7A"/>
                          </a:solidFill>
                          <a:effectLst/>
                          <a:latin typeface="Arial" panose="020B0604020202020204" pitchFamily="34" charset="0"/>
                        </a:rPr>
                        <a:t>Lorem ipsum </a:t>
                      </a:r>
                      <a:endParaRPr lang="en-GB" sz="1200" b="0" i="0" u="none" strike="noStrike" dirty="0">
                        <a:solidFill>
                          <a:srgbClr val="0A5D7A"/>
                        </a:solidFill>
                        <a:effectLst/>
                        <a:latin typeface="Arial" panose="020B06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A5D7A">
                        <a:alpha val="14902"/>
                      </a:srgbClr>
                    </a:solidFill>
                  </a:tcPr>
                </a:tc>
                <a:tc>
                  <a:txBody>
                    <a:bodyPr/>
                    <a:lstStyle/>
                    <a:p>
                      <a:pPr algn="r" fontAlgn="ctr">
                        <a:buNone/>
                      </a:pPr>
                      <a:r>
                        <a:rPr lang="hr-HR" sz="1200" b="0" i="0" u="none" strike="noStrike" dirty="0">
                          <a:solidFill>
                            <a:srgbClr val="0A5D7A"/>
                          </a:solidFill>
                          <a:effectLst/>
                          <a:latin typeface="Arial" panose="020B0604020202020204" pitchFamily="34" charset="0"/>
                        </a:rPr>
                        <a:t>xx</a:t>
                      </a:r>
                      <a:r>
                        <a:rPr lang="en-GB" sz="1200" b="0" i="0" u="none" strike="noStrike" dirty="0">
                          <a:solidFill>
                            <a:srgbClr val="0A5D7A"/>
                          </a:solidFill>
                          <a:effectLst/>
                          <a:latin typeface="Arial" panose="020B0604020202020204" pitchFamily="34" charset="0"/>
                        </a:rPr>
                        <a:t>%</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A5D7A">
                        <a:alpha val="14902"/>
                      </a:srgbClr>
                    </a:solidFill>
                  </a:tcPr>
                </a:tc>
                <a:extLst>
                  <a:ext uri="{0D108BD9-81ED-4DB2-BD59-A6C34878D82A}">
                    <a16:rowId xmlns:a16="http://schemas.microsoft.com/office/drawing/2014/main" val="197864209"/>
                  </a:ext>
                </a:extLst>
              </a:tr>
              <a:tr h="328413">
                <a:tc>
                  <a:txBody>
                    <a:bodyPr/>
                    <a:lstStyle/>
                    <a:p>
                      <a:pPr marL="36000" marR="0" lvl="0" indent="0" algn="r" defTabSz="914400" rtl="0" eaLnBrk="1" fontAlgn="b" latinLnBrk="0" hangingPunct="1">
                        <a:lnSpc>
                          <a:spcPct val="100000"/>
                        </a:lnSpc>
                        <a:spcBef>
                          <a:spcPts val="0"/>
                        </a:spcBef>
                        <a:spcAft>
                          <a:spcPts val="0"/>
                        </a:spcAft>
                        <a:buClrTx/>
                        <a:buSzTx/>
                        <a:buFontTx/>
                        <a:buNone/>
                        <a:tabLst/>
                        <a:defRPr/>
                      </a:pPr>
                      <a:r>
                        <a:rPr lang="en-GB" sz="1200" b="0" i="0" u="none" strike="noStrike" kern="1200" noProof="0" dirty="0">
                          <a:solidFill>
                            <a:srgbClr val="0A5D7A"/>
                          </a:solidFill>
                          <a:effectLst/>
                          <a:latin typeface="+mn-lt"/>
                          <a:ea typeface="+mn-ea"/>
                          <a:cs typeface="Arial" panose="020B0604020202020204" pitchFamily="34" charset="0"/>
                        </a:rPr>
                        <a:t>#</a:t>
                      </a:r>
                      <a:r>
                        <a:rPr lang="hr-HR" sz="1200" b="0" i="0" u="none" strike="noStrike" kern="1200" noProof="0" dirty="0">
                          <a:solidFill>
                            <a:srgbClr val="0A5D7A"/>
                          </a:solidFill>
                          <a:effectLst/>
                          <a:latin typeface="+mn-lt"/>
                          <a:ea typeface="+mn-ea"/>
                          <a:cs typeface="Arial" panose="020B0604020202020204" pitchFamily="34" charset="0"/>
                        </a:rPr>
                        <a:t>5</a:t>
                      </a:r>
                      <a:endParaRPr lang="en-GB" sz="1200" b="0" i="0" u="none" strike="noStrike" kern="1200" noProof="0" dirty="0">
                        <a:solidFill>
                          <a:srgbClr val="0A5D7A"/>
                        </a:solidFill>
                        <a:effectLst/>
                        <a:latin typeface="+mn-lt"/>
                        <a:ea typeface="+mn-ea"/>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A5D7A">
                        <a:alpha val="14902"/>
                      </a:srgbClr>
                    </a:solidFill>
                  </a:tcPr>
                </a:tc>
                <a:tc>
                  <a:txBody>
                    <a:bodyPr/>
                    <a:lstStyle/>
                    <a:p>
                      <a:pPr algn="r" fontAlgn="t">
                        <a:buNone/>
                      </a:pPr>
                      <a:r>
                        <a:rPr lang="en-GB" sz="1200" b="0" i="0" u="none" strike="noStrike" dirty="0">
                          <a:solidFill>
                            <a:srgbClr val="0A5D7A"/>
                          </a:solidFill>
                          <a:effectLst/>
                          <a:latin typeface="Arial" panose="020B0604020202020204" pitchFamily="34" charset="0"/>
                        </a:rPr>
                        <a:t>Lorem ipsum </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A5D7A">
                        <a:alpha val="14902"/>
                      </a:srgbClr>
                    </a:solidFill>
                  </a:tcPr>
                </a:tc>
                <a:tc>
                  <a:txBody>
                    <a:bodyPr/>
                    <a:lstStyle/>
                    <a:p>
                      <a:pPr algn="r" fontAlgn="ctr">
                        <a:buNone/>
                      </a:pPr>
                      <a:r>
                        <a:rPr lang="hr-HR" sz="1200" b="0" i="0" u="none" strike="noStrike" dirty="0">
                          <a:solidFill>
                            <a:srgbClr val="0A5D7A"/>
                          </a:solidFill>
                          <a:effectLst/>
                          <a:latin typeface="Arial" panose="020B0604020202020204" pitchFamily="34" charset="0"/>
                        </a:rPr>
                        <a:t>xx</a:t>
                      </a:r>
                      <a:r>
                        <a:rPr lang="en-GB" sz="1200" b="0" i="0" u="none" strike="noStrike" dirty="0">
                          <a:solidFill>
                            <a:srgbClr val="0A5D7A"/>
                          </a:solidFill>
                          <a:effectLst/>
                          <a:latin typeface="Arial" panose="020B0604020202020204" pitchFamily="34" charset="0"/>
                        </a:rPr>
                        <a:t>%</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A5D7A">
                        <a:alpha val="14902"/>
                      </a:srgbClr>
                    </a:solidFill>
                  </a:tcPr>
                </a:tc>
                <a:extLst>
                  <a:ext uri="{0D108BD9-81ED-4DB2-BD59-A6C34878D82A}">
                    <a16:rowId xmlns:a16="http://schemas.microsoft.com/office/drawing/2014/main" val="2736150428"/>
                  </a:ext>
                </a:extLst>
              </a:tr>
            </a:tbl>
          </a:graphicData>
        </a:graphic>
      </p:graphicFrame>
      <p:sp>
        <p:nvSpPr>
          <p:cNvPr id="5" name="Tekstvak 11">
            <a:extLst>
              <a:ext uri="{FF2B5EF4-FFF2-40B4-BE49-F238E27FC236}">
                <a16:creationId xmlns:a16="http://schemas.microsoft.com/office/drawing/2014/main" id="{0443C218-77BE-1557-18CD-4055B9F306D9}"/>
              </a:ext>
            </a:extLst>
          </p:cNvPr>
          <p:cNvSpPr txBox="1"/>
          <p:nvPr/>
        </p:nvSpPr>
        <p:spPr>
          <a:xfrm>
            <a:off x="5589412" y="1470085"/>
            <a:ext cx="6123161" cy="303154"/>
          </a:xfrm>
          <a:prstGeom prst="rect">
            <a:avLst/>
          </a:prstGeom>
          <a:noFill/>
        </p:spPr>
        <p:txBody>
          <a:bodyPr wrap="square" lIns="0" tIns="0" rIns="0" bIns="0" rtlCol="0" anchor="ctr">
            <a:noAutofit/>
          </a:bodyPr>
          <a:lstStyle/>
          <a:p>
            <a:pPr lvl="0">
              <a:defRPr/>
            </a:pPr>
            <a:r>
              <a:rPr lang="en-GB" sz="1200" b="1" noProof="0" dirty="0">
                <a:solidFill>
                  <a:srgbClr val="595959"/>
                </a:solidFill>
              </a:rPr>
              <a:t>Reasons for choosing lower-cost alternatives</a:t>
            </a:r>
            <a:endParaRPr lang="en-GB" sz="1100" noProof="0" dirty="0">
              <a:solidFill>
                <a:srgbClr val="595959"/>
              </a:solidFill>
            </a:endParaRPr>
          </a:p>
        </p:txBody>
      </p:sp>
      <p:graphicFrame>
        <p:nvGraphicFramePr>
          <p:cNvPr id="6" name="Table 22">
            <a:extLst>
              <a:ext uri="{FF2B5EF4-FFF2-40B4-BE49-F238E27FC236}">
                <a16:creationId xmlns:a16="http://schemas.microsoft.com/office/drawing/2014/main" id="{7AF3E7DA-4F54-942A-FC6E-A73DFBFBB69D}"/>
              </a:ext>
            </a:extLst>
          </p:cNvPr>
          <p:cNvGraphicFramePr>
            <a:graphicFrameLocks noGrp="1"/>
          </p:cNvGraphicFramePr>
          <p:nvPr>
            <p:extLst>
              <p:ext uri="{D42A27DB-BD31-4B8C-83A1-F6EECF244321}">
                <p14:modId xmlns:p14="http://schemas.microsoft.com/office/powerpoint/2010/main" val="3958039992"/>
              </p:ext>
            </p:extLst>
          </p:nvPr>
        </p:nvGraphicFramePr>
        <p:xfrm>
          <a:off x="5675886" y="4567265"/>
          <a:ext cx="3665189" cy="1540605"/>
        </p:xfrm>
        <a:graphic>
          <a:graphicData uri="http://schemas.openxmlformats.org/drawingml/2006/table">
            <a:tbl>
              <a:tblPr firstRow="1" bandRow="1"/>
              <a:tblGrid>
                <a:gridCol w="3665189">
                  <a:extLst>
                    <a:ext uri="{9D8B030D-6E8A-4147-A177-3AD203B41FA5}">
                      <a16:colId xmlns:a16="http://schemas.microsoft.com/office/drawing/2014/main" val="1648097903"/>
                    </a:ext>
                  </a:extLst>
                </a:gridCol>
              </a:tblGrid>
              <a:tr h="308121">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Lorem ipsum </a:t>
                      </a:r>
                    </a:p>
                  </a:txBody>
                  <a:tcPr marL="9525" marR="9525" marT="9525"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16561624"/>
                  </a:ext>
                </a:extLst>
              </a:tr>
              <a:tr h="308121">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Lorem ipsum </a:t>
                      </a:r>
                    </a:p>
                  </a:txBody>
                  <a:tcPr marL="9525" marR="9525" marT="9525"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853896313"/>
                  </a:ext>
                </a:extLst>
              </a:tr>
              <a:tr h="308121">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Lorem ipsum </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69292967"/>
                  </a:ext>
                </a:extLst>
              </a:tr>
              <a:tr h="308121">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Lorem ipsum </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23503816"/>
                  </a:ext>
                </a:extLst>
              </a:tr>
              <a:tr h="308121">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Lorem ipsum </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31567197"/>
                  </a:ext>
                </a:extLst>
              </a:tr>
            </a:tbl>
          </a:graphicData>
        </a:graphic>
      </p:graphicFrame>
      <p:graphicFrame>
        <p:nvGraphicFramePr>
          <p:cNvPr id="7" name="Chart 8">
            <a:extLst>
              <a:ext uri="{FF2B5EF4-FFF2-40B4-BE49-F238E27FC236}">
                <a16:creationId xmlns:a16="http://schemas.microsoft.com/office/drawing/2014/main" id="{94EBC1D0-9722-1C3A-1863-9AFD197AD854}"/>
              </a:ext>
            </a:extLst>
          </p:cNvPr>
          <p:cNvGraphicFramePr/>
          <p:nvPr>
            <p:extLst>
              <p:ext uri="{D42A27DB-BD31-4B8C-83A1-F6EECF244321}">
                <p14:modId xmlns:p14="http://schemas.microsoft.com/office/powerpoint/2010/main" val="1878891103"/>
              </p:ext>
            </p:extLst>
          </p:nvPr>
        </p:nvGraphicFramePr>
        <p:xfrm>
          <a:off x="9435053" y="4541724"/>
          <a:ext cx="2869067" cy="1566146"/>
        </p:xfrm>
        <a:graphic>
          <a:graphicData uri="http://schemas.openxmlformats.org/drawingml/2006/chart">
            <c:chart xmlns:c="http://schemas.openxmlformats.org/drawingml/2006/chart" xmlns:r="http://schemas.openxmlformats.org/officeDocument/2006/relationships" r:id="rId3"/>
          </a:graphicData>
        </a:graphic>
      </p:graphicFrame>
      <p:sp>
        <p:nvSpPr>
          <p:cNvPr id="8" name="Tekstvak 11">
            <a:extLst>
              <a:ext uri="{FF2B5EF4-FFF2-40B4-BE49-F238E27FC236}">
                <a16:creationId xmlns:a16="http://schemas.microsoft.com/office/drawing/2014/main" id="{DA2F95A7-FF34-A4C6-3F3A-4ED89CE4621E}"/>
              </a:ext>
            </a:extLst>
          </p:cNvPr>
          <p:cNvSpPr txBox="1"/>
          <p:nvPr/>
        </p:nvSpPr>
        <p:spPr>
          <a:xfrm>
            <a:off x="5589412" y="4138533"/>
            <a:ext cx="6143183" cy="351513"/>
          </a:xfrm>
          <a:prstGeom prst="rect">
            <a:avLst/>
          </a:prstGeom>
          <a:noFill/>
        </p:spPr>
        <p:txBody>
          <a:bodyPr wrap="square" lIns="0" tIns="0" rIns="0" bIns="0" rtlCol="0" anchor="ctr">
            <a:noAutofit/>
          </a:bodyPr>
          <a:lstStyle/>
          <a:p>
            <a:pPr lvl="0">
              <a:defRPr/>
            </a:pPr>
            <a:r>
              <a:rPr lang="en-GB" sz="1200" b="1" noProof="0" dirty="0">
                <a:solidFill>
                  <a:srgbClr val="595959"/>
                </a:solidFill>
              </a:rPr>
              <a:t>Stimuli to use manufacturer’s brands*</a:t>
            </a:r>
            <a:endParaRPr lang="en-GB" sz="1100" noProof="0" dirty="0">
              <a:solidFill>
                <a:srgbClr val="595959"/>
              </a:solidFill>
            </a:endParaRPr>
          </a:p>
        </p:txBody>
      </p:sp>
      <p:sp>
        <p:nvSpPr>
          <p:cNvPr id="3" name="Tijdelijke aanduiding voor tekst 7">
            <a:extLst>
              <a:ext uri="{FF2B5EF4-FFF2-40B4-BE49-F238E27FC236}">
                <a16:creationId xmlns:a16="http://schemas.microsoft.com/office/drawing/2014/main" id="{ACFDAD97-A73D-D642-6D54-B74BBF14EC13}"/>
              </a:ext>
            </a:extLst>
          </p:cNvPr>
          <p:cNvSpPr>
            <a:spLocks noGrp="1"/>
          </p:cNvSpPr>
          <p:nvPr>
            <p:ph type="body" sz="quarter" idx="15"/>
          </p:nvPr>
        </p:nvSpPr>
        <p:spPr>
          <a:xfrm>
            <a:off x="480598" y="393542"/>
            <a:ext cx="4535902" cy="766922"/>
          </a:xfrm>
        </p:spPr>
        <p:txBody>
          <a:bodyPr anchor="t"/>
          <a:lstStyle/>
          <a:p>
            <a:r>
              <a:rPr lang="en-GB" sz="2400" noProof="0" dirty="0"/>
              <a:t>Lower-cost alternatives are common</a:t>
            </a:r>
          </a:p>
        </p:txBody>
      </p:sp>
      <p:sp>
        <p:nvSpPr>
          <p:cNvPr id="13" name="TextBox 12">
            <a:extLst>
              <a:ext uri="{FF2B5EF4-FFF2-40B4-BE49-F238E27FC236}">
                <a16:creationId xmlns:a16="http://schemas.microsoft.com/office/drawing/2014/main" id="{BC0C9383-7C48-937D-9F5F-2096C00E1FC9}"/>
              </a:ext>
            </a:extLst>
          </p:cNvPr>
          <p:cNvSpPr txBox="1"/>
          <p:nvPr/>
        </p:nvSpPr>
        <p:spPr>
          <a:xfrm>
            <a:off x="5569931" y="6538629"/>
            <a:ext cx="5055735" cy="303154"/>
          </a:xfrm>
          <a:prstGeom prst="rect">
            <a:avLst/>
          </a:prstGeom>
          <a:noFill/>
        </p:spPr>
        <p:txBody>
          <a:bodyPr wrap="none" lIns="0" tIns="0" rIns="0" bIns="0" rtlCol="0">
            <a:noAutofit/>
          </a:bodyPr>
          <a:lstStyle/>
          <a:p>
            <a:r>
              <a:rPr lang="en-GB" sz="800" noProof="0" dirty="0">
                <a:solidFill>
                  <a:schemeClr val="bg1">
                    <a:lumMod val="75000"/>
                  </a:schemeClr>
                </a:solidFill>
                <a:latin typeface="Arial" panose="020B0604020202020204" pitchFamily="34" charset="0"/>
              </a:rPr>
              <a:t>N (Total EU</a:t>
            </a:r>
            <a:r>
              <a:rPr lang="en-GB" sz="800" noProof="0">
                <a:solidFill>
                  <a:schemeClr val="bg1">
                    <a:lumMod val="75000"/>
                  </a:schemeClr>
                </a:solidFill>
                <a:latin typeface="Arial" panose="020B0604020202020204" pitchFamily="34" charset="0"/>
              </a:rPr>
              <a:t>, lower-cost </a:t>
            </a:r>
            <a:r>
              <a:rPr lang="en-GB" sz="800" noProof="0" dirty="0">
                <a:solidFill>
                  <a:schemeClr val="bg1">
                    <a:lumMod val="75000"/>
                  </a:schemeClr>
                </a:solidFill>
                <a:latin typeface="Arial" panose="020B0604020202020204" pitchFamily="34" charset="0"/>
              </a:rPr>
              <a:t>alternative users)=141 | * N (Total EU, subsample)=102</a:t>
            </a:r>
          </a:p>
        </p:txBody>
      </p:sp>
      <p:pic>
        <p:nvPicPr>
          <p:cNvPr id="19" name="Graphic 18" descr="List with solid fill">
            <a:extLst>
              <a:ext uri="{FF2B5EF4-FFF2-40B4-BE49-F238E27FC236}">
                <a16:creationId xmlns:a16="http://schemas.microsoft.com/office/drawing/2014/main" id="{579BC41E-8736-9260-725E-5287C981307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691041" y="3232246"/>
            <a:ext cx="252000" cy="252000"/>
          </a:xfrm>
          <a:prstGeom prst="rect">
            <a:avLst/>
          </a:prstGeom>
        </p:spPr>
      </p:pic>
      <p:sp>
        <p:nvSpPr>
          <p:cNvPr id="24" name="Tijdelijke aanduiding voor tekst 20">
            <a:extLst>
              <a:ext uri="{FF2B5EF4-FFF2-40B4-BE49-F238E27FC236}">
                <a16:creationId xmlns:a16="http://schemas.microsoft.com/office/drawing/2014/main" id="{C58F1FE0-5591-0DED-8981-0E3B3D17959F}"/>
              </a:ext>
            </a:extLst>
          </p:cNvPr>
          <p:cNvSpPr>
            <a:spLocks noGrp="1"/>
          </p:cNvSpPr>
          <p:nvPr>
            <p:ph type="body" sz="quarter" idx="16"/>
          </p:nvPr>
        </p:nvSpPr>
        <p:spPr>
          <a:xfrm>
            <a:off x="459405" y="2010351"/>
            <a:ext cx="4783039" cy="4371399"/>
          </a:xfrm>
        </p:spPr>
        <p:txBody>
          <a:bodyPr anchor="ctr"/>
          <a:lstStyle/>
          <a:p>
            <a:pPr lvl="0" eaLnBrk="0" fontAlgn="base" hangingPunct="0">
              <a:spcBef>
                <a:spcPct val="0"/>
              </a:spcBef>
              <a:spcAft>
                <a:spcPct val="0"/>
              </a:spcAft>
            </a:pPr>
            <a:r>
              <a:rPr lang="en-US" altLang="en-NL" sz="1600" b="1" dirty="0"/>
              <a:t>Lorem ipsum dolor sit </a:t>
            </a:r>
            <a:r>
              <a:rPr lang="en-US" altLang="en-NL" sz="1600" b="1" dirty="0" err="1"/>
              <a:t>amet</a:t>
            </a:r>
            <a:r>
              <a:rPr lang="en-US" altLang="en-NL" sz="1600" b="1" dirty="0"/>
              <a:t>, </a:t>
            </a:r>
            <a:r>
              <a:rPr lang="en-US" altLang="en-NL" sz="1600" b="1" dirty="0" err="1"/>
              <a:t>consectetuer</a:t>
            </a:r>
            <a:r>
              <a:rPr lang="en-US" altLang="en-NL" sz="1600" b="1" dirty="0"/>
              <a:t> </a:t>
            </a:r>
            <a:r>
              <a:rPr lang="en-US" altLang="en-NL" sz="1600" b="1" dirty="0" err="1"/>
              <a:t>adipiscing</a:t>
            </a:r>
            <a:r>
              <a:rPr lang="en-US" altLang="en-NL" sz="1600" b="1" dirty="0"/>
              <a:t> </a:t>
            </a:r>
            <a:r>
              <a:rPr lang="en-US" altLang="en-NL" sz="1600" b="1" dirty="0" err="1"/>
              <a:t>elit</a:t>
            </a:r>
            <a:r>
              <a:rPr lang="en-US" altLang="en-NL" sz="1600" b="1" dirty="0"/>
              <a:t>. </a:t>
            </a:r>
          </a:p>
          <a:p>
            <a:pPr lvl="0" eaLnBrk="0" fontAlgn="base" hangingPunct="0">
              <a:spcBef>
                <a:spcPct val="0"/>
              </a:spcBef>
              <a:spcAft>
                <a:spcPct val="0"/>
              </a:spcAft>
            </a:pPr>
            <a:endParaRPr lang="hr-HR" altLang="en-NL" sz="1600" b="1" dirty="0"/>
          </a:p>
          <a:p>
            <a:pPr lvl="0"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a:t>
            </a:r>
          </a:p>
          <a:p>
            <a:pPr lvl="0" eaLnBrk="0" fontAlgn="base" hangingPunct="0">
              <a:spcBef>
                <a:spcPct val="0"/>
              </a:spcBef>
              <a:spcAft>
                <a:spcPct val="0"/>
              </a:spcAft>
            </a:pPr>
            <a:endParaRPr lang="en-US" altLang="en-NL" sz="1600" dirty="0"/>
          </a:p>
          <a:p>
            <a:pPr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 </a:t>
            </a:r>
          </a:p>
          <a:p>
            <a:pPr eaLnBrk="0" fontAlgn="base" hangingPunct="0">
              <a:spcBef>
                <a:spcPct val="0"/>
              </a:spcBef>
              <a:spcAft>
                <a:spcPct val="0"/>
              </a:spcAft>
            </a:pPr>
            <a:endParaRPr lang="hr-HR" altLang="en-NL" sz="1600" dirty="0"/>
          </a:p>
          <a:p>
            <a:pPr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 </a:t>
            </a:r>
            <a:endParaRPr lang="en-GB" sz="1600" dirty="0"/>
          </a:p>
        </p:txBody>
      </p:sp>
      <p:sp>
        <p:nvSpPr>
          <p:cNvPr id="26" name="Tijdelijke aanduiding voor tekst 5">
            <a:extLst>
              <a:ext uri="{FF2B5EF4-FFF2-40B4-BE49-F238E27FC236}">
                <a16:creationId xmlns:a16="http://schemas.microsoft.com/office/drawing/2014/main" id="{C96643B9-DA15-378E-B94C-B4D3B000CFB7}"/>
              </a:ext>
            </a:extLst>
          </p:cNvPr>
          <p:cNvSpPr txBox="1">
            <a:spLocks/>
          </p:cNvSpPr>
          <p:nvPr/>
        </p:nvSpPr>
        <p:spPr>
          <a:xfrm>
            <a:off x="479426" y="1268412"/>
            <a:ext cx="4716462" cy="504826"/>
          </a:xfrm>
          <a:prstGeom prst="rect">
            <a:avLst/>
          </a:prstGeom>
          <a:noFill/>
          <a:ln>
            <a:noFill/>
          </a:ln>
        </p:spPr>
        <p:txBody>
          <a:bodyPr vert="horz" lIns="0" tIns="0" rIns="0" bIns="0" rtlCol="0" anchor="b" anchorCtr="0">
            <a:noAutofit/>
          </a:bodyPr>
          <a:lstStyle>
            <a:lvl1pPr marL="0" indent="0" algn="l" defTabSz="914400" rtl="0" eaLnBrk="1" latinLnBrk="0" hangingPunct="1">
              <a:lnSpc>
                <a:spcPct val="100000"/>
              </a:lnSpc>
              <a:spcBef>
                <a:spcPts val="0"/>
              </a:spcBef>
              <a:buFont typeface="Arial" panose="020B0604020202020204" pitchFamily="34" charset="0"/>
              <a:buNone/>
              <a:defRPr sz="1400" b="0" kern="1200" baseline="0">
                <a:ln>
                  <a:noFill/>
                </a:ln>
                <a:solidFill>
                  <a:srgbClr val="0A5D7A"/>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noProof="0" dirty="0">
                <a:solidFill>
                  <a:schemeClr val="bg1"/>
                </a:solidFill>
              </a:rPr>
              <a:t>Lorem ipsum </a:t>
            </a:r>
            <a:r>
              <a:rPr lang="en-GB" noProof="0" dirty="0" err="1">
                <a:solidFill>
                  <a:schemeClr val="bg1"/>
                </a:solidFill>
              </a:rPr>
              <a:t>dolor</a:t>
            </a:r>
            <a:r>
              <a:rPr lang="en-GB" noProof="0" dirty="0">
                <a:solidFill>
                  <a:schemeClr val="bg1"/>
                </a:solidFill>
              </a:rPr>
              <a:t> sit </a:t>
            </a:r>
            <a:r>
              <a:rPr lang="en-GB" noProof="0" dirty="0" err="1">
                <a:solidFill>
                  <a:schemeClr val="bg1"/>
                </a:solidFill>
              </a:rPr>
              <a:t>amet</a:t>
            </a:r>
            <a:r>
              <a:rPr lang="en-GB" noProof="0" dirty="0">
                <a:solidFill>
                  <a:schemeClr val="bg1"/>
                </a:solidFill>
              </a:rPr>
              <a:t>, </a:t>
            </a:r>
            <a:r>
              <a:rPr lang="en-GB" noProof="0" dirty="0" err="1">
                <a:solidFill>
                  <a:schemeClr val="bg1"/>
                </a:solidFill>
              </a:rPr>
              <a:t>consectetuer</a:t>
            </a:r>
            <a:r>
              <a:rPr lang="en-GB" noProof="0" dirty="0">
                <a:solidFill>
                  <a:schemeClr val="bg1"/>
                </a:solidFill>
              </a:rPr>
              <a:t> </a:t>
            </a:r>
            <a:r>
              <a:rPr lang="en-GB" noProof="0" dirty="0" err="1">
                <a:solidFill>
                  <a:schemeClr val="bg1"/>
                </a:solidFill>
              </a:rPr>
              <a:t>adipiscing</a:t>
            </a:r>
            <a:r>
              <a:rPr lang="en-GB" noProof="0" dirty="0">
                <a:solidFill>
                  <a:schemeClr val="bg1"/>
                </a:solidFill>
              </a:rPr>
              <a:t> </a:t>
            </a:r>
            <a:r>
              <a:rPr lang="en-GB" noProof="0" dirty="0" err="1">
                <a:solidFill>
                  <a:schemeClr val="bg1"/>
                </a:solidFill>
              </a:rPr>
              <a:t>elit</a:t>
            </a:r>
            <a:r>
              <a:rPr lang="en-GB" noProof="0" dirty="0">
                <a:solidFill>
                  <a:schemeClr val="bg1"/>
                </a:solidFill>
              </a:rPr>
              <a:t>. </a:t>
            </a:r>
          </a:p>
        </p:txBody>
      </p:sp>
      <p:pic>
        <p:nvPicPr>
          <p:cNvPr id="31" name="Graphic 30" descr="Truck with solid fill">
            <a:extLst>
              <a:ext uri="{FF2B5EF4-FFF2-40B4-BE49-F238E27FC236}">
                <a16:creationId xmlns:a16="http://schemas.microsoft.com/office/drawing/2014/main" id="{2BC3B72F-173E-4EE6-7F30-DB8D695C87F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705441" y="2637811"/>
            <a:ext cx="237600" cy="237600"/>
          </a:xfrm>
          <a:prstGeom prst="rect">
            <a:avLst/>
          </a:prstGeom>
        </p:spPr>
      </p:pic>
      <p:pic>
        <p:nvPicPr>
          <p:cNvPr id="33" name="Graphic 32" descr="Bar graph with upward trend with solid fill">
            <a:extLst>
              <a:ext uri="{FF2B5EF4-FFF2-40B4-BE49-F238E27FC236}">
                <a16:creationId xmlns:a16="http://schemas.microsoft.com/office/drawing/2014/main" id="{742E5152-2943-F647-5EFA-AF0A0C4EC55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705441" y="3573995"/>
            <a:ext cx="237600" cy="237600"/>
          </a:xfrm>
          <a:prstGeom prst="rect">
            <a:avLst/>
          </a:prstGeom>
        </p:spPr>
      </p:pic>
      <p:pic>
        <p:nvPicPr>
          <p:cNvPr id="35" name="Graphic 34" descr="Rating Star with solid fill">
            <a:extLst>
              <a:ext uri="{FF2B5EF4-FFF2-40B4-BE49-F238E27FC236}">
                <a16:creationId xmlns:a16="http://schemas.microsoft.com/office/drawing/2014/main" id="{F8F834F5-89EC-6808-9024-D3BBDB62AE0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707139" y="2932425"/>
            <a:ext cx="237600" cy="237600"/>
          </a:xfrm>
          <a:prstGeom prst="rect">
            <a:avLst/>
          </a:prstGeom>
        </p:spPr>
      </p:pic>
      <p:pic>
        <p:nvPicPr>
          <p:cNvPr id="37" name="Graphic 36" descr="Euro with solid fill">
            <a:extLst>
              <a:ext uri="{FF2B5EF4-FFF2-40B4-BE49-F238E27FC236}">
                <a16:creationId xmlns:a16="http://schemas.microsoft.com/office/drawing/2014/main" id="{89017E1B-DEF6-B808-35EB-5B5617C9B69E}"/>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682953" y="2304667"/>
            <a:ext cx="237600" cy="237600"/>
          </a:xfrm>
          <a:prstGeom prst="rect">
            <a:avLst/>
          </a:prstGeom>
        </p:spPr>
      </p:pic>
      <p:sp>
        <p:nvSpPr>
          <p:cNvPr id="10" name="TextBox 9">
            <a:extLst>
              <a:ext uri="{FF2B5EF4-FFF2-40B4-BE49-F238E27FC236}">
                <a16:creationId xmlns:a16="http://schemas.microsoft.com/office/drawing/2014/main" id="{B4D9671D-5D4C-9E97-5307-365B3FA35CE0}"/>
              </a:ext>
            </a:extLst>
          </p:cNvPr>
          <p:cNvSpPr txBox="1"/>
          <p:nvPr/>
        </p:nvSpPr>
        <p:spPr>
          <a:xfrm>
            <a:off x="9380396" y="1369026"/>
            <a:ext cx="1465456" cy="806823"/>
          </a:xfrm>
          <a:prstGeom prst="rect">
            <a:avLst/>
          </a:prstGeom>
          <a:noFill/>
        </p:spPr>
        <p:txBody>
          <a:bodyPr wrap="square" lIns="0" tIns="0" rIns="0" bIns="0" rtlCol="0">
            <a:noAutofit/>
          </a:bodyPr>
          <a:lstStyle/>
          <a:p>
            <a:pPr algn="l"/>
            <a:r>
              <a:rPr lang="hr-HR" sz="4400" b="1" noProof="0" dirty="0">
                <a:solidFill>
                  <a:schemeClr val="accent2"/>
                </a:solidFill>
              </a:rPr>
              <a:t>xx</a:t>
            </a:r>
            <a:r>
              <a:rPr lang="en-GB" sz="2400" b="1" noProof="0" dirty="0">
                <a:solidFill>
                  <a:schemeClr val="accent2"/>
                </a:solidFill>
              </a:rPr>
              <a:t>%</a:t>
            </a:r>
          </a:p>
        </p:txBody>
      </p:sp>
      <p:sp>
        <p:nvSpPr>
          <p:cNvPr id="15" name="TextBox 14">
            <a:extLst>
              <a:ext uri="{FF2B5EF4-FFF2-40B4-BE49-F238E27FC236}">
                <a16:creationId xmlns:a16="http://schemas.microsoft.com/office/drawing/2014/main" id="{5F913A4E-96FE-FBF6-EF7B-07EAD2FF3A78}"/>
              </a:ext>
            </a:extLst>
          </p:cNvPr>
          <p:cNvSpPr txBox="1"/>
          <p:nvPr/>
        </p:nvSpPr>
        <p:spPr>
          <a:xfrm>
            <a:off x="10302894" y="1462472"/>
            <a:ext cx="1576137" cy="362445"/>
          </a:xfrm>
          <a:prstGeom prst="rect">
            <a:avLst/>
          </a:prstGeom>
          <a:noFill/>
        </p:spPr>
        <p:txBody>
          <a:bodyPr wrap="square" lIns="0" tIns="0" rIns="0" bIns="0" rtlCol="0">
            <a:noAutofit/>
          </a:bodyPr>
          <a:lstStyle/>
          <a:p>
            <a:pPr algn="l"/>
            <a:r>
              <a:rPr lang="en-GB" sz="1200" b="1" noProof="0" dirty="0">
                <a:solidFill>
                  <a:srgbClr val="595959"/>
                </a:solidFill>
              </a:rPr>
              <a:t>Installers use lower cost alternatives at least sometimes</a:t>
            </a:r>
          </a:p>
        </p:txBody>
      </p:sp>
    </p:spTree>
    <p:extLst>
      <p:ext uri="{BB962C8B-B14F-4D97-AF65-F5344CB8AC3E}">
        <p14:creationId xmlns:p14="http://schemas.microsoft.com/office/powerpoint/2010/main" val="4583416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2ED9AD-4C87-D745-E9DC-71DB595C52CF}"/>
            </a:ext>
          </a:extLst>
        </p:cNvPr>
        <p:cNvGrpSpPr/>
        <p:nvPr/>
      </p:nvGrpSpPr>
      <p:grpSpPr>
        <a:xfrm>
          <a:off x="0" y="0"/>
          <a:ext cx="0" cy="0"/>
          <a:chOff x="0" y="0"/>
          <a:chExt cx="0" cy="0"/>
        </a:xfrm>
      </p:grpSpPr>
      <p:graphicFrame>
        <p:nvGraphicFramePr>
          <p:cNvPr id="6" name="Table 22">
            <a:extLst>
              <a:ext uri="{FF2B5EF4-FFF2-40B4-BE49-F238E27FC236}">
                <a16:creationId xmlns:a16="http://schemas.microsoft.com/office/drawing/2014/main" id="{6263F209-D8C2-FB9D-5F89-AA6AAB5500B8}"/>
              </a:ext>
            </a:extLst>
          </p:cNvPr>
          <p:cNvGraphicFramePr>
            <a:graphicFrameLocks noGrp="1"/>
          </p:cNvGraphicFramePr>
          <p:nvPr>
            <p:extLst>
              <p:ext uri="{D42A27DB-BD31-4B8C-83A1-F6EECF244321}">
                <p14:modId xmlns:p14="http://schemas.microsoft.com/office/powerpoint/2010/main" val="2272860529"/>
              </p:ext>
            </p:extLst>
          </p:nvPr>
        </p:nvGraphicFramePr>
        <p:xfrm>
          <a:off x="5675887" y="4278505"/>
          <a:ext cx="3683534" cy="1540605"/>
        </p:xfrm>
        <a:graphic>
          <a:graphicData uri="http://schemas.openxmlformats.org/drawingml/2006/table">
            <a:tbl>
              <a:tblPr firstRow="1" bandRow="1"/>
              <a:tblGrid>
                <a:gridCol w="3683534">
                  <a:extLst>
                    <a:ext uri="{9D8B030D-6E8A-4147-A177-3AD203B41FA5}">
                      <a16:colId xmlns:a16="http://schemas.microsoft.com/office/drawing/2014/main" val="1648097903"/>
                    </a:ext>
                  </a:extLst>
                </a:gridCol>
              </a:tblGrid>
              <a:tr h="308121">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Lorem ipsum </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16561624"/>
                  </a:ext>
                </a:extLst>
              </a:tr>
              <a:tr h="308121">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Lorem ipsum </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853896313"/>
                  </a:ext>
                </a:extLst>
              </a:tr>
              <a:tr h="308121">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Lorem ipsum </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69292967"/>
                  </a:ext>
                </a:extLst>
              </a:tr>
              <a:tr h="308121">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Lorem ipsum </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23503816"/>
                  </a:ext>
                </a:extLst>
              </a:tr>
              <a:tr h="308121">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Lorem ipsum </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31567197"/>
                  </a:ext>
                </a:extLst>
              </a:tr>
            </a:tbl>
          </a:graphicData>
        </a:graphic>
      </p:graphicFrame>
      <p:graphicFrame>
        <p:nvGraphicFramePr>
          <p:cNvPr id="7" name="Chart 8">
            <a:extLst>
              <a:ext uri="{FF2B5EF4-FFF2-40B4-BE49-F238E27FC236}">
                <a16:creationId xmlns:a16="http://schemas.microsoft.com/office/drawing/2014/main" id="{B84EAD20-2700-2374-4A2F-DFA41D17E5C1}"/>
              </a:ext>
            </a:extLst>
          </p:cNvPr>
          <p:cNvGraphicFramePr/>
          <p:nvPr>
            <p:extLst>
              <p:ext uri="{D42A27DB-BD31-4B8C-83A1-F6EECF244321}">
                <p14:modId xmlns:p14="http://schemas.microsoft.com/office/powerpoint/2010/main" val="2072499110"/>
              </p:ext>
            </p:extLst>
          </p:nvPr>
        </p:nvGraphicFramePr>
        <p:xfrm>
          <a:off x="9435053" y="4252964"/>
          <a:ext cx="2869067" cy="1566146"/>
        </p:xfrm>
        <a:graphic>
          <a:graphicData uri="http://schemas.openxmlformats.org/drawingml/2006/chart">
            <c:chart xmlns:c="http://schemas.openxmlformats.org/drawingml/2006/chart" xmlns:r="http://schemas.openxmlformats.org/officeDocument/2006/relationships" r:id="rId3"/>
          </a:graphicData>
        </a:graphic>
      </p:graphicFrame>
      <p:sp>
        <p:nvSpPr>
          <p:cNvPr id="8" name="Tekstvak 11">
            <a:extLst>
              <a:ext uri="{FF2B5EF4-FFF2-40B4-BE49-F238E27FC236}">
                <a16:creationId xmlns:a16="http://schemas.microsoft.com/office/drawing/2014/main" id="{8DE29158-C4AC-9BB9-9617-7C92124DFCA3}"/>
              </a:ext>
            </a:extLst>
          </p:cNvPr>
          <p:cNvSpPr txBox="1"/>
          <p:nvPr/>
        </p:nvSpPr>
        <p:spPr>
          <a:xfrm>
            <a:off x="5589412" y="3849773"/>
            <a:ext cx="6143183" cy="351513"/>
          </a:xfrm>
          <a:prstGeom prst="rect">
            <a:avLst/>
          </a:prstGeom>
          <a:noFill/>
        </p:spPr>
        <p:txBody>
          <a:bodyPr wrap="square" lIns="0" tIns="0" rIns="0" bIns="0" rtlCol="0" anchor="ctr">
            <a:noAutofit/>
          </a:bodyPr>
          <a:lstStyle/>
          <a:p>
            <a:pPr lvl="0">
              <a:defRPr/>
            </a:pPr>
            <a:r>
              <a:rPr lang="en-GB" sz="1200" b="1" noProof="0" dirty="0">
                <a:solidFill>
                  <a:srgbClr val="595959"/>
                </a:solidFill>
              </a:rPr>
              <a:t>Project prioritisation strategy *</a:t>
            </a:r>
            <a:endParaRPr lang="en-GB" sz="1100" noProof="0" dirty="0">
              <a:solidFill>
                <a:srgbClr val="595959"/>
              </a:solidFill>
            </a:endParaRPr>
          </a:p>
        </p:txBody>
      </p:sp>
      <p:sp>
        <p:nvSpPr>
          <p:cNvPr id="3" name="Tijdelijke aanduiding voor tekst 7">
            <a:extLst>
              <a:ext uri="{FF2B5EF4-FFF2-40B4-BE49-F238E27FC236}">
                <a16:creationId xmlns:a16="http://schemas.microsoft.com/office/drawing/2014/main" id="{4095FE9F-6421-96B2-B05F-B5D52E7B3171}"/>
              </a:ext>
            </a:extLst>
          </p:cNvPr>
          <p:cNvSpPr>
            <a:spLocks noGrp="1"/>
          </p:cNvSpPr>
          <p:nvPr>
            <p:ph type="body" sz="quarter" idx="15"/>
          </p:nvPr>
        </p:nvSpPr>
        <p:spPr>
          <a:xfrm>
            <a:off x="480598" y="393542"/>
            <a:ext cx="4535902" cy="766922"/>
          </a:xfrm>
        </p:spPr>
        <p:txBody>
          <a:bodyPr anchor="t"/>
          <a:lstStyle/>
          <a:p>
            <a:r>
              <a:rPr lang="en-GB" sz="2400" noProof="0" dirty="0"/>
              <a:t>Margin pressure drives project prioritisation</a:t>
            </a:r>
          </a:p>
        </p:txBody>
      </p:sp>
      <p:sp>
        <p:nvSpPr>
          <p:cNvPr id="14" name="TextBox 13">
            <a:extLst>
              <a:ext uri="{FF2B5EF4-FFF2-40B4-BE49-F238E27FC236}">
                <a16:creationId xmlns:a16="http://schemas.microsoft.com/office/drawing/2014/main" id="{B7B2583A-9116-5F85-5F9A-CDC6068387F9}"/>
              </a:ext>
            </a:extLst>
          </p:cNvPr>
          <p:cNvSpPr txBox="1"/>
          <p:nvPr/>
        </p:nvSpPr>
        <p:spPr>
          <a:xfrm>
            <a:off x="9435053" y="1648705"/>
            <a:ext cx="1465456" cy="806823"/>
          </a:xfrm>
          <a:prstGeom prst="rect">
            <a:avLst/>
          </a:prstGeom>
          <a:noFill/>
        </p:spPr>
        <p:txBody>
          <a:bodyPr wrap="square" lIns="0" tIns="0" rIns="0" bIns="0" rtlCol="0">
            <a:noAutofit/>
          </a:bodyPr>
          <a:lstStyle/>
          <a:p>
            <a:pPr algn="l"/>
            <a:r>
              <a:rPr lang="hr-HR" sz="4400" b="1" noProof="0" dirty="0">
                <a:solidFill>
                  <a:schemeClr val="accent6"/>
                </a:solidFill>
              </a:rPr>
              <a:t>xx</a:t>
            </a:r>
            <a:r>
              <a:rPr lang="en-GB" sz="2400" b="1" noProof="0" dirty="0">
                <a:solidFill>
                  <a:schemeClr val="accent6"/>
                </a:solidFill>
              </a:rPr>
              <a:t>%</a:t>
            </a:r>
          </a:p>
        </p:txBody>
      </p:sp>
      <p:sp>
        <p:nvSpPr>
          <p:cNvPr id="15" name="TextBox 14">
            <a:extLst>
              <a:ext uri="{FF2B5EF4-FFF2-40B4-BE49-F238E27FC236}">
                <a16:creationId xmlns:a16="http://schemas.microsoft.com/office/drawing/2014/main" id="{C71185B9-3A0F-425D-B9F5-4778B34C0B44}"/>
              </a:ext>
            </a:extLst>
          </p:cNvPr>
          <p:cNvSpPr txBox="1"/>
          <p:nvPr/>
        </p:nvSpPr>
        <p:spPr>
          <a:xfrm>
            <a:off x="9435053" y="2457005"/>
            <a:ext cx="2451666" cy="806822"/>
          </a:xfrm>
          <a:prstGeom prst="rect">
            <a:avLst/>
          </a:prstGeom>
          <a:noFill/>
        </p:spPr>
        <p:txBody>
          <a:bodyPr wrap="square" lIns="0" tIns="0" rIns="0" bIns="0" rtlCol="0">
            <a:noAutofit/>
          </a:bodyPr>
          <a:lstStyle/>
          <a:p>
            <a:pPr algn="l"/>
            <a:r>
              <a:rPr lang="en-GB" sz="1200" b="1" noProof="0" dirty="0">
                <a:solidFill>
                  <a:srgbClr val="595959"/>
                </a:solidFill>
              </a:rPr>
              <a:t>…are at least somewhat more selective about projects compared to 2-3 years ago.</a:t>
            </a:r>
          </a:p>
        </p:txBody>
      </p:sp>
      <p:pic>
        <p:nvPicPr>
          <p:cNvPr id="17" name="Picture 16">
            <a:extLst>
              <a:ext uri="{FF2B5EF4-FFF2-40B4-BE49-F238E27FC236}">
                <a16:creationId xmlns:a16="http://schemas.microsoft.com/office/drawing/2014/main" id="{A0B51A19-7ADF-63E1-9471-5D6DA703144E}"/>
              </a:ext>
            </a:extLst>
          </p:cNvPr>
          <p:cNvPicPr>
            <a:picLocks noChangeAspect="1"/>
          </p:cNvPicPr>
          <p:nvPr/>
        </p:nvPicPr>
        <p:blipFill>
          <a:blip r:embed="rId4" cstate="screen">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5675887" y="1736725"/>
            <a:ext cx="431800" cy="431800"/>
          </a:xfrm>
          <a:prstGeom prst="rect">
            <a:avLst/>
          </a:prstGeom>
        </p:spPr>
      </p:pic>
      <p:sp>
        <p:nvSpPr>
          <p:cNvPr id="24" name="Tijdelijke aanduiding voor tekst 20">
            <a:extLst>
              <a:ext uri="{FF2B5EF4-FFF2-40B4-BE49-F238E27FC236}">
                <a16:creationId xmlns:a16="http://schemas.microsoft.com/office/drawing/2014/main" id="{EE7BC3E7-73FD-53AF-8D44-E1B6E174020F}"/>
              </a:ext>
            </a:extLst>
          </p:cNvPr>
          <p:cNvSpPr>
            <a:spLocks noGrp="1"/>
          </p:cNvSpPr>
          <p:nvPr>
            <p:ph type="body" sz="quarter" idx="16"/>
          </p:nvPr>
        </p:nvSpPr>
        <p:spPr>
          <a:xfrm>
            <a:off x="459405" y="2010351"/>
            <a:ext cx="4783039" cy="4371399"/>
          </a:xfrm>
        </p:spPr>
        <p:txBody>
          <a:bodyPr anchor="ctr"/>
          <a:lstStyle/>
          <a:p>
            <a:pPr lvl="0" eaLnBrk="0" fontAlgn="base" hangingPunct="0">
              <a:spcBef>
                <a:spcPct val="0"/>
              </a:spcBef>
              <a:spcAft>
                <a:spcPct val="0"/>
              </a:spcAft>
            </a:pPr>
            <a:r>
              <a:rPr lang="en-US" altLang="en-NL" sz="1600" b="1" dirty="0"/>
              <a:t>Lorem ipsum dolor sit </a:t>
            </a:r>
            <a:r>
              <a:rPr lang="en-US" altLang="en-NL" sz="1600" b="1" dirty="0" err="1"/>
              <a:t>amet</a:t>
            </a:r>
            <a:r>
              <a:rPr lang="en-US" altLang="en-NL" sz="1600" b="1" dirty="0"/>
              <a:t>, </a:t>
            </a:r>
            <a:r>
              <a:rPr lang="en-US" altLang="en-NL" sz="1600" b="1" dirty="0" err="1"/>
              <a:t>consectetuer</a:t>
            </a:r>
            <a:r>
              <a:rPr lang="en-US" altLang="en-NL" sz="1600" b="1" dirty="0"/>
              <a:t> </a:t>
            </a:r>
            <a:r>
              <a:rPr lang="en-US" altLang="en-NL" sz="1600" b="1" dirty="0" err="1"/>
              <a:t>adipiscing</a:t>
            </a:r>
            <a:r>
              <a:rPr lang="en-US" altLang="en-NL" sz="1600" b="1" dirty="0"/>
              <a:t> </a:t>
            </a:r>
            <a:r>
              <a:rPr lang="en-US" altLang="en-NL" sz="1600" b="1" dirty="0" err="1"/>
              <a:t>elit</a:t>
            </a:r>
            <a:r>
              <a:rPr lang="en-US" altLang="en-NL" sz="1600" b="1" dirty="0"/>
              <a:t>. </a:t>
            </a:r>
          </a:p>
          <a:p>
            <a:pPr lvl="0" eaLnBrk="0" fontAlgn="base" hangingPunct="0">
              <a:spcBef>
                <a:spcPct val="0"/>
              </a:spcBef>
              <a:spcAft>
                <a:spcPct val="0"/>
              </a:spcAft>
            </a:pPr>
            <a:endParaRPr lang="hr-HR" altLang="en-NL" sz="1600" b="1" dirty="0"/>
          </a:p>
          <a:p>
            <a:pPr lvl="0"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a:t>
            </a:r>
          </a:p>
          <a:p>
            <a:pPr lvl="0" eaLnBrk="0" fontAlgn="base" hangingPunct="0">
              <a:spcBef>
                <a:spcPct val="0"/>
              </a:spcBef>
              <a:spcAft>
                <a:spcPct val="0"/>
              </a:spcAft>
            </a:pPr>
            <a:endParaRPr lang="en-US" altLang="en-NL" sz="1600" dirty="0"/>
          </a:p>
          <a:p>
            <a:pPr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 </a:t>
            </a:r>
          </a:p>
          <a:p>
            <a:pPr eaLnBrk="0" fontAlgn="base" hangingPunct="0">
              <a:spcBef>
                <a:spcPct val="0"/>
              </a:spcBef>
              <a:spcAft>
                <a:spcPct val="0"/>
              </a:spcAft>
            </a:pPr>
            <a:endParaRPr lang="hr-HR" altLang="en-NL" sz="1600" dirty="0"/>
          </a:p>
          <a:p>
            <a:pPr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 </a:t>
            </a:r>
            <a:endParaRPr lang="en-GB" sz="1600" dirty="0"/>
          </a:p>
        </p:txBody>
      </p:sp>
      <p:sp>
        <p:nvSpPr>
          <p:cNvPr id="26" name="Tijdelijke aanduiding voor tekst 5">
            <a:extLst>
              <a:ext uri="{FF2B5EF4-FFF2-40B4-BE49-F238E27FC236}">
                <a16:creationId xmlns:a16="http://schemas.microsoft.com/office/drawing/2014/main" id="{16F10CD8-FA91-5525-9787-33551903E67D}"/>
              </a:ext>
            </a:extLst>
          </p:cNvPr>
          <p:cNvSpPr txBox="1">
            <a:spLocks/>
          </p:cNvSpPr>
          <p:nvPr/>
        </p:nvSpPr>
        <p:spPr>
          <a:xfrm>
            <a:off x="479426" y="1268412"/>
            <a:ext cx="4763018" cy="504826"/>
          </a:xfrm>
          <a:prstGeom prst="rect">
            <a:avLst/>
          </a:prstGeom>
          <a:noFill/>
          <a:ln>
            <a:noFill/>
          </a:ln>
        </p:spPr>
        <p:txBody>
          <a:bodyPr vert="horz" lIns="0" tIns="0" rIns="0" bIns="0" rtlCol="0" anchor="b" anchorCtr="0">
            <a:noAutofit/>
          </a:bodyPr>
          <a:lstStyle>
            <a:lvl1pPr marL="0" indent="0" algn="l" defTabSz="914400" rtl="0" eaLnBrk="1" latinLnBrk="0" hangingPunct="1">
              <a:lnSpc>
                <a:spcPct val="100000"/>
              </a:lnSpc>
              <a:spcBef>
                <a:spcPts val="0"/>
              </a:spcBef>
              <a:buFont typeface="Arial" panose="020B0604020202020204" pitchFamily="34" charset="0"/>
              <a:buNone/>
              <a:defRPr sz="1400" b="0" kern="1200" baseline="0">
                <a:ln>
                  <a:noFill/>
                </a:ln>
                <a:solidFill>
                  <a:srgbClr val="0A5D7A"/>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noProof="0" dirty="0">
                <a:solidFill>
                  <a:schemeClr val="bg1"/>
                </a:solidFill>
              </a:rPr>
              <a:t>Lorem ipsum </a:t>
            </a:r>
            <a:r>
              <a:rPr lang="en-GB" noProof="0" dirty="0" err="1">
                <a:solidFill>
                  <a:schemeClr val="bg1"/>
                </a:solidFill>
              </a:rPr>
              <a:t>dolor</a:t>
            </a:r>
            <a:r>
              <a:rPr lang="en-GB" noProof="0" dirty="0">
                <a:solidFill>
                  <a:schemeClr val="bg1"/>
                </a:solidFill>
              </a:rPr>
              <a:t> sit </a:t>
            </a:r>
            <a:r>
              <a:rPr lang="en-GB" noProof="0" dirty="0" err="1">
                <a:solidFill>
                  <a:schemeClr val="bg1"/>
                </a:solidFill>
              </a:rPr>
              <a:t>amet</a:t>
            </a:r>
            <a:r>
              <a:rPr lang="en-GB" noProof="0" dirty="0">
                <a:solidFill>
                  <a:schemeClr val="bg1"/>
                </a:solidFill>
              </a:rPr>
              <a:t>, </a:t>
            </a:r>
            <a:r>
              <a:rPr lang="en-GB" noProof="0" dirty="0" err="1">
                <a:solidFill>
                  <a:schemeClr val="bg1"/>
                </a:solidFill>
              </a:rPr>
              <a:t>consectetuer</a:t>
            </a:r>
            <a:r>
              <a:rPr lang="en-GB" noProof="0" dirty="0">
                <a:solidFill>
                  <a:schemeClr val="bg1"/>
                </a:solidFill>
              </a:rPr>
              <a:t> </a:t>
            </a:r>
            <a:r>
              <a:rPr lang="en-GB" noProof="0" dirty="0" err="1">
                <a:solidFill>
                  <a:schemeClr val="bg1"/>
                </a:solidFill>
              </a:rPr>
              <a:t>adipiscing</a:t>
            </a:r>
            <a:r>
              <a:rPr lang="en-GB" noProof="0" dirty="0">
                <a:solidFill>
                  <a:schemeClr val="bg1"/>
                </a:solidFill>
              </a:rPr>
              <a:t> </a:t>
            </a:r>
            <a:r>
              <a:rPr lang="en-GB" noProof="0" dirty="0" err="1">
                <a:solidFill>
                  <a:schemeClr val="bg1"/>
                </a:solidFill>
              </a:rPr>
              <a:t>elit</a:t>
            </a:r>
            <a:r>
              <a:rPr lang="en-GB" noProof="0" dirty="0">
                <a:solidFill>
                  <a:schemeClr val="bg1"/>
                </a:solidFill>
              </a:rPr>
              <a:t>. </a:t>
            </a:r>
          </a:p>
        </p:txBody>
      </p:sp>
      <p:sp>
        <p:nvSpPr>
          <p:cNvPr id="4" name="TextBox 3">
            <a:extLst>
              <a:ext uri="{FF2B5EF4-FFF2-40B4-BE49-F238E27FC236}">
                <a16:creationId xmlns:a16="http://schemas.microsoft.com/office/drawing/2014/main" id="{7EB13693-F0D8-9FAB-8912-CCCEC8B2A9EC}"/>
              </a:ext>
            </a:extLst>
          </p:cNvPr>
          <p:cNvSpPr txBox="1"/>
          <p:nvPr/>
        </p:nvSpPr>
        <p:spPr>
          <a:xfrm>
            <a:off x="6541130" y="1623164"/>
            <a:ext cx="1465456" cy="806823"/>
          </a:xfrm>
          <a:prstGeom prst="rect">
            <a:avLst/>
          </a:prstGeom>
          <a:noFill/>
        </p:spPr>
        <p:txBody>
          <a:bodyPr wrap="square" lIns="0" tIns="0" rIns="0" bIns="0" rtlCol="0">
            <a:noAutofit/>
          </a:bodyPr>
          <a:lstStyle/>
          <a:p>
            <a:pPr algn="l"/>
            <a:r>
              <a:rPr lang="hr-HR" sz="4400" b="1" noProof="0" dirty="0">
                <a:solidFill>
                  <a:schemeClr val="accent6"/>
                </a:solidFill>
              </a:rPr>
              <a:t>xx</a:t>
            </a:r>
            <a:r>
              <a:rPr lang="en-GB" sz="2400" b="1" noProof="0" dirty="0">
                <a:solidFill>
                  <a:schemeClr val="accent6"/>
                </a:solidFill>
              </a:rPr>
              <a:t>%</a:t>
            </a:r>
          </a:p>
        </p:txBody>
      </p:sp>
      <p:sp>
        <p:nvSpPr>
          <p:cNvPr id="9" name="TextBox 8">
            <a:extLst>
              <a:ext uri="{FF2B5EF4-FFF2-40B4-BE49-F238E27FC236}">
                <a16:creationId xmlns:a16="http://schemas.microsoft.com/office/drawing/2014/main" id="{98CA67C9-0920-9EF4-1CE2-A9094EAE3CCD}"/>
              </a:ext>
            </a:extLst>
          </p:cNvPr>
          <p:cNvSpPr txBox="1"/>
          <p:nvPr/>
        </p:nvSpPr>
        <p:spPr>
          <a:xfrm>
            <a:off x="6541130" y="2457005"/>
            <a:ext cx="2451666" cy="806822"/>
          </a:xfrm>
          <a:prstGeom prst="rect">
            <a:avLst/>
          </a:prstGeom>
          <a:noFill/>
        </p:spPr>
        <p:txBody>
          <a:bodyPr wrap="square" lIns="0" tIns="0" rIns="0" bIns="0" rtlCol="0">
            <a:noAutofit/>
          </a:bodyPr>
          <a:lstStyle/>
          <a:p>
            <a:pPr algn="l"/>
            <a:r>
              <a:rPr lang="en-GB" sz="1200" b="1" noProof="0" dirty="0">
                <a:solidFill>
                  <a:srgbClr val="595959"/>
                </a:solidFill>
              </a:rPr>
              <a:t>of European HVAC/plumbing installers prioritise projects at least sometimes… *</a:t>
            </a:r>
          </a:p>
        </p:txBody>
      </p:sp>
      <p:sp>
        <p:nvSpPr>
          <p:cNvPr id="5" name="TextBox 4">
            <a:extLst>
              <a:ext uri="{FF2B5EF4-FFF2-40B4-BE49-F238E27FC236}">
                <a16:creationId xmlns:a16="http://schemas.microsoft.com/office/drawing/2014/main" id="{D24DD29D-D36D-7A1D-B4BA-CFD0BC58259B}"/>
              </a:ext>
            </a:extLst>
          </p:cNvPr>
          <p:cNvSpPr txBox="1"/>
          <p:nvPr/>
        </p:nvSpPr>
        <p:spPr>
          <a:xfrm>
            <a:off x="5569931" y="6524625"/>
            <a:ext cx="6029401" cy="317158"/>
          </a:xfrm>
          <a:prstGeom prst="rect">
            <a:avLst/>
          </a:prstGeom>
          <a:noFill/>
        </p:spPr>
        <p:txBody>
          <a:bodyPr wrap="none" lIns="0" tIns="0" rIns="0" bIns="0" rtlCol="0">
            <a:noAutofit/>
          </a:bodyPr>
          <a:lstStyle/>
          <a:p>
            <a:r>
              <a:rPr lang="en-GB" sz="800" noProof="0" dirty="0">
                <a:solidFill>
                  <a:schemeClr val="bg1">
                    <a:lumMod val="75000"/>
                  </a:schemeClr>
                </a:solidFill>
                <a:latin typeface="Arial" panose="020B0604020202020204" pitchFamily="34" charset="0"/>
              </a:rPr>
              <a:t>N (total EU, random split sample)=428 | * N (total EU, relevant subsample)=293</a:t>
            </a:r>
          </a:p>
        </p:txBody>
      </p:sp>
    </p:spTree>
    <p:extLst>
      <p:ext uri="{BB962C8B-B14F-4D97-AF65-F5344CB8AC3E}">
        <p14:creationId xmlns:p14="http://schemas.microsoft.com/office/powerpoint/2010/main" val="42484521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57A1A3-5FE6-FBB8-B90F-B92966FC4790}"/>
            </a:ext>
          </a:extLst>
        </p:cNvPr>
        <p:cNvGrpSpPr/>
        <p:nvPr/>
      </p:nvGrpSpPr>
      <p:grpSpPr>
        <a:xfrm>
          <a:off x="0" y="0"/>
          <a:ext cx="0" cy="0"/>
          <a:chOff x="0" y="0"/>
          <a:chExt cx="0" cy="0"/>
        </a:xfrm>
      </p:grpSpPr>
      <p:sp>
        <p:nvSpPr>
          <p:cNvPr id="21" name="Tijdelijke aanduiding voor tekst 20">
            <a:extLst>
              <a:ext uri="{FF2B5EF4-FFF2-40B4-BE49-F238E27FC236}">
                <a16:creationId xmlns:a16="http://schemas.microsoft.com/office/drawing/2014/main" id="{D3D66E62-FC3F-3E83-3978-CAF1E1909947}"/>
              </a:ext>
            </a:extLst>
          </p:cNvPr>
          <p:cNvSpPr>
            <a:spLocks noGrp="1"/>
          </p:cNvSpPr>
          <p:nvPr>
            <p:ph type="body" sz="quarter" idx="16"/>
          </p:nvPr>
        </p:nvSpPr>
        <p:spPr>
          <a:xfrm>
            <a:off x="485650" y="1773239"/>
            <a:ext cx="4705069" cy="4608511"/>
          </a:xfrm>
        </p:spPr>
        <p:txBody>
          <a:bodyPr anchor="ctr"/>
          <a:lstStyle/>
          <a:p>
            <a:pPr lvl="0" eaLnBrk="0" fontAlgn="base" hangingPunct="0">
              <a:spcBef>
                <a:spcPct val="0"/>
              </a:spcBef>
              <a:spcAft>
                <a:spcPct val="0"/>
              </a:spcAft>
            </a:pPr>
            <a:r>
              <a:rPr lang="en-US" altLang="en-NL" sz="1600" b="1" dirty="0"/>
              <a:t>Lorem ipsum dolor sit </a:t>
            </a:r>
            <a:r>
              <a:rPr lang="en-US" altLang="en-NL" sz="1600" b="1" dirty="0" err="1"/>
              <a:t>amet</a:t>
            </a:r>
            <a:r>
              <a:rPr lang="en-US" altLang="en-NL" sz="1600" b="1" dirty="0"/>
              <a:t>, </a:t>
            </a:r>
            <a:r>
              <a:rPr lang="en-US" altLang="en-NL" sz="1600" b="1" dirty="0" err="1"/>
              <a:t>consectetuer</a:t>
            </a:r>
            <a:r>
              <a:rPr lang="en-US" altLang="en-NL" sz="1600" b="1" dirty="0"/>
              <a:t> </a:t>
            </a:r>
            <a:r>
              <a:rPr lang="en-US" altLang="en-NL" sz="1600" b="1" dirty="0" err="1"/>
              <a:t>adipiscing</a:t>
            </a:r>
            <a:r>
              <a:rPr lang="en-US" altLang="en-NL" sz="1600" b="1" dirty="0"/>
              <a:t> </a:t>
            </a:r>
            <a:r>
              <a:rPr lang="en-US" altLang="en-NL" sz="1600" b="1" dirty="0" err="1"/>
              <a:t>elit</a:t>
            </a:r>
            <a:r>
              <a:rPr lang="en-US" altLang="en-NL" sz="1600" b="1" dirty="0"/>
              <a:t>. </a:t>
            </a:r>
          </a:p>
          <a:p>
            <a:pPr lvl="0" eaLnBrk="0" fontAlgn="base" hangingPunct="0">
              <a:spcBef>
                <a:spcPct val="0"/>
              </a:spcBef>
              <a:spcAft>
                <a:spcPct val="0"/>
              </a:spcAft>
            </a:pPr>
            <a:endParaRPr lang="hr-HR" altLang="en-NL" sz="1600" b="1" dirty="0"/>
          </a:p>
          <a:p>
            <a:pPr lvl="0"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a:t>
            </a:r>
          </a:p>
          <a:p>
            <a:pPr lvl="0" eaLnBrk="0" fontAlgn="base" hangingPunct="0">
              <a:spcBef>
                <a:spcPct val="0"/>
              </a:spcBef>
              <a:spcAft>
                <a:spcPct val="0"/>
              </a:spcAft>
            </a:pPr>
            <a:endParaRPr lang="en-US" altLang="en-NL" sz="1600" dirty="0"/>
          </a:p>
          <a:p>
            <a:pPr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 </a:t>
            </a:r>
          </a:p>
          <a:p>
            <a:pPr eaLnBrk="0" fontAlgn="base" hangingPunct="0">
              <a:spcBef>
                <a:spcPct val="0"/>
              </a:spcBef>
              <a:spcAft>
                <a:spcPct val="0"/>
              </a:spcAft>
            </a:pPr>
            <a:endParaRPr lang="hr-HR" altLang="en-NL" sz="1600" dirty="0"/>
          </a:p>
          <a:p>
            <a:pPr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 </a:t>
            </a:r>
            <a:endParaRPr lang="en-GB" sz="1600" dirty="0"/>
          </a:p>
        </p:txBody>
      </p:sp>
      <p:sp>
        <p:nvSpPr>
          <p:cNvPr id="3" name="Tijdelijke aanduiding voor tekst 7">
            <a:extLst>
              <a:ext uri="{FF2B5EF4-FFF2-40B4-BE49-F238E27FC236}">
                <a16:creationId xmlns:a16="http://schemas.microsoft.com/office/drawing/2014/main" id="{CCF9FF22-B0F7-8A67-1E1C-736295700ABA}"/>
              </a:ext>
            </a:extLst>
          </p:cNvPr>
          <p:cNvSpPr>
            <a:spLocks noGrp="1"/>
          </p:cNvSpPr>
          <p:nvPr>
            <p:ph type="body" sz="quarter" idx="15"/>
          </p:nvPr>
        </p:nvSpPr>
        <p:spPr>
          <a:xfrm>
            <a:off x="480598" y="404814"/>
            <a:ext cx="4535902" cy="755650"/>
          </a:xfrm>
        </p:spPr>
        <p:txBody>
          <a:bodyPr anchor="t"/>
          <a:lstStyle/>
          <a:p>
            <a:r>
              <a:rPr lang="en-GB" sz="2400" noProof="0" dirty="0"/>
              <a:t>Digitalisation</a:t>
            </a:r>
          </a:p>
        </p:txBody>
      </p:sp>
      <p:sp>
        <p:nvSpPr>
          <p:cNvPr id="14" name="Tijdelijke aanduiding voor tekst 5">
            <a:extLst>
              <a:ext uri="{FF2B5EF4-FFF2-40B4-BE49-F238E27FC236}">
                <a16:creationId xmlns:a16="http://schemas.microsoft.com/office/drawing/2014/main" id="{4D9D0586-0EB6-DE15-4CD5-3FBA9DB36EE2}"/>
              </a:ext>
            </a:extLst>
          </p:cNvPr>
          <p:cNvSpPr txBox="1">
            <a:spLocks/>
          </p:cNvSpPr>
          <p:nvPr/>
        </p:nvSpPr>
        <p:spPr>
          <a:xfrm>
            <a:off x="479426" y="1160464"/>
            <a:ext cx="4705068" cy="323850"/>
          </a:xfrm>
          <a:prstGeom prst="rect">
            <a:avLst/>
          </a:prstGeom>
          <a:noFill/>
          <a:ln>
            <a:noFill/>
          </a:ln>
        </p:spPr>
        <p:txBody>
          <a:bodyPr vert="horz" lIns="0" tIns="0" rIns="0" bIns="0" rtlCol="0" anchor="b" anchorCtr="0">
            <a:noAutofit/>
          </a:bodyPr>
          <a:lstStyle>
            <a:lvl1pPr marL="0" indent="0" algn="l" defTabSz="914400" rtl="0" eaLnBrk="1" latinLnBrk="0" hangingPunct="1">
              <a:lnSpc>
                <a:spcPct val="100000"/>
              </a:lnSpc>
              <a:spcBef>
                <a:spcPts val="0"/>
              </a:spcBef>
              <a:buFont typeface="Arial" panose="020B0604020202020204" pitchFamily="34" charset="0"/>
              <a:buNone/>
              <a:defRPr sz="1400" b="0" kern="1200" baseline="0">
                <a:ln>
                  <a:noFill/>
                </a:ln>
                <a:solidFill>
                  <a:srgbClr val="0A5D7A"/>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noProof="0" dirty="0">
                <a:solidFill>
                  <a:schemeClr val="bg1"/>
                </a:solidFill>
              </a:rPr>
              <a:t>Lorem ipsum </a:t>
            </a:r>
            <a:r>
              <a:rPr lang="en-GB" noProof="0" dirty="0" err="1">
                <a:solidFill>
                  <a:schemeClr val="bg1"/>
                </a:solidFill>
              </a:rPr>
              <a:t>dolor</a:t>
            </a:r>
            <a:r>
              <a:rPr lang="en-GB" noProof="0" dirty="0">
                <a:solidFill>
                  <a:schemeClr val="bg1"/>
                </a:solidFill>
              </a:rPr>
              <a:t> sit </a:t>
            </a:r>
            <a:r>
              <a:rPr lang="en-GB" noProof="0" dirty="0" err="1">
                <a:solidFill>
                  <a:schemeClr val="bg1"/>
                </a:solidFill>
              </a:rPr>
              <a:t>amet</a:t>
            </a:r>
            <a:r>
              <a:rPr lang="en-GB" noProof="0" dirty="0">
                <a:solidFill>
                  <a:schemeClr val="bg1"/>
                </a:solidFill>
              </a:rPr>
              <a:t>, </a:t>
            </a:r>
            <a:r>
              <a:rPr lang="en-GB" noProof="0" dirty="0" err="1">
                <a:solidFill>
                  <a:schemeClr val="bg1"/>
                </a:solidFill>
              </a:rPr>
              <a:t>consectetuer</a:t>
            </a:r>
            <a:r>
              <a:rPr lang="en-GB" noProof="0" dirty="0">
                <a:solidFill>
                  <a:schemeClr val="bg1"/>
                </a:solidFill>
              </a:rPr>
              <a:t> </a:t>
            </a:r>
            <a:r>
              <a:rPr lang="en-GB" noProof="0" dirty="0" err="1">
                <a:solidFill>
                  <a:schemeClr val="bg1"/>
                </a:solidFill>
              </a:rPr>
              <a:t>adipiscing</a:t>
            </a:r>
            <a:r>
              <a:rPr lang="en-GB" noProof="0" dirty="0">
                <a:solidFill>
                  <a:schemeClr val="bg1"/>
                </a:solidFill>
              </a:rPr>
              <a:t> </a:t>
            </a:r>
            <a:r>
              <a:rPr lang="en-GB" noProof="0" dirty="0" err="1">
                <a:solidFill>
                  <a:schemeClr val="bg1"/>
                </a:solidFill>
              </a:rPr>
              <a:t>elit</a:t>
            </a:r>
            <a:r>
              <a:rPr lang="en-GB" noProof="0" dirty="0">
                <a:solidFill>
                  <a:schemeClr val="bg1"/>
                </a:solidFill>
              </a:rPr>
              <a:t>. </a:t>
            </a:r>
          </a:p>
        </p:txBody>
      </p:sp>
      <p:sp>
        <p:nvSpPr>
          <p:cNvPr id="20" name="TextBox 19">
            <a:extLst>
              <a:ext uri="{FF2B5EF4-FFF2-40B4-BE49-F238E27FC236}">
                <a16:creationId xmlns:a16="http://schemas.microsoft.com/office/drawing/2014/main" id="{029ACEDF-1220-E139-041C-421A0A49D66B}"/>
              </a:ext>
            </a:extLst>
          </p:cNvPr>
          <p:cNvSpPr txBox="1"/>
          <p:nvPr/>
        </p:nvSpPr>
        <p:spPr>
          <a:xfrm>
            <a:off x="5569932" y="6533092"/>
            <a:ext cx="6025168" cy="208123"/>
          </a:xfrm>
          <a:prstGeom prst="rect">
            <a:avLst/>
          </a:prstGeom>
          <a:noFill/>
        </p:spPr>
        <p:txBody>
          <a:bodyPr wrap="square" lIns="0" tIns="0" rIns="0" bIns="0" rtlCol="0">
            <a:noAutofit/>
          </a:bodyPr>
          <a:lstStyle/>
          <a:p>
            <a:r>
              <a:rPr lang="en-GB" sz="800" noProof="0" dirty="0">
                <a:solidFill>
                  <a:schemeClr val="bg1">
                    <a:lumMod val="75000"/>
                  </a:schemeClr>
                </a:solidFill>
                <a:latin typeface="Arial" panose="020B0604020202020204" pitchFamily="34" charset="0"/>
              </a:rPr>
              <a:t>N (total EU, random split sample)=428 | * N (total EU, digital</a:t>
            </a:r>
            <a:r>
              <a:rPr lang="hr-HR" sz="800" noProof="0" dirty="0">
                <a:solidFill>
                  <a:schemeClr val="bg1">
                    <a:lumMod val="75000"/>
                  </a:schemeClr>
                </a:solidFill>
                <a:latin typeface="Arial" panose="020B0604020202020204" pitchFamily="34" charset="0"/>
              </a:rPr>
              <a:t>-</a:t>
            </a:r>
            <a:r>
              <a:rPr lang="en-GB" sz="800" noProof="0" dirty="0">
                <a:solidFill>
                  <a:schemeClr val="bg1">
                    <a:lumMod val="75000"/>
                  </a:schemeClr>
                </a:solidFill>
                <a:latin typeface="Arial" panose="020B0604020202020204" pitchFamily="34" charset="0"/>
              </a:rPr>
              <a:t>tool users)=258 | Dedicated professional software, apps, or online platforms beyond basic tools like email or simple spreadsheets.</a:t>
            </a:r>
          </a:p>
        </p:txBody>
      </p:sp>
      <p:sp>
        <p:nvSpPr>
          <p:cNvPr id="30" name="TextBox 29">
            <a:extLst>
              <a:ext uri="{FF2B5EF4-FFF2-40B4-BE49-F238E27FC236}">
                <a16:creationId xmlns:a16="http://schemas.microsoft.com/office/drawing/2014/main" id="{BB2CDB07-BC15-3807-B3C8-89223FCF06E2}"/>
              </a:ext>
            </a:extLst>
          </p:cNvPr>
          <p:cNvSpPr txBox="1"/>
          <p:nvPr/>
        </p:nvSpPr>
        <p:spPr>
          <a:xfrm>
            <a:off x="9380396" y="1369026"/>
            <a:ext cx="1465456" cy="806823"/>
          </a:xfrm>
          <a:prstGeom prst="rect">
            <a:avLst/>
          </a:prstGeom>
          <a:noFill/>
        </p:spPr>
        <p:txBody>
          <a:bodyPr wrap="square" lIns="0" tIns="0" rIns="0" bIns="0" rtlCol="0">
            <a:noAutofit/>
          </a:bodyPr>
          <a:lstStyle/>
          <a:p>
            <a:pPr algn="l"/>
            <a:r>
              <a:rPr lang="en-GB" sz="4400" b="1" noProof="0" dirty="0">
                <a:solidFill>
                  <a:schemeClr val="accent2"/>
                </a:solidFill>
              </a:rPr>
              <a:t>60</a:t>
            </a:r>
            <a:r>
              <a:rPr lang="en-GB" sz="2400" b="1" noProof="0" dirty="0">
                <a:solidFill>
                  <a:schemeClr val="accent2"/>
                </a:solidFill>
              </a:rPr>
              <a:t>%</a:t>
            </a:r>
          </a:p>
        </p:txBody>
      </p:sp>
      <p:sp>
        <p:nvSpPr>
          <p:cNvPr id="41" name="TextBox 40">
            <a:extLst>
              <a:ext uri="{FF2B5EF4-FFF2-40B4-BE49-F238E27FC236}">
                <a16:creationId xmlns:a16="http://schemas.microsoft.com/office/drawing/2014/main" id="{F8359265-71D8-420F-EA9E-12EC4B2FA2B0}"/>
              </a:ext>
            </a:extLst>
          </p:cNvPr>
          <p:cNvSpPr txBox="1"/>
          <p:nvPr/>
        </p:nvSpPr>
        <p:spPr>
          <a:xfrm>
            <a:off x="9380396" y="2175849"/>
            <a:ext cx="2451666" cy="806822"/>
          </a:xfrm>
          <a:prstGeom prst="rect">
            <a:avLst/>
          </a:prstGeom>
          <a:noFill/>
        </p:spPr>
        <p:txBody>
          <a:bodyPr wrap="square" lIns="0" tIns="0" rIns="0" bIns="0" rtlCol="0">
            <a:noAutofit/>
          </a:bodyPr>
          <a:lstStyle/>
          <a:p>
            <a:r>
              <a:rPr lang="en-GB" sz="1200" b="1" noProof="0" dirty="0">
                <a:solidFill>
                  <a:srgbClr val="595959"/>
                </a:solidFill>
              </a:rPr>
              <a:t>of European HVAC/plumbing installers digitalise their business</a:t>
            </a:r>
          </a:p>
        </p:txBody>
      </p:sp>
      <p:graphicFrame>
        <p:nvGraphicFramePr>
          <p:cNvPr id="44" name="Table 22">
            <a:extLst>
              <a:ext uri="{FF2B5EF4-FFF2-40B4-BE49-F238E27FC236}">
                <a16:creationId xmlns:a16="http://schemas.microsoft.com/office/drawing/2014/main" id="{BE287789-B7B9-351E-0A82-8613E4F5D7C3}"/>
              </a:ext>
            </a:extLst>
          </p:cNvPr>
          <p:cNvGraphicFramePr>
            <a:graphicFrameLocks noGrp="1"/>
          </p:cNvGraphicFramePr>
          <p:nvPr>
            <p:extLst>
              <p:ext uri="{D42A27DB-BD31-4B8C-83A1-F6EECF244321}">
                <p14:modId xmlns:p14="http://schemas.microsoft.com/office/powerpoint/2010/main" val="3305206283"/>
              </p:ext>
            </p:extLst>
          </p:nvPr>
        </p:nvGraphicFramePr>
        <p:xfrm>
          <a:off x="5675887" y="4278505"/>
          <a:ext cx="3683534" cy="1540605"/>
        </p:xfrm>
        <a:graphic>
          <a:graphicData uri="http://schemas.openxmlformats.org/drawingml/2006/table">
            <a:tbl>
              <a:tblPr firstRow="1" bandRow="1"/>
              <a:tblGrid>
                <a:gridCol w="3683534">
                  <a:extLst>
                    <a:ext uri="{9D8B030D-6E8A-4147-A177-3AD203B41FA5}">
                      <a16:colId xmlns:a16="http://schemas.microsoft.com/office/drawing/2014/main" val="1648097903"/>
                    </a:ext>
                  </a:extLst>
                </a:gridCol>
              </a:tblGrid>
              <a:tr h="308121">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Lorem ipsum </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16561624"/>
                  </a:ext>
                </a:extLst>
              </a:tr>
              <a:tr h="308121">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Lorem ipsum </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853896313"/>
                  </a:ext>
                </a:extLst>
              </a:tr>
              <a:tr h="308121">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Lorem ipsum </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69292967"/>
                  </a:ext>
                </a:extLst>
              </a:tr>
              <a:tr h="308121">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Lorem ipsum </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23503816"/>
                  </a:ext>
                </a:extLst>
              </a:tr>
              <a:tr h="308121">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Lorem ipsum </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31567197"/>
                  </a:ext>
                </a:extLst>
              </a:tr>
            </a:tbl>
          </a:graphicData>
        </a:graphic>
      </p:graphicFrame>
      <p:graphicFrame>
        <p:nvGraphicFramePr>
          <p:cNvPr id="46" name="Chart 8">
            <a:extLst>
              <a:ext uri="{FF2B5EF4-FFF2-40B4-BE49-F238E27FC236}">
                <a16:creationId xmlns:a16="http://schemas.microsoft.com/office/drawing/2014/main" id="{0CF26717-1372-48AC-98C6-07C7D460B3B3}"/>
              </a:ext>
            </a:extLst>
          </p:cNvPr>
          <p:cNvGraphicFramePr/>
          <p:nvPr>
            <p:extLst>
              <p:ext uri="{D42A27DB-BD31-4B8C-83A1-F6EECF244321}">
                <p14:modId xmlns:p14="http://schemas.microsoft.com/office/powerpoint/2010/main" val="2796942709"/>
              </p:ext>
            </p:extLst>
          </p:nvPr>
        </p:nvGraphicFramePr>
        <p:xfrm>
          <a:off x="9435053" y="4252964"/>
          <a:ext cx="2271297" cy="1566146"/>
        </p:xfrm>
        <a:graphic>
          <a:graphicData uri="http://schemas.openxmlformats.org/drawingml/2006/chart">
            <c:chart xmlns:c="http://schemas.openxmlformats.org/drawingml/2006/chart" xmlns:r="http://schemas.openxmlformats.org/officeDocument/2006/relationships" r:id="rId3"/>
          </a:graphicData>
        </a:graphic>
      </p:graphicFrame>
      <p:sp>
        <p:nvSpPr>
          <p:cNvPr id="48" name="Tekstvak 11">
            <a:extLst>
              <a:ext uri="{FF2B5EF4-FFF2-40B4-BE49-F238E27FC236}">
                <a16:creationId xmlns:a16="http://schemas.microsoft.com/office/drawing/2014/main" id="{1C98FA52-441D-DCD5-1372-6D31BEB0B2C4}"/>
              </a:ext>
            </a:extLst>
          </p:cNvPr>
          <p:cNvSpPr txBox="1"/>
          <p:nvPr/>
        </p:nvSpPr>
        <p:spPr>
          <a:xfrm>
            <a:off x="5589412" y="3849773"/>
            <a:ext cx="6143183" cy="351513"/>
          </a:xfrm>
          <a:prstGeom prst="rect">
            <a:avLst/>
          </a:prstGeom>
          <a:noFill/>
        </p:spPr>
        <p:txBody>
          <a:bodyPr wrap="square" lIns="0" tIns="0" rIns="0" bIns="0" rtlCol="0" anchor="ctr">
            <a:noAutofit/>
          </a:bodyPr>
          <a:lstStyle/>
          <a:p>
            <a:pPr lvl="0">
              <a:defRPr/>
            </a:pPr>
            <a:r>
              <a:rPr lang="en-GB" sz="1200" b="1" noProof="0" dirty="0">
                <a:solidFill>
                  <a:srgbClr val="595959"/>
                </a:solidFill>
              </a:rPr>
              <a:t>Dedicated professional software, apps, or platforms used among digital</a:t>
            </a:r>
            <a:r>
              <a:rPr lang="hr-HR" sz="1200" b="1" noProof="0" dirty="0">
                <a:solidFill>
                  <a:srgbClr val="595959"/>
                </a:solidFill>
              </a:rPr>
              <a:t>-</a:t>
            </a:r>
            <a:r>
              <a:rPr lang="en-GB" sz="1200" b="1" noProof="0" dirty="0">
                <a:solidFill>
                  <a:srgbClr val="595959"/>
                </a:solidFill>
              </a:rPr>
              <a:t>tool users *</a:t>
            </a:r>
            <a:endParaRPr lang="en-GB" sz="1100" noProof="0" dirty="0">
              <a:solidFill>
                <a:srgbClr val="595959"/>
              </a:solidFill>
            </a:endParaRPr>
          </a:p>
        </p:txBody>
      </p:sp>
      <p:sp>
        <p:nvSpPr>
          <p:cNvPr id="2" name="TextBox 1">
            <a:extLst>
              <a:ext uri="{FF2B5EF4-FFF2-40B4-BE49-F238E27FC236}">
                <a16:creationId xmlns:a16="http://schemas.microsoft.com/office/drawing/2014/main" id="{2326FF36-874B-38B8-E097-79B330246B14}"/>
              </a:ext>
            </a:extLst>
          </p:cNvPr>
          <p:cNvSpPr txBox="1"/>
          <p:nvPr/>
        </p:nvSpPr>
        <p:spPr>
          <a:xfrm>
            <a:off x="11725275" y="3133725"/>
            <a:ext cx="0" cy="0"/>
          </a:xfrm>
          <a:prstGeom prst="rect">
            <a:avLst/>
          </a:prstGeom>
          <a:noFill/>
        </p:spPr>
        <p:txBody>
          <a:bodyPr wrap="none" lIns="0" tIns="0" rIns="0" bIns="0" rtlCol="0">
            <a:noAutofit/>
          </a:bodyPr>
          <a:lstStyle/>
          <a:p>
            <a:pPr algn="l"/>
            <a:endParaRPr lang="en-US" sz="1200" dirty="0" err="1">
              <a:solidFill>
                <a:srgbClr val="595959"/>
              </a:solidFill>
            </a:endParaRPr>
          </a:p>
        </p:txBody>
      </p:sp>
    </p:spTree>
    <p:extLst>
      <p:ext uri="{BB962C8B-B14F-4D97-AF65-F5344CB8AC3E}">
        <p14:creationId xmlns:p14="http://schemas.microsoft.com/office/powerpoint/2010/main" val="38382785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10D926-0EB7-E963-D2E8-6AE7F29DD565}"/>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698BAFB5-E878-F6E9-621F-4C315A6D45AF}"/>
              </a:ext>
            </a:extLst>
          </p:cNvPr>
          <p:cNvSpPr>
            <a:spLocks noGrp="1"/>
          </p:cNvSpPr>
          <p:nvPr>
            <p:ph type="body" sz="quarter" idx="15"/>
          </p:nvPr>
        </p:nvSpPr>
        <p:spPr>
          <a:xfrm>
            <a:off x="480595" y="416402"/>
            <a:ext cx="11231980" cy="537368"/>
          </a:xfrm>
        </p:spPr>
        <p:txBody>
          <a:bodyPr anchor="t"/>
          <a:lstStyle/>
          <a:p>
            <a:r>
              <a:rPr lang="en-GB" sz="2400" noProof="0" dirty="0"/>
              <a:t>Emerging trends across markets</a:t>
            </a:r>
          </a:p>
        </p:txBody>
      </p:sp>
      <p:sp>
        <p:nvSpPr>
          <p:cNvPr id="8" name="Tijdelijke aanduiding voor tekst 5">
            <a:extLst>
              <a:ext uri="{FF2B5EF4-FFF2-40B4-BE49-F238E27FC236}">
                <a16:creationId xmlns:a16="http://schemas.microsoft.com/office/drawing/2014/main" id="{4B5B10BD-FE6C-F1EA-4B28-CDFA6E8703A9}"/>
              </a:ext>
            </a:extLst>
          </p:cNvPr>
          <p:cNvSpPr txBox="1">
            <a:spLocks/>
          </p:cNvSpPr>
          <p:nvPr/>
        </p:nvSpPr>
        <p:spPr>
          <a:xfrm>
            <a:off x="490913" y="1074420"/>
            <a:ext cx="11231980" cy="409892"/>
          </a:xfrm>
          <a:prstGeom prst="rect">
            <a:avLst/>
          </a:prstGeom>
          <a:noFill/>
          <a:ln>
            <a:noFill/>
          </a:ln>
        </p:spPr>
        <p:txBody>
          <a:bodyPr vert="horz" lIns="0" tIns="0" rIns="0" bIns="0" rtlCol="0" anchor="b" anchorCtr="0">
            <a:noAutofit/>
          </a:bodyPr>
          <a:lstStyle>
            <a:lvl1pPr marL="0" indent="0" algn="l" defTabSz="914400" rtl="0" eaLnBrk="1" latinLnBrk="0" hangingPunct="1">
              <a:lnSpc>
                <a:spcPct val="100000"/>
              </a:lnSpc>
              <a:spcBef>
                <a:spcPts val="0"/>
              </a:spcBef>
              <a:buFont typeface="Arial" panose="020B0604020202020204" pitchFamily="34" charset="0"/>
              <a:buNone/>
              <a:defRPr sz="1400" b="0" kern="1200" baseline="0">
                <a:ln>
                  <a:noFill/>
                </a:ln>
                <a:solidFill>
                  <a:srgbClr val="0A5D7A"/>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noProof="0" dirty="0"/>
              <a:t>Commercial pressures are widespread, but installer responses differ by market: from stronger project selectivity and lower-cost adoption to varying levels of business digitalisation, requiring manufacturers and wholesalers to adapt value propositions and support to local practices. </a:t>
            </a:r>
          </a:p>
        </p:txBody>
      </p:sp>
      <p:graphicFrame>
        <p:nvGraphicFramePr>
          <p:cNvPr id="3" name="Table 2">
            <a:extLst>
              <a:ext uri="{FF2B5EF4-FFF2-40B4-BE49-F238E27FC236}">
                <a16:creationId xmlns:a16="http://schemas.microsoft.com/office/drawing/2014/main" id="{3F9E2A3F-A899-B7AC-9900-926EC4659A6C}"/>
              </a:ext>
            </a:extLst>
          </p:cNvPr>
          <p:cNvGraphicFramePr>
            <a:graphicFrameLocks noGrp="1"/>
          </p:cNvGraphicFramePr>
          <p:nvPr>
            <p:extLst>
              <p:ext uri="{D42A27DB-BD31-4B8C-83A1-F6EECF244321}">
                <p14:modId xmlns:p14="http://schemas.microsoft.com/office/powerpoint/2010/main" val="2300779257"/>
              </p:ext>
            </p:extLst>
          </p:nvPr>
        </p:nvGraphicFramePr>
        <p:xfrm>
          <a:off x="490913" y="1882668"/>
          <a:ext cx="3437180" cy="1190731"/>
        </p:xfrm>
        <a:graphic>
          <a:graphicData uri="http://schemas.openxmlformats.org/drawingml/2006/table">
            <a:tbl>
              <a:tblPr>
                <a:tableStyleId>{5C22544A-7EE6-4342-B048-85BDC9FD1C3A}</a:tableStyleId>
              </a:tblPr>
              <a:tblGrid>
                <a:gridCol w="2931087">
                  <a:extLst>
                    <a:ext uri="{9D8B030D-6E8A-4147-A177-3AD203B41FA5}">
                      <a16:colId xmlns:a16="http://schemas.microsoft.com/office/drawing/2014/main" val="2065754945"/>
                    </a:ext>
                  </a:extLst>
                </a:gridCol>
                <a:gridCol w="506093">
                  <a:extLst>
                    <a:ext uri="{9D8B030D-6E8A-4147-A177-3AD203B41FA5}">
                      <a16:colId xmlns:a16="http://schemas.microsoft.com/office/drawing/2014/main" val="2328870465"/>
                    </a:ext>
                  </a:extLst>
                </a:gridCol>
              </a:tblGrid>
              <a:tr h="292092">
                <a:tc gridSpan="2">
                  <a:txBody>
                    <a:bodyPr/>
                    <a:lstStyle/>
                    <a:p>
                      <a:pPr algn="ctr" fontAlgn="b">
                        <a:buNone/>
                      </a:pPr>
                      <a:r>
                        <a:rPr lang="en-GB" sz="1200" b="1" i="0" u="none" strike="noStrike" noProof="0" dirty="0">
                          <a:solidFill>
                            <a:schemeClr val="accent2"/>
                          </a:solidFill>
                          <a:effectLst/>
                          <a:latin typeface="Arial" panose="020B0604020202020204" pitchFamily="34" charset="0"/>
                          <a:cs typeface="Arial" panose="020B0604020202020204" pitchFamily="34" charset="0"/>
                        </a:rPr>
                        <a:t>UK</a:t>
                      </a:r>
                      <a:endParaRPr lang="en-GB" sz="1400" b="1" i="0" u="none" strike="noStrike" noProof="0" dirty="0">
                        <a:solidFill>
                          <a:schemeClr val="accent2"/>
                        </a:solidFill>
                        <a:effectLst/>
                        <a:latin typeface="Arial" panose="020B0604020202020204" pitchFamily="34" charset="0"/>
                        <a:cs typeface="Arial" panose="020B0604020202020204" pitchFamily="34" charset="0"/>
                      </a:endParaRPr>
                    </a:p>
                  </a:txBody>
                  <a:tcPr marL="6350" marR="6350" marT="6350" marB="72000" anchor="b">
                    <a:lnL w="12700" cmpd="sng">
                      <a:noFill/>
                    </a:lnL>
                    <a:lnR w="12700" cmpd="sng">
                      <a:noFill/>
                    </a:lnR>
                    <a:lnT w="12700" cmpd="sng">
                      <a:noFill/>
                    </a:lnT>
                    <a:lnB w="6350" cap="flat" cmpd="sng" algn="ctr">
                      <a:solidFill>
                        <a:srgbClr val="0A5D7A"/>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l" fontAlgn="b">
                        <a:buNone/>
                      </a:pPr>
                      <a:endParaRPr lang="en-GB" sz="1100" b="0" i="0" u="none" strike="noStrike">
                        <a:solidFill>
                          <a:srgbClr val="000000"/>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2462855329"/>
                  </a:ext>
                </a:extLst>
              </a:tr>
              <a:tr h="177505">
                <a:tc>
                  <a:txBody>
                    <a:bodyPr/>
                    <a:lstStyle/>
                    <a:p>
                      <a:pPr marL="0" indent="0" algn="r" fontAlgn="b">
                        <a:buFontTx/>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Price sensitive customers:</a:t>
                      </a:r>
                    </a:p>
                  </a:txBody>
                  <a:tcPr marL="6350" marR="72000" marT="6350" marB="0" anchor="b">
                    <a:lnL w="12700" cmpd="sng">
                      <a:noFill/>
                    </a:lnL>
                    <a:lnR w="12700" cmpd="sng">
                      <a:noFill/>
                    </a:lnR>
                    <a:lnT w="6350" cap="flat" cmpd="sng" algn="ctr">
                      <a:solidFill>
                        <a:srgbClr val="0A5D7A"/>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l" fontAlgn="b">
                        <a:buNone/>
                      </a:pPr>
                      <a:r>
                        <a:rPr lang="hr-HR" sz="1000" b="0" u="none" strike="noStrike" noProof="0" dirty="0">
                          <a:solidFill>
                            <a:schemeClr val="accent1">
                              <a:lumMod val="60000"/>
                              <a:lumOff val="40000"/>
                            </a:schemeClr>
                          </a:solidFill>
                          <a:effectLst/>
                          <a:latin typeface="Arial" panose="020B0604020202020204" pitchFamily="34" charset="0"/>
                          <a:cs typeface="Arial" panose="020B0604020202020204" pitchFamily="34" charset="0"/>
                        </a:rPr>
                        <a:t>xx</a:t>
                      </a:r>
                      <a:r>
                        <a:rPr lang="en-GB" sz="1000" b="0" u="none" strike="noStrike" noProof="0" dirty="0">
                          <a:solidFill>
                            <a:schemeClr val="accent1">
                              <a:lumMod val="60000"/>
                              <a:lumOff val="40000"/>
                            </a:schemeClr>
                          </a:solidFill>
                          <a:effectLst/>
                          <a:latin typeface="Arial" panose="020B0604020202020204" pitchFamily="34" charset="0"/>
                          <a:cs typeface="Arial" panose="020B0604020202020204" pitchFamily="34" charset="0"/>
                        </a:rPr>
                        <a:t>%</a:t>
                      </a:r>
                      <a:endParaRPr lang="en-GB" sz="1000" b="0" i="0" u="none" strike="noStrike" noProof="0" dirty="0">
                        <a:solidFill>
                          <a:schemeClr val="accent1">
                            <a:lumMod val="60000"/>
                            <a:lumOff val="40000"/>
                          </a:schemeClr>
                        </a:solidFill>
                        <a:effectLst/>
                        <a:latin typeface="Arial" panose="020B0604020202020204" pitchFamily="34" charset="0"/>
                        <a:cs typeface="Arial" panose="020B0604020202020204" pitchFamily="34" charset="0"/>
                      </a:endParaRPr>
                    </a:p>
                  </a:txBody>
                  <a:tcPr marL="90000" marR="6350" marT="6350" marB="0" anchor="b">
                    <a:lnL w="12700" cmpd="sng">
                      <a:noFill/>
                    </a:lnL>
                    <a:lnR w="12700" cmpd="sng">
                      <a:noFill/>
                    </a:lnR>
                    <a:lnT w="6350" cap="flat" cmpd="sng" algn="ctr">
                      <a:solidFill>
                        <a:srgbClr val="0A5D7A"/>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34783434"/>
                  </a:ext>
                </a:extLst>
              </a:tr>
              <a:tr h="177505">
                <a:tc>
                  <a:txBody>
                    <a:bodyPr/>
                    <a:lstStyle/>
                    <a:p>
                      <a:pPr marL="0" indent="0" algn="r" defTabSz="914400" rtl="0" eaLnBrk="1" fontAlgn="b" latinLnBrk="0" hangingPunct="1">
                        <a:buFontTx/>
                        <a:buNone/>
                      </a:pP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Feeling customers'’ push for cheaper alternatives:</a:t>
                      </a:r>
                    </a:p>
                  </a:txBody>
                  <a:tcPr marL="6350" marR="72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914400" rtl="0" eaLnBrk="1" fontAlgn="b" latinLnBrk="0" hangingPunct="1">
                        <a:buNone/>
                      </a:pPr>
                      <a:r>
                        <a:rPr lang="hr-HR" sz="1000" b="0" u="none" strike="noStrike" kern="1200" noProof="0" dirty="0">
                          <a:solidFill>
                            <a:schemeClr val="accent1">
                              <a:lumMod val="60000"/>
                              <a:lumOff val="40000"/>
                            </a:schemeClr>
                          </a:solidFill>
                          <a:effectLst/>
                          <a:latin typeface="Arial" panose="020B0604020202020204" pitchFamily="34" charset="0"/>
                          <a:ea typeface="+mn-ea"/>
                          <a:cs typeface="Arial" panose="020B0604020202020204" pitchFamily="34" charset="0"/>
                        </a:rPr>
                        <a:t>xx</a:t>
                      </a:r>
                      <a:r>
                        <a:rPr lang="en-GB" sz="1000" b="0" u="none" strike="noStrike" kern="1200" noProof="0" dirty="0">
                          <a:solidFill>
                            <a:schemeClr val="accent1">
                              <a:lumMod val="60000"/>
                              <a:lumOff val="40000"/>
                            </a:schemeClr>
                          </a:solidFill>
                          <a:effectLst/>
                          <a:latin typeface="Arial" panose="020B0604020202020204" pitchFamily="34" charset="0"/>
                          <a:ea typeface="+mn-ea"/>
                          <a:cs typeface="Arial" panose="020B0604020202020204" pitchFamily="34" charset="0"/>
                        </a:rPr>
                        <a:t>%</a:t>
                      </a: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35839473"/>
                  </a:ext>
                </a:extLst>
              </a:tr>
              <a:tr h="177505">
                <a:tc>
                  <a:txBody>
                    <a:bodyPr/>
                    <a:lstStyle/>
                    <a:p>
                      <a:pPr marL="0" indent="0" algn="r" defTabSz="914400" rtl="0" eaLnBrk="1" fontAlgn="b" latinLnBrk="0" hangingPunct="1">
                        <a:buFontTx/>
                        <a:buNone/>
                      </a:pP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Use lower cost alternatives at least sometimes </a:t>
                      </a:r>
                      <a:r>
                        <a:rPr lang="hr-HR"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a:t>
                      </a: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a:t>
                      </a:r>
                    </a:p>
                  </a:txBody>
                  <a:tcPr marL="6350" marR="72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914400" rtl="0" eaLnBrk="1" fontAlgn="b" latinLnBrk="0" hangingPunct="1">
                        <a:buNone/>
                      </a:pPr>
                      <a:r>
                        <a:rPr lang="hr-HR" sz="1000" b="0" u="none" strike="noStrike" kern="1200" noProof="0" dirty="0">
                          <a:solidFill>
                            <a:schemeClr val="accent1">
                              <a:lumMod val="60000"/>
                              <a:lumOff val="40000"/>
                            </a:schemeClr>
                          </a:solidFill>
                          <a:effectLst/>
                          <a:latin typeface="Arial" panose="020B0604020202020204" pitchFamily="34" charset="0"/>
                          <a:ea typeface="+mn-ea"/>
                          <a:cs typeface="Arial" panose="020B0604020202020204" pitchFamily="34" charset="0"/>
                        </a:rPr>
                        <a:t>xx</a:t>
                      </a:r>
                      <a:r>
                        <a:rPr lang="en-GB" sz="1000" b="0" u="none" strike="noStrike" kern="1200" noProof="0" dirty="0">
                          <a:solidFill>
                            <a:schemeClr val="accent1">
                              <a:lumMod val="60000"/>
                              <a:lumOff val="40000"/>
                            </a:schemeClr>
                          </a:solidFill>
                          <a:effectLst/>
                          <a:latin typeface="Arial" panose="020B0604020202020204" pitchFamily="34" charset="0"/>
                          <a:ea typeface="+mn-ea"/>
                          <a:cs typeface="Arial" panose="020B0604020202020204" pitchFamily="34" charset="0"/>
                        </a:rPr>
                        <a:t>%</a:t>
                      </a:r>
                    </a:p>
                  </a:txBody>
                  <a:tcPr marL="9000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20620804"/>
                  </a:ext>
                </a:extLst>
              </a:tr>
              <a:tr h="183062">
                <a:tc>
                  <a:txBody>
                    <a:bodyPr/>
                    <a:lstStyle/>
                    <a:p>
                      <a:pPr marL="0" indent="0" algn="r" defTabSz="914400" rtl="0" eaLnBrk="1" fontAlgn="b" latinLnBrk="0" hangingPunct="1">
                        <a:buFontTx/>
                        <a:buNone/>
                      </a:pP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Higher project selectivity (% installers):</a:t>
                      </a:r>
                    </a:p>
                  </a:txBody>
                  <a:tcPr marL="6350" marR="72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914400" rtl="0" eaLnBrk="1" fontAlgn="b" latinLnBrk="0" hangingPunct="1">
                        <a:buNone/>
                      </a:pPr>
                      <a:r>
                        <a:rPr lang="hr-HR" sz="1000" b="0" u="none" strike="noStrike" kern="1200" noProof="0" dirty="0">
                          <a:solidFill>
                            <a:schemeClr val="accent1">
                              <a:lumMod val="60000"/>
                              <a:lumOff val="40000"/>
                            </a:schemeClr>
                          </a:solidFill>
                          <a:effectLst/>
                          <a:latin typeface="Arial" panose="020B0604020202020204" pitchFamily="34" charset="0"/>
                          <a:ea typeface="+mn-ea"/>
                          <a:cs typeface="Arial" panose="020B0604020202020204" pitchFamily="34" charset="0"/>
                        </a:rPr>
                        <a:t>xx</a:t>
                      </a:r>
                      <a:r>
                        <a:rPr lang="en-GB" sz="1000" b="0" u="none" strike="noStrike" kern="1200" noProof="0" dirty="0">
                          <a:solidFill>
                            <a:schemeClr val="accent1">
                              <a:lumMod val="60000"/>
                              <a:lumOff val="40000"/>
                            </a:schemeClr>
                          </a:solidFill>
                          <a:effectLst/>
                          <a:latin typeface="Arial" panose="020B0604020202020204" pitchFamily="34" charset="0"/>
                          <a:ea typeface="+mn-ea"/>
                          <a:cs typeface="Arial" panose="020B0604020202020204" pitchFamily="34" charset="0"/>
                        </a:rPr>
                        <a:t>%</a:t>
                      </a: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45684952"/>
                  </a:ext>
                </a:extLst>
              </a:tr>
              <a:tr h="183062">
                <a:tc>
                  <a:txBody>
                    <a:bodyPr/>
                    <a:lstStyle/>
                    <a:p>
                      <a:pPr marL="0" indent="0" algn="r" defTabSz="914400" rtl="0" eaLnBrk="1" fontAlgn="b" latinLnBrk="0" hangingPunct="1">
                        <a:buFontTx/>
                        <a:buNone/>
                      </a:pP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Business digitalisation:</a:t>
                      </a:r>
                    </a:p>
                  </a:txBody>
                  <a:tcPr marL="6350" marR="72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r>
                        <a:rPr lang="hr-HR" sz="1000" b="0" i="0" u="none" strike="noStrike" noProof="0" dirty="0">
                          <a:solidFill>
                            <a:schemeClr val="accent1">
                              <a:lumMod val="60000"/>
                              <a:lumOff val="40000"/>
                            </a:schemeClr>
                          </a:solidFill>
                          <a:effectLst/>
                          <a:latin typeface="Arial" panose="020B0604020202020204" pitchFamily="34" charset="0"/>
                          <a:cs typeface="Arial" panose="020B0604020202020204" pitchFamily="34" charset="0"/>
                        </a:rPr>
                        <a:t>Xx%</a:t>
                      </a:r>
                      <a:endParaRPr lang="en-GB" sz="1000" b="0" i="0" u="none" strike="noStrike" noProof="0" dirty="0">
                        <a:solidFill>
                          <a:schemeClr val="accent1">
                            <a:lumMod val="60000"/>
                            <a:lumOff val="40000"/>
                          </a:schemeClr>
                        </a:solidFill>
                        <a:effectLst/>
                        <a:latin typeface="Arial" panose="020B0604020202020204" pitchFamily="34" charset="0"/>
                        <a:cs typeface="Arial" panose="020B0604020202020204" pitchFamily="34" charset="0"/>
                      </a:endParaRP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42712599"/>
                  </a:ext>
                </a:extLst>
              </a:tr>
            </a:tbl>
          </a:graphicData>
        </a:graphic>
      </p:graphicFrame>
      <p:grpSp>
        <p:nvGrpSpPr>
          <p:cNvPr id="4" name="Group 3">
            <a:extLst>
              <a:ext uri="{FF2B5EF4-FFF2-40B4-BE49-F238E27FC236}">
                <a16:creationId xmlns:a16="http://schemas.microsoft.com/office/drawing/2014/main" id="{B7D5D110-ECD2-22B6-C838-83683ADB7CB1}"/>
              </a:ext>
            </a:extLst>
          </p:cNvPr>
          <p:cNvGrpSpPr>
            <a:grpSpLocks noChangeAspect="1"/>
          </p:cNvGrpSpPr>
          <p:nvPr/>
        </p:nvGrpSpPr>
        <p:grpSpPr>
          <a:xfrm>
            <a:off x="3807361" y="1921128"/>
            <a:ext cx="4960029" cy="4520470"/>
            <a:chOff x="5177028" y="1618237"/>
            <a:chExt cx="1567433" cy="1351845"/>
          </a:xfrm>
        </p:grpSpPr>
        <p:sp>
          <p:nvSpPr>
            <p:cNvPr id="6" name="Shape 17054">
              <a:extLst>
                <a:ext uri="{FF2B5EF4-FFF2-40B4-BE49-F238E27FC236}">
                  <a16:creationId xmlns:a16="http://schemas.microsoft.com/office/drawing/2014/main" id="{75D49482-E362-E0A6-BB25-4DE17639B96D}"/>
                </a:ext>
              </a:extLst>
            </p:cNvPr>
            <p:cNvSpPr/>
            <p:nvPr/>
          </p:nvSpPr>
          <p:spPr>
            <a:xfrm>
              <a:off x="6180701" y="2288734"/>
              <a:ext cx="563760" cy="314758"/>
            </a:xfrm>
            <a:custGeom>
              <a:avLst/>
              <a:gdLst/>
              <a:ahLst/>
              <a:cxnLst>
                <a:cxn ang="0">
                  <a:pos x="wd2" y="hd2"/>
                </a:cxn>
                <a:cxn ang="5400000">
                  <a:pos x="wd2" y="hd2"/>
                </a:cxn>
                <a:cxn ang="10800000">
                  <a:pos x="wd2" y="hd2"/>
                </a:cxn>
                <a:cxn ang="16200000">
                  <a:pos x="wd2" y="hd2"/>
                </a:cxn>
              </a:cxnLst>
              <a:rect l="0" t="0" r="r" b="b"/>
              <a:pathLst>
                <a:path w="21600" h="21600" extrusionOk="0">
                  <a:moveTo>
                    <a:pt x="14971" y="21600"/>
                  </a:moveTo>
                  <a:cubicBezTo>
                    <a:pt x="14653" y="21600"/>
                    <a:pt x="14279" y="21201"/>
                    <a:pt x="14105" y="20933"/>
                  </a:cubicBezTo>
                  <a:lnTo>
                    <a:pt x="13984" y="20746"/>
                  </a:lnTo>
                  <a:lnTo>
                    <a:pt x="14090" y="20532"/>
                  </a:lnTo>
                  <a:cubicBezTo>
                    <a:pt x="14138" y="20438"/>
                    <a:pt x="14154" y="20326"/>
                    <a:pt x="14179" y="20137"/>
                  </a:cubicBezTo>
                  <a:cubicBezTo>
                    <a:pt x="14192" y="20040"/>
                    <a:pt x="14214" y="19945"/>
                    <a:pt x="14237" y="19845"/>
                  </a:cubicBezTo>
                  <a:cubicBezTo>
                    <a:pt x="14256" y="19762"/>
                    <a:pt x="14292" y="19606"/>
                    <a:pt x="14291" y="19554"/>
                  </a:cubicBezTo>
                  <a:cubicBezTo>
                    <a:pt x="14284" y="19491"/>
                    <a:pt x="14149" y="19429"/>
                    <a:pt x="14091" y="19403"/>
                  </a:cubicBezTo>
                  <a:lnTo>
                    <a:pt x="14012" y="19364"/>
                  </a:lnTo>
                  <a:cubicBezTo>
                    <a:pt x="13896" y="19300"/>
                    <a:pt x="13807" y="19203"/>
                    <a:pt x="13729" y="19117"/>
                  </a:cubicBezTo>
                  <a:cubicBezTo>
                    <a:pt x="13631" y="19011"/>
                    <a:pt x="13561" y="18934"/>
                    <a:pt x="13462" y="18934"/>
                  </a:cubicBezTo>
                  <a:lnTo>
                    <a:pt x="13362" y="18954"/>
                  </a:lnTo>
                  <a:cubicBezTo>
                    <a:pt x="13298" y="18974"/>
                    <a:pt x="13218" y="18997"/>
                    <a:pt x="13147" y="18997"/>
                  </a:cubicBezTo>
                  <a:cubicBezTo>
                    <a:pt x="13025" y="18997"/>
                    <a:pt x="12934" y="18934"/>
                    <a:pt x="12875" y="18808"/>
                  </a:cubicBezTo>
                  <a:cubicBezTo>
                    <a:pt x="12837" y="18726"/>
                    <a:pt x="12798" y="18579"/>
                    <a:pt x="12823" y="18350"/>
                  </a:cubicBezTo>
                  <a:cubicBezTo>
                    <a:pt x="12884" y="17823"/>
                    <a:pt x="13324" y="17548"/>
                    <a:pt x="13677" y="17326"/>
                  </a:cubicBezTo>
                  <a:cubicBezTo>
                    <a:pt x="13781" y="17261"/>
                    <a:pt x="13871" y="17206"/>
                    <a:pt x="13927" y="17155"/>
                  </a:cubicBezTo>
                  <a:cubicBezTo>
                    <a:pt x="14003" y="17087"/>
                    <a:pt x="14037" y="17054"/>
                    <a:pt x="14052" y="16991"/>
                  </a:cubicBezTo>
                  <a:cubicBezTo>
                    <a:pt x="13983" y="16943"/>
                    <a:pt x="13884" y="16858"/>
                    <a:pt x="13738" y="16708"/>
                  </a:cubicBezTo>
                  <a:cubicBezTo>
                    <a:pt x="13734" y="16703"/>
                    <a:pt x="13712" y="16690"/>
                    <a:pt x="13664" y="16690"/>
                  </a:cubicBezTo>
                  <a:cubicBezTo>
                    <a:pt x="13597" y="16690"/>
                    <a:pt x="13524" y="16711"/>
                    <a:pt x="13464" y="16728"/>
                  </a:cubicBezTo>
                  <a:cubicBezTo>
                    <a:pt x="13355" y="16755"/>
                    <a:pt x="13292" y="16784"/>
                    <a:pt x="13228" y="16811"/>
                  </a:cubicBezTo>
                  <a:cubicBezTo>
                    <a:pt x="13116" y="16860"/>
                    <a:pt x="13000" y="16911"/>
                    <a:pt x="12872" y="16911"/>
                  </a:cubicBezTo>
                  <a:cubicBezTo>
                    <a:pt x="12843" y="16911"/>
                    <a:pt x="12813" y="16908"/>
                    <a:pt x="12783" y="16902"/>
                  </a:cubicBezTo>
                  <a:cubicBezTo>
                    <a:pt x="12329" y="16814"/>
                    <a:pt x="11890" y="16687"/>
                    <a:pt x="11861" y="16184"/>
                  </a:cubicBezTo>
                  <a:cubicBezTo>
                    <a:pt x="11846" y="15925"/>
                    <a:pt x="11998" y="15674"/>
                    <a:pt x="12164" y="15489"/>
                  </a:cubicBezTo>
                  <a:cubicBezTo>
                    <a:pt x="12160" y="15480"/>
                    <a:pt x="12122" y="15403"/>
                    <a:pt x="12109" y="15371"/>
                  </a:cubicBezTo>
                  <a:cubicBezTo>
                    <a:pt x="12039" y="15446"/>
                    <a:pt x="11942" y="15496"/>
                    <a:pt x="11811" y="15496"/>
                  </a:cubicBezTo>
                  <a:cubicBezTo>
                    <a:pt x="11758" y="15496"/>
                    <a:pt x="11706" y="15488"/>
                    <a:pt x="11659" y="15477"/>
                  </a:cubicBezTo>
                  <a:cubicBezTo>
                    <a:pt x="11625" y="15469"/>
                    <a:pt x="11592" y="15466"/>
                    <a:pt x="11560" y="15466"/>
                  </a:cubicBezTo>
                  <a:cubicBezTo>
                    <a:pt x="11453" y="15466"/>
                    <a:pt x="11348" y="15500"/>
                    <a:pt x="11242" y="15533"/>
                  </a:cubicBezTo>
                  <a:cubicBezTo>
                    <a:pt x="11157" y="15560"/>
                    <a:pt x="11071" y="15587"/>
                    <a:pt x="10985" y="15600"/>
                  </a:cubicBezTo>
                  <a:cubicBezTo>
                    <a:pt x="10946" y="15656"/>
                    <a:pt x="10804" y="16106"/>
                    <a:pt x="10736" y="16322"/>
                  </a:cubicBezTo>
                  <a:cubicBezTo>
                    <a:pt x="10656" y="16575"/>
                    <a:pt x="10605" y="16735"/>
                    <a:pt x="10556" y="16828"/>
                  </a:cubicBezTo>
                  <a:lnTo>
                    <a:pt x="10508" y="16920"/>
                  </a:lnTo>
                  <a:cubicBezTo>
                    <a:pt x="10420" y="17090"/>
                    <a:pt x="10334" y="17255"/>
                    <a:pt x="10230" y="17398"/>
                  </a:cubicBezTo>
                  <a:cubicBezTo>
                    <a:pt x="10149" y="17510"/>
                    <a:pt x="10066" y="17613"/>
                    <a:pt x="9983" y="17716"/>
                  </a:cubicBezTo>
                  <a:cubicBezTo>
                    <a:pt x="9906" y="17812"/>
                    <a:pt x="9829" y="17909"/>
                    <a:pt x="9754" y="18011"/>
                  </a:cubicBezTo>
                  <a:cubicBezTo>
                    <a:pt x="9861" y="19038"/>
                    <a:pt x="9830" y="19104"/>
                    <a:pt x="9784" y="19201"/>
                  </a:cubicBezTo>
                  <a:lnTo>
                    <a:pt x="9736" y="19304"/>
                  </a:lnTo>
                  <a:lnTo>
                    <a:pt x="9657" y="19307"/>
                  </a:lnTo>
                  <a:cubicBezTo>
                    <a:pt x="9536" y="19307"/>
                    <a:pt x="9489" y="19104"/>
                    <a:pt x="9465" y="18995"/>
                  </a:cubicBezTo>
                  <a:cubicBezTo>
                    <a:pt x="9409" y="18752"/>
                    <a:pt x="9338" y="18701"/>
                    <a:pt x="9247" y="18701"/>
                  </a:cubicBezTo>
                  <a:cubicBezTo>
                    <a:pt x="9112" y="18701"/>
                    <a:pt x="8933" y="18831"/>
                    <a:pt x="8774" y="18946"/>
                  </a:cubicBezTo>
                  <a:cubicBezTo>
                    <a:pt x="8642" y="19042"/>
                    <a:pt x="8517" y="19132"/>
                    <a:pt x="8403" y="19166"/>
                  </a:cubicBezTo>
                  <a:cubicBezTo>
                    <a:pt x="8400" y="19166"/>
                    <a:pt x="8398" y="19166"/>
                    <a:pt x="8395" y="19166"/>
                  </a:cubicBezTo>
                  <a:cubicBezTo>
                    <a:pt x="8073" y="19166"/>
                    <a:pt x="7792" y="18628"/>
                    <a:pt x="7716" y="18337"/>
                  </a:cubicBezTo>
                  <a:lnTo>
                    <a:pt x="7618" y="17967"/>
                  </a:lnTo>
                  <a:lnTo>
                    <a:pt x="7849" y="17935"/>
                  </a:lnTo>
                  <a:cubicBezTo>
                    <a:pt x="8020" y="17912"/>
                    <a:pt x="8106" y="17638"/>
                    <a:pt x="8216" y="17224"/>
                  </a:cubicBezTo>
                  <a:cubicBezTo>
                    <a:pt x="8254" y="17084"/>
                    <a:pt x="8302" y="16961"/>
                    <a:pt x="8351" y="16836"/>
                  </a:cubicBezTo>
                  <a:cubicBezTo>
                    <a:pt x="8424" y="16654"/>
                    <a:pt x="8493" y="16482"/>
                    <a:pt x="8488" y="16332"/>
                  </a:cubicBezTo>
                  <a:cubicBezTo>
                    <a:pt x="8485" y="16267"/>
                    <a:pt x="8442" y="15739"/>
                    <a:pt x="8428" y="15642"/>
                  </a:cubicBezTo>
                  <a:lnTo>
                    <a:pt x="8578" y="15574"/>
                  </a:lnTo>
                  <a:lnTo>
                    <a:pt x="8609" y="15277"/>
                  </a:lnTo>
                  <a:cubicBezTo>
                    <a:pt x="8730" y="15317"/>
                    <a:pt x="8853" y="15348"/>
                    <a:pt x="8975" y="15379"/>
                  </a:cubicBezTo>
                  <a:cubicBezTo>
                    <a:pt x="9073" y="15404"/>
                    <a:pt x="9171" y="15429"/>
                    <a:pt x="9266" y="15458"/>
                  </a:cubicBezTo>
                  <a:cubicBezTo>
                    <a:pt x="9272" y="15459"/>
                    <a:pt x="9435" y="15509"/>
                    <a:pt x="9572" y="15551"/>
                  </a:cubicBezTo>
                  <a:lnTo>
                    <a:pt x="9572" y="14793"/>
                  </a:lnTo>
                  <a:lnTo>
                    <a:pt x="9512" y="14793"/>
                  </a:lnTo>
                  <a:cubicBezTo>
                    <a:pt x="9439" y="14793"/>
                    <a:pt x="9410" y="14789"/>
                    <a:pt x="9381" y="14771"/>
                  </a:cubicBezTo>
                  <a:cubicBezTo>
                    <a:pt x="9143" y="14626"/>
                    <a:pt x="9082" y="14260"/>
                    <a:pt x="9050" y="14063"/>
                  </a:cubicBezTo>
                  <a:cubicBezTo>
                    <a:pt x="9050" y="14061"/>
                    <a:pt x="9016" y="13794"/>
                    <a:pt x="9007" y="13539"/>
                  </a:cubicBezTo>
                  <a:cubicBezTo>
                    <a:pt x="8768" y="13479"/>
                    <a:pt x="8540" y="13361"/>
                    <a:pt x="8510" y="12631"/>
                  </a:cubicBezTo>
                  <a:cubicBezTo>
                    <a:pt x="8506" y="12547"/>
                    <a:pt x="8505" y="12456"/>
                    <a:pt x="8504" y="12364"/>
                  </a:cubicBezTo>
                  <a:cubicBezTo>
                    <a:pt x="8500" y="12026"/>
                    <a:pt x="8490" y="11796"/>
                    <a:pt x="8399" y="11674"/>
                  </a:cubicBezTo>
                  <a:cubicBezTo>
                    <a:pt x="8231" y="11450"/>
                    <a:pt x="8016" y="11440"/>
                    <a:pt x="7787" y="11429"/>
                  </a:cubicBezTo>
                  <a:cubicBezTo>
                    <a:pt x="7659" y="11423"/>
                    <a:pt x="7531" y="11417"/>
                    <a:pt x="7407" y="11377"/>
                  </a:cubicBezTo>
                  <a:cubicBezTo>
                    <a:pt x="7232" y="11322"/>
                    <a:pt x="7097" y="11106"/>
                    <a:pt x="6977" y="10916"/>
                  </a:cubicBezTo>
                  <a:cubicBezTo>
                    <a:pt x="6867" y="10741"/>
                    <a:pt x="6763" y="10575"/>
                    <a:pt x="6657" y="10575"/>
                  </a:cubicBezTo>
                  <a:cubicBezTo>
                    <a:pt x="6636" y="10575"/>
                    <a:pt x="6614" y="10581"/>
                    <a:pt x="6591" y="10594"/>
                  </a:cubicBezTo>
                  <a:cubicBezTo>
                    <a:pt x="6527" y="10737"/>
                    <a:pt x="6446" y="10824"/>
                    <a:pt x="6244" y="10824"/>
                  </a:cubicBezTo>
                  <a:cubicBezTo>
                    <a:pt x="6186" y="10824"/>
                    <a:pt x="6114" y="10817"/>
                    <a:pt x="6020" y="10801"/>
                  </a:cubicBezTo>
                  <a:cubicBezTo>
                    <a:pt x="6020" y="10801"/>
                    <a:pt x="6019" y="10801"/>
                    <a:pt x="6018" y="10801"/>
                  </a:cubicBezTo>
                  <a:cubicBezTo>
                    <a:pt x="5648" y="10801"/>
                    <a:pt x="5254" y="11583"/>
                    <a:pt x="5130" y="11885"/>
                  </a:cubicBezTo>
                  <a:lnTo>
                    <a:pt x="5085" y="11997"/>
                  </a:lnTo>
                  <a:lnTo>
                    <a:pt x="4937" y="12004"/>
                  </a:lnTo>
                  <a:cubicBezTo>
                    <a:pt x="4847" y="12004"/>
                    <a:pt x="4757" y="11994"/>
                    <a:pt x="4665" y="11985"/>
                  </a:cubicBezTo>
                  <a:cubicBezTo>
                    <a:pt x="4582" y="11975"/>
                    <a:pt x="4497" y="11966"/>
                    <a:pt x="4413" y="11966"/>
                  </a:cubicBezTo>
                  <a:cubicBezTo>
                    <a:pt x="4348" y="11966"/>
                    <a:pt x="4283" y="11972"/>
                    <a:pt x="4218" y="11989"/>
                  </a:cubicBezTo>
                  <a:cubicBezTo>
                    <a:pt x="4041" y="12034"/>
                    <a:pt x="3918" y="12221"/>
                    <a:pt x="3762" y="12456"/>
                  </a:cubicBezTo>
                  <a:lnTo>
                    <a:pt x="3601" y="12696"/>
                  </a:lnTo>
                  <a:lnTo>
                    <a:pt x="3500" y="12566"/>
                  </a:lnTo>
                  <a:cubicBezTo>
                    <a:pt x="3289" y="12294"/>
                    <a:pt x="3048" y="12041"/>
                    <a:pt x="2984" y="12024"/>
                  </a:cubicBezTo>
                  <a:cubicBezTo>
                    <a:pt x="2998" y="12038"/>
                    <a:pt x="2943" y="12061"/>
                    <a:pt x="2793" y="12061"/>
                  </a:cubicBezTo>
                  <a:cubicBezTo>
                    <a:pt x="2503" y="12061"/>
                    <a:pt x="1836" y="11961"/>
                    <a:pt x="1689" y="11864"/>
                  </a:cubicBezTo>
                  <a:lnTo>
                    <a:pt x="1512" y="11746"/>
                  </a:lnTo>
                  <a:cubicBezTo>
                    <a:pt x="1450" y="11819"/>
                    <a:pt x="1357" y="11882"/>
                    <a:pt x="1221" y="11882"/>
                  </a:cubicBezTo>
                  <a:cubicBezTo>
                    <a:pt x="1002" y="11882"/>
                    <a:pt x="489" y="11149"/>
                    <a:pt x="98" y="10535"/>
                  </a:cubicBezTo>
                  <a:lnTo>
                    <a:pt x="0" y="10381"/>
                  </a:lnTo>
                  <a:lnTo>
                    <a:pt x="66" y="10181"/>
                  </a:lnTo>
                  <a:lnTo>
                    <a:pt x="124" y="9990"/>
                  </a:lnTo>
                  <a:cubicBezTo>
                    <a:pt x="170" y="9836"/>
                    <a:pt x="215" y="9688"/>
                    <a:pt x="266" y="9579"/>
                  </a:cubicBezTo>
                  <a:cubicBezTo>
                    <a:pt x="296" y="9512"/>
                    <a:pt x="331" y="9446"/>
                    <a:pt x="367" y="9379"/>
                  </a:cubicBezTo>
                  <a:cubicBezTo>
                    <a:pt x="451" y="9223"/>
                    <a:pt x="530" y="9076"/>
                    <a:pt x="527" y="8935"/>
                  </a:cubicBezTo>
                  <a:lnTo>
                    <a:pt x="522" y="8565"/>
                  </a:lnTo>
                  <a:lnTo>
                    <a:pt x="756" y="8665"/>
                  </a:lnTo>
                  <a:lnTo>
                    <a:pt x="511" y="7378"/>
                  </a:lnTo>
                  <a:lnTo>
                    <a:pt x="1815" y="5048"/>
                  </a:lnTo>
                  <a:lnTo>
                    <a:pt x="1882" y="5048"/>
                  </a:lnTo>
                  <a:cubicBezTo>
                    <a:pt x="1924" y="5048"/>
                    <a:pt x="2004" y="5023"/>
                    <a:pt x="2081" y="4992"/>
                  </a:cubicBezTo>
                  <a:lnTo>
                    <a:pt x="2025" y="4295"/>
                  </a:lnTo>
                  <a:cubicBezTo>
                    <a:pt x="1951" y="4121"/>
                    <a:pt x="1733" y="3604"/>
                    <a:pt x="1628" y="3335"/>
                  </a:cubicBezTo>
                  <a:cubicBezTo>
                    <a:pt x="1484" y="2964"/>
                    <a:pt x="1392" y="2584"/>
                    <a:pt x="1354" y="2205"/>
                  </a:cubicBezTo>
                  <a:lnTo>
                    <a:pt x="1293" y="1589"/>
                  </a:lnTo>
                  <a:lnTo>
                    <a:pt x="1595" y="1913"/>
                  </a:lnTo>
                  <a:cubicBezTo>
                    <a:pt x="1597" y="1913"/>
                    <a:pt x="1602" y="1912"/>
                    <a:pt x="1608" y="1912"/>
                  </a:cubicBezTo>
                  <a:cubicBezTo>
                    <a:pt x="1661" y="1912"/>
                    <a:pt x="1852" y="1935"/>
                    <a:pt x="1964" y="1949"/>
                  </a:cubicBezTo>
                  <a:cubicBezTo>
                    <a:pt x="2041" y="1787"/>
                    <a:pt x="2192" y="1487"/>
                    <a:pt x="2353" y="1241"/>
                  </a:cubicBezTo>
                  <a:cubicBezTo>
                    <a:pt x="2428" y="1127"/>
                    <a:pt x="2565" y="1021"/>
                    <a:pt x="3062" y="1021"/>
                  </a:cubicBezTo>
                  <a:cubicBezTo>
                    <a:pt x="3642" y="1021"/>
                    <a:pt x="4394" y="1167"/>
                    <a:pt x="4426" y="1174"/>
                  </a:cubicBezTo>
                  <a:cubicBezTo>
                    <a:pt x="4595" y="1221"/>
                    <a:pt x="4757" y="1271"/>
                    <a:pt x="4919" y="1321"/>
                  </a:cubicBezTo>
                  <a:cubicBezTo>
                    <a:pt x="5082" y="1372"/>
                    <a:pt x="5246" y="1423"/>
                    <a:pt x="5410" y="1469"/>
                  </a:cubicBezTo>
                  <a:cubicBezTo>
                    <a:pt x="5612" y="1525"/>
                    <a:pt x="5781" y="1611"/>
                    <a:pt x="5994" y="1767"/>
                  </a:cubicBezTo>
                  <a:cubicBezTo>
                    <a:pt x="6179" y="1902"/>
                    <a:pt x="6358" y="1963"/>
                    <a:pt x="6574" y="1963"/>
                  </a:cubicBezTo>
                  <a:cubicBezTo>
                    <a:pt x="6654" y="1963"/>
                    <a:pt x="6736" y="1955"/>
                    <a:pt x="6824" y="1942"/>
                  </a:cubicBezTo>
                  <a:lnTo>
                    <a:pt x="6912" y="1921"/>
                  </a:lnTo>
                  <a:cubicBezTo>
                    <a:pt x="6972" y="1906"/>
                    <a:pt x="7032" y="1891"/>
                    <a:pt x="7092" y="1891"/>
                  </a:cubicBezTo>
                  <a:cubicBezTo>
                    <a:pt x="7132" y="1891"/>
                    <a:pt x="7169" y="1897"/>
                    <a:pt x="7204" y="1910"/>
                  </a:cubicBezTo>
                  <a:cubicBezTo>
                    <a:pt x="7276" y="1937"/>
                    <a:pt x="7337" y="2012"/>
                    <a:pt x="7396" y="2085"/>
                  </a:cubicBezTo>
                  <a:cubicBezTo>
                    <a:pt x="7417" y="2110"/>
                    <a:pt x="7450" y="2151"/>
                    <a:pt x="7471" y="2170"/>
                  </a:cubicBezTo>
                  <a:cubicBezTo>
                    <a:pt x="7470" y="2157"/>
                    <a:pt x="7485" y="2133"/>
                    <a:pt x="7498" y="2113"/>
                  </a:cubicBezTo>
                  <a:cubicBezTo>
                    <a:pt x="7547" y="2037"/>
                    <a:pt x="7611" y="1937"/>
                    <a:pt x="7712" y="1823"/>
                  </a:cubicBezTo>
                  <a:cubicBezTo>
                    <a:pt x="7784" y="1743"/>
                    <a:pt x="7849" y="1705"/>
                    <a:pt x="7914" y="1705"/>
                  </a:cubicBezTo>
                  <a:cubicBezTo>
                    <a:pt x="8098" y="1705"/>
                    <a:pt x="8180" y="1982"/>
                    <a:pt x="8251" y="2228"/>
                  </a:cubicBezTo>
                  <a:lnTo>
                    <a:pt x="8280" y="2323"/>
                  </a:lnTo>
                  <a:cubicBezTo>
                    <a:pt x="8312" y="2429"/>
                    <a:pt x="8336" y="2446"/>
                    <a:pt x="8336" y="2446"/>
                  </a:cubicBezTo>
                  <a:lnTo>
                    <a:pt x="8593" y="2203"/>
                  </a:lnTo>
                  <a:cubicBezTo>
                    <a:pt x="8645" y="2176"/>
                    <a:pt x="8851" y="2131"/>
                    <a:pt x="9031" y="2131"/>
                  </a:cubicBezTo>
                  <a:cubicBezTo>
                    <a:pt x="9154" y="2131"/>
                    <a:pt x="9239" y="2151"/>
                    <a:pt x="9300" y="2194"/>
                  </a:cubicBezTo>
                  <a:cubicBezTo>
                    <a:pt x="9377" y="2249"/>
                    <a:pt x="9491" y="2387"/>
                    <a:pt x="9591" y="2520"/>
                  </a:cubicBezTo>
                  <a:cubicBezTo>
                    <a:pt x="9434" y="1795"/>
                    <a:pt x="9614" y="1382"/>
                    <a:pt x="9724" y="1133"/>
                  </a:cubicBezTo>
                  <a:cubicBezTo>
                    <a:pt x="9750" y="1072"/>
                    <a:pt x="9778" y="1009"/>
                    <a:pt x="9787" y="971"/>
                  </a:cubicBezTo>
                  <a:cubicBezTo>
                    <a:pt x="9819" y="829"/>
                    <a:pt x="9895" y="502"/>
                    <a:pt x="11043" y="488"/>
                  </a:cubicBezTo>
                  <a:lnTo>
                    <a:pt x="11100" y="487"/>
                  </a:lnTo>
                  <a:lnTo>
                    <a:pt x="11144" y="550"/>
                  </a:lnTo>
                  <a:cubicBezTo>
                    <a:pt x="11220" y="657"/>
                    <a:pt x="11309" y="710"/>
                    <a:pt x="11414" y="710"/>
                  </a:cubicBezTo>
                  <a:cubicBezTo>
                    <a:pt x="11610" y="710"/>
                    <a:pt x="11836" y="530"/>
                    <a:pt x="12036" y="372"/>
                  </a:cubicBezTo>
                  <a:lnTo>
                    <a:pt x="12173" y="266"/>
                  </a:lnTo>
                  <a:cubicBezTo>
                    <a:pt x="12409" y="89"/>
                    <a:pt x="12630" y="0"/>
                    <a:pt x="12830" y="0"/>
                  </a:cubicBezTo>
                  <a:cubicBezTo>
                    <a:pt x="13182" y="0"/>
                    <a:pt x="13468" y="281"/>
                    <a:pt x="13657" y="812"/>
                  </a:cubicBezTo>
                  <a:cubicBezTo>
                    <a:pt x="13771" y="1134"/>
                    <a:pt x="13883" y="1223"/>
                    <a:pt x="13966" y="1289"/>
                  </a:cubicBezTo>
                  <a:cubicBezTo>
                    <a:pt x="14026" y="1338"/>
                    <a:pt x="14118" y="1411"/>
                    <a:pt x="14137" y="1600"/>
                  </a:cubicBezTo>
                  <a:cubicBezTo>
                    <a:pt x="14155" y="1782"/>
                    <a:pt x="14103" y="1911"/>
                    <a:pt x="13963" y="2159"/>
                  </a:cubicBezTo>
                  <a:cubicBezTo>
                    <a:pt x="14027" y="2319"/>
                    <a:pt x="14054" y="2483"/>
                    <a:pt x="14058" y="2764"/>
                  </a:cubicBezTo>
                  <a:cubicBezTo>
                    <a:pt x="14060" y="2893"/>
                    <a:pt x="14062" y="3028"/>
                    <a:pt x="14373" y="3028"/>
                  </a:cubicBezTo>
                  <a:lnTo>
                    <a:pt x="14642" y="3018"/>
                  </a:lnTo>
                  <a:cubicBezTo>
                    <a:pt x="14709" y="3018"/>
                    <a:pt x="14770" y="3025"/>
                    <a:pt x="14820" y="3043"/>
                  </a:cubicBezTo>
                  <a:cubicBezTo>
                    <a:pt x="15249" y="3194"/>
                    <a:pt x="15417" y="3898"/>
                    <a:pt x="15553" y="4464"/>
                  </a:cubicBezTo>
                  <a:cubicBezTo>
                    <a:pt x="15654" y="4888"/>
                    <a:pt x="15728" y="5165"/>
                    <a:pt x="15823" y="5165"/>
                  </a:cubicBezTo>
                  <a:cubicBezTo>
                    <a:pt x="15911" y="5152"/>
                    <a:pt x="15982" y="5146"/>
                    <a:pt x="16051" y="5146"/>
                  </a:cubicBezTo>
                  <a:cubicBezTo>
                    <a:pt x="16255" y="5146"/>
                    <a:pt x="16434" y="5193"/>
                    <a:pt x="16607" y="5239"/>
                  </a:cubicBezTo>
                  <a:cubicBezTo>
                    <a:pt x="16784" y="5285"/>
                    <a:pt x="16952" y="5329"/>
                    <a:pt x="17149" y="5329"/>
                  </a:cubicBezTo>
                  <a:cubicBezTo>
                    <a:pt x="17215" y="5329"/>
                    <a:pt x="17285" y="5323"/>
                    <a:pt x="17360" y="5311"/>
                  </a:cubicBezTo>
                  <a:cubicBezTo>
                    <a:pt x="17457" y="5295"/>
                    <a:pt x="17522" y="5246"/>
                    <a:pt x="17583" y="5198"/>
                  </a:cubicBezTo>
                  <a:cubicBezTo>
                    <a:pt x="17645" y="5149"/>
                    <a:pt x="17710" y="5099"/>
                    <a:pt x="17791" y="5099"/>
                  </a:cubicBezTo>
                  <a:cubicBezTo>
                    <a:pt x="17903" y="5099"/>
                    <a:pt x="18007" y="5194"/>
                    <a:pt x="18137" y="5417"/>
                  </a:cubicBezTo>
                  <a:cubicBezTo>
                    <a:pt x="18161" y="5459"/>
                    <a:pt x="18213" y="5563"/>
                    <a:pt x="18279" y="5697"/>
                  </a:cubicBezTo>
                  <a:cubicBezTo>
                    <a:pt x="18360" y="5863"/>
                    <a:pt x="18545" y="6237"/>
                    <a:pt x="18665" y="6441"/>
                  </a:cubicBezTo>
                  <a:cubicBezTo>
                    <a:pt x="18739" y="6326"/>
                    <a:pt x="18858" y="6237"/>
                    <a:pt x="19050" y="6237"/>
                  </a:cubicBezTo>
                  <a:cubicBezTo>
                    <a:pt x="19582" y="6237"/>
                    <a:pt x="20443" y="6895"/>
                    <a:pt x="20626" y="7072"/>
                  </a:cubicBezTo>
                  <a:cubicBezTo>
                    <a:pt x="20678" y="7123"/>
                    <a:pt x="20773" y="7140"/>
                    <a:pt x="20865" y="7156"/>
                  </a:cubicBezTo>
                  <a:cubicBezTo>
                    <a:pt x="21057" y="7189"/>
                    <a:pt x="21319" y="7234"/>
                    <a:pt x="21387" y="7683"/>
                  </a:cubicBezTo>
                  <a:cubicBezTo>
                    <a:pt x="21445" y="8064"/>
                    <a:pt x="21361" y="8425"/>
                    <a:pt x="21293" y="8715"/>
                  </a:cubicBezTo>
                  <a:cubicBezTo>
                    <a:pt x="21189" y="9157"/>
                    <a:pt x="21209" y="9176"/>
                    <a:pt x="21284" y="9245"/>
                  </a:cubicBezTo>
                  <a:lnTo>
                    <a:pt x="21600" y="9537"/>
                  </a:lnTo>
                  <a:lnTo>
                    <a:pt x="21267" y="9762"/>
                  </a:lnTo>
                  <a:cubicBezTo>
                    <a:pt x="21233" y="9785"/>
                    <a:pt x="21210" y="9812"/>
                    <a:pt x="21205" y="9836"/>
                  </a:cubicBezTo>
                  <a:cubicBezTo>
                    <a:pt x="21181" y="9939"/>
                    <a:pt x="21263" y="10241"/>
                    <a:pt x="21316" y="10440"/>
                  </a:cubicBezTo>
                  <a:cubicBezTo>
                    <a:pt x="21402" y="10760"/>
                    <a:pt x="21491" y="11090"/>
                    <a:pt x="21470" y="11416"/>
                  </a:cubicBezTo>
                  <a:cubicBezTo>
                    <a:pt x="21406" y="12438"/>
                    <a:pt x="20842" y="12438"/>
                    <a:pt x="20656" y="12438"/>
                  </a:cubicBezTo>
                  <a:lnTo>
                    <a:pt x="20536" y="12436"/>
                  </a:lnTo>
                  <a:cubicBezTo>
                    <a:pt x="20426" y="12436"/>
                    <a:pt x="20365" y="12453"/>
                    <a:pt x="20290" y="12550"/>
                  </a:cubicBezTo>
                  <a:cubicBezTo>
                    <a:pt x="20246" y="12606"/>
                    <a:pt x="20210" y="12665"/>
                    <a:pt x="20174" y="12722"/>
                  </a:cubicBezTo>
                  <a:cubicBezTo>
                    <a:pt x="20092" y="12850"/>
                    <a:pt x="20001" y="12996"/>
                    <a:pt x="19859" y="13091"/>
                  </a:cubicBezTo>
                  <a:lnTo>
                    <a:pt x="19789" y="13136"/>
                  </a:lnTo>
                  <a:cubicBezTo>
                    <a:pt x="19763" y="13151"/>
                    <a:pt x="19731" y="13171"/>
                    <a:pt x="19718" y="13183"/>
                  </a:cubicBezTo>
                  <a:cubicBezTo>
                    <a:pt x="19720" y="13187"/>
                    <a:pt x="19716" y="13217"/>
                    <a:pt x="19715" y="13283"/>
                  </a:cubicBezTo>
                  <a:cubicBezTo>
                    <a:pt x="19716" y="13318"/>
                    <a:pt x="19725" y="13385"/>
                    <a:pt x="19734" y="13464"/>
                  </a:cubicBezTo>
                  <a:cubicBezTo>
                    <a:pt x="19776" y="13824"/>
                    <a:pt x="19820" y="14197"/>
                    <a:pt x="19683" y="14383"/>
                  </a:cubicBezTo>
                  <a:lnTo>
                    <a:pt x="19633" y="14452"/>
                  </a:lnTo>
                  <a:lnTo>
                    <a:pt x="19569" y="14441"/>
                  </a:lnTo>
                  <a:cubicBezTo>
                    <a:pt x="19493" y="14428"/>
                    <a:pt x="19414" y="14400"/>
                    <a:pt x="19334" y="14372"/>
                  </a:cubicBezTo>
                  <a:cubicBezTo>
                    <a:pt x="19240" y="14338"/>
                    <a:pt x="19145" y="14302"/>
                    <a:pt x="19052" y="14302"/>
                  </a:cubicBezTo>
                  <a:cubicBezTo>
                    <a:pt x="18994" y="14302"/>
                    <a:pt x="18946" y="14317"/>
                    <a:pt x="18903" y="14349"/>
                  </a:cubicBezTo>
                  <a:cubicBezTo>
                    <a:pt x="18867" y="14375"/>
                    <a:pt x="18845" y="14420"/>
                    <a:pt x="18806" y="14503"/>
                  </a:cubicBezTo>
                  <a:cubicBezTo>
                    <a:pt x="18760" y="14601"/>
                    <a:pt x="18702" y="14721"/>
                    <a:pt x="18603" y="14800"/>
                  </a:cubicBezTo>
                  <a:cubicBezTo>
                    <a:pt x="18545" y="14844"/>
                    <a:pt x="18489" y="14869"/>
                    <a:pt x="18432" y="14893"/>
                  </a:cubicBezTo>
                  <a:cubicBezTo>
                    <a:pt x="18377" y="14916"/>
                    <a:pt x="18329" y="14937"/>
                    <a:pt x="18290" y="14979"/>
                  </a:cubicBezTo>
                  <a:cubicBezTo>
                    <a:pt x="18271" y="15000"/>
                    <a:pt x="18248" y="15041"/>
                    <a:pt x="18223" y="15085"/>
                  </a:cubicBezTo>
                  <a:cubicBezTo>
                    <a:pt x="18168" y="15183"/>
                    <a:pt x="18092" y="15319"/>
                    <a:pt x="17972" y="15362"/>
                  </a:cubicBezTo>
                  <a:cubicBezTo>
                    <a:pt x="17961" y="15362"/>
                    <a:pt x="17950" y="15363"/>
                    <a:pt x="17939" y="15363"/>
                  </a:cubicBezTo>
                  <a:cubicBezTo>
                    <a:pt x="17832" y="15363"/>
                    <a:pt x="17771" y="15322"/>
                    <a:pt x="17716" y="15286"/>
                  </a:cubicBezTo>
                  <a:cubicBezTo>
                    <a:pt x="17691" y="15270"/>
                    <a:pt x="17657" y="15247"/>
                    <a:pt x="17644" y="15244"/>
                  </a:cubicBezTo>
                  <a:cubicBezTo>
                    <a:pt x="17631" y="15249"/>
                    <a:pt x="17608" y="15293"/>
                    <a:pt x="17593" y="15322"/>
                  </a:cubicBezTo>
                  <a:cubicBezTo>
                    <a:pt x="17551" y="15403"/>
                    <a:pt x="17494" y="15512"/>
                    <a:pt x="17403" y="15572"/>
                  </a:cubicBezTo>
                  <a:cubicBezTo>
                    <a:pt x="17353" y="15605"/>
                    <a:pt x="17301" y="15621"/>
                    <a:pt x="17244" y="15621"/>
                  </a:cubicBezTo>
                  <a:cubicBezTo>
                    <a:pt x="17173" y="15621"/>
                    <a:pt x="17108" y="15595"/>
                    <a:pt x="17052" y="15572"/>
                  </a:cubicBezTo>
                  <a:cubicBezTo>
                    <a:pt x="17009" y="15554"/>
                    <a:pt x="16968" y="15537"/>
                    <a:pt x="16934" y="15537"/>
                  </a:cubicBezTo>
                  <a:cubicBezTo>
                    <a:pt x="16842" y="15565"/>
                    <a:pt x="16770" y="15671"/>
                    <a:pt x="16701" y="15773"/>
                  </a:cubicBezTo>
                  <a:cubicBezTo>
                    <a:pt x="16669" y="15821"/>
                    <a:pt x="16637" y="15867"/>
                    <a:pt x="16606" y="15908"/>
                  </a:cubicBezTo>
                  <a:cubicBezTo>
                    <a:pt x="16510" y="16030"/>
                    <a:pt x="16415" y="16104"/>
                    <a:pt x="16323" y="16175"/>
                  </a:cubicBezTo>
                  <a:cubicBezTo>
                    <a:pt x="16271" y="16216"/>
                    <a:pt x="16218" y="16256"/>
                    <a:pt x="16166" y="16307"/>
                  </a:cubicBezTo>
                  <a:cubicBezTo>
                    <a:pt x="16139" y="16334"/>
                    <a:pt x="16113" y="16364"/>
                    <a:pt x="16088" y="16393"/>
                  </a:cubicBezTo>
                  <a:cubicBezTo>
                    <a:pt x="16034" y="16455"/>
                    <a:pt x="15981" y="16514"/>
                    <a:pt x="15917" y="16563"/>
                  </a:cubicBezTo>
                  <a:cubicBezTo>
                    <a:pt x="15876" y="16595"/>
                    <a:pt x="15839" y="16604"/>
                    <a:pt x="15814" y="16609"/>
                  </a:cubicBezTo>
                  <a:cubicBezTo>
                    <a:pt x="15830" y="16649"/>
                    <a:pt x="15915" y="17057"/>
                    <a:pt x="15975" y="17210"/>
                  </a:cubicBezTo>
                  <a:cubicBezTo>
                    <a:pt x="16008" y="17298"/>
                    <a:pt x="16058" y="17376"/>
                    <a:pt x="16109" y="17459"/>
                  </a:cubicBezTo>
                  <a:cubicBezTo>
                    <a:pt x="16157" y="17535"/>
                    <a:pt x="16204" y="17613"/>
                    <a:pt x="16245" y="17699"/>
                  </a:cubicBezTo>
                  <a:cubicBezTo>
                    <a:pt x="16285" y="17782"/>
                    <a:pt x="16325" y="17881"/>
                    <a:pt x="16367" y="17986"/>
                  </a:cubicBezTo>
                  <a:cubicBezTo>
                    <a:pt x="16468" y="18238"/>
                    <a:pt x="16582" y="18523"/>
                    <a:pt x="16705" y="18549"/>
                  </a:cubicBezTo>
                  <a:cubicBezTo>
                    <a:pt x="16725" y="18554"/>
                    <a:pt x="16746" y="18556"/>
                    <a:pt x="16767" y="18556"/>
                  </a:cubicBezTo>
                  <a:cubicBezTo>
                    <a:pt x="16901" y="18556"/>
                    <a:pt x="17036" y="18470"/>
                    <a:pt x="17178" y="18380"/>
                  </a:cubicBezTo>
                  <a:cubicBezTo>
                    <a:pt x="17337" y="18279"/>
                    <a:pt x="17501" y="18175"/>
                    <a:pt x="17683" y="18175"/>
                  </a:cubicBezTo>
                  <a:cubicBezTo>
                    <a:pt x="17864" y="18176"/>
                    <a:pt x="17943" y="18334"/>
                    <a:pt x="17975" y="18429"/>
                  </a:cubicBezTo>
                  <a:cubicBezTo>
                    <a:pt x="18053" y="18660"/>
                    <a:pt x="18025" y="18996"/>
                    <a:pt x="17893" y="19428"/>
                  </a:cubicBezTo>
                  <a:cubicBezTo>
                    <a:pt x="17777" y="19805"/>
                    <a:pt x="17610" y="19996"/>
                    <a:pt x="17397" y="19996"/>
                  </a:cubicBezTo>
                  <a:cubicBezTo>
                    <a:pt x="17328" y="19996"/>
                    <a:pt x="17253" y="19975"/>
                    <a:pt x="17174" y="19933"/>
                  </a:cubicBezTo>
                  <a:cubicBezTo>
                    <a:pt x="17099" y="19893"/>
                    <a:pt x="17031" y="19821"/>
                    <a:pt x="16970" y="19757"/>
                  </a:cubicBezTo>
                  <a:cubicBezTo>
                    <a:pt x="16911" y="19693"/>
                    <a:pt x="16848" y="19627"/>
                    <a:pt x="16805" y="19624"/>
                  </a:cubicBezTo>
                  <a:cubicBezTo>
                    <a:pt x="16803" y="19624"/>
                    <a:pt x="16802" y="19624"/>
                    <a:pt x="16800" y="19624"/>
                  </a:cubicBezTo>
                  <a:cubicBezTo>
                    <a:pt x="16767" y="19624"/>
                    <a:pt x="16765" y="19629"/>
                    <a:pt x="16725" y="19743"/>
                  </a:cubicBezTo>
                  <a:cubicBezTo>
                    <a:pt x="16704" y="19802"/>
                    <a:pt x="16682" y="19863"/>
                    <a:pt x="16655" y="19924"/>
                  </a:cubicBezTo>
                  <a:cubicBezTo>
                    <a:pt x="16484" y="20301"/>
                    <a:pt x="16233" y="20328"/>
                    <a:pt x="16032" y="20350"/>
                  </a:cubicBezTo>
                  <a:cubicBezTo>
                    <a:pt x="15911" y="20363"/>
                    <a:pt x="15798" y="20376"/>
                    <a:pt x="15711" y="20450"/>
                  </a:cubicBezTo>
                  <a:cubicBezTo>
                    <a:pt x="15634" y="20514"/>
                    <a:pt x="15580" y="20688"/>
                    <a:pt x="15522" y="20871"/>
                  </a:cubicBezTo>
                  <a:cubicBezTo>
                    <a:pt x="15437" y="21141"/>
                    <a:pt x="15331" y="21478"/>
                    <a:pt x="15106" y="21573"/>
                  </a:cubicBezTo>
                  <a:cubicBezTo>
                    <a:pt x="15063" y="21591"/>
                    <a:pt x="15018" y="21600"/>
                    <a:pt x="14971" y="21600"/>
                  </a:cubicBez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62" name="Shape 17046">
              <a:extLst>
                <a:ext uri="{FF2B5EF4-FFF2-40B4-BE49-F238E27FC236}">
                  <a16:creationId xmlns:a16="http://schemas.microsoft.com/office/drawing/2014/main" id="{B1936091-FC0D-6801-656E-87929C914679}"/>
                </a:ext>
              </a:extLst>
            </p:cNvPr>
            <p:cNvSpPr/>
            <p:nvPr/>
          </p:nvSpPr>
          <p:spPr>
            <a:xfrm>
              <a:off x="6298780" y="1705694"/>
              <a:ext cx="14761" cy="1457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4850" y="7140"/>
                    <a:pt x="6750" y="14102"/>
                    <a:pt x="0" y="21600"/>
                  </a:cubicBezTo>
                  <a:cubicBezTo>
                    <a:pt x="6750" y="14102"/>
                    <a:pt x="14850" y="7140"/>
                    <a:pt x="21600" y="0"/>
                  </a:cubicBezTo>
                  <a:close/>
                </a:path>
              </a:pathLst>
            </a:custGeom>
            <a:solidFill>
              <a:schemeClr val="bg1">
                <a:lumMod val="85000"/>
              </a:schemeClr>
            </a:solidFill>
            <a:ln w="3175" cap="flat">
              <a:solidFill>
                <a:schemeClr val="bg1"/>
              </a:solidFill>
              <a:miter lim="400000"/>
            </a:ln>
            <a:effectLst/>
          </p:spPr>
          <p:txBody>
            <a:bodyPr wrap="square" lIns="26789" tIns="26789" rIns="26789" bIns="26789" numCol="1" anchor="t">
              <a:noAutofit/>
            </a:bodyPr>
            <a:lstStyle/>
            <a:p>
              <a:pP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GB" sz="2110" noProof="0" dirty="0">
                <a:latin typeface="Arial" panose="020B0604020202020204" pitchFamily="34" charset="0"/>
                <a:ea typeface="Lato Light" panose="020F0502020204030203" pitchFamily="34" charset="0"/>
                <a:cs typeface="Arial" panose="020B0604020202020204" pitchFamily="34" charset="0"/>
              </a:endParaRPr>
            </a:p>
          </p:txBody>
        </p:sp>
        <p:sp>
          <p:nvSpPr>
            <p:cNvPr id="64" name="Shape 17047">
              <a:extLst>
                <a:ext uri="{FF2B5EF4-FFF2-40B4-BE49-F238E27FC236}">
                  <a16:creationId xmlns:a16="http://schemas.microsoft.com/office/drawing/2014/main" id="{245D5EB8-7099-8463-3A61-750D7E5EC1FC}"/>
                </a:ext>
              </a:extLst>
            </p:cNvPr>
            <p:cNvSpPr/>
            <p:nvPr/>
          </p:nvSpPr>
          <p:spPr>
            <a:xfrm>
              <a:off x="6343062" y="2696862"/>
              <a:ext cx="1361" cy="4919"/>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7855" y="14400"/>
                    <a:pt x="3927" y="8308"/>
                    <a:pt x="0" y="0"/>
                  </a:cubicBezTo>
                  <a:cubicBezTo>
                    <a:pt x="3927" y="4154"/>
                    <a:pt x="5891" y="8308"/>
                    <a:pt x="11782" y="13569"/>
                  </a:cubicBezTo>
                  <a:cubicBezTo>
                    <a:pt x="17673" y="16615"/>
                    <a:pt x="21600" y="18554"/>
                    <a:pt x="21600" y="21600"/>
                  </a:cubicBezTo>
                  <a:close/>
                </a:path>
              </a:pathLst>
            </a:custGeom>
            <a:solidFill>
              <a:schemeClr val="bg1">
                <a:lumMod val="85000"/>
              </a:schemeClr>
            </a:solidFill>
            <a:ln w="3175" cap="flat">
              <a:solidFill>
                <a:schemeClr val="bg1"/>
              </a:solidFill>
              <a:miter lim="400000"/>
            </a:ln>
            <a:effectLst/>
          </p:spPr>
          <p:txBody>
            <a:bodyPr wrap="square" lIns="26789" tIns="26789" rIns="26789" bIns="26789" numCol="1" anchor="t">
              <a:noAutofit/>
            </a:bodyPr>
            <a:lstStyle/>
            <a:p>
              <a:pP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GB" sz="2110" noProof="0" dirty="0">
                <a:latin typeface="Arial" panose="020B0604020202020204" pitchFamily="34" charset="0"/>
                <a:ea typeface="Lato Light" panose="020F0502020204030203" pitchFamily="34" charset="0"/>
                <a:cs typeface="Arial" panose="020B0604020202020204" pitchFamily="34" charset="0"/>
              </a:endParaRPr>
            </a:p>
          </p:txBody>
        </p:sp>
        <p:sp>
          <p:nvSpPr>
            <p:cNvPr id="65" name="Shape 17048">
              <a:extLst>
                <a:ext uri="{FF2B5EF4-FFF2-40B4-BE49-F238E27FC236}">
                  <a16:creationId xmlns:a16="http://schemas.microsoft.com/office/drawing/2014/main" id="{30B18283-2A09-CC6E-55D4-F82F80820DC3}"/>
                </a:ext>
              </a:extLst>
            </p:cNvPr>
            <p:cNvSpPr/>
            <p:nvPr/>
          </p:nvSpPr>
          <p:spPr>
            <a:xfrm>
              <a:off x="5826465" y="1691117"/>
              <a:ext cx="365605" cy="494341"/>
            </a:xfrm>
            <a:custGeom>
              <a:avLst/>
              <a:gdLst/>
              <a:ahLst/>
              <a:cxnLst>
                <a:cxn ang="0">
                  <a:pos x="wd2" y="hd2"/>
                </a:cxn>
                <a:cxn ang="5400000">
                  <a:pos x="wd2" y="hd2"/>
                </a:cxn>
                <a:cxn ang="10800000">
                  <a:pos x="wd2" y="hd2"/>
                </a:cxn>
                <a:cxn ang="16200000">
                  <a:pos x="wd2" y="hd2"/>
                </a:cxn>
              </a:cxnLst>
              <a:rect l="0" t="0" r="r" b="b"/>
              <a:pathLst>
                <a:path w="21600" h="21600" extrusionOk="0">
                  <a:moveTo>
                    <a:pt x="4133" y="21600"/>
                  </a:moveTo>
                  <a:cubicBezTo>
                    <a:pt x="3911" y="21600"/>
                    <a:pt x="3741" y="21545"/>
                    <a:pt x="3629" y="21437"/>
                  </a:cubicBezTo>
                  <a:cubicBezTo>
                    <a:pt x="3457" y="21273"/>
                    <a:pt x="3498" y="21088"/>
                    <a:pt x="3529" y="20952"/>
                  </a:cubicBezTo>
                  <a:cubicBezTo>
                    <a:pt x="3541" y="20899"/>
                    <a:pt x="3552" y="20848"/>
                    <a:pt x="3549" y="20812"/>
                  </a:cubicBezTo>
                  <a:cubicBezTo>
                    <a:pt x="3534" y="20661"/>
                    <a:pt x="3497" y="20637"/>
                    <a:pt x="3319" y="20523"/>
                  </a:cubicBezTo>
                  <a:lnTo>
                    <a:pt x="3216" y="20457"/>
                  </a:lnTo>
                  <a:cubicBezTo>
                    <a:pt x="2921" y="20260"/>
                    <a:pt x="2866" y="20076"/>
                    <a:pt x="2872" y="19957"/>
                  </a:cubicBezTo>
                  <a:cubicBezTo>
                    <a:pt x="2878" y="19849"/>
                    <a:pt x="2937" y="19691"/>
                    <a:pt x="3188" y="19546"/>
                  </a:cubicBezTo>
                  <a:cubicBezTo>
                    <a:pt x="3254" y="19508"/>
                    <a:pt x="3328" y="19481"/>
                    <a:pt x="3389" y="19460"/>
                  </a:cubicBezTo>
                  <a:cubicBezTo>
                    <a:pt x="3375" y="19449"/>
                    <a:pt x="3357" y="19436"/>
                    <a:pt x="3336" y="19422"/>
                  </a:cubicBezTo>
                  <a:cubicBezTo>
                    <a:pt x="2309" y="18720"/>
                    <a:pt x="1547" y="17981"/>
                    <a:pt x="1070" y="17224"/>
                  </a:cubicBezTo>
                  <a:cubicBezTo>
                    <a:pt x="1004" y="17121"/>
                    <a:pt x="942" y="17017"/>
                    <a:pt x="880" y="16913"/>
                  </a:cubicBezTo>
                  <a:cubicBezTo>
                    <a:pt x="752" y="16700"/>
                    <a:pt x="625" y="16488"/>
                    <a:pt x="470" y="16282"/>
                  </a:cubicBezTo>
                  <a:cubicBezTo>
                    <a:pt x="307" y="16062"/>
                    <a:pt x="152" y="15853"/>
                    <a:pt x="66" y="15658"/>
                  </a:cubicBezTo>
                  <a:lnTo>
                    <a:pt x="0" y="15508"/>
                  </a:lnTo>
                  <a:lnTo>
                    <a:pt x="195" y="15440"/>
                  </a:lnTo>
                  <a:cubicBezTo>
                    <a:pt x="254" y="15420"/>
                    <a:pt x="309" y="15390"/>
                    <a:pt x="363" y="15361"/>
                  </a:cubicBezTo>
                  <a:cubicBezTo>
                    <a:pt x="500" y="15288"/>
                    <a:pt x="670" y="15198"/>
                    <a:pt x="898" y="15198"/>
                  </a:cubicBezTo>
                  <a:cubicBezTo>
                    <a:pt x="952" y="15198"/>
                    <a:pt x="1008" y="15203"/>
                    <a:pt x="1063" y="15214"/>
                  </a:cubicBezTo>
                  <a:cubicBezTo>
                    <a:pt x="1200" y="15240"/>
                    <a:pt x="1307" y="15296"/>
                    <a:pt x="1397" y="15355"/>
                  </a:cubicBezTo>
                  <a:cubicBezTo>
                    <a:pt x="1408" y="15233"/>
                    <a:pt x="1413" y="15042"/>
                    <a:pt x="1399" y="14743"/>
                  </a:cubicBezTo>
                  <a:lnTo>
                    <a:pt x="1399" y="14679"/>
                  </a:lnTo>
                  <a:cubicBezTo>
                    <a:pt x="1463" y="14158"/>
                    <a:pt x="1810" y="14001"/>
                    <a:pt x="2357" y="13955"/>
                  </a:cubicBezTo>
                  <a:cubicBezTo>
                    <a:pt x="2404" y="13868"/>
                    <a:pt x="2458" y="13782"/>
                    <a:pt x="2513" y="13698"/>
                  </a:cubicBezTo>
                  <a:cubicBezTo>
                    <a:pt x="2731" y="13357"/>
                    <a:pt x="2843" y="13153"/>
                    <a:pt x="2611" y="12915"/>
                  </a:cubicBezTo>
                  <a:cubicBezTo>
                    <a:pt x="2593" y="12900"/>
                    <a:pt x="2553" y="12878"/>
                    <a:pt x="2510" y="12852"/>
                  </a:cubicBezTo>
                  <a:cubicBezTo>
                    <a:pt x="2340" y="12750"/>
                    <a:pt x="2163" y="12644"/>
                    <a:pt x="2173" y="12495"/>
                  </a:cubicBezTo>
                  <a:cubicBezTo>
                    <a:pt x="2192" y="12218"/>
                    <a:pt x="2585" y="12154"/>
                    <a:pt x="2846" y="12111"/>
                  </a:cubicBezTo>
                  <a:cubicBezTo>
                    <a:pt x="2947" y="12094"/>
                    <a:pt x="3158" y="12060"/>
                    <a:pt x="3187" y="12026"/>
                  </a:cubicBezTo>
                  <a:cubicBezTo>
                    <a:pt x="3191" y="12018"/>
                    <a:pt x="3189" y="11974"/>
                    <a:pt x="3128" y="11887"/>
                  </a:cubicBezTo>
                  <a:cubicBezTo>
                    <a:pt x="3069" y="11804"/>
                    <a:pt x="2966" y="11771"/>
                    <a:pt x="2789" y="11722"/>
                  </a:cubicBezTo>
                  <a:cubicBezTo>
                    <a:pt x="2655" y="11684"/>
                    <a:pt x="2502" y="11641"/>
                    <a:pt x="2369" y="11555"/>
                  </a:cubicBezTo>
                  <a:cubicBezTo>
                    <a:pt x="1985" y="11309"/>
                    <a:pt x="2103" y="10970"/>
                    <a:pt x="2189" y="10722"/>
                  </a:cubicBezTo>
                  <a:lnTo>
                    <a:pt x="2226" y="10609"/>
                  </a:lnTo>
                  <a:cubicBezTo>
                    <a:pt x="2258" y="10508"/>
                    <a:pt x="2247" y="10489"/>
                    <a:pt x="2193" y="10399"/>
                  </a:cubicBezTo>
                  <a:lnTo>
                    <a:pt x="2136" y="10298"/>
                  </a:lnTo>
                  <a:cubicBezTo>
                    <a:pt x="2012" y="10056"/>
                    <a:pt x="1994" y="9950"/>
                    <a:pt x="1996" y="9686"/>
                  </a:cubicBezTo>
                  <a:lnTo>
                    <a:pt x="2000" y="9560"/>
                  </a:lnTo>
                  <a:cubicBezTo>
                    <a:pt x="2005" y="9425"/>
                    <a:pt x="2009" y="9297"/>
                    <a:pt x="1971" y="9184"/>
                  </a:cubicBezTo>
                  <a:cubicBezTo>
                    <a:pt x="1776" y="8599"/>
                    <a:pt x="1933" y="8445"/>
                    <a:pt x="2338" y="8122"/>
                  </a:cubicBezTo>
                  <a:cubicBezTo>
                    <a:pt x="2401" y="8071"/>
                    <a:pt x="2473" y="8015"/>
                    <a:pt x="2551" y="7948"/>
                  </a:cubicBezTo>
                  <a:cubicBezTo>
                    <a:pt x="2883" y="7665"/>
                    <a:pt x="3236" y="7409"/>
                    <a:pt x="3896" y="7409"/>
                  </a:cubicBezTo>
                  <a:cubicBezTo>
                    <a:pt x="3972" y="7409"/>
                    <a:pt x="4052" y="7412"/>
                    <a:pt x="4138" y="7419"/>
                  </a:cubicBezTo>
                  <a:cubicBezTo>
                    <a:pt x="4160" y="7421"/>
                    <a:pt x="4217" y="7428"/>
                    <a:pt x="4294" y="7437"/>
                  </a:cubicBezTo>
                  <a:cubicBezTo>
                    <a:pt x="4469" y="7460"/>
                    <a:pt x="4794" y="7502"/>
                    <a:pt x="5013" y="7502"/>
                  </a:cubicBezTo>
                  <a:cubicBezTo>
                    <a:pt x="5032" y="7502"/>
                    <a:pt x="5047" y="7502"/>
                    <a:pt x="5061" y="7502"/>
                  </a:cubicBezTo>
                  <a:cubicBezTo>
                    <a:pt x="5061" y="7502"/>
                    <a:pt x="5061" y="7249"/>
                    <a:pt x="5061" y="7249"/>
                  </a:cubicBezTo>
                  <a:cubicBezTo>
                    <a:pt x="4838" y="7209"/>
                    <a:pt x="4561" y="7159"/>
                    <a:pt x="4435" y="6990"/>
                  </a:cubicBezTo>
                  <a:cubicBezTo>
                    <a:pt x="4387" y="6926"/>
                    <a:pt x="4344" y="6818"/>
                    <a:pt x="4414" y="6670"/>
                  </a:cubicBezTo>
                  <a:cubicBezTo>
                    <a:pt x="4492" y="6510"/>
                    <a:pt x="4695" y="6427"/>
                    <a:pt x="4858" y="6361"/>
                  </a:cubicBezTo>
                  <a:cubicBezTo>
                    <a:pt x="4932" y="6331"/>
                    <a:pt x="5015" y="6297"/>
                    <a:pt x="5048" y="6270"/>
                  </a:cubicBezTo>
                  <a:cubicBezTo>
                    <a:pt x="5263" y="6097"/>
                    <a:pt x="5501" y="5687"/>
                    <a:pt x="5520" y="5455"/>
                  </a:cubicBezTo>
                  <a:cubicBezTo>
                    <a:pt x="5523" y="5421"/>
                    <a:pt x="5518" y="5296"/>
                    <a:pt x="5514" y="5149"/>
                  </a:cubicBezTo>
                  <a:cubicBezTo>
                    <a:pt x="5490" y="4384"/>
                    <a:pt x="5490" y="4384"/>
                    <a:pt x="5681" y="4334"/>
                  </a:cubicBezTo>
                  <a:cubicBezTo>
                    <a:pt x="5810" y="4300"/>
                    <a:pt x="5956" y="4283"/>
                    <a:pt x="6124" y="4283"/>
                  </a:cubicBezTo>
                  <a:cubicBezTo>
                    <a:pt x="6236" y="4283"/>
                    <a:pt x="6350" y="4290"/>
                    <a:pt x="6464" y="4298"/>
                  </a:cubicBezTo>
                  <a:cubicBezTo>
                    <a:pt x="6564" y="4305"/>
                    <a:pt x="6665" y="4312"/>
                    <a:pt x="6765" y="4312"/>
                  </a:cubicBezTo>
                  <a:cubicBezTo>
                    <a:pt x="6805" y="4312"/>
                    <a:pt x="6842" y="4311"/>
                    <a:pt x="6877" y="4308"/>
                  </a:cubicBezTo>
                  <a:cubicBezTo>
                    <a:pt x="6850" y="4228"/>
                    <a:pt x="6825" y="4132"/>
                    <a:pt x="6857" y="4034"/>
                  </a:cubicBezTo>
                  <a:cubicBezTo>
                    <a:pt x="6909" y="3869"/>
                    <a:pt x="7105" y="3750"/>
                    <a:pt x="7262" y="3654"/>
                  </a:cubicBezTo>
                  <a:cubicBezTo>
                    <a:pt x="7317" y="3621"/>
                    <a:pt x="7370" y="3589"/>
                    <a:pt x="7410" y="3558"/>
                  </a:cubicBezTo>
                  <a:cubicBezTo>
                    <a:pt x="7609" y="3400"/>
                    <a:pt x="7842" y="3261"/>
                    <a:pt x="8067" y="3128"/>
                  </a:cubicBezTo>
                  <a:cubicBezTo>
                    <a:pt x="8129" y="3091"/>
                    <a:pt x="8191" y="3054"/>
                    <a:pt x="8252" y="3017"/>
                  </a:cubicBezTo>
                  <a:cubicBezTo>
                    <a:pt x="8208" y="2948"/>
                    <a:pt x="8144" y="2855"/>
                    <a:pt x="8087" y="2772"/>
                  </a:cubicBezTo>
                  <a:cubicBezTo>
                    <a:pt x="8013" y="2662"/>
                    <a:pt x="7950" y="2567"/>
                    <a:pt x="7938" y="2540"/>
                  </a:cubicBezTo>
                  <a:lnTo>
                    <a:pt x="7863" y="2381"/>
                  </a:lnTo>
                  <a:lnTo>
                    <a:pt x="8075" y="2315"/>
                  </a:lnTo>
                  <a:cubicBezTo>
                    <a:pt x="8197" y="2278"/>
                    <a:pt x="8328" y="2258"/>
                    <a:pt x="8454" y="2245"/>
                  </a:cubicBezTo>
                  <a:cubicBezTo>
                    <a:pt x="8619" y="1891"/>
                    <a:pt x="9211" y="1538"/>
                    <a:pt x="9662" y="1486"/>
                  </a:cubicBezTo>
                  <a:cubicBezTo>
                    <a:pt x="9718" y="1479"/>
                    <a:pt x="9772" y="1476"/>
                    <a:pt x="9825" y="1476"/>
                  </a:cubicBezTo>
                  <a:cubicBezTo>
                    <a:pt x="10037" y="1476"/>
                    <a:pt x="10230" y="1522"/>
                    <a:pt x="10399" y="1562"/>
                  </a:cubicBezTo>
                  <a:cubicBezTo>
                    <a:pt x="10514" y="1589"/>
                    <a:pt x="10624" y="1616"/>
                    <a:pt x="10730" y="1626"/>
                  </a:cubicBezTo>
                  <a:cubicBezTo>
                    <a:pt x="10748" y="1571"/>
                    <a:pt x="10766" y="1499"/>
                    <a:pt x="10779" y="1445"/>
                  </a:cubicBezTo>
                  <a:cubicBezTo>
                    <a:pt x="10846" y="1164"/>
                    <a:pt x="10948" y="739"/>
                    <a:pt x="11486" y="739"/>
                  </a:cubicBezTo>
                  <a:lnTo>
                    <a:pt x="11605" y="747"/>
                  </a:lnTo>
                  <a:cubicBezTo>
                    <a:pt x="11755" y="766"/>
                    <a:pt x="11935" y="795"/>
                    <a:pt x="12130" y="826"/>
                  </a:cubicBezTo>
                  <a:cubicBezTo>
                    <a:pt x="12562" y="895"/>
                    <a:pt x="13052" y="974"/>
                    <a:pt x="13433" y="974"/>
                  </a:cubicBezTo>
                  <a:cubicBezTo>
                    <a:pt x="13679" y="974"/>
                    <a:pt x="13845" y="940"/>
                    <a:pt x="13897" y="877"/>
                  </a:cubicBezTo>
                  <a:cubicBezTo>
                    <a:pt x="13933" y="835"/>
                    <a:pt x="13988" y="693"/>
                    <a:pt x="13719" y="303"/>
                  </a:cubicBezTo>
                  <a:lnTo>
                    <a:pt x="13588" y="115"/>
                  </a:lnTo>
                  <a:lnTo>
                    <a:pt x="13863" y="50"/>
                  </a:lnTo>
                  <a:cubicBezTo>
                    <a:pt x="14006" y="16"/>
                    <a:pt x="14162" y="0"/>
                    <a:pt x="14344" y="0"/>
                  </a:cubicBezTo>
                  <a:cubicBezTo>
                    <a:pt x="14516" y="0"/>
                    <a:pt x="14692" y="15"/>
                    <a:pt x="14867" y="30"/>
                  </a:cubicBezTo>
                  <a:cubicBezTo>
                    <a:pt x="15019" y="44"/>
                    <a:pt x="15170" y="57"/>
                    <a:pt x="15314" y="57"/>
                  </a:cubicBezTo>
                  <a:lnTo>
                    <a:pt x="15580" y="57"/>
                  </a:lnTo>
                  <a:lnTo>
                    <a:pt x="15550" y="351"/>
                  </a:lnTo>
                  <a:cubicBezTo>
                    <a:pt x="15580" y="365"/>
                    <a:pt x="15607" y="380"/>
                    <a:pt x="15631" y="393"/>
                  </a:cubicBezTo>
                  <a:cubicBezTo>
                    <a:pt x="15680" y="419"/>
                    <a:pt x="15709" y="434"/>
                    <a:pt x="15740" y="441"/>
                  </a:cubicBezTo>
                  <a:lnTo>
                    <a:pt x="15805" y="454"/>
                  </a:lnTo>
                  <a:lnTo>
                    <a:pt x="15889" y="513"/>
                  </a:lnTo>
                  <a:lnTo>
                    <a:pt x="15901" y="515"/>
                  </a:lnTo>
                  <a:lnTo>
                    <a:pt x="15950" y="550"/>
                  </a:lnTo>
                  <a:lnTo>
                    <a:pt x="16011" y="579"/>
                  </a:lnTo>
                  <a:cubicBezTo>
                    <a:pt x="16045" y="595"/>
                    <a:pt x="16082" y="608"/>
                    <a:pt x="16120" y="620"/>
                  </a:cubicBezTo>
                  <a:cubicBezTo>
                    <a:pt x="16172" y="639"/>
                    <a:pt x="16216" y="650"/>
                    <a:pt x="16260" y="660"/>
                  </a:cubicBezTo>
                  <a:cubicBezTo>
                    <a:pt x="16391" y="689"/>
                    <a:pt x="16442" y="698"/>
                    <a:pt x="16492" y="706"/>
                  </a:cubicBezTo>
                  <a:lnTo>
                    <a:pt x="16591" y="721"/>
                  </a:lnTo>
                  <a:cubicBezTo>
                    <a:pt x="16749" y="742"/>
                    <a:pt x="16904" y="743"/>
                    <a:pt x="17059" y="745"/>
                  </a:cubicBezTo>
                  <a:cubicBezTo>
                    <a:pt x="17216" y="747"/>
                    <a:pt x="17374" y="749"/>
                    <a:pt x="17534" y="766"/>
                  </a:cubicBezTo>
                  <a:cubicBezTo>
                    <a:pt x="17724" y="785"/>
                    <a:pt x="17860" y="845"/>
                    <a:pt x="17981" y="898"/>
                  </a:cubicBezTo>
                  <a:lnTo>
                    <a:pt x="18070" y="937"/>
                  </a:lnTo>
                  <a:cubicBezTo>
                    <a:pt x="18182" y="976"/>
                    <a:pt x="18247" y="994"/>
                    <a:pt x="18313" y="1012"/>
                  </a:cubicBezTo>
                  <a:cubicBezTo>
                    <a:pt x="18435" y="1045"/>
                    <a:pt x="18556" y="1079"/>
                    <a:pt x="18669" y="1129"/>
                  </a:cubicBezTo>
                  <a:cubicBezTo>
                    <a:pt x="18713" y="1148"/>
                    <a:pt x="18774" y="1171"/>
                    <a:pt x="18842" y="1198"/>
                  </a:cubicBezTo>
                  <a:cubicBezTo>
                    <a:pt x="19246" y="1356"/>
                    <a:pt x="19750" y="1551"/>
                    <a:pt x="19732" y="1840"/>
                  </a:cubicBezTo>
                  <a:cubicBezTo>
                    <a:pt x="19726" y="1941"/>
                    <a:pt x="19632" y="2015"/>
                    <a:pt x="19543" y="2085"/>
                  </a:cubicBezTo>
                  <a:cubicBezTo>
                    <a:pt x="19514" y="2108"/>
                    <a:pt x="19465" y="2145"/>
                    <a:pt x="19454" y="2161"/>
                  </a:cubicBezTo>
                  <a:cubicBezTo>
                    <a:pt x="19435" y="2217"/>
                    <a:pt x="19478" y="2313"/>
                    <a:pt x="19520" y="2407"/>
                  </a:cubicBezTo>
                  <a:cubicBezTo>
                    <a:pt x="19695" y="2421"/>
                    <a:pt x="19956" y="2448"/>
                    <a:pt x="20040" y="2484"/>
                  </a:cubicBezTo>
                  <a:lnTo>
                    <a:pt x="20268" y="2580"/>
                  </a:lnTo>
                  <a:lnTo>
                    <a:pt x="20123" y="2740"/>
                  </a:lnTo>
                  <a:cubicBezTo>
                    <a:pt x="20069" y="2799"/>
                    <a:pt x="20006" y="2853"/>
                    <a:pt x="19939" y="2906"/>
                  </a:cubicBezTo>
                  <a:cubicBezTo>
                    <a:pt x="20094" y="2995"/>
                    <a:pt x="20230" y="3089"/>
                    <a:pt x="20232" y="3091"/>
                  </a:cubicBezTo>
                  <a:cubicBezTo>
                    <a:pt x="20587" y="3387"/>
                    <a:pt x="20452" y="3627"/>
                    <a:pt x="20354" y="3802"/>
                  </a:cubicBezTo>
                  <a:cubicBezTo>
                    <a:pt x="20311" y="3879"/>
                    <a:pt x="20271" y="3952"/>
                    <a:pt x="20266" y="4029"/>
                  </a:cubicBezTo>
                  <a:lnTo>
                    <a:pt x="20280" y="4115"/>
                  </a:lnTo>
                  <a:lnTo>
                    <a:pt x="20318" y="4200"/>
                  </a:lnTo>
                  <a:cubicBezTo>
                    <a:pt x="20352" y="4264"/>
                    <a:pt x="20409" y="4334"/>
                    <a:pt x="20483" y="4403"/>
                  </a:cubicBezTo>
                  <a:lnTo>
                    <a:pt x="20553" y="4467"/>
                  </a:lnTo>
                  <a:cubicBezTo>
                    <a:pt x="20667" y="4566"/>
                    <a:pt x="20809" y="4660"/>
                    <a:pt x="20956" y="4736"/>
                  </a:cubicBezTo>
                  <a:lnTo>
                    <a:pt x="21600" y="5064"/>
                  </a:lnTo>
                  <a:lnTo>
                    <a:pt x="20815" y="5064"/>
                  </a:lnTo>
                  <a:cubicBezTo>
                    <a:pt x="20713" y="5064"/>
                    <a:pt x="20612" y="5059"/>
                    <a:pt x="20513" y="5055"/>
                  </a:cubicBezTo>
                  <a:cubicBezTo>
                    <a:pt x="20427" y="5050"/>
                    <a:pt x="20343" y="5046"/>
                    <a:pt x="20260" y="5046"/>
                  </a:cubicBezTo>
                  <a:cubicBezTo>
                    <a:pt x="20132" y="5046"/>
                    <a:pt x="20036" y="5057"/>
                    <a:pt x="19949" y="5080"/>
                  </a:cubicBezTo>
                  <a:cubicBezTo>
                    <a:pt x="19708" y="5142"/>
                    <a:pt x="19445" y="5199"/>
                    <a:pt x="19151" y="5199"/>
                  </a:cubicBezTo>
                  <a:cubicBezTo>
                    <a:pt x="19070" y="5199"/>
                    <a:pt x="18987" y="5195"/>
                    <a:pt x="18903" y="5185"/>
                  </a:cubicBezTo>
                  <a:cubicBezTo>
                    <a:pt x="18780" y="5172"/>
                    <a:pt x="18680" y="5151"/>
                    <a:pt x="18592" y="5133"/>
                  </a:cubicBezTo>
                  <a:cubicBezTo>
                    <a:pt x="18520" y="5118"/>
                    <a:pt x="18463" y="5106"/>
                    <a:pt x="18419" y="5106"/>
                  </a:cubicBezTo>
                  <a:cubicBezTo>
                    <a:pt x="18405" y="5106"/>
                    <a:pt x="18376" y="5106"/>
                    <a:pt x="18321" y="5127"/>
                  </a:cubicBezTo>
                  <a:cubicBezTo>
                    <a:pt x="18252" y="5420"/>
                    <a:pt x="17782" y="5714"/>
                    <a:pt x="17225" y="6035"/>
                  </a:cubicBezTo>
                  <a:cubicBezTo>
                    <a:pt x="17116" y="6097"/>
                    <a:pt x="17024" y="6150"/>
                    <a:pt x="16967" y="6189"/>
                  </a:cubicBezTo>
                  <a:lnTo>
                    <a:pt x="16855" y="6259"/>
                  </a:lnTo>
                  <a:cubicBezTo>
                    <a:pt x="16777" y="6306"/>
                    <a:pt x="16539" y="6451"/>
                    <a:pt x="16500" y="6505"/>
                  </a:cubicBezTo>
                  <a:cubicBezTo>
                    <a:pt x="16503" y="6504"/>
                    <a:pt x="16508" y="6503"/>
                    <a:pt x="16515" y="6503"/>
                  </a:cubicBezTo>
                  <a:cubicBezTo>
                    <a:pt x="16563" y="6503"/>
                    <a:pt x="16680" y="6550"/>
                    <a:pt x="16753" y="6579"/>
                  </a:cubicBezTo>
                  <a:cubicBezTo>
                    <a:pt x="16982" y="6672"/>
                    <a:pt x="17328" y="6813"/>
                    <a:pt x="17254" y="7097"/>
                  </a:cubicBezTo>
                  <a:cubicBezTo>
                    <a:pt x="17204" y="7294"/>
                    <a:pt x="16943" y="7405"/>
                    <a:pt x="16689" y="7512"/>
                  </a:cubicBezTo>
                  <a:cubicBezTo>
                    <a:pt x="16533" y="7578"/>
                    <a:pt x="16297" y="7678"/>
                    <a:pt x="16313" y="7739"/>
                  </a:cubicBezTo>
                  <a:cubicBezTo>
                    <a:pt x="16416" y="8151"/>
                    <a:pt x="14717" y="8569"/>
                    <a:pt x="14374" y="8649"/>
                  </a:cubicBezTo>
                  <a:cubicBezTo>
                    <a:pt x="14256" y="8677"/>
                    <a:pt x="14125" y="8703"/>
                    <a:pt x="13989" y="8730"/>
                  </a:cubicBezTo>
                  <a:cubicBezTo>
                    <a:pt x="13543" y="8819"/>
                    <a:pt x="13036" y="8919"/>
                    <a:pt x="12817" y="9143"/>
                  </a:cubicBezTo>
                  <a:cubicBezTo>
                    <a:pt x="12766" y="9194"/>
                    <a:pt x="12733" y="9244"/>
                    <a:pt x="12702" y="9291"/>
                  </a:cubicBezTo>
                  <a:cubicBezTo>
                    <a:pt x="12633" y="9393"/>
                    <a:pt x="12555" y="9509"/>
                    <a:pt x="12365" y="9622"/>
                  </a:cubicBezTo>
                  <a:cubicBezTo>
                    <a:pt x="12257" y="9687"/>
                    <a:pt x="12136" y="9741"/>
                    <a:pt x="12015" y="9794"/>
                  </a:cubicBezTo>
                  <a:cubicBezTo>
                    <a:pt x="11894" y="9846"/>
                    <a:pt x="11780" y="9896"/>
                    <a:pt x="11688" y="9958"/>
                  </a:cubicBezTo>
                  <a:cubicBezTo>
                    <a:pt x="11552" y="10050"/>
                    <a:pt x="11378" y="10201"/>
                    <a:pt x="11322" y="10312"/>
                  </a:cubicBezTo>
                  <a:cubicBezTo>
                    <a:pt x="11284" y="10387"/>
                    <a:pt x="11289" y="10406"/>
                    <a:pt x="11306" y="10473"/>
                  </a:cubicBezTo>
                  <a:cubicBezTo>
                    <a:pt x="11320" y="10528"/>
                    <a:pt x="11335" y="10591"/>
                    <a:pt x="11334" y="10682"/>
                  </a:cubicBezTo>
                  <a:cubicBezTo>
                    <a:pt x="11331" y="10941"/>
                    <a:pt x="11142" y="11148"/>
                    <a:pt x="10975" y="11330"/>
                  </a:cubicBezTo>
                  <a:cubicBezTo>
                    <a:pt x="10885" y="11428"/>
                    <a:pt x="10799" y="11521"/>
                    <a:pt x="10750" y="11613"/>
                  </a:cubicBezTo>
                  <a:cubicBezTo>
                    <a:pt x="10600" y="11891"/>
                    <a:pt x="10649" y="12444"/>
                    <a:pt x="10917" y="12670"/>
                  </a:cubicBezTo>
                  <a:cubicBezTo>
                    <a:pt x="11043" y="12777"/>
                    <a:pt x="11242" y="12811"/>
                    <a:pt x="11473" y="12850"/>
                  </a:cubicBezTo>
                  <a:cubicBezTo>
                    <a:pt x="11694" y="12887"/>
                    <a:pt x="11943" y="12929"/>
                    <a:pt x="12160" y="13047"/>
                  </a:cubicBezTo>
                  <a:cubicBezTo>
                    <a:pt x="12338" y="13143"/>
                    <a:pt x="12538" y="13224"/>
                    <a:pt x="12738" y="13305"/>
                  </a:cubicBezTo>
                  <a:cubicBezTo>
                    <a:pt x="13090" y="13448"/>
                    <a:pt x="13453" y="13596"/>
                    <a:pt x="13736" y="13827"/>
                  </a:cubicBezTo>
                  <a:cubicBezTo>
                    <a:pt x="13864" y="13930"/>
                    <a:pt x="13993" y="14056"/>
                    <a:pt x="13978" y="14209"/>
                  </a:cubicBezTo>
                  <a:cubicBezTo>
                    <a:pt x="13964" y="14365"/>
                    <a:pt x="13809" y="14479"/>
                    <a:pt x="13645" y="14580"/>
                  </a:cubicBezTo>
                  <a:cubicBezTo>
                    <a:pt x="13641" y="14582"/>
                    <a:pt x="13415" y="14704"/>
                    <a:pt x="13178" y="14811"/>
                  </a:cubicBezTo>
                  <a:cubicBezTo>
                    <a:pt x="13248" y="14871"/>
                    <a:pt x="13298" y="14946"/>
                    <a:pt x="13297" y="15038"/>
                  </a:cubicBezTo>
                  <a:cubicBezTo>
                    <a:pt x="13297" y="15355"/>
                    <a:pt x="12702" y="15553"/>
                    <a:pt x="12127" y="15744"/>
                  </a:cubicBezTo>
                  <a:cubicBezTo>
                    <a:pt x="11981" y="15792"/>
                    <a:pt x="11851" y="15835"/>
                    <a:pt x="11766" y="15871"/>
                  </a:cubicBezTo>
                  <a:cubicBezTo>
                    <a:pt x="11659" y="15917"/>
                    <a:pt x="11537" y="15961"/>
                    <a:pt x="11411" y="16006"/>
                  </a:cubicBezTo>
                  <a:cubicBezTo>
                    <a:pt x="11100" y="16117"/>
                    <a:pt x="10778" y="16233"/>
                    <a:pt x="10652" y="16399"/>
                  </a:cubicBezTo>
                  <a:cubicBezTo>
                    <a:pt x="10421" y="16703"/>
                    <a:pt x="10347" y="17271"/>
                    <a:pt x="10319" y="17485"/>
                  </a:cubicBezTo>
                  <a:cubicBezTo>
                    <a:pt x="10299" y="17637"/>
                    <a:pt x="10294" y="17777"/>
                    <a:pt x="10288" y="17912"/>
                  </a:cubicBezTo>
                  <a:cubicBezTo>
                    <a:pt x="10272" y="18309"/>
                    <a:pt x="10257" y="18685"/>
                    <a:pt x="9894" y="19103"/>
                  </a:cubicBezTo>
                  <a:cubicBezTo>
                    <a:pt x="9864" y="19138"/>
                    <a:pt x="9807" y="19227"/>
                    <a:pt x="9736" y="19336"/>
                  </a:cubicBezTo>
                  <a:cubicBezTo>
                    <a:pt x="9322" y="19966"/>
                    <a:pt x="9156" y="20165"/>
                    <a:pt x="8924" y="20184"/>
                  </a:cubicBezTo>
                  <a:cubicBezTo>
                    <a:pt x="8741" y="20199"/>
                    <a:pt x="8515" y="20202"/>
                    <a:pt x="8269" y="20206"/>
                  </a:cubicBezTo>
                  <a:cubicBezTo>
                    <a:pt x="7594" y="20214"/>
                    <a:pt x="6754" y="20225"/>
                    <a:pt x="6442" y="20517"/>
                  </a:cubicBezTo>
                  <a:cubicBezTo>
                    <a:pt x="6378" y="20577"/>
                    <a:pt x="6392" y="20651"/>
                    <a:pt x="6440" y="20805"/>
                  </a:cubicBezTo>
                  <a:cubicBezTo>
                    <a:pt x="6489" y="20962"/>
                    <a:pt x="6556" y="21179"/>
                    <a:pt x="6344" y="21361"/>
                  </a:cubicBezTo>
                  <a:cubicBezTo>
                    <a:pt x="6135" y="21539"/>
                    <a:pt x="5695" y="21563"/>
                    <a:pt x="5291" y="21563"/>
                  </a:cubicBezTo>
                  <a:cubicBezTo>
                    <a:pt x="5173" y="21563"/>
                    <a:pt x="4719" y="21555"/>
                    <a:pt x="4719" y="21555"/>
                  </a:cubicBezTo>
                  <a:lnTo>
                    <a:pt x="4623" y="21557"/>
                  </a:lnTo>
                  <a:cubicBezTo>
                    <a:pt x="4574" y="21559"/>
                    <a:pt x="4519" y="21566"/>
                    <a:pt x="4461" y="21574"/>
                  </a:cubicBezTo>
                  <a:cubicBezTo>
                    <a:pt x="4353" y="21587"/>
                    <a:pt x="4239" y="21600"/>
                    <a:pt x="4133" y="21600"/>
                  </a:cubicBez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71" name="Shape 17049">
              <a:extLst>
                <a:ext uri="{FF2B5EF4-FFF2-40B4-BE49-F238E27FC236}">
                  <a16:creationId xmlns:a16="http://schemas.microsoft.com/office/drawing/2014/main" id="{BD3E91A7-103F-24DD-5AD0-58D829041CEE}"/>
                </a:ext>
              </a:extLst>
            </p:cNvPr>
            <p:cNvSpPr/>
            <p:nvPr/>
          </p:nvSpPr>
          <p:spPr>
            <a:xfrm>
              <a:off x="6092144" y="1661966"/>
              <a:ext cx="316169" cy="361006"/>
            </a:xfrm>
            <a:custGeom>
              <a:avLst/>
              <a:gdLst/>
              <a:ahLst/>
              <a:cxnLst>
                <a:cxn ang="0">
                  <a:pos x="wd2" y="hd2"/>
                </a:cxn>
                <a:cxn ang="5400000">
                  <a:pos x="wd2" y="hd2"/>
                </a:cxn>
                <a:cxn ang="10800000">
                  <a:pos x="wd2" y="hd2"/>
                </a:cxn>
                <a:cxn ang="16200000">
                  <a:pos x="wd2" y="hd2"/>
                </a:cxn>
              </a:cxnLst>
              <a:rect l="0" t="0" r="r" b="b"/>
              <a:pathLst>
                <a:path w="21554" h="21600" extrusionOk="0">
                  <a:moveTo>
                    <a:pt x="6675" y="21600"/>
                  </a:moveTo>
                  <a:cubicBezTo>
                    <a:pt x="6517" y="21600"/>
                    <a:pt x="6426" y="21538"/>
                    <a:pt x="6361" y="21493"/>
                  </a:cubicBezTo>
                  <a:cubicBezTo>
                    <a:pt x="6327" y="21470"/>
                    <a:pt x="6281" y="21438"/>
                    <a:pt x="6197" y="21399"/>
                  </a:cubicBezTo>
                  <a:cubicBezTo>
                    <a:pt x="6080" y="21345"/>
                    <a:pt x="6013" y="21342"/>
                    <a:pt x="5890" y="21337"/>
                  </a:cubicBezTo>
                  <a:cubicBezTo>
                    <a:pt x="5787" y="21333"/>
                    <a:pt x="5678" y="21328"/>
                    <a:pt x="5540" y="21299"/>
                  </a:cubicBezTo>
                  <a:cubicBezTo>
                    <a:pt x="5141" y="21212"/>
                    <a:pt x="5028" y="21005"/>
                    <a:pt x="4937" y="20838"/>
                  </a:cubicBezTo>
                  <a:cubicBezTo>
                    <a:pt x="4890" y="20751"/>
                    <a:pt x="4845" y="20670"/>
                    <a:pt x="4753" y="20587"/>
                  </a:cubicBezTo>
                  <a:cubicBezTo>
                    <a:pt x="4602" y="20453"/>
                    <a:pt x="4188" y="20368"/>
                    <a:pt x="3822" y="20292"/>
                  </a:cubicBezTo>
                  <a:cubicBezTo>
                    <a:pt x="3168" y="20157"/>
                    <a:pt x="2427" y="20004"/>
                    <a:pt x="2441" y="19438"/>
                  </a:cubicBezTo>
                  <a:cubicBezTo>
                    <a:pt x="2448" y="19157"/>
                    <a:pt x="2555" y="18871"/>
                    <a:pt x="2659" y="18594"/>
                  </a:cubicBezTo>
                  <a:cubicBezTo>
                    <a:pt x="2819" y="18167"/>
                    <a:pt x="2970" y="17764"/>
                    <a:pt x="2758" y="17428"/>
                  </a:cubicBezTo>
                  <a:cubicBezTo>
                    <a:pt x="2738" y="17397"/>
                    <a:pt x="2699" y="17366"/>
                    <a:pt x="2652" y="17327"/>
                  </a:cubicBezTo>
                  <a:cubicBezTo>
                    <a:pt x="2564" y="17255"/>
                    <a:pt x="2442" y="17156"/>
                    <a:pt x="2383" y="16991"/>
                  </a:cubicBezTo>
                  <a:cubicBezTo>
                    <a:pt x="2324" y="16822"/>
                    <a:pt x="2358" y="16659"/>
                    <a:pt x="2387" y="16527"/>
                  </a:cubicBezTo>
                  <a:cubicBezTo>
                    <a:pt x="2405" y="16438"/>
                    <a:pt x="2423" y="16355"/>
                    <a:pt x="2407" y="16298"/>
                  </a:cubicBezTo>
                  <a:cubicBezTo>
                    <a:pt x="2386" y="16224"/>
                    <a:pt x="2224" y="16094"/>
                    <a:pt x="2105" y="15999"/>
                  </a:cubicBezTo>
                  <a:cubicBezTo>
                    <a:pt x="1860" y="15804"/>
                    <a:pt x="1584" y="15582"/>
                    <a:pt x="1649" y="15281"/>
                  </a:cubicBezTo>
                  <a:cubicBezTo>
                    <a:pt x="1706" y="15017"/>
                    <a:pt x="1972" y="14911"/>
                    <a:pt x="2167" y="14833"/>
                  </a:cubicBezTo>
                  <a:cubicBezTo>
                    <a:pt x="2245" y="14802"/>
                    <a:pt x="2365" y="14754"/>
                    <a:pt x="2388" y="14720"/>
                  </a:cubicBezTo>
                  <a:cubicBezTo>
                    <a:pt x="2417" y="14675"/>
                    <a:pt x="2420" y="14620"/>
                    <a:pt x="2423" y="14533"/>
                  </a:cubicBezTo>
                  <a:cubicBezTo>
                    <a:pt x="2429" y="14370"/>
                    <a:pt x="2437" y="14095"/>
                    <a:pt x="2829" y="13938"/>
                  </a:cubicBezTo>
                  <a:cubicBezTo>
                    <a:pt x="2892" y="13912"/>
                    <a:pt x="2962" y="13906"/>
                    <a:pt x="3053" y="13906"/>
                  </a:cubicBezTo>
                  <a:cubicBezTo>
                    <a:pt x="3183" y="13906"/>
                    <a:pt x="3398" y="13920"/>
                    <a:pt x="3577" y="13932"/>
                  </a:cubicBezTo>
                  <a:cubicBezTo>
                    <a:pt x="3651" y="13359"/>
                    <a:pt x="4135" y="13130"/>
                    <a:pt x="4596" y="12961"/>
                  </a:cubicBezTo>
                  <a:cubicBezTo>
                    <a:pt x="5231" y="12726"/>
                    <a:pt x="5712" y="12383"/>
                    <a:pt x="6267" y="11986"/>
                  </a:cubicBezTo>
                  <a:cubicBezTo>
                    <a:pt x="6564" y="11775"/>
                    <a:pt x="6756" y="11584"/>
                    <a:pt x="6960" y="11383"/>
                  </a:cubicBezTo>
                  <a:cubicBezTo>
                    <a:pt x="7200" y="11145"/>
                    <a:pt x="7447" y="10899"/>
                    <a:pt x="7764" y="10695"/>
                  </a:cubicBezTo>
                  <a:cubicBezTo>
                    <a:pt x="8005" y="10539"/>
                    <a:pt x="8134" y="10456"/>
                    <a:pt x="8464" y="10420"/>
                  </a:cubicBezTo>
                  <a:cubicBezTo>
                    <a:pt x="8479" y="10419"/>
                    <a:pt x="8614" y="10422"/>
                    <a:pt x="8673" y="10427"/>
                  </a:cubicBezTo>
                  <a:cubicBezTo>
                    <a:pt x="8763" y="10434"/>
                    <a:pt x="8882" y="10443"/>
                    <a:pt x="8992" y="10446"/>
                  </a:cubicBezTo>
                  <a:cubicBezTo>
                    <a:pt x="8972" y="10413"/>
                    <a:pt x="8946" y="10377"/>
                    <a:pt x="8912" y="10333"/>
                  </a:cubicBezTo>
                  <a:cubicBezTo>
                    <a:pt x="8867" y="10273"/>
                    <a:pt x="8821" y="10210"/>
                    <a:pt x="8780" y="10138"/>
                  </a:cubicBezTo>
                  <a:cubicBezTo>
                    <a:pt x="8701" y="10000"/>
                    <a:pt x="8677" y="9865"/>
                    <a:pt x="8657" y="9758"/>
                  </a:cubicBezTo>
                  <a:cubicBezTo>
                    <a:pt x="8643" y="9685"/>
                    <a:pt x="8632" y="9623"/>
                    <a:pt x="8608" y="9573"/>
                  </a:cubicBezTo>
                  <a:cubicBezTo>
                    <a:pt x="8508" y="9358"/>
                    <a:pt x="7943" y="9271"/>
                    <a:pt x="7530" y="9207"/>
                  </a:cubicBezTo>
                  <a:cubicBezTo>
                    <a:pt x="7368" y="9182"/>
                    <a:pt x="7216" y="9159"/>
                    <a:pt x="7090" y="9130"/>
                  </a:cubicBezTo>
                  <a:cubicBezTo>
                    <a:pt x="6424" y="8983"/>
                    <a:pt x="5426" y="8189"/>
                    <a:pt x="5455" y="7489"/>
                  </a:cubicBezTo>
                  <a:cubicBezTo>
                    <a:pt x="5462" y="7294"/>
                    <a:pt x="5538" y="7135"/>
                    <a:pt x="5598" y="7007"/>
                  </a:cubicBezTo>
                  <a:cubicBezTo>
                    <a:pt x="5699" y="6794"/>
                    <a:pt x="5733" y="6722"/>
                    <a:pt x="5555" y="6546"/>
                  </a:cubicBezTo>
                  <a:cubicBezTo>
                    <a:pt x="5516" y="6518"/>
                    <a:pt x="5248" y="6336"/>
                    <a:pt x="5117" y="6248"/>
                  </a:cubicBezTo>
                  <a:lnTo>
                    <a:pt x="4545" y="6248"/>
                  </a:lnTo>
                  <a:lnTo>
                    <a:pt x="4805" y="6013"/>
                  </a:lnTo>
                  <a:lnTo>
                    <a:pt x="4673" y="5587"/>
                  </a:lnTo>
                  <a:lnTo>
                    <a:pt x="4625" y="5450"/>
                  </a:lnTo>
                  <a:cubicBezTo>
                    <a:pt x="4556" y="5269"/>
                    <a:pt x="4471" y="5044"/>
                    <a:pt x="4541" y="4810"/>
                  </a:cubicBezTo>
                  <a:cubicBezTo>
                    <a:pt x="4578" y="4686"/>
                    <a:pt x="4681" y="4590"/>
                    <a:pt x="4772" y="4506"/>
                  </a:cubicBezTo>
                  <a:cubicBezTo>
                    <a:pt x="4801" y="4479"/>
                    <a:pt x="4844" y="4439"/>
                    <a:pt x="4855" y="4423"/>
                  </a:cubicBezTo>
                  <a:cubicBezTo>
                    <a:pt x="4791" y="4379"/>
                    <a:pt x="4280" y="4143"/>
                    <a:pt x="4112" y="4066"/>
                  </a:cubicBezTo>
                  <a:cubicBezTo>
                    <a:pt x="4023" y="4024"/>
                    <a:pt x="3944" y="3988"/>
                    <a:pt x="3887" y="3958"/>
                  </a:cubicBezTo>
                  <a:cubicBezTo>
                    <a:pt x="3461" y="3736"/>
                    <a:pt x="2857" y="3644"/>
                    <a:pt x="2325" y="3563"/>
                  </a:cubicBezTo>
                  <a:lnTo>
                    <a:pt x="1984" y="3511"/>
                  </a:lnTo>
                  <a:cubicBezTo>
                    <a:pt x="1524" y="3442"/>
                    <a:pt x="957" y="3357"/>
                    <a:pt x="571" y="3046"/>
                  </a:cubicBezTo>
                  <a:cubicBezTo>
                    <a:pt x="473" y="3011"/>
                    <a:pt x="399" y="2964"/>
                    <a:pt x="338" y="2925"/>
                  </a:cubicBezTo>
                  <a:cubicBezTo>
                    <a:pt x="282" y="2889"/>
                    <a:pt x="249" y="2868"/>
                    <a:pt x="212" y="2860"/>
                  </a:cubicBezTo>
                  <a:lnTo>
                    <a:pt x="0" y="2808"/>
                  </a:lnTo>
                  <a:lnTo>
                    <a:pt x="4" y="2617"/>
                  </a:lnTo>
                  <a:cubicBezTo>
                    <a:pt x="8" y="2412"/>
                    <a:pt x="35" y="2206"/>
                    <a:pt x="63" y="2003"/>
                  </a:cubicBezTo>
                  <a:lnTo>
                    <a:pt x="119" y="1536"/>
                  </a:lnTo>
                  <a:lnTo>
                    <a:pt x="363" y="1524"/>
                  </a:lnTo>
                  <a:cubicBezTo>
                    <a:pt x="475" y="1519"/>
                    <a:pt x="585" y="1515"/>
                    <a:pt x="693" y="1515"/>
                  </a:cubicBezTo>
                  <a:cubicBezTo>
                    <a:pt x="1075" y="1515"/>
                    <a:pt x="1382" y="1565"/>
                    <a:pt x="1660" y="1674"/>
                  </a:cubicBezTo>
                  <a:cubicBezTo>
                    <a:pt x="1999" y="1806"/>
                    <a:pt x="2285" y="2020"/>
                    <a:pt x="2560" y="2226"/>
                  </a:cubicBezTo>
                  <a:cubicBezTo>
                    <a:pt x="2727" y="2352"/>
                    <a:pt x="2894" y="2477"/>
                    <a:pt x="3070" y="2578"/>
                  </a:cubicBezTo>
                  <a:cubicBezTo>
                    <a:pt x="3328" y="2725"/>
                    <a:pt x="3845" y="2802"/>
                    <a:pt x="4221" y="2802"/>
                  </a:cubicBezTo>
                  <a:lnTo>
                    <a:pt x="4344" y="2799"/>
                  </a:lnTo>
                  <a:cubicBezTo>
                    <a:pt x="4525" y="2791"/>
                    <a:pt x="4648" y="2757"/>
                    <a:pt x="4745" y="2689"/>
                  </a:cubicBezTo>
                  <a:cubicBezTo>
                    <a:pt x="4891" y="2587"/>
                    <a:pt x="5079" y="2535"/>
                    <a:pt x="5307" y="2535"/>
                  </a:cubicBezTo>
                  <a:cubicBezTo>
                    <a:pt x="5636" y="2535"/>
                    <a:pt x="6016" y="2641"/>
                    <a:pt x="6382" y="2743"/>
                  </a:cubicBezTo>
                  <a:cubicBezTo>
                    <a:pt x="6687" y="2828"/>
                    <a:pt x="7001" y="2916"/>
                    <a:pt x="7209" y="2916"/>
                  </a:cubicBezTo>
                  <a:cubicBezTo>
                    <a:pt x="7325" y="2916"/>
                    <a:pt x="7390" y="2916"/>
                    <a:pt x="7392" y="2708"/>
                  </a:cubicBezTo>
                  <a:lnTo>
                    <a:pt x="7394" y="2461"/>
                  </a:lnTo>
                  <a:cubicBezTo>
                    <a:pt x="7394" y="2461"/>
                    <a:pt x="7680" y="2462"/>
                    <a:pt x="7681" y="2462"/>
                  </a:cubicBezTo>
                  <a:cubicBezTo>
                    <a:pt x="8229" y="2462"/>
                    <a:pt x="8276" y="2425"/>
                    <a:pt x="8325" y="1967"/>
                  </a:cubicBezTo>
                  <a:cubicBezTo>
                    <a:pt x="8377" y="1466"/>
                    <a:pt x="8535" y="759"/>
                    <a:pt x="9293" y="412"/>
                  </a:cubicBezTo>
                  <a:cubicBezTo>
                    <a:pt x="9631" y="257"/>
                    <a:pt x="10044" y="232"/>
                    <a:pt x="10445" y="207"/>
                  </a:cubicBezTo>
                  <a:cubicBezTo>
                    <a:pt x="10674" y="193"/>
                    <a:pt x="10900" y="181"/>
                    <a:pt x="11094" y="138"/>
                  </a:cubicBezTo>
                  <a:lnTo>
                    <a:pt x="11282" y="95"/>
                  </a:lnTo>
                  <a:cubicBezTo>
                    <a:pt x="11488" y="46"/>
                    <a:pt x="11682" y="0"/>
                    <a:pt x="11903" y="0"/>
                  </a:cubicBezTo>
                  <a:cubicBezTo>
                    <a:pt x="12095" y="0"/>
                    <a:pt x="12281" y="36"/>
                    <a:pt x="12471" y="110"/>
                  </a:cubicBezTo>
                  <a:cubicBezTo>
                    <a:pt x="12886" y="269"/>
                    <a:pt x="13278" y="420"/>
                    <a:pt x="13736" y="532"/>
                  </a:cubicBezTo>
                  <a:lnTo>
                    <a:pt x="13897" y="566"/>
                  </a:lnTo>
                  <a:cubicBezTo>
                    <a:pt x="14239" y="633"/>
                    <a:pt x="14756" y="735"/>
                    <a:pt x="14897" y="1098"/>
                  </a:cubicBezTo>
                  <a:cubicBezTo>
                    <a:pt x="15049" y="1498"/>
                    <a:pt x="14700" y="1740"/>
                    <a:pt x="14217" y="2075"/>
                  </a:cubicBezTo>
                  <a:cubicBezTo>
                    <a:pt x="14183" y="2139"/>
                    <a:pt x="14307" y="2228"/>
                    <a:pt x="14411" y="2272"/>
                  </a:cubicBezTo>
                  <a:lnTo>
                    <a:pt x="14695" y="2392"/>
                  </a:lnTo>
                  <a:lnTo>
                    <a:pt x="14527" y="2625"/>
                  </a:lnTo>
                  <a:cubicBezTo>
                    <a:pt x="14456" y="2722"/>
                    <a:pt x="14400" y="2821"/>
                    <a:pt x="14359" y="2919"/>
                  </a:cubicBezTo>
                  <a:cubicBezTo>
                    <a:pt x="14307" y="3043"/>
                    <a:pt x="14159" y="3194"/>
                    <a:pt x="14023" y="3314"/>
                  </a:cubicBezTo>
                  <a:cubicBezTo>
                    <a:pt x="14221" y="3513"/>
                    <a:pt x="14343" y="3591"/>
                    <a:pt x="14635" y="3651"/>
                  </a:cubicBezTo>
                  <a:cubicBezTo>
                    <a:pt x="15416" y="3815"/>
                    <a:pt x="16303" y="4269"/>
                    <a:pt x="16526" y="4912"/>
                  </a:cubicBezTo>
                  <a:cubicBezTo>
                    <a:pt x="16621" y="5185"/>
                    <a:pt x="16631" y="5606"/>
                    <a:pt x="16143" y="6061"/>
                  </a:cubicBezTo>
                  <a:cubicBezTo>
                    <a:pt x="15788" y="6392"/>
                    <a:pt x="15689" y="6585"/>
                    <a:pt x="15803" y="6727"/>
                  </a:cubicBezTo>
                  <a:cubicBezTo>
                    <a:pt x="15825" y="6755"/>
                    <a:pt x="15939" y="6802"/>
                    <a:pt x="16008" y="6829"/>
                  </a:cubicBezTo>
                  <a:cubicBezTo>
                    <a:pt x="16100" y="6866"/>
                    <a:pt x="16190" y="6904"/>
                    <a:pt x="16258" y="6947"/>
                  </a:cubicBezTo>
                  <a:cubicBezTo>
                    <a:pt x="16431" y="7057"/>
                    <a:pt x="16551" y="7181"/>
                    <a:pt x="16667" y="7302"/>
                  </a:cubicBezTo>
                  <a:cubicBezTo>
                    <a:pt x="16732" y="7370"/>
                    <a:pt x="16797" y="7438"/>
                    <a:pt x="16874" y="7501"/>
                  </a:cubicBezTo>
                  <a:cubicBezTo>
                    <a:pt x="17218" y="7784"/>
                    <a:pt x="17993" y="8499"/>
                    <a:pt x="17727" y="8992"/>
                  </a:cubicBezTo>
                  <a:cubicBezTo>
                    <a:pt x="17633" y="9164"/>
                    <a:pt x="17480" y="9229"/>
                    <a:pt x="17379" y="9272"/>
                  </a:cubicBezTo>
                  <a:cubicBezTo>
                    <a:pt x="17285" y="9312"/>
                    <a:pt x="17274" y="9317"/>
                    <a:pt x="17253" y="9387"/>
                  </a:cubicBezTo>
                  <a:cubicBezTo>
                    <a:pt x="17161" y="9699"/>
                    <a:pt x="17173" y="10378"/>
                    <a:pt x="17402" y="10692"/>
                  </a:cubicBezTo>
                  <a:cubicBezTo>
                    <a:pt x="17484" y="10804"/>
                    <a:pt x="17558" y="10817"/>
                    <a:pt x="17583" y="10821"/>
                  </a:cubicBezTo>
                  <a:lnTo>
                    <a:pt x="17779" y="10822"/>
                  </a:lnTo>
                  <a:lnTo>
                    <a:pt x="17908" y="10819"/>
                  </a:lnTo>
                  <a:cubicBezTo>
                    <a:pt x="17986" y="10819"/>
                    <a:pt x="18192" y="10819"/>
                    <a:pt x="18336" y="10960"/>
                  </a:cubicBezTo>
                  <a:cubicBezTo>
                    <a:pt x="18494" y="11114"/>
                    <a:pt x="18462" y="11334"/>
                    <a:pt x="18453" y="11406"/>
                  </a:cubicBezTo>
                  <a:cubicBezTo>
                    <a:pt x="18433" y="11548"/>
                    <a:pt x="18462" y="11570"/>
                    <a:pt x="18703" y="11680"/>
                  </a:cubicBezTo>
                  <a:cubicBezTo>
                    <a:pt x="18820" y="11732"/>
                    <a:pt x="18952" y="11793"/>
                    <a:pt x="19073" y="11889"/>
                  </a:cubicBezTo>
                  <a:cubicBezTo>
                    <a:pt x="19254" y="12033"/>
                    <a:pt x="19343" y="12179"/>
                    <a:pt x="19342" y="12333"/>
                  </a:cubicBezTo>
                  <a:cubicBezTo>
                    <a:pt x="19339" y="12555"/>
                    <a:pt x="19157" y="12694"/>
                    <a:pt x="19011" y="12807"/>
                  </a:cubicBezTo>
                  <a:cubicBezTo>
                    <a:pt x="18818" y="12955"/>
                    <a:pt x="18827" y="12970"/>
                    <a:pt x="18853" y="13017"/>
                  </a:cubicBezTo>
                  <a:cubicBezTo>
                    <a:pt x="19023" y="13323"/>
                    <a:pt x="19620" y="13538"/>
                    <a:pt x="20147" y="13727"/>
                  </a:cubicBezTo>
                  <a:cubicBezTo>
                    <a:pt x="20520" y="13861"/>
                    <a:pt x="20873" y="13988"/>
                    <a:pt x="21123" y="14154"/>
                  </a:cubicBezTo>
                  <a:cubicBezTo>
                    <a:pt x="21385" y="14328"/>
                    <a:pt x="21533" y="14557"/>
                    <a:pt x="21552" y="14816"/>
                  </a:cubicBezTo>
                  <a:cubicBezTo>
                    <a:pt x="21600" y="15520"/>
                    <a:pt x="20693" y="16286"/>
                    <a:pt x="20094" y="16793"/>
                  </a:cubicBezTo>
                  <a:cubicBezTo>
                    <a:pt x="19997" y="16873"/>
                    <a:pt x="19913" y="16945"/>
                    <a:pt x="19846" y="17005"/>
                  </a:cubicBezTo>
                  <a:cubicBezTo>
                    <a:pt x="19197" y="17588"/>
                    <a:pt x="18404" y="18138"/>
                    <a:pt x="17346" y="18736"/>
                  </a:cubicBezTo>
                  <a:lnTo>
                    <a:pt x="17063" y="18895"/>
                  </a:lnTo>
                  <a:cubicBezTo>
                    <a:pt x="16487" y="19217"/>
                    <a:pt x="15943" y="19522"/>
                    <a:pt x="15430" y="19945"/>
                  </a:cubicBezTo>
                  <a:lnTo>
                    <a:pt x="15374" y="19980"/>
                  </a:lnTo>
                  <a:lnTo>
                    <a:pt x="15253" y="20029"/>
                  </a:lnTo>
                  <a:lnTo>
                    <a:pt x="15101" y="20045"/>
                  </a:lnTo>
                  <a:cubicBezTo>
                    <a:pt x="12989" y="20199"/>
                    <a:pt x="11091" y="20598"/>
                    <a:pt x="9169" y="21028"/>
                  </a:cubicBezTo>
                  <a:cubicBezTo>
                    <a:pt x="8797" y="21111"/>
                    <a:pt x="8426" y="21203"/>
                    <a:pt x="8057" y="21295"/>
                  </a:cubicBezTo>
                  <a:cubicBezTo>
                    <a:pt x="7703" y="21382"/>
                    <a:pt x="7351" y="21469"/>
                    <a:pt x="7001" y="21549"/>
                  </a:cubicBezTo>
                  <a:cubicBezTo>
                    <a:pt x="6851" y="21583"/>
                    <a:pt x="6759" y="21600"/>
                    <a:pt x="6675" y="21600"/>
                  </a:cubicBez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72" name="Shape 17050">
              <a:extLst>
                <a:ext uri="{FF2B5EF4-FFF2-40B4-BE49-F238E27FC236}">
                  <a16:creationId xmlns:a16="http://schemas.microsoft.com/office/drawing/2014/main" id="{E5E26217-7AA5-5C05-B90C-C044386C40B5}"/>
                </a:ext>
              </a:extLst>
            </p:cNvPr>
            <p:cNvSpPr/>
            <p:nvPr/>
          </p:nvSpPr>
          <p:spPr>
            <a:xfrm>
              <a:off x="5664105" y="1618237"/>
              <a:ext cx="677334" cy="464412"/>
            </a:xfrm>
            <a:custGeom>
              <a:avLst/>
              <a:gdLst/>
              <a:ahLst/>
              <a:cxnLst>
                <a:cxn ang="0">
                  <a:pos x="wd2" y="hd2"/>
                </a:cxn>
                <a:cxn ang="5400000">
                  <a:pos x="wd2" y="hd2"/>
                </a:cxn>
                <a:cxn ang="10800000">
                  <a:pos x="wd2" y="hd2"/>
                </a:cxn>
                <a:cxn ang="16200000">
                  <a:pos x="wd2" y="hd2"/>
                </a:cxn>
              </a:cxnLst>
              <a:rect l="0" t="0" r="r" b="b"/>
              <a:pathLst>
                <a:path w="21546" h="21600" extrusionOk="0">
                  <a:moveTo>
                    <a:pt x="556" y="19491"/>
                  </a:moveTo>
                  <a:cubicBezTo>
                    <a:pt x="601" y="19520"/>
                    <a:pt x="672" y="19549"/>
                    <a:pt x="729" y="19549"/>
                  </a:cubicBezTo>
                  <a:cubicBezTo>
                    <a:pt x="762" y="19429"/>
                    <a:pt x="748" y="19406"/>
                    <a:pt x="748" y="19406"/>
                  </a:cubicBezTo>
                  <a:cubicBezTo>
                    <a:pt x="736" y="19405"/>
                    <a:pt x="725" y="19404"/>
                    <a:pt x="715" y="19404"/>
                  </a:cubicBezTo>
                  <a:cubicBezTo>
                    <a:pt x="676" y="19404"/>
                    <a:pt x="650" y="19410"/>
                    <a:pt x="625" y="19416"/>
                  </a:cubicBezTo>
                  <a:cubicBezTo>
                    <a:pt x="580" y="19425"/>
                    <a:pt x="536" y="19433"/>
                    <a:pt x="495" y="19433"/>
                  </a:cubicBezTo>
                  <a:cubicBezTo>
                    <a:pt x="485" y="19433"/>
                    <a:pt x="476" y="19433"/>
                    <a:pt x="466" y="19432"/>
                  </a:cubicBezTo>
                  <a:lnTo>
                    <a:pt x="556" y="19491"/>
                  </a:lnTo>
                  <a:close/>
                  <a:moveTo>
                    <a:pt x="2084" y="21600"/>
                  </a:moveTo>
                  <a:cubicBezTo>
                    <a:pt x="1739" y="21600"/>
                    <a:pt x="1430" y="21482"/>
                    <a:pt x="1190" y="21259"/>
                  </a:cubicBezTo>
                  <a:cubicBezTo>
                    <a:pt x="1119" y="21193"/>
                    <a:pt x="1051" y="21135"/>
                    <a:pt x="986" y="21079"/>
                  </a:cubicBezTo>
                  <a:cubicBezTo>
                    <a:pt x="627" y="20770"/>
                    <a:pt x="317" y="20503"/>
                    <a:pt x="369" y="19649"/>
                  </a:cubicBezTo>
                  <a:lnTo>
                    <a:pt x="384" y="19409"/>
                  </a:lnTo>
                  <a:cubicBezTo>
                    <a:pt x="211" y="19329"/>
                    <a:pt x="24" y="19097"/>
                    <a:pt x="60" y="18454"/>
                  </a:cubicBezTo>
                  <a:cubicBezTo>
                    <a:pt x="69" y="18290"/>
                    <a:pt x="84" y="18134"/>
                    <a:pt x="100" y="17982"/>
                  </a:cubicBezTo>
                  <a:cubicBezTo>
                    <a:pt x="130" y="17685"/>
                    <a:pt x="159" y="17405"/>
                    <a:pt x="125" y="17112"/>
                  </a:cubicBezTo>
                  <a:cubicBezTo>
                    <a:pt x="77" y="16717"/>
                    <a:pt x="37" y="16284"/>
                    <a:pt x="55" y="15799"/>
                  </a:cubicBezTo>
                  <a:cubicBezTo>
                    <a:pt x="59" y="15687"/>
                    <a:pt x="45" y="15565"/>
                    <a:pt x="29" y="15437"/>
                  </a:cubicBezTo>
                  <a:cubicBezTo>
                    <a:pt x="-4" y="15157"/>
                    <a:pt x="-46" y="14809"/>
                    <a:pt x="145" y="14518"/>
                  </a:cubicBezTo>
                  <a:cubicBezTo>
                    <a:pt x="279" y="14316"/>
                    <a:pt x="531" y="14121"/>
                    <a:pt x="708" y="14025"/>
                  </a:cubicBezTo>
                  <a:cubicBezTo>
                    <a:pt x="747" y="14004"/>
                    <a:pt x="790" y="13994"/>
                    <a:pt x="841" y="13994"/>
                  </a:cubicBezTo>
                  <a:cubicBezTo>
                    <a:pt x="874" y="13994"/>
                    <a:pt x="908" y="13998"/>
                    <a:pt x="942" y="14003"/>
                  </a:cubicBezTo>
                  <a:cubicBezTo>
                    <a:pt x="968" y="14006"/>
                    <a:pt x="994" y="14010"/>
                    <a:pt x="1020" y="14010"/>
                  </a:cubicBezTo>
                  <a:cubicBezTo>
                    <a:pt x="1053" y="14010"/>
                    <a:pt x="1064" y="14002"/>
                    <a:pt x="1067" y="13999"/>
                  </a:cubicBezTo>
                  <a:cubicBezTo>
                    <a:pt x="1078" y="13970"/>
                    <a:pt x="1133" y="13756"/>
                    <a:pt x="1135" y="13697"/>
                  </a:cubicBezTo>
                  <a:lnTo>
                    <a:pt x="1237" y="13706"/>
                  </a:lnTo>
                  <a:lnTo>
                    <a:pt x="1258" y="13680"/>
                  </a:lnTo>
                  <a:lnTo>
                    <a:pt x="1267" y="13476"/>
                  </a:lnTo>
                  <a:cubicBezTo>
                    <a:pt x="1302" y="13479"/>
                    <a:pt x="1341" y="13481"/>
                    <a:pt x="1383" y="13481"/>
                  </a:cubicBezTo>
                  <a:cubicBezTo>
                    <a:pt x="1517" y="13481"/>
                    <a:pt x="1642" y="13463"/>
                    <a:pt x="1736" y="13432"/>
                  </a:cubicBezTo>
                  <a:cubicBezTo>
                    <a:pt x="1764" y="12911"/>
                    <a:pt x="2054" y="12876"/>
                    <a:pt x="2251" y="12852"/>
                  </a:cubicBezTo>
                  <a:cubicBezTo>
                    <a:pt x="2340" y="12842"/>
                    <a:pt x="2432" y="12830"/>
                    <a:pt x="2508" y="12788"/>
                  </a:cubicBezTo>
                  <a:cubicBezTo>
                    <a:pt x="2770" y="12641"/>
                    <a:pt x="2912" y="12471"/>
                    <a:pt x="2980" y="12218"/>
                  </a:cubicBezTo>
                  <a:cubicBezTo>
                    <a:pt x="2994" y="12166"/>
                    <a:pt x="3000" y="12106"/>
                    <a:pt x="3007" y="12042"/>
                  </a:cubicBezTo>
                  <a:cubicBezTo>
                    <a:pt x="3026" y="11861"/>
                    <a:pt x="3057" y="11557"/>
                    <a:pt x="3366" y="11557"/>
                  </a:cubicBezTo>
                  <a:cubicBezTo>
                    <a:pt x="3519" y="11560"/>
                    <a:pt x="3630" y="11675"/>
                    <a:pt x="3727" y="11777"/>
                  </a:cubicBezTo>
                  <a:cubicBezTo>
                    <a:pt x="3803" y="11855"/>
                    <a:pt x="3874" y="11928"/>
                    <a:pt x="3941" y="11928"/>
                  </a:cubicBezTo>
                  <a:cubicBezTo>
                    <a:pt x="4182" y="11916"/>
                    <a:pt x="4363" y="11535"/>
                    <a:pt x="4509" y="11229"/>
                  </a:cubicBezTo>
                  <a:lnTo>
                    <a:pt x="4551" y="11141"/>
                  </a:lnTo>
                  <a:cubicBezTo>
                    <a:pt x="4777" y="10676"/>
                    <a:pt x="5107" y="10585"/>
                    <a:pt x="5398" y="10537"/>
                  </a:cubicBezTo>
                  <a:cubicBezTo>
                    <a:pt x="5446" y="10529"/>
                    <a:pt x="5499" y="10520"/>
                    <a:pt x="5533" y="10512"/>
                  </a:cubicBezTo>
                  <a:cubicBezTo>
                    <a:pt x="5539" y="10447"/>
                    <a:pt x="5545" y="10399"/>
                    <a:pt x="5554" y="10342"/>
                  </a:cubicBezTo>
                  <a:cubicBezTo>
                    <a:pt x="5560" y="10308"/>
                    <a:pt x="5558" y="10289"/>
                    <a:pt x="5553" y="10250"/>
                  </a:cubicBezTo>
                  <a:cubicBezTo>
                    <a:pt x="5541" y="10145"/>
                    <a:pt x="5536" y="10028"/>
                    <a:pt x="5617" y="9863"/>
                  </a:cubicBezTo>
                  <a:cubicBezTo>
                    <a:pt x="5716" y="9662"/>
                    <a:pt x="5861" y="9584"/>
                    <a:pt x="5989" y="9517"/>
                  </a:cubicBezTo>
                  <a:cubicBezTo>
                    <a:pt x="6066" y="9475"/>
                    <a:pt x="6139" y="9437"/>
                    <a:pt x="6189" y="9376"/>
                  </a:cubicBezTo>
                  <a:cubicBezTo>
                    <a:pt x="6290" y="9252"/>
                    <a:pt x="6364" y="9025"/>
                    <a:pt x="6435" y="8804"/>
                  </a:cubicBezTo>
                  <a:cubicBezTo>
                    <a:pt x="6465" y="8710"/>
                    <a:pt x="6495" y="8620"/>
                    <a:pt x="6525" y="8539"/>
                  </a:cubicBezTo>
                  <a:cubicBezTo>
                    <a:pt x="6574" y="8409"/>
                    <a:pt x="6613" y="8271"/>
                    <a:pt x="6653" y="8133"/>
                  </a:cubicBezTo>
                  <a:cubicBezTo>
                    <a:pt x="6721" y="7898"/>
                    <a:pt x="6791" y="7654"/>
                    <a:pt x="6904" y="7441"/>
                  </a:cubicBezTo>
                  <a:cubicBezTo>
                    <a:pt x="7162" y="6958"/>
                    <a:pt x="7464" y="6692"/>
                    <a:pt x="7867" y="6420"/>
                  </a:cubicBezTo>
                  <a:cubicBezTo>
                    <a:pt x="8032" y="6307"/>
                    <a:pt x="8127" y="6156"/>
                    <a:pt x="8204" y="5882"/>
                  </a:cubicBezTo>
                  <a:lnTo>
                    <a:pt x="8239" y="5755"/>
                  </a:lnTo>
                  <a:cubicBezTo>
                    <a:pt x="8323" y="5446"/>
                    <a:pt x="8401" y="5154"/>
                    <a:pt x="8683" y="4914"/>
                  </a:cubicBezTo>
                  <a:cubicBezTo>
                    <a:pt x="8783" y="4829"/>
                    <a:pt x="8896" y="4806"/>
                    <a:pt x="8996" y="4787"/>
                  </a:cubicBezTo>
                  <a:cubicBezTo>
                    <a:pt x="9002" y="4786"/>
                    <a:pt x="9008" y="4785"/>
                    <a:pt x="9013" y="4783"/>
                  </a:cubicBezTo>
                  <a:lnTo>
                    <a:pt x="8917" y="4780"/>
                  </a:lnTo>
                  <a:lnTo>
                    <a:pt x="8868" y="4783"/>
                  </a:lnTo>
                  <a:cubicBezTo>
                    <a:pt x="8663" y="4806"/>
                    <a:pt x="8453" y="4873"/>
                    <a:pt x="8255" y="4939"/>
                  </a:cubicBezTo>
                  <a:lnTo>
                    <a:pt x="8174" y="4967"/>
                  </a:lnTo>
                  <a:cubicBezTo>
                    <a:pt x="7919" y="5054"/>
                    <a:pt x="7630" y="5153"/>
                    <a:pt x="7351" y="5153"/>
                  </a:cubicBezTo>
                  <a:cubicBezTo>
                    <a:pt x="7316" y="5153"/>
                    <a:pt x="7280" y="5152"/>
                    <a:pt x="7245" y="5148"/>
                  </a:cubicBezTo>
                  <a:lnTo>
                    <a:pt x="7136" y="5138"/>
                  </a:lnTo>
                  <a:lnTo>
                    <a:pt x="7122" y="4982"/>
                  </a:lnTo>
                  <a:cubicBezTo>
                    <a:pt x="7110" y="4850"/>
                    <a:pt x="7123" y="4746"/>
                    <a:pt x="7166" y="4633"/>
                  </a:cubicBezTo>
                  <a:lnTo>
                    <a:pt x="7196" y="4556"/>
                  </a:lnTo>
                  <a:lnTo>
                    <a:pt x="7255" y="4538"/>
                  </a:lnTo>
                  <a:cubicBezTo>
                    <a:pt x="7501" y="4464"/>
                    <a:pt x="7828" y="4331"/>
                    <a:pt x="7964" y="4218"/>
                  </a:cubicBezTo>
                  <a:cubicBezTo>
                    <a:pt x="8026" y="4166"/>
                    <a:pt x="8081" y="4095"/>
                    <a:pt x="8139" y="4020"/>
                  </a:cubicBezTo>
                  <a:cubicBezTo>
                    <a:pt x="8207" y="3934"/>
                    <a:pt x="8283" y="3835"/>
                    <a:pt x="8380" y="3755"/>
                  </a:cubicBezTo>
                  <a:cubicBezTo>
                    <a:pt x="8486" y="3668"/>
                    <a:pt x="8570" y="3579"/>
                    <a:pt x="8646" y="3498"/>
                  </a:cubicBezTo>
                  <a:cubicBezTo>
                    <a:pt x="8834" y="3297"/>
                    <a:pt x="9012" y="3107"/>
                    <a:pt x="9368" y="3107"/>
                  </a:cubicBezTo>
                  <a:lnTo>
                    <a:pt x="9619" y="3122"/>
                  </a:lnTo>
                  <a:lnTo>
                    <a:pt x="9569" y="3359"/>
                  </a:lnTo>
                  <a:cubicBezTo>
                    <a:pt x="9548" y="3456"/>
                    <a:pt x="9555" y="3532"/>
                    <a:pt x="9590" y="3601"/>
                  </a:cubicBezTo>
                  <a:cubicBezTo>
                    <a:pt x="9658" y="3735"/>
                    <a:pt x="9831" y="3826"/>
                    <a:pt x="10020" y="3826"/>
                  </a:cubicBezTo>
                  <a:cubicBezTo>
                    <a:pt x="10176" y="3826"/>
                    <a:pt x="10316" y="3762"/>
                    <a:pt x="10385" y="3659"/>
                  </a:cubicBezTo>
                  <a:cubicBezTo>
                    <a:pt x="10391" y="3650"/>
                    <a:pt x="10397" y="3641"/>
                    <a:pt x="10401" y="3632"/>
                  </a:cubicBezTo>
                  <a:cubicBezTo>
                    <a:pt x="10134" y="3594"/>
                    <a:pt x="10000" y="3558"/>
                    <a:pt x="9939" y="3426"/>
                  </a:cubicBezTo>
                  <a:cubicBezTo>
                    <a:pt x="9870" y="3274"/>
                    <a:pt x="9881" y="3142"/>
                    <a:pt x="9903" y="3058"/>
                  </a:cubicBezTo>
                  <a:cubicBezTo>
                    <a:pt x="9975" y="2781"/>
                    <a:pt x="10251" y="2650"/>
                    <a:pt x="10503" y="2549"/>
                  </a:cubicBezTo>
                  <a:lnTo>
                    <a:pt x="10554" y="2528"/>
                  </a:lnTo>
                  <a:cubicBezTo>
                    <a:pt x="10663" y="2480"/>
                    <a:pt x="10769" y="2450"/>
                    <a:pt x="10871" y="2421"/>
                  </a:cubicBezTo>
                  <a:cubicBezTo>
                    <a:pt x="11080" y="2362"/>
                    <a:pt x="11261" y="2311"/>
                    <a:pt x="11418" y="2107"/>
                  </a:cubicBezTo>
                  <a:cubicBezTo>
                    <a:pt x="11547" y="1942"/>
                    <a:pt x="11785" y="1637"/>
                    <a:pt x="12036" y="1637"/>
                  </a:cubicBezTo>
                  <a:cubicBezTo>
                    <a:pt x="12096" y="1637"/>
                    <a:pt x="12152" y="1654"/>
                    <a:pt x="12204" y="1687"/>
                  </a:cubicBezTo>
                  <a:cubicBezTo>
                    <a:pt x="12284" y="1739"/>
                    <a:pt x="12334" y="1818"/>
                    <a:pt x="12369" y="1876"/>
                  </a:cubicBezTo>
                  <a:cubicBezTo>
                    <a:pt x="12412" y="1945"/>
                    <a:pt x="12421" y="1955"/>
                    <a:pt x="12455" y="1955"/>
                  </a:cubicBezTo>
                  <a:cubicBezTo>
                    <a:pt x="12500" y="1955"/>
                    <a:pt x="12536" y="1946"/>
                    <a:pt x="12568" y="1938"/>
                  </a:cubicBezTo>
                  <a:cubicBezTo>
                    <a:pt x="12606" y="1928"/>
                    <a:pt x="12641" y="1920"/>
                    <a:pt x="12677" y="1920"/>
                  </a:cubicBezTo>
                  <a:cubicBezTo>
                    <a:pt x="12760" y="1920"/>
                    <a:pt x="12835" y="1959"/>
                    <a:pt x="12920" y="2045"/>
                  </a:cubicBezTo>
                  <a:cubicBezTo>
                    <a:pt x="12960" y="2086"/>
                    <a:pt x="13007" y="2134"/>
                    <a:pt x="13020" y="2137"/>
                  </a:cubicBezTo>
                  <a:cubicBezTo>
                    <a:pt x="13026" y="2137"/>
                    <a:pt x="13047" y="2131"/>
                    <a:pt x="13117" y="2079"/>
                  </a:cubicBezTo>
                  <a:cubicBezTo>
                    <a:pt x="13138" y="2062"/>
                    <a:pt x="13177" y="2039"/>
                    <a:pt x="13220" y="2014"/>
                  </a:cubicBezTo>
                  <a:cubicBezTo>
                    <a:pt x="13270" y="1985"/>
                    <a:pt x="13385" y="1917"/>
                    <a:pt x="13411" y="1880"/>
                  </a:cubicBezTo>
                  <a:cubicBezTo>
                    <a:pt x="13375" y="1840"/>
                    <a:pt x="13330" y="1670"/>
                    <a:pt x="13447" y="1517"/>
                  </a:cubicBezTo>
                  <a:cubicBezTo>
                    <a:pt x="13521" y="1418"/>
                    <a:pt x="13632" y="1407"/>
                    <a:pt x="13710" y="1407"/>
                  </a:cubicBezTo>
                  <a:cubicBezTo>
                    <a:pt x="13758" y="1407"/>
                    <a:pt x="13808" y="1411"/>
                    <a:pt x="13854" y="1416"/>
                  </a:cubicBezTo>
                  <a:cubicBezTo>
                    <a:pt x="13889" y="1420"/>
                    <a:pt x="13921" y="1423"/>
                    <a:pt x="13947" y="1423"/>
                  </a:cubicBezTo>
                  <a:cubicBezTo>
                    <a:pt x="14165" y="1398"/>
                    <a:pt x="14205" y="1347"/>
                    <a:pt x="14211" y="1337"/>
                  </a:cubicBezTo>
                  <a:cubicBezTo>
                    <a:pt x="14189" y="1328"/>
                    <a:pt x="14063" y="1232"/>
                    <a:pt x="14021" y="1200"/>
                  </a:cubicBezTo>
                  <a:lnTo>
                    <a:pt x="13976" y="1166"/>
                  </a:lnTo>
                  <a:lnTo>
                    <a:pt x="14045" y="806"/>
                  </a:lnTo>
                  <a:lnTo>
                    <a:pt x="14148" y="808"/>
                  </a:lnTo>
                  <a:cubicBezTo>
                    <a:pt x="14299" y="808"/>
                    <a:pt x="14475" y="795"/>
                    <a:pt x="14634" y="700"/>
                  </a:cubicBezTo>
                  <a:cubicBezTo>
                    <a:pt x="14759" y="626"/>
                    <a:pt x="14926" y="542"/>
                    <a:pt x="15108" y="542"/>
                  </a:cubicBezTo>
                  <a:cubicBezTo>
                    <a:pt x="15193" y="542"/>
                    <a:pt x="15277" y="560"/>
                    <a:pt x="15356" y="596"/>
                  </a:cubicBezTo>
                  <a:cubicBezTo>
                    <a:pt x="15455" y="642"/>
                    <a:pt x="15536" y="664"/>
                    <a:pt x="15604" y="664"/>
                  </a:cubicBezTo>
                  <a:cubicBezTo>
                    <a:pt x="15717" y="664"/>
                    <a:pt x="15810" y="603"/>
                    <a:pt x="15906" y="467"/>
                  </a:cubicBezTo>
                  <a:cubicBezTo>
                    <a:pt x="16026" y="296"/>
                    <a:pt x="16066" y="280"/>
                    <a:pt x="16237" y="270"/>
                  </a:cubicBezTo>
                  <a:cubicBezTo>
                    <a:pt x="16367" y="263"/>
                    <a:pt x="16483" y="252"/>
                    <a:pt x="16594" y="198"/>
                  </a:cubicBezTo>
                  <a:cubicBezTo>
                    <a:pt x="16625" y="183"/>
                    <a:pt x="16653" y="158"/>
                    <a:pt x="16686" y="129"/>
                  </a:cubicBezTo>
                  <a:cubicBezTo>
                    <a:pt x="16747" y="75"/>
                    <a:pt x="16823" y="8"/>
                    <a:pt x="16934" y="0"/>
                  </a:cubicBezTo>
                  <a:cubicBezTo>
                    <a:pt x="16935" y="0"/>
                    <a:pt x="16936" y="0"/>
                    <a:pt x="16937" y="0"/>
                  </a:cubicBezTo>
                  <a:cubicBezTo>
                    <a:pt x="17076" y="0"/>
                    <a:pt x="17181" y="51"/>
                    <a:pt x="17274" y="97"/>
                  </a:cubicBezTo>
                  <a:cubicBezTo>
                    <a:pt x="17328" y="122"/>
                    <a:pt x="17381" y="149"/>
                    <a:pt x="17435" y="163"/>
                  </a:cubicBezTo>
                  <a:lnTo>
                    <a:pt x="17544" y="192"/>
                  </a:lnTo>
                  <a:lnTo>
                    <a:pt x="17544" y="409"/>
                  </a:lnTo>
                  <a:cubicBezTo>
                    <a:pt x="17545" y="409"/>
                    <a:pt x="17546" y="409"/>
                    <a:pt x="17547" y="408"/>
                  </a:cubicBezTo>
                  <a:cubicBezTo>
                    <a:pt x="17574" y="402"/>
                    <a:pt x="17597" y="400"/>
                    <a:pt x="17618" y="400"/>
                  </a:cubicBezTo>
                  <a:cubicBezTo>
                    <a:pt x="17712" y="400"/>
                    <a:pt x="17769" y="455"/>
                    <a:pt x="17800" y="501"/>
                  </a:cubicBezTo>
                  <a:cubicBezTo>
                    <a:pt x="17879" y="618"/>
                    <a:pt x="17876" y="787"/>
                    <a:pt x="17873" y="922"/>
                  </a:cubicBezTo>
                  <a:cubicBezTo>
                    <a:pt x="17873" y="944"/>
                    <a:pt x="17872" y="973"/>
                    <a:pt x="17872" y="1000"/>
                  </a:cubicBezTo>
                  <a:cubicBezTo>
                    <a:pt x="17912" y="930"/>
                    <a:pt x="17957" y="828"/>
                    <a:pt x="17980" y="774"/>
                  </a:cubicBezTo>
                  <a:cubicBezTo>
                    <a:pt x="18011" y="705"/>
                    <a:pt x="18038" y="647"/>
                    <a:pt x="18057" y="615"/>
                  </a:cubicBezTo>
                  <a:cubicBezTo>
                    <a:pt x="18250" y="292"/>
                    <a:pt x="18499" y="127"/>
                    <a:pt x="18797" y="127"/>
                  </a:cubicBezTo>
                  <a:cubicBezTo>
                    <a:pt x="18883" y="127"/>
                    <a:pt x="18972" y="141"/>
                    <a:pt x="19063" y="167"/>
                  </a:cubicBezTo>
                  <a:cubicBezTo>
                    <a:pt x="19139" y="189"/>
                    <a:pt x="19363" y="251"/>
                    <a:pt x="19354" y="635"/>
                  </a:cubicBezTo>
                  <a:cubicBezTo>
                    <a:pt x="19467" y="513"/>
                    <a:pt x="19593" y="432"/>
                    <a:pt x="19732" y="432"/>
                  </a:cubicBezTo>
                  <a:cubicBezTo>
                    <a:pt x="19829" y="432"/>
                    <a:pt x="19923" y="473"/>
                    <a:pt x="20013" y="554"/>
                  </a:cubicBezTo>
                  <a:cubicBezTo>
                    <a:pt x="20050" y="587"/>
                    <a:pt x="20075" y="623"/>
                    <a:pt x="20093" y="649"/>
                  </a:cubicBezTo>
                  <a:cubicBezTo>
                    <a:pt x="20116" y="682"/>
                    <a:pt x="20120" y="688"/>
                    <a:pt x="20150" y="696"/>
                  </a:cubicBezTo>
                  <a:cubicBezTo>
                    <a:pt x="20167" y="701"/>
                    <a:pt x="20183" y="702"/>
                    <a:pt x="20199" y="702"/>
                  </a:cubicBezTo>
                  <a:cubicBezTo>
                    <a:pt x="20224" y="702"/>
                    <a:pt x="20249" y="699"/>
                    <a:pt x="20274" y="696"/>
                  </a:cubicBezTo>
                  <a:cubicBezTo>
                    <a:pt x="20306" y="692"/>
                    <a:pt x="20338" y="689"/>
                    <a:pt x="20369" y="689"/>
                  </a:cubicBezTo>
                  <a:cubicBezTo>
                    <a:pt x="20391" y="689"/>
                    <a:pt x="20412" y="690"/>
                    <a:pt x="20434" y="694"/>
                  </a:cubicBezTo>
                  <a:cubicBezTo>
                    <a:pt x="20507" y="705"/>
                    <a:pt x="20576" y="739"/>
                    <a:pt x="20641" y="770"/>
                  </a:cubicBezTo>
                  <a:cubicBezTo>
                    <a:pt x="20689" y="793"/>
                    <a:pt x="20736" y="817"/>
                    <a:pt x="20785" y="828"/>
                  </a:cubicBezTo>
                  <a:cubicBezTo>
                    <a:pt x="20899" y="853"/>
                    <a:pt x="21468" y="996"/>
                    <a:pt x="21508" y="1268"/>
                  </a:cubicBezTo>
                  <a:lnTo>
                    <a:pt x="21526" y="1398"/>
                  </a:lnTo>
                  <a:lnTo>
                    <a:pt x="21437" y="1502"/>
                  </a:lnTo>
                  <a:cubicBezTo>
                    <a:pt x="21335" y="1597"/>
                    <a:pt x="21223" y="1615"/>
                    <a:pt x="21123" y="1632"/>
                  </a:cubicBezTo>
                  <a:cubicBezTo>
                    <a:pt x="21080" y="1639"/>
                    <a:pt x="21037" y="1645"/>
                    <a:pt x="20995" y="1660"/>
                  </a:cubicBezTo>
                  <a:cubicBezTo>
                    <a:pt x="20995" y="1660"/>
                    <a:pt x="20680" y="1775"/>
                    <a:pt x="20609" y="1800"/>
                  </a:cubicBezTo>
                  <a:cubicBezTo>
                    <a:pt x="20835" y="1896"/>
                    <a:pt x="21064" y="1975"/>
                    <a:pt x="21302" y="2056"/>
                  </a:cubicBezTo>
                  <a:lnTo>
                    <a:pt x="21424" y="2098"/>
                  </a:lnTo>
                  <a:lnTo>
                    <a:pt x="21410" y="2288"/>
                  </a:lnTo>
                  <a:lnTo>
                    <a:pt x="21522" y="2305"/>
                  </a:lnTo>
                  <a:cubicBezTo>
                    <a:pt x="21522" y="2332"/>
                    <a:pt x="21529" y="2380"/>
                    <a:pt x="21533" y="2426"/>
                  </a:cubicBezTo>
                  <a:cubicBezTo>
                    <a:pt x="21548" y="2557"/>
                    <a:pt x="21554" y="2610"/>
                    <a:pt x="21529" y="2677"/>
                  </a:cubicBezTo>
                  <a:cubicBezTo>
                    <a:pt x="21473" y="2826"/>
                    <a:pt x="21410" y="2860"/>
                    <a:pt x="21327" y="2866"/>
                  </a:cubicBezTo>
                  <a:cubicBezTo>
                    <a:pt x="21256" y="2880"/>
                    <a:pt x="21227" y="2884"/>
                    <a:pt x="21195" y="2884"/>
                  </a:cubicBezTo>
                  <a:cubicBezTo>
                    <a:pt x="21089" y="2884"/>
                    <a:pt x="20976" y="2841"/>
                    <a:pt x="20875" y="2795"/>
                  </a:cubicBezTo>
                  <a:cubicBezTo>
                    <a:pt x="20805" y="2891"/>
                    <a:pt x="20678" y="3011"/>
                    <a:pt x="20461" y="3197"/>
                  </a:cubicBezTo>
                  <a:lnTo>
                    <a:pt x="20398" y="3252"/>
                  </a:lnTo>
                  <a:cubicBezTo>
                    <a:pt x="20260" y="3401"/>
                    <a:pt x="20151" y="3569"/>
                    <a:pt x="20074" y="3751"/>
                  </a:cubicBezTo>
                  <a:lnTo>
                    <a:pt x="19960" y="3651"/>
                  </a:lnTo>
                  <a:lnTo>
                    <a:pt x="19906" y="3812"/>
                  </a:lnTo>
                  <a:cubicBezTo>
                    <a:pt x="19866" y="3784"/>
                    <a:pt x="19665" y="3629"/>
                    <a:pt x="19646" y="3376"/>
                  </a:cubicBezTo>
                  <a:cubicBezTo>
                    <a:pt x="19639" y="3282"/>
                    <a:pt x="19654" y="3143"/>
                    <a:pt x="19766" y="3014"/>
                  </a:cubicBezTo>
                  <a:cubicBezTo>
                    <a:pt x="19917" y="2839"/>
                    <a:pt x="20009" y="2729"/>
                    <a:pt x="19997" y="2675"/>
                  </a:cubicBezTo>
                  <a:cubicBezTo>
                    <a:pt x="19979" y="2599"/>
                    <a:pt x="19801" y="2541"/>
                    <a:pt x="19725" y="2515"/>
                  </a:cubicBezTo>
                  <a:lnTo>
                    <a:pt x="19637" y="2485"/>
                  </a:lnTo>
                  <a:cubicBezTo>
                    <a:pt x="19404" y="2389"/>
                    <a:pt x="19212" y="2267"/>
                    <a:pt x="19010" y="2137"/>
                  </a:cubicBezTo>
                  <a:cubicBezTo>
                    <a:pt x="18955" y="2102"/>
                    <a:pt x="18905" y="2085"/>
                    <a:pt x="18853" y="2085"/>
                  </a:cubicBezTo>
                  <a:cubicBezTo>
                    <a:pt x="18786" y="2085"/>
                    <a:pt x="18715" y="2113"/>
                    <a:pt x="18634" y="2145"/>
                  </a:cubicBezTo>
                  <a:lnTo>
                    <a:pt x="18540" y="2181"/>
                  </a:lnTo>
                  <a:cubicBezTo>
                    <a:pt x="18436" y="2219"/>
                    <a:pt x="18315" y="2233"/>
                    <a:pt x="18191" y="2245"/>
                  </a:cubicBezTo>
                  <a:cubicBezTo>
                    <a:pt x="18032" y="2262"/>
                    <a:pt x="17867" y="2278"/>
                    <a:pt x="17759" y="2361"/>
                  </a:cubicBezTo>
                  <a:cubicBezTo>
                    <a:pt x="17575" y="2502"/>
                    <a:pt x="17479" y="2781"/>
                    <a:pt x="17448" y="3265"/>
                  </a:cubicBezTo>
                  <a:cubicBezTo>
                    <a:pt x="17416" y="3768"/>
                    <a:pt x="17303" y="3962"/>
                    <a:pt x="16998" y="3994"/>
                  </a:cubicBezTo>
                  <a:cubicBezTo>
                    <a:pt x="16958" y="4224"/>
                    <a:pt x="16840" y="4352"/>
                    <a:pt x="16662" y="4352"/>
                  </a:cubicBezTo>
                  <a:cubicBezTo>
                    <a:pt x="16524" y="4352"/>
                    <a:pt x="16364" y="4277"/>
                    <a:pt x="16195" y="4199"/>
                  </a:cubicBezTo>
                  <a:cubicBezTo>
                    <a:pt x="16044" y="4129"/>
                    <a:pt x="15887" y="4056"/>
                    <a:pt x="15775" y="4056"/>
                  </a:cubicBezTo>
                  <a:cubicBezTo>
                    <a:pt x="15731" y="4056"/>
                    <a:pt x="15699" y="4067"/>
                    <a:pt x="15680" y="4089"/>
                  </a:cubicBezTo>
                  <a:cubicBezTo>
                    <a:pt x="15590" y="4196"/>
                    <a:pt x="15482" y="4250"/>
                    <a:pt x="15340" y="4261"/>
                  </a:cubicBezTo>
                  <a:lnTo>
                    <a:pt x="15268" y="4264"/>
                  </a:lnTo>
                  <a:cubicBezTo>
                    <a:pt x="15068" y="4264"/>
                    <a:pt x="14770" y="4201"/>
                    <a:pt x="14585" y="4026"/>
                  </a:cubicBezTo>
                  <a:cubicBezTo>
                    <a:pt x="14493" y="3938"/>
                    <a:pt x="14406" y="3831"/>
                    <a:pt x="14319" y="3722"/>
                  </a:cubicBezTo>
                  <a:cubicBezTo>
                    <a:pt x="14200" y="3573"/>
                    <a:pt x="14087" y="3433"/>
                    <a:pt x="13964" y="3353"/>
                  </a:cubicBezTo>
                  <a:cubicBezTo>
                    <a:pt x="13868" y="3290"/>
                    <a:pt x="13763" y="3263"/>
                    <a:pt x="13622" y="3263"/>
                  </a:cubicBezTo>
                  <a:cubicBezTo>
                    <a:pt x="13614" y="3263"/>
                    <a:pt x="13605" y="3263"/>
                    <a:pt x="13596" y="3263"/>
                  </a:cubicBezTo>
                  <a:cubicBezTo>
                    <a:pt x="13567" y="3666"/>
                    <a:pt x="13553" y="3693"/>
                    <a:pt x="13443" y="3693"/>
                  </a:cubicBezTo>
                  <a:cubicBezTo>
                    <a:pt x="13356" y="3692"/>
                    <a:pt x="13265" y="3677"/>
                    <a:pt x="13173" y="3661"/>
                  </a:cubicBezTo>
                  <a:cubicBezTo>
                    <a:pt x="13089" y="3646"/>
                    <a:pt x="13004" y="3631"/>
                    <a:pt x="12921" y="3631"/>
                  </a:cubicBezTo>
                  <a:cubicBezTo>
                    <a:pt x="12912" y="3631"/>
                    <a:pt x="12903" y="3631"/>
                    <a:pt x="12895" y="3632"/>
                  </a:cubicBezTo>
                  <a:cubicBezTo>
                    <a:pt x="12981" y="3952"/>
                    <a:pt x="12985" y="4199"/>
                    <a:pt x="12907" y="4382"/>
                  </a:cubicBezTo>
                  <a:cubicBezTo>
                    <a:pt x="12825" y="4574"/>
                    <a:pt x="12669" y="4668"/>
                    <a:pt x="12431" y="4668"/>
                  </a:cubicBezTo>
                  <a:cubicBezTo>
                    <a:pt x="12196" y="4668"/>
                    <a:pt x="11918" y="4579"/>
                    <a:pt x="11672" y="4501"/>
                  </a:cubicBezTo>
                  <a:cubicBezTo>
                    <a:pt x="11572" y="4469"/>
                    <a:pt x="11479" y="4440"/>
                    <a:pt x="11401" y="4420"/>
                  </a:cubicBezTo>
                  <a:cubicBezTo>
                    <a:pt x="11401" y="4420"/>
                    <a:pt x="11401" y="4420"/>
                    <a:pt x="11400" y="4420"/>
                  </a:cubicBezTo>
                  <a:cubicBezTo>
                    <a:pt x="11316" y="4420"/>
                    <a:pt x="11284" y="4679"/>
                    <a:pt x="11264" y="4851"/>
                  </a:cubicBezTo>
                  <a:cubicBezTo>
                    <a:pt x="11242" y="5031"/>
                    <a:pt x="11223" y="5185"/>
                    <a:pt x="11166" y="5290"/>
                  </a:cubicBezTo>
                  <a:lnTo>
                    <a:pt x="11130" y="5355"/>
                  </a:lnTo>
                  <a:lnTo>
                    <a:pt x="11022" y="5366"/>
                  </a:lnTo>
                  <a:cubicBezTo>
                    <a:pt x="10909" y="5366"/>
                    <a:pt x="10805" y="5318"/>
                    <a:pt x="10715" y="5275"/>
                  </a:cubicBezTo>
                  <a:cubicBezTo>
                    <a:pt x="10635" y="5238"/>
                    <a:pt x="10560" y="5202"/>
                    <a:pt x="10488" y="5202"/>
                  </a:cubicBezTo>
                  <a:cubicBezTo>
                    <a:pt x="10280" y="5245"/>
                    <a:pt x="10002" y="5595"/>
                    <a:pt x="9992" y="5824"/>
                  </a:cubicBezTo>
                  <a:lnTo>
                    <a:pt x="9984" y="5985"/>
                  </a:lnTo>
                  <a:cubicBezTo>
                    <a:pt x="9984" y="5985"/>
                    <a:pt x="9815" y="6011"/>
                    <a:pt x="9788" y="6017"/>
                  </a:cubicBezTo>
                  <a:cubicBezTo>
                    <a:pt x="9789" y="6020"/>
                    <a:pt x="9790" y="6023"/>
                    <a:pt x="9791" y="6027"/>
                  </a:cubicBezTo>
                  <a:cubicBezTo>
                    <a:pt x="9947" y="6481"/>
                    <a:pt x="9971" y="6551"/>
                    <a:pt x="9887" y="6661"/>
                  </a:cubicBezTo>
                  <a:cubicBezTo>
                    <a:pt x="9829" y="6734"/>
                    <a:pt x="9769" y="6804"/>
                    <a:pt x="9710" y="6874"/>
                  </a:cubicBezTo>
                  <a:cubicBezTo>
                    <a:pt x="9596" y="7008"/>
                    <a:pt x="9478" y="7146"/>
                    <a:pt x="9383" y="7294"/>
                  </a:cubicBezTo>
                  <a:cubicBezTo>
                    <a:pt x="9354" y="7339"/>
                    <a:pt x="9317" y="7385"/>
                    <a:pt x="9278" y="7431"/>
                  </a:cubicBezTo>
                  <a:cubicBezTo>
                    <a:pt x="9230" y="7489"/>
                    <a:pt x="9157" y="7577"/>
                    <a:pt x="9149" y="7629"/>
                  </a:cubicBezTo>
                  <a:cubicBezTo>
                    <a:pt x="9144" y="7658"/>
                    <a:pt x="9156" y="7725"/>
                    <a:pt x="9165" y="7774"/>
                  </a:cubicBezTo>
                  <a:cubicBezTo>
                    <a:pt x="9175" y="7833"/>
                    <a:pt x="9187" y="7901"/>
                    <a:pt x="9188" y="7970"/>
                  </a:cubicBezTo>
                  <a:lnTo>
                    <a:pt x="9192" y="8106"/>
                  </a:lnTo>
                  <a:lnTo>
                    <a:pt x="9104" y="8156"/>
                  </a:lnTo>
                  <a:cubicBezTo>
                    <a:pt x="9025" y="8200"/>
                    <a:pt x="8941" y="8221"/>
                    <a:pt x="8840" y="8221"/>
                  </a:cubicBezTo>
                  <a:cubicBezTo>
                    <a:pt x="8778" y="8221"/>
                    <a:pt x="8716" y="8213"/>
                    <a:pt x="8654" y="8204"/>
                  </a:cubicBezTo>
                  <a:cubicBezTo>
                    <a:pt x="8601" y="8197"/>
                    <a:pt x="8547" y="8190"/>
                    <a:pt x="8495" y="8190"/>
                  </a:cubicBezTo>
                  <a:cubicBezTo>
                    <a:pt x="8471" y="8190"/>
                    <a:pt x="8448" y="8192"/>
                    <a:pt x="8427" y="8195"/>
                  </a:cubicBezTo>
                  <a:cubicBezTo>
                    <a:pt x="8427" y="8338"/>
                    <a:pt x="8431" y="8574"/>
                    <a:pt x="8433" y="8719"/>
                  </a:cubicBezTo>
                  <a:cubicBezTo>
                    <a:pt x="8436" y="8890"/>
                    <a:pt x="8437" y="9036"/>
                    <a:pt x="8436" y="9075"/>
                  </a:cubicBezTo>
                  <a:cubicBezTo>
                    <a:pt x="8422" y="9408"/>
                    <a:pt x="8268" y="9933"/>
                    <a:pt x="8113" y="10179"/>
                  </a:cubicBezTo>
                  <a:cubicBezTo>
                    <a:pt x="8066" y="10254"/>
                    <a:pt x="8004" y="10304"/>
                    <a:pt x="7944" y="10353"/>
                  </a:cubicBezTo>
                  <a:cubicBezTo>
                    <a:pt x="7903" y="10386"/>
                    <a:pt x="7834" y="10441"/>
                    <a:pt x="7826" y="10473"/>
                  </a:cubicBezTo>
                  <a:cubicBezTo>
                    <a:pt x="7837" y="10536"/>
                    <a:pt x="7938" y="10572"/>
                    <a:pt x="7987" y="10589"/>
                  </a:cubicBezTo>
                  <a:cubicBezTo>
                    <a:pt x="8028" y="10604"/>
                    <a:pt x="8067" y="10618"/>
                    <a:pt x="8100" y="10635"/>
                  </a:cubicBezTo>
                  <a:lnTo>
                    <a:pt x="8189" y="10680"/>
                  </a:lnTo>
                  <a:lnTo>
                    <a:pt x="8189" y="11334"/>
                  </a:lnTo>
                  <a:cubicBezTo>
                    <a:pt x="8189" y="11440"/>
                    <a:pt x="8151" y="11617"/>
                    <a:pt x="7897" y="11617"/>
                  </a:cubicBezTo>
                  <a:cubicBezTo>
                    <a:pt x="7756" y="11617"/>
                    <a:pt x="7573" y="11570"/>
                    <a:pt x="7463" y="11542"/>
                  </a:cubicBezTo>
                  <a:lnTo>
                    <a:pt x="7399" y="11526"/>
                  </a:lnTo>
                  <a:cubicBezTo>
                    <a:pt x="7361" y="11520"/>
                    <a:pt x="7328" y="11518"/>
                    <a:pt x="7296" y="11518"/>
                  </a:cubicBezTo>
                  <a:cubicBezTo>
                    <a:pt x="7072" y="11518"/>
                    <a:pt x="6953" y="11653"/>
                    <a:pt x="6774" y="11958"/>
                  </a:cubicBezTo>
                  <a:cubicBezTo>
                    <a:pt x="6729" y="12032"/>
                    <a:pt x="6689" y="12095"/>
                    <a:pt x="6653" y="12152"/>
                  </a:cubicBezTo>
                  <a:cubicBezTo>
                    <a:pt x="6470" y="12440"/>
                    <a:pt x="6442" y="12484"/>
                    <a:pt x="6518" y="12931"/>
                  </a:cubicBezTo>
                  <a:cubicBezTo>
                    <a:pt x="6547" y="13101"/>
                    <a:pt x="6544" y="13269"/>
                    <a:pt x="6541" y="13433"/>
                  </a:cubicBezTo>
                  <a:lnTo>
                    <a:pt x="6539" y="13559"/>
                  </a:lnTo>
                  <a:cubicBezTo>
                    <a:pt x="6538" y="13811"/>
                    <a:pt x="6545" y="13873"/>
                    <a:pt x="6597" y="14072"/>
                  </a:cubicBezTo>
                  <a:lnTo>
                    <a:pt x="6623" y="14162"/>
                  </a:lnTo>
                  <a:cubicBezTo>
                    <a:pt x="6659" y="14282"/>
                    <a:pt x="6693" y="14395"/>
                    <a:pt x="6656" y="14624"/>
                  </a:cubicBezTo>
                  <a:lnTo>
                    <a:pt x="6635" y="14753"/>
                  </a:lnTo>
                  <a:cubicBezTo>
                    <a:pt x="6587" y="15024"/>
                    <a:pt x="6573" y="15162"/>
                    <a:pt x="6649" y="15258"/>
                  </a:cubicBezTo>
                  <a:cubicBezTo>
                    <a:pt x="6685" y="15304"/>
                    <a:pt x="6736" y="15332"/>
                    <a:pt x="6796" y="15365"/>
                  </a:cubicBezTo>
                  <a:cubicBezTo>
                    <a:pt x="6904" y="15425"/>
                    <a:pt x="7039" y="15501"/>
                    <a:pt x="7119" y="15724"/>
                  </a:cubicBezTo>
                  <a:cubicBezTo>
                    <a:pt x="7187" y="15916"/>
                    <a:pt x="7199" y="16075"/>
                    <a:pt x="7155" y="16211"/>
                  </a:cubicBezTo>
                  <a:cubicBezTo>
                    <a:pt x="7089" y="16416"/>
                    <a:pt x="6922" y="16470"/>
                    <a:pt x="6789" y="16513"/>
                  </a:cubicBezTo>
                  <a:cubicBezTo>
                    <a:pt x="6752" y="16525"/>
                    <a:pt x="6698" y="16543"/>
                    <a:pt x="6662" y="16561"/>
                  </a:cubicBezTo>
                  <a:cubicBezTo>
                    <a:pt x="6681" y="16586"/>
                    <a:pt x="6703" y="16612"/>
                    <a:pt x="6718" y="16630"/>
                  </a:cubicBezTo>
                  <a:cubicBezTo>
                    <a:pt x="6763" y="16683"/>
                    <a:pt x="6798" y="16724"/>
                    <a:pt x="6822" y="16772"/>
                  </a:cubicBezTo>
                  <a:cubicBezTo>
                    <a:pt x="7042" y="17220"/>
                    <a:pt x="6903" y="17647"/>
                    <a:pt x="6792" y="17990"/>
                  </a:cubicBezTo>
                  <a:cubicBezTo>
                    <a:pt x="6755" y="18104"/>
                    <a:pt x="6717" y="18220"/>
                    <a:pt x="6691" y="18339"/>
                  </a:cubicBezTo>
                  <a:lnTo>
                    <a:pt x="6663" y="18465"/>
                  </a:lnTo>
                  <a:lnTo>
                    <a:pt x="6572" y="18473"/>
                  </a:lnTo>
                  <a:cubicBezTo>
                    <a:pt x="6291" y="18499"/>
                    <a:pt x="6238" y="18564"/>
                    <a:pt x="6216" y="18906"/>
                  </a:cubicBezTo>
                  <a:cubicBezTo>
                    <a:pt x="6219" y="19009"/>
                    <a:pt x="6222" y="19129"/>
                    <a:pt x="6222" y="19263"/>
                  </a:cubicBezTo>
                  <a:lnTo>
                    <a:pt x="6222" y="19362"/>
                  </a:lnTo>
                  <a:cubicBezTo>
                    <a:pt x="6222" y="19362"/>
                    <a:pt x="5892" y="19702"/>
                    <a:pt x="5869" y="19725"/>
                  </a:cubicBezTo>
                  <a:lnTo>
                    <a:pt x="5869" y="19877"/>
                  </a:lnTo>
                  <a:lnTo>
                    <a:pt x="5702" y="19812"/>
                  </a:lnTo>
                  <a:lnTo>
                    <a:pt x="5666" y="19826"/>
                  </a:lnTo>
                  <a:lnTo>
                    <a:pt x="5592" y="19812"/>
                  </a:lnTo>
                  <a:cubicBezTo>
                    <a:pt x="5434" y="19748"/>
                    <a:pt x="5172" y="19514"/>
                    <a:pt x="5104" y="19343"/>
                  </a:cubicBezTo>
                  <a:cubicBezTo>
                    <a:pt x="5075" y="19272"/>
                    <a:pt x="5059" y="19195"/>
                    <a:pt x="5045" y="19128"/>
                  </a:cubicBezTo>
                  <a:cubicBezTo>
                    <a:pt x="5039" y="19099"/>
                    <a:pt x="5030" y="19056"/>
                    <a:pt x="5022" y="19027"/>
                  </a:cubicBezTo>
                  <a:cubicBezTo>
                    <a:pt x="5018" y="19070"/>
                    <a:pt x="5014" y="19120"/>
                    <a:pt x="5010" y="19172"/>
                  </a:cubicBezTo>
                  <a:cubicBezTo>
                    <a:pt x="4985" y="19479"/>
                    <a:pt x="4971" y="19612"/>
                    <a:pt x="4929" y="19692"/>
                  </a:cubicBezTo>
                  <a:cubicBezTo>
                    <a:pt x="4802" y="19942"/>
                    <a:pt x="4651" y="19949"/>
                    <a:pt x="4530" y="19955"/>
                  </a:cubicBezTo>
                  <a:cubicBezTo>
                    <a:pt x="4492" y="19956"/>
                    <a:pt x="4453" y="19958"/>
                    <a:pt x="4410" y="19969"/>
                  </a:cubicBezTo>
                  <a:cubicBezTo>
                    <a:pt x="4207" y="20020"/>
                    <a:pt x="4090" y="20154"/>
                    <a:pt x="3913" y="20356"/>
                  </a:cubicBezTo>
                  <a:cubicBezTo>
                    <a:pt x="3816" y="20466"/>
                    <a:pt x="3743" y="20556"/>
                    <a:pt x="3671" y="20643"/>
                  </a:cubicBezTo>
                  <a:cubicBezTo>
                    <a:pt x="3361" y="21017"/>
                    <a:pt x="3069" y="21371"/>
                    <a:pt x="2606" y="21517"/>
                  </a:cubicBezTo>
                  <a:cubicBezTo>
                    <a:pt x="2430" y="21572"/>
                    <a:pt x="2255" y="21600"/>
                    <a:pt x="2084" y="21600"/>
                  </a:cubicBez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73" name="Shape 17051">
              <a:extLst>
                <a:ext uri="{FF2B5EF4-FFF2-40B4-BE49-F238E27FC236}">
                  <a16:creationId xmlns:a16="http://schemas.microsoft.com/office/drawing/2014/main" id="{B48B7D16-6CAE-3E29-17CB-89031BB2CE34}"/>
                </a:ext>
              </a:extLst>
            </p:cNvPr>
            <p:cNvSpPr/>
            <p:nvPr/>
          </p:nvSpPr>
          <p:spPr>
            <a:xfrm>
              <a:off x="5929785" y="2201278"/>
              <a:ext cx="320827" cy="231694"/>
            </a:xfrm>
            <a:custGeom>
              <a:avLst/>
              <a:gdLst/>
              <a:ahLst/>
              <a:cxnLst>
                <a:cxn ang="0">
                  <a:pos x="wd2" y="hd2"/>
                </a:cxn>
                <a:cxn ang="5400000">
                  <a:pos x="wd2" y="hd2"/>
                </a:cxn>
                <a:cxn ang="10800000">
                  <a:pos x="wd2" y="hd2"/>
                </a:cxn>
                <a:cxn ang="16200000">
                  <a:pos x="wd2" y="hd2"/>
                </a:cxn>
              </a:cxnLst>
              <a:rect l="0" t="0" r="r" b="b"/>
              <a:pathLst>
                <a:path w="21600" h="21600" extrusionOk="0">
                  <a:moveTo>
                    <a:pt x="19002" y="21421"/>
                  </a:moveTo>
                  <a:cubicBezTo>
                    <a:pt x="18886" y="21379"/>
                    <a:pt x="18765" y="21342"/>
                    <a:pt x="18645" y="21304"/>
                  </a:cubicBezTo>
                  <a:cubicBezTo>
                    <a:pt x="18294" y="21195"/>
                    <a:pt x="17932" y="21080"/>
                    <a:pt x="17598" y="20860"/>
                  </a:cubicBezTo>
                  <a:cubicBezTo>
                    <a:pt x="17386" y="20720"/>
                    <a:pt x="17202" y="20526"/>
                    <a:pt x="17024" y="20338"/>
                  </a:cubicBezTo>
                  <a:cubicBezTo>
                    <a:pt x="16772" y="20071"/>
                    <a:pt x="16534" y="19819"/>
                    <a:pt x="16265" y="19784"/>
                  </a:cubicBezTo>
                  <a:cubicBezTo>
                    <a:pt x="16198" y="19775"/>
                    <a:pt x="16132" y="19771"/>
                    <a:pt x="16067" y="19771"/>
                  </a:cubicBezTo>
                  <a:cubicBezTo>
                    <a:pt x="15840" y="19771"/>
                    <a:pt x="15654" y="19832"/>
                    <a:pt x="15480" y="19964"/>
                  </a:cubicBezTo>
                  <a:cubicBezTo>
                    <a:pt x="15291" y="20110"/>
                    <a:pt x="15140" y="20201"/>
                    <a:pt x="14970" y="20201"/>
                  </a:cubicBezTo>
                  <a:cubicBezTo>
                    <a:pt x="14771" y="20201"/>
                    <a:pt x="14616" y="20076"/>
                    <a:pt x="14401" y="19903"/>
                  </a:cubicBezTo>
                  <a:cubicBezTo>
                    <a:pt x="14323" y="19839"/>
                    <a:pt x="14246" y="19809"/>
                    <a:pt x="14167" y="19809"/>
                  </a:cubicBezTo>
                  <a:cubicBezTo>
                    <a:pt x="14047" y="19809"/>
                    <a:pt x="13922" y="19881"/>
                    <a:pt x="13793" y="20024"/>
                  </a:cubicBezTo>
                  <a:lnTo>
                    <a:pt x="13750" y="20072"/>
                  </a:lnTo>
                  <a:lnTo>
                    <a:pt x="13697" y="20094"/>
                  </a:lnTo>
                  <a:cubicBezTo>
                    <a:pt x="13612" y="20130"/>
                    <a:pt x="13532" y="20181"/>
                    <a:pt x="13450" y="20232"/>
                  </a:cubicBezTo>
                  <a:cubicBezTo>
                    <a:pt x="13369" y="20283"/>
                    <a:pt x="13287" y="20334"/>
                    <a:pt x="13203" y="20375"/>
                  </a:cubicBezTo>
                  <a:cubicBezTo>
                    <a:pt x="13065" y="20440"/>
                    <a:pt x="12978" y="20480"/>
                    <a:pt x="12885" y="20480"/>
                  </a:cubicBezTo>
                  <a:cubicBezTo>
                    <a:pt x="12699" y="20480"/>
                    <a:pt x="12604" y="20322"/>
                    <a:pt x="12540" y="20218"/>
                  </a:cubicBezTo>
                  <a:lnTo>
                    <a:pt x="12459" y="20093"/>
                  </a:lnTo>
                  <a:cubicBezTo>
                    <a:pt x="12173" y="19683"/>
                    <a:pt x="11935" y="19424"/>
                    <a:pt x="11790" y="19304"/>
                  </a:cubicBezTo>
                  <a:cubicBezTo>
                    <a:pt x="11650" y="19540"/>
                    <a:pt x="11480" y="19755"/>
                    <a:pt x="11477" y="19758"/>
                  </a:cubicBezTo>
                  <a:cubicBezTo>
                    <a:pt x="11341" y="19877"/>
                    <a:pt x="11199" y="19936"/>
                    <a:pt x="11053" y="19936"/>
                  </a:cubicBezTo>
                  <a:cubicBezTo>
                    <a:pt x="10564" y="19936"/>
                    <a:pt x="10195" y="19292"/>
                    <a:pt x="9871" y="18724"/>
                  </a:cubicBezTo>
                  <a:cubicBezTo>
                    <a:pt x="9733" y="18481"/>
                    <a:pt x="9602" y="18251"/>
                    <a:pt x="9495" y="18134"/>
                  </a:cubicBezTo>
                  <a:cubicBezTo>
                    <a:pt x="9361" y="17986"/>
                    <a:pt x="9210" y="17976"/>
                    <a:pt x="8956" y="17972"/>
                  </a:cubicBezTo>
                  <a:cubicBezTo>
                    <a:pt x="8878" y="17971"/>
                    <a:pt x="8798" y="17969"/>
                    <a:pt x="8717" y="17961"/>
                  </a:cubicBezTo>
                  <a:cubicBezTo>
                    <a:pt x="8129" y="17904"/>
                    <a:pt x="8013" y="17574"/>
                    <a:pt x="7902" y="17077"/>
                  </a:cubicBezTo>
                  <a:lnTo>
                    <a:pt x="7861" y="16898"/>
                  </a:lnTo>
                  <a:cubicBezTo>
                    <a:pt x="7827" y="16756"/>
                    <a:pt x="7778" y="16679"/>
                    <a:pt x="7620" y="16679"/>
                  </a:cubicBezTo>
                  <a:cubicBezTo>
                    <a:pt x="7369" y="16679"/>
                    <a:pt x="7015" y="16884"/>
                    <a:pt x="6757" y="17034"/>
                  </a:cubicBezTo>
                  <a:lnTo>
                    <a:pt x="6529" y="17162"/>
                  </a:lnTo>
                  <a:cubicBezTo>
                    <a:pt x="6256" y="17306"/>
                    <a:pt x="6002" y="17440"/>
                    <a:pt x="5757" y="17440"/>
                  </a:cubicBezTo>
                  <a:cubicBezTo>
                    <a:pt x="5616" y="17440"/>
                    <a:pt x="5490" y="17396"/>
                    <a:pt x="5384" y="17310"/>
                  </a:cubicBezTo>
                  <a:cubicBezTo>
                    <a:pt x="5019" y="17006"/>
                    <a:pt x="5059" y="16443"/>
                    <a:pt x="5085" y="16070"/>
                  </a:cubicBezTo>
                  <a:cubicBezTo>
                    <a:pt x="5092" y="15961"/>
                    <a:pt x="5102" y="15857"/>
                    <a:pt x="5097" y="15768"/>
                  </a:cubicBezTo>
                  <a:cubicBezTo>
                    <a:pt x="5071" y="15335"/>
                    <a:pt x="4392" y="15197"/>
                    <a:pt x="4067" y="15130"/>
                  </a:cubicBezTo>
                  <a:cubicBezTo>
                    <a:pt x="3426" y="14993"/>
                    <a:pt x="2806" y="14796"/>
                    <a:pt x="2363" y="14227"/>
                  </a:cubicBezTo>
                  <a:lnTo>
                    <a:pt x="2079" y="13859"/>
                  </a:lnTo>
                  <a:lnTo>
                    <a:pt x="2196" y="13593"/>
                  </a:lnTo>
                  <a:cubicBezTo>
                    <a:pt x="2234" y="13508"/>
                    <a:pt x="2254" y="13442"/>
                    <a:pt x="2259" y="13381"/>
                  </a:cubicBezTo>
                  <a:cubicBezTo>
                    <a:pt x="2292" y="13059"/>
                    <a:pt x="2264" y="12617"/>
                    <a:pt x="2203" y="12497"/>
                  </a:cubicBezTo>
                  <a:cubicBezTo>
                    <a:pt x="2175" y="12439"/>
                    <a:pt x="2100" y="12384"/>
                    <a:pt x="2021" y="12325"/>
                  </a:cubicBezTo>
                  <a:cubicBezTo>
                    <a:pt x="1865" y="12208"/>
                    <a:pt x="1650" y="12048"/>
                    <a:pt x="1558" y="11684"/>
                  </a:cubicBezTo>
                  <a:cubicBezTo>
                    <a:pt x="1444" y="11241"/>
                    <a:pt x="1491" y="10791"/>
                    <a:pt x="1531" y="10393"/>
                  </a:cubicBezTo>
                  <a:cubicBezTo>
                    <a:pt x="1551" y="10200"/>
                    <a:pt x="1572" y="10007"/>
                    <a:pt x="1570" y="9819"/>
                  </a:cubicBezTo>
                  <a:cubicBezTo>
                    <a:pt x="1567" y="9634"/>
                    <a:pt x="1549" y="9595"/>
                    <a:pt x="1489" y="9465"/>
                  </a:cubicBezTo>
                  <a:cubicBezTo>
                    <a:pt x="1447" y="9376"/>
                    <a:pt x="1400" y="9275"/>
                    <a:pt x="1352" y="9127"/>
                  </a:cubicBezTo>
                  <a:cubicBezTo>
                    <a:pt x="1284" y="8918"/>
                    <a:pt x="1283" y="8710"/>
                    <a:pt x="1282" y="8543"/>
                  </a:cubicBezTo>
                  <a:cubicBezTo>
                    <a:pt x="1281" y="8356"/>
                    <a:pt x="1277" y="8292"/>
                    <a:pt x="1246" y="8251"/>
                  </a:cubicBezTo>
                  <a:cubicBezTo>
                    <a:pt x="1214" y="8209"/>
                    <a:pt x="1099" y="8165"/>
                    <a:pt x="1015" y="8132"/>
                  </a:cubicBezTo>
                  <a:cubicBezTo>
                    <a:pt x="835" y="8063"/>
                    <a:pt x="631" y="7984"/>
                    <a:pt x="501" y="7749"/>
                  </a:cubicBezTo>
                  <a:cubicBezTo>
                    <a:pt x="221" y="7249"/>
                    <a:pt x="504" y="6755"/>
                    <a:pt x="640" y="6517"/>
                  </a:cubicBezTo>
                  <a:lnTo>
                    <a:pt x="716" y="6378"/>
                  </a:lnTo>
                  <a:cubicBezTo>
                    <a:pt x="836" y="6135"/>
                    <a:pt x="826" y="5946"/>
                    <a:pt x="775" y="5543"/>
                  </a:cubicBezTo>
                  <a:lnTo>
                    <a:pt x="757" y="5404"/>
                  </a:lnTo>
                  <a:cubicBezTo>
                    <a:pt x="689" y="4868"/>
                    <a:pt x="618" y="4312"/>
                    <a:pt x="369" y="3985"/>
                  </a:cubicBezTo>
                  <a:lnTo>
                    <a:pt x="0" y="3501"/>
                  </a:lnTo>
                  <a:lnTo>
                    <a:pt x="1129" y="3128"/>
                  </a:lnTo>
                  <a:cubicBezTo>
                    <a:pt x="1441" y="3022"/>
                    <a:pt x="1755" y="2907"/>
                    <a:pt x="2069" y="2792"/>
                  </a:cubicBezTo>
                  <a:cubicBezTo>
                    <a:pt x="2565" y="2612"/>
                    <a:pt x="3062" y="2430"/>
                    <a:pt x="3562" y="2278"/>
                  </a:cubicBezTo>
                  <a:lnTo>
                    <a:pt x="3747" y="2222"/>
                  </a:lnTo>
                  <a:cubicBezTo>
                    <a:pt x="4260" y="2071"/>
                    <a:pt x="4543" y="1988"/>
                    <a:pt x="4787" y="1429"/>
                  </a:cubicBezTo>
                  <a:cubicBezTo>
                    <a:pt x="5009" y="924"/>
                    <a:pt x="5382" y="922"/>
                    <a:pt x="5630" y="921"/>
                  </a:cubicBezTo>
                  <a:cubicBezTo>
                    <a:pt x="5730" y="920"/>
                    <a:pt x="5826" y="920"/>
                    <a:pt x="5897" y="893"/>
                  </a:cubicBezTo>
                  <a:cubicBezTo>
                    <a:pt x="6061" y="832"/>
                    <a:pt x="6263" y="722"/>
                    <a:pt x="6484" y="603"/>
                  </a:cubicBezTo>
                  <a:cubicBezTo>
                    <a:pt x="6984" y="334"/>
                    <a:pt x="7605" y="0"/>
                    <a:pt x="8150" y="0"/>
                  </a:cubicBezTo>
                  <a:cubicBezTo>
                    <a:pt x="8539" y="0"/>
                    <a:pt x="8851" y="169"/>
                    <a:pt x="9079" y="500"/>
                  </a:cubicBezTo>
                  <a:cubicBezTo>
                    <a:pt x="9222" y="708"/>
                    <a:pt x="9306" y="910"/>
                    <a:pt x="9378" y="1088"/>
                  </a:cubicBezTo>
                  <a:cubicBezTo>
                    <a:pt x="9496" y="1372"/>
                    <a:pt x="9555" y="1515"/>
                    <a:pt x="9794" y="1594"/>
                  </a:cubicBezTo>
                  <a:cubicBezTo>
                    <a:pt x="9932" y="1640"/>
                    <a:pt x="10081" y="1663"/>
                    <a:pt x="10248" y="1663"/>
                  </a:cubicBezTo>
                  <a:cubicBezTo>
                    <a:pt x="10464" y="1663"/>
                    <a:pt x="10678" y="1626"/>
                    <a:pt x="10888" y="1592"/>
                  </a:cubicBezTo>
                  <a:cubicBezTo>
                    <a:pt x="11097" y="1557"/>
                    <a:pt x="11304" y="1523"/>
                    <a:pt x="11509" y="1518"/>
                  </a:cubicBezTo>
                  <a:lnTo>
                    <a:pt x="11649" y="1516"/>
                  </a:lnTo>
                  <a:cubicBezTo>
                    <a:pt x="12112" y="1516"/>
                    <a:pt x="12790" y="1563"/>
                    <a:pt x="13530" y="1613"/>
                  </a:cubicBezTo>
                  <a:cubicBezTo>
                    <a:pt x="14405" y="1673"/>
                    <a:pt x="15368" y="1740"/>
                    <a:pt x="16157" y="1740"/>
                  </a:cubicBezTo>
                  <a:cubicBezTo>
                    <a:pt x="16833" y="1740"/>
                    <a:pt x="17287" y="1690"/>
                    <a:pt x="17505" y="1592"/>
                  </a:cubicBezTo>
                  <a:cubicBezTo>
                    <a:pt x="17622" y="1540"/>
                    <a:pt x="17744" y="1514"/>
                    <a:pt x="17870" y="1514"/>
                  </a:cubicBezTo>
                  <a:cubicBezTo>
                    <a:pt x="18571" y="1514"/>
                    <a:pt x="19238" y="2350"/>
                    <a:pt x="19535" y="3176"/>
                  </a:cubicBezTo>
                  <a:cubicBezTo>
                    <a:pt x="19613" y="3395"/>
                    <a:pt x="19662" y="3626"/>
                    <a:pt x="19712" y="3858"/>
                  </a:cubicBezTo>
                  <a:cubicBezTo>
                    <a:pt x="19751" y="4051"/>
                    <a:pt x="19790" y="4244"/>
                    <a:pt x="19855" y="4424"/>
                  </a:cubicBezTo>
                  <a:cubicBezTo>
                    <a:pt x="19937" y="4651"/>
                    <a:pt x="20037" y="4866"/>
                    <a:pt x="20136" y="5082"/>
                  </a:cubicBezTo>
                  <a:cubicBezTo>
                    <a:pt x="20275" y="5386"/>
                    <a:pt x="20419" y="5700"/>
                    <a:pt x="20525" y="6053"/>
                  </a:cubicBezTo>
                  <a:cubicBezTo>
                    <a:pt x="20706" y="6665"/>
                    <a:pt x="20712" y="7374"/>
                    <a:pt x="20691" y="8050"/>
                  </a:cubicBezTo>
                  <a:lnTo>
                    <a:pt x="20680" y="8405"/>
                  </a:lnTo>
                  <a:lnTo>
                    <a:pt x="20420" y="8419"/>
                  </a:lnTo>
                  <a:cubicBezTo>
                    <a:pt x="20153" y="8433"/>
                    <a:pt x="20018" y="8498"/>
                    <a:pt x="19791" y="8720"/>
                  </a:cubicBezTo>
                  <a:cubicBezTo>
                    <a:pt x="19673" y="8837"/>
                    <a:pt x="19540" y="8995"/>
                    <a:pt x="19415" y="9163"/>
                  </a:cubicBezTo>
                  <a:cubicBezTo>
                    <a:pt x="19459" y="9186"/>
                    <a:pt x="19506" y="9208"/>
                    <a:pt x="19552" y="9231"/>
                  </a:cubicBezTo>
                  <a:cubicBezTo>
                    <a:pt x="19701" y="9302"/>
                    <a:pt x="19848" y="9375"/>
                    <a:pt x="19978" y="9478"/>
                  </a:cubicBezTo>
                  <a:cubicBezTo>
                    <a:pt x="20389" y="9801"/>
                    <a:pt x="20303" y="10403"/>
                    <a:pt x="20253" y="10762"/>
                  </a:cubicBezTo>
                  <a:cubicBezTo>
                    <a:pt x="20239" y="10862"/>
                    <a:pt x="20225" y="10961"/>
                    <a:pt x="20221" y="11053"/>
                  </a:cubicBezTo>
                  <a:cubicBezTo>
                    <a:pt x="20200" y="11635"/>
                    <a:pt x="20340" y="12235"/>
                    <a:pt x="20640" y="12835"/>
                  </a:cubicBezTo>
                  <a:cubicBezTo>
                    <a:pt x="20860" y="13269"/>
                    <a:pt x="21368" y="14192"/>
                    <a:pt x="21368" y="14192"/>
                  </a:cubicBezTo>
                  <a:lnTo>
                    <a:pt x="21412" y="14271"/>
                  </a:lnTo>
                  <a:lnTo>
                    <a:pt x="21600" y="16092"/>
                  </a:lnTo>
                  <a:lnTo>
                    <a:pt x="21362" y="16182"/>
                  </a:lnTo>
                  <a:cubicBezTo>
                    <a:pt x="21294" y="16209"/>
                    <a:pt x="20987" y="16323"/>
                    <a:pt x="20748" y="16358"/>
                  </a:cubicBezTo>
                  <a:lnTo>
                    <a:pt x="18859" y="18968"/>
                  </a:lnTo>
                  <a:lnTo>
                    <a:pt x="19506" y="21600"/>
                  </a:lnTo>
                  <a:lnTo>
                    <a:pt x="19002" y="21421"/>
                  </a:lnTo>
                  <a:close/>
                </a:path>
              </a:pathLst>
            </a:custGeom>
            <a:solidFill>
              <a:srgbClr val="0A5D7A"/>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74" name="Shape 17052">
              <a:extLst>
                <a:ext uri="{FF2B5EF4-FFF2-40B4-BE49-F238E27FC236}">
                  <a16:creationId xmlns:a16="http://schemas.microsoft.com/office/drawing/2014/main" id="{C883CC71-F5E1-291A-1B6A-F9F6646514C9}"/>
                </a:ext>
              </a:extLst>
            </p:cNvPr>
            <p:cNvSpPr/>
            <p:nvPr/>
          </p:nvSpPr>
          <p:spPr>
            <a:xfrm>
              <a:off x="6195463" y="2142973"/>
              <a:ext cx="290093" cy="194422"/>
            </a:xfrm>
            <a:custGeom>
              <a:avLst/>
              <a:gdLst/>
              <a:ahLst/>
              <a:cxnLst>
                <a:cxn ang="0">
                  <a:pos x="wd2" y="hd2"/>
                </a:cxn>
                <a:cxn ang="5400000">
                  <a:pos x="wd2" y="hd2"/>
                </a:cxn>
                <a:cxn ang="10800000">
                  <a:pos x="wd2" y="hd2"/>
                </a:cxn>
                <a:cxn ang="16200000">
                  <a:pos x="wd2" y="hd2"/>
                </a:cxn>
              </a:cxnLst>
              <a:rect l="0" t="0" r="r" b="b"/>
              <a:pathLst>
                <a:path w="21526" h="21600" extrusionOk="0">
                  <a:moveTo>
                    <a:pt x="17517" y="21600"/>
                  </a:moveTo>
                  <a:cubicBezTo>
                    <a:pt x="17384" y="21600"/>
                    <a:pt x="17269" y="21515"/>
                    <a:pt x="17237" y="21489"/>
                  </a:cubicBezTo>
                  <a:cubicBezTo>
                    <a:pt x="16950" y="21141"/>
                    <a:pt x="16549" y="20686"/>
                    <a:pt x="16402" y="20600"/>
                  </a:cubicBezTo>
                  <a:cubicBezTo>
                    <a:pt x="16399" y="20597"/>
                    <a:pt x="16334" y="20563"/>
                    <a:pt x="16111" y="20563"/>
                  </a:cubicBezTo>
                  <a:cubicBezTo>
                    <a:pt x="15801" y="20563"/>
                    <a:pt x="15444" y="20627"/>
                    <a:pt x="15438" y="20628"/>
                  </a:cubicBezTo>
                  <a:lnTo>
                    <a:pt x="14881" y="21061"/>
                  </a:lnTo>
                  <a:lnTo>
                    <a:pt x="14757" y="21070"/>
                  </a:lnTo>
                  <a:cubicBezTo>
                    <a:pt x="14607" y="21070"/>
                    <a:pt x="14325" y="20982"/>
                    <a:pt x="14110" y="20390"/>
                  </a:cubicBezTo>
                  <a:lnTo>
                    <a:pt x="14051" y="20224"/>
                  </a:lnTo>
                  <a:cubicBezTo>
                    <a:pt x="14002" y="20084"/>
                    <a:pt x="13934" y="19892"/>
                    <a:pt x="13899" y="19851"/>
                  </a:cubicBezTo>
                  <a:cubicBezTo>
                    <a:pt x="13732" y="20071"/>
                    <a:pt x="13630" y="20205"/>
                    <a:pt x="13551" y="20306"/>
                  </a:cubicBezTo>
                  <a:cubicBezTo>
                    <a:pt x="13446" y="20445"/>
                    <a:pt x="13346" y="20575"/>
                    <a:pt x="13200" y="20622"/>
                  </a:cubicBezTo>
                  <a:cubicBezTo>
                    <a:pt x="13186" y="20623"/>
                    <a:pt x="13173" y="20623"/>
                    <a:pt x="13160" y="20623"/>
                  </a:cubicBezTo>
                  <a:cubicBezTo>
                    <a:pt x="12883" y="20623"/>
                    <a:pt x="12728" y="20463"/>
                    <a:pt x="12590" y="20321"/>
                  </a:cubicBezTo>
                  <a:cubicBezTo>
                    <a:pt x="12542" y="20271"/>
                    <a:pt x="12469" y="20196"/>
                    <a:pt x="12441" y="20182"/>
                  </a:cubicBezTo>
                  <a:cubicBezTo>
                    <a:pt x="12410" y="20181"/>
                    <a:pt x="12382" y="20180"/>
                    <a:pt x="12357" y="20180"/>
                  </a:cubicBezTo>
                  <a:cubicBezTo>
                    <a:pt x="12242" y="20180"/>
                    <a:pt x="12172" y="20196"/>
                    <a:pt x="12102" y="20212"/>
                  </a:cubicBezTo>
                  <a:cubicBezTo>
                    <a:pt x="12031" y="20228"/>
                    <a:pt x="11959" y="20243"/>
                    <a:pt x="11889" y="20252"/>
                  </a:cubicBezTo>
                  <a:cubicBezTo>
                    <a:pt x="11702" y="20276"/>
                    <a:pt x="11525" y="20291"/>
                    <a:pt x="11352" y="20291"/>
                  </a:cubicBezTo>
                  <a:cubicBezTo>
                    <a:pt x="10851" y="20291"/>
                    <a:pt x="10430" y="20171"/>
                    <a:pt x="9992" y="19904"/>
                  </a:cubicBezTo>
                  <a:cubicBezTo>
                    <a:pt x="9626" y="19679"/>
                    <a:pt x="9339" y="19556"/>
                    <a:pt x="9003" y="19479"/>
                  </a:cubicBezTo>
                  <a:cubicBezTo>
                    <a:pt x="8673" y="19402"/>
                    <a:pt x="7412" y="19075"/>
                    <a:pt x="7109" y="19003"/>
                  </a:cubicBezTo>
                  <a:cubicBezTo>
                    <a:pt x="7106" y="19003"/>
                    <a:pt x="5639" y="18766"/>
                    <a:pt x="4551" y="18766"/>
                  </a:cubicBezTo>
                  <a:cubicBezTo>
                    <a:pt x="3757" y="18766"/>
                    <a:pt x="3593" y="18893"/>
                    <a:pt x="3577" y="18907"/>
                  </a:cubicBezTo>
                  <a:cubicBezTo>
                    <a:pt x="3184" y="19408"/>
                    <a:pt x="2808" y="20102"/>
                    <a:pt x="2804" y="20110"/>
                  </a:cubicBezTo>
                  <a:lnTo>
                    <a:pt x="2702" y="20299"/>
                  </a:lnTo>
                  <a:lnTo>
                    <a:pt x="2539" y="20281"/>
                  </a:lnTo>
                  <a:cubicBezTo>
                    <a:pt x="1306" y="20146"/>
                    <a:pt x="1306" y="20146"/>
                    <a:pt x="1246" y="19792"/>
                  </a:cubicBezTo>
                  <a:cubicBezTo>
                    <a:pt x="1208" y="19482"/>
                    <a:pt x="1195" y="19195"/>
                    <a:pt x="1203" y="18906"/>
                  </a:cubicBezTo>
                  <a:cubicBezTo>
                    <a:pt x="1209" y="18753"/>
                    <a:pt x="1229" y="18592"/>
                    <a:pt x="1249" y="18430"/>
                  </a:cubicBezTo>
                  <a:cubicBezTo>
                    <a:pt x="1305" y="18003"/>
                    <a:pt x="1297" y="17911"/>
                    <a:pt x="1246" y="17868"/>
                  </a:cubicBezTo>
                  <a:cubicBezTo>
                    <a:pt x="1135" y="17774"/>
                    <a:pt x="1008" y="17710"/>
                    <a:pt x="881" y="17645"/>
                  </a:cubicBezTo>
                  <a:cubicBezTo>
                    <a:pt x="671" y="17536"/>
                    <a:pt x="432" y="17412"/>
                    <a:pt x="237" y="17172"/>
                  </a:cubicBezTo>
                  <a:lnTo>
                    <a:pt x="0" y="16878"/>
                  </a:lnTo>
                  <a:lnTo>
                    <a:pt x="198" y="16526"/>
                  </a:lnTo>
                  <a:cubicBezTo>
                    <a:pt x="422" y="16126"/>
                    <a:pt x="725" y="15704"/>
                    <a:pt x="987" y="15425"/>
                  </a:cubicBezTo>
                  <a:cubicBezTo>
                    <a:pt x="1247" y="15149"/>
                    <a:pt x="1463" y="15001"/>
                    <a:pt x="1728" y="14935"/>
                  </a:cubicBezTo>
                  <a:cubicBezTo>
                    <a:pt x="1735" y="14363"/>
                    <a:pt x="1709" y="13797"/>
                    <a:pt x="1583" y="13337"/>
                  </a:cubicBezTo>
                  <a:cubicBezTo>
                    <a:pt x="1485" y="12979"/>
                    <a:pt x="1343" y="12651"/>
                    <a:pt x="1203" y="12323"/>
                  </a:cubicBezTo>
                  <a:cubicBezTo>
                    <a:pt x="1083" y="12038"/>
                    <a:pt x="963" y="11754"/>
                    <a:pt x="863" y="11455"/>
                  </a:cubicBezTo>
                  <a:cubicBezTo>
                    <a:pt x="771" y="11174"/>
                    <a:pt x="711" y="10875"/>
                    <a:pt x="654" y="10573"/>
                  </a:cubicBezTo>
                  <a:lnTo>
                    <a:pt x="570" y="10135"/>
                  </a:lnTo>
                  <a:lnTo>
                    <a:pt x="844" y="9892"/>
                  </a:lnTo>
                  <a:cubicBezTo>
                    <a:pt x="844" y="9892"/>
                    <a:pt x="1697" y="9523"/>
                    <a:pt x="2131" y="9376"/>
                  </a:cubicBezTo>
                  <a:lnTo>
                    <a:pt x="2165" y="9364"/>
                  </a:lnTo>
                  <a:lnTo>
                    <a:pt x="2308" y="9343"/>
                  </a:lnTo>
                  <a:cubicBezTo>
                    <a:pt x="2536" y="9343"/>
                    <a:pt x="2659" y="9516"/>
                    <a:pt x="2727" y="9668"/>
                  </a:cubicBezTo>
                  <a:cubicBezTo>
                    <a:pt x="2983" y="9478"/>
                    <a:pt x="3278" y="9163"/>
                    <a:pt x="3333" y="9041"/>
                  </a:cubicBezTo>
                  <a:cubicBezTo>
                    <a:pt x="3453" y="8590"/>
                    <a:pt x="3898" y="8466"/>
                    <a:pt x="4383" y="8373"/>
                  </a:cubicBezTo>
                  <a:cubicBezTo>
                    <a:pt x="4837" y="8265"/>
                    <a:pt x="4922" y="8233"/>
                    <a:pt x="5016" y="7944"/>
                  </a:cubicBezTo>
                  <a:cubicBezTo>
                    <a:pt x="5098" y="7697"/>
                    <a:pt x="5134" y="7391"/>
                    <a:pt x="5172" y="7066"/>
                  </a:cubicBezTo>
                  <a:cubicBezTo>
                    <a:pt x="5257" y="6358"/>
                    <a:pt x="5362" y="5477"/>
                    <a:pt x="6023" y="5077"/>
                  </a:cubicBezTo>
                  <a:cubicBezTo>
                    <a:pt x="6245" y="4942"/>
                    <a:pt x="6505" y="4820"/>
                    <a:pt x="6750" y="4706"/>
                  </a:cubicBezTo>
                  <a:cubicBezTo>
                    <a:pt x="6869" y="4650"/>
                    <a:pt x="7021" y="4483"/>
                    <a:pt x="7009" y="4483"/>
                  </a:cubicBezTo>
                  <a:cubicBezTo>
                    <a:pt x="7009" y="4483"/>
                    <a:pt x="6997" y="3881"/>
                    <a:pt x="6988" y="4033"/>
                  </a:cubicBezTo>
                  <a:cubicBezTo>
                    <a:pt x="6701" y="3662"/>
                    <a:pt x="6715" y="2954"/>
                    <a:pt x="6899" y="2502"/>
                  </a:cubicBezTo>
                  <a:cubicBezTo>
                    <a:pt x="7175" y="1826"/>
                    <a:pt x="7882" y="1577"/>
                    <a:pt x="8256" y="1537"/>
                  </a:cubicBezTo>
                  <a:cubicBezTo>
                    <a:pt x="8288" y="1537"/>
                    <a:pt x="8639" y="1559"/>
                    <a:pt x="8954" y="1680"/>
                  </a:cubicBezTo>
                  <a:cubicBezTo>
                    <a:pt x="9104" y="1195"/>
                    <a:pt x="9381" y="738"/>
                    <a:pt x="9546" y="550"/>
                  </a:cubicBezTo>
                  <a:cubicBezTo>
                    <a:pt x="9751" y="319"/>
                    <a:pt x="10033" y="153"/>
                    <a:pt x="10384" y="59"/>
                  </a:cubicBezTo>
                  <a:lnTo>
                    <a:pt x="10601" y="0"/>
                  </a:lnTo>
                  <a:lnTo>
                    <a:pt x="10619" y="157"/>
                  </a:lnTo>
                  <a:lnTo>
                    <a:pt x="10775" y="158"/>
                  </a:lnTo>
                  <a:lnTo>
                    <a:pt x="10885" y="153"/>
                  </a:lnTo>
                  <a:cubicBezTo>
                    <a:pt x="11383" y="229"/>
                    <a:pt x="11713" y="489"/>
                    <a:pt x="11955" y="954"/>
                  </a:cubicBezTo>
                  <a:cubicBezTo>
                    <a:pt x="12052" y="927"/>
                    <a:pt x="12186" y="882"/>
                    <a:pt x="12286" y="848"/>
                  </a:cubicBezTo>
                  <a:cubicBezTo>
                    <a:pt x="12575" y="750"/>
                    <a:pt x="12760" y="690"/>
                    <a:pt x="12888" y="690"/>
                  </a:cubicBezTo>
                  <a:cubicBezTo>
                    <a:pt x="13355" y="822"/>
                    <a:pt x="13504" y="1173"/>
                    <a:pt x="13436" y="1747"/>
                  </a:cubicBezTo>
                  <a:cubicBezTo>
                    <a:pt x="13486" y="1772"/>
                    <a:pt x="13546" y="1781"/>
                    <a:pt x="13609" y="1781"/>
                  </a:cubicBezTo>
                  <a:cubicBezTo>
                    <a:pt x="13807" y="1781"/>
                    <a:pt x="14045" y="1685"/>
                    <a:pt x="14149" y="1642"/>
                  </a:cubicBezTo>
                  <a:lnTo>
                    <a:pt x="14429" y="1510"/>
                  </a:lnTo>
                  <a:lnTo>
                    <a:pt x="14504" y="1501"/>
                  </a:lnTo>
                  <a:cubicBezTo>
                    <a:pt x="14696" y="1505"/>
                    <a:pt x="15078" y="1540"/>
                    <a:pt x="15493" y="1721"/>
                  </a:cubicBezTo>
                  <a:cubicBezTo>
                    <a:pt x="16211" y="2029"/>
                    <a:pt x="16656" y="2598"/>
                    <a:pt x="16779" y="3365"/>
                  </a:cubicBezTo>
                  <a:lnTo>
                    <a:pt x="16819" y="3690"/>
                  </a:lnTo>
                  <a:cubicBezTo>
                    <a:pt x="16837" y="3866"/>
                    <a:pt x="16851" y="4005"/>
                    <a:pt x="16892" y="4113"/>
                  </a:cubicBezTo>
                  <a:cubicBezTo>
                    <a:pt x="16907" y="4154"/>
                    <a:pt x="16946" y="4211"/>
                    <a:pt x="16984" y="4265"/>
                  </a:cubicBezTo>
                  <a:cubicBezTo>
                    <a:pt x="17077" y="4401"/>
                    <a:pt x="17205" y="4588"/>
                    <a:pt x="17250" y="4886"/>
                  </a:cubicBezTo>
                  <a:cubicBezTo>
                    <a:pt x="17307" y="5270"/>
                    <a:pt x="17176" y="5570"/>
                    <a:pt x="17090" y="5769"/>
                  </a:cubicBezTo>
                  <a:cubicBezTo>
                    <a:pt x="17070" y="5813"/>
                    <a:pt x="17044" y="5873"/>
                    <a:pt x="17030" y="5915"/>
                  </a:cubicBezTo>
                  <a:cubicBezTo>
                    <a:pt x="17053" y="5934"/>
                    <a:pt x="17077" y="5954"/>
                    <a:pt x="17104" y="5979"/>
                  </a:cubicBezTo>
                  <a:cubicBezTo>
                    <a:pt x="17497" y="6345"/>
                    <a:pt x="17675" y="6795"/>
                    <a:pt x="17864" y="7271"/>
                  </a:cubicBezTo>
                  <a:lnTo>
                    <a:pt x="18013" y="7636"/>
                  </a:lnTo>
                  <a:cubicBezTo>
                    <a:pt x="18131" y="7911"/>
                    <a:pt x="18233" y="8150"/>
                    <a:pt x="18369" y="8259"/>
                  </a:cubicBezTo>
                  <a:cubicBezTo>
                    <a:pt x="18438" y="8316"/>
                    <a:pt x="18550" y="8344"/>
                    <a:pt x="18666" y="8374"/>
                  </a:cubicBezTo>
                  <a:cubicBezTo>
                    <a:pt x="18860" y="8424"/>
                    <a:pt x="19079" y="8480"/>
                    <a:pt x="19264" y="8695"/>
                  </a:cubicBezTo>
                  <a:cubicBezTo>
                    <a:pt x="19564" y="9049"/>
                    <a:pt x="19562" y="9457"/>
                    <a:pt x="19562" y="9727"/>
                  </a:cubicBezTo>
                  <a:cubicBezTo>
                    <a:pt x="19562" y="9839"/>
                    <a:pt x="19561" y="9927"/>
                    <a:pt x="19579" y="10007"/>
                  </a:cubicBezTo>
                  <a:lnTo>
                    <a:pt x="19816" y="10010"/>
                  </a:lnTo>
                  <a:cubicBezTo>
                    <a:pt x="20368" y="10013"/>
                    <a:pt x="21144" y="10593"/>
                    <a:pt x="21421" y="11455"/>
                  </a:cubicBezTo>
                  <a:cubicBezTo>
                    <a:pt x="21600" y="12011"/>
                    <a:pt x="21549" y="12591"/>
                    <a:pt x="21275" y="13089"/>
                  </a:cubicBezTo>
                  <a:cubicBezTo>
                    <a:pt x="20968" y="13654"/>
                    <a:pt x="20611" y="13929"/>
                    <a:pt x="20186" y="13929"/>
                  </a:cubicBezTo>
                  <a:cubicBezTo>
                    <a:pt x="19946" y="13929"/>
                    <a:pt x="19722" y="13844"/>
                    <a:pt x="19506" y="13762"/>
                  </a:cubicBezTo>
                  <a:cubicBezTo>
                    <a:pt x="19316" y="13690"/>
                    <a:pt x="19139" y="13622"/>
                    <a:pt x="18974" y="13622"/>
                  </a:cubicBezTo>
                  <a:cubicBezTo>
                    <a:pt x="18936" y="13622"/>
                    <a:pt x="18898" y="13626"/>
                    <a:pt x="18862" y="13634"/>
                  </a:cubicBezTo>
                  <a:cubicBezTo>
                    <a:pt x="18909" y="13709"/>
                    <a:pt x="18961" y="13784"/>
                    <a:pt x="19016" y="13863"/>
                  </a:cubicBezTo>
                  <a:cubicBezTo>
                    <a:pt x="19167" y="14081"/>
                    <a:pt x="19337" y="14329"/>
                    <a:pt x="19456" y="14665"/>
                  </a:cubicBezTo>
                  <a:cubicBezTo>
                    <a:pt x="19580" y="15013"/>
                    <a:pt x="19650" y="15372"/>
                    <a:pt x="19719" y="15719"/>
                  </a:cubicBezTo>
                  <a:cubicBezTo>
                    <a:pt x="19828" y="16272"/>
                    <a:pt x="19922" y="16751"/>
                    <a:pt x="20204" y="17084"/>
                  </a:cubicBezTo>
                  <a:lnTo>
                    <a:pt x="20889" y="17893"/>
                  </a:lnTo>
                  <a:lnTo>
                    <a:pt x="20013" y="17903"/>
                  </a:lnTo>
                  <a:cubicBezTo>
                    <a:pt x="19134" y="17911"/>
                    <a:pt x="18258" y="18054"/>
                    <a:pt x="18101" y="18214"/>
                  </a:cubicBezTo>
                  <a:cubicBezTo>
                    <a:pt x="18101" y="18289"/>
                    <a:pt x="18021" y="18442"/>
                    <a:pt x="17944" y="18591"/>
                  </a:cubicBezTo>
                  <a:cubicBezTo>
                    <a:pt x="17753" y="18956"/>
                    <a:pt x="17588" y="19271"/>
                    <a:pt x="17790" y="19999"/>
                  </a:cubicBezTo>
                  <a:cubicBezTo>
                    <a:pt x="17971" y="20654"/>
                    <a:pt x="17994" y="21052"/>
                    <a:pt x="17868" y="21330"/>
                  </a:cubicBezTo>
                  <a:lnTo>
                    <a:pt x="17776" y="21534"/>
                  </a:lnTo>
                  <a:lnTo>
                    <a:pt x="17517" y="21600"/>
                  </a:ln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75" name="Shape 17053">
              <a:extLst>
                <a:ext uri="{FF2B5EF4-FFF2-40B4-BE49-F238E27FC236}">
                  <a16:creationId xmlns:a16="http://schemas.microsoft.com/office/drawing/2014/main" id="{34CF1E32-5C27-6307-759A-CBBF26D22038}"/>
                </a:ext>
              </a:extLst>
            </p:cNvPr>
            <p:cNvSpPr/>
            <p:nvPr/>
          </p:nvSpPr>
          <p:spPr>
            <a:xfrm>
              <a:off x="6313542" y="2434494"/>
              <a:ext cx="127248" cy="122922"/>
            </a:xfrm>
            <a:custGeom>
              <a:avLst/>
              <a:gdLst/>
              <a:ahLst/>
              <a:cxnLst>
                <a:cxn ang="0">
                  <a:pos x="wd2" y="hd2"/>
                </a:cxn>
                <a:cxn ang="5400000">
                  <a:pos x="wd2" y="hd2"/>
                </a:cxn>
                <a:cxn ang="10800000">
                  <a:pos x="wd2" y="hd2"/>
                </a:cxn>
                <a:cxn ang="16200000">
                  <a:pos x="wd2" y="hd2"/>
                </a:cxn>
              </a:cxnLst>
              <a:rect l="0" t="0" r="r" b="b"/>
              <a:pathLst>
                <a:path w="21600" h="21600" extrusionOk="0">
                  <a:moveTo>
                    <a:pt x="12547" y="21600"/>
                  </a:moveTo>
                  <a:cubicBezTo>
                    <a:pt x="12104" y="21600"/>
                    <a:pt x="11683" y="21541"/>
                    <a:pt x="11260" y="21419"/>
                  </a:cubicBezTo>
                  <a:lnTo>
                    <a:pt x="10524" y="21205"/>
                  </a:lnTo>
                  <a:lnTo>
                    <a:pt x="10785" y="20471"/>
                  </a:lnTo>
                  <a:cubicBezTo>
                    <a:pt x="10925" y="20080"/>
                    <a:pt x="11172" y="19780"/>
                    <a:pt x="11409" y="19519"/>
                  </a:cubicBezTo>
                  <a:cubicBezTo>
                    <a:pt x="10700" y="18413"/>
                    <a:pt x="10548" y="17891"/>
                    <a:pt x="10712" y="16193"/>
                  </a:cubicBezTo>
                  <a:lnTo>
                    <a:pt x="10800" y="15426"/>
                  </a:lnTo>
                  <a:cubicBezTo>
                    <a:pt x="10925" y="14425"/>
                    <a:pt x="11054" y="13389"/>
                    <a:pt x="10705" y="12578"/>
                  </a:cubicBezTo>
                  <a:cubicBezTo>
                    <a:pt x="10311" y="11684"/>
                    <a:pt x="9726" y="11245"/>
                    <a:pt x="9051" y="10734"/>
                  </a:cubicBezTo>
                  <a:cubicBezTo>
                    <a:pt x="8561" y="10367"/>
                    <a:pt x="8006" y="9948"/>
                    <a:pt x="7499" y="9326"/>
                  </a:cubicBezTo>
                  <a:cubicBezTo>
                    <a:pt x="7154" y="8900"/>
                    <a:pt x="6699" y="8172"/>
                    <a:pt x="6181" y="7338"/>
                  </a:cubicBezTo>
                  <a:cubicBezTo>
                    <a:pt x="5185" y="5733"/>
                    <a:pt x="3332" y="2745"/>
                    <a:pt x="2315" y="2736"/>
                  </a:cubicBezTo>
                  <a:lnTo>
                    <a:pt x="0" y="2715"/>
                  </a:lnTo>
                  <a:lnTo>
                    <a:pt x="1928" y="1404"/>
                  </a:lnTo>
                  <a:cubicBezTo>
                    <a:pt x="2745" y="852"/>
                    <a:pt x="3538" y="570"/>
                    <a:pt x="4292" y="570"/>
                  </a:cubicBezTo>
                  <a:lnTo>
                    <a:pt x="4588" y="585"/>
                  </a:lnTo>
                  <a:cubicBezTo>
                    <a:pt x="4942" y="623"/>
                    <a:pt x="5219" y="639"/>
                    <a:pt x="5439" y="639"/>
                  </a:cubicBezTo>
                  <a:cubicBezTo>
                    <a:pt x="5791" y="639"/>
                    <a:pt x="5889" y="595"/>
                    <a:pt x="5894" y="593"/>
                  </a:cubicBezTo>
                  <a:cubicBezTo>
                    <a:pt x="5992" y="458"/>
                    <a:pt x="6173" y="234"/>
                    <a:pt x="6555" y="114"/>
                  </a:cubicBezTo>
                  <a:cubicBezTo>
                    <a:pt x="6795" y="38"/>
                    <a:pt x="7034" y="0"/>
                    <a:pt x="7269" y="0"/>
                  </a:cubicBezTo>
                  <a:cubicBezTo>
                    <a:pt x="8282" y="0"/>
                    <a:pt x="8999" y="663"/>
                    <a:pt x="9635" y="1247"/>
                  </a:cubicBezTo>
                  <a:cubicBezTo>
                    <a:pt x="10061" y="1640"/>
                    <a:pt x="10462" y="2010"/>
                    <a:pt x="10842" y="2077"/>
                  </a:cubicBezTo>
                  <a:cubicBezTo>
                    <a:pt x="11319" y="2166"/>
                    <a:pt x="11815" y="2176"/>
                    <a:pt x="12312" y="2189"/>
                  </a:cubicBezTo>
                  <a:cubicBezTo>
                    <a:pt x="13447" y="2219"/>
                    <a:pt x="14732" y="2254"/>
                    <a:pt x="15840" y="3107"/>
                  </a:cubicBezTo>
                  <a:cubicBezTo>
                    <a:pt x="16829" y="3868"/>
                    <a:pt x="16851" y="5104"/>
                    <a:pt x="16868" y="6004"/>
                  </a:cubicBezTo>
                  <a:cubicBezTo>
                    <a:pt x="16873" y="6212"/>
                    <a:pt x="16875" y="6415"/>
                    <a:pt x="16890" y="6605"/>
                  </a:cubicBezTo>
                  <a:cubicBezTo>
                    <a:pt x="16954" y="7486"/>
                    <a:pt x="17025" y="7495"/>
                    <a:pt x="18182" y="7645"/>
                  </a:cubicBezTo>
                  <a:lnTo>
                    <a:pt x="18498" y="7687"/>
                  </a:lnTo>
                  <a:lnTo>
                    <a:pt x="18449" y="8414"/>
                  </a:lnTo>
                  <a:lnTo>
                    <a:pt x="19085" y="8537"/>
                  </a:lnTo>
                  <a:cubicBezTo>
                    <a:pt x="19072" y="8746"/>
                    <a:pt x="19195" y="9789"/>
                    <a:pt x="19241" y="9998"/>
                  </a:cubicBezTo>
                  <a:cubicBezTo>
                    <a:pt x="19395" y="10544"/>
                    <a:pt x="19515" y="10726"/>
                    <a:pt x="19799" y="10824"/>
                  </a:cubicBezTo>
                  <a:lnTo>
                    <a:pt x="20731" y="10793"/>
                  </a:lnTo>
                  <a:lnTo>
                    <a:pt x="21443" y="10793"/>
                  </a:lnTo>
                  <a:lnTo>
                    <a:pt x="21600" y="11529"/>
                  </a:lnTo>
                  <a:lnTo>
                    <a:pt x="21600" y="15921"/>
                  </a:lnTo>
                  <a:lnTo>
                    <a:pt x="18600" y="15388"/>
                  </a:lnTo>
                  <a:cubicBezTo>
                    <a:pt x="18179" y="15315"/>
                    <a:pt x="16910" y="15129"/>
                    <a:pt x="16699" y="15097"/>
                  </a:cubicBezTo>
                  <a:cubicBezTo>
                    <a:pt x="16733" y="15377"/>
                    <a:pt x="16768" y="15708"/>
                    <a:pt x="16797" y="16100"/>
                  </a:cubicBezTo>
                  <a:cubicBezTo>
                    <a:pt x="16846" y="17006"/>
                    <a:pt x="16361" y="17707"/>
                    <a:pt x="15933" y="18325"/>
                  </a:cubicBezTo>
                  <a:cubicBezTo>
                    <a:pt x="15762" y="18570"/>
                    <a:pt x="15593" y="18810"/>
                    <a:pt x="15481" y="19054"/>
                  </a:cubicBezTo>
                  <a:cubicBezTo>
                    <a:pt x="15052" y="19977"/>
                    <a:pt x="14605" y="20938"/>
                    <a:pt x="13690" y="21436"/>
                  </a:cubicBezTo>
                  <a:cubicBezTo>
                    <a:pt x="13308" y="21547"/>
                    <a:pt x="13107" y="21571"/>
                    <a:pt x="12907" y="21587"/>
                  </a:cubicBezTo>
                  <a:lnTo>
                    <a:pt x="12547" y="21600"/>
                  </a:ln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76" name="Shape 17055">
              <a:extLst>
                <a:ext uri="{FF2B5EF4-FFF2-40B4-BE49-F238E27FC236}">
                  <a16:creationId xmlns:a16="http://schemas.microsoft.com/office/drawing/2014/main" id="{E82032C7-F703-5D26-4190-A328A8097265}"/>
                </a:ext>
              </a:extLst>
            </p:cNvPr>
            <p:cNvSpPr/>
            <p:nvPr/>
          </p:nvSpPr>
          <p:spPr>
            <a:xfrm>
              <a:off x="6018344" y="2390766"/>
              <a:ext cx="182080" cy="80105"/>
            </a:xfrm>
            <a:custGeom>
              <a:avLst/>
              <a:gdLst/>
              <a:ahLst/>
              <a:cxnLst>
                <a:cxn ang="0">
                  <a:pos x="wd2" y="hd2"/>
                </a:cxn>
                <a:cxn ang="5400000">
                  <a:pos x="wd2" y="hd2"/>
                </a:cxn>
                <a:cxn ang="10800000">
                  <a:pos x="wd2" y="hd2"/>
                </a:cxn>
                <a:cxn ang="16200000">
                  <a:pos x="wd2" y="hd2"/>
                </a:cxn>
              </a:cxnLst>
              <a:rect l="0" t="0" r="r" b="b"/>
              <a:pathLst>
                <a:path w="21432" h="21600" extrusionOk="0">
                  <a:moveTo>
                    <a:pt x="5317" y="21600"/>
                  </a:moveTo>
                  <a:cubicBezTo>
                    <a:pt x="4927" y="21600"/>
                    <a:pt x="4554" y="21491"/>
                    <a:pt x="4143" y="21255"/>
                  </a:cubicBezTo>
                  <a:cubicBezTo>
                    <a:pt x="2650" y="20406"/>
                    <a:pt x="1328" y="18808"/>
                    <a:pt x="422" y="16754"/>
                  </a:cubicBezTo>
                  <a:cubicBezTo>
                    <a:pt x="-41" y="15704"/>
                    <a:pt x="-151" y="11707"/>
                    <a:pt x="232" y="9962"/>
                  </a:cubicBezTo>
                  <a:cubicBezTo>
                    <a:pt x="443" y="9020"/>
                    <a:pt x="779" y="8813"/>
                    <a:pt x="1003" y="8676"/>
                  </a:cubicBezTo>
                  <a:cubicBezTo>
                    <a:pt x="1069" y="8634"/>
                    <a:pt x="1142" y="8592"/>
                    <a:pt x="1222" y="8517"/>
                  </a:cubicBezTo>
                  <a:cubicBezTo>
                    <a:pt x="1598" y="8149"/>
                    <a:pt x="1997" y="7995"/>
                    <a:pt x="2382" y="7845"/>
                  </a:cubicBezTo>
                  <a:cubicBezTo>
                    <a:pt x="2969" y="7619"/>
                    <a:pt x="3475" y="7421"/>
                    <a:pt x="3797" y="6546"/>
                  </a:cubicBezTo>
                  <a:cubicBezTo>
                    <a:pt x="4779" y="3857"/>
                    <a:pt x="5363" y="2259"/>
                    <a:pt x="6924" y="1311"/>
                  </a:cubicBezTo>
                  <a:lnTo>
                    <a:pt x="7180" y="1155"/>
                  </a:lnTo>
                  <a:lnTo>
                    <a:pt x="7379" y="1555"/>
                  </a:lnTo>
                  <a:cubicBezTo>
                    <a:pt x="7581" y="1959"/>
                    <a:pt x="7749" y="2165"/>
                    <a:pt x="7879" y="2165"/>
                  </a:cubicBezTo>
                  <a:cubicBezTo>
                    <a:pt x="7945" y="2165"/>
                    <a:pt x="8013" y="2113"/>
                    <a:pt x="8088" y="2006"/>
                  </a:cubicBezTo>
                  <a:cubicBezTo>
                    <a:pt x="8137" y="1885"/>
                    <a:pt x="8370" y="1240"/>
                    <a:pt x="8500" y="862"/>
                  </a:cubicBezTo>
                  <a:lnTo>
                    <a:pt x="8500" y="0"/>
                  </a:lnTo>
                  <a:lnTo>
                    <a:pt x="9041" y="125"/>
                  </a:lnTo>
                  <a:cubicBezTo>
                    <a:pt x="9649" y="267"/>
                    <a:pt x="10468" y="1933"/>
                    <a:pt x="11049" y="3307"/>
                  </a:cubicBezTo>
                  <a:cubicBezTo>
                    <a:pt x="11105" y="3439"/>
                    <a:pt x="11150" y="3556"/>
                    <a:pt x="11189" y="3660"/>
                  </a:cubicBezTo>
                  <a:cubicBezTo>
                    <a:pt x="11223" y="3633"/>
                    <a:pt x="11262" y="3600"/>
                    <a:pt x="11310" y="3564"/>
                  </a:cubicBezTo>
                  <a:cubicBezTo>
                    <a:pt x="11427" y="3468"/>
                    <a:pt x="11544" y="3347"/>
                    <a:pt x="11661" y="3224"/>
                  </a:cubicBezTo>
                  <a:cubicBezTo>
                    <a:pt x="11812" y="3067"/>
                    <a:pt x="11965" y="2911"/>
                    <a:pt x="12123" y="2789"/>
                  </a:cubicBezTo>
                  <a:cubicBezTo>
                    <a:pt x="12503" y="2140"/>
                    <a:pt x="12915" y="1796"/>
                    <a:pt x="13324" y="1796"/>
                  </a:cubicBezTo>
                  <a:cubicBezTo>
                    <a:pt x="13636" y="1796"/>
                    <a:pt x="13943" y="1992"/>
                    <a:pt x="14233" y="2380"/>
                  </a:cubicBezTo>
                  <a:cubicBezTo>
                    <a:pt x="14455" y="2677"/>
                    <a:pt x="14647" y="2932"/>
                    <a:pt x="14727" y="2932"/>
                  </a:cubicBezTo>
                  <a:cubicBezTo>
                    <a:pt x="14824" y="2932"/>
                    <a:pt x="15061" y="2631"/>
                    <a:pt x="15137" y="2531"/>
                  </a:cubicBezTo>
                  <a:cubicBezTo>
                    <a:pt x="15590" y="1963"/>
                    <a:pt x="16083" y="1689"/>
                    <a:pt x="16644" y="1689"/>
                  </a:cubicBezTo>
                  <a:cubicBezTo>
                    <a:pt x="16787" y="1689"/>
                    <a:pt x="16933" y="1706"/>
                    <a:pt x="17084" y="1737"/>
                  </a:cubicBezTo>
                  <a:cubicBezTo>
                    <a:pt x="17839" y="1900"/>
                    <a:pt x="18414" y="2908"/>
                    <a:pt x="18921" y="3796"/>
                  </a:cubicBezTo>
                  <a:cubicBezTo>
                    <a:pt x="19204" y="4291"/>
                    <a:pt x="19472" y="4758"/>
                    <a:pt x="19749" y="5061"/>
                  </a:cubicBezTo>
                  <a:cubicBezTo>
                    <a:pt x="20148" y="5498"/>
                    <a:pt x="20611" y="5777"/>
                    <a:pt x="21052" y="6011"/>
                  </a:cubicBezTo>
                  <a:lnTo>
                    <a:pt x="21422" y="6207"/>
                  </a:lnTo>
                  <a:lnTo>
                    <a:pt x="21432" y="7066"/>
                  </a:lnTo>
                  <a:cubicBezTo>
                    <a:pt x="21449" y="8538"/>
                    <a:pt x="21016" y="9571"/>
                    <a:pt x="20670" y="10400"/>
                  </a:cubicBezTo>
                  <a:cubicBezTo>
                    <a:pt x="20577" y="10621"/>
                    <a:pt x="20487" y="10836"/>
                    <a:pt x="20409" y="11054"/>
                  </a:cubicBezTo>
                  <a:cubicBezTo>
                    <a:pt x="20288" y="11388"/>
                    <a:pt x="20187" y="11853"/>
                    <a:pt x="20076" y="12323"/>
                  </a:cubicBezTo>
                  <a:cubicBezTo>
                    <a:pt x="19859" y="13261"/>
                    <a:pt x="19612" y="14326"/>
                    <a:pt x="19215" y="14910"/>
                  </a:cubicBezTo>
                  <a:cubicBezTo>
                    <a:pt x="19014" y="15203"/>
                    <a:pt x="18790" y="15353"/>
                    <a:pt x="18551" y="15353"/>
                  </a:cubicBezTo>
                  <a:cubicBezTo>
                    <a:pt x="18023" y="15353"/>
                    <a:pt x="17560" y="14637"/>
                    <a:pt x="17189" y="14062"/>
                  </a:cubicBezTo>
                  <a:lnTo>
                    <a:pt x="17038" y="13831"/>
                  </a:lnTo>
                  <a:cubicBezTo>
                    <a:pt x="16839" y="13532"/>
                    <a:pt x="16622" y="13399"/>
                    <a:pt x="16330" y="13399"/>
                  </a:cubicBezTo>
                  <a:cubicBezTo>
                    <a:pt x="16091" y="13399"/>
                    <a:pt x="15850" y="13482"/>
                    <a:pt x="15606" y="13563"/>
                  </a:cubicBezTo>
                  <a:cubicBezTo>
                    <a:pt x="15314" y="13657"/>
                    <a:pt x="15022" y="13749"/>
                    <a:pt x="14732" y="13749"/>
                  </a:cubicBezTo>
                  <a:cubicBezTo>
                    <a:pt x="14462" y="13735"/>
                    <a:pt x="14299" y="13701"/>
                    <a:pt x="14153" y="13668"/>
                  </a:cubicBezTo>
                  <a:cubicBezTo>
                    <a:pt x="14043" y="13645"/>
                    <a:pt x="13945" y="13622"/>
                    <a:pt x="13853" y="13622"/>
                  </a:cubicBezTo>
                  <a:cubicBezTo>
                    <a:pt x="13729" y="13622"/>
                    <a:pt x="13648" y="13622"/>
                    <a:pt x="13470" y="14179"/>
                  </a:cubicBezTo>
                  <a:cubicBezTo>
                    <a:pt x="12918" y="15904"/>
                    <a:pt x="12333" y="16773"/>
                    <a:pt x="11510" y="17082"/>
                  </a:cubicBezTo>
                  <a:cubicBezTo>
                    <a:pt x="11424" y="17115"/>
                    <a:pt x="11334" y="17130"/>
                    <a:pt x="11245" y="17130"/>
                  </a:cubicBezTo>
                  <a:cubicBezTo>
                    <a:pt x="11110" y="17130"/>
                    <a:pt x="10977" y="17094"/>
                    <a:pt x="10845" y="17055"/>
                  </a:cubicBezTo>
                  <a:cubicBezTo>
                    <a:pt x="10758" y="17031"/>
                    <a:pt x="10672" y="17002"/>
                    <a:pt x="10585" y="17002"/>
                  </a:cubicBezTo>
                  <a:cubicBezTo>
                    <a:pt x="10468" y="17029"/>
                    <a:pt x="10446" y="17065"/>
                    <a:pt x="10339" y="17286"/>
                  </a:cubicBezTo>
                  <a:cubicBezTo>
                    <a:pt x="10248" y="17482"/>
                    <a:pt x="10120" y="17750"/>
                    <a:pt x="9936" y="17954"/>
                  </a:cubicBezTo>
                  <a:cubicBezTo>
                    <a:pt x="9367" y="18587"/>
                    <a:pt x="8763" y="18646"/>
                    <a:pt x="8230" y="18700"/>
                  </a:cubicBezTo>
                  <a:cubicBezTo>
                    <a:pt x="8110" y="18714"/>
                    <a:pt x="7990" y="18725"/>
                    <a:pt x="7869" y="18742"/>
                  </a:cubicBezTo>
                  <a:cubicBezTo>
                    <a:pt x="7900" y="19358"/>
                    <a:pt x="7901" y="20157"/>
                    <a:pt x="7611" y="20838"/>
                  </a:cubicBezTo>
                  <a:cubicBezTo>
                    <a:pt x="7311" y="21558"/>
                    <a:pt x="6878" y="21558"/>
                    <a:pt x="6736" y="21558"/>
                  </a:cubicBezTo>
                  <a:cubicBezTo>
                    <a:pt x="6619" y="21558"/>
                    <a:pt x="6496" y="21537"/>
                    <a:pt x="6379" y="21514"/>
                  </a:cubicBezTo>
                  <a:cubicBezTo>
                    <a:pt x="6295" y="21498"/>
                    <a:pt x="6215" y="21483"/>
                    <a:pt x="6140" y="21483"/>
                  </a:cubicBezTo>
                  <a:cubicBezTo>
                    <a:pt x="5808" y="21558"/>
                    <a:pt x="5560" y="21600"/>
                    <a:pt x="5317" y="21600"/>
                  </a:cubicBez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77" name="Shape 17056">
              <a:extLst>
                <a:ext uri="{FF2B5EF4-FFF2-40B4-BE49-F238E27FC236}">
                  <a16:creationId xmlns:a16="http://schemas.microsoft.com/office/drawing/2014/main" id="{A48EAEF9-661F-7F15-C05B-6B5D18980545}"/>
                </a:ext>
              </a:extLst>
            </p:cNvPr>
            <p:cNvSpPr/>
            <p:nvPr/>
          </p:nvSpPr>
          <p:spPr>
            <a:xfrm>
              <a:off x="5796945" y="2419918"/>
              <a:ext cx="245584" cy="106959"/>
            </a:xfrm>
            <a:custGeom>
              <a:avLst/>
              <a:gdLst/>
              <a:ahLst/>
              <a:cxnLst>
                <a:cxn ang="0">
                  <a:pos x="wd2" y="hd2"/>
                </a:cxn>
                <a:cxn ang="5400000">
                  <a:pos x="wd2" y="hd2"/>
                </a:cxn>
                <a:cxn ang="10800000">
                  <a:pos x="wd2" y="hd2"/>
                </a:cxn>
                <a:cxn ang="16200000">
                  <a:pos x="wd2" y="hd2"/>
                </a:cxn>
              </a:cxnLst>
              <a:rect l="0" t="0" r="r" b="b"/>
              <a:pathLst>
                <a:path w="21514" h="21600" extrusionOk="0">
                  <a:moveTo>
                    <a:pt x="13756" y="21573"/>
                  </a:moveTo>
                  <a:cubicBezTo>
                    <a:pt x="12156" y="20937"/>
                    <a:pt x="10558" y="20291"/>
                    <a:pt x="8961" y="19634"/>
                  </a:cubicBezTo>
                  <a:cubicBezTo>
                    <a:pt x="8627" y="19503"/>
                    <a:pt x="8138" y="19013"/>
                    <a:pt x="7862" y="18254"/>
                  </a:cubicBezTo>
                  <a:cubicBezTo>
                    <a:pt x="7699" y="17795"/>
                    <a:pt x="7658" y="17323"/>
                    <a:pt x="7628" y="16978"/>
                  </a:cubicBezTo>
                  <a:cubicBezTo>
                    <a:pt x="7612" y="16798"/>
                    <a:pt x="7598" y="16643"/>
                    <a:pt x="7572" y="16526"/>
                  </a:cubicBezTo>
                  <a:cubicBezTo>
                    <a:pt x="7567" y="16526"/>
                    <a:pt x="7562" y="16525"/>
                    <a:pt x="7555" y="16525"/>
                  </a:cubicBezTo>
                  <a:cubicBezTo>
                    <a:pt x="7416" y="16525"/>
                    <a:pt x="7223" y="16697"/>
                    <a:pt x="7051" y="16851"/>
                  </a:cubicBezTo>
                  <a:cubicBezTo>
                    <a:pt x="6812" y="17064"/>
                    <a:pt x="6586" y="17265"/>
                    <a:pt x="6365" y="17265"/>
                  </a:cubicBezTo>
                  <a:cubicBezTo>
                    <a:pt x="6210" y="17249"/>
                    <a:pt x="6082" y="17205"/>
                    <a:pt x="5953" y="17157"/>
                  </a:cubicBezTo>
                  <a:cubicBezTo>
                    <a:pt x="5828" y="17111"/>
                    <a:pt x="5701" y="17062"/>
                    <a:pt x="5585" y="17062"/>
                  </a:cubicBezTo>
                  <a:cubicBezTo>
                    <a:pt x="5445" y="17088"/>
                    <a:pt x="5387" y="17206"/>
                    <a:pt x="5263" y="17494"/>
                  </a:cubicBezTo>
                  <a:cubicBezTo>
                    <a:pt x="5182" y="17682"/>
                    <a:pt x="5089" y="17896"/>
                    <a:pt x="4969" y="18076"/>
                  </a:cubicBezTo>
                  <a:cubicBezTo>
                    <a:pt x="4766" y="18380"/>
                    <a:pt x="4506" y="18543"/>
                    <a:pt x="4217" y="18543"/>
                  </a:cubicBezTo>
                  <a:cubicBezTo>
                    <a:pt x="3928" y="18543"/>
                    <a:pt x="3644" y="18380"/>
                    <a:pt x="3417" y="18086"/>
                  </a:cubicBezTo>
                  <a:cubicBezTo>
                    <a:pt x="3245" y="17867"/>
                    <a:pt x="3139" y="17518"/>
                    <a:pt x="3046" y="17210"/>
                  </a:cubicBezTo>
                  <a:cubicBezTo>
                    <a:pt x="3007" y="17083"/>
                    <a:pt x="2941" y="16868"/>
                    <a:pt x="2911" y="16825"/>
                  </a:cubicBezTo>
                  <a:cubicBezTo>
                    <a:pt x="2918" y="16860"/>
                    <a:pt x="2843" y="17009"/>
                    <a:pt x="2798" y="17100"/>
                  </a:cubicBezTo>
                  <a:cubicBezTo>
                    <a:pt x="2709" y="17278"/>
                    <a:pt x="2607" y="17481"/>
                    <a:pt x="2474" y="17613"/>
                  </a:cubicBezTo>
                  <a:cubicBezTo>
                    <a:pt x="2325" y="17761"/>
                    <a:pt x="2180" y="17833"/>
                    <a:pt x="2032" y="17833"/>
                  </a:cubicBezTo>
                  <a:cubicBezTo>
                    <a:pt x="1868" y="17833"/>
                    <a:pt x="1702" y="17747"/>
                    <a:pt x="1494" y="17554"/>
                  </a:cubicBezTo>
                  <a:cubicBezTo>
                    <a:pt x="1270" y="17347"/>
                    <a:pt x="1150" y="16992"/>
                    <a:pt x="1070" y="16756"/>
                  </a:cubicBezTo>
                  <a:cubicBezTo>
                    <a:pt x="718" y="16646"/>
                    <a:pt x="282" y="15964"/>
                    <a:pt x="108" y="15355"/>
                  </a:cubicBezTo>
                  <a:cubicBezTo>
                    <a:pt x="-48" y="14807"/>
                    <a:pt x="-1" y="14365"/>
                    <a:pt x="42" y="14148"/>
                  </a:cubicBezTo>
                  <a:cubicBezTo>
                    <a:pt x="116" y="13775"/>
                    <a:pt x="441" y="12220"/>
                    <a:pt x="549" y="11700"/>
                  </a:cubicBezTo>
                  <a:lnTo>
                    <a:pt x="549" y="11155"/>
                  </a:lnTo>
                  <a:lnTo>
                    <a:pt x="868" y="11053"/>
                  </a:lnTo>
                  <a:cubicBezTo>
                    <a:pt x="942" y="11031"/>
                    <a:pt x="1045" y="10949"/>
                    <a:pt x="1188" y="10837"/>
                  </a:cubicBezTo>
                  <a:lnTo>
                    <a:pt x="1371" y="10692"/>
                  </a:lnTo>
                  <a:lnTo>
                    <a:pt x="1593" y="10905"/>
                  </a:lnTo>
                  <a:cubicBezTo>
                    <a:pt x="1691" y="11072"/>
                    <a:pt x="1809" y="11312"/>
                    <a:pt x="1936" y="11572"/>
                  </a:cubicBezTo>
                  <a:cubicBezTo>
                    <a:pt x="2123" y="11957"/>
                    <a:pt x="2471" y="12674"/>
                    <a:pt x="2626" y="12723"/>
                  </a:cubicBezTo>
                  <a:cubicBezTo>
                    <a:pt x="2627" y="12723"/>
                    <a:pt x="2628" y="12723"/>
                    <a:pt x="2629" y="12723"/>
                  </a:cubicBezTo>
                  <a:cubicBezTo>
                    <a:pt x="2696" y="12723"/>
                    <a:pt x="2745" y="12594"/>
                    <a:pt x="2858" y="12240"/>
                  </a:cubicBezTo>
                  <a:cubicBezTo>
                    <a:pt x="3021" y="11727"/>
                    <a:pt x="3267" y="10952"/>
                    <a:pt x="3767" y="10952"/>
                  </a:cubicBezTo>
                  <a:cubicBezTo>
                    <a:pt x="4213" y="11018"/>
                    <a:pt x="4477" y="11430"/>
                    <a:pt x="4689" y="11760"/>
                  </a:cubicBezTo>
                  <a:cubicBezTo>
                    <a:pt x="4820" y="11963"/>
                    <a:pt x="4932" y="12140"/>
                    <a:pt x="5051" y="12220"/>
                  </a:cubicBezTo>
                  <a:cubicBezTo>
                    <a:pt x="5062" y="12223"/>
                    <a:pt x="5073" y="12226"/>
                    <a:pt x="5083" y="12226"/>
                  </a:cubicBezTo>
                  <a:cubicBezTo>
                    <a:pt x="5159" y="12226"/>
                    <a:pt x="5204" y="12140"/>
                    <a:pt x="5289" y="11970"/>
                  </a:cubicBezTo>
                  <a:cubicBezTo>
                    <a:pt x="5371" y="11806"/>
                    <a:pt x="5459" y="11634"/>
                    <a:pt x="5567" y="11478"/>
                  </a:cubicBezTo>
                  <a:cubicBezTo>
                    <a:pt x="5819" y="11112"/>
                    <a:pt x="7146" y="10639"/>
                    <a:pt x="7685" y="10570"/>
                  </a:cubicBezTo>
                  <a:cubicBezTo>
                    <a:pt x="7814" y="10025"/>
                    <a:pt x="8064" y="9711"/>
                    <a:pt x="8392" y="9711"/>
                  </a:cubicBezTo>
                  <a:cubicBezTo>
                    <a:pt x="8860" y="9711"/>
                    <a:pt x="9398" y="10347"/>
                    <a:pt x="9552" y="10543"/>
                  </a:cubicBezTo>
                  <a:cubicBezTo>
                    <a:pt x="9684" y="10714"/>
                    <a:pt x="9780" y="10978"/>
                    <a:pt x="9874" y="11236"/>
                  </a:cubicBezTo>
                  <a:cubicBezTo>
                    <a:pt x="9891" y="11283"/>
                    <a:pt x="9913" y="11343"/>
                    <a:pt x="9935" y="11402"/>
                  </a:cubicBezTo>
                  <a:cubicBezTo>
                    <a:pt x="9939" y="11043"/>
                    <a:pt x="9899" y="10508"/>
                    <a:pt x="9847" y="10232"/>
                  </a:cubicBezTo>
                  <a:cubicBezTo>
                    <a:pt x="9770" y="9834"/>
                    <a:pt x="9643" y="9465"/>
                    <a:pt x="9508" y="9074"/>
                  </a:cubicBezTo>
                  <a:cubicBezTo>
                    <a:pt x="9345" y="8601"/>
                    <a:pt x="9177" y="8112"/>
                    <a:pt x="9061" y="7488"/>
                  </a:cubicBezTo>
                  <a:lnTo>
                    <a:pt x="9001" y="7161"/>
                  </a:lnTo>
                  <a:lnTo>
                    <a:pt x="9064" y="6791"/>
                  </a:lnTo>
                  <a:cubicBezTo>
                    <a:pt x="9219" y="5972"/>
                    <a:pt x="10679" y="4357"/>
                    <a:pt x="10693" y="4345"/>
                  </a:cubicBezTo>
                  <a:lnTo>
                    <a:pt x="10813" y="4240"/>
                  </a:lnTo>
                  <a:cubicBezTo>
                    <a:pt x="11662" y="3503"/>
                    <a:pt x="12066" y="3129"/>
                    <a:pt x="12256" y="2939"/>
                  </a:cubicBezTo>
                  <a:lnTo>
                    <a:pt x="12256" y="2318"/>
                  </a:lnTo>
                  <a:lnTo>
                    <a:pt x="12730" y="2642"/>
                  </a:lnTo>
                  <a:cubicBezTo>
                    <a:pt x="12733" y="2643"/>
                    <a:pt x="12983" y="2810"/>
                    <a:pt x="13394" y="2810"/>
                  </a:cubicBezTo>
                  <a:cubicBezTo>
                    <a:pt x="13729" y="2810"/>
                    <a:pt x="14074" y="2702"/>
                    <a:pt x="14420" y="2489"/>
                  </a:cubicBezTo>
                  <a:cubicBezTo>
                    <a:pt x="14949" y="2165"/>
                    <a:pt x="15181" y="1571"/>
                    <a:pt x="15386" y="1046"/>
                  </a:cubicBezTo>
                  <a:cubicBezTo>
                    <a:pt x="15577" y="556"/>
                    <a:pt x="15794" y="0"/>
                    <a:pt x="16173" y="0"/>
                  </a:cubicBezTo>
                  <a:cubicBezTo>
                    <a:pt x="16608" y="23"/>
                    <a:pt x="16929" y="513"/>
                    <a:pt x="17141" y="838"/>
                  </a:cubicBezTo>
                  <a:cubicBezTo>
                    <a:pt x="17193" y="918"/>
                    <a:pt x="17266" y="1029"/>
                    <a:pt x="17292" y="1054"/>
                  </a:cubicBezTo>
                  <a:cubicBezTo>
                    <a:pt x="17318" y="1051"/>
                    <a:pt x="17352" y="1049"/>
                    <a:pt x="17390" y="1049"/>
                  </a:cubicBezTo>
                  <a:cubicBezTo>
                    <a:pt x="17664" y="1049"/>
                    <a:pt x="18188" y="1163"/>
                    <a:pt x="18376" y="2088"/>
                  </a:cubicBezTo>
                  <a:cubicBezTo>
                    <a:pt x="18378" y="2088"/>
                    <a:pt x="18379" y="2087"/>
                    <a:pt x="18381" y="2087"/>
                  </a:cubicBezTo>
                  <a:cubicBezTo>
                    <a:pt x="18410" y="2087"/>
                    <a:pt x="18582" y="2222"/>
                    <a:pt x="18763" y="2222"/>
                  </a:cubicBezTo>
                  <a:cubicBezTo>
                    <a:pt x="18968" y="1854"/>
                    <a:pt x="19197" y="1601"/>
                    <a:pt x="19452" y="1601"/>
                  </a:cubicBezTo>
                  <a:cubicBezTo>
                    <a:pt x="19667" y="1601"/>
                    <a:pt x="19899" y="1781"/>
                    <a:pt x="20142" y="2134"/>
                  </a:cubicBezTo>
                  <a:cubicBezTo>
                    <a:pt x="20336" y="2416"/>
                    <a:pt x="20489" y="2458"/>
                    <a:pt x="20562" y="2458"/>
                  </a:cubicBezTo>
                  <a:lnTo>
                    <a:pt x="20962" y="2150"/>
                  </a:lnTo>
                  <a:lnTo>
                    <a:pt x="21052" y="3110"/>
                  </a:lnTo>
                  <a:lnTo>
                    <a:pt x="21104" y="3741"/>
                  </a:lnTo>
                  <a:cubicBezTo>
                    <a:pt x="21044" y="5035"/>
                    <a:pt x="21134" y="6290"/>
                    <a:pt x="21205" y="6554"/>
                  </a:cubicBezTo>
                  <a:lnTo>
                    <a:pt x="21293" y="6742"/>
                  </a:lnTo>
                  <a:lnTo>
                    <a:pt x="21376" y="7128"/>
                  </a:lnTo>
                  <a:lnTo>
                    <a:pt x="21469" y="8279"/>
                  </a:lnTo>
                  <a:cubicBezTo>
                    <a:pt x="21474" y="8552"/>
                    <a:pt x="21481" y="8713"/>
                    <a:pt x="21489" y="8890"/>
                  </a:cubicBezTo>
                  <a:cubicBezTo>
                    <a:pt x="21519" y="9567"/>
                    <a:pt x="21552" y="10334"/>
                    <a:pt x="21397" y="10882"/>
                  </a:cubicBezTo>
                  <a:cubicBezTo>
                    <a:pt x="21164" y="11720"/>
                    <a:pt x="20754" y="11720"/>
                    <a:pt x="20618" y="11720"/>
                  </a:cubicBezTo>
                  <a:cubicBezTo>
                    <a:pt x="20618" y="11720"/>
                    <a:pt x="20465" y="11710"/>
                    <a:pt x="20388" y="11695"/>
                  </a:cubicBezTo>
                  <a:cubicBezTo>
                    <a:pt x="20405" y="12124"/>
                    <a:pt x="20414" y="12623"/>
                    <a:pt x="20313" y="13103"/>
                  </a:cubicBezTo>
                  <a:cubicBezTo>
                    <a:pt x="20225" y="13509"/>
                    <a:pt x="20091" y="13721"/>
                    <a:pt x="19994" y="13874"/>
                  </a:cubicBezTo>
                  <a:cubicBezTo>
                    <a:pt x="19871" y="14156"/>
                    <a:pt x="19860" y="14699"/>
                    <a:pt x="19854" y="15024"/>
                  </a:cubicBezTo>
                  <a:cubicBezTo>
                    <a:pt x="19835" y="15902"/>
                    <a:pt x="19803" y="17489"/>
                    <a:pt x="19182" y="17770"/>
                  </a:cubicBezTo>
                  <a:cubicBezTo>
                    <a:pt x="19061" y="17981"/>
                    <a:pt x="18931" y="18099"/>
                    <a:pt x="18822" y="18198"/>
                  </a:cubicBezTo>
                  <a:cubicBezTo>
                    <a:pt x="18749" y="18264"/>
                    <a:pt x="18679" y="18326"/>
                    <a:pt x="18639" y="18395"/>
                  </a:cubicBezTo>
                  <a:cubicBezTo>
                    <a:pt x="18591" y="18480"/>
                    <a:pt x="18562" y="18551"/>
                    <a:pt x="18527" y="18645"/>
                  </a:cubicBezTo>
                  <a:cubicBezTo>
                    <a:pt x="18409" y="18951"/>
                    <a:pt x="18285" y="19215"/>
                    <a:pt x="17972" y="19365"/>
                  </a:cubicBezTo>
                  <a:cubicBezTo>
                    <a:pt x="17501" y="19586"/>
                    <a:pt x="17037" y="19628"/>
                    <a:pt x="16587" y="19667"/>
                  </a:cubicBezTo>
                  <a:lnTo>
                    <a:pt x="16284" y="19696"/>
                  </a:lnTo>
                  <a:cubicBezTo>
                    <a:pt x="16024" y="19721"/>
                    <a:pt x="15857" y="19914"/>
                    <a:pt x="15601" y="20207"/>
                  </a:cubicBezTo>
                  <a:lnTo>
                    <a:pt x="15410" y="20424"/>
                  </a:lnTo>
                  <a:cubicBezTo>
                    <a:pt x="14838" y="21058"/>
                    <a:pt x="14295" y="21600"/>
                    <a:pt x="13904" y="21600"/>
                  </a:cubicBezTo>
                  <a:lnTo>
                    <a:pt x="13756" y="21573"/>
                  </a:ln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78" name="Shape 17057">
              <a:extLst>
                <a:ext uri="{FF2B5EF4-FFF2-40B4-BE49-F238E27FC236}">
                  <a16:creationId xmlns:a16="http://schemas.microsoft.com/office/drawing/2014/main" id="{51A3D40B-9FA6-65D6-2D2F-E109C5AD6932}"/>
                </a:ext>
              </a:extLst>
            </p:cNvPr>
            <p:cNvSpPr/>
            <p:nvPr/>
          </p:nvSpPr>
          <p:spPr>
            <a:xfrm>
              <a:off x="5708385" y="2492798"/>
              <a:ext cx="388801" cy="415274"/>
            </a:xfrm>
            <a:custGeom>
              <a:avLst/>
              <a:gdLst/>
              <a:ahLst/>
              <a:cxnLst>
                <a:cxn ang="0">
                  <a:pos x="wd2" y="hd2"/>
                </a:cxn>
                <a:cxn ang="5400000">
                  <a:pos x="wd2" y="hd2"/>
                </a:cxn>
                <a:cxn ang="10800000">
                  <a:pos x="wd2" y="hd2"/>
                </a:cxn>
                <a:cxn ang="16200000">
                  <a:pos x="wd2" y="hd2"/>
                </a:cxn>
              </a:cxnLst>
              <a:rect l="0" t="0" r="r" b="b"/>
              <a:pathLst>
                <a:path w="21593" h="21600" extrusionOk="0">
                  <a:moveTo>
                    <a:pt x="15207" y="21600"/>
                  </a:moveTo>
                  <a:cubicBezTo>
                    <a:pt x="15143" y="21600"/>
                    <a:pt x="15073" y="21591"/>
                    <a:pt x="15001" y="21574"/>
                  </a:cubicBezTo>
                  <a:cubicBezTo>
                    <a:pt x="14618" y="21483"/>
                    <a:pt x="14349" y="21253"/>
                    <a:pt x="14112" y="21051"/>
                  </a:cubicBezTo>
                  <a:cubicBezTo>
                    <a:pt x="13897" y="20866"/>
                    <a:pt x="13694" y="20692"/>
                    <a:pt x="13426" y="20630"/>
                  </a:cubicBezTo>
                  <a:cubicBezTo>
                    <a:pt x="13033" y="20539"/>
                    <a:pt x="12615" y="20375"/>
                    <a:pt x="12216" y="20157"/>
                  </a:cubicBezTo>
                  <a:cubicBezTo>
                    <a:pt x="12078" y="20080"/>
                    <a:pt x="11907" y="20013"/>
                    <a:pt x="11729" y="19942"/>
                  </a:cubicBezTo>
                  <a:cubicBezTo>
                    <a:pt x="11270" y="19758"/>
                    <a:pt x="10750" y="19551"/>
                    <a:pt x="10523" y="19139"/>
                  </a:cubicBezTo>
                  <a:cubicBezTo>
                    <a:pt x="10394" y="18907"/>
                    <a:pt x="10375" y="18696"/>
                    <a:pt x="10467" y="18512"/>
                  </a:cubicBezTo>
                  <a:cubicBezTo>
                    <a:pt x="10574" y="18296"/>
                    <a:pt x="10825" y="18143"/>
                    <a:pt x="11213" y="18057"/>
                  </a:cubicBezTo>
                  <a:cubicBezTo>
                    <a:pt x="11322" y="18033"/>
                    <a:pt x="11431" y="18021"/>
                    <a:pt x="11538" y="18021"/>
                  </a:cubicBezTo>
                  <a:cubicBezTo>
                    <a:pt x="11875" y="18021"/>
                    <a:pt x="12161" y="18139"/>
                    <a:pt x="12438" y="18253"/>
                  </a:cubicBezTo>
                  <a:cubicBezTo>
                    <a:pt x="12516" y="18285"/>
                    <a:pt x="12596" y="18318"/>
                    <a:pt x="12679" y="18349"/>
                  </a:cubicBezTo>
                  <a:cubicBezTo>
                    <a:pt x="12858" y="18416"/>
                    <a:pt x="13277" y="18416"/>
                    <a:pt x="13434" y="18416"/>
                  </a:cubicBezTo>
                  <a:cubicBezTo>
                    <a:pt x="13434" y="18416"/>
                    <a:pt x="13637" y="18415"/>
                    <a:pt x="13639" y="18415"/>
                  </a:cubicBezTo>
                  <a:cubicBezTo>
                    <a:pt x="13895" y="18415"/>
                    <a:pt x="14036" y="18395"/>
                    <a:pt x="14154" y="18353"/>
                  </a:cubicBezTo>
                  <a:cubicBezTo>
                    <a:pt x="14208" y="18334"/>
                    <a:pt x="14251" y="18309"/>
                    <a:pt x="14294" y="18285"/>
                  </a:cubicBezTo>
                  <a:cubicBezTo>
                    <a:pt x="14392" y="18230"/>
                    <a:pt x="14515" y="18161"/>
                    <a:pt x="14696" y="18152"/>
                  </a:cubicBezTo>
                  <a:cubicBezTo>
                    <a:pt x="14701" y="18152"/>
                    <a:pt x="14705" y="18152"/>
                    <a:pt x="14710" y="18152"/>
                  </a:cubicBezTo>
                  <a:cubicBezTo>
                    <a:pt x="14786" y="18152"/>
                    <a:pt x="14850" y="18158"/>
                    <a:pt x="14918" y="18165"/>
                  </a:cubicBezTo>
                  <a:cubicBezTo>
                    <a:pt x="14983" y="18171"/>
                    <a:pt x="15053" y="18179"/>
                    <a:pt x="15114" y="18179"/>
                  </a:cubicBezTo>
                  <a:cubicBezTo>
                    <a:pt x="15431" y="17992"/>
                    <a:pt x="15595" y="17906"/>
                    <a:pt x="15688" y="17866"/>
                  </a:cubicBezTo>
                  <a:lnTo>
                    <a:pt x="15745" y="17833"/>
                  </a:lnTo>
                  <a:lnTo>
                    <a:pt x="15880" y="17820"/>
                  </a:lnTo>
                  <a:cubicBezTo>
                    <a:pt x="15959" y="17820"/>
                    <a:pt x="16045" y="17837"/>
                    <a:pt x="16122" y="17851"/>
                  </a:cubicBezTo>
                  <a:cubicBezTo>
                    <a:pt x="16159" y="17858"/>
                    <a:pt x="16193" y="17865"/>
                    <a:pt x="16217" y="17867"/>
                  </a:cubicBezTo>
                  <a:cubicBezTo>
                    <a:pt x="16462" y="17855"/>
                    <a:pt x="16470" y="17821"/>
                    <a:pt x="16525" y="17596"/>
                  </a:cubicBezTo>
                  <a:cubicBezTo>
                    <a:pt x="16550" y="17492"/>
                    <a:pt x="16582" y="17362"/>
                    <a:pt x="16652" y="17229"/>
                  </a:cubicBezTo>
                  <a:cubicBezTo>
                    <a:pt x="16737" y="17068"/>
                    <a:pt x="16878" y="16997"/>
                    <a:pt x="16980" y="16946"/>
                  </a:cubicBezTo>
                  <a:cubicBezTo>
                    <a:pt x="17045" y="16913"/>
                    <a:pt x="17085" y="16892"/>
                    <a:pt x="17107" y="16863"/>
                  </a:cubicBezTo>
                  <a:cubicBezTo>
                    <a:pt x="17136" y="16825"/>
                    <a:pt x="17137" y="16799"/>
                    <a:pt x="17043" y="16638"/>
                  </a:cubicBezTo>
                  <a:cubicBezTo>
                    <a:pt x="17016" y="16592"/>
                    <a:pt x="16988" y="16545"/>
                    <a:pt x="16966" y="16497"/>
                  </a:cubicBezTo>
                  <a:cubicBezTo>
                    <a:pt x="16903" y="16361"/>
                    <a:pt x="16879" y="16229"/>
                    <a:pt x="16857" y="16112"/>
                  </a:cubicBezTo>
                  <a:cubicBezTo>
                    <a:pt x="16843" y="16040"/>
                    <a:pt x="16831" y="15968"/>
                    <a:pt x="16807" y="15895"/>
                  </a:cubicBezTo>
                  <a:cubicBezTo>
                    <a:pt x="16728" y="15650"/>
                    <a:pt x="16579" y="15424"/>
                    <a:pt x="16422" y="15186"/>
                  </a:cubicBezTo>
                  <a:cubicBezTo>
                    <a:pt x="16308" y="15015"/>
                    <a:pt x="16191" y="14838"/>
                    <a:pt x="16099" y="14649"/>
                  </a:cubicBezTo>
                  <a:cubicBezTo>
                    <a:pt x="16013" y="14627"/>
                    <a:pt x="15860" y="14601"/>
                    <a:pt x="15794" y="14590"/>
                  </a:cubicBezTo>
                  <a:cubicBezTo>
                    <a:pt x="15729" y="14579"/>
                    <a:pt x="15677" y="14569"/>
                    <a:pt x="15653" y="14564"/>
                  </a:cubicBezTo>
                  <a:lnTo>
                    <a:pt x="15563" y="14542"/>
                  </a:lnTo>
                  <a:cubicBezTo>
                    <a:pt x="15352" y="14492"/>
                    <a:pt x="15090" y="14430"/>
                    <a:pt x="14907" y="14258"/>
                  </a:cubicBezTo>
                  <a:cubicBezTo>
                    <a:pt x="14748" y="14110"/>
                    <a:pt x="14764" y="13945"/>
                    <a:pt x="14774" y="13846"/>
                  </a:cubicBezTo>
                  <a:cubicBezTo>
                    <a:pt x="14778" y="13806"/>
                    <a:pt x="14781" y="13774"/>
                    <a:pt x="14775" y="13747"/>
                  </a:cubicBezTo>
                  <a:cubicBezTo>
                    <a:pt x="14720" y="13491"/>
                    <a:pt x="14623" y="13470"/>
                    <a:pt x="14294" y="13437"/>
                  </a:cubicBezTo>
                  <a:cubicBezTo>
                    <a:pt x="14117" y="13420"/>
                    <a:pt x="13917" y="13400"/>
                    <a:pt x="13721" y="13309"/>
                  </a:cubicBezTo>
                  <a:cubicBezTo>
                    <a:pt x="13418" y="13168"/>
                    <a:pt x="13190" y="12966"/>
                    <a:pt x="13061" y="12725"/>
                  </a:cubicBezTo>
                  <a:cubicBezTo>
                    <a:pt x="13028" y="12662"/>
                    <a:pt x="13002" y="12603"/>
                    <a:pt x="12977" y="12547"/>
                  </a:cubicBezTo>
                  <a:cubicBezTo>
                    <a:pt x="12904" y="12383"/>
                    <a:pt x="12871" y="12309"/>
                    <a:pt x="12706" y="12235"/>
                  </a:cubicBezTo>
                  <a:cubicBezTo>
                    <a:pt x="12512" y="12148"/>
                    <a:pt x="12258" y="12148"/>
                    <a:pt x="12012" y="12147"/>
                  </a:cubicBezTo>
                  <a:lnTo>
                    <a:pt x="11925" y="12147"/>
                  </a:lnTo>
                  <a:cubicBezTo>
                    <a:pt x="11690" y="12144"/>
                    <a:pt x="11447" y="12142"/>
                    <a:pt x="11216" y="11988"/>
                  </a:cubicBezTo>
                  <a:lnTo>
                    <a:pt x="11148" y="11943"/>
                  </a:lnTo>
                  <a:cubicBezTo>
                    <a:pt x="11000" y="11844"/>
                    <a:pt x="10892" y="11772"/>
                    <a:pt x="10718" y="11703"/>
                  </a:cubicBezTo>
                  <a:cubicBezTo>
                    <a:pt x="10461" y="11600"/>
                    <a:pt x="10286" y="11390"/>
                    <a:pt x="10132" y="11206"/>
                  </a:cubicBezTo>
                  <a:cubicBezTo>
                    <a:pt x="9809" y="10821"/>
                    <a:pt x="9449" y="10467"/>
                    <a:pt x="9086" y="10170"/>
                  </a:cubicBezTo>
                  <a:cubicBezTo>
                    <a:pt x="8822" y="9953"/>
                    <a:pt x="8548" y="9765"/>
                    <a:pt x="8273" y="9575"/>
                  </a:cubicBezTo>
                  <a:cubicBezTo>
                    <a:pt x="8081" y="9443"/>
                    <a:pt x="7890" y="9311"/>
                    <a:pt x="7700" y="9170"/>
                  </a:cubicBezTo>
                  <a:cubicBezTo>
                    <a:pt x="7637" y="9122"/>
                    <a:pt x="7563" y="9077"/>
                    <a:pt x="7487" y="9030"/>
                  </a:cubicBezTo>
                  <a:cubicBezTo>
                    <a:pt x="7321" y="8927"/>
                    <a:pt x="7133" y="8811"/>
                    <a:pt x="7008" y="8657"/>
                  </a:cubicBezTo>
                  <a:cubicBezTo>
                    <a:pt x="6868" y="8484"/>
                    <a:pt x="6785" y="8284"/>
                    <a:pt x="6705" y="8091"/>
                  </a:cubicBezTo>
                  <a:cubicBezTo>
                    <a:pt x="6650" y="7957"/>
                    <a:pt x="6596" y="7823"/>
                    <a:pt x="6520" y="7706"/>
                  </a:cubicBezTo>
                  <a:cubicBezTo>
                    <a:pt x="6290" y="7353"/>
                    <a:pt x="6265" y="6894"/>
                    <a:pt x="6265" y="6714"/>
                  </a:cubicBezTo>
                  <a:cubicBezTo>
                    <a:pt x="6265" y="6653"/>
                    <a:pt x="6115" y="6525"/>
                    <a:pt x="5991" y="6462"/>
                  </a:cubicBezTo>
                  <a:lnTo>
                    <a:pt x="5002" y="6038"/>
                  </a:lnTo>
                  <a:cubicBezTo>
                    <a:pt x="4909" y="5998"/>
                    <a:pt x="4817" y="5953"/>
                    <a:pt x="4724" y="5908"/>
                  </a:cubicBezTo>
                  <a:cubicBezTo>
                    <a:pt x="4471" y="5785"/>
                    <a:pt x="4232" y="5668"/>
                    <a:pt x="3987" y="5659"/>
                  </a:cubicBezTo>
                  <a:lnTo>
                    <a:pt x="3987" y="5659"/>
                  </a:lnTo>
                  <a:cubicBezTo>
                    <a:pt x="3599" y="5659"/>
                    <a:pt x="3283" y="6183"/>
                    <a:pt x="3180" y="6355"/>
                  </a:cubicBezTo>
                  <a:cubicBezTo>
                    <a:pt x="2954" y="6726"/>
                    <a:pt x="2539" y="6929"/>
                    <a:pt x="2010" y="6929"/>
                  </a:cubicBezTo>
                  <a:cubicBezTo>
                    <a:pt x="1775" y="6929"/>
                    <a:pt x="1597" y="6889"/>
                    <a:pt x="1563" y="6882"/>
                  </a:cubicBezTo>
                  <a:lnTo>
                    <a:pt x="1128" y="6777"/>
                  </a:lnTo>
                  <a:lnTo>
                    <a:pt x="1472" y="6509"/>
                  </a:lnTo>
                  <a:cubicBezTo>
                    <a:pt x="1756" y="6288"/>
                    <a:pt x="1797" y="6206"/>
                    <a:pt x="1802" y="6192"/>
                  </a:cubicBezTo>
                  <a:cubicBezTo>
                    <a:pt x="1801" y="6193"/>
                    <a:pt x="1800" y="6193"/>
                    <a:pt x="1800" y="6193"/>
                  </a:cubicBezTo>
                  <a:cubicBezTo>
                    <a:pt x="1796" y="6193"/>
                    <a:pt x="1792" y="6185"/>
                    <a:pt x="1787" y="6172"/>
                  </a:cubicBezTo>
                  <a:cubicBezTo>
                    <a:pt x="1732" y="6182"/>
                    <a:pt x="1675" y="6187"/>
                    <a:pt x="1617" y="6187"/>
                  </a:cubicBezTo>
                  <a:cubicBezTo>
                    <a:pt x="1326" y="6187"/>
                    <a:pt x="1045" y="6065"/>
                    <a:pt x="820" y="5966"/>
                  </a:cubicBezTo>
                  <a:cubicBezTo>
                    <a:pt x="525" y="5837"/>
                    <a:pt x="424" y="5661"/>
                    <a:pt x="390" y="5537"/>
                  </a:cubicBezTo>
                  <a:cubicBezTo>
                    <a:pt x="340" y="5347"/>
                    <a:pt x="401" y="5145"/>
                    <a:pt x="572" y="4934"/>
                  </a:cubicBezTo>
                  <a:cubicBezTo>
                    <a:pt x="666" y="4818"/>
                    <a:pt x="664" y="4772"/>
                    <a:pt x="664" y="4772"/>
                  </a:cubicBezTo>
                  <a:cubicBezTo>
                    <a:pt x="644" y="4734"/>
                    <a:pt x="481" y="4664"/>
                    <a:pt x="384" y="4623"/>
                  </a:cubicBezTo>
                  <a:cubicBezTo>
                    <a:pt x="296" y="4585"/>
                    <a:pt x="205" y="4546"/>
                    <a:pt x="118" y="4500"/>
                  </a:cubicBezTo>
                  <a:lnTo>
                    <a:pt x="0" y="4436"/>
                  </a:lnTo>
                  <a:lnTo>
                    <a:pt x="3" y="4309"/>
                  </a:lnTo>
                  <a:cubicBezTo>
                    <a:pt x="10" y="3962"/>
                    <a:pt x="331" y="3806"/>
                    <a:pt x="566" y="3692"/>
                  </a:cubicBezTo>
                  <a:cubicBezTo>
                    <a:pt x="839" y="3560"/>
                    <a:pt x="831" y="3542"/>
                    <a:pt x="804" y="3485"/>
                  </a:cubicBezTo>
                  <a:cubicBezTo>
                    <a:pt x="768" y="3412"/>
                    <a:pt x="598" y="3281"/>
                    <a:pt x="506" y="3210"/>
                  </a:cubicBezTo>
                  <a:lnTo>
                    <a:pt x="439" y="3158"/>
                  </a:lnTo>
                  <a:cubicBezTo>
                    <a:pt x="307" y="3084"/>
                    <a:pt x="109" y="2976"/>
                    <a:pt x="149" y="2731"/>
                  </a:cubicBezTo>
                  <a:cubicBezTo>
                    <a:pt x="192" y="2487"/>
                    <a:pt x="407" y="2420"/>
                    <a:pt x="510" y="2388"/>
                  </a:cubicBezTo>
                  <a:cubicBezTo>
                    <a:pt x="538" y="2380"/>
                    <a:pt x="580" y="2366"/>
                    <a:pt x="590" y="2358"/>
                  </a:cubicBezTo>
                  <a:lnTo>
                    <a:pt x="655" y="2307"/>
                  </a:lnTo>
                  <a:lnTo>
                    <a:pt x="754" y="2294"/>
                  </a:lnTo>
                  <a:cubicBezTo>
                    <a:pt x="754" y="2294"/>
                    <a:pt x="1397" y="2295"/>
                    <a:pt x="1485" y="2297"/>
                  </a:cubicBezTo>
                  <a:cubicBezTo>
                    <a:pt x="1554" y="2187"/>
                    <a:pt x="1619" y="2093"/>
                    <a:pt x="1747" y="2064"/>
                  </a:cubicBezTo>
                  <a:cubicBezTo>
                    <a:pt x="1758" y="2063"/>
                    <a:pt x="1768" y="2063"/>
                    <a:pt x="1778" y="2063"/>
                  </a:cubicBezTo>
                  <a:cubicBezTo>
                    <a:pt x="1974" y="2063"/>
                    <a:pt x="2074" y="2142"/>
                    <a:pt x="2170" y="2217"/>
                  </a:cubicBezTo>
                  <a:cubicBezTo>
                    <a:pt x="2197" y="2238"/>
                    <a:pt x="2225" y="2261"/>
                    <a:pt x="2256" y="2283"/>
                  </a:cubicBezTo>
                  <a:cubicBezTo>
                    <a:pt x="2354" y="2189"/>
                    <a:pt x="2601" y="1820"/>
                    <a:pt x="2631" y="1667"/>
                  </a:cubicBezTo>
                  <a:cubicBezTo>
                    <a:pt x="2680" y="1422"/>
                    <a:pt x="2959" y="1128"/>
                    <a:pt x="3233" y="1128"/>
                  </a:cubicBezTo>
                  <a:cubicBezTo>
                    <a:pt x="3395" y="1128"/>
                    <a:pt x="3585" y="1232"/>
                    <a:pt x="3585" y="1526"/>
                  </a:cubicBezTo>
                  <a:cubicBezTo>
                    <a:pt x="3585" y="1788"/>
                    <a:pt x="3920" y="1938"/>
                    <a:pt x="3965" y="1948"/>
                  </a:cubicBezTo>
                  <a:cubicBezTo>
                    <a:pt x="4092" y="1973"/>
                    <a:pt x="4170" y="2060"/>
                    <a:pt x="4223" y="2143"/>
                  </a:cubicBezTo>
                  <a:cubicBezTo>
                    <a:pt x="4258" y="2052"/>
                    <a:pt x="4306" y="1956"/>
                    <a:pt x="4358" y="1856"/>
                  </a:cubicBezTo>
                  <a:cubicBezTo>
                    <a:pt x="4434" y="1708"/>
                    <a:pt x="4548" y="1655"/>
                    <a:pt x="4620" y="1630"/>
                  </a:cubicBezTo>
                  <a:cubicBezTo>
                    <a:pt x="4635" y="1386"/>
                    <a:pt x="4754" y="1144"/>
                    <a:pt x="4995" y="1144"/>
                  </a:cubicBezTo>
                  <a:cubicBezTo>
                    <a:pt x="5074" y="1144"/>
                    <a:pt x="5189" y="1174"/>
                    <a:pt x="5290" y="1313"/>
                  </a:cubicBezTo>
                  <a:cubicBezTo>
                    <a:pt x="5339" y="1382"/>
                    <a:pt x="5394" y="1429"/>
                    <a:pt x="5435" y="1458"/>
                  </a:cubicBezTo>
                  <a:cubicBezTo>
                    <a:pt x="5506" y="1412"/>
                    <a:pt x="5600" y="1377"/>
                    <a:pt x="5711" y="1377"/>
                  </a:cubicBezTo>
                  <a:cubicBezTo>
                    <a:pt x="5813" y="1377"/>
                    <a:pt x="5963" y="1408"/>
                    <a:pt x="6117" y="1547"/>
                  </a:cubicBezTo>
                  <a:cubicBezTo>
                    <a:pt x="6114" y="1536"/>
                    <a:pt x="6111" y="1525"/>
                    <a:pt x="6108" y="1514"/>
                  </a:cubicBezTo>
                  <a:cubicBezTo>
                    <a:pt x="6065" y="1342"/>
                    <a:pt x="6010" y="1128"/>
                    <a:pt x="6202" y="910"/>
                  </a:cubicBezTo>
                  <a:cubicBezTo>
                    <a:pt x="6282" y="818"/>
                    <a:pt x="6392" y="768"/>
                    <a:pt x="6510" y="768"/>
                  </a:cubicBezTo>
                  <a:cubicBezTo>
                    <a:pt x="6529" y="768"/>
                    <a:pt x="6548" y="769"/>
                    <a:pt x="6566" y="771"/>
                  </a:cubicBezTo>
                  <a:lnTo>
                    <a:pt x="6503" y="46"/>
                  </a:lnTo>
                  <a:lnTo>
                    <a:pt x="6795" y="90"/>
                  </a:lnTo>
                  <a:cubicBezTo>
                    <a:pt x="6993" y="120"/>
                    <a:pt x="7099" y="262"/>
                    <a:pt x="7177" y="365"/>
                  </a:cubicBezTo>
                  <a:cubicBezTo>
                    <a:pt x="7202" y="399"/>
                    <a:pt x="7241" y="451"/>
                    <a:pt x="7259" y="462"/>
                  </a:cubicBezTo>
                  <a:cubicBezTo>
                    <a:pt x="7333" y="501"/>
                    <a:pt x="7436" y="523"/>
                    <a:pt x="7537" y="523"/>
                  </a:cubicBezTo>
                  <a:cubicBezTo>
                    <a:pt x="7626" y="523"/>
                    <a:pt x="7707" y="505"/>
                    <a:pt x="7758" y="474"/>
                  </a:cubicBezTo>
                  <a:cubicBezTo>
                    <a:pt x="7794" y="452"/>
                    <a:pt x="7831" y="418"/>
                    <a:pt x="7869" y="382"/>
                  </a:cubicBezTo>
                  <a:cubicBezTo>
                    <a:pt x="7965" y="292"/>
                    <a:pt x="8096" y="168"/>
                    <a:pt x="8316" y="146"/>
                  </a:cubicBezTo>
                  <a:lnTo>
                    <a:pt x="8404" y="142"/>
                  </a:lnTo>
                  <a:cubicBezTo>
                    <a:pt x="8501" y="142"/>
                    <a:pt x="8607" y="157"/>
                    <a:pt x="8711" y="172"/>
                  </a:cubicBezTo>
                  <a:cubicBezTo>
                    <a:pt x="8776" y="181"/>
                    <a:pt x="8841" y="191"/>
                    <a:pt x="8900" y="194"/>
                  </a:cubicBezTo>
                  <a:cubicBezTo>
                    <a:pt x="8952" y="194"/>
                    <a:pt x="9070" y="152"/>
                    <a:pt x="9165" y="117"/>
                  </a:cubicBezTo>
                  <a:cubicBezTo>
                    <a:pt x="9323" y="60"/>
                    <a:pt x="9488" y="0"/>
                    <a:pt x="9651" y="0"/>
                  </a:cubicBezTo>
                  <a:cubicBezTo>
                    <a:pt x="9843" y="0"/>
                    <a:pt x="9996" y="86"/>
                    <a:pt x="10080" y="242"/>
                  </a:cubicBezTo>
                  <a:cubicBezTo>
                    <a:pt x="10124" y="324"/>
                    <a:pt x="10142" y="402"/>
                    <a:pt x="10155" y="466"/>
                  </a:cubicBezTo>
                  <a:cubicBezTo>
                    <a:pt x="10170" y="536"/>
                    <a:pt x="10180" y="575"/>
                    <a:pt x="10208" y="607"/>
                  </a:cubicBezTo>
                  <a:cubicBezTo>
                    <a:pt x="10285" y="693"/>
                    <a:pt x="10477" y="787"/>
                    <a:pt x="10626" y="811"/>
                  </a:cubicBezTo>
                  <a:lnTo>
                    <a:pt x="12348" y="1096"/>
                  </a:lnTo>
                  <a:lnTo>
                    <a:pt x="12394" y="1211"/>
                  </a:lnTo>
                  <a:cubicBezTo>
                    <a:pt x="12411" y="1253"/>
                    <a:pt x="12434" y="1299"/>
                    <a:pt x="12458" y="1346"/>
                  </a:cubicBezTo>
                  <a:cubicBezTo>
                    <a:pt x="12519" y="1466"/>
                    <a:pt x="12588" y="1601"/>
                    <a:pt x="12601" y="1740"/>
                  </a:cubicBezTo>
                  <a:cubicBezTo>
                    <a:pt x="12615" y="1900"/>
                    <a:pt x="12554" y="2028"/>
                    <a:pt x="12505" y="2132"/>
                  </a:cubicBezTo>
                  <a:cubicBezTo>
                    <a:pt x="12467" y="2214"/>
                    <a:pt x="12443" y="2267"/>
                    <a:pt x="12447" y="2317"/>
                  </a:cubicBezTo>
                  <a:lnTo>
                    <a:pt x="12461" y="2439"/>
                  </a:lnTo>
                  <a:cubicBezTo>
                    <a:pt x="12482" y="2602"/>
                    <a:pt x="12500" y="2742"/>
                    <a:pt x="12383" y="2991"/>
                  </a:cubicBezTo>
                  <a:lnTo>
                    <a:pt x="12333" y="3095"/>
                  </a:lnTo>
                  <a:lnTo>
                    <a:pt x="12191" y="3120"/>
                  </a:lnTo>
                  <a:lnTo>
                    <a:pt x="12103" y="3125"/>
                  </a:lnTo>
                  <a:cubicBezTo>
                    <a:pt x="12018" y="3126"/>
                    <a:pt x="11942" y="3110"/>
                    <a:pt x="11875" y="3096"/>
                  </a:cubicBezTo>
                  <a:cubicBezTo>
                    <a:pt x="11822" y="3085"/>
                    <a:pt x="11777" y="3076"/>
                    <a:pt x="11739" y="3076"/>
                  </a:cubicBezTo>
                  <a:lnTo>
                    <a:pt x="11647" y="3089"/>
                  </a:lnTo>
                  <a:cubicBezTo>
                    <a:pt x="11621" y="3138"/>
                    <a:pt x="11580" y="3198"/>
                    <a:pt x="11502" y="3260"/>
                  </a:cubicBezTo>
                  <a:cubicBezTo>
                    <a:pt x="11269" y="3448"/>
                    <a:pt x="11004" y="3482"/>
                    <a:pt x="10770" y="3513"/>
                  </a:cubicBezTo>
                  <a:cubicBezTo>
                    <a:pt x="10681" y="3525"/>
                    <a:pt x="10592" y="3536"/>
                    <a:pt x="10505" y="3557"/>
                  </a:cubicBezTo>
                  <a:cubicBezTo>
                    <a:pt x="10421" y="3578"/>
                    <a:pt x="10311" y="3621"/>
                    <a:pt x="10278" y="3702"/>
                  </a:cubicBezTo>
                  <a:cubicBezTo>
                    <a:pt x="10250" y="3768"/>
                    <a:pt x="10272" y="3860"/>
                    <a:pt x="10339" y="3955"/>
                  </a:cubicBezTo>
                  <a:cubicBezTo>
                    <a:pt x="10581" y="4302"/>
                    <a:pt x="10522" y="4462"/>
                    <a:pt x="10396" y="4684"/>
                  </a:cubicBezTo>
                  <a:cubicBezTo>
                    <a:pt x="10369" y="4733"/>
                    <a:pt x="10336" y="4790"/>
                    <a:pt x="10303" y="4864"/>
                  </a:cubicBezTo>
                  <a:cubicBezTo>
                    <a:pt x="10263" y="4953"/>
                    <a:pt x="10283" y="5002"/>
                    <a:pt x="10351" y="5143"/>
                  </a:cubicBezTo>
                  <a:lnTo>
                    <a:pt x="10395" y="5237"/>
                  </a:lnTo>
                  <a:cubicBezTo>
                    <a:pt x="10435" y="5328"/>
                    <a:pt x="10455" y="5417"/>
                    <a:pt x="10475" y="5507"/>
                  </a:cubicBezTo>
                  <a:cubicBezTo>
                    <a:pt x="10488" y="5564"/>
                    <a:pt x="10500" y="5621"/>
                    <a:pt x="10522" y="5678"/>
                  </a:cubicBezTo>
                  <a:cubicBezTo>
                    <a:pt x="10613" y="5913"/>
                    <a:pt x="10864" y="6075"/>
                    <a:pt x="11130" y="6247"/>
                  </a:cubicBezTo>
                  <a:cubicBezTo>
                    <a:pt x="11225" y="6308"/>
                    <a:pt x="11319" y="6369"/>
                    <a:pt x="11404" y="6431"/>
                  </a:cubicBezTo>
                  <a:cubicBezTo>
                    <a:pt x="11570" y="6554"/>
                    <a:pt x="11746" y="6663"/>
                    <a:pt x="11921" y="6773"/>
                  </a:cubicBezTo>
                  <a:cubicBezTo>
                    <a:pt x="12145" y="6912"/>
                    <a:pt x="12367" y="7052"/>
                    <a:pt x="12571" y="7214"/>
                  </a:cubicBezTo>
                  <a:cubicBezTo>
                    <a:pt x="12654" y="7280"/>
                    <a:pt x="13073" y="7629"/>
                    <a:pt x="13169" y="8008"/>
                  </a:cubicBezTo>
                  <a:cubicBezTo>
                    <a:pt x="13196" y="8111"/>
                    <a:pt x="13210" y="8210"/>
                    <a:pt x="13224" y="8307"/>
                  </a:cubicBezTo>
                  <a:cubicBezTo>
                    <a:pt x="13246" y="8466"/>
                    <a:pt x="13266" y="8603"/>
                    <a:pt x="13349" y="8751"/>
                  </a:cubicBezTo>
                  <a:cubicBezTo>
                    <a:pt x="13611" y="9214"/>
                    <a:pt x="14060" y="9575"/>
                    <a:pt x="14423" y="9838"/>
                  </a:cubicBezTo>
                  <a:lnTo>
                    <a:pt x="14576" y="9954"/>
                  </a:lnTo>
                  <a:cubicBezTo>
                    <a:pt x="14808" y="10129"/>
                    <a:pt x="15071" y="10328"/>
                    <a:pt x="15321" y="10384"/>
                  </a:cubicBezTo>
                  <a:cubicBezTo>
                    <a:pt x="15500" y="10423"/>
                    <a:pt x="15677" y="10441"/>
                    <a:pt x="15896" y="10441"/>
                  </a:cubicBezTo>
                  <a:cubicBezTo>
                    <a:pt x="16012" y="10441"/>
                    <a:pt x="16131" y="10436"/>
                    <a:pt x="16256" y="10430"/>
                  </a:cubicBezTo>
                  <a:lnTo>
                    <a:pt x="16382" y="10419"/>
                  </a:lnTo>
                  <a:cubicBezTo>
                    <a:pt x="16483" y="10409"/>
                    <a:pt x="16604" y="10396"/>
                    <a:pt x="16720" y="10396"/>
                  </a:cubicBezTo>
                  <a:cubicBezTo>
                    <a:pt x="17162" y="10396"/>
                    <a:pt x="17312" y="10581"/>
                    <a:pt x="17361" y="10736"/>
                  </a:cubicBezTo>
                  <a:cubicBezTo>
                    <a:pt x="17418" y="10926"/>
                    <a:pt x="17264" y="11086"/>
                    <a:pt x="17128" y="11227"/>
                  </a:cubicBezTo>
                  <a:cubicBezTo>
                    <a:pt x="17092" y="11265"/>
                    <a:pt x="17036" y="11322"/>
                    <a:pt x="17024" y="11343"/>
                  </a:cubicBezTo>
                  <a:cubicBezTo>
                    <a:pt x="17018" y="11368"/>
                    <a:pt x="17012" y="11389"/>
                    <a:pt x="17260" y="11489"/>
                  </a:cubicBezTo>
                  <a:lnTo>
                    <a:pt x="18715" y="12091"/>
                  </a:lnTo>
                  <a:cubicBezTo>
                    <a:pt x="18949" y="12190"/>
                    <a:pt x="19166" y="12309"/>
                    <a:pt x="19383" y="12428"/>
                  </a:cubicBezTo>
                  <a:cubicBezTo>
                    <a:pt x="19517" y="12502"/>
                    <a:pt x="19652" y="12575"/>
                    <a:pt x="19790" y="12644"/>
                  </a:cubicBezTo>
                  <a:cubicBezTo>
                    <a:pt x="19879" y="12688"/>
                    <a:pt x="19977" y="12724"/>
                    <a:pt x="20076" y="12762"/>
                  </a:cubicBezTo>
                  <a:cubicBezTo>
                    <a:pt x="20291" y="12842"/>
                    <a:pt x="20535" y="12934"/>
                    <a:pt x="20721" y="13105"/>
                  </a:cubicBezTo>
                  <a:cubicBezTo>
                    <a:pt x="20787" y="13167"/>
                    <a:pt x="20859" y="13226"/>
                    <a:pt x="20932" y="13287"/>
                  </a:cubicBezTo>
                  <a:cubicBezTo>
                    <a:pt x="21220" y="13527"/>
                    <a:pt x="21578" y="13826"/>
                    <a:pt x="21592" y="14264"/>
                  </a:cubicBezTo>
                  <a:cubicBezTo>
                    <a:pt x="21600" y="14570"/>
                    <a:pt x="21531" y="14787"/>
                    <a:pt x="21380" y="14931"/>
                  </a:cubicBezTo>
                  <a:cubicBezTo>
                    <a:pt x="21259" y="15045"/>
                    <a:pt x="21096" y="15103"/>
                    <a:pt x="20895" y="15103"/>
                  </a:cubicBezTo>
                  <a:cubicBezTo>
                    <a:pt x="20859" y="15103"/>
                    <a:pt x="20820" y="15101"/>
                    <a:pt x="20780" y="15097"/>
                  </a:cubicBezTo>
                  <a:lnTo>
                    <a:pt x="20665" y="15086"/>
                  </a:lnTo>
                  <a:lnTo>
                    <a:pt x="20488" y="14803"/>
                  </a:lnTo>
                  <a:cubicBezTo>
                    <a:pt x="20375" y="14615"/>
                    <a:pt x="20259" y="14420"/>
                    <a:pt x="20121" y="14295"/>
                  </a:cubicBezTo>
                  <a:cubicBezTo>
                    <a:pt x="20017" y="14201"/>
                    <a:pt x="19887" y="14170"/>
                    <a:pt x="19723" y="14132"/>
                  </a:cubicBezTo>
                  <a:cubicBezTo>
                    <a:pt x="19603" y="14104"/>
                    <a:pt x="19467" y="14072"/>
                    <a:pt x="19334" y="14008"/>
                  </a:cubicBezTo>
                  <a:cubicBezTo>
                    <a:pt x="19227" y="13958"/>
                    <a:pt x="19149" y="13890"/>
                    <a:pt x="19086" y="13836"/>
                  </a:cubicBezTo>
                  <a:cubicBezTo>
                    <a:pt x="19003" y="13765"/>
                    <a:pt x="18974" y="13744"/>
                    <a:pt x="18938" y="13744"/>
                  </a:cubicBezTo>
                  <a:cubicBezTo>
                    <a:pt x="18713" y="13782"/>
                    <a:pt x="18495" y="14077"/>
                    <a:pt x="18390" y="14219"/>
                  </a:cubicBezTo>
                  <a:cubicBezTo>
                    <a:pt x="18227" y="14442"/>
                    <a:pt x="18159" y="14737"/>
                    <a:pt x="18207" y="15008"/>
                  </a:cubicBezTo>
                  <a:cubicBezTo>
                    <a:pt x="18234" y="15017"/>
                    <a:pt x="18477" y="15158"/>
                    <a:pt x="18553" y="15183"/>
                  </a:cubicBezTo>
                  <a:cubicBezTo>
                    <a:pt x="18802" y="15262"/>
                    <a:pt x="18958" y="15312"/>
                    <a:pt x="19161" y="15438"/>
                  </a:cubicBezTo>
                  <a:lnTo>
                    <a:pt x="19263" y="15502"/>
                  </a:lnTo>
                  <a:lnTo>
                    <a:pt x="19263" y="15616"/>
                  </a:lnTo>
                  <a:cubicBezTo>
                    <a:pt x="19263" y="15677"/>
                    <a:pt x="19272" y="15758"/>
                    <a:pt x="19281" y="15848"/>
                  </a:cubicBezTo>
                  <a:cubicBezTo>
                    <a:pt x="19314" y="16164"/>
                    <a:pt x="19350" y="16522"/>
                    <a:pt x="19176" y="16731"/>
                  </a:cubicBezTo>
                  <a:cubicBezTo>
                    <a:pt x="19031" y="16904"/>
                    <a:pt x="18810" y="16917"/>
                    <a:pt x="18665" y="16925"/>
                  </a:cubicBezTo>
                  <a:cubicBezTo>
                    <a:pt x="18614" y="16928"/>
                    <a:pt x="18561" y="16931"/>
                    <a:pt x="18531" y="16939"/>
                  </a:cubicBezTo>
                  <a:cubicBezTo>
                    <a:pt x="18355" y="16987"/>
                    <a:pt x="18276" y="17121"/>
                    <a:pt x="18239" y="17224"/>
                  </a:cubicBezTo>
                  <a:cubicBezTo>
                    <a:pt x="18224" y="17268"/>
                    <a:pt x="18232" y="17344"/>
                    <a:pt x="18240" y="17417"/>
                  </a:cubicBezTo>
                  <a:cubicBezTo>
                    <a:pt x="18255" y="17554"/>
                    <a:pt x="18275" y="17725"/>
                    <a:pt x="18169" y="17884"/>
                  </a:cubicBezTo>
                  <a:cubicBezTo>
                    <a:pt x="18087" y="18005"/>
                    <a:pt x="17967" y="18066"/>
                    <a:pt x="17870" y="18115"/>
                  </a:cubicBezTo>
                  <a:cubicBezTo>
                    <a:pt x="17825" y="18139"/>
                    <a:pt x="17782" y="18161"/>
                    <a:pt x="17760" y="18181"/>
                  </a:cubicBezTo>
                  <a:cubicBezTo>
                    <a:pt x="17677" y="18256"/>
                    <a:pt x="17568" y="18413"/>
                    <a:pt x="17527" y="18517"/>
                  </a:cubicBezTo>
                  <a:cubicBezTo>
                    <a:pt x="17421" y="18795"/>
                    <a:pt x="17238" y="18931"/>
                    <a:pt x="16968" y="18931"/>
                  </a:cubicBezTo>
                  <a:cubicBezTo>
                    <a:pt x="16890" y="18931"/>
                    <a:pt x="16803" y="18918"/>
                    <a:pt x="16708" y="18903"/>
                  </a:cubicBezTo>
                  <a:cubicBezTo>
                    <a:pt x="16640" y="18892"/>
                    <a:pt x="16566" y="18880"/>
                    <a:pt x="16486" y="18875"/>
                  </a:cubicBezTo>
                  <a:cubicBezTo>
                    <a:pt x="16360" y="18869"/>
                    <a:pt x="16288" y="18797"/>
                    <a:pt x="16246" y="18735"/>
                  </a:cubicBezTo>
                  <a:cubicBezTo>
                    <a:pt x="16194" y="18792"/>
                    <a:pt x="16101" y="18887"/>
                    <a:pt x="16029" y="18972"/>
                  </a:cubicBezTo>
                  <a:cubicBezTo>
                    <a:pt x="15859" y="19175"/>
                    <a:pt x="15734" y="19458"/>
                    <a:pt x="15696" y="19727"/>
                  </a:cubicBezTo>
                  <a:cubicBezTo>
                    <a:pt x="15682" y="19830"/>
                    <a:pt x="15753" y="19935"/>
                    <a:pt x="15835" y="20056"/>
                  </a:cubicBezTo>
                  <a:cubicBezTo>
                    <a:pt x="15956" y="20234"/>
                    <a:pt x="16121" y="20478"/>
                    <a:pt x="15958" y="20765"/>
                  </a:cubicBezTo>
                  <a:cubicBezTo>
                    <a:pt x="15916" y="20837"/>
                    <a:pt x="15888" y="20920"/>
                    <a:pt x="15859" y="21000"/>
                  </a:cubicBezTo>
                  <a:cubicBezTo>
                    <a:pt x="15772" y="21239"/>
                    <a:pt x="15640" y="21600"/>
                    <a:pt x="15207" y="21600"/>
                  </a:cubicBez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79" name="Shape 17058">
              <a:extLst>
                <a:ext uri="{FF2B5EF4-FFF2-40B4-BE49-F238E27FC236}">
                  <a16:creationId xmlns:a16="http://schemas.microsoft.com/office/drawing/2014/main" id="{1B24BF56-2F4C-8BF5-776C-58D428D735BF}"/>
                </a:ext>
              </a:extLst>
            </p:cNvPr>
            <p:cNvSpPr/>
            <p:nvPr/>
          </p:nvSpPr>
          <p:spPr>
            <a:xfrm>
              <a:off x="5915024" y="2492798"/>
              <a:ext cx="103768" cy="68454"/>
            </a:xfrm>
            <a:custGeom>
              <a:avLst/>
              <a:gdLst/>
              <a:ahLst/>
              <a:cxnLst>
                <a:cxn ang="0">
                  <a:pos x="wd2" y="hd2"/>
                </a:cxn>
                <a:cxn ang="5400000">
                  <a:pos x="wd2" y="hd2"/>
                </a:cxn>
                <a:cxn ang="10800000">
                  <a:pos x="wd2" y="hd2"/>
                </a:cxn>
                <a:cxn ang="16200000">
                  <a:pos x="wd2" y="hd2"/>
                </a:cxn>
              </a:cxnLst>
              <a:rect l="0" t="0" r="r" b="b"/>
              <a:pathLst>
                <a:path w="21600" h="21600" extrusionOk="0">
                  <a:moveTo>
                    <a:pt x="12485" y="21600"/>
                  </a:moveTo>
                  <a:cubicBezTo>
                    <a:pt x="12021" y="21600"/>
                    <a:pt x="11618" y="21362"/>
                    <a:pt x="11316" y="20913"/>
                  </a:cubicBezTo>
                  <a:cubicBezTo>
                    <a:pt x="11162" y="20720"/>
                    <a:pt x="10440" y="20405"/>
                    <a:pt x="9838" y="20279"/>
                  </a:cubicBezTo>
                  <a:lnTo>
                    <a:pt x="9639" y="20237"/>
                  </a:lnTo>
                  <a:lnTo>
                    <a:pt x="8533" y="19116"/>
                  </a:lnTo>
                  <a:lnTo>
                    <a:pt x="7825" y="21054"/>
                  </a:lnTo>
                  <a:lnTo>
                    <a:pt x="4840" y="20870"/>
                  </a:lnTo>
                  <a:lnTo>
                    <a:pt x="4682" y="20760"/>
                  </a:lnTo>
                  <a:cubicBezTo>
                    <a:pt x="4558" y="20675"/>
                    <a:pt x="1646" y="18591"/>
                    <a:pt x="656" y="13565"/>
                  </a:cubicBezTo>
                  <a:cubicBezTo>
                    <a:pt x="569" y="12332"/>
                    <a:pt x="798" y="11548"/>
                    <a:pt x="981" y="10919"/>
                  </a:cubicBezTo>
                  <a:cubicBezTo>
                    <a:pt x="1127" y="10423"/>
                    <a:pt x="1215" y="10102"/>
                    <a:pt x="1199" y="9807"/>
                  </a:cubicBezTo>
                  <a:cubicBezTo>
                    <a:pt x="1179" y="9435"/>
                    <a:pt x="992" y="8839"/>
                    <a:pt x="825" y="8316"/>
                  </a:cubicBezTo>
                  <a:cubicBezTo>
                    <a:pt x="711" y="7955"/>
                    <a:pt x="603" y="7604"/>
                    <a:pt x="524" y="7285"/>
                  </a:cubicBezTo>
                  <a:lnTo>
                    <a:pt x="0" y="5152"/>
                  </a:lnTo>
                  <a:cubicBezTo>
                    <a:pt x="0" y="5152"/>
                    <a:pt x="6926" y="6982"/>
                    <a:pt x="6928" y="6982"/>
                  </a:cubicBezTo>
                  <a:cubicBezTo>
                    <a:pt x="7636" y="6982"/>
                    <a:pt x="9123" y="5897"/>
                    <a:pt x="9682" y="5489"/>
                  </a:cubicBezTo>
                  <a:lnTo>
                    <a:pt x="10222" y="5089"/>
                  </a:lnTo>
                  <a:cubicBezTo>
                    <a:pt x="10913" y="4568"/>
                    <a:pt x="11564" y="4076"/>
                    <a:pt x="12551" y="4013"/>
                  </a:cubicBezTo>
                  <a:lnTo>
                    <a:pt x="13283" y="3968"/>
                  </a:lnTo>
                  <a:cubicBezTo>
                    <a:pt x="14325" y="3908"/>
                    <a:pt x="15311" y="3852"/>
                    <a:pt x="16286" y="3548"/>
                  </a:cubicBezTo>
                  <a:cubicBezTo>
                    <a:pt x="16520" y="3476"/>
                    <a:pt x="16523" y="3472"/>
                    <a:pt x="16649" y="3256"/>
                  </a:cubicBezTo>
                  <a:cubicBezTo>
                    <a:pt x="16763" y="3063"/>
                    <a:pt x="16916" y="2800"/>
                    <a:pt x="17177" y="2504"/>
                  </a:cubicBezTo>
                  <a:cubicBezTo>
                    <a:pt x="17462" y="2183"/>
                    <a:pt x="17756" y="2008"/>
                    <a:pt x="18015" y="1855"/>
                  </a:cubicBezTo>
                  <a:cubicBezTo>
                    <a:pt x="18219" y="1734"/>
                    <a:pt x="18411" y="1619"/>
                    <a:pt x="18489" y="1489"/>
                  </a:cubicBezTo>
                  <a:lnTo>
                    <a:pt x="19395" y="0"/>
                  </a:lnTo>
                  <a:lnTo>
                    <a:pt x="19932" y="1846"/>
                  </a:lnTo>
                  <a:cubicBezTo>
                    <a:pt x="20445" y="3604"/>
                    <a:pt x="21168" y="4945"/>
                    <a:pt x="21174" y="4959"/>
                  </a:cubicBezTo>
                  <a:lnTo>
                    <a:pt x="21600" y="5742"/>
                  </a:lnTo>
                  <a:lnTo>
                    <a:pt x="21201" y="6558"/>
                  </a:lnTo>
                  <a:cubicBezTo>
                    <a:pt x="21201" y="6558"/>
                    <a:pt x="20466" y="8040"/>
                    <a:pt x="19776" y="9172"/>
                  </a:cubicBezTo>
                  <a:cubicBezTo>
                    <a:pt x="19149" y="10196"/>
                    <a:pt x="17417" y="11301"/>
                    <a:pt x="16463" y="11856"/>
                  </a:cubicBezTo>
                  <a:cubicBezTo>
                    <a:pt x="16478" y="11918"/>
                    <a:pt x="16496" y="11988"/>
                    <a:pt x="16517" y="12062"/>
                  </a:cubicBezTo>
                  <a:cubicBezTo>
                    <a:pt x="16955" y="13693"/>
                    <a:pt x="16706" y="14791"/>
                    <a:pt x="16421" y="15422"/>
                  </a:cubicBezTo>
                  <a:cubicBezTo>
                    <a:pt x="16052" y="16239"/>
                    <a:pt x="15470" y="16605"/>
                    <a:pt x="15059" y="16605"/>
                  </a:cubicBezTo>
                  <a:cubicBezTo>
                    <a:pt x="15053" y="16605"/>
                    <a:pt x="15044" y="16605"/>
                    <a:pt x="15038" y="16605"/>
                  </a:cubicBezTo>
                  <a:cubicBezTo>
                    <a:pt x="14202" y="16605"/>
                    <a:pt x="14022" y="16767"/>
                    <a:pt x="14019" y="16769"/>
                  </a:cubicBezTo>
                  <a:cubicBezTo>
                    <a:pt x="14186" y="17620"/>
                    <a:pt x="14145" y="20021"/>
                    <a:pt x="14145" y="20021"/>
                  </a:cubicBezTo>
                  <a:lnTo>
                    <a:pt x="14133" y="20792"/>
                  </a:lnTo>
                  <a:lnTo>
                    <a:pt x="13677" y="21146"/>
                  </a:lnTo>
                  <a:cubicBezTo>
                    <a:pt x="13580" y="21223"/>
                    <a:pt x="13065" y="21600"/>
                    <a:pt x="12485" y="21600"/>
                  </a:cubicBez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80" name="Shape 17059">
              <a:extLst>
                <a:ext uri="{FF2B5EF4-FFF2-40B4-BE49-F238E27FC236}">
                  <a16:creationId xmlns:a16="http://schemas.microsoft.com/office/drawing/2014/main" id="{E03DFFF9-0F60-FABE-4ABB-ACE5503C1DD9}"/>
                </a:ext>
              </a:extLst>
            </p:cNvPr>
            <p:cNvSpPr/>
            <p:nvPr/>
          </p:nvSpPr>
          <p:spPr>
            <a:xfrm>
              <a:off x="6092144" y="2521950"/>
              <a:ext cx="147364" cy="162251"/>
            </a:xfrm>
            <a:custGeom>
              <a:avLst/>
              <a:gdLst/>
              <a:ahLst/>
              <a:cxnLst>
                <a:cxn ang="0">
                  <a:pos x="wd2" y="hd2"/>
                </a:cxn>
                <a:cxn ang="5400000">
                  <a:pos x="wd2" y="hd2"/>
                </a:cxn>
                <a:cxn ang="10800000">
                  <a:pos x="wd2" y="hd2"/>
                </a:cxn>
                <a:cxn ang="16200000">
                  <a:pos x="wd2" y="hd2"/>
                </a:cxn>
              </a:cxnLst>
              <a:rect l="0" t="0" r="r" b="b"/>
              <a:pathLst>
                <a:path w="21547" h="21600" extrusionOk="0">
                  <a:moveTo>
                    <a:pt x="12557" y="21600"/>
                  </a:moveTo>
                  <a:lnTo>
                    <a:pt x="13412" y="20693"/>
                  </a:lnTo>
                  <a:lnTo>
                    <a:pt x="14544" y="18847"/>
                  </a:lnTo>
                  <a:cubicBezTo>
                    <a:pt x="14076" y="18770"/>
                    <a:pt x="13703" y="18583"/>
                    <a:pt x="13446" y="18296"/>
                  </a:cubicBezTo>
                  <a:cubicBezTo>
                    <a:pt x="13280" y="18109"/>
                    <a:pt x="13109" y="17867"/>
                    <a:pt x="12934" y="17615"/>
                  </a:cubicBezTo>
                  <a:cubicBezTo>
                    <a:pt x="12708" y="17294"/>
                    <a:pt x="12293" y="16697"/>
                    <a:pt x="12072" y="16653"/>
                  </a:cubicBezTo>
                  <a:cubicBezTo>
                    <a:pt x="12053" y="16649"/>
                    <a:pt x="11981" y="16639"/>
                    <a:pt x="11840" y="16639"/>
                  </a:cubicBezTo>
                  <a:cubicBezTo>
                    <a:pt x="10946" y="16639"/>
                    <a:pt x="9652" y="16998"/>
                    <a:pt x="9473" y="17402"/>
                  </a:cubicBezTo>
                  <a:cubicBezTo>
                    <a:pt x="9425" y="17505"/>
                    <a:pt x="9376" y="17600"/>
                    <a:pt x="9313" y="17701"/>
                  </a:cubicBezTo>
                  <a:lnTo>
                    <a:pt x="9010" y="18190"/>
                  </a:lnTo>
                  <a:lnTo>
                    <a:pt x="8472" y="17909"/>
                  </a:lnTo>
                  <a:cubicBezTo>
                    <a:pt x="6407" y="16826"/>
                    <a:pt x="2915" y="15053"/>
                    <a:pt x="2337" y="14903"/>
                  </a:cubicBezTo>
                  <a:lnTo>
                    <a:pt x="2059" y="14831"/>
                  </a:lnTo>
                  <a:lnTo>
                    <a:pt x="1705" y="14095"/>
                  </a:lnTo>
                  <a:lnTo>
                    <a:pt x="2232" y="13825"/>
                  </a:lnTo>
                  <a:cubicBezTo>
                    <a:pt x="2497" y="13717"/>
                    <a:pt x="2814" y="13642"/>
                    <a:pt x="3144" y="13572"/>
                  </a:cubicBezTo>
                  <a:cubicBezTo>
                    <a:pt x="3210" y="13556"/>
                    <a:pt x="3319" y="13537"/>
                    <a:pt x="3439" y="13517"/>
                  </a:cubicBezTo>
                  <a:cubicBezTo>
                    <a:pt x="3581" y="13494"/>
                    <a:pt x="3876" y="13446"/>
                    <a:pt x="3958" y="13399"/>
                  </a:cubicBezTo>
                  <a:cubicBezTo>
                    <a:pt x="3941" y="13367"/>
                    <a:pt x="3861" y="13143"/>
                    <a:pt x="3813" y="13009"/>
                  </a:cubicBezTo>
                  <a:cubicBezTo>
                    <a:pt x="3711" y="12728"/>
                    <a:pt x="3587" y="12377"/>
                    <a:pt x="3667" y="12009"/>
                  </a:cubicBezTo>
                  <a:cubicBezTo>
                    <a:pt x="3724" y="11757"/>
                    <a:pt x="3834" y="11567"/>
                    <a:pt x="3914" y="11428"/>
                  </a:cubicBezTo>
                  <a:lnTo>
                    <a:pt x="4291" y="10821"/>
                  </a:lnTo>
                  <a:lnTo>
                    <a:pt x="3865" y="11215"/>
                  </a:lnTo>
                  <a:cubicBezTo>
                    <a:pt x="3709" y="11080"/>
                    <a:pt x="3467" y="11019"/>
                    <a:pt x="3189" y="10949"/>
                  </a:cubicBezTo>
                  <a:cubicBezTo>
                    <a:pt x="2904" y="10879"/>
                    <a:pt x="2584" y="10799"/>
                    <a:pt x="2285" y="10621"/>
                  </a:cubicBezTo>
                  <a:cubicBezTo>
                    <a:pt x="1328" y="10057"/>
                    <a:pt x="1713" y="9220"/>
                    <a:pt x="1922" y="8771"/>
                  </a:cubicBezTo>
                  <a:lnTo>
                    <a:pt x="2004" y="8590"/>
                  </a:lnTo>
                  <a:cubicBezTo>
                    <a:pt x="2057" y="8462"/>
                    <a:pt x="2175" y="8270"/>
                    <a:pt x="2310" y="8062"/>
                  </a:cubicBezTo>
                  <a:cubicBezTo>
                    <a:pt x="2424" y="7884"/>
                    <a:pt x="2637" y="7554"/>
                    <a:pt x="2658" y="7438"/>
                  </a:cubicBezTo>
                  <a:cubicBezTo>
                    <a:pt x="2618" y="7446"/>
                    <a:pt x="2580" y="7450"/>
                    <a:pt x="2540" y="7450"/>
                  </a:cubicBezTo>
                  <a:cubicBezTo>
                    <a:pt x="2373" y="7450"/>
                    <a:pt x="2207" y="7381"/>
                    <a:pt x="2053" y="7256"/>
                  </a:cubicBezTo>
                  <a:cubicBezTo>
                    <a:pt x="1581" y="6867"/>
                    <a:pt x="1412" y="6289"/>
                    <a:pt x="1361" y="6059"/>
                  </a:cubicBezTo>
                  <a:lnTo>
                    <a:pt x="1254" y="5565"/>
                  </a:lnTo>
                  <a:cubicBezTo>
                    <a:pt x="1254" y="5565"/>
                    <a:pt x="1829" y="5414"/>
                    <a:pt x="1893" y="5398"/>
                  </a:cubicBezTo>
                  <a:cubicBezTo>
                    <a:pt x="1410" y="5034"/>
                    <a:pt x="1022" y="4643"/>
                    <a:pt x="938" y="4532"/>
                  </a:cubicBezTo>
                  <a:cubicBezTo>
                    <a:pt x="630" y="4107"/>
                    <a:pt x="599" y="3748"/>
                    <a:pt x="573" y="3432"/>
                  </a:cubicBezTo>
                  <a:lnTo>
                    <a:pt x="548" y="3187"/>
                  </a:lnTo>
                  <a:cubicBezTo>
                    <a:pt x="525" y="3028"/>
                    <a:pt x="474" y="2869"/>
                    <a:pt x="426" y="2710"/>
                  </a:cubicBezTo>
                  <a:cubicBezTo>
                    <a:pt x="346" y="2440"/>
                    <a:pt x="253" y="2134"/>
                    <a:pt x="253" y="1804"/>
                  </a:cubicBezTo>
                  <a:lnTo>
                    <a:pt x="0" y="1123"/>
                  </a:lnTo>
                  <a:lnTo>
                    <a:pt x="824" y="1219"/>
                  </a:lnTo>
                  <a:cubicBezTo>
                    <a:pt x="2049" y="1156"/>
                    <a:pt x="2502" y="1048"/>
                    <a:pt x="2645" y="1002"/>
                  </a:cubicBezTo>
                  <a:cubicBezTo>
                    <a:pt x="2879" y="659"/>
                    <a:pt x="3408" y="175"/>
                    <a:pt x="3846" y="56"/>
                  </a:cubicBezTo>
                  <a:cubicBezTo>
                    <a:pt x="3985" y="19"/>
                    <a:pt x="4124" y="0"/>
                    <a:pt x="4259" y="0"/>
                  </a:cubicBezTo>
                  <a:cubicBezTo>
                    <a:pt x="4590" y="0"/>
                    <a:pt x="4845" y="107"/>
                    <a:pt x="5048" y="193"/>
                  </a:cubicBezTo>
                  <a:cubicBezTo>
                    <a:pt x="5157" y="239"/>
                    <a:pt x="5250" y="279"/>
                    <a:pt x="5343" y="298"/>
                  </a:cubicBezTo>
                  <a:cubicBezTo>
                    <a:pt x="5442" y="302"/>
                    <a:pt x="5526" y="305"/>
                    <a:pt x="5595" y="305"/>
                  </a:cubicBezTo>
                  <a:cubicBezTo>
                    <a:pt x="5775" y="305"/>
                    <a:pt x="5880" y="291"/>
                    <a:pt x="5983" y="279"/>
                  </a:cubicBezTo>
                  <a:cubicBezTo>
                    <a:pt x="6183" y="253"/>
                    <a:pt x="6384" y="230"/>
                    <a:pt x="6586" y="230"/>
                  </a:cubicBezTo>
                  <a:lnTo>
                    <a:pt x="6965" y="230"/>
                  </a:lnTo>
                  <a:lnTo>
                    <a:pt x="7001" y="266"/>
                  </a:lnTo>
                  <a:cubicBezTo>
                    <a:pt x="7048" y="273"/>
                    <a:pt x="7090" y="280"/>
                    <a:pt x="7132" y="288"/>
                  </a:cubicBezTo>
                  <a:lnTo>
                    <a:pt x="7123" y="389"/>
                  </a:lnTo>
                  <a:lnTo>
                    <a:pt x="7155" y="420"/>
                  </a:lnTo>
                  <a:lnTo>
                    <a:pt x="7172" y="405"/>
                  </a:lnTo>
                  <a:cubicBezTo>
                    <a:pt x="7663" y="839"/>
                    <a:pt x="8070" y="1082"/>
                    <a:pt x="8651" y="1379"/>
                  </a:cubicBezTo>
                  <a:cubicBezTo>
                    <a:pt x="9246" y="1679"/>
                    <a:pt x="9669" y="2102"/>
                    <a:pt x="10082" y="2512"/>
                  </a:cubicBezTo>
                  <a:cubicBezTo>
                    <a:pt x="10209" y="2638"/>
                    <a:pt x="10335" y="2765"/>
                    <a:pt x="10468" y="2887"/>
                  </a:cubicBezTo>
                  <a:cubicBezTo>
                    <a:pt x="11444" y="3791"/>
                    <a:pt x="12643" y="4979"/>
                    <a:pt x="13288" y="6156"/>
                  </a:cubicBezTo>
                  <a:cubicBezTo>
                    <a:pt x="13492" y="6526"/>
                    <a:pt x="13528" y="6832"/>
                    <a:pt x="13553" y="7056"/>
                  </a:cubicBezTo>
                  <a:cubicBezTo>
                    <a:pt x="13585" y="7319"/>
                    <a:pt x="13585" y="7319"/>
                    <a:pt x="13905" y="7441"/>
                  </a:cubicBezTo>
                  <a:lnTo>
                    <a:pt x="14342" y="7611"/>
                  </a:lnTo>
                  <a:cubicBezTo>
                    <a:pt x="14879" y="7824"/>
                    <a:pt x="15490" y="8066"/>
                    <a:pt x="15981" y="8156"/>
                  </a:cubicBezTo>
                  <a:lnTo>
                    <a:pt x="16179" y="8192"/>
                  </a:lnTo>
                  <a:cubicBezTo>
                    <a:pt x="16179" y="8192"/>
                    <a:pt x="16359" y="8371"/>
                    <a:pt x="16380" y="8393"/>
                  </a:cubicBezTo>
                  <a:cubicBezTo>
                    <a:pt x="16656" y="8055"/>
                    <a:pt x="17052" y="7692"/>
                    <a:pt x="17800" y="7685"/>
                  </a:cubicBezTo>
                  <a:cubicBezTo>
                    <a:pt x="18274" y="7684"/>
                    <a:pt x="18936" y="7866"/>
                    <a:pt x="19303" y="8264"/>
                  </a:cubicBezTo>
                  <a:cubicBezTo>
                    <a:pt x="19528" y="8509"/>
                    <a:pt x="19617" y="8813"/>
                    <a:pt x="19551" y="9117"/>
                  </a:cubicBezTo>
                  <a:cubicBezTo>
                    <a:pt x="19482" y="9432"/>
                    <a:pt x="19246" y="9590"/>
                    <a:pt x="19023" y="9673"/>
                  </a:cubicBezTo>
                  <a:cubicBezTo>
                    <a:pt x="19075" y="9701"/>
                    <a:pt x="19124" y="9732"/>
                    <a:pt x="19159" y="9754"/>
                  </a:cubicBezTo>
                  <a:cubicBezTo>
                    <a:pt x="19273" y="9826"/>
                    <a:pt x="19374" y="9890"/>
                    <a:pt x="19444" y="9944"/>
                  </a:cubicBezTo>
                  <a:lnTo>
                    <a:pt x="20365" y="10574"/>
                  </a:lnTo>
                  <a:lnTo>
                    <a:pt x="19556" y="10986"/>
                  </a:lnTo>
                  <a:cubicBezTo>
                    <a:pt x="18909" y="11316"/>
                    <a:pt x="18298" y="11838"/>
                    <a:pt x="18298" y="12061"/>
                  </a:cubicBezTo>
                  <a:cubicBezTo>
                    <a:pt x="18295" y="13522"/>
                    <a:pt x="19870" y="14846"/>
                    <a:pt x="21221" y="15537"/>
                  </a:cubicBezTo>
                  <a:lnTo>
                    <a:pt x="21486" y="15672"/>
                  </a:lnTo>
                  <a:lnTo>
                    <a:pt x="21537" y="15961"/>
                  </a:lnTo>
                  <a:cubicBezTo>
                    <a:pt x="21566" y="16150"/>
                    <a:pt x="21600" y="16387"/>
                    <a:pt x="20498" y="17379"/>
                  </a:cubicBezTo>
                  <a:cubicBezTo>
                    <a:pt x="20382" y="17482"/>
                    <a:pt x="20112" y="17629"/>
                    <a:pt x="19906" y="17733"/>
                  </a:cubicBezTo>
                  <a:cubicBezTo>
                    <a:pt x="19629" y="17878"/>
                    <a:pt x="19379" y="17990"/>
                    <a:pt x="19155" y="18068"/>
                  </a:cubicBezTo>
                  <a:cubicBezTo>
                    <a:pt x="19172" y="18101"/>
                    <a:pt x="19187" y="18134"/>
                    <a:pt x="19204" y="18168"/>
                  </a:cubicBezTo>
                  <a:cubicBezTo>
                    <a:pt x="19337" y="18439"/>
                    <a:pt x="19476" y="18721"/>
                    <a:pt x="19549" y="19042"/>
                  </a:cubicBezTo>
                  <a:cubicBezTo>
                    <a:pt x="19634" y="19409"/>
                    <a:pt x="19579" y="19749"/>
                    <a:pt x="19530" y="20049"/>
                  </a:cubicBezTo>
                  <a:cubicBezTo>
                    <a:pt x="19495" y="20261"/>
                    <a:pt x="19463" y="20462"/>
                    <a:pt x="19488" y="20629"/>
                  </a:cubicBezTo>
                  <a:lnTo>
                    <a:pt x="19619" y="21442"/>
                  </a:lnTo>
                  <a:lnTo>
                    <a:pt x="18732" y="21240"/>
                  </a:lnTo>
                  <a:cubicBezTo>
                    <a:pt x="18719" y="21236"/>
                    <a:pt x="17305" y="20916"/>
                    <a:pt x="16382" y="20916"/>
                  </a:cubicBezTo>
                  <a:cubicBezTo>
                    <a:pt x="16108" y="20916"/>
                    <a:pt x="15990" y="20944"/>
                    <a:pt x="15950" y="20957"/>
                  </a:cubicBezTo>
                  <a:cubicBezTo>
                    <a:pt x="15691" y="21039"/>
                    <a:pt x="15522" y="21130"/>
                    <a:pt x="15345" y="21226"/>
                  </a:cubicBezTo>
                  <a:cubicBezTo>
                    <a:pt x="15022" y="21401"/>
                    <a:pt x="14656" y="21600"/>
                    <a:pt x="13952" y="21600"/>
                  </a:cubicBezTo>
                  <a:lnTo>
                    <a:pt x="12557" y="21600"/>
                  </a:ln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81" name="Shape 17060">
              <a:extLst>
                <a:ext uri="{FF2B5EF4-FFF2-40B4-BE49-F238E27FC236}">
                  <a16:creationId xmlns:a16="http://schemas.microsoft.com/office/drawing/2014/main" id="{E6BBA39E-8B5D-A687-7F60-ADEB6EBA3246}"/>
                </a:ext>
              </a:extLst>
            </p:cNvPr>
            <p:cNvSpPr/>
            <p:nvPr/>
          </p:nvSpPr>
          <p:spPr>
            <a:xfrm>
              <a:off x="5915024" y="2507374"/>
              <a:ext cx="201877" cy="164863"/>
            </a:xfrm>
            <a:custGeom>
              <a:avLst/>
              <a:gdLst/>
              <a:ahLst/>
              <a:cxnLst>
                <a:cxn ang="0">
                  <a:pos x="wd2" y="hd2"/>
                </a:cxn>
                <a:cxn ang="5400000">
                  <a:pos x="wd2" y="hd2"/>
                </a:cxn>
                <a:cxn ang="10800000">
                  <a:pos x="wd2" y="hd2"/>
                </a:cxn>
                <a:cxn ang="16200000">
                  <a:pos x="wd2" y="hd2"/>
                </a:cxn>
              </a:cxnLst>
              <a:rect l="0" t="0" r="r" b="b"/>
              <a:pathLst>
                <a:path w="21387" h="21600" extrusionOk="0">
                  <a:moveTo>
                    <a:pt x="15077" y="20701"/>
                  </a:moveTo>
                  <a:cubicBezTo>
                    <a:pt x="14906" y="20585"/>
                    <a:pt x="14723" y="20481"/>
                    <a:pt x="14540" y="20376"/>
                  </a:cubicBezTo>
                  <a:cubicBezTo>
                    <a:pt x="14152" y="20152"/>
                    <a:pt x="13750" y="19921"/>
                    <a:pt x="13396" y="19577"/>
                  </a:cubicBezTo>
                  <a:cubicBezTo>
                    <a:pt x="13170" y="19355"/>
                    <a:pt x="12978" y="19086"/>
                    <a:pt x="12787" y="18816"/>
                  </a:cubicBezTo>
                  <a:cubicBezTo>
                    <a:pt x="12597" y="18546"/>
                    <a:pt x="12419" y="18292"/>
                    <a:pt x="12214" y="18119"/>
                  </a:cubicBezTo>
                  <a:cubicBezTo>
                    <a:pt x="11893" y="17842"/>
                    <a:pt x="11429" y="17598"/>
                    <a:pt x="10837" y="17392"/>
                  </a:cubicBezTo>
                  <a:cubicBezTo>
                    <a:pt x="10621" y="17317"/>
                    <a:pt x="10394" y="17257"/>
                    <a:pt x="10163" y="17194"/>
                  </a:cubicBezTo>
                  <a:cubicBezTo>
                    <a:pt x="9410" y="16990"/>
                    <a:pt x="8557" y="16759"/>
                    <a:pt x="7912" y="16025"/>
                  </a:cubicBezTo>
                  <a:lnTo>
                    <a:pt x="7616" y="15688"/>
                  </a:lnTo>
                  <a:cubicBezTo>
                    <a:pt x="6700" y="14652"/>
                    <a:pt x="5753" y="13580"/>
                    <a:pt x="5154" y="12171"/>
                  </a:cubicBezTo>
                  <a:cubicBezTo>
                    <a:pt x="4816" y="11377"/>
                    <a:pt x="4677" y="10561"/>
                    <a:pt x="4544" y="9771"/>
                  </a:cubicBezTo>
                  <a:cubicBezTo>
                    <a:pt x="4482" y="9408"/>
                    <a:pt x="4344" y="9202"/>
                    <a:pt x="4259" y="9202"/>
                  </a:cubicBezTo>
                  <a:cubicBezTo>
                    <a:pt x="4222" y="9202"/>
                    <a:pt x="4167" y="9233"/>
                    <a:pt x="4108" y="9288"/>
                  </a:cubicBezTo>
                  <a:cubicBezTo>
                    <a:pt x="4071" y="9322"/>
                    <a:pt x="4041" y="9454"/>
                    <a:pt x="4012" y="9582"/>
                  </a:cubicBezTo>
                  <a:cubicBezTo>
                    <a:pt x="3960" y="9805"/>
                    <a:pt x="3895" y="10084"/>
                    <a:pt x="3710" y="10322"/>
                  </a:cubicBezTo>
                  <a:lnTo>
                    <a:pt x="3436" y="10674"/>
                  </a:lnTo>
                  <a:lnTo>
                    <a:pt x="3120" y="10379"/>
                  </a:lnTo>
                  <a:cubicBezTo>
                    <a:pt x="2782" y="10063"/>
                    <a:pt x="2636" y="10027"/>
                    <a:pt x="2556" y="10027"/>
                  </a:cubicBezTo>
                  <a:cubicBezTo>
                    <a:pt x="2428" y="10027"/>
                    <a:pt x="2247" y="10130"/>
                    <a:pt x="1997" y="10273"/>
                  </a:cubicBezTo>
                  <a:lnTo>
                    <a:pt x="1346" y="10630"/>
                  </a:lnTo>
                  <a:lnTo>
                    <a:pt x="1144" y="10226"/>
                  </a:lnTo>
                  <a:cubicBezTo>
                    <a:pt x="603" y="9151"/>
                    <a:pt x="-213" y="7530"/>
                    <a:pt x="51" y="6209"/>
                  </a:cubicBezTo>
                  <a:cubicBezTo>
                    <a:pt x="156" y="5690"/>
                    <a:pt x="409" y="5279"/>
                    <a:pt x="806" y="4988"/>
                  </a:cubicBezTo>
                  <a:lnTo>
                    <a:pt x="1127" y="4754"/>
                  </a:lnTo>
                  <a:lnTo>
                    <a:pt x="1371" y="5099"/>
                  </a:lnTo>
                  <a:cubicBezTo>
                    <a:pt x="1721" y="5596"/>
                    <a:pt x="2098" y="5883"/>
                    <a:pt x="2252" y="5988"/>
                  </a:cubicBezTo>
                  <a:lnTo>
                    <a:pt x="3033" y="6028"/>
                  </a:lnTo>
                  <a:lnTo>
                    <a:pt x="3597" y="4770"/>
                  </a:lnTo>
                  <a:lnTo>
                    <a:pt x="4799" y="5763"/>
                  </a:lnTo>
                  <a:cubicBezTo>
                    <a:pt x="5090" y="5821"/>
                    <a:pt x="5594" y="5959"/>
                    <a:pt x="5884" y="6241"/>
                  </a:cubicBezTo>
                  <a:cubicBezTo>
                    <a:pt x="5887" y="5927"/>
                    <a:pt x="5888" y="5513"/>
                    <a:pt x="5878" y="5236"/>
                  </a:cubicBezTo>
                  <a:cubicBezTo>
                    <a:pt x="5870" y="4992"/>
                    <a:pt x="5939" y="4764"/>
                    <a:pt x="6075" y="4592"/>
                  </a:cubicBezTo>
                  <a:cubicBezTo>
                    <a:pt x="6282" y="4329"/>
                    <a:pt x="6614" y="4205"/>
                    <a:pt x="7120" y="4205"/>
                  </a:cubicBezTo>
                  <a:cubicBezTo>
                    <a:pt x="7224" y="4186"/>
                    <a:pt x="7216" y="4017"/>
                    <a:pt x="7147" y="3805"/>
                  </a:cubicBezTo>
                  <a:cubicBezTo>
                    <a:pt x="7010" y="3387"/>
                    <a:pt x="6908" y="2956"/>
                    <a:pt x="7086" y="2634"/>
                  </a:cubicBezTo>
                  <a:lnTo>
                    <a:pt x="7218" y="2396"/>
                  </a:lnTo>
                  <a:lnTo>
                    <a:pt x="7509" y="2361"/>
                  </a:lnTo>
                  <a:cubicBezTo>
                    <a:pt x="8119" y="2079"/>
                    <a:pt x="8826" y="1672"/>
                    <a:pt x="8975" y="1472"/>
                  </a:cubicBezTo>
                  <a:cubicBezTo>
                    <a:pt x="9296" y="1043"/>
                    <a:pt x="9636" y="481"/>
                    <a:pt x="9639" y="475"/>
                  </a:cubicBezTo>
                  <a:lnTo>
                    <a:pt x="9927" y="0"/>
                  </a:lnTo>
                  <a:lnTo>
                    <a:pt x="10290" y="390"/>
                  </a:lnTo>
                  <a:cubicBezTo>
                    <a:pt x="10316" y="419"/>
                    <a:pt x="13004" y="3307"/>
                    <a:pt x="13506" y="3784"/>
                  </a:cubicBezTo>
                  <a:cubicBezTo>
                    <a:pt x="13853" y="4120"/>
                    <a:pt x="14665" y="4507"/>
                    <a:pt x="15031" y="4664"/>
                  </a:cubicBezTo>
                  <a:cubicBezTo>
                    <a:pt x="15228" y="4657"/>
                    <a:pt x="15746" y="4641"/>
                    <a:pt x="16201" y="4641"/>
                  </a:cubicBezTo>
                  <a:cubicBezTo>
                    <a:pt x="16507" y="4641"/>
                    <a:pt x="16786" y="4649"/>
                    <a:pt x="16937" y="4670"/>
                  </a:cubicBezTo>
                  <a:cubicBezTo>
                    <a:pt x="16904" y="4643"/>
                    <a:pt x="16980" y="4416"/>
                    <a:pt x="17006" y="4236"/>
                  </a:cubicBezTo>
                  <a:lnTo>
                    <a:pt x="17072" y="3800"/>
                  </a:lnTo>
                  <a:lnTo>
                    <a:pt x="17435" y="3791"/>
                  </a:lnTo>
                  <a:cubicBezTo>
                    <a:pt x="17438" y="3790"/>
                    <a:pt x="17742" y="3784"/>
                    <a:pt x="18125" y="3756"/>
                  </a:cubicBezTo>
                  <a:lnTo>
                    <a:pt x="18464" y="3733"/>
                  </a:lnTo>
                  <a:lnTo>
                    <a:pt x="18594" y="4209"/>
                  </a:lnTo>
                  <a:lnTo>
                    <a:pt x="18597" y="4331"/>
                  </a:lnTo>
                  <a:cubicBezTo>
                    <a:pt x="18597" y="4511"/>
                    <a:pt x="18644" y="4718"/>
                    <a:pt x="18693" y="4937"/>
                  </a:cubicBezTo>
                  <a:cubicBezTo>
                    <a:pt x="18739" y="5145"/>
                    <a:pt x="18783" y="5352"/>
                    <a:pt x="18805" y="5560"/>
                  </a:cubicBezTo>
                  <a:lnTo>
                    <a:pt x="18828" y="5852"/>
                  </a:lnTo>
                  <a:cubicBezTo>
                    <a:pt x="18843" y="6109"/>
                    <a:pt x="18851" y="6238"/>
                    <a:pt x="18947" y="6416"/>
                  </a:cubicBezTo>
                  <a:cubicBezTo>
                    <a:pt x="19075" y="6650"/>
                    <a:pt x="19799" y="7428"/>
                    <a:pt x="20033" y="7480"/>
                  </a:cubicBezTo>
                  <a:lnTo>
                    <a:pt x="21387" y="6996"/>
                  </a:lnTo>
                  <a:lnTo>
                    <a:pt x="20420" y="8350"/>
                  </a:lnTo>
                  <a:cubicBezTo>
                    <a:pt x="20339" y="8474"/>
                    <a:pt x="20332" y="8487"/>
                    <a:pt x="19416" y="8812"/>
                  </a:cubicBezTo>
                  <a:cubicBezTo>
                    <a:pt x="19416" y="9092"/>
                    <a:pt x="19399" y="9372"/>
                    <a:pt x="19391" y="9488"/>
                  </a:cubicBezTo>
                  <a:lnTo>
                    <a:pt x="19379" y="9670"/>
                  </a:lnTo>
                  <a:lnTo>
                    <a:pt x="19231" y="9975"/>
                  </a:lnTo>
                  <a:cubicBezTo>
                    <a:pt x="19132" y="10111"/>
                    <a:pt x="18942" y="10272"/>
                    <a:pt x="18609" y="10272"/>
                  </a:cubicBezTo>
                  <a:cubicBezTo>
                    <a:pt x="18171" y="10272"/>
                    <a:pt x="17948" y="9906"/>
                    <a:pt x="17785" y="9639"/>
                  </a:cubicBezTo>
                  <a:cubicBezTo>
                    <a:pt x="17696" y="9494"/>
                    <a:pt x="17612" y="9357"/>
                    <a:pt x="17492" y="9239"/>
                  </a:cubicBezTo>
                  <a:cubicBezTo>
                    <a:pt x="17319" y="9071"/>
                    <a:pt x="16639" y="8956"/>
                    <a:pt x="16137" y="8956"/>
                  </a:cubicBezTo>
                  <a:lnTo>
                    <a:pt x="14889" y="9320"/>
                  </a:lnTo>
                  <a:lnTo>
                    <a:pt x="14014" y="8921"/>
                  </a:lnTo>
                  <a:lnTo>
                    <a:pt x="12419" y="8665"/>
                  </a:lnTo>
                  <a:cubicBezTo>
                    <a:pt x="11990" y="8567"/>
                    <a:pt x="11764" y="8431"/>
                    <a:pt x="11643" y="8319"/>
                  </a:cubicBezTo>
                  <a:cubicBezTo>
                    <a:pt x="11603" y="8315"/>
                    <a:pt x="11541" y="8311"/>
                    <a:pt x="11447" y="8311"/>
                  </a:cubicBezTo>
                  <a:cubicBezTo>
                    <a:pt x="11136" y="8311"/>
                    <a:pt x="10773" y="8353"/>
                    <a:pt x="10695" y="8376"/>
                  </a:cubicBezTo>
                  <a:cubicBezTo>
                    <a:pt x="10695" y="8390"/>
                    <a:pt x="10531" y="8565"/>
                    <a:pt x="10087" y="9370"/>
                  </a:cubicBezTo>
                  <a:lnTo>
                    <a:pt x="9765" y="9952"/>
                  </a:lnTo>
                  <a:lnTo>
                    <a:pt x="9374" y="9446"/>
                  </a:lnTo>
                  <a:cubicBezTo>
                    <a:pt x="9302" y="9345"/>
                    <a:pt x="9223" y="9213"/>
                    <a:pt x="9136" y="9067"/>
                  </a:cubicBezTo>
                  <a:cubicBezTo>
                    <a:pt x="9012" y="8856"/>
                    <a:pt x="8722" y="8362"/>
                    <a:pt x="8581" y="8362"/>
                  </a:cubicBezTo>
                  <a:cubicBezTo>
                    <a:pt x="8401" y="8413"/>
                    <a:pt x="8326" y="8651"/>
                    <a:pt x="8294" y="8841"/>
                  </a:cubicBezTo>
                  <a:cubicBezTo>
                    <a:pt x="8203" y="9371"/>
                    <a:pt x="8360" y="10008"/>
                    <a:pt x="8549" y="10183"/>
                  </a:cubicBezTo>
                  <a:cubicBezTo>
                    <a:pt x="8633" y="10258"/>
                    <a:pt x="8710" y="10316"/>
                    <a:pt x="8781" y="10371"/>
                  </a:cubicBezTo>
                  <a:cubicBezTo>
                    <a:pt x="8997" y="10536"/>
                    <a:pt x="9241" y="10723"/>
                    <a:pt x="9455" y="11180"/>
                  </a:cubicBezTo>
                  <a:cubicBezTo>
                    <a:pt x="9572" y="11442"/>
                    <a:pt x="9670" y="11711"/>
                    <a:pt x="9766" y="11981"/>
                  </a:cubicBezTo>
                  <a:cubicBezTo>
                    <a:pt x="9864" y="12255"/>
                    <a:pt x="9960" y="12530"/>
                    <a:pt x="10087" y="12786"/>
                  </a:cubicBezTo>
                  <a:cubicBezTo>
                    <a:pt x="10420" y="13459"/>
                    <a:pt x="10853" y="13855"/>
                    <a:pt x="11357" y="14314"/>
                  </a:cubicBezTo>
                  <a:cubicBezTo>
                    <a:pt x="11536" y="14476"/>
                    <a:pt x="11718" y="14643"/>
                    <a:pt x="11903" y="14826"/>
                  </a:cubicBezTo>
                  <a:cubicBezTo>
                    <a:pt x="12072" y="14994"/>
                    <a:pt x="12234" y="15110"/>
                    <a:pt x="12403" y="15233"/>
                  </a:cubicBezTo>
                  <a:cubicBezTo>
                    <a:pt x="12533" y="15325"/>
                    <a:pt x="12665" y="15421"/>
                    <a:pt x="12805" y="15537"/>
                  </a:cubicBezTo>
                  <a:cubicBezTo>
                    <a:pt x="13627" y="16214"/>
                    <a:pt x="13886" y="16850"/>
                    <a:pt x="14240" y="17831"/>
                  </a:cubicBezTo>
                  <a:cubicBezTo>
                    <a:pt x="14479" y="18481"/>
                    <a:pt x="15126" y="19042"/>
                    <a:pt x="15699" y="19538"/>
                  </a:cubicBezTo>
                  <a:cubicBezTo>
                    <a:pt x="15850" y="19670"/>
                    <a:pt x="15998" y="19798"/>
                    <a:pt x="16132" y="19922"/>
                  </a:cubicBezTo>
                  <a:cubicBezTo>
                    <a:pt x="16132" y="19922"/>
                    <a:pt x="16763" y="20549"/>
                    <a:pt x="16914" y="20690"/>
                  </a:cubicBezTo>
                  <a:lnTo>
                    <a:pt x="16439" y="21600"/>
                  </a:lnTo>
                  <a:cubicBezTo>
                    <a:pt x="15981" y="21303"/>
                    <a:pt x="15528" y="21005"/>
                    <a:pt x="15077" y="20701"/>
                  </a:cubicBez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82" name="Shape 17061">
              <a:extLst>
                <a:ext uri="{FF2B5EF4-FFF2-40B4-BE49-F238E27FC236}">
                  <a16:creationId xmlns:a16="http://schemas.microsoft.com/office/drawing/2014/main" id="{DD1F634B-31FC-E982-5DAA-371C12B7B568}"/>
                </a:ext>
              </a:extLst>
            </p:cNvPr>
            <p:cNvSpPr/>
            <p:nvPr/>
          </p:nvSpPr>
          <p:spPr>
            <a:xfrm>
              <a:off x="6003585" y="2434494"/>
              <a:ext cx="215000" cy="116658"/>
            </a:xfrm>
            <a:custGeom>
              <a:avLst/>
              <a:gdLst/>
              <a:ahLst/>
              <a:cxnLst>
                <a:cxn ang="0">
                  <a:pos x="wd2" y="hd2"/>
                </a:cxn>
                <a:cxn ang="5400000">
                  <a:pos x="wd2" y="hd2"/>
                </a:cxn>
                <a:cxn ang="10800000">
                  <a:pos x="wd2" y="hd2"/>
                </a:cxn>
                <a:cxn ang="16200000">
                  <a:pos x="wd2" y="hd2"/>
                </a:cxn>
              </a:cxnLst>
              <a:rect l="0" t="0" r="r" b="b"/>
              <a:pathLst>
                <a:path w="21600" h="21600" extrusionOk="0">
                  <a:moveTo>
                    <a:pt x="5862" y="21555"/>
                  </a:moveTo>
                  <a:cubicBezTo>
                    <a:pt x="5737" y="21479"/>
                    <a:pt x="4622" y="20783"/>
                    <a:pt x="4094" y="20021"/>
                  </a:cubicBezTo>
                  <a:cubicBezTo>
                    <a:pt x="3601" y="19322"/>
                    <a:pt x="1114" y="15339"/>
                    <a:pt x="1008" y="15170"/>
                  </a:cubicBezTo>
                  <a:cubicBezTo>
                    <a:pt x="943" y="15043"/>
                    <a:pt x="537" y="14131"/>
                    <a:pt x="242" y="12897"/>
                  </a:cubicBezTo>
                  <a:lnTo>
                    <a:pt x="0" y="11885"/>
                  </a:lnTo>
                  <a:lnTo>
                    <a:pt x="605" y="11827"/>
                  </a:lnTo>
                  <a:cubicBezTo>
                    <a:pt x="717" y="11699"/>
                    <a:pt x="733" y="11046"/>
                    <a:pt x="741" y="10731"/>
                  </a:cubicBezTo>
                  <a:cubicBezTo>
                    <a:pt x="759" y="10072"/>
                    <a:pt x="776" y="9391"/>
                    <a:pt x="998" y="8907"/>
                  </a:cubicBezTo>
                  <a:cubicBezTo>
                    <a:pt x="1085" y="8716"/>
                    <a:pt x="1183" y="8591"/>
                    <a:pt x="1264" y="8491"/>
                  </a:cubicBezTo>
                  <a:cubicBezTo>
                    <a:pt x="1380" y="8269"/>
                    <a:pt x="1361" y="7979"/>
                    <a:pt x="1348" y="7745"/>
                  </a:cubicBezTo>
                  <a:cubicBezTo>
                    <a:pt x="1332" y="7486"/>
                    <a:pt x="1313" y="7193"/>
                    <a:pt x="1334" y="6895"/>
                  </a:cubicBezTo>
                  <a:lnTo>
                    <a:pt x="1368" y="6345"/>
                  </a:lnTo>
                  <a:lnTo>
                    <a:pt x="1667" y="6234"/>
                  </a:lnTo>
                  <a:cubicBezTo>
                    <a:pt x="1745" y="6206"/>
                    <a:pt x="1830" y="6192"/>
                    <a:pt x="1923" y="6192"/>
                  </a:cubicBezTo>
                  <a:cubicBezTo>
                    <a:pt x="2014" y="6192"/>
                    <a:pt x="2111" y="6206"/>
                    <a:pt x="2211" y="6220"/>
                  </a:cubicBezTo>
                  <a:cubicBezTo>
                    <a:pt x="2294" y="6232"/>
                    <a:pt x="2378" y="6244"/>
                    <a:pt x="2457" y="6244"/>
                  </a:cubicBezTo>
                  <a:cubicBezTo>
                    <a:pt x="2559" y="6244"/>
                    <a:pt x="2630" y="6221"/>
                    <a:pt x="2641" y="6183"/>
                  </a:cubicBezTo>
                  <a:cubicBezTo>
                    <a:pt x="2660" y="6068"/>
                    <a:pt x="2634" y="5569"/>
                    <a:pt x="2621" y="5328"/>
                  </a:cubicBezTo>
                  <a:cubicBezTo>
                    <a:pt x="2609" y="5109"/>
                    <a:pt x="2599" y="4909"/>
                    <a:pt x="2599" y="4756"/>
                  </a:cubicBezTo>
                  <a:lnTo>
                    <a:pt x="2501" y="3853"/>
                  </a:lnTo>
                  <a:lnTo>
                    <a:pt x="2272" y="1566"/>
                  </a:lnTo>
                  <a:lnTo>
                    <a:pt x="3203" y="3159"/>
                  </a:lnTo>
                  <a:cubicBezTo>
                    <a:pt x="3864" y="4289"/>
                    <a:pt x="4821" y="5184"/>
                    <a:pt x="5897" y="5678"/>
                  </a:cubicBezTo>
                  <a:cubicBezTo>
                    <a:pt x="6182" y="5810"/>
                    <a:pt x="6428" y="5869"/>
                    <a:pt x="6693" y="5869"/>
                  </a:cubicBezTo>
                  <a:cubicBezTo>
                    <a:pt x="6870" y="5869"/>
                    <a:pt x="7051" y="5843"/>
                    <a:pt x="7251" y="5802"/>
                  </a:cubicBezTo>
                  <a:cubicBezTo>
                    <a:pt x="7320" y="5798"/>
                    <a:pt x="7378" y="5797"/>
                    <a:pt x="7426" y="5797"/>
                  </a:cubicBezTo>
                  <a:cubicBezTo>
                    <a:pt x="7536" y="5797"/>
                    <a:pt x="7826" y="5840"/>
                    <a:pt x="7904" y="5840"/>
                  </a:cubicBezTo>
                  <a:cubicBezTo>
                    <a:pt x="8049" y="5775"/>
                    <a:pt x="8034" y="5576"/>
                    <a:pt x="8023" y="5444"/>
                  </a:cubicBezTo>
                  <a:cubicBezTo>
                    <a:pt x="8005" y="5226"/>
                    <a:pt x="7986" y="4979"/>
                    <a:pt x="7998" y="4708"/>
                  </a:cubicBezTo>
                  <a:lnTo>
                    <a:pt x="8023" y="4121"/>
                  </a:lnTo>
                  <a:lnTo>
                    <a:pt x="8340" y="4014"/>
                  </a:lnTo>
                  <a:cubicBezTo>
                    <a:pt x="8602" y="3927"/>
                    <a:pt x="8871" y="3902"/>
                    <a:pt x="9142" y="3880"/>
                  </a:cubicBezTo>
                  <a:cubicBezTo>
                    <a:pt x="9550" y="3847"/>
                    <a:pt x="9937" y="3815"/>
                    <a:pt x="10266" y="3521"/>
                  </a:cubicBezTo>
                  <a:cubicBezTo>
                    <a:pt x="10311" y="3480"/>
                    <a:pt x="10354" y="3409"/>
                    <a:pt x="10408" y="3318"/>
                  </a:cubicBezTo>
                  <a:cubicBezTo>
                    <a:pt x="10522" y="3122"/>
                    <a:pt x="10697" y="2828"/>
                    <a:pt x="10993" y="2738"/>
                  </a:cubicBezTo>
                  <a:lnTo>
                    <a:pt x="11190" y="2712"/>
                  </a:lnTo>
                  <a:cubicBezTo>
                    <a:pt x="11300" y="2712"/>
                    <a:pt x="11408" y="2736"/>
                    <a:pt x="11520" y="2762"/>
                  </a:cubicBezTo>
                  <a:cubicBezTo>
                    <a:pt x="11596" y="2781"/>
                    <a:pt x="11673" y="2800"/>
                    <a:pt x="11753" y="2800"/>
                  </a:cubicBezTo>
                  <a:cubicBezTo>
                    <a:pt x="12322" y="2642"/>
                    <a:pt x="12628" y="2268"/>
                    <a:pt x="12971" y="1405"/>
                  </a:cubicBezTo>
                  <a:cubicBezTo>
                    <a:pt x="13255" y="693"/>
                    <a:pt x="13556" y="391"/>
                    <a:pt x="13979" y="391"/>
                  </a:cubicBezTo>
                  <a:cubicBezTo>
                    <a:pt x="14081" y="391"/>
                    <a:pt x="14191" y="409"/>
                    <a:pt x="14315" y="431"/>
                  </a:cubicBezTo>
                  <a:cubicBezTo>
                    <a:pt x="14422" y="449"/>
                    <a:pt x="14540" y="470"/>
                    <a:pt x="14677" y="477"/>
                  </a:cubicBezTo>
                  <a:cubicBezTo>
                    <a:pt x="14679" y="477"/>
                    <a:pt x="14682" y="477"/>
                    <a:pt x="14685" y="477"/>
                  </a:cubicBezTo>
                  <a:cubicBezTo>
                    <a:pt x="14942" y="477"/>
                    <a:pt x="15149" y="419"/>
                    <a:pt x="15356" y="365"/>
                  </a:cubicBezTo>
                  <a:cubicBezTo>
                    <a:pt x="15603" y="300"/>
                    <a:pt x="15850" y="239"/>
                    <a:pt x="16093" y="239"/>
                  </a:cubicBezTo>
                  <a:cubicBezTo>
                    <a:pt x="16506" y="239"/>
                    <a:pt x="16855" y="419"/>
                    <a:pt x="17160" y="788"/>
                  </a:cubicBezTo>
                  <a:lnTo>
                    <a:pt x="17301" y="961"/>
                  </a:lnTo>
                  <a:cubicBezTo>
                    <a:pt x="17511" y="1222"/>
                    <a:pt x="17799" y="1580"/>
                    <a:pt x="17988" y="1580"/>
                  </a:cubicBezTo>
                  <a:cubicBezTo>
                    <a:pt x="18182" y="1421"/>
                    <a:pt x="18282" y="1186"/>
                    <a:pt x="18394" y="826"/>
                  </a:cubicBezTo>
                  <a:lnTo>
                    <a:pt x="18650" y="0"/>
                  </a:lnTo>
                  <a:lnTo>
                    <a:pt x="19040" y="630"/>
                  </a:lnTo>
                  <a:cubicBezTo>
                    <a:pt x="19962" y="2120"/>
                    <a:pt x="21150" y="3782"/>
                    <a:pt x="21447" y="3881"/>
                  </a:cubicBezTo>
                  <a:lnTo>
                    <a:pt x="21600" y="5341"/>
                  </a:lnTo>
                  <a:cubicBezTo>
                    <a:pt x="21484" y="5436"/>
                    <a:pt x="21351" y="5742"/>
                    <a:pt x="21222" y="6037"/>
                  </a:cubicBezTo>
                  <a:cubicBezTo>
                    <a:pt x="21067" y="6390"/>
                    <a:pt x="20892" y="6792"/>
                    <a:pt x="20657" y="7054"/>
                  </a:cubicBezTo>
                  <a:cubicBezTo>
                    <a:pt x="20440" y="7295"/>
                    <a:pt x="20282" y="7337"/>
                    <a:pt x="20129" y="7380"/>
                  </a:cubicBezTo>
                  <a:lnTo>
                    <a:pt x="19942" y="7440"/>
                  </a:lnTo>
                  <a:cubicBezTo>
                    <a:pt x="19730" y="7525"/>
                    <a:pt x="19655" y="7675"/>
                    <a:pt x="19445" y="8139"/>
                  </a:cubicBezTo>
                  <a:cubicBezTo>
                    <a:pt x="19445" y="8139"/>
                    <a:pt x="19127" y="8816"/>
                    <a:pt x="19022" y="9030"/>
                  </a:cubicBezTo>
                  <a:cubicBezTo>
                    <a:pt x="18728" y="9625"/>
                    <a:pt x="18475" y="10139"/>
                    <a:pt x="18295" y="10867"/>
                  </a:cubicBezTo>
                  <a:lnTo>
                    <a:pt x="18140" y="11529"/>
                  </a:lnTo>
                  <a:cubicBezTo>
                    <a:pt x="17957" y="12337"/>
                    <a:pt x="17765" y="13171"/>
                    <a:pt x="17422" y="13936"/>
                  </a:cubicBezTo>
                  <a:cubicBezTo>
                    <a:pt x="17354" y="14089"/>
                    <a:pt x="17279" y="14232"/>
                    <a:pt x="17202" y="14377"/>
                  </a:cubicBezTo>
                  <a:cubicBezTo>
                    <a:pt x="17115" y="14543"/>
                    <a:pt x="17025" y="14708"/>
                    <a:pt x="16956" y="14898"/>
                  </a:cubicBezTo>
                  <a:cubicBezTo>
                    <a:pt x="16908" y="15031"/>
                    <a:pt x="16905" y="15106"/>
                    <a:pt x="16898" y="15308"/>
                  </a:cubicBezTo>
                  <a:cubicBezTo>
                    <a:pt x="16889" y="15491"/>
                    <a:pt x="16881" y="15717"/>
                    <a:pt x="16831" y="15993"/>
                  </a:cubicBezTo>
                  <a:cubicBezTo>
                    <a:pt x="16590" y="17382"/>
                    <a:pt x="15896" y="17532"/>
                    <a:pt x="15357" y="17548"/>
                  </a:cubicBezTo>
                  <a:cubicBezTo>
                    <a:pt x="15217" y="18141"/>
                    <a:pt x="14978" y="18385"/>
                    <a:pt x="14610" y="18590"/>
                  </a:cubicBezTo>
                  <a:cubicBezTo>
                    <a:pt x="14433" y="18685"/>
                    <a:pt x="13659" y="18982"/>
                    <a:pt x="13253" y="18997"/>
                  </a:cubicBezTo>
                  <a:lnTo>
                    <a:pt x="13060" y="18180"/>
                  </a:lnTo>
                  <a:lnTo>
                    <a:pt x="13060" y="18946"/>
                  </a:lnTo>
                  <a:lnTo>
                    <a:pt x="12846" y="18946"/>
                  </a:lnTo>
                  <a:cubicBezTo>
                    <a:pt x="12772" y="18955"/>
                    <a:pt x="12713" y="18971"/>
                    <a:pt x="12654" y="18985"/>
                  </a:cubicBezTo>
                  <a:cubicBezTo>
                    <a:pt x="12516" y="19020"/>
                    <a:pt x="12378" y="19051"/>
                    <a:pt x="12239" y="19051"/>
                  </a:cubicBezTo>
                  <a:cubicBezTo>
                    <a:pt x="12124" y="19051"/>
                    <a:pt x="12016" y="19032"/>
                    <a:pt x="11914" y="18988"/>
                  </a:cubicBezTo>
                  <a:cubicBezTo>
                    <a:pt x="11762" y="18926"/>
                    <a:pt x="11638" y="18821"/>
                    <a:pt x="11540" y="18736"/>
                  </a:cubicBezTo>
                  <a:cubicBezTo>
                    <a:pt x="11462" y="18671"/>
                    <a:pt x="11395" y="18614"/>
                    <a:pt x="11355" y="18614"/>
                  </a:cubicBezTo>
                  <a:cubicBezTo>
                    <a:pt x="11236" y="18690"/>
                    <a:pt x="11009" y="19100"/>
                    <a:pt x="10962" y="19273"/>
                  </a:cubicBezTo>
                  <a:cubicBezTo>
                    <a:pt x="10884" y="19609"/>
                    <a:pt x="10738" y="20232"/>
                    <a:pt x="8668" y="20344"/>
                  </a:cubicBezTo>
                  <a:cubicBezTo>
                    <a:pt x="8529" y="21008"/>
                    <a:pt x="8264" y="21599"/>
                    <a:pt x="7855" y="21599"/>
                  </a:cubicBezTo>
                  <a:lnTo>
                    <a:pt x="7775" y="21591"/>
                  </a:lnTo>
                  <a:cubicBezTo>
                    <a:pt x="7649" y="21566"/>
                    <a:pt x="7420" y="21559"/>
                    <a:pt x="7170" y="21559"/>
                  </a:cubicBezTo>
                  <a:cubicBezTo>
                    <a:pt x="6637" y="21559"/>
                    <a:pt x="6011" y="21595"/>
                    <a:pt x="6010" y="21595"/>
                  </a:cubicBezTo>
                  <a:lnTo>
                    <a:pt x="5934" y="21600"/>
                  </a:lnTo>
                  <a:lnTo>
                    <a:pt x="5862" y="21555"/>
                  </a:ln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83" name="Shape 17062">
              <a:extLst>
                <a:ext uri="{FF2B5EF4-FFF2-40B4-BE49-F238E27FC236}">
                  <a16:creationId xmlns:a16="http://schemas.microsoft.com/office/drawing/2014/main" id="{6A560A6D-DE27-1003-132D-E79BD233D6F1}"/>
                </a:ext>
              </a:extLst>
            </p:cNvPr>
            <p:cNvSpPr/>
            <p:nvPr/>
          </p:nvSpPr>
          <p:spPr>
            <a:xfrm>
              <a:off x="6136423" y="2434494"/>
              <a:ext cx="310523" cy="192052"/>
            </a:xfrm>
            <a:custGeom>
              <a:avLst/>
              <a:gdLst/>
              <a:ahLst/>
              <a:cxnLst>
                <a:cxn ang="0">
                  <a:pos x="wd2" y="hd2"/>
                </a:cxn>
                <a:cxn ang="5400000">
                  <a:pos x="wd2" y="hd2"/>
                </a:cxn>
                <a:cxn ang="10800000">
                  <a:pos x="wd2" y="hd2"/>
                </a:cxn>
                <a:cxn ang="16200000">
                  <a:pos x="wd2" y="hd2"/>
                </a:cxn>
              </a:cxnLst>
              <a:rect l="0" t="0" r="r" b="b"/>
              <a:pathLst>
                <a:path w="21539" h="21600" extrusionOk="0">
                  <a:moveTo>
                    <a:pt x="12220" y="21582"/>
                  </a:moveTo>
                  <a:cubicBezTo>
                    <a:pt x="12024" y="21526"/>
                    <a:pt x="11842" y="21413"/>
                    <a:pt x="11658" y="21297"/>
                  </a:cubicBezTo>
                  <a:cubicBezTo>
                    <a:pt x="11441" y="21159"/>
                    <a:pt x="11236" y="21029"/>
                    <a:pt x="11017" y="21029"/>
                  </a:cubicBezTo>
                  <a:lnTo>
                    <a:pt x="10632" y="21028"/>
                  </a:lnTo>
                  <a:cubicBezTo>
                    <a:pt x="10344" y="21028"/>
                    <a:pt x="10056" y="21030"/>
                    <a:pt x="9770" y="21040"/>
                  </a:cubicBezTo>
                  <a:cubicBezTo>
                    <a:pt x="9769" y="21040"/>
                    <a:pt x="9768" y="21040"/>
                    <a:pt x="9767" y="21040"/>
                  </a:cubicBezTo>
                  <a:cubicBezTo>
                    <a:pt x="9407" y="21040"/>
                    <a:pt x="9214" y="20910"/>
                    <a:pt x="8990" y="20760"/>
                  </a:cubicBezTo>
                  <a:lnTo>
                    <a:pt x="8811" y="20644"/>
                  </a:lnTo>
                  <a:cubicBezTo>
                    <a:pt x="8513" y="20459"/>
                    <a:pt x="8108" y="20345"/>
                    <a:pt x="7830" y="20300"/>
                  </a:cubicBezTo>
                  <a:cubicBezTo>
                    <a:pt x="7816" y="20299"/>
                    <a:pt x="7804" y="20299"/>
                    <a:pt x="7791" y="20299"/>
                  </a:cubicBezTo>
                  <a:cubicBezTo>
                    <a:pt x="7577" y="20299"/>
                    <a:pt x="7453" y="20359"/>
                    <a:pt x="7310" y="20428"/>
                  </a:cubicBezTo>
                  <a:cubicBezTo>
                    <a:pt x="7199" y="20481"/>
                    <a:pt x="7086" y="20535"/>
                    <a:pt x="6960" y="20573"/>
                  </a:cubicBezTo>
                  <a:cubicBezTo>
                    <a:pt x="6874" y="20598"/>
                    <a:pt x="6790" y="20612"/>
                    <a:pt x="6707" y="20612"/>
                  </a:cubicBezTo>
                  <a:cubicBezTo>
                    <a:pt x="6568" y="20612"/>
                    <a:pt x="6438" y="20575"/>
                    <a:pt x="6311" y="20496"/>
                  </a:cubicBezTo>
                  <a:lnTo>
                    <a:pt x="6185" y="20420"/>
                  </a:lnTo>
                  <a:lnTo>
                    <a:pt x="6120" y="20183"/>
                  </a:lnTo>
                  <a:cubicBezTo>
                    <a:pt x="6055" y="19889"/>
                    <a:pt x="6153" y="19598"/>
                    <a:pt x="6322" y="19154"/>
                  </a:cubicBezTo>
                  <a:cubicBezTo>
                    <a:pt x="6336" y="19008"/>
                    <a:pt x="6145" y="18793"/>
                    <a:pt x="6053" y="18689"/>
                  </a:cubicBezTo>
                  <a:cubicBezTo>
                    <a:pt x="5977" y="18605"/>
                    <a:pt x="5906" y="18524"/>
                    <a:pt x="5851" y="18447"/>
                  </a:cubicBezTo>
                  <a:cubicBezTo>
                    <a:pt x="5830" y="18418"/>
                    <a:pt x="5799" y="18385"/>
                    <a:pt x="5765" y="18347"/>
                  </a:cubicBezTo>
                  <a:cubicBezTo>
                    <a:pt x="5572" y="18133"/>
                    <a:pt x="5213" y="17736"/>
                    <a:pt x="5339" y="17145"/>
                  </a:cubicBezTo>
                  <a:cubicBezTo>
                    <a:pt x="5381" y="16957"/>
                    <a:pt x="5461" y="16848"/>
                    <a:pt x="5544" y="16781"/>
                  </a:cubicBezTo>
                  <a:cubicBezTo>
                    <a:pt x="5514" y="16771"/>
                    <a:pt x="5485" y="16764"/>
                    <a:pt x="5457" y="16764"/>
                  </a:cubicBezTo>
                  <a:cubicBezTo>
                    <a:pt x="5345" y="16766"/>
                    <a:pt x="5311" y="16824"/>
                    <a:pt x="5185" y="17118"/>
                  </a:cubicBezTo>
                  <a:cubicBezTo>
                    <a:pt x="5132" y="17241"/>
                    <a:pt x="5077" y="17367"/>
                    <a:pt x="5011" y="17487"/>
                  </a:cubicBezTo>
                  <a:lnTo>
                    <a:pt x="4504" y="18401"/>
                  </a:lnTo>
                  <a:lnTo>
                    <a:pt x="4504" y="17341"/>
                  </a:lnTo>
                  <a:cubicBezTo>
                    <a:pt x="4465" y="17269"/>
                    <a:pt x="4414" y="17179"/>
                    <a:pt x="4375" y="17109"/>
                  </a:cubicBezTo>
                  <a:cubicBezTo>
                    <a:pt x="4108" y="17000"/>
                    <a:pt x="3826" y="16801"/>
                    <a:pt x="3575" y="16623"/>
                  </a:cubicBezTo>
                  <a:lnTo>
                    <a:pt x="3376" y="16485"/>
                  </a:lnTo>
                  <a:cubicBezTo>
                    <a:pt x="2945" y="16194"/>
                    <a:pt x="2885" y="15806"/>
                    <a:pt x="2858" y="15401"/>
                  </a:cubicBezTo>
                  <a:cubicBezTo>
                    <a:pt x="2848" y="15251"/>
                    <a:pt x="2839" y="15120"/>
                    <a:pt x="2788" y="14954"/>
                  </a:cubicBezTo>
                  <a:cubicBezTo>
                    <a:pt x="2516" y="14065"/>
                    <a:pt x="1954" y="13088"/>
                    <a:pt x="1556" y="12429"/>
                  </a:cubicBezTo>
                  <a:cubicBezTo>
                    <a:pt x="1488" y="12319"/>
                    <a:pt x="1423" y="12203"/>
                    <a:pt x="1358" y="12087"/>
                  </a:cubicBezTo>
                  <a:cubicBezTo>
                    <a:pt x="1186" y="11783"/>
                    <a:pt x="1024" y="11496"/>
                    <a:pt x="825" y="11316"/>
                  </a:cubicBezTo>
                  <a:cubicBezTo>
                    <a:pt x="512" y="11033"/>
                    <a:pt x="278" y="10784"/>
                    <a:pt x="0" y="10347"/>
                  </a:cubicBezTo>
                  <a:lnTo>
                    <a:pt x="204" y="10015"/>
                  </a:lnTo>
                  <a:cubicBezTo>
                    <a:pt x="204" y="10015"/>
                    <a:pt x="287" y="9579"/>
                    <a:pt x="288" y="9579"/>
                  </a:cubicBezTo>
                  <a:cubicBezTo>
                    <a:pt x="494" y="9579"/>
                    <a:pt x="1007" y="9416"/>
                    <a:pt x="1105" y="9369"/>
                  </a:cubicBezTo>
                  <a:cubicBezTo>
                    <a:pt x="1223" y="9311"/>
                    <a:pt x="1247" y="9282"/>
                    <a:pt x="1251" y="9275"/>
                  </a:cubicBezTo>
                  <a:cubicBezTo>
                    <a:pt x="1252" y="9273"/>
                    <a:pt x="1268" y="9241"/>
                    <a:pt x="1287" y="9078"/>
                  </a:cubicBezTo>
                  <a:lnTo>
                    <a:pt x="1330" y="8700"/>
                  </a:lnTo>
                  <a:lnTo>
                    <a:pt x="1570" y="8697"/>
                  </a:lnTo>
                  <a:cubicBezTo>
                    <a:pt x="2062" y="8697"/>
                    <a:pt x="2204" y="8653"/>
                    <a:pt x="2255" y="8396"/>
                  </a:cubicBezTo>
                  <a:cubicBezTo>
                    <a:pt x="2268" y="8333"/>
                    <a:pt x="2271" y="8275"/>
                    <a:pt x="2275" y="8196"/>
                  </a:cubicBezTo>
                  <a:cubicBezTo>
                    <a:pt x="2282" y="8025"/>
                    <a:pt x="2293" y="7791"/>
                    <a:pt x="2408" y="7506"/>
                  </a:cubicBezTo>
                  <a:cubicBezTo>
                    <a:pt x="2477" y="7340"/>
                    <a:pt x="2561" y="7196"/>
                    <a:pt x="2645" y="7056"/>
                  </a:cubicBezTo>
                  <a:cubicBezTo>
                    <a:pt x="2687" y="6986"/>
                    <a:pt x="2728" y="6916"/>
                    <a:pt x="2766" y="6842"/>
                  </a:cubicBezTo>
                  <a:cubicBezTo>
                    <a:pt x="2948" y="6484"/>
                    <a:pt x="3058" y="6061"/>
                    <a:pt x="3175" y="5613"/>
                  </a:cubicBezTo>
                  <a:lnTo>
                    <a:pt x="3288" y="5187"/>
                  </a:lnTo>
                  <a:cubicBezTo>
                    <a:pt x="3450" y="4612"/>
                    <a:pt x="3662" y="4232"/>
                    <a:pt x="3887" y="3830"/>
                  </a:cubicBezTo>
                  <a:cubicBezTo>
                    <a:pt x="3956" y="3708"/>
                    <a:pt x="4164" y="3319"/>
                    <a:pt x="4164" y="3319"/>
                  </a:cubicBezTo>
                  <a:cubicBezTo>
                    <a:pt x="4320" y="3014"/>
                    <a:pt x="4483" y="2699"/>
                    <a:pt x="4829" y="2578"/>
                  </a:cubicBezTo>
                  <a:cubicBezTo>
                    <a:pt x="4895" y="2554"/>
                    <a:pt x="4950" y="2541"/>
                    <a:pt x="4998" y="2529"/>
                  </a:cubicBezTo>
                  <a:cubicBezTo>
                    <a:pt x="5078" y="2510"/>
                    <a:pt x="5097" y="2505"/>
                    <a:pt x="5146" y="2457"/>
                  </a:cubicBezTo>
                  <a:cubicBezTo>
                    <a:pt x="5220" y="2385"/>
                    <a:pt x="5304" y="2217"/>
                    <a:pt x="5384" y="2054"/>
                  </a:cubicBezTo>
                  <a:cubicBezTo>
                    <a:pt x="5510" y="1801"/>
                    <a:pt x="5653" y="1514"/>
                    <a:pt x="5860" y="1363"/>
                  </a:cubicBezTo>
                  <a:lnTo>
                    <a:pt x="5917" y="1322"/>
                  </a:lnTo>
                  <a:lnTo>
                    <a:pt x="5980" y="1322"/>
                  </a:lnTo>
                  <a:cubicBezTo>
                    <a:pt x="6148" y="1322"/>
                    <a:pt x="6198" y="1240"/>
                    <a:pt x="6198" y="1239"/>
                  </a:cubicBezTo>
                  <a:lnTo>
                    <a:pt x="6315" y="869"/>
                  </a:lnTo>
                  <a:lnTo>
                    <a:pt x="6542" y="1057"/>
                  </a:lnTo>
                  <a:lnTo>
                    <a:pt x="7032" y="1352"/>
                  </a:lnTo>
                  <a:cubicBezTo>
                    <a:pt x="7186" y="1436"/>
                    <a:pt x="8247" y="1615"/>
                    <a:pt x="8826" y="1615"/>
                  </a:cubicBezTo>
                  <a:cubicBezTo>
                    <a:pt x="8993" y="1615"/>
                    <a:pt x="9040" y="1599"/>
                    <a:pt x="9042" y="1598"/>
                  </a:cubicBezTo>
                  <a:lnTo>
                    <a:pt x="9104" y="1548"/>
                  </a:lnTo>
                  <a:lnTo>
                    <a:pt x="9182" y="1556"/>
                  </a:lnTo>
                  <a:cubicBezTo>
                    <a:pt x="9437" y="1556"/>
                    <a:pt x="9912" y="2023"/>
                    <a:pt x="10260" y="2408"/>
                  </a:cubicBezTo>
                  <a:cubicBezTo>
                    <a:pt x="10554" y="2008"/>
                    <a:pt x="10865" y="1614"/>
                    <a:pt x="11321" y="1507"/>
                  </a:cubicBezTo>
                  <a:cubicBezTo>
                    <a:pt x="11466" y="1473"/>
                    <a:pt x="11612" y="1460"/>
                    <a:pt x="11759" y="1460"/>
                  </a:cubicBezTo>
                  <a:cubicBezTo>
                    <a:pt x="11923" y="1460"/>
                    <a:pt x="12088" y="1476"/>
                    <a:pt x="12252" y="1492"/>
                  </a:cubicBezTo>
                  <a:cubicBezTo>
                    <a:pt x="12395" y="1506"/>
                    <a:pt x="12537" y="1521"/>
                    <a:pt x="12679" y="1523"/>
                  </a:cubicBezTo>
                  <a:cubicBezTo>
                    <a:pt x="12840" y="1201"/>
                    <a:pt x="13199" y="540"/>
                    <a:pt x="13641" y="77"/>
                  </a:cubicBezTo>
                  <a:lnTo>
                    <a:pt x="13715" y="0"/>
                  </a:lnTo>
                  <a:lnTo>
                    <a:pt x="13803" y="1"/>
                  </a:lnTo>
                  <a:cubicBezTo>
                    <a:pt x="14480" y="10"/>
                    <a:pt x="15112" y="1470"/>
                    <a:pt x="15868" y="3378"/>
                  </a:cubicBezTo>
                  <a:cubicBezTo>
                    <a:pt x="16063" y="3872"/>
                    <a:pt x="16233" y="4304"/>
                    <a:pt x="16363" y="4556"/>
                  </a:cubicBezTo>
                  <a:cubicBezTo>
                    <a:pt x="16524" y="4865"/>
                    <a:pt x="16704" y="5077"/>
                    <a:pt x="16894" y="5302"/>
                  </a:cubicBezTo>
                  <a:cubicBezTo>
                    <a:pt x="17207" y="5671"/>
                    <a:pt x="17531" y="6054"/>
                    <a:pt x="17756" y="6851"/>
                  </a:cubicBezTo>
                  <a:cubicBezTo>
                    <a:pt x="17966" y="7610"/>
                    <a:pt x="17900" y="8439"/>
                    <a:pt x="17841" y="9170"/>
                  </a:cubicBezTo>
                  <a:lnTo>
                    <a:pt x="17807" y="9635"/>
                  </a:lnTo>
                  <a:cubicBezTo>
                    <a:pt x="17748" y="10577"/>
                    <a:pt x="17769" y="10626"/>
                    <a:pt x="18118" y="11445"/>
                  </a:cubicBezTo>
                  <a:lnTo>
                    <a:pt x="18240" y="11733"/>
                  </a:lnTo>
                  <a:cubicBezTo>
                    <a:pt x="18240" y="11733"/>
                    <a:pt x="18084" y="12050"/>
                    <a:pt x="18073" y="12070"/>
                  </a:cubicBezTo>
                  <a:lnTo>
                    <a:pt x="18083" y="12070"/>
                  </a:lnTo>
                  <a:cubicBezTo>
                    <a:pt x="18136" y="12062"/>
                    <a:pt x="18194" y="12054"/>
                    <a:pt x="18249" y="12034"/>
                  </a:cubicBezTo>
                  <a:lnTo>
                    <a:pt x="18442" y="12818"/>
                  </a:lnTo>
                  <a:cubicBezTo>
                    <a:pt x="18586" y="13057"/>
                    <a:pt x="18774" y="13273"/>
                    <a:pt x="18880" y="13273"/>
                  </a:cubicBezTo>
                  <a:cubicBezTo>
                    <a:pt x="19028" y="13235"/>
                    <a:pt x="19224" y="13106"/>
                    <a:pt x="19433" y="12970"/>
                  </a:cubicBezTo>
                  <a:cubicBezTo>
                    <a:pt x="19770" y="12749"/>
                    <a:pt x="20152" y="12499"/>
                    <a:pt x="20510" y="12499"/>
                  </a:cubicBezTo>
                  <a:cubicBezTo>
                    <a:pt x="20796" y="12499"/>
                    <a:pt x="21033" y="12655"/>
                    <a:pt x="21214" y="12964"/>
                  </a:cubicBezTo>
                  <a:lnTo>
                    <a:pt x="21464" y="13607"/>
                  </a:lnTo>
                  <a:lnTo>
                    <a:pt x="21469" y="13743"/>
                  </a:lnTo>
                  <a:cubicBezTo>
                    <a:pt x="21600" y="15290"/>
                    <a:pt x="21526" y="15571"/>
                    <a:pt x="21423" y="15758"/>
                  </a:cubicBezTo>
                  <a:lnTo>
                    <a:pt x="21337" y="15917"/>
                  </a:lnTo>
                  <a:lnTo>
                    <a:pt x="21174" y="15942"/>
                  </a:lnTo>
                  <a:cubicBezTo>
                    <a:pt x="21072" y="15942"/>
                    <a:pt x="20960" y="15926"/>
                    <a:pt x="20845" y="15909"/>
                  </a:cubicBezTo>
                  <a:cubicBezTo>
                    <a:pt x="20740" y="15894"/>
                    <a:pt x="20632" y="15878"/>
                    <a:pt x="20526" y="15878"/>
                  </a:cubicBezTo>
                  <a:cubicBezTo>
                    <a:pt x="20357" y="15878"/>
                    <a:pt x="20245" y="15922"/>
                    <a:pt x="20172" y="16017"/>
                  </a:cubicBezTo>
                  <a:cubicBezTo>
                    <a:pt x="19782" y="16521"/>
                    <a:pt x="19536" y="17341"/>
                    <a:pt x="19531" y="18157"/>
                  </a:cubicBezTo>
                  <a:cubicBezTo>
                    <a:pt x="19531" y="18240"/>
                    <a:pt x="19543" y="18400"/>
                    <a:pt x="19556" y="18589"/>
                  </a:cubicBezTo>
                  <a:cubicBezTo>
                    <a:pt x="19622" y="19548"/>
                    <a:pt x="19648" y="20150"/>
                    <a:pt x="19457" y="20452"/>
                  </a:cubicBezTo>
                  <a:cubicBezTo>
                    <a:pt x="19434" y="20489"/>
                    <a:pt x="19217" y="20816"/>
                    <a:pt x="18856" y="20816"/>
                  </a:cubicBezTo>
                  <a:cubicBezTo>
                    <a:pt x="18655" y="20816"/>
                    <a:pt x="18451" y="20715"/>
                    <a:pt x="18249" y="20518"/>
                  </a:cubicBezTo>
                  <a:cubicBezTo>
                    <a:pt x="18213" y="20483"/>
                    <a:pt x="18161" y="20455"/>
                    <a:pt x="18101" y="20423"/>
                  </a:cubicBezTo>
                  <a:cubicBezTo>
                    <a:pt x="18013" y="20377"/>
                    <a:pt x="17902" y="20318"/>
                    <a:pt x="17798" y="20202"/>
                  </a:cubicBezTo>
                  <a:cubicBezTo>
                    <a:pt x="17695" y="20090"/>
                    <a:pt x="17622" y="19954"/>
                    <a:pt x="17558" y="19833"/>
                  </a:cubicBezTo>
                  <a:cubicBezTo>
                    <a:pt x="17503" y="19730"/>
                    <a:pt x="17456" y="19641"/>
                    <a:pt x="17407" y="19605"/>
                  </a:cubicBezTo>
                  <a:cubicBezTo>
                    <a:pt x="17322" y="19540"/>
                    <a:pt x="17199" y="19532"/>
                    <a:pt x="17068" y="19521"/>
                  </a:cubicBezTo>
                  <a:cubicBezTo>
                    <a:pt x="16946" y="19512"/>
                    <a:pt x="16807" y="19502"/>
                    <a:pt x="16671" y="19444"/>
                  </a:cubicBezTo>
                  <a:cubicBezTo>
                    <a:pt x="16495" y="19370"/>
                    <a:pt x="16365" y="19215"/>
                    <a:pt x="16260" y="19090"/>
                  </a:cubicBezTo>
                  <a:cubicBezTo>
                    <a:pt x="16189" y="19005"/>
                    <a:pt x="16127" y="18931"/>
                    <a:pt x="16070" y="18905"/>
                  </a:cubicBezTo>
                  <a:cubicBezTo>
                    <a:pt x="16052" y="18903"/>
                    <a:pt x="16035" y="18903"/>
                    <a:pt x="16019" y="18903"/>
                  </a:cubicBezTo>
                  <a:cubicBezTo>
                    <a:pt x="15853" y="18903"/>
                    <a:pt x="15718" y="18955"/>
                    <a:pt x="15598" y="19002"/>
                  </a:cubicBezTo>
                  <a:lnTo>
                    <a:pt x="15467" y="19051"/>
                  </a:lnTo>
                  <a:cubicBezTo>
                    <a:pt x="15305" y="19107"/>
                    <a:pt x="15141" y="19151"/>
                    <a:pt x="14977" y="19195"/>
                  </a:cubicBezTo>
                  <a:cubicBezTo>
                    <a:pt x="14563" y="19307"/>
                    <a:pt x="14172" y="19413"/>
                    <a:pt x="13829" y="19699"/>
                  </a:cubicBezTo>
                  <a:cubicBezTo>
                    <a:pt x="13599" y="19890"/>
                    <a:pt x="13517" y="20087"/>
                    <a:pt x="13356" y="20480"/>
                  </a:cubicBezTo>
                  <a:cubicBezTo>
                    <a:pt x="13217" y="20821"/>
                    <a:pt x="12846" y="21599"/>
                    <a:pt x="12345" y="21600"/>
                  </a:cubicBezTo>
                  <a:lnTo>
                    <a:pt x="12220" y="21582"/>
                  </a:ln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84" name="Shape 17063">
              <a:extLst>
                <a:ext uri="{FF2B5EF4-FFF2-40B4-BE49-F238E27FC236}">
                  <a16:creationId xmlns:a16="http://schemas.microsoft.com/office/drawing/2014/main" id="{467B0FAF-488B-9138-FDD8-656887C3268D}"/>
                </a:ext>
              </a:extLst>
            </p:cNvPr>
            <p:cNvSpPr/>
            <p:nvPr/>
          </p:nvSpPr>
          <p:spPr>
            <a:xfrm>
              <a:off x="6343062" y="2696862"/>
              <a:ext cx="1361" cy="4919"/>
            </a:xfrm>
            <a:custGeom>
              <a:avLst/>
              <a:gdLst/>
              <a:ahLst/>
              <a:cxnLst>
                <a:cxn ang="0">
                  <a:pos x="wd2" y="hd2"/>
                </a:cxn>
                <a:cxn ang="5400000">
                  <a:pos x="wd2" y="hd2"/>
                </a:cxn>
                <a:cxn ang="10800000">
                  <a:pos x="wd2" y="hd2"/>
                </a:cxn>
                <a:cxn ang="16200000">
                  <a:pos x="wd2" y="hd2"/>
                </a:cxn>
              </a:cxnLst>
              <a:rect l="0" t="0" r="r" b="b"/>
              <a:pathLst>
                <a:path w="21600" h="21600" extrusionOk="0">
                  <a:moveTo>
                    <a:pt x="11782" y="13569"/>
                  </a:moveTo>
                  <a:cubicBezTo>
                    <a:pt x="17673" y="16615"/>
                    <a:pt x="21600" y="18554"/>
                    <a:pt x="21600" y="21600"/>
                  </a:cubicBezTo>
                  <a:cubicBezTo>
                    <a:pt x="7855" y="14400"/>
                    <a:pt x="3927" y="8308"/>
                    <a:pt x="0" y="0"/>
                  </a:cubicBezTo>
                  <a:cubicBezTo>
                    <a:pt x="3927" y="4154"/>
                    <a:pt x="5891" y="8308"/>
                    <a:pt x="11782" y="13569"/>
                  </a:cubicBezTo>
                  <a:close/>
                </a:path>
              </a:pathLst>
            </a:custGeom>
            <a:solidFill>
              <a:schemeClr val="bg1">
                <a:lumMod val="85000"/>
              </a:schemeClr>
            </a:solidFill>
            <a:ln w="3175" cap="flat">
              <a:solidFill>
                <a:schemeClr val="bg1"/>
              </a:solidFill>
              <a:miter lim="400000"/>
            </a:ln>
            <a:effectLst/>
          </p:spPr>
          <p:txBody>
            <a:bodyPr wrap="square" lIns="26789" tIns="26789" rIns="26789" bIns="26789" numCol="1" anchor="t">
              <a:noAutofit/>
            </a:bodyPr>
            <a:lstStyle/>
            <a:p>
              <a:pP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GB" sz="2110" noProof="0" dirty="0">
                <a:latin typeface="Arial" panose="020B0604020202020204" pitchFamily="34" charset="0"/>
                <a:ea typeface="Lato Light" panose="020F0502020204030203" pitchFamily="34" charset="0"/>
                <a:cs typeface="Arial" panose="020B0604020202020204" pitchFamily="34" charset="0"/>
              </a:endParaRPr>
            </a:p>
          </p:txBody>
        </p:sp>
        <p:sp>
          <p:nvSpPr>
            <p:cNvPr id="85" name="Shape 17064">
              <a:extLst>
                <a:ext uri="{FF2B5EF4-FFF2-40B4-BE49-F238E27FC236}">
                  <a16:creationId xmlns:a16="http://schemas.microsoft.com/office/drawing/2014/main" id="{87B406AD-1F1B-197F-45DD-6713EF24C318}"/>
                </a:ext>
              </a:extLst>
            </p:cNvPr>
            <p:cNvSpPr/>
            <p:nvPr/>
          </p:nvSpPr>
          <p:spPr>
            <a:xfrm>
              <a:off x="6136423" y="2638558"/>
              <a:ext cx="71219" cy="61921"/>
            </a:xfrm>
            <a:custGeom>
              <a:avLst/>
              <a:gdLst/>
              <a:ahLst/>
              <a:cxnLst>
                <a:cxn ang="0">
                  <a:pos x="wd2" y="hd2"/>
                </a:cxn>
                <a:cxn ang="5400000">
                  <a:pos x="wd2" y="hd2"/>
                </a:cxn>
                <a:cxn ang="10800000">
                  <a:pos x="wd2" y="hd2"/>
                </a:cxn>
                <a:cxn ang="16200000">
                  <a:pos x="wd2" y="hd2"/>
                </a:cxn>
              </a:cxnLst>
              <a:rect l="0" t="0" r="r" b="b"/>
              <a:pathLst>
                <a:path w="21388" h="21600" extrusionOk="0">
                  <a:moveTo>
                    <a:pt x="7160" y="19271"/>
                  </a:moveTo>
                  <a:cubicBezTo>
                    <a:pt x="7181" y="17764"/>
                    <a:pt x="6125" y="15145"/>
                    <a:pt x="970" y="11217"/>
                  </a:cubicBezTo>
                  <a:cubicBezTo>
                    <a:pt x="498" y="10860"/>
                    <a:pt x="-212" y="10318"/>
                    <a:pt x="61" y="9276"/>
                  </a:cubicBezTo>
                  <a:lnTo>
                    <a:pt x="368" y="8104"/>
                  </a:lnTo>
                  <a:lnTo>
                    <a:pt x="1009" y="8198"/>
                  </a:lnTo>
                  <a:cubicBezTo>
                    <a:pt x="1762" y="7500"/>
                    <a:pt x="3563" y="5358"/>
                    <a:pt x="4091" y="3818"/>
                  </a:cubicBezTo>
                  <a:cubicBezTo>
                    <a:pt x="5095" y="934"/>
                    <a:pt x="9372" y="0"/>
                    <a:pt x="11289" y="0"/>
                  </a:cubicBezTo>
                  <a:cubicBezTo>
                    <a:pt x="11674" y="0"/>
                    <a:pt x="12012" y="35"/>
                    <a:pt x="12293" y="102"/>
                  </a:cubicBezTo>
                  <a:cubicBezTo>
                    <a:pt x="13787" y="477"/>
                    <a:pt x="14739" y="2222"/>
                    <a:pt x="15661" y="3908"/>
                  </a:cubicBezTo>
                  <a:cubicBezTo>
                    <a:pt x="15969" y="4466"/>
                    <a:pt x="16259" y="5008"/>
                    <a:pt x="16549" y="5422"/>
                  </a:cubicBezTo>
                  <a:cubicBezTo>
                    <a:pt x="16756" y="5718"/>
                    <a:pt x="17250" y="5889"/>
                    <a:pt x="17895" y="5889"/>
                  </a:cubicBezTo>
                  <a:cubicBezTo>
                    <a:pt x="18354" y="5889"/>
                    <a:pt x="18713" y="5805"/>
                    <a:pt x="18713" y="5802"/>
                  </a:cubicBezTo>
                  <a:lnTo>
                    <a:pt x="21388" y="5162"/>
                  </a:lnTo>
                  <a:lnTo>
                    <a:pt x="16670" y="15016"/>
                  </a:lnTo>
                  <a:lnTo>
                    <a:pt x="16298" y="15517"/>
                  </a:lnTo>
                  <a:lnTo>
                    <a:pt x="15484" y="15882"/>
                  </a:lnTo>
                  <a:cubicBezTo>
                    <a:pt x="11874" y="15914"/>
                    <a:pt x="10618" y="16796"/>
                    <a:pt x="10592" y="17096"/>
                  </a:cubicBezTo>
                  <a:cubicBezTo>
                    <a:pt x="10415" y="19219"/>
                    <a:pt x="10307" y="19837"/>
                    <a:pt x="9021" y="20560"/>
                  </a:cubicBezTo>
                  <a:lnTo>
                    <a:pt x="7177" y="21600"/>
                  </a:lnTo>
                  <a:lnTo>
                    <a:pt x="7160" y="19271"/>
                  </a:lnTo>
                  <a:close/>
                </a:path>
              </a:pathLst>
            </a:custGeom>
            <a:solidFill>
              <a:srgbClr val="F2F2F2"/>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86" name="Shape 17065">
              <a:extLst>
                <a:ext uri="{FF2B5EF4-FFF2-40B4-BE49-F238E27FC236}">
                  <a16:creationId xmlns:a16="http://schemas.microsoft.com/office/drawing/2014/main" id="{49B8A77E-138D-5C8F-98A8-EDF9BFFE7328}"/>
                </a:ext>
              </a:extLst>
            </p:cNvPr>
            <p:cNvSpPr/>
            <p:nvPr/>
          </p:nvSpPr>
          <p:spPr>
            <a:xfrm>
              <a:off x="5988822" y="2565678"/>
              <a:ext cx="131402" cy="116973"/>
            </a:xfrm>
            <a:custGeom>
              <a:avLst/>
              <a:gdLst/>
              <a:ahLst/>
              <a:cxnLst>
                <a:cxn ang="0">
                  <a:pos x="wd2" y="hd2"/>
                </a:cxn>
                <a:cxn ang="5400000">
                  <a:pos x="wd2" y="hd2"/>
                </a:cxn>
                <a:cxn ang="10800000">
                  <a:pos x="wd2" y="hd2"/>
                </a:cxn>
                <a:cxn ang="16200000">
                  <a:pos x="wd2" y="hd2"/>
                </a:cxn>
              </a:cxnLst>
              <a:rect l="0" t="0" r="r" b="b"/>
              <a:pathLst>
                <a:path w="21157" h="21600" extrusionOk="0">
                  <a:moveTo>
                    <a:pt x="15185" y="21151"/>
                  </a:moveTo>
                  <a:cubicBezTo>
                    <a:pt x="15108" y="21097"/>
                    <a:pt x="13317" y="19832"/>
                    <a:pt x="12483" y="19106"/>
                  </a:cubicBezTo>
                  <a:lnTo>
                    <a:pt x="11861" y="18596"/>
                  </a:lnTo>
                  <a:cubicBezTo>
                    <a:pt x="10849" y="17783"/>
                    <a:pt x="9705" y="16863"/>
                    <a:pt x="9195" y="15564"/>
                  </a:cubicBezTo>
                  <a:cubicBezTo>
                    <a:pt x="8698" y="14294"/>
                    <a:pt x="8440" y="13704"/>
                    <a:pt x="7489" y="12976"/>
                  </a:cubicBezTo>
                  <a:cubicBezTo>
                    <a:pt x="7299" y="12831"/>
                    <a:pt x="7120" y="12712"/>
                    <a:pt x="6948" y="12596"/>
                  </a:cubicBezTo>
                  <a:cubicBezTo>
                    <a:pt x="6633" y="12384"/>
                    <a:pt x="6333" y="12181"/>
                    <a:pt x="6022" y="11893"/>
                  </a:cubicBezTo>
                  <a:cubicBezTo>
                    <a:pt x="5755" y="11648"/>
                    <a:pt x="5493" y="11426"/>
                    <a:pt x="5238" y="11209"/>
                  </a:cubicBezTo>
                  <a:cubicBezTo>
                    <a:pt x="4432" y="10531"/>
                    <a:pt x="3602" y="9828"/>
                    <a:pt x="2959" y="8622"/>
                  </a:cubicBezTo>
                  <a:cubicBezTo>
                    <a:pt x="2734" y="8202"/>
                    <a:pt x="2562" y="7755"/>
                    <a:pt x="2390" y="7309"/>
                  </a:cubicBezTo>
                  <a:cubicBezTo>
                    <a:pt x="2260" y="6974"/>
                    <a:pt x="2132" y="6637"/>
                    <a:pt x="1975" y="6318"/>
                  </a:cubicBezTo>
                  <a:cubicBezTo>
                    <a:pt x="1824" y="6015"/>
                    <a:pt x="1687" y="5918"/>
                    <a:pt x="1413" y="5724"/>
                  </a:cubicBezTo>
                  <a:cubicBezTo>
                    <a:pt x="1276" y="5626"/>
                    <a:pt x="1130" y="5523"/>
                    <a:pt x="967" y="5386"/>
                  </a:cubicBezTo>
                  <a:cubicBezTo>
                    <a:pt x="136" y="4680"/>
                    <a:pt x="-142" y="3090"/>
                    <a:pt x="67" y="1960"/>
                  </a:cubicBezTo>
                  <a:cubicBezTo>
                    <a:pt x="250" y="982"/>
                    <a:pt x="772" y="309"/>
                    <a:pt x="1506" y="116"/>
                  </a:cubicBezTo>
                  <a:lnTo>
                    <a:pt x="1580" y="95"/>
                  </a:lnTo>
                  <a:lnTo>
                    <a:pt x="1824" y="74"/>
                  </a:lnTo>
                  <a:cubicBezTo>
                    <a:pt x="2571" y="74"/>
                    <a:pt x="3107" y="716"/>
                    <a:pt x="3518" y="1327"/>
                  </a:cubicBezTo>
                  <a:cubicBezTo>
                    <a:pt x="3980" y="632"/>
                    <a:pt x="4298" y="304"/>
                    <a:pt x="4604" y="175"/>
                  </a:cubicBezTo>
                  <a:cubicBezTo>
                    <a:pt x="4929" y="43"/>
                    <a:pt x="5823" y="0"/>
                    <a:pt x="6180" y="0"/>
                  </a:cubicBezTo>
                  <a:cubicBezTo>
                    <a:pt x="6695" y="0"/>
                    <a:pt x="7141" y="33"/>
                    <a:pt x="7382" y="434"/>
                  </a:cubicBezTo>
                  <a:cubicBezTo>
                    <a:pt x="7380" y="423"/>
                    <a:pt x="7391" y="418"/>
                    <a:pt x="7412" y="418"/>
                  </a:cubicBezTo>
                  <a:cubicBezTo>
                    <a:pt x="7494" y="418"/>
                    <a:pt x="7714" y="486"/>
                    <a:pt x="7874" y="519"/>
                  </a:cubicBezTo>
                  <a:lnTo>
                    <a:pt x="10409" y="916"/>
                  </a:lnTo>
                  <a:lnTo>
                    <a:pt x="11499" y="1360"/>
                  </a:lnTo>
                  <a:lnTo>
                    <a:pt x="13156" y="928"/>
                  </a:lnTo>
                  <a:cubicBezTo>
                    <a:pt x="13219" y="927"/>
                    <a:pt x="13291" y="925"/>
                    <a:pt x="13372" y="925"/>
                  </a:cubicBezTo>
                  <a:cubicBezTo>
                    <a:pt x="14113" y="925"/>
                    <a:pt x="15526" y="1028"/>
                    <a:pt x="16204" y="1642"/>
                  </a:cubicBezTo>
                  <a:cubicBezTo>
                    <a:pt x="16526" y="1929"/>
                    <a:pt x="16728" y="2238"/>
                    <a:pt x="16893" y="2488"/>
                  </a:cubicBezTo>
                  <a:cubicBezTo>
                    <a:pt x="16907" y="2509"/>
                    <a:pt x="16921" y="2533"/>
                    <a:pt x="16937" y="2556"/>
                  </a:cubicBezTo>
                  <a:cubicBezTo>
                    <a:pt x="16946" y="2222"/>
                    <a:pt x="16942" y="1948"/>
                    <a:pt x="16923" y="1831"/>
                  </a:cubicBezTo>
                  <a:lnTo>
                    <a:pt x="16921" y="1819"/>
                  </a:lnTo>
                  <a:lnTo>
                    <a:pt x="18241" y="1517"/>
                  </a:lnTo>
                  <a:lnTo>
                    <a:pt x="17701" y="1655"/>
                  </a:lnTo>
                  <a:lnTo>
                    <a:pt x="18244" y="1532"/>
                  </a:lnTo>
                  <a:cubicBezTo>
                    <a:pt x="18306" y="1872"/>
                    <a:pt x="18443" y="2201"/>
                    <a:pt x="18589" y="2353"/>
                  </a:cubicBezTo>
                  <a:cubicBezTo>
                    <a:pt x="19010" y="2529"/>
                    <a:pt x="19620" y="2777"/>
                    <a:pt x="19690" y="3655"/>
                  </a:cubicBezTo>
                  <a:cubicBezTo>
                    <a:pt x="19729" y="4153"/>
                    <a:pt x="19492" y="4654"/>
                    <a:pt x="19130" y="5364"/>
                  </a:cubicBezTo>
                  <a:cubicBezTo>
                    <a:pt x="19028" y="5565"/>
                    <a:pt x="18928" y="5747"/>
                    <a:pt x="18887" y="5877"/>
                  </a:cubicBezTo>
                  <a:lnTo>
                    <a:pt x="18782" y="6167"/>
                  </a:lnTo>
                  <a:cubicBezTo>
                    <a:pt x="18708" y="6368"/>
                    <a:pt x="18585" y="6705"/>
                    <a:pt x="18599" y="6807"/>
                  </a:cubicBezTo>
                  <a:cubicBezTo>
                    <a:pt x="18833" y="6988"/>
                    <a:pt x="19047" y="7056"/>
                    <a:pt x="19293" y="7134"/>
                  </a:cubicBezTo>
                  <a:cubicBezTo>
                    <a:pt x="19696" y="7261"/>
                    <a:pt x="20198" y="7419"/>
                    <a:pt x="20616" y="7879"/>
                  </a:cubicBezTo>
                  <a:cubicBezTo>
                    <a:pt x="21458" y="8806"/>
                    <a:pt x="21115" y="9563"/>
                    <a:pt x="20929" y="9969"/>
                  </a:cubicBezTo>
                  <a:cubicBezTo>
                    <a:pt x="20864" y="10112"/>
                    <a:pt x="20806" y="10236"/>
                    <a:pt x="20780" y="10374"/>
                  </a:cubicBezTo>
                  <a:cubicBezTo>
                    <a:pt x="20762" y="10492"/>
                    <a:pt x="20841" y="10769"/>
                    <a:pt x="20903" y="10991"/>
                  </a:cubicBezTo>
                  <a:cubicBezTo>
                    <a:pt x="21057" y="11530"/>
                    <a:pt x="21289" y="12345"/>
                    <a:pt x="20757" y="13044"/>
                  </a:cubicBezTo>
                  <a:cubicBezTo>
                    <a:pt x="20439" y="13461"/>
                    <a:pt x="19891" y="13575"/>
                    <a:pt x="19453" y="13666"/>
                  </a:cubicBezTo>
                  <a:lnTo>
                    <a:pt x="19214" y="13721"/>
                  </a:lnTo>
                  <a:cubicBezTo>
                    <a:pt x="18875" y="13810"/>
                    <a:pt x="18576" y="13894"/>
                    <a:pt x="18369" y="14014"/>
                  </a:cubicBezTo>
                  <a:lnTo>
                    <a:pt x="18362" y="14044"/>
                  </a:lnTo>
                  <a:lnTo>
                    <a:pt x="18190" y="14201"/>
                  </a:lnTo>
                  <a:cubicBezTo>
                    <a:pt x="18190" y="14231"/>
                    <a:pt x="18188" y="14318"/>
                    <a:pt x="18232" y="14479"/>
                  </a:cubicBezTo>
                  <a:lnTo>
                    <a:pt x="18573" y="15721"/>
                  </a:lnTo>
                  <a:lnTo>
                    <a:pt x="17506" y="15637"/>
                  </a:lnTo>
                  <a:cubicBezTo>
                    <a:pt x="17415" y="15615"/>
                    <a:pt x="17332" y="15604"/>
                    <a:pt x="17260" y="15604"/>
                  </a:cubicBezTo>
                  <a:cubicBezTo>
                    <a:pt x="16911" y="15604"/>
                    <a:pt x="16744" y="15855"/>
                    <a:pt x="16350" y="16719"/>
                  </a:cubicBezTo>
                  <a:cubicBezTo>
                    <a:pt x="16252" y="16930"/>
                    <a:pt x="16153" y="17145"/>
                    <a:pt x="16046" y="17352"/>
                  </a:cubicBezTo>
                  <a:cubicBezTo>
                    <a:pt x="15872" y="17683"/>
                    <a:pt x="15814" y="18078"/>
                    <a:pt x="15907" y="18312"/>
                  </a:cubicBezTo>
                  <a:cubicBezTo>
                    <a:pt x="15939" y="18397"/>
                    <a:pt x="16006" y="18502"/>
                    <a:pt x="16225" y="18552"/>
                  </a:cubicBezTo>
                  <a:lnTo>
                    <a:pt x="17455" y="18835"/>
                  </a:lnTo>
                  <a:lnTo>
                    <a:pt x="16594" y="19810"/>
                  </a:lnTo>
                  <a:lnTo>
                    <a:pt x="16594" y="19809"/>
                  </a:lnTo>
                  <a:cubicBezTo>
                    <a:pt x="16605" y="19809"/>
                    <a:pt x="16568" y="19884"/>
                    <a:pt x="16522" y="19964"/>
                  </a:cubicBezTo>
                  <a:cubicBezTo>
                    <a:pt x="16396" y="20245"/>
                    <a:pt x="15821" y="21600"/>
                    <a:pt x="15821" y="21600"/>
                  </a:cubicBezTo>
                  <a:lnTo>
                    <a:pt x="15185" y="21151"/>
                  </a:ln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87" name="Shape 17066">
              <a:extLst>
                <a:ext uri="{FF2B5EF4-FFF2-40B4-BE49-F238E27FC236}">
                  <a16:creationId xmlns:a16="http://schemas.microsoft.com/office/drawing/2014/main" id="{A7A629C2-6CF1-7258-64B6-3FBB715E5EF4}"/>
                </a:ext>
              </a:extLst>
            </p:cNvPr>
            <p:cNvSpPr/>
            <p:nvPr/>
          </p:nvSpPr>
          <p:spPr>
            <a:xfrm>
              <a:off x="6077382" y="2623982"/>
              <a:ext cx="71964" cy="69985"/>
            </a:xfrm>
            <a:custGeom>
              <a:avLst/>
              <a:gdLst/>
              <a:ahLst/>
              <a:cxnLst>
                <a:cxn ang="0">
                  <a:pos x="wd2" y="hd2"/>
                </a:cxn>
                <a:cxn ang="5400000">
                  <a:pos x="wd2" y="hd2"/>
                </a:cxn>
                <a:cxn ang="10800000">
                  <a:pos x="wd2" y="hd2"/>
                </a:cxn>
                <a:cxn ang="16200000">
                  <a:pos x="wd2" y="hd2"/>
                </a:cxn>
              </a:cxnLst>
              <a:rect l="0" t="0" r="r" b="b"/>
              <a:pathLst>
                <a:path w="21393" h="21600" extrusionOk="0">
                  <a:moveTo>
                    <a:pt x="9905" y="21600"/>
                  </a:moveTo>
                  <a:cubicBezTo>
                    <a:pt x="8504" y="21600"/>
                    <a:pt x="7360" y="20181"/>
                    <a:pt x="6152" y="18681"/>
                  </a:cubicBezTo>
                  <a:cubicBezTo>
                    <a:pt x="5749" y="18184"/>
                    <a:pt x="5350" y="17683"/>
                    <a:pt x="4961" y="17277"/>
                  </a:cubicBezTo>
                  <a:cubicBezTo>
                    <a:pt x="3247" y="15447"/>
                    <a:pt x="1327" y="14410"/>
                    <a:pt x="1310" y="14399"/>
                  </a:cubicBezTo>
                  <a:lnTo>
                    <a:pt x="243" y="13828"/>
                  </a:lnTo>
                  <a:cubicBezTo>
                    <a:pt x="243" y="13828"/>
                    <a:pt x="1066" y="12077"/>
                    <a:pt x="1186" y="11829"/>
                  </a:cubicBezTo>
                  <a:cubicBezTo>
                    <a:pt x="800" y="11515"/>
                    <a:pt x="496" y="11115"/>
                    <a:pt x="290" y="10641"/>
                  </a:cubicBezTo>
                  <a:cubicBezTo>
                    <a:pt x="-207" y="9487"/>
                    <a:pt x="-57" y="7976"/>
                    <a:pt x="684" y="6700"/>
                  </a:cubicBezTo>
                  <a:cubicBezTo>
                    <a:pt x="856" y="6397"/>
                    <a:pt x="1018" y="6080"/>
                    <a:pt x="1173" y="5771"/>
                  </a:cubicBezTo>
                  <a:cubicBezTo>
                    <a:pt x="1781" y="4567"/>
                    <a:pt x="2587" y="2974"/>
                    <a:pt x="4305" y="2607"/>
                  </a:cubicBezTo>
                  <a:cubicBezTo>
                    <a:pt x="4374" y="1239"/>
                    <a:pt x="5299" y="507"/>
                    <a:pt x="5967" y="154"/>
                  </a:cubicBezTo>
                  <a:lnTo>
                    <a:pt x="6237" y="11"/>
                  </a:lnTo>
                  <a:lnTo>
                    <a:pt x="6597" y="0"/>
                  </a:lnTo>
                  <a:cubicBezTo>
                    <a:pt x="6957" y="0"/>
                    <a:pt x="7921" y="0"/>
                    <a:pt x="20146" y="7308"/>
                  </a:cubicBezTo>
                  <a:lnTo>
                    <a:pt x="21393" y="8055"/>
                  </a:lnTo>
                  <a:lnTo>
                    <a:pt x="16345" y="14485"/>
                  </a:lnTo>
                  <a:lnTo>
                    <a:pt x="14841" y="13481"/>
                  </a:lnTo>
                  <a:lnTo>
                    <a:pt x="14829" y="13435"/>
                  </a:lnTo>
                  <a:cubicBezTo>
                    <a:pt x="14362" y="13097"/>
                    <a:pt x="13835" y="12725"/>
                    <a:pt x="13535" y="12565"/>
                  </a:cubicBezTo>
                  <a:cubicBezTo>
                    <a:pt x="13556" y="12675"/>
                    <a:pt x="13432" y="12897"/>
                    <a:pt x="13269" y="13200"/>
                  </a:cubicBezTo>
                  <a:cubicBezTo>
                    <a:pt x="12605" y="14459"/>
                    <a:pt x="12266" y="16172"/>
                    <a:pt x="11966" y="17681"/>
                  </a:cubicBezTo>
                  <a:lnTo>
                    <a:pt x="11743" y="18694"/>
                  </a:lnTo>
                  <a:cubicBezTo>
                    <a:pt x="11658" y="19052"/>
                    <a:pt x="11495" y="19717"/>
                    <a:pt x="11504" y="19931"/>
                  </a:cubicBezTo>
                  <a:lnTo>
                    <a:pt x="11649" y="20554"/>
                  </a:lnTo>
                  <a:lnTo>
                    <a:pt x="11075" y="21227"/>
                  </a:lnTo>
                  <a:lnTo>
                    <a:pt x="10827" y="21372"/>
                  </a:lnTo>
                  <a:cubicBezTo>
                    <a:pt x="10539" y="21523"/>
                    <a:pt x="10227" y="21600"/>
                    <a:pt x="9905" y="21600"/>
                  </a:cubicBez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88" name="Shape 17067">
              <a:extLst>
                <a:ext uri="{FF2B5EF4-FFF2-40B4-BE49-F238E27FC236}">
                  <a16:creationId xmlns:a16="http://schemas.microsoft.com/office/drawing/2014/main" id="{3C54FF39-3B16-027F-ADB0-A0858161050E}"/>
                </a:ext>
              </a:extLst>
            </p:cNvPr>
            <p:cNvSpPr/>
            <p:nvPr/>
          </p:nvSpPr>
          <p:spPr>
            <a:xfrm>
              <a:off x="6136423" y="2696862"/>
              <a:ext cx="212022" cy="221332"/>
            </a:xfrm>
            <a:custGeom>
              <a:avLst/>
              <a:gdLst/>
              <a:ahLst/>
              <a:cxnLst>
                <a:cxn ang="0">
                  <a:pos x="wd2" y="hd2"/>
                </a:cxn>
                <a:cxn ang="5400000">
                  <a:pos x="wd2" y="hd2"/>
                </a:cxn>
                <a:cxn ang="10800000">
                  <a:pos x="wd2" y="hd2"/>
                </a:cxn>
                <a:cxn ang="16200000">
                  <a:pos x="wd2" y="hd2"/>
                </a:cxn>
              </a:cxnLst>
              <a:rect l="0" t="0" r="r" b="b"/>
              <a:pathLst>
                <a:path w="21573" h="21600" extrusionOk="0">
                  <a:moveTo>
                    <a:pt x="10634" y="21057"/>
                  </a:moveTo>
                  <a:cubicBezTo>
                    <a:pt x="10383" y="20877"/>
                    <a:pt x="10209" y="20632"/>
                    <a:pt x="10056" y="20418"/>
                  </a:cubicBezTo>
                  <a:cubicBezTo>
                    <a:pt x="9894" y="20190"/>
                    <a:pt x="9754" y="19993"/>
                    <a:pt x="9571" y="19916"/>
                  </a:cubicBezTo>
                  <a:cubicBezTo>
                    <a:pt x="9512" y="19892"/>
                    <a:pt x="9461" y="19880"/>
                    <a:pt x="9417" y="19880"/>
                  </a:cubicBezTo>
                  <a:cubicBezTo>
                    <a:pt x="9226" y="19880"/>
                    <a:pt x="9006" y="20184"/>
                    <a:pt x="8830" y="20694"/>
                  </a:cubicBezTo>
                  <a:lnTo>
                    <a:pt x="8585" y="21401"/>
                  </a:lnTo>
                  <a:lnTo>
                    <a:pt x="8094" y="20821"/>
                  </a:lnTo>
                  <a:cubicBezTo>
                    <a:pt x="7796" y="20471"/>
                    <a:pt x="7725" y="19998"/>
                    <a:pt x="7661" y="19581"/>
                  </a:cubicBezTo>
                  <a:cubicBezTo>
                    <a:pt x="7615" y="19271"/>
                    <a:pt x="7562" y="18920"/>
                    <a:pt x="7425" y="18813"/>
                  </a:cubicBezTo>
                  <a:cubicBezTo>
                    <a:pt x="7406" y="18810"/>
                    <a:pt x="7387" y="18808"/>
                    <a:pt x="7368" y="18808"/>
                  </a:cubicBezTo>
                  <a:cubicBezTo>
                    <a:pt x="7054" y="18808"/>
                    <a:pt x="6740" y="19249"/>
                    <a:pt x="6674" y="19598"/>
                  </a:cubicBezTo>
                  <a:lnTo>
                    <a:pt x="6573" y="20125"/>
                  </a:lnTo>
                  <a:lnTo>
                    <a:pt x="6067" y="19889"/>
                  </a:lnTo>
                  <a:cubicBezTo>
                    <a:pt x="5513" y="19630"/>
                    <a:pt x="4843" y="18569"/>
                    <a:pt x="4893" y="17796"/>
                  </a:cubicBezTo>
                  <a:cubicBezTo>
                    <a:pt x="4913" y="17465"/>
                    <a:pt x="5064" y="17197"/>
                    <a:pt x="5316" y="17029"/>
                  </a:cubicBezTo>
                  <a:cubicBezTo>
                    <a:pt x="5316" y="17023"/>
                    <a:pt x="5316" y="17017"/>
                    <a:pt x="5316" y="17011"/>
                  </a:cubicBezTo>
                  <a:cubicBezTo>
                    <a:pt x="4878" y="16850"/>
                    <a:pt x="4453" y="16435"/>
                    <a:pt x="4039" y="16032"/>
                  </a:cubicBezTo>
                  <a:cubicBezTo>
                    <a:pt x="3829" y="15828"/>
                    <a:pt x="3637" y="15636"/>
                    <a:pt x="3477" y="15529"/>
                  </a:cubicBezTo>
                  <a:lnTo>
                    <a:pt x="3150" y="15309"/>
                  </a:lnTo>
                  <a:lnTo>
                    <a:pt x="3361" y="14987"/>
                  </a:lnTo>
                  <a:cubicBezTo>
                    <a:pt x="3815" y="14297"/>
                    <a:pt x="4350" y="13810"/>
                    <a:pt x="4944" y="13541"/>
                  </a:cubicBezTo>
                  <a:lnTo>
                    <a:pt x="4510" y="13546"/>
                  </a:lnTo>
                  <a:cubicBezTo>
                    <a:pt x="3891" y="13546"/>
                    <a:pt x="3449" y="13427"/>
                    <a:pt x="3020" y="12815"/>
                  </a:cubicBezTo>
                  <a:cubicBezTo>
                    <a:pt x="2675" y="12329"/>
                    <a:pt x="2653" y="12315"/>
                    <a:pt x="2216" y="12315"/>
                  </a:cubicBezTo>
                  <a:lnTo>
                    <a:pt x="1418" y="12340"/>
                  </a:lnTo>
                  <a:lnTo>
                    <a:pt x="1538" y="11829"/>
                  </a:lnTo>
                  <a:cubicBezTo>
                    <a:pt x="1682" y="11216"/>
                    <a:pt x="1591" y="10621"/>
                    <a:pt x="1295" y="10239"/>
                  </a:cubicBezTo>
                  <a:cubicBezTo>
                    <a:pt x="1132" y="10028"/>
                    <a:pt x="977" y="9953"/>
                    <a:pt x="795" y="9866"/>
                  </a:cubicBezTo>
                  <a:cubicBezTo>
                    <a:pt x="386" y="9669"/>
                    <a:pt x="44" y="9440"/>
                    <a:pt x="12" y="8636"/>
                  </a:cubicBezTo>
                  <a:lnTo>
                    <a:pt x="0" y="8343"/>
                  </a:lnTo>
                  <a:lnTo>
                    <a:pt x="287" y="8120"/>
                  </a:lnTo>
                  <a:cubicBezTo>
                    <a:pt x="333" y="8040"/>
                    <a:pt x="285" y="7678"/>
                    <a:pt x="264" y="7523"/>
                  </a:cubicBezTo>
                  <a:lnTo>
                    <a:pt x="236" y="7279"/>
                  </a:lnTo>
                  <a:cubicBezTo>
                    <a:pt x="220" y="7041"/>
                    <a:pt x="282" y="6849"/>
                    <a:pt x="422" y="6707"/>
                  </a:cubicBezTo>
                  <a:cubicBezTo>
                    <a:pt x="637" y="6489"/>
                    <a:pt x="944" y="6489"/>
                    <a:pt x="1060" y="6489"/>
                  </a:cubicBezTo>
                  <a:cubicBezTo>
                    <a:pt x="1060" y="6489"/>
                    <a:pt x="1239" y="6494"/>
                    <a:pt x="1242" y="6494"/>
                  </a:cubicBezTo>
                  <a:cubicBezTo>
                    <a:pt x="1376" y="6494"/>
                    <a:pt x="1489" y="6444"/>
                    <a:pt x="1569" y="6389"/>
                  </a:cubicBezTo>
                  <a:cubicBezTo>
                    <a:pt x="1546" y="5971"/>
                    <a:pt x="1560" y="5552"/>
                    <a:pt x="1877" y="5195"/>
                  </a:cubicBezTo>
                  <a:cubicBezTo>
                    <a:pt x="1984" y="5075"/>
                    <a:pt x="2107" y="4986"/>
                    <a:pt x="2217" y="4909"/>
                  </a:cubicBezTo>
                  <a:cubicBezTo>
                    <a:pt x="2402" y="4777"/>
                    <a:pt x="2442" y="4736"/>
                    <a:pt x="2445" y="4677"/>
                  </a:cubicBezTo>
                  <a:cubicBezTo>
                    <a:pt x="2452" y="4495"/>
                    <a:pt x="2319" y="4086"/>
                    <a:pt x="2223" y="3855"/>
                  </a:cubicBezTo>
                  <a:lnTo>
                    <a:pt x="2172" y="3730"/>
                  </a:lnTo>
                  <a:lnTo>
                    <a:pt x="2303" y="3276"/>
                  </a:lnTo>
                  <a:lnTo>
                    <a:pt x="2668" y="3270"/>
                  </a:lnTo>
                  <a:cubicBezTo>
                    <a:pt x="2895" y="3289"/>
                    <a:pt x="3163" y="3303"/>
                    <a:pt x="3423" y="3303"/>
                  </a:cubicBezTo>
                  <a:cubicBezTo>
                    <a:pt x="3920" y="3303"/>
                    <a:pt x="4126" y="3250"/>
                    <a:pt x="4190" y="3227"/>
                  </a:cubicBezTo>
                  <a:lnTo>
                    <a:pt x="4731" y="3035"/>
                  </a:lnTo>
                  <a:cubicBezTo>
                    <a:pt x="6136" y="2922"/>
                    <a:pt x="8314" y="2465"/>
                    <a:pt x="8679" y="1618"/>
                  </a:cubicBezTo>
                  <a:lnTo>
                    <a:pt x="8767" y="1415"/>
                  </a:lnTo>
                  <a:lnTo>
                    <a:pt x="8996" y="1375"/>
                  </a:lnTo>
                  <a:cubicBezTo>
                    <a:pt x="9184" y="1341"/>
                    <a:pt x="9361" y="1331"/>
                    <a:pt x="9537" y="1331"/>
                  </a:cubicBezTo>
                  <a:lnTo>
                    <a:pt x="10181" y="1348"/>
                  </a:lnTo>
                  <a:lnTo>
                    <a:pt x="10373" y="1343"/>
                  </a:lnTo>
                  <a:cubicBezTo>
                    <a:pt x="10892" y="1307"/>
                    <a:pt x="11429" y="1179"/>
                    <a:pt x="11948" y="1055"/>
                  </a:cubicBezTo>
                  <a:cubicBezTo>
                    <a:pt x="12448" y="936"/>
                    <a:pt x="12918" y="876"/>
                    <a:pt x="13353" y="876"/>
                  </a:cubicBezTo>
                  <a:cubicBezTo>
                    <a:pt x="13840" y="876"/>
                    <a:pt x="14280" y="952"/>
                    <a:pt x="14659" y="1101"/>
                  </a:cubicBezTo>
                  <a:lnTo>
                    <a:pt x="14958" y="1222"/>
                  </a:lnTo>
                  <a:cubicBezTo>
                    <a:pt x="15610" y="1488"/>
                    <a:pt x="16225" y="1739"/>
                    <a:pt x="16886" y="1739"/>
                  </a:cubicBezTo>
                  <a:cubicBezTo>
                    <a:pt x="17070" y="1734"/>
                    <a:pt x="17687" y="1667"/>
                    <a:pt x="18261" y="1605"/>
                  </a:cubicBezTo>
                  <a:cubicBezTo>
                    <a:pt x="18503" y="1579"/>
                    <a:pt x="18737" y="1555"/>
                    <a:pt x="18929" y="1536"/>
                  </a:cubicBezTo>
                  <a:lnTo>
                    <a:pt x="18855" y="0"/>
                  </a:lnTo>
                  <a:lnTo>
                    <a:pt x="20704" y="0"/>
                  </a:lnTo>
                  <a:lnTo>
                    <a:pt x="20830" y="132"/>
                  </a:lnTo>
                  <a:cubicBezTo>
                    <a:pt x="20881" y="185"/>
                    <a:pt x="20943" y="234"/>
                    <a:pt x="21002" y="283"/>
                  </a:cubicBezTo>
                  <a:cubicBezTo>
                    <a:pt x="21110" y="374"/>
                    <a:pt x="21223" y="467"/>
                    <a:pt x="21313" y="586"/>
                  </a:cubicBezTo>
                  <a:cubicBezTo>
                    <a:pt x="21600" y="977"/>
                    <a:pt x="21579" y="1459"/>
                    <a:pt x="21566" y="1779"/>
                  </a:cubicBezTo>
                  <a:lnTo>
                    <a:pt x="21555" y="2050"/>
                  </a:lnTo>
                  <a:lnTo>
                    <a:pt x="21285" y="2143"/>
                  </a:lnTo>
                  <a:cubicBezTo>
                    <a:pt x="20877" y="2281"/>
                    <a:pt x="20827" y="2389"/>
                    <a:pt x="20724" y="2936"/>
                  </a:cubicBezTo>
                  <a:cubicBezTo>
                    <a:pt x="20657" y="3324"/>
                    <a:pt x="20600" y="3655"/>
                    <a:pt x="20419" y="3969"/>
                  </a:cubicBezTo>
                  <a:cubicBezTo>
                    <a:pt x="20339" y="4113"/>
                    <a:pt x="20207" y="4230"/>
                    <a:pt x="20092" y="4333"/>
                  </a:cubicBezTo>
                  <a:cubicBezTo>
                    <a:pt x="20040" y="4381"/>
                    <a:pt x="19960" y="4452"/>
                    <a:pt x="19941" y="4481"/>
                  </a:cubicBezTo>
                  <a:lnTo>
                    <a:pt x="19803" y="4677"/>
                  </a:lnTo>
                  <a:lnTo>
                    <a:pt x="19491" y="4785"/>
                  </a:lnTo>
                  <a:lnTo>
                    <a:pt x="19148" y="4763"/>
                  </a:lnTo>
                  <a:lnTo>
                    <a:pt x="19031" y="4618"/>
                  </a:lnTo>
                  <a:cubicBezTo>
                    <a:pt x="18926" y="4591"/>
                    <a:pt x="18846" y="4504"/>
                    <a:pt x="18809" y="4377"/>
                  </a:cubicBezTo>
                  <a:cubicBezTo>
                    <a:pt x="18033" y="4014"/>
                    <a:pt x="17131" y="3816"/>
                    <a:pt x="16245" y="3816"/>
                  </a:cubicBezTo>
                  <a:cubicBezTo>
                    <a:pt x="16042" y="3816"/>
                    <a:pt x="15838" y="3826"/>
                    <a:pt x="15635" y="3847"/>
                  </a:cubicBezTo>
                  <a:cubicBezTo>
                    <a:pt x="15490" y="3862"/>
                    <a:pt x="15319" y="3872"/>
                    <a:pt x="15135" y="3882"/>
                  </a:cubicBezTo>
                  <a:cubicBezTo>
                    <a:pt x="14711" y="3906"/>
                    <a:pt x="14131" y="3938"/>
                    <a:pt x="13871" y="4061"/>
                  </a:cubicBezTo>
                  <a:cubicBezTo>
                    <a:pt x="13846" y="4073"/>
                    <a:pt x="13809" y="4117"/>
                    <a:pt x="13768" y="4167"/>
                  </a:cubicBezTo>
                  <a:cubicBezTo>
                    <a:pt x="13664" y="4294"/>
                    <a:pt x="13506" y="4485"/>
                    <a:pt x="13191" y="4577"/>
                  </a:cubicBezTo>
                  <a:cubicBezTo>
                    <a:pt x="13060" y="4615"/>
                    <a:pt x="12909" y="4634"/>
                    <a:pt x="12729" y="4634"/>
                  </a:cubicBezTo>
                  <a:cubicBezTo>
                    <a:pt x="12595" y="4634"/>
                    <a:pt x="12454" y="4623"/>
                    <a:pt x="12315" y="4612"/>
                  </a:cubicBezTo>
                  <a:cubicBezTo>
                    <a:pt x="12318" y="4615"/>
                    <a:pt x="12319" y="4618"/>
                    <a:pt x="12322" y="4622"/>
                  </a:cubicBezTo>
                  <a:cubicBezTo>
                    <a:pt x="12473" y="4822"/>
                    <a:pt x="12726" y="5159"/>
                    <a:pt x="12541" y="5576"/>
                  </a:cubicBezTo>
                  <a:cubicBezTo>
                    <a:pt x="12334" y="6029"/>
                    <a:pt x="11824" y="6257"/>
                    <a:pt x="11020" y="6257"/>
                  </a:cubicBezTo>
                  <a:cubicBezTo>
                    <a:pt x="10650" y="6257"/>
                    <a:pt x="10282" y="6209"/>
                    <a:pt x="10052" y="6177"/>
                  </a:cubicBezTo>
                  <a:cubicBezTo>
                    <a:pt x="9414" y="6094"/>
                    <a:pt x="9328" y="6030"/>
                    <a:pt x="8958" y="5614"/>
                  </a:cubicBezTo>
                  <a:cubicBezTo>
                    <a:pt x="8782" y="5418"/>
                    <a:pt x="8697" y="5401"/>
                    <a:pt x="8697" y="5401"/>
                  </a:cubicBezTo>
                  <a:cubicBezTo>
                    <a:pt x="8549" y="5481"/>
                    <a:pt x="8352" y="6200"/>
                    <a:pt x="8474" y="6649"/>
                  </a:cubicBezTo>
                  <a:cubicBezTo>
                    <a:pt x="8607" y="7144"/>
                    <a:pt x="9040" y="7565"/>
                    <a:pt x="9498" y="8010"/>
                  </a:cubicBezTo>
                  <a:cubicBezTo>
                    <a:pt x="9804" y="8308"/>
                    <a:pt x="10120" y="8616"/>
                    <a:pt x="10354" y="8961"/>
                  </a:cubicBezTo>
                  <a:lnTo>
                    <a:pt x="10524" y="9208"/>
                  </a:lnTo>
                  <a:cubicBezTo>
                    <a:pt x="10870" y="9713"/>
                    <a:pt x="11222" y="10227"/>
                    <a:pt x="11604" y="10707"/>
                  </a:cubicBezTo>
                  <a:cubicBezTo>
                    <a:pt x="11859" y="11024"/>
                    <a:pt x="12215" y="11304"/>
                    <a:pt x="12534" y="11434"/>
                  </a:cubicBezTo>
                  <a:lnTo>
                    <a:pt x="12803" y="11540"/>
                  </a:lnTo>
                  <a:cubicBezTo>
                    <a:pt x="13327" y="11742"/>
                    <a:pt x="13576" y="11854"/>
                    <a:pt x="14006" y="12407"/>
                  </a:cubicBezTo>
                  <a:cubicBezTo>
                    <a:pt x="14178" y="12629"/>
                    <a:pt x="14337" y="12866"/>
                    <a:pt x="14499" y="13105"/>
                  </a:cubicBezTo>
                  <a:cubicBezTo>
                    <a:pt x="14738" y="13461"/>
                    <a:pt x="14965" y="13798"/>
                    <a:pt x="15235" y="14085"/>
                  </a:cubicBezTo>
                  <a:lnTo>
                    <a:pt x="15476" y="14340"/>
                  </a:lnTo>
                  <a:lnTo>
                    <a:pt x="15248" y="14606"/>
                  </a:lnTo>
                  <a:cubicBezTo>
                    <a:pt x="15008" y="14889"/>
                    <a:pt x="14673" y="14943"/>
                    <a:pt x="14431" y="14983"/>
                  </a:cubicBezTo>
                  <a:cubicBezTo>
                    <a:pt x="14326" y="15000"/>
                    <a:pt x="14226" y="15017"/>
                    <a:pt x="14156" y="15046"/>
                  </a:cubicBezTo>
                  <a:lnTo>
                    <a:pt x="14073" y="15081"/>
                  </a:lnTo>
                  <a:lnTo>
                    <a:pt x="14000" y="15090"/>
                  </a:lnTo>
                  <a:cubicBezTo>
                    <a:pt x="14006" y="15104"/>
                    <a:pt x="14012" y="15117"/>
                    <a:pt x="14016" y="15128"/>
                  </a:cubicBezTo>
                  <a:cubicBezTo>
                    <a:pt x="14097" y="15321"/>
                    <a:pt x="14197" y="15561"/>
                    <a:pt x="14073" y="15806"/>
                  </a:cubicBezTo>
                  <a:cubicBezTo>
                    <a:pt x="13978" y="16001"/>
                    <a:pt x="13727" y="16335"/>
                    <a:pt x="13147" y="16335"/>
                  </a:cubicBezTo>
                  <a:cubicBezTo>
                    <a:pt x="12878" y="16335"/>
                    <a:pt x="12605" y="16268"/>
                    <a:pt x="12343" y="16203"/>
                  </a:cubicBezTo>
                  <a:cubicBezTo>
                    <a:pt x="12287" y="16189"/>
                    <a:pt x="12230" y="16175"/>
                    <a:pt x="12174" y="16162"/>
                  </a:cubicBezTo>
                  <a:cubicBezTo>
                    <a:pt x="12152" y="16416"/>
                    <a:pt x="12101" y="16658"/>
                    <a:pt x="12061" y="16728"/>
                  </a:cubicBezTo>
                  <a:cubicBezTo>
                    <a:pt x="11816" y="17123"/>
                    <a:pt x="11497" y="17205"/>
                    <a:pt x="11214" y="17278"/>
                  </a:cubicBezTo>
                  <a:cubicBezTo>
                    <a:pt x="11074" y="17314"/>
                    <a:pt x="10928" y="17332"/>
                    <a:pt x="10769" y="17332"/>
                  </a:cubicBezTo>
                  <a:cubicBezTo>
                    <a:pt x="10611" y="17332"/>
                    <a:pt x="10452" y="17313"/>
                    <a:pt x="10294" y="17289"/>
                  </a:cubicBezTo>
                  <a:cubicBezTo>
                    <a:pt x="10939" y="18334"/>
                    <a:pt x="11237" y="19827"/>
                    <a:pt x="11315" y="20701"/>
                  </a:cubicBezTo>
                  <a:lnTo>
                    <a:pt x="11395" y="21600"/>
                  </a:lnTo>
                  <a:lnTo>
                    <a:pt x="10634" y="21057"/>
                  </a:ln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89" name="Shape 17068">
              <a:extLst>
                <a:ext uri="{FF2B5EF4-FFF2-40B4-BE49-F238E27FC236}">
                  <a16:creationId xmlns:a16="http://schemas.microsoft.com/office/drawing/2014/main" id="{E1CFB25E-E4FE-1FDE-B0C8-0D3888A10562}"/>
                </a:ext>
              </a:extLst>
            </p:cNvPr>
            <p:cNvSpPr/>
            <p:nvPr/>
          </p:nvSpPr>
          <p:spPr>
            <a:xfrm>
              <a:off x="5678865" y="2186702"/>
              <a:ext cx="283203" cy="304396"/>
            </a:xfrm>
            <a:custGeom>
              <a:avLst/>
              <a:gdLst/>
              <a:ahLst/>
              <a:cxnLst>
                <a:cxn ang="0">
                  <a:pos x="wd2" y="hd2"/>
                </a:cxn>
                <a:cxn ang="5400000">
                  <a:pos x="wd2" y="hd2"/>
                </a:cxn>
                <a:cxn ang="10800000">
                  <a:pos x="wd2" y="hd2"/>
                </a:cxn>
                <a:cxn ang="16200000">
                  <a:pos x="wd2" y="hd2"/>
                </a:cxn>
              </a:cxnLst>
              <a:rect l="0" t="0" r="r" b="b"/>
              <a:pathLst>
                <a:path w="21516" h="21600" extrusionOk="0">
                  <a:moveTo>
                    <a:pt x="10245" y="21594"/>
                  </a:moveTo>
                  <a:cubicBezTo>
                    <a:pt x="9915" y="21552"/>
                    <a:pt x="9590" y="21281"/>
                    <a:pt x="9304" y="21043"/>
                  </a:cubicBezTo>
                  <a:cubicBezTo>
                    <a:pt x="9261" y="21007"/>
                    <a:pt x="9218" y="20971"/>
                    <a:pt x="9178" y="20939"/>
                  </a:cubicBezTo>
                  <a:cubicBezTo>
                    <a:pt x="9008" y="20991"/>
                    <a:pt x="8894" y="21018"/>
                    <a:pt x="8764" y="21018"/>
                  </a:cubicBezTo>
                  <a:cubicBezTo>
                    <a:pt x="8606" y="21018"/>
                    <a:pt x="8450" y="20978"/>
                    <a:pt x="8244" y="20885"/>
                  </a:cubicBezTo>
                  <a:cubicBezTo>
                    <a:pt x="7935" y="20747"/>
                    <a:pt x="7393" y="20658"/>
                    <a:pt x="6862" y="20658"/>
                  </a:cubicBezTo>
                  <a:cubicBezTo>
                    <a:pt x="6711" y="20658"/>
                    <a:pt x="6568" y="20665"/>
                    <a:pt x="6443" y="20680"/>
                  </a:cubicBezTo>
                  <a:cubicBezTo>
                    <a:pt x="6266" y="20703"/>
                    <a:pt x="6093" y="20732"/>
                    <a:pt x="5922" y="20762"/>
                  </a:cubicBezTo>
                  <a:cubicBezTo>
                    <a:pt x="5581" y="20820"/>
                    <a:pt x="5228" y="20881"/>
                    <a:pt x="4850" y="20881"/>
                  </a:cubicBezTo>
                  <a:cubicBezTo>
                    <a:pt x="4775" y="20881"/>
                    <a:pt x="4699" y="20878"/>
                    <a:pt x="4622" y="20873"/>
                  </a:cubicBezTo>
                  <a:lnTo>
                    <a:pt x="4512" y="20578"/>
                  </a:lnTo>
                  <a:lnTo>
                    <a:pt x="4453" y="20871"/>
                  </a:lnTo>
                  <a:cubicBezTo>
                    <a:pt x="4451" y="20871"/>
                    <a:pt x="4449" y="20871"/>
                    <a:pt x="4447" y="20871"/>
                  </a:cubicBezTo>
                  <a:cubicBezTo>
                    <a:pt x="4076" y="20871"/>
                    <a:pt x="3886" y="20856"/>
                    <a:pt x="3750" y="20776"/>
                  </a:cubicBezTo>
                  <a:lnTo>
                    <a:pt x="3512" y="20637"/>
                  </a:lnTo>
                  <a:lnTo>
                    <a:pt x="3633" y="20403"/>
                  </a:lnTo>
                  <a:cubicBezTo>
                    <a:pt x="3709" y="20257"/>
                    <a:pt x="3683" y="20018"/>
                    <a:pt x="3660" y="19807"/>
                  </a:cubicBezTo>
                  <a:lnTo>
                    <a:pt x="3646" y="19662"/>
                  </a:lnTo>
                  <a:cubicBezTo>
                    <a:pt x="3615" y="19260"/>
                    <a:pt x="3760" y="19036"/>
                    <a:pt x="3888" y="18839"/>
                  </a:cubicBezTo>
                  <a:cubicBezTo>
                    <a:pt x="3956" y="18735"/>
                    <a:pt x="4020" y="18636"/>
                    <a:pt x="4067" y="18500"/>
                  </a:cubicBezTo>
                  <a:cubicBezTo>
                    <a:pt x="4110" y="18374"/>
                    <a:pt x="4122" y="18268"/>
                    <a:pt x="4134" y="18171"/>
                  </a:cubicBezTo>
                  <a:cubicBezTo>
                    <a:pt x="4165" y="17927"/>
                    <a:pt x="4200" y="17651"/>
                    <a:pt x="4574" y="17367"/>
                  </a:cubicBezTo>
                  <a:cubicBezTo>
                    <a:pt x="4626" y="17327"/>
                    <a:pt x="4696" y="17282"/>
                    <a:pt x="4773" y="17234"/>
                  </a:cubicBezTo>
                  <a:cubicBezTo>
                    <a:pt x="4872" y="17172"/>
                    <a:pt x="5135" y="17007"/>
                    <a:pt x="5153" y="16928"/>
                  </a:cubicBezTo>
                  <a:cubicBezTo>
                    <a:pt x="5104" y="16890"/>
                    <a:pt x="4851" y="16803"/>
                    <a:pt x="3976" y="16779"/>
                  </a:cubicBezTo>
                  <a:cubicBezTo>
                    <a:pt x="3865" y="16776"/>
                    <a:pt x="3775" y="16773"/>
                    <a:pt x="3719" y="16768"/>
                  </a:cubicBezTo>
                  <a:cubicBezTo>
                    <a:pt x="3436" y="16744"/>
                    <a:pt x="3059" y="16703"/>
                    <a:pt x="2664" y="16603"/>
                  </a:cubicBezTo>
                  <a:cubicBezTo>
                    <a:pt x="2285" y="16507"/>
                    <a:pt x="1995" y="16302"/>
                    <a:pt x="1715" y="16103"/>
                  </a:cubicBezTo>
                  <a:cubicBezTo>
                    <a:pt x="1501" y="15951"/>
                    <a:pt x="1299" y="15807"/>
                    <a:pt x="1080" y="15733"/>
                  </a:cubicBezTo>
                  <a:lnTo>
                    <a:pt x="797" y="15639"/>
                  </a:lnTo>
                  <a:lnTo>
                    <a:pt x="885" y="15373"/>
                  </a:lnTo>
                  <a:cubicBezTo>
                    <a:pt x="984" y="15074"/>
                    <a:pt x="1096" y="14848"/>
                    <a:pt x="1191" y="14681"/>
                  </a:cubicBezTo>
                  <a:cubicBezTo>
                    <a:pt x="548" y="14534"/>
                    <a:pt x="250" y="13704"/>
                    <a:pt x="216" y="13601"/>
                  </a:cubicBezTo>
                  <a:lnTo>
                    <a:pt x="145" y="13390"/>
                  </a:lnTo>
                  <a:lnTo>
                    <a:pt x="347" y="13268"/>
                  </a:lnTo>
                  <a:cubicBezTo>
                    <a:pt x="757" y="13022"/>
                    <a:pt x="781" y="12852"/>
                    <a:pt x="685" y="12640"/>
                  </a:cubicBezTo>
                  <a:lnTo>
                    <a:pt x="632" y="12542"/>
                  </a:lnTo>
                  <a:cubicBezTo>
                    <a:pt x="362" y="11944"/>
                    <a:pt x="124" y="11329"/>
                    <a:pt x="324" y="10712"/>
                  </a:cubicBezTo>
                  <a:lnTo>
                    <a:pt x="392" y="10520"/>
                  </a:lnTo>
                  <a:cubicBezTo>
                    <a:pt x="488" y="10264"/>
                    <a:pt x="538" y="10111"/>
                    <a:pt x="447" y="9959"/>
                  </a:cubicBezTo>
                  <a:cubicBezTo>
                    <a:pt x="258" y="9644"/>
                    <a:pt x="121" y="9354"/>
                    <a:pt x="0" y="9020"/>
                  </a:cubicBezTo>
                  <a:lnTo>
                    <a:pt x="303" y="8920"/>
                  </a:lnTo>
                  <a:lnTo>
                    <a:pt x="359" y="8641"/>
                  </a:lnTo>
                  <a:cubicBezTo>
                    <a:pt x="430" y="8648"/>
                    <a:pt x="683" y="8649"/>
                    <a:pt x="914" y="8649"/>
                  </a:cubicBezTo>
                  <a:lnTo>
                    <a:pt x="1415" y="8648"/>
                  </a:lnTo>
                  <a:cubicBezTo>
                    <a:pt x="1695" y="8648"/>
                    <a:pt x="1891" y="8626"/>
                    <a:pt x="2006" y="8517"/>
                  </a:cubicBezTo>
                  <a:cubicBezTo>
                    <a:pt x="2071" y="8455"/>
                    <a:pt x="2114" y="8340"/>
                    <a:pt x="2159" y="8217"/>
                  </a:cubicBezTo>
                  <a:cubicBezTo>
                    <a:pt x="2207" y="8089"/>
                    <a:pt x="2260" y="7943"/>
                    <a:pt x="2358" y="7810"/>
                  </a:cubicBezTo>
                  <a:cubicBezTo>
                    <a:pt x="2392" y="7764"/>
                    <a:pt x="2430" y="7727"/>
                    <a:pt x="2468" y="7695"/>
                  </a:cubicBezTo>
                  <a:cubicBezTo>
                    <a:pt x="2433" y="7698"/>
                    <a:pt x="2399" y="7699"/>
                    <a:pt x="2368" y="7699"/>
                  </a:cubicBezTo>
                  <a:cubicBezTo>
                    <a:pt x="2051" y="7699"/>
                    <a:pt x="1842" y="7516"/>
                    <a:pt x="1835" y="7232"/>
                  </a:cubicBezTo>
                  <a:cubicBezTo>
                    <a:pt x="1828" y="6836"/>
                    <a:pt x="2235" y="6707"/>
                    <a:pt x="2409" y="6652"/>
                  </a:cubicBezTo>
                  <a:cubicBezTo>
                    <a:pt x="2696" y="6540"/>
                    <a:pt x="2733" y="6500"/>
                    <a:pt x="2828" y="6263"/>
                  </a:cubicBezTo>
                  <a:cubicBezTo>
                    <a:pt x="3089" y="5612"/>
                    <a:pt x="2945" y="5369"/>
                    <a:pt x="2648" y="5204"/>
                  </a:cubicBezTo>
                  <a:lnTo>
                    <a:pt x="2616" y="5185"/>
                  </a:lnTo>
                  <a:lnTo>
                    <a:pt x="2554" y="5138"/>
                  </a:lnTo>
                  <a:lnTo>
                    <a:pt x="2364" y="4964"/>
                  </a:lnTo>
                  <a:lnTo>
                    <a:pt x="2519" y="4762"/>
                  </a:lnTo>
                  <a:cubicBezTo>
                    <a:pt x="2584" y="4677"/>
                    <a:pt x="2610" y="4571"/>
                    <a:pt x="2638" y="4458"/>
                  </a:cubicBezTo>
                  <a:cubicBezTo>
                    <a:pt x="2693" y="4232"/>
                    <a:pt x="2796" y="3811"/>
                    <a:pt x="3429" y="3806"/>
                  </a:cubicBezTo>
                  <a:cubicBezTo>
                    <a:pt x="3440" y="3806"/>
                    <a:pt x="3450" y="3806"/>
                    <a:pt x="3460" y="3806"/>
                  </a:cubicBezTo>
                  <a:cubicBezTo>
                    <a:pt x="3733" y="3806"/>
                    <a:pt x="3921" y="3811"/>
                    <a:pt x="4110" y="3815"/>
                  </a:cubicBezTo>
                  <a:cubicBezTo>
                    <a:pt x="4300" y="3819"/>
                    <a:pt x="4882" y="3822"/>
                    <a:pt x="4882" y="3822"/>
                  </a:cubicBezTo>
                  <a:cubicBezTo>
                    <a:pt x="5220" y="3822"/>
                    <a:pt x="5427" y="3974"/>
                    <a:pt x="5578" y="4086"/>
                  </a:cubicBezTo>
                  <a:cubicBezTo>
                    <a:pt x="5697" y="4174"/>
                    <a:pt x="5756" y="4213"/>
                    <a:pt x="5827" y="4217"/>
                  </a:cubicBezTo>
                  <a:cubicBezTo>
                    <a:pt x="5822" y="4201"/>
                    <a:pt x="5822" y="4160"/>
                    <a:pt x="5821" y="4130"/>
                  </a:cubicBezTo>
                  <a:cubicBezTo>
                    <a:pt x="5821" y="4073"/>
                    <a:pt x="5821" y="4016"/>
                    <a:pt x="5827" y="3962"/>
                  </a:cubicBezTo>
                  <a:cubicBezTo>
                    <a:pt x="5875" y="3496"/>
                    <a:pt x="6035" y="3353"/>
                    <a:pt x="6541" y="3323"/>
                  </a:cubicBezTo>
                  <a:cubicBezTo>
                    <a:pt x="6741" y="3311"/>
                    <a:pt x="6788" y="3263"/>
                    <a:pt x="6788" y="3263"/>
                  </a:cubicBezTo>
                  <a:cubicBezTo>
                    <a:pt x="6795" y="3244"/>
                    <a:pt x="6786" y="3126"/>
                    <a:pt x="6603" y="2909"/>
                  </a:cubicBezTo>
                  <a:cubicBezTo>
                    <a:pt x="6572" y="2871"/>
                    <a:pt x="6528" y="2838"/>
                    <a:pt x="6485" y="2802"/>
                  </a:cubicBezTo>
                  <a:cubicBezTo>
                    <a:pt x="6324" y="2670"/>
                    <a:pt x="6081" y="2470"/>
                    <a:pt x="6109" y="2140"/>
                  </a:cubicBezTo>
                  <a:lnTo>
                    <a:pt x="6120" y="2015"/>
                  </a:lnTo>
                  <a:lnTo>
                    <a:pt x="6225" y="1935"/>
                  </a:lnTo>
                  <a:cubicBezTo>
                    <a:pt x="6451" y="1766"/>
                    <a:pt x="6682" y="1734"/>
                    <a:pt x="6868" y="1709"/>
                  </a:cubicBezTo>
                  <a:cubicBezTo>
                    <a:pt x="6868" y="1708"/>
                    <a:pt x="6869" y="1708"/>
                    <a:pt x="6869" y="1708"/>
                  </a:cubicBezTo>
                  <a:cubicBezTo>
                    <a:pt x="6802" y="1575"/>
                    <a:pt x="6653" y="1454"/>
                    <a:pt x="6448" y="1297"/>
                  </a:cubicBezTo>
                  <a:cubicBezTo>
                    <a:pt x="6192" y="1099"/>
                    <a:pt x="5902" y="876"/>
                    <a:pt x="5809" y="536"/>
                  </a:cubicBezTo>
                  <a:lnTo>
                    <a:pt x="5663" y="0"/>
                  </a:lnTo>
                  <a:lnTo>
                    <a:pt x="6226" y="188"/>
                  </a:lnTo>
                  <a:cubicBezTo>
                    <a:pt x="6457" y="266"/>
                    <a:pt x="6691" y="374"/>
                    <a:pt x="6924" y="483"/>
                  </a:cubicBezTo>
                  <a:cubicBezTo>
                    <a:pt x="7071" y="551"/>
                    <a:pt x="7218" y="620"/>
                    <a:pt x="7364" y="679"/>
                  </a:cubicBezTo>
                  <a:cubicBezTo>
                    <a:pt x="7769" y="840"/>
                    <a:pt x="8233" y="868"/>
                    <a:pt x="8634" y="875"/>
                  </a:cubicBezTo>
                  <a:cubicBezTo>
                    <a:pt x="8635" y="875"/>
                    <a:pt x="8636" y="875"/>
                    <a:pt x="8638" y="875"/>
                  </a:cubicBezTo>
                  <a:cubicBezTo>
                    <a:pt x="8723" y="875"/>
                    <a:pt x="8792" y="869"/>
                    <a:pt x="8863" y="864"/>
                  </a:cubicBezTo>
                  <a:cubicBezTo>
                    <a:pt x="8952" y="857"/>
                    <a:pt x="9042" y="850"/>
                    <a:pt x="9128" y="850"/>
                  </a:cubicBezTo>
                  <a:cubicBezTo>
                    <a:pt x="9526" y="850"/>
                    <a:pt x="9785" y="1003"/>
                    <a:pt x="9897" y="1305"/>
                  </a:cubicBezTo>
                  <a:cubicBezTo>
                    <a:pt x="10092" y="1836"/>
                    <a:pt x="10289" y="2034"/>
                    <a:pt x="10625" y="2034"/>
                  </a:cubicBezTo>
                  <a:cubicBezTo>
                    <a:pt x="10704" y="2025"/>
                    <a:pt x="10863" y="1977"/>
                    <a:pt x="11060" y="1920"/>
                  </a:cubicBezTo>
                  <a:cubicBezTo>
                    <a:pt x="11809" y="1701"/>
                    <a:pt x="12174" y="1605"/>
                    <a:pt x="12356" y="1605"/>
                  </a:cubicBezTo>
                  <a:lnTo>
                    <a:pt x="12499" y="1605"/>
                  </a:lnTo>
                  <a:lnTo>
                    <a:pt x="12634" y="1712"/>
                  </a:lnTo>
                  <a:lnTo>
                    <a:pt x="12729" y="1812"/>
                  </a:lnTo>
                  <a:lnTo>
                    <a:pt x="12714" y="1952"/>
                  </a:lnTo>
                  <a:cubicBezTo>
                    <a:pt x="12676" y="2228"/>
                    <a:pt x="12625" y="2478"/>
                    <a:pt x="12397" y="2748"/>
                  </a:cubicBezTo>
                  <a:cubicBezTo>
                    <a:pt x="12354" y="2799"/>
                    <a:pt x="12296" y="2852"/>
                    <a:pt x="12235" y="2905"/>
                  </a:cubicBezTo>
                  <a:cubicBezTo>
                    <a:pt x="12193" y="2943"/>
                    <a:pt x="12122" y="3006"/>
                    <a:pt x="12108" y="3033"/>
                  </a:cubicBezTo>
                  <a:cubicBezTo>
                    <a:pt x="12117" y="3024"/>
                    <a:pt x="12127" y="3021"/>
                    <a:pt x="12141" y="3021"/>
                  </a:cubicBezTo>
                  <a:cubicBezTo>
                    <a:pt x="12183" y="3021"/>
                    <a:pt x="12257" y="3051"/>
                    <a:pt x="12392" y="3051"/>
                  </a:cubicBezTo>
                  <a:cubicBezTo>
                    <a:pt x="12863" y="3051"/>
                    <a:pt x="13579" y="2691"/>
                    <a:pt x="14007" y="2475"/>
                  </a:cubicBezTo>
                  <a:cubicBezTo>
                    <a:pt x="14127" y="2415"/>
                    <a:pt x="14469" y="2252"/>
                    <a:pt x="14469" y="2252"/>
                  </a:cubicBezTo>
                  <a:cubicBezTo>
                    <a:pt x="14801" y="2095"/>
                    <a:pt x="15176" y="1918"/>
                    <a:pt x="15596" y="1918"/>
                  </a:cubicBezTo>
                  <a:cubicBezTo>
                    <a:pt x="15663" y="1918"/>
                    <a:pt x="15748" y="1930"/>
                    <a:pt x="15846" y="1946"/>
                  </a:cubicBezTo>
                  <a:cubicBezTo>
                    <a:pt x="15940" y="1962"/>
                    <a:pt x="16051" y="1982"/>
                    <a:pt x="16148" y="1982"/>
                  </a:cubicBezTo>
                  <a:cubicBezTo>
                    <a:pt x="16251" y="1817"/>
                    <a:pt x="16615" y="1282"/>
                    <a:pt x="17171" y="1282"/>
                  </a:cubicBezTo>
                  <a:lnTo>
                    <a:pt x="17208" y="1282"/>
                  </a:lnTo>
                  <a:lnTo>
                    <a:pt x="17345" y="1301"/>
                  </a:lnTo>
                  <a:cubicBezTo>
                    <a:pt x="17572" y="1349"/>
                    <a:pt x="17774" y="1505"/>
                    <a:pt x="17899" y="1727"/>
                  </a:cubicBezTo>
                  <a:cubicBezTo>
                    <a:pt x="18033" y="1966"/>
                    <a:pt x="18055" y="2238"/>
                    <a:pt x="17958" y="2456"/>
                  </a:cubicBezTo>
                  <a:cubicBezTo>
                    <a:pt x="17930" y="2520"/>
                    <a:pt x="17901" y="2574"/>
                    <a:pt x="17875" y="2621"/>
                  </a:cubicBezTo>
                  <a:cubicBezTo>
                    <a:pt x="17900" y="2632"/>
                    <a:pt x="17928" y="2644"/>
                    <a:pt x="17959" y="2657"/>
                  </a:cubicBezTo>
                  <a:cubicBezTo>
                    <a:pt x="18396" y="2839"/>
                    <a:pt x="18804" y="3097"/>
                    <a:pt x="19173" y="3425"/>
                  </a:cubicBezTo>
                  <a:cubicBezTo>
                    <a:pt x="19605" y="3806"/>
                    <a:pt x="19707" y="4349"/>
                    <a:pt x="19797" y="4828"/>
                  </a:cubicBezTo>
                  <a:lnTo>
                    <a:pt x="19817" y="4932"/>
                  </a:lnTo>
                  <a:cubicBezTo>
                    <a:pt x="19886" y="5297"/>
                    <a:pt x="19921" y="5628"/>
                    <a:pt x="19652" y="5996"/>
                  </a:cubicBezTo>
                  <a:cubicBezTo>
                    <a:pt x="19620" y="6040"/>
                    <a:pt x="19580" y="6088"/>
                    <a:pt x="19539" y="6137"/>
                  </a:cubicBezTo>
                  <a:cubicBezTo>
                    <a:pt x="19486" y="6199"/>
                    <a:pt x="19387" y="6315"/>
                    <a:pt x="19384" y="6360"/>
                  </a:cubicBezTo>
                  <a:cubicBezTo>
                    <a:pt x="19416" y="6384"/>
                    <a:pt x="19553" y="6419"/>
                    <a:pt x="19634" y="6440"/>
                  </a:cubicBezTo>
                  <a:cubicBezTo>
                    <a:pt x="19812" y="6486"/>
                    <a:pt x="20013" y="6539"/>
                    <a:pt x="20165" y="6674"/>
                  </a:cubicBezTo>
                  <a:cubicBezTo>
                    <a:pt x="20396" y="6882"/>
                    <a:pt x="20398" y="7132"/>
                    <a:pt x="20399" y="7314"/>
                  </a:cubicBezTo>
                  <a:cubicBezTo>
                    <a:pt x="20400" y="7397"/>
                    <a:pt x="20400" y="7476"/>
                    <a:pt x="20423" y="7523"/>
                  </a:cubicBezTo>
                  <a:cubicBezTo>
                    <a:pt x="20461" y="7602"/>
                    <a:pt x="20499" y="7656"/>
                    <a:pt x="20533" y="7704"/>
                  </a:cubicBezTo>
                  <a:cubicBezTo>
                    <a:pt x="20641" y="7862"/>
                    <a:pt x="20718" y="7995"/>
                    <a:pt x="20723" y="8280"/>
                  </a:cubicBezTo>
                  <a:cubicBezTo>
                    <a:pt x="20726" y="8451"/>
                    <a:pt x="20700" y="8629"/>
                    <a:pt x="20674" y="8807"/>
                  </a:cubicBezTo>
                  <a:cubicBezTo>
                    <a:pt x="20635" y="9066"/>
                    <a:pt x="20597" y="9311"/>
                    <a:pt x="20675" y="9515"/>
                  </a:cubicBezTo>
                  <a:cubicBezTo>
                    <a:pt x="20697" y="9573"/>
                    <a:pt x="20761" y="9610"/>
                    <a:pt x="20901" y="9681"/>
                  </a:cubicBezTo>
                  <a:cubicBezTo>
                    <a:pt x="21038" y="9749"/>
                    <a:pt x="21209" y="9835"/>
                    <a:pt x="21328" y="9996"/>
                  </a:cubicBezTo>
                  <a:cubicBezTo>
                    <a:pt x="21600" y="10365"/>
                    <a:pt x="21497" y="11068"/>
                    <a:pt x="21496" y="11074"/>
                  </a:cubicBezTo>
                  <a:cubicBezTo>
                    <a:pt x="21449" y="11390"/>
                    <a:pt x="21235" y="11609"/>
                    <a:pt x="21046" y="11803"/>
                  </a:cubicBezTo>
                  <a:cubicBezTo>
                    <a:pt x="20956" y="11897"/>
                    <a:pt x="20870" y="11986"/>
                    <a:pt x="20815" y="12072"/>
                  </a:cubicBezTo>
                  <a:lnTo>
                    <a:pt x="20585" y="12439"/>
                  </a:lnTo>
                  <a:lnTo>
                    <a:pt x="19956" y="11731"/>
                  </a:lnTo>
                  <a:cubicBezTo>
                    <a:pt x="19891" y="11805"/>
                    <a:pt x="19814" y="11877"/>
                    <a:pt x="19719" y="11937"/>
                  </a:cubicBezTo>
                  <a:cubicBezTo>
                    <a:pt x="19438" y="12111"/>
                    <a:pt x="19106" y="12144"/>
                    <a:pt x="18814" y="12172"/>
                  </a:cubicBezTo>
                  <a:cubicBezTo>
                    <a:pt x="18668" y="12187"/>
                    <a:pt x="18522" y="12200"/>
                    <a:pt x="18389" y="12235"/>
                  </a:cubicBezTo>
                  <a:cubicBezTo>
                    <a:pt x="18076" y="12318"/>
                    <a:pt x="17814" y="12482"/>
                    <a:pt x="17536" y="12655"/>
                  </a:cubicBezTo>
                  <a:cubicBezTo>
                    <a:pt x="17187" y="12873"/>
                    <a:pt x="16825" y="13099"/>
                    <a:pt x="16343" y="13176"/>
                  </a:cubicBezTo>
                  <a:cubicBezTo>
                    <a:pt x="16198" y="13199"/>
                    <a:pt x="16042" y="13257"/>
                    <a:pt x="15879" y="13315"/>
                  </a:cubicBezTo>
                  <a:cubicBezTo>
                    <a:pt x="15633" y="13403"/>
                    <a:pt x="15357" y="13501"/>
                    <a:pt x="15077" y="13520"/>
                  </a:cubicBezTo>
                  <a:cubicBezTo>
                    <a:pt x="15165" y="13622"/>
                    <a:pt x="15295" y="13709"/>
                    <a:pt x="15514" y="13856"/>
                  </a:cubicBezTo>
                  <a:cubicBezTo>
                    <a:pt x="15706" y="13982"/>
                    <a:pt x="15808" y="14131"/>
                    <a:pt x="15819" y="14300"/>
                  </a:cubicBezTo>
                  <a:cubicBezTo>
                    <a:pt x="15832" y="14495"/>
                    <a:pt x="15720" y="14649"/>
                    <a:pt x="15589" y="14776"/>
                  </a:cubicBezTo>
                  <a:cubicBezTo>
                    <a:pt x="15815" y="15046"/>
                    <a:pt x="16112" y="15340"/>
                    <a:pt x="16370" y="15545"/>
                  </a:cubicBezTo>
                  <a:cubicBezTo>
                    <a:pt x="16682" y="15795"/>
                    <a:pt x="16994" y="15955"/>
                    <a:pt x="17355" y="16141"/>
                  </a:cubicBezTo>
                  <a:lnTo>
                    <a:pt x="17521" y="16226"/>
                  </a:lnTo>
                  <a:cubicBezTo>
                    <a:pt x="17854" y="16398"/>
                    <a:pt x="18146" y="16648"/>
                    <a:pt x="18429" y="16890"/>
                  </a:cubicBezTo>
                  <a:cubicBezTo>
                    <a:pt x="18543" y="16986"/>
                    <a:pt x="18655" y="17082"/>
                    <a:pt x="18766" y="17170"/>
                  </a:cubicBezTo>
                  <a:lnTo>
                    <a:pt x="18888" y="17262"/>
                  </a:lnTo>
                  <a:cubicBezTo>
                    <a:pt x="19011" y="17354"/>
                    <a:pt x="19134" y="17448"/>
                    <a:pt x="19237" y="17555"/>
                  </a:cubicBezTo>
                  <a:lnTo>
                    <a:pt x="19348" y="17670"/>
                  </a:lnTo>
                  <a:lnTo>
                    <a:pt x="19308" y="17822"/>
                  </a:lnTo>
                  <a:cubicBezTo>
                    <a:pt x="19260" y="18002"/>
                    <a:pt x="19255" y="18021"/>
                    <a:pt x="17577" y="18608"/>
                  </a:cubicBezTo>
                  <a:cubicBezTo>
                    <a:pt x="17446" y="18658"/>
                    <a:pt x="16878" y="18949"/>
                    <a:pt x="16599" y="19120"/>
                  </a:cubicBezTo>
                  <a:cubicBezTo>
                    <a:pt x="16658" y="19203"/>
                    <a:pt x="16727" y="19284"/>
                    <a:pt x="16799" y="19369"/>
                  </a:cubicBezTo>
                  <a:cubicBezTo>
                    <a:pt x="16934" y="19529"/>
                    <a:pt x="17075" y="19694"/>
                    <a:pt x="17174" y="19902"/>
                  </a:cubicBezTo>
                  <a:cubicBezTo>
                    <a:pt x="17259" y="20083"/>
                    <a:pt x="17388" y="20584"/>
                    <a:pt x="17222" y="20908"/>
                  </a:cubicBezTo>
                  <a:cubicBezTo>
                    <a:pt x="17148" y="21051"/>
                    <a:pt x="17021" y="21153"/>
                    <a:pt x="16864" y="21193"/>
                  </a:cubicBezTo>
                  <a:lnTo>
                    <a:pt x="16822" y="21204"/>
                  </a:lnTo>
                  <a:lnTo>
                    <a:pt x="16721" y="21211"/>
                  </a:lnTo>
                  <a:cubicBezTo>
                    <a:pt x="16437" y="21211"/>
                    <a:pt x="16257" y="21010"/>
                    <a:pt x="16125" y="20863"/>
                  </a:cubicBezTo>
                  <a:cubicBezTo>
                    <a:pt x="16091" y="20826"/>
                    <a:pt x="16041" y="20769"/>
                    <a:pt x="16019" y="20755"/>
                  </a:cubicBezTo>
                  <a:cubicBezTo>
                    <a:pt x="15815" y="20650"/>
                    <a:pt x="15518" y="20540"/>
                    <a:pt x="15330" y="20540"/>
                  </a:cubicBezTo>
                  <a:lnTo>
                    <a:pt x="14948" y="20573"/>
                  </a:lnTo>
                  <a:lnTo>
                    <a:pt x="14855" y="20840"/>
                  </a:lnTo>
                  <a:cubicBezTo>
                    <a:pt x="14854" y="20840"/>
                    <a:pt x="14853" y="20840"/>
                    <a:pt x="14851" y="20840"/>
                  </a:cubicBezTo>
                  <a:cubicBezTo>
                    <a:pt x="14436" y="20840"/>
                    <a:pt x="13358" y="21017"/>
                    <a:pt x="13201" y="21080"/>
                  </a:cubicBezTo>
                  <a:cubicBezTo>
                    <a:pt x="13157" y="21107"/>
                    <a:pt x="13107" y="21150"/>
                    <a:pt x="13059" y="21188"/>
                  </a:cubicBezTo>
                  <a:cubicBezTo>
                    <a:pt x="12925" y="21296"/>
                    <a:pt x="12759" y="21431"/>
                    <a:pt x="12488" y="21431"/>
                  </a:cubicBezTo>
                  <a:cubicBezTo>
                    <a:pt x="12411" y="21431"/>
                    <a:pt x="12333" y="21421"/>
                    <a:pt x="12250" y="21398"/>
                  </a:cubicBezTo>
                  <a:cubicBezTo>
                    <a:pt x="12052" y="21342"/>
                    <a:pt x="11896" y="21244"/>
                    <a:pt x="11760" y="21158"/>
                  </a:cubicBezTo>
                  <a:cubicBezTo>
                    <a:pt x="11608" y="21063"/>
                    <a:pt x="11489" y="20987"/>
                    <a:pt x="11341" y="20977"/>
                  </a:cubicBezTo>
                  <a:cubicBezTo>
                    <a:pt x="11340" y="20977"/>
                    <a:pt x="11339" y="20977"/>
                    <a:pt x="11338" y="20977"/>
                  </a:cubicBezTo>
                  <a:cubicBezTo>
                    <a:pt x="11223" y="20977"/>
                    <a:pt x="11174" y="21023"/>
                    <a:pt x="11046" y="21187"/>
                  </a:cubicBezTo>
                  <a:cubicBezTo>
                    <a:pt x="10916" y="21352"/>
                    <a:pt x="10721" y="21600"/>
                    <a:pt x="10349" y="21600"/>
                  </a:cubicBezTo>
                  <a:lnTo>
                    <a:pt x="10328" y="21600"/>
                  </a:lnTo>
                  <a:lnTo>
                    <a:pt x="10245" y="21594"/>
                  </a:lnTo>
                  <a:close/>
                </a:path>
              </a:pathLst>
            </a:custGeom>
            <a:solidFill>
              <a:srgbClr val="0A5D7A"/>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90" name="Shape 17069">
              <a:extLst>
                <a:ext uri="{FF2B5EF4-FFF2-40B4-BE49-F238E27FC236}">
                  <a16:creationId xmlns:a16="http://schemas.microsoft.com/office/drawing/2014/main" id="{653D800E-88FA-62AA-4A22-C82BD52CCCE6}"/>
                </a:ext>
              </a:extLst>
            </p:cNvPr>
            <p:cNvSpPr/>
            <p:nvPr/>
          </p:nvSpPr>
          <p:spPr>
            <a:xfrm>
              <a:off x="5870744" y="2332462"/>
              <a:ext cx="221530" cy="103557"/>
            </a:xfrm>
            <a:custGeom>
              <a:avLst/>
              <a:gdLst/>
              <a:ahLst/>
              <a:cxnLst>
                <a:cxn ang="0">
                  <a:pos x="wd2" y="hd2"/>
                </a:cxn>
                <a:cxn ang="5400000">
                  <a:pos x="wd2" y="hd2"/>
                </a:cxn>
                <a:cxn ang="10800000">
                  <a:pos x="wd2" y="hd2"/>
                </a:cxn>
                <a:cxn ang="16200000">
                  <a:pos x="wd2" y="hd2"/>
                </a:cxn>
              </a:cxnLst>
              <a:rect l="0" t="0" r="r" b="b"/>
              <a:pathLst>
                <a:path w="21600" h="21599" extrusionOk="0">
                  <a:moveTo>
                    <a:pt x="7177" y="21599"/>
                  </a:moveTo>
                  <a:cubicBezTo>
                    <a:pt x="6595" y="21600"/>
                    <a:pt x="6236" y="21374"/>
                    <a:pt x="6197" y="21348"/>
                  </a:cubicBezTo>
                  <a:lnTo>
                    <a:pt x="6087" y="21275"/>
                  </a:lnTo>
                  <a:lnTo>
                    <a:pt x="6011" y="21092"/>
                  </a:lnTo>
                  <a:cubicBezTo>
                    <a:pt x="5908" y="20844"/>
                    <a:pt x="5782" y="20634"/>
                    <a:pt x="5658" y="20423"/>
                  </a:cubicBezTo>
                  <a:lnTo>
                    <a:pt x="5492" y="20132"/>
                  </a:lnTo>
                  <a:cubicBezTo>
                    <a:pt x="5340" y="19862"/>
                    <a:pt x="5187" y="19562"/>
                    <a:pt x="5032" y="19259"/>
                  </a:cubicBezTo>
                  <a:cubicBezTo>
                    <a:pt x="4704" y="18618"/>
                    <a:pt x="4365" y="17954"/>
                    <a:pt x="4022" y="17549"/>
                  </a:cubicBezTo>
                  <a:lnTo>
                    <a:pt x="3811" y="17300"/>
                  </a:lnTo>
                  <a:cubicBezTo>
                    <a:pt x="3329" y="16733"/>
                    <a:pt x="2873" y="16197"/>
                    <a:pt x="2410" y="15346"/>
                  </a:cubicBezTo>
                  <a:cubicBezTo>
                    <a:pt x="1939" y="14488"/>
                    <a:pt x="1398" y="13207"/>
                    <a:pt x="1063" y="12160"/>
                  </a:cubicBezTo>
                  <a:lnTo>
                    <a:pt x="867" y="11546"/>
                  </a:lnTo>
                  <a:lnTo>
                    <a:pt x="1124" y="11044"/>
                  </a:lnTo>
                  <a:cubicBezTo>
                    <a:pt x="1266" y="10773"/>
                    <a:pt x="1405" y="10504"/>
                    <a:pt x="1428" y="10388"/>
                  </a:cubicBezTo>
                  <a:cubicBezTo>
                    <a:pt x="738" y="9511"/>
                    <a:pt x="450" y="9071"/>
                    <a:pt x="235" y="7103"/>
                  </a:cubicBezTo>
                  <a:lnTo>
                    <a:pt x="0" y="4952"/>
                  </a:lnTo>
                  <a:lnTo>
                    <a:pt x="862" y="6198"/>
                  </a:lnTo>
                  <a:cubicBezTo>
                    <a:pt x="947" y="6319"/>
                    <a:pt x="1042" y="6376"/>
                    <a:pt x="1162" y="6376"/>
                  </a:cubicBezTo>
                  <a:cubicBezTo>
                    <a:pt x="1411" y="6376"/>
                    <a:pt x="1721" y="6123"/>
                    <a:pt x="2020" y="5880"/>
                  </a:cubicBezTo>
                  <a:cubicBezTo>
                    <a:pt x="2283" y="5666"/>
                    <a:pt x="2538" y="5464"/>
                    <a:pt x="2770" y="5381"/>
                  </a:cubicBezTo>
                  <a:cubicBezTo>
                    <a:pt x="3216" y="5218"/>
                    <a:pt x="3589" y="4685"/>
                    <a:pt x="3984" y="4121"/>
                  </a:cubicBezTo>
                  <a:cubicBezTo>
                    <a:pt x="4376" y="3560"/>
                    <a:pt x="4783" y="2979"/>
                    <a:pt x="5309" y="2657"/>
                  </a:cubicBezTo>
                  <a:cubicBezTo>
                    <a:pt x="5525" y="2527"/>
                    <a:pt x="5759" y="2469"/>
                    <a:pt x="5994" y="2415"/>
                  </a:cubicBezTo>
                  <a:cubicBezTo>
                    <a:pt x="6302" y="2347"/>
                    <a:pt x="6593" y="2282"/>
                    <a:pt x="6786" y="2005"/>
                  </a:cubicBezTo>
                  <a:cubicBezTo>
                    <a:pt x="6880" y="1873"/>
                    <a:pt x="6965" y="1597"/>
                    <a:pt x="7056" y="1306"/>
                  </a:cubicBezTo>
                  <a:lnTo>
                    <a:pt x="7191" y="891"/>
                  </a:lnTo>
                  <a:lnTo>
                    <a:pt x="7502" y="0"/>
                  </a:lnTo>
                  <a:lnTo>
                    <a:pt x="8285" y="2017"/>
                  </a:lnTo>
                  <a:cubicBezTo>
                    <a:pt x="8305" y="1971"/>
                    <a:pt x="8324" y="1925"/>
                    <a:pt x="8344" y="1879"/>
                  </a:cubicBezTo>
                  <a:cubicBezTo>
                    <a:pt x="8446" y="1640"/>
                    <a:pt x="8549" y="1404"/>
                    <a:pt x="8627" y="1144"/>
                  </a:cubicBezTo>
                  <a:lnTo>
                    <a:pt x="8891" y="258"/>
                  </a:lnTo>
                  <a:lnTo>
                    <a:pt x="9423" y="1321"/>
                  </a:lnTo>
                  <a:cubicBezTo>
                    <a:pt x="9902" y="2271"/>
                    <a:pt x="10658" y="2630"/>
                    <a:pt x="11404" y="2875"/>
                  </a:cubicBezTo>
                  <a:cubicBezTo>
                    <a:pt x="12132" y="3105"/>
                    <a:pt x="13546" y="3552"/>
                    <a:pt x="13635" y="5887"/>
                  </a:cubicBezTo>
                  <a:cubicBezTo>
                    <a:pt x="13647" y="6180"/>
                    <a:pt x="13634" y="6515"/>
                    <a:pt x="13619" y="6861"/>
                  </a:cubicBezTo>
                  <a:cubicBezTo>
                    <a:pt x="13598" y="7317"/>
                    <a:pt x="13572" y="7882"/>
                    <a:pt x="13659" y="7997"/>
                  </a:cubicBezTo>
                  <a:cubicBezTo>
                    <a:pt x="13687" y="8000"/>
                    <a:pt x="13714" y="8001"/>
                    <a:pt x="13741" y="8001"/>
                  </a:cubicBezTo>
                  <a:cubicBezTo>
                    <a:pt x="14030" y="8001"/>
                    <a:pt x="14286" y="7793"/>
                    <a:pt x="14476" y="7637"/>
                  </a:cubicBezTo>
                  <a:lnTo>
                    <a:pt x="14909" y="7269"/>
                  </a:lnTo>
                  <a:cubicBezTo>
                    <a:pt x="15347" y="6876"/>
                    <a:pt x="15947" y="6337"/>
                    <a:pt x="16477" y="6337"/>
                  </a:cubicBezTo>
                  <a:cubicBezTo>
                    <a:pt x="17035" y="6337"/>
                    <a:pt x="17434" y="6932"/>
                    <a:pt x="17602" y="8014"/>
                  </a:cubicBezTo>
                  <a:lnTo>
                    <a:pt x="17666" y="8446"/>
                  </a:lnTo>
                  <a:cubicBezTo>
                    <a:pt x="17769" y="9157"/>
                    <a:pt x="17769" y="9157"/>
                    <a:pt x="18124" y="9211"/>
                  </a:cubicBezTo>
                  <a:cubicBezTo>
                    <a:pt x="18223" y="9226"/>
                    <a:pt x="18324" y="9227"/>
                    <a:pt x="18422" y="9230"/>
                  </a:cubicBezTo>
                  <a:cubicBezTo>
                    <a:pt x="18826" y="9241"/>
                    <a:pt x="19282" y="9252"/>
                    <a:pt x="19705" y="9975"/>
                  </a:cubicBezTo>
                  <a:cubicBezTo>
                    <a:pt x="19932" y="10358"/>
                    <a:pt x="20148" y="10946"/>
                    <a:pt x="20379" y="11568"/>
                  </a:cubicBezTo>
                  <a:cubicBezTo>
                    <a:pt x="20591" y="12144"/>
                    <a:pt x="20810" y="12738"/>
                    <a:pt x="21031" y="13149"/>
                  </a:cubicBezTo>
                  <a:lnTo>
                    <a:pt x="21600" y="14210"/>
                  </a:lnTo>
                  <a:lnTo>
                    <a:pt x="20866" y="14628"/>
                  </a:lnTo>
                  <a:cubicBezTo>
                    <a:pt x="19829" y="15217"/>
                    <a:pt x="19478" y="16114"/>
                    <a:pt x="18779" y="17899"/>
                  </a:cubicBezTo>
                  <a:cubicBezTo>
                    <a:pt x="18237" y="19280"/>
                    <a:pt x="17597" y="19511"/>
                    <a:pt x="17034" y="19715"/>
                  </a:cubicBezTo>
                  <a:cubicBezTo>
                    <a:pt x="16748" y="19819"/>
                    <a:pt x="16480" y="19917"/>
                    <a:pt x="16255" y="20120"/>
                  </a:cubicBezTo>
                  <a:cubicBezTo>
                    <a:pt x="16148" y="20215"/>
                    <a:pt x="16054" y="20271"/>
                    <a:pt x="15967" y="20322"/>
                  </a:cubicBezTo>
                  <a:cubicBezTo>
                    <a:pt x="15824" y="20513"/>
                    <a:pt x="15786" y="20715"/>
                    <a:pt x="15762" y="21107"/>
                  </a:cubicBezTo>
                  <a:lnTo>
                    <a:pt x="15396" y="21128"/>
                  </a:lnTo>
                  <a:lnTo>
                    <a:pt x="15403" y="21178"/>
                  </a:lnTo>
                  <a:cubicBezTo>
                    <a:pt x="15373" y="21195"/>
                    <a:pt x="15285" y="21235"/>
                    <a:pt x="15155" y="21235"/>
                  </a:cubicBezTo>
                  <a:cubicBezTo>
                    <a:pt x="14945" y="21235"/>
                    <a:pt x="14618" y="21129"/>
                    <a:pt x="14248" y="20629"/>
                  </a:cubicBezTo>
                  <a:cubicBezTo>
                    <a:pt x="14061" y="20377"/>
                    <a:pt x="13956" y="20350"/>
                    <a:pt x="13919" y="20350"/>
                  </a:cubicBezTo>
                  <a:cubicBezTo>
                    <a:pt x="13697" y="20807"/>
                    <a:pt x="13467" y="20991"/>
                    <a:pt x="13152" y="20991"/>
                  </a:cubicBezTo>
                  <a:cubicBezTo>
                    <a:pt x="12836" y="20991"/>
                    <a:pt x="12182" y="20754"/>
                    <a:pt x="11983" y="19859"/>
                  </a:cubicBezTo>
                  <a:cubicBezTo>
                    <a:pt x="11983" y="19860"/>
                    <a:pt x="11981" y="19862"/>
                    <a:pt x="11980" y="19862"/>
                  </a:cubicBezTo>
                  <a:cubicBezTo>
                    <a:pt x="11959" y="19862"/>
                    <a:pt x="11834" y="19764"/>
                    <a:pt x="11447" y="19764"/>
                  </a:cubicBezTo>
                  <a:cubicBezTo>
                    <a:pt x="11239" y="19764"/>
                    <a:pt x="11071" y="19523"/>
                    <a:pt x="10891" y="19268"/>
                  </a:cubicBezTo>
                  <a:cubicBezTo>
                    <a:pt x="10707" y="19007"/>
                    <a:pt x="10497" y="18708"/>
                    <a:pt x="10272" y="18696"/>
                  </a:cubicBezTo>
                  <a:lnTo>
                    <a:pt x="10272" y="18696"/>
                  </a:lnTo>
                  <a:cubicBezTo>
                    <a:pt x="10218" y="18696"/>
                    <a:pt x="10135" y="18886"/>
                    <a:pt x="10003" y="19198"/>
                  </a:cubicBezTo>
                  <a:cubicBezTo>
                    <a:pt x="9745" y="19811"/>
                    <a:pt x="9355" y="20739"/>
                    <a:pt x="8532" y="21208"/>
                  </a:cubicBezTo>
                  <a:cubicBezTo>
                    <a:pt x="8078" y="21468"/>
                    <a:pt x="7622" y="21599"/>
                    <a:pt x="7177" y="21599"/>
                  </a:cubicBez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91" name="Shape 17070">
              <a:extLst>
                <a:ext uri="{FF2B5EF4-FFF2-40B4-BE49-F238E27FC236}">
                  <a16:creationId xmlns:a16="http://schemas.microsoft.com/office/drawing/2014/main" id="{B53045C3-7A37-E62C-1196-36323AB1FED1}"/>
                </a:ext>
              </a:extLst>
            </p:cNvPr>
            <p:cNvSpPr/>
            <p:nvPr/>
          </p:nvSpPr>
          <p:spPr>
            <a:xfrm>
              <a:off x="5177028" y="2682285"/>
              <a:ext cx="122849" cy="207575"/>
            </a:xfrm>
            <a:custGeom>
              <a:avLst/>
              <a:gdLst/>
              <a:ahLst/>
              <a:cxnLst>
                <a:cxn ang="0">
                  <a:pos x="wd2" y="hd2"/>
                </a:cxn>
                <a:cxn ang="5400000">
                  <a:pos x="wd2" y="hd2"/>
                </a:cxn>
                <a:cxn ang="10800000">
                  <a:pos x="wd2" y="hd2"/>
                </a:cxn>
                <a:cxn ang="16200000">
                  <a:pos x="wd2" y="hd2"/>
                </a:cxn>
              </a:cxnLst>
              <a:rect l="0" t="0" r="r" b="b"/>
              <a:pathLst>
                <a:path w="21277" h="21600" extrusionOk="0">
                  <a:moveTo>
                    <a:pt x="8830" y="21600"/>
                  </a:moveTo>
                  <a:cubicBezTo>
                    <a:pt x="8392" y="21600"/>
                    <a:pt x="7974" y="21548"/>
                    <a:pt x="7488" y="21488"/>
                  </a:cubicBezTo>
                  <a:lnTo>
                    <a:pt x="7085" y="21439"/>
                  </a:lnTo>
                  <a:cubicBezTo>
                    <a:pt x="6801" y="21405"/>
                    <a:pt x="6528" y="21395"/>
                    <a:pt x="6256" y="21395"/>
                  </a:cubicBezTo>
                  <a:cubicBezTo>
                    <a:pt x="5995" y="21395"/>
                    <a:pt x="5734" y="21404"/>
                    <a:pt x="5467" y="21413"/>
                  </a:cubicBezTo>
                  <a:lnTo>
                    <a:pt x="5108" y="21424"/>
                  </a:lnTo>
                  <a:cubicBezTo>
                    <a:pt x="4847" y="21432"/>
                    <a:pt x="4575" y="21462"/>
                    <a:pt x="4301" y="21489"/>
                  </a:cubicBezTo>
                  <a:cubicBezTo>
                    <a:pt x="3901" y="21530"/>
                    <a:pt x="3500" y="21569"/>
                    <a:pt x="3114" y="21569"/>
                  </a:cubicBezTo>
                  <a:cubicBezTo>
                    <a:pt x="2968" y="21569"/>
                    <a:pt x="2823" y="21564"/>
                    <a:pt x="2681" y="21552"/>
                  </a:cubicBezTo>
                  <a:lnTo>
                    <a:pt x="2159" y="21508"/>
                  </a:lnTo>
                  <a:lnTo>
                    <a:pt x="2068" y="21200"/>
                  </a:lnTo>
                  <a:cubicBezTo>
                    <a:pt x="1908" y="20659"/>
                    <a:pt x="2278" y="20191"/>
                    <a:pt x="2604" y="19778"/>
                  </a:cubicBezTo>
                  <a:cubicBezTo>
                    <a:pt x="2731" y="19617"/>
                    <a:pt x="2859" y="19459"/>
                    <a:pt x="2942" y="19300"/>
                  </a:cubicBezTo>
                  <a:cubicBezTo>
                    <a:pt x="3137" y="18916"/>
                    <a:pt x="3190" y="18506"/>
                    <a:pt x="3248" y="18070"/>
                  </a:cubicBezTo>
                  <a:cubicBezTo>
                    <a:pt x="3273" y="17884"/>
                    <a:pt x="3298" y="17697"/>
                    <a:pt x="3333" y="17511"/>
                  </a:cubicBezTo>
                  <a:lnTo>
                    <a:pt x="3384" y="17286"/>
                  </a:lnTo>
                  <a:cubicBezTo>
                    <a:pt x="3677" y="16059"/>
                    <a:pt x="3534" y="15734"/>
                    <a:pt x="3422" y="15650"/>
                  </a:cubicBezTo>
                  <a:cubicBezTo>
                    <a:pt x="3354" y="15640"/>
                    <a:pt x="3169" y="15630"/>
                    <a:pt x="2956" y="15617"/>
                  </a:cubicBezTo>
                  <a:cubicBezTo>
                    <a:pt x="2586" y="15596"/>
                    <a:pt x="2124" y="15569"/>
                    <a:pt x="1666" y="15397"/>
                  </a:cubicBezTo>
                  <a:cubicBezTo>
                    <a:pt x="900" y="15109"/>
                    <a:pt x="194" y="14482"/>
                    <a:pt x="55" y="13970"/>
                  </a:cubicBezTo>
                  <a:cubicBezTo>
                    <a:pt x="-235" y="12941"/>
                    <a:pt x="676" y="11751"/>
                    <a:pt x="1644" y="11081"/>
                  </a:cubicBezTo>
                  <a:cubicBezTo>
                    <a:pt x="2419" y="10543"/>
                    <a:pt x="2781" y="10060"/>
                    <a:pt x="3286" y="9330"/>
                  </a:cubicBezTo>
                  <a:cubicBezTo>
                    <a:pt x="3881" y="8458"/>
                    <a:pt x="4311" y="7510"/>
                    <a:pt x="4727" y="6593"/>
                  </a:cubicBezTo>
                  <a:lnTo>
                    <a:pt x="4895" y="6223"/>
                  </a:lnTo>
                  <a:cubicBezTo>
                    <a:pt x="5405" y="5110"/>
                    <a:pt x="5197" y="3684"/>
                    <a:pt x="5015" y="2426"/>
                  </a:cubicBezTo>
                  <a:cubicBezTo>
                    <a:pt x="4970" y="2117"/>
                    <a:pt x="4867" y="1290"/>
                    <a:pt x="4867" y="1290"/>
                  </a:cubicBezTo>
                  <a:lnTo>
                    <a:pt x="5720" y="913"/>
                  </a:lnTo>
                  <a:cubicBezTo>
                    <a:pt x="6687" y="485"/>
                    <a:pt x="7781" y="0"/>
                    <a:pt x="9062" y="0"/>
                  </a:cubicBezTo>
                  <a:cubicBezTo>
                    <a:pt x="9219" y="0"/>
                    <a:pt x="9378" y="7"/>
                    <a:pt x="9539" y="23"/>
                  </a:cubicBezTo>
                  <a:lnTo>
                    <a:pt x="10143" y="81"/>
                  </a:lnTo>
                  <a:lnTo>
                    <a:pt x="10143" y="650"/>
                  </a:lnTo>
                  <a:cubicBezTo>
                    <a:pt x="10138" y="800"/>
                    <a:pt x="10127" y="1111"/>
                    <a:pt x="10218" y="1182"/>
                  </a:cubicBezTo>
                  <a:cubicBezTo>
                    <a:pt x="10539" y="1181"/>
                    <a:pt x="10793" y="1130"/>
                    <a:pt x="11087" y="1070"/>
                  </a:cubicBezTo>
                  <a:cubicBezTo>
                    <a:pt x="11464" y="993"/>
                    <a:pt x="11892" y="907"/>
                    <a:pt x="12390" y="907"/>
                  </a:cubicBezTo>
                  <a:lnTo>
                    <a:pt x="12748" y="922"/>
                  </a:lnTo>
                  <a:cubicBezTo>
                    <a:pt x="13003" y="945"/>
                    <a:pt x="13208" y="975"/>
                    <a:pt x="13391" y="1001"/>
                  </a:cubicBezTo>
                  <a:cubicBezTo>
                    <a:pt x="13581" y="1029"/>
                    <a:pt x="13717" y="1049"/>
                    <a:pt x="13835" y="1049"/>
                  </a:cubicBezTo>
                  <a:cubicBezTo>
                    <a:pt x="13917" y="1049"/>
                    <a:pt x="14039" y="1041"/>
                    <a:pt x="14274" y="979"/>
                  </a:cubicBezTo>
                  <a:cubicBezTo>
                    <a:pt x="14991" y="792"/>
                    <a:pt x="16100" y="592"/>
                    <a:pt x="17065" y="592"/>
                  </a:cubicBezTo>
                  <a:cubicBezTo>
                    <a:pt x="18418" y="592"/>
                    <a:pt x="19278" y="1006"/>
                    <a:pt x="19367" y="1700"/>
                  </a:cubicBezTo>
                  <a:cubicBezTo>
                    <a:pt x="19384" y="1829"/>
                    <a:pt x="19378" y="1935"/>
                    <a:pt x="19368" y="2023"/>
                  </a:cubicBezTo>
                  <a:cubicBezTo>
                    <a:pt x="19400" y="2029"/>
                    <a:pt x="19438" y="2037"/>
                    <a:pt x="19483" y="2045"/>
                  </a:cubicBezTo>
                  <a:cubicBezTo>
                    <a:pt x="20160" y="2145"/>
                    <a:pt x="20864" y="2246"/>
                    <a:pt x="21160" y="2610"/>
                  </a:cubicBezTo>
                  <a:cubicBezTo>
                    <a:pt x="21276" y="2753"/>
                    <a:pt x="21365" y="2987"/>
                    <a:pt x="21128" y="3293"/>
                  </a:cubicBezTo>
                  <a:cubicBezTo>
                    <a:pt x="20908" y="3576"/>
                    <a:pt x="20329" y="3786"/>
                    <a:pt x="19768" y="3988"/>
                  </a:cubicBezTo>
                  <a:cubicBezTo>
                    <a:pt x="19560" y="4064"/>
                    <a:pt x="19365" y="4131"/>
                    <a:pt x="19250" y="4190"/>
                  </a:cubicBezTo>
                  <a:cubicBezTo>
                    <a:pt x="19059" y="4287"/>
                    <a:pt x="18844" y="4387"/>
                    <a:pt x="18621" y="4489"/>
                  </a:cubicBezTo>
                  <a:cubicBezTo>
                    <a:pt x="18219" y="4674"/>
                    <a:pt x="17802" y="4865"/>
                    <a:pt x="17547" y="5052"/>
                  </a:cubicBezTo>
                  <a:cubicBezTo>
                    <a:pt x="17190" y="5315"/>
                    <a:pt x="17266" y="5765"/>
                    <a:pt x="17338" y="6200"/>
                  </a:cubicBezTo>
                  <a:cubicBezTo>
                    <a:pt x="17363" y="6343"/>
                    <a:pt x="17386" y="6482"/>
                    <a:pt x="17396" y="6614"/>
                  </a:cubicBezTo>
                  <a:lnTo>
                    <a:pt x="17430" y="6857"/>
                  </a:lnTo>
                  <a:cubicBezTo>
                    <a:pt x="17489" y="7188"/>
                    <a:pt x="17560" y="7601"/>
                    <a:pt x="17238" y="7973"/>
                  </a:cubicBezTo>
                  <a:cubicBezTo>
                    <a:pt x="17048" y="8190"/>
                    <a:pt x="16691" y="8333"/>
                    <a:pt x="16376" y="8458"/>
                  </a:cubicBezTo>
                  <a:cubicBezTo>
                    <a:pt x="16322" y="8479"/>
                    <a:pt x="16252" y="8507"/>
                    <a:pt x="16186" y="8535"/>
                  </a:cubicBezTo>
                  <a:cubicBezTo>
                    <a:pt x="16334" y="8610"/>
                    <a:pt x="16474" y="8710"/>
                    <a:pt x="16557" y="8855"/>
                  </a:cubicBezTo>
                  <a:cubicBezTo>
                    <a:pt x="16701" y="9113"/>
                    <a:pt x="16754" y="9583"/>
                    <a:pt x="15556" y="10712"/>
                  </a:cubicBezTo>
                  <a:lnTo>
                    <a:pt x="15335" y="10920"/>
                  </a:lnTo>
                  <a:cubicBezTo>
                    <a:pt x="15335" y="10920"/>
                    <a:pt x="14889" y="10913"/>
                    <a:pt x="14873" y="10913"/>
                  </a:cubicBezTo>
                  <a:cubicBezTo>
                    <a:pt x="14363" y="10913"/>
                    <a:pt x="13850" y="10929"/>
                    <a:pt x="13392" y="10963"/>
                  </a:cubicBezTo>
                  <a:cubicBezTo>
                    <a:pt x="13572" y="11143"/>
                    <a:pt x="13646" y="11323"/>
                    <a:pt x="13708" y="11472"/>
                  </a:cubicBezTo>
                  <a:cubicBezTo>
                    <a:pt x="13753" y="11581"/>
                    <a:pt x="13792" y="11675"/>
                    <a:pt x="13863" y="11752"/>
                  </a:cubicBezTo>
                  <a:cubicBezTo>
                    <a:pt x="13918" y="11811"/>
                    <a:pt x="14134" y="11878"/>
                    <a:pt x="14343" y="11944"/>
                  </a:cubicBezTo>
                  <a:cubicBezTo>
                    <a:pt x="14683" y="12050"/>
                    <a:pt x="15105" y="12182"/>
                    <a:pt x="15388" y="12439"/>
                  </a:cubicBezTo>
                  <a:cubicBezTo>
                    <a:pt x="15743" y="12759"/>
                    <a:pt x="16091" y="13443"/>
                    <a:pt x="14435" y="14415"/>
                  </a:cubicBezTo>
                  <a:cubicBezTo>
                    <a:pt x="13722" y="14831"/>
                    <a:pt x="13580" y="15114"/>
                    <a:pt x="13849" y="15583"/>
                  </a:cubicBezTo>
                  <a:cubicBezTo>
                    <a:pt x="13900" y="15674"/>
                    <a:pt x="14195" y="15827"/>
                    <a:pt x="14411" y="15938"/>
                  </a:cubicBezTo>
                  <a:cubicBezTo>
                    <a:pt x="14874" y="16179"/>
                    <a:pt x="15451" y="16478"/>
                    <a:pt x="15428" y="16924"/>
                  </a:cubicBezTo>
                  <a:cubicBezTo>
                    <a:pt x="15398" y="17447"/>
                    <a:pt x="14544" y="17685"/>
                    <a:pt x="14035" y="17828"/>
                  </a:cubicBezTo>
                  <a:cubicBezTo>
                    <a:pt x="13923" y="17859"/>
                    <a:pt x="13818" y="17887"/>
                    <a:pt x="13737" y="17917"/>
                  </a:cubicBezTo>
                  <a:cubicBezTo>
                    <a:pt x="12446" y="18393"/>
                    <a:pt x="12284" y="18502"/>
                    <a:pt x="12328" y="19312"/>
                  </a:cubicBezTo>
                  <a:cubicBezTo>
                    <a:pt x="12335" y="19450"/>
                    <a:pt x="12367" y="19584"/>
                    <a:pt x="12399" y="19716"/>
                  </a:cubicBezTo>
                  <a:cubicBezTo>
                    <a:pt x="12471" y="20028"/>
                    <a:pt x="12555" y="20382"/>
                    <a:pt x="12350" y="20742"/>
                  </a:cubicBezTo>
                  <a:lnTo>
                    <a:pt x="12205" y="20999"/>
                  </a:lnTo>
                  <a:lnTo>
                    <a:pt x="11752" y="21032"/>
                  </a:lnTo>
                  <a:cubicBezTo>
                    <a:pt x="11323" y="21064"/>
                    <a:pt x="10937" y="21145"/>
                    <a:pt x="10540" y="21290"/>
                  </a:cubicBezTo>
                  <a:cubicBezTo>
                    <a:pt x="9963" y="21502"/>
                    <a:pt x="9419" y="21600"/>
                    <a:pt x="8830" y="21600"/>
                  </a:cubicBez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92" name="Shape 17071">
              <a:extLst>
                <a:ext uri="{FF2B5EF4-FFF2-40B4-BE49-F238E27FC236}">
                  <a16:creationId xmlns:a16="http://schemas.microsoft.com/office/drawing/2014/main" id="{44F2DA8F-D2D2-E2EA-769B-C2A60AC6689F}"/>
                </a:ext>
              </a:extLst>
            </p:cNvPr>
            <p:cNvSpPr/>
            <p:nvPr/>
          </p:nvSpPr>
          <p:spPr>
            <a:xfrm>
              <a:off x="5191788" y="2609407"/>
              <a:ext cx="404982" cy="311911"/>
            </a:xfrm>
            <a:custGeom>
              <a:avLst/>
              <a:gdLst/>
              <a:ahLst/>
              <a:cxnLst>
                <a:cxn ang="0">
                  <a:pos x="wd2" y="hd2"/>
                </a:cxn>
                <a:cxn ang="5400000">
                  <a:pos x="wd2" y="hd2"/>
                </a:cxn>
                <a:cxn ang="10800000">
                  <a:pos x="wd2" y="hd2"/>
                </a:cxn>
                <a:cxn ang="16200000">
                  <a:pos x="wd2" y="hd2"/>
                </a:cxn>
              </a:cxnLst>
              <a:rect l="0" t="0" r="r" b="b"/>
              <a:pathLst>
                <a:path w="21325" h="21600" extrusionOk="0">
                  <a:moveTo>
                    <a:pt x="5477" y="21600"/>
                  </a:moveTo>
                  <a:cubicBezTo>
                    <a:pt x="5127" y="21600"/>
                    <a:pt x="4803" y="21358"/>
                    <a:pt x="4539" y="20903"/>
                  </a:cubicBezTo>
                  <a:cubicBezTo>
                    <a:pt x="4496" y="20828"/>
                    <a:pt x="4446" y="20750"/>
                    <a:pt x="4394" y="20668"/>
                  </a:cubicBezTo>
                  <a:cubicBezTo>
                    <a:pt x="4227" y="20407"/>
                    <a:pt x="4037" y="20111"/>
                    <a:pt x="3971" y="19779"/>
                  </a:cubicBezTo>
                  <a:cubicBezTo>
                    <a:pt x="3941" y="19634"/>
                    <a:pt x="3938" y="19502"/>
                    <a:pt x="3936" y="19386"/>
                  </a:cubicBezTo>
                  <a:cubicBezTo>
                    <a:pt x="3932" y="19183"/>
                    <a:pt x="3926" y="19108"/>
                    <a:pt x="3837" y="19011"/>
                  </a:cubicBezTo>
                  <a:cubicBezTo>
                    <a:pt x="3742" y="18951"/>
                    <a:pt x="3629" y="18850"/>
                    <a:pt x="3521" y="18752"/>
                  </a:cubicBezTo>
                  <a:cubicBezTo>
                    <a:pt x="3325" y="18574"/>
                    <a:pt x="3169" y="18434"/>
                    <a:pt x="2928" y="18382"/>
                  </a:cubicBezTo>
                  <a:cubicBezTo>
                    <a:pt x="2825" y="18359"/>
                    <a:pt x="2725" y="18346"/>
                    <a:pt x="2630" y="18346"/>
                  </a:cubicBezTo>
                  <a:cubicBezTo>
                    <a:pt x="2584" y="18346"/>
                    <a:pt x="2540" y="18349"/>
                    <a:pt x="2496" y="18356"/>
                  </a:cubicBezTo>
                  <a:lnTo>
                    <a:pt x="2147" y="18413"/>
                  </a:lnTo>
                  <a:lnTo>
                    <a:pt x="2259" y="17981"/>
                  </a:lnTo>
                  <a:cubicBezTo>
                    <a:pt x="2288" y="17869"/>
                    <a:pt x="2273" y="17725"/>
                    <a:pt x="2255" y="17559"/>
                  </a:cubicBezTo>
                  <a:cubicBezTo>
                    <a:pt x="2244" y="17451"/>
                    <a:pt x="2232" y="17341"/>
                    <a:pt x="2230" y="17229"/>
                  </a:cubicBezTo>
                  <a:cubicBezTo>
                    <a:pt x="2209" y="16411"/>
                    <a:pt x="2398" y="16174"/>
                    <a:pt x="2867" y="15795"/>
                  </a:cubicBezTo>
                  <a:cubicBezTo>
                    <a:pt x="2905" y="15765"/>
                    <a:pt x="2952" y="15736"/>
                    <a:pt x="3001" y="15706"/>
                  </a:cubicBezTo>
                  <a:cubicBezTo>
                    <a:pt x="3056" y="15673"/>
                    <a:pt x="3158" y="15610"/>
                    <a:pt x="3179" y="15571"/>
                  </a:cubicBezTo>
                  <a:cubicBezTo>
                    <a:pt x="3163" y="15567"/>
                    <a:pt x="3069" y="15460"/>
                    <a:pt x="3014" y="15397"/>
                  </a:cubicBezTo>
                  <a:cubicBezTo>
                    <a:pt x="2899" y="15267"/>
                    <a:pt x="2769" y="15120"/>
                    <a:pt x="2715" y="14914"/>
                  </a:cubicBezTo>
                  <a:cubicBezTo>
                    <a:pt x="2541" y="14247"/>
                    <a:pt x="2776" y="13832"/>
                    <a:pt x="3001" y="13545"/>
                  </a:cubicBezTo>
                  <a:cubicBezTo>
                    <a:pt x="3150" y="13354"/>
                    <a:pt x="3299" y="13084"/>
                    <a:pt x="3232" y="12951"/>
                  </a:cubicBezTo>
                  <a:cubicBezTo>
                    <a:pt x="3208" y="12904"/>
                    <a:pt x="3144" y="12860"/>
                    <a:pt x="3077" y="12814"/>
                  </a:cubicBezTo>
                  <a:cubicBezTo>
                    <a:pt x="2968" y="12739"/>
                    <a:pt x="2832" y="12646"/>
                    <a:pt x="2751" y="12457"/>
                  </a:cubicBezTo>
                  <a:cubicBezTo>
                    <a:pt x="2701" y="12338"/>
                    <a:pt x="2679" y="12223"/>
                    <a:pt x="2662" y="12130"/>
                  </a:cubicBezTo>
                  <a:cubicBezTo>
                    <a:pt x="2643" y="12029"/>
                    <a:pt x="2631" y="11970"/>
                    <a:pt x="2601" y="11922"/>
                  </a:cubicBezTo>
                  <a:cubicBezTo>
                    <a:pt x="2587" y="11898"/>
                    <a:pt x="2556" y="11867"/>
                    <a:pt x="2526" y="11837"/>
                  </a:cubicBezTo>
                  <a:cubicBezTo>
                    <a:pt x="2478" y="11789"/>
                    <a:pt x="2432" y="11740"/>
                    <a:pt x="2394" y="11684"/>
                  </a:cubicBezTo>
                  <a:lnTo>
                    <a:pt x="2191" y="11385"/>
                  </a:lnTo>
                  <a:lnTo>
                    <a:pt x="2474" y="11231"/>
                  </a:lnTo>
                  <a:cubicBezTo>
                    <a:pt x="2710" y="11103"/>
                    <a:pt x="3069" y="11054"/>
                    <a:pt x="3342" y="11049"/>
                  </a:cubicBezTo>
                  <a:cubicBezTo>
                    <a:pt x="3554" y="10581"/>
                    <a:pt x="3537" y="10431"/>
                    <a:pt x="3537" y="10430"/>
                  </a:cubicBezTo>
                  <a:cubicBezTo>
                    <a:pt x="3479" y="10405"/>
                    <a:pt x="3335" y="10283"/>
                    <a:pt x="3350" y="10018"/>
                  </a:cubicBezTo>
                  <a:cubicBezTo>
                    <a:pt x="3362" y="9768"/>
                    <a:pt x="3525" y="9627"/>
                    <a:pt x="3656" y="9513"/>
                  </a:cubicBezTo>
                  <a:cubicBezTo>
                    <a:pt x="3694" y="9479"/>
                    <a:pt x="3760" y="9422"/>
                    <a:pt x="3775" y="9396"/>
                  </a:cubicBezTo>
                  <a:cubicBezTo>
                    <a:pt x="3809" y="9307"/>
                    <a:pt x="3796" y="9142"/>
                    <a:pt x="3784" y="8982"/>
                  </a:cubicBezTo>
                  <a:cubicBezTo>
                    <a:pt x="3778" y="8915"/>
                    <a:pt x="3762" y="8627"/>
                    <a:pt x="3755" y="8542"/>
                  </a:cubicBezTo>
                  <a:cubicBezTo>
                    <a:pt x="3727" y="8176"/>
                    <a:pt x="3692" y="7719"/>
                    <a:pt x="3914" y="7362"/>
                  </a:cubicBezTo>
                  <a:cubicBezTo>
                    <a:pt x="4024" y="7186"/>
                    <a:pt x="4171" y="7037"/>
                    <a:pt x="4314" y="6894"/>
                  </a:cubicBezTo>
                  <a:cubicBezTo>
                    <a:pt x="4375" y="6833"/>
                    <a:pt x="4434" y="6774"/>
                    <a:pt x="4487" y="6714"/>
                  </a:cubicBezTo>
                  <a:cubicBezTo>
                    <a:pt x="4535" y="6660"/>
                    <a:pt x="4615" y="6595"/>
                    <a:pt x="4703" y="6525"/>
                  </a:cubicBezTo>
                  <a:cubicBezTo>
                    <a:pt x="4771" y="6471"/>
                    <a:pt x="4892" y="6375"/>
                    <a:pt x="4938" y="6318"/>
                  </a:cubicBezTo>
                  <a:cubicBezTo>
                    <a:pt x="4932" y="6321"/>
                    <a:pt x="4923" y="6322"/>
                    <a:pt x="4914" y="6322"/>
                  </a:cubicBezTo>
                  <a:cubicBezTo>
                    <a:pt x="4881" y="6322"/>
                    <a:pt x="4834" y="6307"/>
                    <a:pt x="4806" y="6298"/>
                  </a:cubicBezTo>
                  <a:lnTo>
                    <a:pt x="4712" y="6266"/>
                  </a:lnTo>
                  <a:cubicBezTo>
                    <a:pt x="4438" y="6153"/>
                    <a:pt x="4351" y="6011"/>
                    <a:pt x="4369" y="5699"/>
                  </a:cubicBezTo>
                  <a:cubicBezTo>
                    <a:pt x="4371" y="5657"/>
                    <a:pt x="4375" y="5604"/>
                    <a:pt x="4371" y="5535"/>
                  </a:cubicBezTo>
                  <a:cubicBezTo>
                    <a:pt x="4366" y="5451"/>
                    <a:pt x="4358" y="5325"/>
                    <a:pt x="4110" y="5325"/>
                  </a:cubicBezTo>
                  <a:cubicBezTo>
                    <a:pt x="3899" y="5325"/>
                    <a:pt x="3622" y="5430"/>
                    <a:pt x="3440" y="5534"/>
                  </a:cubicBezTo>
                  <a:cubicBezTo>
                    <a:pt x="3329" y="5599"/>
                    <a:pt x="3229" y="5630"/>
                    <a:pt x="3129" y="5630"/>
                  </a:cubicBezTo>
                  <a:cubicBezTo>
                    <a:pt x="3039" y="5630"/>
                    <a:pt x="2962" y="5605"/>
                    <a:pt x="2888" y="5582"/>
                  </a:cubicBezTo>
                  <a:cubicBezTo>
                    <a:pt x="2843" y="5567"/>
                    <a:pt x="2793" y="5551"/>
                    <a:pt x="2732" y="5539"/>
                  </a:cubicBezTo>
                  <a:cubicBezTo>
                    <a:pt x="2726" y="5538"/>
                    <a:pt x="2720" y="5538"/>
                    <a:pt x="2714" y="5538"/>
                  </a:cubicBezTo>
                  <a:cubicBezTo>
                    <a:pt x="2603" y="5538"/>
                    <a:pt x="2525" y="5573"/>
                    <a:pt x="2436" y="5613"/>
                  </a:cubicBezTo>
                  <a:cubicBezTo>
                    <a:pt x="2325" y="5662"/>
                    <a:pt x="2200" y="5718"/>
                    <a:pt x="2058" y="5718"/>
                  </a:cubicBezTo>
                  <a:cubicBezTo>
                    <a:pt x="1878" y="5716"/>
                    <a:pt x="1771" y="5622"/>
                    <a:pt x="1712" y="5544"/>
                  </a:cubicBezTo>
                  <a:cubicBezTo>
                    <a:pt x="1593" y="5385"/>
                    <a:pt x="1568" y="5168"/>
                    <a:pt x="1565" y="4965"/>
                  </a:cubicBezTo>
                  <a:cubicBezTo>
                    <a:pt x="1329" y="5034"/>
                    <a:pt x="1124" y="5232"/>
                    <a:pt x="925" y="5426"/>
                  </a:cubicBezTo>
                  <a:lnTo>
                    <a:pt x="438" y="5882"/>
                  </a:lnTo>
                  <a:lnTo>
                    <a:pt x="401" y="5232"/>
                  </a:lnTo>
                  <a:cubicBezTo>
                    <a:pt x="381" y="4943"/>
                    <a:pt x="364" y="4693"/>
                    <a:pt x="567" y="4349"/>
                  </a:cubicBezTo>
                  <a:cubicBezTo>
                    <a:pt x="738" y="4057"/>
                    <a:pt x="685" y="3924"/>
                    <a:pt x="456" y="3462"/>
                  </a:cubicBezTo>
                  <a:lnTo>
                    <a:pt x="346" y="3247"/>
                  </a:lnTo>
                  <a:cubicBezTo>
                    <a:pt x="144" y="2863"/>
                    <a:pt x="-161" y="2283"/>
                    <a:pt x="101" y="1747"/>
                  </a:cubicBezTo>
                  <a:cubicBezTo>
                    <a:pt x="303" y="1331"/>
                    <a:pt x="691" y="1079"/>
                    <a:pt x="1140" y="1073"/>
                  </a:cubicBezTo>
                  <a:cubicBezTo>
                    <a:pt x="1140" y="1073"/>
                    <a:pt x="1141" y="1073"/>
                    <a:pt x="1141" y="1073"/>
                  </a:cubicBezTo>
                  <a:cubicBezTo>
                    <a:pt x="1203" y="1073"/>
                    <a:pt x="1260" y="1078"/>
                    <a:pt x="1321" y="1084"/>
                  </a:cubicBezTo>
                  <a:cubicBezTo>
                    <a:pt x="1381" y="1089"/>
                    <a:pt x="1444" y="1096"/>
                    <a:pt x="1507" y="1096"/>
                  </a:cubicBezTo>
                  <a:cubicBezTo>
                    <a:pt x="1630" y="1096"/>
                    <a:pt x="1706" y="1070"/>
                    <a:pt x="1733" y="1020"/>
                  </a:cubicBezTo>
                  <a:cubicBezTo>
                    <a:pt x="1755" y="877"/>
                    <a:pt x="1773" y="766"/>
                    <a:pt x="1830" y="662"/>
                  </a:cubicBezTo>
                  <a:cubicBezTo>
                    <a:pt x="1938" y="461"/>
                    <a:pt x="2118" y="327"/>
                    <a:pt x="2237" y="238"/>
                  </a:cubicBezTo>
                  <a:cubicBezTo>
                    <a:pt x="2445" y="80"/>
                    <a:pt x="2662" y="0"/>
                    <a:pt x="2879" y="0"/>
                  </a:cubicBezTo>
                  <a:cubicBezTo>
                    <a:pt x="3005" y="0"/>
                    <a:pt x="3133" y="27"/>
                    <a:pt x="3262" y="80"/>
                  </a:cubicBezTo>
                  <a:cubicBezTo>
                    <a:pt x="3404" y="138"/>
                    <a:pt x="3505" y="237"/>
                    <a:pt x="3595" y="323"/>
                  </a:cubicBezTo>
                  <a:cubicBezTo>
                    <a:pt x="3652" y="379"/>
                    <a:pt x="3702" y="427"/>
                    <a:pt x="3756" y="458"/>
                  </a:cubicBezTo>
                  <a:cubicBezTo>
                    <a:pt x="3787" y="476"/>
                    <a:pt x="3837" y="485"/>
                    <a:pt x="3903" y="485"/>
                  </a:cubicBezTo>
                  <a:cubicBezTo>
                    <a:pt x="3962" y="485"/>
                    <a:pt x="4023" y="478"/>
                    <a:pt x="4082" y="472"/>
                  </a:cubicBezTo>
                  <a:cubicBezTo>
                    <a:pt x="4136" y="466"/>
                    <a:pt x="4188" y="461"/>
                    <a:pt x="4237" y="459"/>
                  </a:cubicBezTo>
                  <a:lnTo>
                    <a:pt x="4549" y="451"/>
                  </a:lnTo>
                  <a:cubicBezTo>
                    <a:pt x="4746" y="446"/>
                    <a:pt x="4942" y="440"/>
                    <a:pt x="5138" y="440"/>
                  </a:cubicBezTo>
                  <a:cubicBezTo>
                    <a:pt x="5278" y="440"/>
                    <a:pt x="5419" y="443"/>
                    <a:pt x="5560" y="450"/>
                  </a:cubicBezTo>
                  <a:lnTo>
                    <a:pt x="5893" y="466"/>
                  </a:lnTo>
                  <a:cubicBezTo>
                    <a:pt x="6281" y="483"/>
                    <a:pt x="6682" y="500"/>
                    <a:pt x="7079" y="577"/>
                  </a:cubicBezTo>
                  <a:cubicBezTo>
                    <a:pt x="7273" y="615"/>
                    <a:pt x="7457" y="680"/>
                    <a:pt x="7638" y="744"/>
                  </a:cubicBezTo>
                  <a:cubicBezTo>
                    <a:pt x="7875" y="828"/>
                    <a:pt x="8098" y="907"/>
                    <a:pt x="8332" y="916"/>
                  </a:cubicBezTo>
                  <a:cubicBezTo>
                    <a:pt x="8333" y="916"/>
                    <a:pt x="8334" y="916"/>
                    <a:pt x="8334" y="916"/>
                  </a:cubicBezTo>
                  <a:cubicBezTo>
                    <a:pt x="8540" y="916"/>
                    <a:pt x="8740" y="859"/>
                    <a:pt x="8952" y="799"/>
                  </a:cubicBezTo>
                  <a:cubicBezTo>
                    <a:pt x="9182" y="734"/>
                    <a:pt x="9420" y="667"/>
                    <a:pt x="9654" y="667"/>
                  </a:cubicBezTo>
                  <a:cubicBezTo>
                    <a:pt x="9804" y="667"/>
                    <a:pt x="9937" y="694"/>
                    <a:pt x="10060" y="750"/>
                  </a:cubicBezTo>
                  <a:lnTo>
                    <a:pt x="10184" y="809"/>
                  </a:lnTo>
                  <a:cubicBezTo>
                    <a:pt x="10311" y="870"/>
                    <a:pt x="10394" y="911"/>
                    <a:pt x="10506" y="911"/>
                  </a:cubicBezTo>
                  <a:cubicBezTo>
                    <a:pt x="10538" y="911"/>
                    <a:pt x="10574" y="908"/>
                    <a:pt x="10613" y="900"/>
                  </a:cubicBezTo>
                  <a:lnTo>
                    <a:pt x="10748" y="871"/>
                  </a:lnTo>
                  <a:cubicBezTo>
                    <a:pt x="10870" y="843"/>
                    <a:pt x="10983" y="819"/>
                    <a:pt x="11098" y="819"/>
                  </a:cubicBezTo>
                  <a:cubicBezTo>
                    <a:pt x="11235" y="819"/>
                    <a:pt x="11363" y="853"/>
                    <a:pt x="11489" y="922"/>
                  </a:cubicBezTo>
                  <a:cubicBezTo>
                    <a:pt x="11561" y="961"/>
                    <a:pt x="11629" y="1005"/>
                    <a:pt x="11695" y="1049"/>
                  </a:cubicBezTo>
                  <a:cubicBezTo>
                    <a:pt x="11822" y="1133"/>
                    <a:pt x="11931" y="1205"/>
                    <a:pt x="12055" y="1222"/>
                  </a:cubicBezTo>
                  <a:cubicBezTo>
                    <a:pt x="12063" y="1222"/>
                    <a:pt x="12071" y="1222"/>
                    <a:pt x="12078" y="1222"/>
                  </a:cubicBezTo>
                  <a:cubicBezTo>
                    <a:pt x="12215" y="1222"/>
                    <a:pt x="12310" y="1198"/>
                    <a:pt x="12405" y="1175"/>
                  </a:cubicBezTo>
                  <a:cubicBezTo>
                    <a:pt x="12531" y="1144"/>
                    <a:pt x="12656" y="1116"/>
                    <a:pt x="12775" y="1116"/>
                  </a:cubicBezTo>
                  <a:cubicBezTo>
                    <a:pt x="13040" y="1116"/>
                    <a:pt x="13245" y="1249"/>
                    <a:pt x="13401" y="1522"/>
                  </a:cubicBezTo>
                  <a:cubicBezTo>
                    <a:pt x="13467" y="1640"/>
                    <a:pt x="13497" y="1760"/>
                    <a:pt x="13521" y="1856"/>
                  </a:cubicBezTo>
                  <a:cubicBezTo>
                    <a:pt x="13548" y="1961"/>
                    <a:pt x="13559" y="1995"/>
                    <a:pt x="13580" y="2011"/>
                  </a:cubicBezTo>
                  <a:cubicBezTo>
                    <a:pt x="13682" y="2094"/>
                    <a:pt x="13840" y="2105"/>
                    <a:pt x="13982" y="2105"/>
                  </a:cubicBezTo>
                  <a:lnTo>
                    <a:pt x="14196" y="2102"/>
                  </a:lnTo>
                  <a:cubicBezTo>
                    <a:pt x="14435" y="2102"/>
                    <a:pt x="14507" y="2164"/>
                    <a:pt x="14638" y="2329"/>
                  </a:cubicBezTo>
                  <a:lnTo>
                    <a:pt x="14713" y="2420"/>
                  </a:lnTo>
                  <a:cubicBezTo>
                    <a:pt x="14814" y="2540"/>
                    <a:pt x="15002" y="2584"/>
                    <a:pt x="15183" y="2627"/>
                  </a:cubicBezTo>
                  <a:cubicBezTo>
                    <a:pt x="15252" y="2644"/>
                    <a:pt x="15319" y="2660"/>
                    <a:pt x="15381" y="2679"/>
                  </a:cubicBezTo>
                  <a:cubicBezTo>
                    <a:pt x="15677" y="2773"/>
                    <a:pt x="15956" y="2793"/>
                    <a:pt x="16252" y="2814"/>
                  </a:cubicBezTo>
                  <a:cubicBezTo>
                    <a:pt x="16382" y="2823"/>
                    <a:pt x="16513" y="2833"/>
                    <a:pt x="16646" y="2849"/>
                  </a:cubicBezTo>
                  <a:lnTo>
                    <a:pt x="16646" y="2706"/>
                  </a:lnTo>
                  <a:lnTo>
                    <a:pt x="16866" y="2705"/>
                  </a:lnTo>
                  <a:lnTo>
                    <a:pt x="16959" y="2449"/>
                  </a:lnTo>
                  <a:cubicBezTo>
                    <a:pt x="17029" y="2482"/>
                    <a:pt x="17301" y="2553"/>
                    <a:pt x="17456" y="2594"/>
                  </a:cubicBezTo>
                  <a:lnTo>
                    <a:pt x="17583" y="2630"/>
                  </a:lnTo>
                  <a:cubicBezTo>
                    <a:pt x="17951" y="2738"/>
                    <a:pt x="18304" y="2919"/>
                    <a:pt x="18626" y="3165"/>
                  </a:cubicBezTo>
                  <a:cubicBezTo>
                    <a:pt x="18674" y="3202"/>
                    <a:pt x="18720" y="3242"/>
                    <a:pt x="18765" y="3282"/>
                  </a:cubicBezTo>
                  <a:cubicBezTo>
                    <a:pt x="18846" y="3353"/>
                    <a:pt x="18916" y="3415"/>
                    <a:pt x="18986" y="3437"/>
                  </a:cubicBezTo>
                  <a:cubicBezTo>
                    <a:pt x="19053" y="3458"/>
                    <a:pt x="19127" y="3461"/>
                    <a:pt x="19205" y="3464"/>
                  </a:cubicBezTo>
                  <a:cubicBezTo>
                    <a:pt x="19335" y="3470"/>
                    <a:pt x="19482" y="3476"/>
                    <a:pt x="19641" y="3562"/>
                  </a:cubicBezTo>
                  <a:cubicBezTo>
                    <a:pt x="19808" y="3654"/>
                    <a:pt x="19950" y="3698"/>
                    <a:pt x="20079" y="3698"/>
                  </a:cubicBezTo>
                  <a:cubicBezTo>
                    <a:pt x="20130" y="3698"/>
                    <a:pt x="20179" y="3691"/>
                    <a:pt x="20225" y="3676"/>
                  </a:cubicBezTo>
                  <a:cubicBezTo>
                    <a:pt x="20277" y="3660"/>
                    <a:pt x="20329" y="3633"/>
                    <a:pt x="20381" y="3607"/>
                  </a:cubicBezTo>
                  <a:cubicBezTo>
                    <a:pt x="20493" y="3552"/>
                    <a:pt x="20619" y="3489"/>
                    <a:pt x="20763" y="3489"/>
                  </a:cubicBezTo>
                  <a:cubicBezTo>
                    <a:pt x="20862" y="3489"/>
                    <a:pt x="20957" y="3520"/>
                    <a:pt x="21045" y="3580"/>
                  </a:cubicBezTo>
                  <a:cubicBezTo>
                    <a:pt x="21082" y="3601"/>
                    <a:pt x="21123" y="3635"/>
                    <a:pt x="21165" y="3678"/>
                  </a:cubicBezTo>
                  <a:cubicBezTo>
                    <a:pt x="21439" y="3963"/>
                    <a:pt x="21293" y="4324"/>
                    <a:pt x="21222" y="4498"/>
                  </a:cubicBezTo>
                  <a:lnTo>
                    <a:pt x="21180" y="4606"/>
                  </a:lnTo>
                  <a:cubicBezTo>
                    <a:pt x="21155" y="4677"/>
                    <a:pt x="21166" y="4735"/>
                    <a:pt x="21204" y="4880"/>
                  </a:cubicBezTo>
                  <a:cubicBezTo>
                    <a:pt x="21242" y="5026"/>
                    <a:pt x="21294" y="5226"/>
                    <a:pt x="21241" y="5457"/>
                  </a:cubicBezTo>
                  <a:cubicBezTo>
                    <a:pt x="21166" y="5787"/>
                    <a:pt x="20891" y="5964"/>
                    <a:pt x="20669" y="6105"/>
                  </a:cubicBezTo>
                  <a:cubicBezTo>
                    <a:pt x="20609" y="6144"/>
                    <a:pt x="20552" y="6180"/>
                    <a:pt x="20509" y="6215"/>
                  </a:cubicBezTo>
                  <a:cubicBezTo>
                    <a:pt x="20351" y="6343"/>
                    <a:pt x="20191" y="6449"/>
                    <a:pt x="20031" y="6555"/>
                  </a:cubicBezTo>
                  <a:lnTo>
                    <a:pt x="19799" y="6710"/>
                  </a:lnTo>
                  <a:cubicBezTo>
                    <a:pt x="19715" y="6769"/>
                    <a:pt x="19644" y="6847"/>
                    <a:pt x="19573" y="6923"/>
                  </a:cubicBezTo>
                  <a:cubicBezTo>
                    <a:pt x="19474" y="7028"/>
                    <a:pt x="19372" y="7137"/>
                    <a:pt x="19243" y="7218"/>
                  </a:cubicBezTo>
                  <a:cubicBezTo>
                    <a:pt x="19034" y="7347"/>
                    <a:pt x="18816" y="7373"/>
                    <a:pt x="18605" y="7398"/>
                  </a:cubicBezTo>
                  <a:cubicBezTo>
                    <a:pt x="18492" y="7412"/>
                    <a:pt x="18379" y="7425"/>
                    <a:pt x="18273" y="7458"/>
                  </a:cubicBezTo>
                  <a:cubicBezTo>
                    <a:pt x="17538" y="7685"/>
                    <a:pt x="17119" y="7999"/>
                    <a:pt x="17085" y="8191"/>
                  </a:cubicBezTo>
                  <a:cubicBezTo>
                    <a:pt x="17071" y="8275"/>
                    <a:pt x="17067" y="8346"/>
                    <a:pt x="17063" y="8408"/>
                  </a:cubicBezTo>
                  <a:cubicBezTo>
                    <a:pt x="17049" y="8643"/>
                    <a:pt x="17021" y="8843"/>
                    <a:pt x="16797" y="9082"/>
                  </a:cubicBezTo>
                  <a:cubicBezTo>
                    <a:pt x="16375" y="9534"/>
                    <a:pt x="15893" y="10220"/>
                    <a:pt x="15508" y="10920"/>
                  </a:cubicBezTo>
                  <a:cubicBezTo>
                    <a:pt x="15310" y="11276"/>
                    <a:pt x="15009" y="11979"/>
                    <a:pt x="15205" y="12679"/>
                  </a:cubicBezTo>
                  <a:cubicBezTo>
                    <a:pt x="15252" y="12846"/>
                    <a:pt x="15373" y="13101"/>
                    <a:pt x="15471" y="13199"/>
                  </a:cubicBezTo>
                  <a:cubicBezTo>
                    <a:pt x="15487" y="13214"/>
                    <a:pt x="15544" y="13243"/>
                    <a:pt x="15582" y="13263"/>
                  </a:cubicBezTo>
                  <a:cubicBezTo>
                    <a:pt x="15731" y="13337"/>
                    <a:pt x="16041" y="13492"/>
                    <a:pt x="16002" y="13927"/>
                  </a:cubicBezTo>
                  <a:cubicBezTo>
                    <a:pt x="15964" y="14353"/>
                    <a:pt x="15590" y="14497"/>
                    <a:pt x="15342" y="14593"/>
                  </a:cubicBezTo>
                  <a:cubicBezTo>
                    <a:pt x="15273" y="14620"/>
                    <a:pt x="15208" y="14642"/>
                    <a:pt x="15167" y="14670"/>
                  </a:cubicBezTo>
                  <a:cubicBezTo>
                    <a:pt x="14800" y="14916"/>
                    <a:pt x="14510" y="15357"/>
                    <a:pt x="14307" y="15979"/>
                  </a:cubicBezTo>
                  <a:cubicBezTo>
                    <a:pt x="14211" y="16280"/>
                    <a:pt x="14191" y="16599"/>
                    <a:pt x="14191" y="16986"/>
                  </a:cubicBezTo>
                  <a:lnTo>
                    <a:pt x="14191" y="17235"/>
                  </a:lnTo>
                  <a:lnTo>
                    <a:pt x="13688" y="17332"/>
                  </a:lnTo>
                  <a:cubicBezTo>
                    <a:pt x="13537" y="17363"/>
                    <a:pt x="13386" y="17394"/>
                    <a:pt x="13229" y="17419"/>
                  </a:cubicBezTo>
                  <a:cubicBezTo>
                    <a:pt x="12849" y="17478"/>
                    <a:pt x="12421" y="17894"/>
                    <a:pt x="12295" y="18327"/>
                  </a:cubicBezTo>
                  <a:cubicBezTo>
                    <a:pt x="12268" y="18417"/>
                    <a:pt x="12253" y="18517"/>
                    <a:pt x="12237" y="18618"/>
                  </a:cubicBezTo>
                  <a:cubicBezTo>
                    <a:pt x="12199" y="18852"/>
                    <a:pt x="12156" y="19117"/>
                    <a:pt x="12011" y="19335"/>
                  </a:cubicBezTo>
                  <a:cubicBezTo>
                    <a:pt x="11888" y="19519"/>
                    <a:pt x="11747" y="19612"/>
                    <a:pt x="11590" y="19612"/>
                  </a:cubicBezTo>
                  <a:cubicBezTo>
                    <a:pt x="11451" y="19612"/>
                    <a:pt x="11330" y="19537"/>
                    <a:pt x="11224" y="19471"/>
                  </a:cubicBezTo>
                  <a:cubicBezTo>
                    <a:pt x="11148" y="19424"/>
                    <a:pt x="11077" y="19381"/>
                    <a:pt x="11015" y="19372"/>
                  </a:cubicBezTo>
                  <a:cubicBezTo>
                    <a:pt x="11013" y="19372"/>
                    <a:pt x="11012" y="19372"/>
                    <a:pt x="11011" y="19372"/>
                  </a:cubicBezTo>
                  <a:cubicBezTo>
                    <a:pt x="10945" y="19372"/>
                    <a:pt x="10897" y="19416"/>
                    <a:pt x="10818" y="19493"/>
                  </a:cubicBezTo>
                  <a:cubicBezTo>
                    <a:pt x="10728" y="19581"/>
                    <a:pt x="10616" y="19690"/>
                    <a:pt x="10460" y="19722"/>
                  </a:cubicBezTo>
                  <a:cubicBezTo>
                    <a:pt x="10413" y="19732"/>
                    <a:pt x="10367" y="19736"/>
                    <a:pt x="10320" y="19736"/>
                  </a:cubicBezTo>
                  <a:cubicBezTo>
                    <a:pt x="10188" y="19736"/>
                    <a:pt x="10068" y="19702"/>
                    <a:pt x="9952" y="19669"/>
                  </a:cubicBezTo>
                  <a:cubicBezTo>
                    <a:pt x="9874" y="19647"/>
                    <a:pt x="9797" y="19625"/>
                    <a:pt x="9720" y="19618"/>
                  </a:cubicBezTo>
                  <a:lnTo>
                    <a:pt x="9491" y="19595"/>
                  </a:lnTo>
                  <a:cubicBezTo>
                    <a:pt x="9248" y="19570"/>
                    <a:pt x="9005" y="19545"/>
                    <a:pt x="8762" y="19545"/>
                  </a:cubicBezTo>
                  <a:cubicBezTo>
                    <a:pt x="8622" y="19545"/>
                    <a:pt x="8482" y="19554"/>
                    <a:pt x="8342" y="19576"/>
                  </a:cubicBezTo>
                  <a:cubicBezTo>
                    <a:pt x="8004" y="19629"/>
                    <a:pt x="7687" y="19816"/>
                    <a:pt x="7351" y="20014"/>
                  </a:cubicBezTo>
                  <a:lnTo>
                    <a:pt x="7063" y="20180"/>
                  </a:lnTo>
                  <a:cubicBezTo>
                    <a:pt x="6979" y="20227"/>
                    <a:pt x="6886" y="20265"/>
                    <a:pt x="6793" y="20303"/>
                  </a:cubicBezTo>
                  <a:cubicBezTo>
                    <a:pt x="6649" y="20361"/>
                    <a:pt x="6514" y="20416"/>
                    <a:pt x="6420" y="20510"/>
                  </a:cubicBezTo>
                  <a:cubicBezTo>
                    <a:pt x="6339" y="20592"/>
                    <a:pt x="6289" y="20725"/>
                    <a:pt x="6231" y="20879"/>
                  </a:cubicBezTo>
                  <a:cubicBezTo>
                    <a:pt x="6119" y="21181"/>
                    <a:pt x="5964" y="21595"/>
                    <a:pt x="5484" y="21600"/>
                  </a:cubicBezTo>
                  <a:lnTo>
                    <a:pt x="5477" y="21600"/>
                  </a:ln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93" name="Shape 17072">
              <a:extLst>
                <a:ext uri="{FF2B5EF4-FFF2-40B4-BE49-F238E27FC236}">
                  <a16:creationId xmlns:a16="http://schemas.microsoft.com/office/drawing/2014/main" id="{EE2343B9-720B-1FB9-68E9-286935549CC9}"/>
                </a:ext>
              </a:extLst>
            </p:cNvPr>
            <p:cNvSpPr/>
            <p:nvPr/>
          </p:nvSpPr>
          <p:spPr>
            <a:xfrm>
              <a:off x="5678865" y="2361614"/>
              <a:ext cx="33770" cy="39145"/>
            </a:xfrm>
            <a:custGeom>
              <a:avLst/>
              <a:gdLst/>
              <a:ahLst/>
              <a:cxnLst>
                <a:cxn ang="0">
                  <a:pos x="wd2" y="hd2"/>
                </a:cxn>
                <a:cxn ang="5400000">
                  <a:pos x="wd2" y="hd2"/>
                </a:cxn>
                <a:cxn ang="10800000">
                  <a:pos x="wd2" y="hd2"/>
                </a:cxn>
                <a:cxn ang="16200000">
                  <a:pos x="wd2" y="hd2"/>
                </a:cxn>
              </a:cxnLst>
              <a:rect l="0" t="0" r="r" b="b"/>
              <a:pathLst>
                <a:path w="20659" h="21600" extrusionOk="0">
                  <a:moveTo>
                    <a:pt x="13301" y="20905"/>
                  </a:moveTo>
                  <a:cubicBezTo>
                    <a:pt x="11484" y="20461"/>
                    <a:pt x="9707" y="20198"/>
                    <a:pt x="7666" y="20210"/>
                  </a:cubicBezTo>
                  <a:lnTo>
                    <a:pt x="5757" y="20222"/>
                  </a:lnTo>
                  <a:lnTo>
                    <a:pt x="4751" y="19986"/>
                  </a:lnTo>
                  <a:cubicBezTo>
                    <a:pt x="-438" y="17716"/>
                    <a:pt x="-121" y="9076"/>
                    <a:pt x="100" y="6480"/>
                  </a:cubicBezTo>
                  <a:lnTo>
                    <a:pt x="201" y="5314"/>
                  </a:lnTo>
                  <a:lnTo>
                    <a:pt x="1321" y="4705"/>
                  </a:lnTo>
                  <a:cubicBezTo>
                    <a:pt x="2080" y="4293"/>
                    <a:pt x="2953" y="3876"/>
                    <a:pt x="3861" y="3444"/>
                  </a:cubicBezTo>
                  <a:cubicBezTo>
                    <a:pt x="5007" y="2898"/>
                    <a:pt x="6224" y="2321"/>
                    <a:pt x="7335" y="1669"/>
                  </a:cubicBezTo>
                  <a:lnTo>
                    <a:pt x="10170" y="0"/>
                  </a:lnTo>
                  <a:lnTo>
                    <a:pt x="11189" y="2890"/>
                  </a:lnTo>
                  <a:cubicBezTo>
                    <a:pt x="11850" y="4760"/>
                    <a:pt x="13865" y="8255"/>
                    <a:pt x="15752" y="8255"/>
                  </a:cubicBezTo>
                  <a:cubicBezTo>
                    <a:pt x="16506" y="8188"/>
                    <a:pt x="16969" y="8161"/>
                    <a:pt x="17326" y="8161"/>
                  </a:cubicBezTo>
                  <a:lnTo>
                    <a:pt x="18799" y="8161"/>
                  </a:lnTo>
                  <a:lnTo>
                    <a:pt x="20267" y="9484"/>
                  </a:lnTo>
                  <a:cubicBezTo>
                    <a:pt x="21162" y="10863"/>
                    <a:pt x="20351" y="12127"/>
                    <a:pt x="19562" y="13349"/>
                  </a:cubicBezTo>
                  <a:cubicBezTo>
                    <a:pt x="18777" y="14566"/>
                    <a:pt x="17591" y="16408"/>
                    <a:pt x="16585" y="19350"/>
                  </a:cubicBezTo>
                  <a:lnTo>
                    <a:pt x="15818" y="21600"/>
                  </a:lnTo>
                  <a:cubicBezTo>
                    <a:pt x="14950" y="21337"/>
                    <a:pt x="14121" y="21105"/>
                    <a:pt x="13301" y="20905"/>
                  </a:cubicBezTo>
                  <a:close/>
                </a:path>
              </a:pathLst>
            </a:custGeom>
            <a:solidFill>
              <a:schemeClr val="bg1">
                <a:lumMod val="8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94" name="Shape 17073">
              <a:extLst>
                <a:ext uri="{FF2B5EF4-FFF2-40B4-BE49-F238E27FC236}">
                  <a16:creationId xmlns:a16="http://schemas.microsoft.com/office/drawing/2014/main" id="{4F67EB50-06C9-54B9-26F8-AD5216359619}"/>
                </a:ext>
              </a:extLst>
            </p:cNvPr>
            <p:cNvSpPr/>
            <p:nvPr/>
          </p:nvSpPr>
          <p:spPr>
            <a:xfrm>
              <a:off x="5605067" y="2245006"/>
              <a:ext cx="128583" cy="114943"/>
            </a:xfrm>
            <a:custGeom>
              <a:avLst/>
              <a:gdLst/>
              <a:ahLst/>
              <a:cxnLst>
                <a:cxn ang="0">
                  <a:pos x="wd2" y="hd2"/>
                </a:cxn>
                <a:cxn ang="5400000">
                  <a:pos x="wd2" y="hd2"/>
                </a:cxn>
                <a:cxn ang="10800000">
                  <a:pos x="wd2" y="hd2"/>
                </a:cxn>
                <a:cxn ang="16200000">
                  <a:pos x="wd2" y="hd2"/>
                </a:cxn>
              </a:cxnLst>
              <a:rect l="0" t="0" r="r" b="b"/>
              <a:pathLst>
                <a:path w="20916" h="21600" extrusionOk="0">
                  <a:moveTo>
                    <a:pt x="14611" y="21600"/>
                  </a:moveTo>
                  <a:cubicBezTo>
                    <a:pt x="14448" y="21288"/>
                    <a:pt x="14169" y="21172"/>
                    <a:pt x="13690" y="20991"/>
                  </a:cubicBezTo>
                  <a:cubicBezTo>
                    <a:pt x="13486" y="20915"/>
                    <a:pt x="13280" y="20836"/>
                    <a:pt x="13078" y="20736"/>
                  </a:cubicBezTo>
                  <a:cubicBezTo>
                    <a:pt x="12831" y="20616"/>
                    <a:pt x="12064" y="20242"/>
                    <a:pt x="11976" y="19408"/>
                  </a:cubicBezTo>
                  <a:cubicBezTo>
                    <a:pt x="11919" y="18862"/>
                    <a:pt x="12176" y="18342"/>
                    <a:pt x="12740" y="17860"/>
                  </a:cubicBezTo>
                  <a:cubicBezTo>
                    <a:pt x="12778" y="17828"/>
                    <a:pt x="12810" y="17799"/>
                    <a:pt x="12836" y="17774"/>
                  </a:cubicBezTo>
                  <a:cubicBezTo>
                    <a:pt x="12768" y="17704"/>
                    <a:pt x="12661" y="17608"/>
                    <a:pt x="12500" y="17477"/>
                  </a:cubicBezTo>
                  <a:cubicBezTo>
                    <a:pt x="11685" y="16811"/>
                    <a:pt x="10796" y="16328"/>
                    <a:pt x="9859" y="16044"/>
                  </a:cubicBezTo>
                  <a:cubicBezTo>
                    <a:pt x="9049" y="15801"/>
                    <a:pt x="8063" y="15505"/>
                    <a:pt x="7247" y="15505"/>
                  </a:cubicBezTo>
                  <a:cubicBezTo>
                    <a:pt x="6912" y="15505"/>
                    <a:pt x="6644" y="15556"/>
                    <a:pt x="6449" y="15655"/>
                  </a:cubicBezTo>
                  <a:cubicBezTo>
                    <a:pt x="6179" y="15791"/>
                    <a:pt x="5973" y="15981"/>
                    <a:pt x="5755" y="16183"/>
                  </a:cubicBezTo>
                  <a:cubicBezTo>
                    <a:pt x="5370" y="16536"/>
                    <a:pt x="4893" y="16976"/>
                    <a:pt x="4117" y="16976"/>
                  </a:cubicBezTo>
                  <a:cubicBezTo>
                    <a:pt x="3969" y="16976"/>
                    <a:pt x="3809" y="16962"/>
                    <a:pt x="3632" y="16924"/>
                  </a:cubicBezTo>
                  <a:cubicBezTo>
                    <a:pt x="3135" y="16821"/>
                    <a:pt x="2673" y="16769"/>
                    <a:pt x="2209" y="16769"/>
                  </a:cubicBezTo>
                  <a:cubicBezTo>
                    <a:pt x="1743" y="16769"/>
                    <a:pt x="1277" y="16821"/>
                    <a:pt x="773" y="16924"/>
                  </a:cubicBezTo>
                  <a:lnTo>
                    <a:pt x="409" y="17014"/>
                  </a:lnTo>
                  <a:lnTo>
                    <a:pt x="0" y="15536"/>
                  </a:lnTo>
                  <a:cubicBezTo>
                    <a:pt x="178" y="15457"/>
                    <a:pt x="306" y="15369"/>
                    <a:pt x="402" y="15260"/>
                  </a:cubicBezTo>
                  <a:cubicBezTo>
                    <a:pt x="539" y="15101"/>
                    <a:pt x="661" y="14838"/>
                    <a:pt x="791" y="14558"/>
                  </a:cubicBezTo>
                  <a:cubicBezTo>
                    <a:pt x="932" y="14255"/>
                    <a:pt x="1093" y="13911"/>
                    <a:pt x="1320" y="13607"/>
                  </a:cubicBezTo>
                  <a:cubicBezTo>
                    <a:pt x="1753" y="13024"/>
                    <a:pt x="2259" y="12630"/>
                    <a:pt x="2749" y="12247"/>
                  </a:cubicBezTo>
                  <a:lnTo>
                    <a:pt x="2995" y="12055"/>
                  </a:lnTo>
                  <a:cubicBezTo>
                    <a:pt x="3736" y="11462"/>
                    <a:pt x="4316" y="10657"/>
                    <a:pt x="4931" y="9804"/>
                  </a:cubicBezTo>
                  <a:cubicBezTo>
                    <a:pt x="5136" y="9519"/>
                    <a:pt x="5341" y="9235"/>
                    <a:pt x="5551" y="8960"/>
                  </a:cubicBezTo>
                  <a:cubicBezTo>
                    <a:pt x="6192" y="8117"/>
                    <a:pt x="7070" y="6960"/>
                    <a:pt x="7060" y="5905"/>
                  </a:cubicBezTo>
                  <a:cubicBezTo>
                    <a:pt x="7059" y="5742"/>
                    <a:pt x="7033" y="5537"/>
                    <a:pt x="7008" y="5312"/>
                  </a:cubicBezTo>
                  <a:cubicBezTo>
                    <a:pt x="6896" y="4317"/>
                    <a:pt x="6708" y="2654"/>
                    <a:pt x="7974" y="2094"/>
                  </a:cubicBezTo>
                  <a:cubicBezTo>
                    <a:pt x="8185" y="2001"/>
                    <a:pt x="8388" y="1954"/>
                    <a:pt x="8579" y="1954"/>
                  </a:cubicBezTo>
                  <a:cubicBezTo>
                    <a:pt x="9776" y="1954"/>
                    <a:pt x="9887" y="3483"/>
                    <a:pt x="9930" y="4058"/>
                  </a:cubicBezTo>
                  <a:cubicBezTo>
                    <a:pt x="10083" y="6003"/>
                    <a:pt x="10431" y="6467"/>
                    <a:pt x="10499" y="6540"/>
                  </a:cubicBezTo>
                  <a:cubicBezTo>
                    <a:pt x="10478" y="6485"/>
                    <a:pt x="10591" y="6254"/>
                    <a:pt x="10639" y="5958"/>
                  </a:cubicBezTo>
                  <a:cubicBezTo>
                    <a:pt x="10702" y="5576"/>
                    <a:pt x="10626" y="5177"/>
                    <a:pt x="10545" y="4755"/>
                  </a:cubicBezTo>
                  <a:cubicBezTo>
                    <a:pt x="10384" y="3920"/>
                    <a:pt x="10165" y="2775"/>
                    <a:pt x="11187" y="1681"/>
                  </a:cubicBezTo>
                  <a:cubicBezTo>
                    <a:pt x="11931" y="881"/>
                    <a:pt x="12955" y="709"/>
                    <a:pt x="13779" y="570"/>
                  </a:cubicBezTo>
                  <a:lnTo>
                    <a:pt x="14094" y="515"/>
                  </a:lnTo>
                  <a:cubicBezTo>
                    <a:pt x="14401" y="460"/>
                    <a:pt x="14706" y="392"/>
                    <a:pt x="15010" y="324"/>
                  </a:cubicBezTo>
                  <a:cubicBezTo>
                    <a:pt x="15727" y="165"/>
                    <a:pt x="16468" y="0"/>
                    <a:pt x="17220" y="0"/>
                  </a:cubicBezTo>
                  <a:cubicBezTo>
                    <a:pt x="18108" y="0"/>
                    <a:pt x="18879" y="233"/>
                    <a:pt x="19579" y="712"/>
                  </a:cubicBezTo>
                  <a:cubicBezTo>
                    <a:pt x="21600" y="2107"/>
                    <a:pt x="20800" y="4577"/>
                    <a:pt x="20538" y="5387"/>
                  </a:cubicBezTo>
                  <a:cubicBezTo>
                    <a:pt x="20273" y="6199"/>
                    <a:pt x="20012" y="6686"/>
                    <a:pt x="19328" y="7094"/>
                  </a:cubicBezTo>
                  <a:cubicBezTo>
                    <a:pt x="19520" y="7153"/>
                    <a:pt x="19684" y="7258"/>
                    <a:pt x="19817" y="7411"/>
                  </a:cubicBezTo>
                  <a:cubicBezTo>
                    <a:pt x="20036" y="7662"/>
                    <a:pt x="20145" y="8009"/>
                    <a:pt x="20144" y="8439"/>
                  </a:cubicBezTo>
                  <a:cubicBezTo>
                    <a:pt x="20144" y="9123"/>
                    <a:pt x="19741" y="9483"/>
                    <a:pt x="19524" y="9677"/>
                  </a:cubicBezTo>
                  <a:cubicBezTo>
                    <a:pt x="19275" y="9995"/>
                    <a:pt x="19198" y="10252"/>
                    <a:pt x="19117" y="10524"/>
                  </a:cubicBezTo>
                  <a:cubicBezTo>
                    <a:pt x="18982" y="10974"/>
                    <a:pt x="18830" y="11483"/>
                    <a:pt x="18476" y="11899"/>
                  </a:cubicBezTo>
                  <a:cubicBezTo>
                    <a:pt x="17779" y="12715"/>
                    <a:pt x="16776" y="12715"/>
                    <a:pt x="16238" y="12715"/>
                  </a:cubicBezTo>
                  <a:lnTo>
                    <a:pt x="15955" y="11940"/>
                  </a:lnTo>
                  <a:lnTo>
                    <a:pt x="15959" y="12715"/>
                  </a:lnTo>
                  <a:cubicBezTo>
                    <a:pt x="15959" y="12715"/>
                    <a:pt x="14939" y="12718"/>
                    <a:pt x="14851" y="12718"/>
                  </a:cubicBezTo>
                  <a:cubicBezTo>
                    <a:pt x="14997" y="13106"/>
                    <a:pt x="15163" y="13487"/>
                    <a:pt x="15355" y="13886"/>
                  </a:cubicBezTo>
                  <a:cubicBezTo>
                    <a:pt x="15853" y="14913"/>
                    <a:pt x="15564" y="15864"/>
                    <a:pt x="15332" y="16629"/>
                  </a:cubicBezTo>
                  <a:lnTo>
                    <a:pt x="15203" y="17073"/>
                  </a:lnTo>
                  <a:cubicBezTo>
                    <a:pt x="14904" y="18216"/>
                    <a:pt x="15308" y="19488"/>
                    <a:pt x="15749" y="20693"/>
                  </a:cubicBezTo>
                  <a:lnTo>
                    <a:pt x="14611" y="21600"/>
                  </a:lnTo>
                  <a:close/>
                </a:path>
              </a:pathLst>
            </a:custGeom>
            <a:solidFill>
              <a:schemeClr val="accent2"/>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95" name="Shape 17074">
              <a:extLst>
                <a:ext uri="{FF2B5EF4-FFF2-40B4-BE49-F238E27FC236}">
                  <a16:creationId xmlns:a16="http://schemas.microsoft.com/office/drawing/2014/main" id="{5E4A5A43-CA86-BB30-8749-CD8BAF3F11B0}"/>
                </a:ext>
              </a:extLst>
            </p:cNvPr>
            <p:cNvSpPr/>
            <p:nvPr/>
          </p:nvSpPr>
          <p:spPr>
            <a:xfrm>
              <a:off x="5575546" y="2317886"/>
              <a:ext cx="131954" cy="83911"/>
            </a:xfrm>
            <a:custGeom>
              <a:avLst/>
              <a:gdLst/>
              <a:ahLst/>
              <a:cxnLst>
                <a:cxn ang="0">
                  <a:pos x="wd2" y="hd2"/>
                </a:cxn>
                <a:cxn ang="5400000">
                  <a:pos x="wd2" y="hd2"/>
                </a:cxn>
                <a:cxn ang="10800000">
                  <a:pos x="wd2" y="hd2"/>
                </a:cxn>
                <a:cxn ang="16200000">
                  <a:pos x="wd2" y="hd2"/>
                </a:cxn>
              </a:cxnLst>
              <a:rect l="0" t="0" r="r" b="b"/>
              <a:pathLst>
                <a:path w="20964" h="21600" extrusionOk="0">
                  <a:moveTo>
                    <a:pt x="18141" y="21600"/>
                  </a:moveTo>
                  <a:cubicBezTo>
                    <a:pt x="17370" y="21589"/>
                    <a:pt x="16483" y="21512"/>
                    <a:pt x="15629" y="20708"/>
                  </a:cubicBezTo>
                  <a:cubicBezTo>
                    <a:pt x="15223" y="20332"/>
                    <a:pt x="14895" y="19849"/>
                    <a:pt x="14576" y="19381"/>
                  </a:cubicBezTo>
                  <a:cubicBezTo>
                    <a:pt x="14385" y="19101"/>
                    <a:pt x="14194" y="18819"/>
                    <a:pt x="13989" y="18575"/>
                  </a:cubicBezTo>
                  <a:cubicBezTo>
                    <a:pt x="13467" y="17960"/>
                    <a:pt x="12906" y="17650"/>
                    <a:pt x="12314" y="17320"/>
                  </a:cubicBezTo>
                  <a:cubicBezTo>
                    <a:pt x="11503" y="16871"/>
                    <a:pt x="10666" y="16408"/>
                    <a:pt x="9898" y="15173"/>
                  </a:cubicBezTo>
                  <a:cubicBezTo>
                    <a:pt x="9255" y="14136"/>
                    <a:pt x="8583" y="13347"/>
                    <a:pt x="7718" y="12612"/>
                  </a:cubicBezTo>
                  <a:cubicBezTo>
                    <a:pt x="6984" y="11985"/>
                    <a:pt x="6227" y="11450"/>
                    <a:pt x="5470" y="10912"/>
                  </a:cubicBezTo>
                  <a:cubicBezTo>
                    <a:pt x="4653" y="10333"/>
                    <a:pt x="3836" y="9752"/>
                    <a:pt x="3040" y="9065"/>
                  </a:cubicBezTo>
                  <a:lnTo>
                    <a:pt x="2803" y="8869"/>
                  </a:lnTo>
                  <a:cubicBezTo>
                    <a:pt x="2402" y="8548"/>
                    <a:pt x="1855" y="8111"/>
                    <a:pt x="1685" y="6896"/>
                  </a:cubicBezTo>
                  <a:lnTo>
                    <a:pt x="1661" y="6724"/>
                  </a:lnTo>
                  <a:cubicBezTo>
                    <a:pt x="1661" y="6724"/>
                    <a:pt x="1694" y="6213"/>
                    <a:pt x="1694" y="6209"/>
                  </a:cubicBezTo>
                  <a:lnTo>
                    <a:pt x="0" y="6209"/>
                  </a:lnTo>
                  <a:lnTo>
                    <a:pt x="2035" y="4236"/>
                  </a:lnTo>
                  <a:cubicBezTo>
                    <a:pt x="3159" y="3146"/>
                    <a:pt x="4467" y="2343"/>
                    <a:pt x="5716" y="1979"/>
                  </a:cubicBezTo>
                  <a:cubicBezTo>
                    <a:pt x="6293" y="1812"/>
                    <a:pt x="6826" y="1729"/>
                    <a:pt x="7356" y="1729"/>
                  </a:cubicBezTo>
                  <a:cubicBezTo>
                    <a:pt x="7887" y="1729"/>
                    <a:pt x="8416" y="1812"/>
                    <a:pt x="8984" y="1979"/>
                  </a:cubicBezTo>
                  <a:cubicBezTo>
                    <a:pt x="9070" y="2004"/>
                    <a:pt x="9148" y="2015"/>
                    <a:pt x="9220" y="2015"/>
                  </a:cubicBezTo>
                  <a:cubicBezTo>
                    <a:pt x="9496" y="2015"/>
                    <a:pt x="9654" y="1827"/>
                    <a:pt x="9984" y="1400"/>
                  </a:cubicBezTo>
                  <a:cubicBezTo>
                    <a:pt x="10229" y="1083"/>
                    <a:pt x="10534" y="689"/>
                    <a:pt x="10957" y="388"/>
                  </a:cubicBezTo>
                  <a:cubicBezTo>
                    <a:pt x="11324" y="126"/>
                    <a:pt x="11755" y="0"/>
                    <a:pt x="12277" y="0"/>
                  </a:cubicBezTo>
                  <a:cubicBezTo>
                    <a:pt x="13246" y="0"/>
                    <a:pt x="14305" y="445"/>
                    <a:pt x="15078" y="771"/>
                  </a:cubicBezTo>
                  <a:cubicBezTo>
                    <a:pt x="16240" y="1264"/>
                    <a:pt x="17255" y="2035"/>
                    <a:pt x="18182" y="3098"/>
                  </a:cubicBezTo>
                  <a:cubicBezTo>
                    <a:pt x="18673" y="3660"/>
                    <a:pt x="19154" y="4289"/>
                    <a:pt x="19161" y="5221"/>
                  </a:cubicBezTo>
                  <a:cubicBezTo>
                    <a:pt x="19168" y="6068"/>
                    <a:pt x="18780" y="6645"/>
                    <a:pt x="18441" y="7053"/>
                  </a:cubicBezTo>
                  <a:cubicBezTo>
                    <a:pt x="18392" y="7114"/>
                    <a:pt x="18352" y="7165"/>
                    <a:pt x="18319" y="7211"/>
                  </a:cubicBezTo>
                  <a:cubicBezTo>
                    <a:pt x="18365" y="7240"/>
                    <a:pt x="18424" y="7288"/>
                    <a:pt x="18499" y="7339"/>
                  </a:cubicBezTo>
                  <a:cubicBezTo>
                    <a:pt x="18662" y="7453"/>
                    <a:pt x="18824" y="7537"/>
                    <a:pt x="18985" y="7621"/>
                  </a:cubicBezTo>
                  <a:cubicBezTo>
                    <a:pt x="19596" y="7944"/>
                    <a:pt x="20356" y="8347"/>
                    <a:pt x="20754" y="9829"/>
                  </a:cubicBezTo>
                  <a:cubicBezTo>
                    <a:pt x="21600" y="13035"/>
                    <a:pt x="19697" y="14662"/>
                    <a:pt x="18560" y="15633"/>
                  </a:cubicBezTo>
                  <a:cubicBezTo>
                    <a:pt x="18453" y="15725"/>
                    <a:pt x="18348" y="15814"/>
                    <a:pt x="18247" y="15902"/>
                  </a:cubicBezTo>
                  <a:cubicBezTo>
                    <a:pt x="18220" y="17643"/>
                    <a:pt x="18435" y="19347"/>
                    <a:pt x="18733" y="19581"/>
                  </a:cubicBezTo>
                  <a:lnTo>
                    <a:pt x="18440" y="21600"/>
                  </a:lnTo>
                  <a:lnTo>
                    <a:pt x="18141" y="21600"/>
                  </a:lnTo>
                  <a:close/>
                </a:path>
              </a:pathLst>
            </a:custGeom>
            <a:solidFill>
              <a:srgbClr val="0A5D7A"/>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96" name="Shape 17075">
              <a:extLst>
                <a:ext uri="{FF2B5EF4-FFF2-40B4-BE49-F238E27FC236}">
                  <a16:creationId xmlns:a16="http://schemas.microsoft.com/office/drawing/2014/main" id="{BF6C82A7-85E3-508B-87BB-6F1020BCF26D}"/>
                </a:ext>
              </a:extLst>
            </p:cNvPr>
            <p:cNvSpPr/>
            <p:nvPr/>
          </p:nvSpPr>
          <p:spPr>
            <a:xfrm>
              <a:off x="5752665" y="2084670"/>
              <a:ext cx="86570" cy="133036"/>
            </a:xfrm>
            <a:custGeom>
              <a:avLst/>
              <a:gdLst/>
              <a:ahLst/>
              <a:cxnLst>
                <a:cxn ang="0">
                  <a:pos x="wd2" y="hd2"/>
                </a:cxn>
                <a:cxn ang="5400000">
                  <a:pos x="wd2" y="hd2"/>
                </a:cxn>
                <a:cxn ang="10800000">
                  <a:pos x="wd2" y="hd2"/>
                </a:cxn>
                <a:cxn ang="16200000">
                  <a:pos x="wd2" y="hd2"/>
                </a:cxn>
              </a:cxnLst>
              <a:rect l="0" t="0" r="r" b="b"/>
              <a:pathLst>
                <a:path w="20717" h="21600" extrusionOk="0">
                  <a:moveTo>
                    <a:pt x="13247" y="19225"/>
                  </a:moveTo>
                  <a:cubicBezTo>
                    <a:pt x="13204" y="19141"/>
                    <a:pt x="13178" y="19090"/>
                    <a:pt x="12718" y="19090"/>
                  </a:cubicBezTo>
                  <a:cubicBezTo>
                    <a:pt x="12500" y="19090"/>
                    <a:pt x="12274" y="19104"/>
                    <a:pt x="12047" y="19117"/>
                  </a:cubicBezTo>
                  <a:cubicBezTo>
                    <a:pt x="11767" y="19132"/>
                    <a:pt x="11488" y="19147"/>
                    <a:pt x="11222" y="19147"/>
                  </a:cubicBezTo>
                  <a:cubicBezTo>
                    <a:pt x="9668" y="19129"/>
                    <a:pt x="7964" y="19050"/>
                    <a:pt x="6362" y="18587"/>
                  </a:cubicBezTo>
                  <a:cubicBezTo>
                    <a:pt x="5867" y="18441"/>
                    <a:pt x="5377" y="18275"/>
                    <a:pt x="4888" y="18110"/>
                  </a:cubicBezTo>
                  <a:cubicBezTo>
                    <a:pt x="4277" y="17903"/>
                    <a:pt x="3666" y="17695"/>
                    <a:pt x="3058" y="17537"/>
                  </a:cubicBezTo>
                  <a:lnTo>
                    <a:pt x="2727" y="17451"/>
                  </a:lnTo>
                  <a:lnTo>
                    <a:pt x="2378" y="17041"/>
                  </a:lnTo>
                  <a:lnTo>
                    <a:pt x="2428" y="16790"/>
                  </a:lnTo>
                  <a:cubicBezTo>
                    <a:pt x="2490" y="16347"/>
                    <a:pt x="2906" y="15967"/>
                    <a:pt x="3272" y="15631"/>
                  </a:cubicBezTo>
                  <a:cubicBezTo>
                    <a:pt x="3418" y="15496"/>
                    <a:pt x="3666" y="15270"/>
                    <a:pt x="3692" y="15184"/>
                  </a:cubicBezTo>
                  <a:cubicBezTo>
                    <a:pt x="3258" y="15101"/>
                    <a:pt x="3030" y="15051"/>
                    <a:pt x="2806" y="14998"/>
                  </a:cubicBezTo>
                  <a:cubicBezTo>
                    <a:pt x="2057" y="14823"/>
                    <a:pt x="1031" y="14582"/>
                    <a:pt x="622" y="13783"/>
                  </a:cubicBezTo>
                  <a:cubicBezTo>
                    <a:pt x="284" y="13130"/>
                    <a:pt x="615" y="12493"/>
                    <a:pt x="883" y="11982"/>
                  </a:cubicBezTo>
                  <a:cubicBezTo>
                    <a:pt x="1040" y="11681"/>
                    <a:pt x="1190" y="11395"/>
                    <a:pt x="1171" y="11185"/>
                  </a:cubicBezTo>
                  <a:cubicBezTo>
                    <a:pt x="1142" y="10825"/>
                    <a:pt x="912" y="10452"/>
                    <a:pt x="671" y="10057"/>
                  </a:cubicBezTo>
                  <a:cubicBezTo>
                    <a:pt x="405" y="9624"/>
                    <a:pt x="129" y="9175"/>
                    <a:pt x="41" y="8658"/>
                  </a:cubicBezTo>
                  <a:cubicBezTo>
                    <a:pt x="-509" y="5497"/>
                    <a:pt x="4594" y="3871"/>
                    <a:pt x="8158" y="3549"/>
                  </a:cubicBezTo>
                  <a:cubicBezTo>
                    <a:pt x="9936" y="3389"/>
                    <a:pt x="10888" y="3082"/>
                    <a:pt x="12080" y="2282"/>
                  </a:cubicBezTo>
                  <a:cubicBezTo>
                    <a:pt x="13014" y="1654"/>
                    <a:pt x="14001" y="1195"/>
                    <a:pt x="15011" y="921"/>
                  </a:cubicBezTo>
                  <a:cubicBezTo>
                    <a:pt x="15263" y="853"/>
                    <a:pt x="15519" y="773"/>
                    <a:pt x="15777" y="692"/>
                  </a:cubicBezTo>
                  <a:cubicBezTo>
                    <a:pt x="16476" y="474"/>
                    <a:pt x="17267" y="226"/>
                    <a:pt x="18130" y="149"/>
                  </a:cubicBezTo>
                  <a:lnTo>
                    <a:pt x="19813" y="0"/>
                  </a:lnTo>
                  <a:lnTo>
                    <a:pt x="19194" y="1060"/>
                  </a:lnTo>
                  <a:cubicBezTo>
                    <a:pt x="19033" y="1332"/>
                    <a:pt x="18754" y="1521"/>
                    <a:pt x="18551" y="1658"/>
                  </a:cubicBezTo>
                  <a:cubicBezTo>
                    <a:pt x="18366" y="1812"/>
                    <a:pt x="18440" y="1938"/>
                    <a:pt x="18488" y="2020"/>
                  </a:cubicBezTo>
                  <a:cubicBezTo>
                    <a:pt x="18578" y="2171"/>
                    <a:pt x="18689" y="2361"/>
                    <a:pt x="18737" y="2579"/>
                  </a:cubicBezTo>
                  <a:cubicBezTo>
                    <a:pt x="18968" y="3634"/>
                    <a:pt x="18247" y="4323"/>
                    <a:pt x="17667" y="4877"/>
                  </a:cubicBezTo>
                  <a:cubicBezTo>
                    <a:pt x="17342" y="5187"/>
                    <a:pt x="17060" y="5458"/>
                    <a:pt x="16933" y="5771"/>
                  </a:cubicBezTo>
                  <a:cubicBezTo>
                    <a:pt x="16527" y="6769"/>
                    <a:pt x="16947" y="6915"/>
                    <a:pt x="17254" y="7021"/>
                  </a:cubicBezTo>
                  <a:cubicBezTo>
                    <a:pt x="17512" y="7113"/>
                    <a:pt x="17802" y="7182"/>
                    <a:pt x="18092" y="7254"/>
                  </a:cubicBezTo>
                  <a:cubicBezTo>
                    <a:pt x="19213" y="7532"/>
                    <a:pt x="21091" y="7998"/>
                    <a:pt x="20651" y="9592"/>
                  </a:cubicBezTo>
                  <a:cubicBezTo>
                    <a:pt x="20461" y="10264"/>
                    <a:pt x="19561" y="11206"/>
                    <a:pt x="18150" y="11206"/>
                  </a:cubicBezTo>
                  <a:cubicBezTo>
                    <a:pt x="17495" y="11187"/>
                    <a:pt x="17062" y="11014"/>
                    <a:pt x="16745" y="10882"/>
                  </a:cubicBezTo>
                  <a:cubicBezTo>
                    <a:pt x="16755" y="11437"/>
                    <a:pt x="16705" y="12103"/>
                    <a:pt x="15577" y="12681"/>
                  </a:cubicBezTo>
                  <a:cubicBezTo>
                    <a:pt x="14587" y="13184"/>
                    <a:pt x="14287" y="13335"/>
                    <a:pt x="13899" y="13817"/>
                  </a:cubicBezTo>
                  <a:cubicBezTo>
                    <a:pt x="13796" y="13944"/>
                    <a:pt x="13658" y="14071"/>
                    <a:pt x="13516" y="14197"/>
                  </a:cubicBezTo>
                  <a:cubicBezTo>
                    <a:pt x="13421" y="14282"/>
                    <a:pt x="13280" y="14409"/>
                    <a:pt x="13254" y="14460"/>
                  </a:cubicBezTo>
                  <a:cubicBezTo>
                    <a:pt x="13216" y="14545"/>
                    <a:pt x="13228" y="14692"/>
                    <a:pt x="13238" y="14846"/>
                  </a:cubicBezTo>
                  <a:cubicBezTo>
                    <a:pt x="13257" y="15099"/>
                    <a:pt x="13282" y="15413"/>
                    <a:pt x="13119" y="15747"/>
                  </a:cubicBezTo>
                  <a:cubicBezTo>
                    <a:pt x="12997" y="15999"/>
                    <a:pt x="12775" y="16188"/>
                    <a:pt x="12595" y="16341"/>
                  </a:cubicBezTo>
                  <a:cubicBezTo>
                    <a:pt x="12592" y="16342"/>
                    <a:pt x="12797" y="16351"/>
                    <a:pt x="12885" y="16353"/>
                  </a:cubicBezTo>
                  <a:cubicBezTo>
                    <a:pt x="13621" y="16366"/>
                    <a:pt x="14629" y="16385"/>
                    <a:pt x="15210" y="16923"/>
                  </a:cubicBezTo>
                  <a:cubicBezTo>
                    <a:pt x="15836" y="17502"/>
                    <a:pt x="15529" y="18250"/>
                    <a:pt x="15305" y="18797"/>
                  </a:cubicBezTo>
                  <a:cubicBezTo>
                    <a:pt x="15255" y="18918"/>
                    <a:pt x="15206" y="19033"/>
                    <a:pt x="15177" y="19134"/>
                  </a:cubicBezTo>
                  <a:lnTo>
                    <a:pt x="14465" y="21600"/>
                  </a:lnTo>
                  <a:lnTo>
                    <a:pt x="13247" y="19225"/>
                  </a:ln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97" name="Shape 17076">
              <a:extLst>
                <a:ext uri="{FF2B5EF4-FFF2-40B4-BE49-F238E27FC236}">
                  <a16:creationId xmlns:a16="http://schemas.microsoft.com/office/drawing/2014/main" id="{8ED567EB-B632-32DD-C399-6214D8D57339}"/>
                </a:ext>
              </a:extLst>
            </p:cNvPr>
            <p:cNvSpPr/>
            <p:nvPr/>
          </p:nvSpPr>
          <p:spPr>
            <a:xfrm>
              <a:off x="5191788" y="2172126"/>
              <a:ext cx="145792" cy="153284"/>
            </a:xfrm>
            <a:custGeom>
              <a:avLst/>
              <a:gdLst/>
              <a:ahLst/>
              <a:cxnLst>
                <a:cxn ang="0">
                  <a:pos x="wd2" y="hd2"/>
                </a:cxn>
                <a:cxn ang="5400000">
                  <a:pos x="wd2" y="hd2"/>
                </a:cxn>
                <a:cxn ang="10800000">
                  <a:pos x="wd2" y="hd2"/>
                </a:cxn>
                <a:cxn ang="16200000">
                  <a:pos x="wd2" y="hd2"/>
                </a:cxn>
              </a:cxnLst>
              <a:rect l="0" t="0" r="r" b="b"/>
              <a:pathLst>
                <a:path w="20791" h="21600" extrusionOk="0">
                  <a:moveTo>
                    <a:pt x="2334" y="20967"/>
                  </a:moveTo>
                  <a:cubicBezTo>
                    <a:pt x="2107" y="21000"/>
                    <a:pt x="1944" y="21009"/>
                    <a:pt x="1939" y="21009"/>
                  </a:cubicBezTo>
                  <a:lnTo>
                    <a:pt x="1851" y="21009"/>
                  </a:lnTo>
                  <a:lnTo>
                    <a:pt x="1592" y="20964"/>
                  </a:lnTo>
                  <a:lnTo>
                    <a:pt x="1167" y="20840"/>
                  </a:lnTo>
                  <a:lnTo>
                    <a:pt x="1078" y="20285"/>
                  </a:lnTo>
                  <a:lnTo>
                    <a:pt x="1077" y="20198"/>
                  </a:lnTo>
                  <a:lnTo>
                    <a:pt x="1103" y="20096"/>
                  </a:lnTo>
                  <a:cubicBezTo>
                    <a:pt x="645" y="19852"/>
                    <a:pt x="447" y="19627"/>
                    <a:pt x="416" y="19338"/>
                  </a:cubicBezTo>
                  <a:cubicBezTo>
                    <a:pt x="357" y="18782"/>
                    <a:pt x="714" y="18489"/>
                    <a:pt x="995" y="18330"/>
                  </a:cubicBezTo>
                  <a:cubicBezTo>
                    <a:pt x="889" y="18321"/>
                    <a:pt x="123" y="18285"/>
                    <a:pt x="123" y="18285"/>
                  </a:cubicBezTo>
                  <a:lnTo>
                    <a:pt x="11" y="17802"/>
                  </a:lnTo>
                  <a:cubicBezTo>
                    <a:pt x="-138" y="16737"/>
                    <a:pt x="1297" y="16401"/>
                    <a:pt x="2343" y="16155"/>
                  </a:cubicBezTo>
                  <a:cubicBezTo>
                    <a:pt x="2611" y="16092"/>
                    <a:pt x="2978" y="16007"/>
                    <a:pt x="3074" y="15956"/>
                  </a:cubicBezTo>
                  <a:cubicBezTo>
                    <a:pt x="3683" y="15585"/>
                    <a:pt x="4055" y="14931"/>
                    <a:pt x="4450" y="14238"/>
                  </a:cubicBezTo>
                  <a:cubicBezTo>
                    <a:pt x="4770" y="13674"/>
                    <a:pt x="5102" y="13091"/>
                    <a:pt x="5590" y="12604"/>
                  </a:cubicBezTo>
                  <a:cubicBezTo>
                    <a:pt x="5709" y="12483"/>
                    <a:pt x="5843" y="12382"/>
                    <a:pt x="5982" y="12291"/>
                  </a:cubicBezTo>
                  <a:cubicBezTo>
                    <a:pt x="4439" y="12162"/>
                    <a:pt x="2586" y="11750"/>
                    <a:pt x="2619" y="10204"/>
                  </a:cubicBezTo>
                  <a:lnTo>
                    <a:pt x="2627" y="9806"/>
                  </a:lnTo>
                  <a:lnTo>
                    <a:pt x="3009" y="9669"/>
                  </a:lnTo>
                  <a:cubicBezTo>
                    <a:pt x="3307" y="9563"/>
                    <a:pt x="3445" y="9453"/>
                    <a:pt x="3475" y="9385"/>
                  </a:cubicBezTo>
                  <a:cubicBezTo>
                    <a:pt x="3534" y="9246"/>
                    <a:pt x="3358" y="8860"/>
                    <a:pt x="3228" y="8578"/>
                  </a:cubicBezTo>
                  <a:cubicBezTo>
                    <a:pt x="2932" y="7931"/>
                    <a:pt x="2527" y="7045"/>
                    <a:pt x="3189" y="6211"/>
                  </a:cubicBezTo>
                  <a:cubicBezTo>
                    <a:pt x="3646" y="5639"/>
                    <a:pt x="4437" y="5339"/>
                    <a:pt x="5477" y="5339"/>
                  </a:cubicBezTo>
                  <a:cubicBezTo>
                    <a:pt x="5692" y="5339"/>
                    <a:pt x="5901" y="5352"/>
                    <a:pt x="6093" y="5373"/>
                  </a:cubicBezTo>
                  <a:cubicBezTo>
                    <a:pt x="6418" y="5408"/>
                    <a:pt x="6745" y="5461"/>
                    <a:pt x="7073" y="5515"/>
                  </a:cubicBezTo>
                  <a:cubicBezTo>
                    <a:pt x="7628" y="5605"/>
                    <a:pt x="8151" y="5691"/>
                    <a:pt x="8676" y="5691"/>
                  </a:cubicBezTo>
                  <a:cubicBezTo>
                    <a:pt x="8983" y="5691"/>
                    <a:pt x="9260" y="5662"/>
                    <a:pt x="9524" y="5600"/>
                  </a:cubicBezTo>
                  <a:cubicBezTo>
                    <a:pt x="9786" y="5540"/>
                    <a:pt x="10183" y="5293"/>
                    <a:pt x="10507" y="5022"/>
                  </a:cubicBezTo>
                  <a:cubicBezTo>
                    <a:pt x="10132" y="4946"/>
                    <a:pt x="9693" y="4791"/>
                    <a:pt x="9493" y="4302"/>
                  </a:cubicBezTo>
                  <a:cubicBezTo>
                    <a:pt x="9113" y="3370"/>
                    <a:pt x="9984" y="2890"/>
                    <a:pt x="10312" y="2711"/>
                  </a:cubicBezTo>
                  <a:cubicBezTo>
                    <a:pt x="10403" y="2661"/>
                    <a:pt x="10493" y="2616"/>
                    <a:pt x="10560" y="2561"/>
                  </a:cubicBezTo>
                  <a:lnTo>
                    <a:pt x="10855" y="2316"/>
                  </a:lnTo>
                  <a:cubicBezTo>
                    <a:pt x="11448" y="1822"/>
                    <a:pt x="12008" y="1355"/>
                    <a:pt x="12735" y="936"/>
                  </a:cubicBezTo>
                  <a:cubicBezTo>
                    <a:pt x="13469" y="508"/>
                    <a:pt x="14587" y="0"/>
                    <a:pt x="15737" y="0"/>
                  </a:cubicBezTo>
                  <a:cubicBezTo>
                    <a:pt x="16828" y="0"/>
                    <a:pt x="17762" y="459"/>
                    <a:pt x="18437" y="1329"/>
                  </a:cubicBezTo>
                  <a:lnTo>
                    <a:pt x="18881" y="1900"/>
                  </a:lnTo>
                  <a:lnTo>
                    <a:pt x="18218" y="2206"/>
                  </a:lnTo>
                  <a:cubicBezTo>
                    <a:pt x="17778" y="2411"/>
                    <a:pt x="17352" y="2661"/>
                    <a:pt x="16918" y="2915"/>
                  </a:cubicBezTo>
                  <a:lnTo>
                    <a:pt x="15957" y="3464"/>
                  </a:lnTo>
                  <a:cubicBezTo>
                    <a:pt x="15461" y="3743"/>
                    <a:pt x="14959" y="4023"/>
                    <a:pt x="14505" y="4356"/>
                  </a:cubicBezTo>
                  <a:cubicBezTo>
                    <a:pt x="14313" y="4497"/>
                    <a:pt x="14136" y="4693"/>
                    <a:pt x="13955" y="4889"/>
                  </a:cubicBezTo>
                  <a:cubicBezTo>
                    <a:pt x="13739" y="5121"/>
                    <a:pt x="13510" y="5369"/>
                    <a:pt x="13244" y="5573"/>
                  </a:cubicBezTo>
                  <a:cubicBezTo>
                    <a:pt x="13753" y="5963"/>
                    <a:pt x="14380" y="6312"/>
                    <a:pt x="14863" y="6399"/>
                  </a:cubicBezTo>
                  <a:cubicBezTo>
                    <a:pt x="14866" y="6399"/>
                    <a:pt x="14869" y="6399"/>
                    <a:pt x="14873" y="6399"/>
                  </a:cubicBezTo>
                  <a:cubicBezTo>
                    <a:pt x="15172" y="6399"/>
                    <a:pt x="15486" y="6143"/>
                    <a:pt x="15764" y="5917"/>
                  </a:cubicBezTo>
                  <a:cubicBezTo>
                    <a:pt x="16148" y="5604"/>
                    <a:pt x="16545" y="5280"/>
                    <a:pt x="17056" y="5280"/>
                  </a:cubicBezTo>
                  <a:cubicBezTo>
                    <a:pt x="17425" y="5280"/>
                    <a:pt x="17754" y="5450"/>
                    <a:pt x="18034" y="5783"/>
                  </a:cubicBezTo>
                  <a:lnTo>
                    <a:pt x="18103" y="5864"/>
                  </a:lnTo>
                  <a:lnTo>
                    <a:pt x="18137" y="5964"/>
                  </a:lnTo>
                  <a:cubicBezTo>
                    <a:pt x="18372" y="6637"/>
                    <a:pt x="18769" y="7025"/>
                    <a:pt x="19315" y="7119"/>
                  </a:cubicBezTo>
                  <a:lnTo>
                    <a:pt x="19644" y="7175"/>
                  </a:lnTo>
                  <a:lnTo>
                    <a:pt x="19767" y="7479"/>
                  </a:lnTo>
                  <a:cubicBezTo>
                    <a:pt x="21462" y="11661"/>
                    <a:pt x="21048" y="14895"/>
                    <a:pt x="18569" y="16832"/>
                  </a:cubicBezTo>
                  <a:cubicBezTo>
                    <a:pt x="17413" y="17738"/>
                    <a:pt x="16016" y="18137"/>
                    <a:pt x="14664" y="18522"/>
                  </a:cubicBezTo>
                  <a:lnTo>
                    <a:pt x="13801" y="18775"/>
                  </a:lnTo>
                  <a:cubicBezTo>
                    <a:pt x="12805" y="19081"/>
                    <a:pt x="11817" y="19481"/>
                    <a:pt x="10863" y="19867"/>
                  </a:cubicBezTo>
                  <a:cubicBezTo>
                    <a:pt x="10263" y="20110"/>
                    <a:pt x="9662" y="20353"/>
                    <a:pt x="9051" y="20578"/>
                  </a:cubicBezTo>
                  <a:cubicBezTo>
                    <a:pt x="6858" y="21384"/>
                    <a:pt x="4735" y="21539"/>
                    <a:pt x="2945" y="21583"/>
                  </a:cubicBezTo>
                  <a:lnTo>
                    <a:pt x="2265" y="21600"/>
                  </a:lnTo>
                  <a:lnTo>
                    <a:pt x="2334" y="20967"/>
                  </a:ln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98" name="Shape 17077">
              <a:extLst>
                <a:ext uri="{FF2B5EF4-FFF2-40B4-BE49-F238E27FC236}">
                  <a16:creationId xmlns:a16="http://schemas.microsoft.com/office/drawing/2014/main" id="{88746FA7-97AF-D1DB-B8EF-498DB7882678}"/>
                </a:ext>
              </a:extLst>
            </p:cNvPr>
            <p:cNvSpPr/>
            <p:nvPr/>
          </p:nvSpPr>
          <p:spPr>
            <a:xfrm>
              <a:off x="5256423" y="2166016"/>
              <a:ext cx="87818" cy="55025"/>
            </a:xfrm>
            <a:custGeom>
              <a:avLst/>
              <a:gdLst/>
              <a:ahLst/>
              <a:cxnLst>
                <a:cxn ang="0">
                  <a:pos x="wd2" y="hd2"/>
                </a:cxn>
                <a:cxn ang="5400000">
                  <a:pos x="wd2" y="hd2"/>
                </a:cxn>
                <a:cxn ang="10800000">
                  <a:pos x="wd2" y="hd2"/>
                </a:cxn>
                <a:cxn ang="16200000">
                  <a:pos x="wd2" y="hd2"/>
                </a:cxn>
              </a:cxnLst>
              <a:rect l="0" t="0" r="r" b="b"/>
              <a:pathLst>
                <a:path w="21294" h="21600" extrusionOk="0">
                  <a:moveTo>
                    <a:pt x="14580" y="21600"/>
                  </a:moveTo>
                  <a:cubicBezTo>
                    <a:pt x="12621" y="21600"/>
                    <a:pt x="11067" y="19784"/>
                    <a:pt x="10279" y="16593"/>
                  </a:cubicBezTo>
                  <a:cubicBezTo>
                    <a:pt x="10269" y="16590"/>
                    <a:pt x="10258" y="16590"/>
                    <a:pt x="10246" y="16590"/>
                  </a:cubicBezTo>
                  <a:cubicBezTo>
                    <a:pt x="9984" y="16590"/>
                    <a:pt x="9599" y="17105"/>
                    <a:pt x="9358" y="17426"/>
                  </a:cubicBezTo>
                  <a:cubicBezTo>
                    <a:pt x="8652" y="18365"/>
                    <a:pt x="7775" y="19535"/>
                    <a:pt x="6632" y="19535"/>
                  </a:cubicBezTo>
                  <a:lnTo>
                    <a:pt x="6158" y="19465"/>
                  </a:lnTo>
                  <a:cubicBezTo>
                    <a:pt x="4406" y="18946"/>
                    <a:pt x="2316" y="16579"/>
                    <a:pt x="1237" y="14618"/>
                  </a:cubicBezTo>
                  <a:lnTo>
                    <a:pt x="0" y="12369"/>
                  </a:lnTo>
                  <a:lnTo>
                    <a:pt x="1856" y="11941"/>
                  </a:lnTo>
                  <a:cubicBezTo>
                    <a:pt x="2387" y="11821"/>
                    <a:pt x="2915" y="10888"/>
                    <a:pt x="3474" y="9899"/>
                  </a:cubicBezTo>
                  <a:cubicBezTo>
                    <a:pt x="3874" y="9192"/>
                    <a:pt x="4275" y="8502"/>
                    <a:pt x="4699" y="7993"/>
                  </a:cubicBezTo>
                  <a:cubicBezTo>
                    <a:pt x="5550" y="6974"/>
                    <a:pt x="6482" y="6110"/>
                    <a:pt x="7408" y="5258"/>
                  </a:cubicBezTo>
                  <a:lnTo>
                    <a:pt x="8930" y="3831"/>
                  </a:lnTo>
                  <a:cubicBezTo>
                    <a:pt x="10900" y="1947"/>
                    <a:pt x="12936" y="0"/>
                    <a:pt x="15412" y="0"/>
                  </a:cubicBezTo>
                  <a:cubicBezTo>
                    <a:pt x="15997" y="0"/>
                    <a:pt x="16593" y="112"/>
                    <a:pt x="17184" y="332"/>
                  </a:cubicBezTo>
                  <a:lnTo>
                    <a:pt x="17969" y="623"/>
                  </a:lnTo>
                  <a:lnTo>
                    <a:pt x="17969" y="1911"/>
                  </a:lnTo>
                  <a:cubicBezTo>
                    <a:pt x="18026" y="3071"/>
                    <a:pt x="18358" y="3761"/>
                    <a:pt x="18779" y="4635"/>
                  </a:cubicBezTo>
                  <a:cubicBezTo>
                    <a:pt x="19136" y="5376"/>
                    <a:pt x="19534" y="6200"/>
                    <a:pt x="19783" y="7309"/>
                  </a:cubicBezTo>
                  <a:cubicBezTo>
                    <a:pt x="21119" y="8999"/>
                    <a:pt x="21600" y="11405"/>
                    <a:pt x="21102" y="13995"/>
                  </a:cubicBezTo>
                  <a:cubicBezTo>
                    <a:pt x="20323" y="18046"/>
                    <a:pt x="17275" y="21600"/>
                    <a:pt x="14580" y="21600"/>
                  </a:cubicBezTo>
                  <a:close/>
                </a:path>
              </a:pathLst>
            </a:custGeom>
            <a:solidFill>
              <a:srgbClr val="0A5D7A"/>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99" name="Shape 17078">
              <a:extLst>
                <a:ext uri="{FF2B5EF4-FFF2-40B4-BE49-F238E27FC236}">
                  <a16:creationId xmlns:a16="http://schemas.microsoft.com/office/drawing/2014/main" id="{F5FB65D3-DABE-4E42-F385-2F7FBFE24D10}"/>
                </a:ext>
              </a:extLst>
            </p:cNvPr>
            <p:cNvSpPr/>
            <p:nvPr/>
          </p:nvSpPr>
          <p:spPr>
            <a:xfrm>
              <a:off x="5693625" y="2463647"/>
              <a:ext cx="137418" cy="76253"/>
            </a:xfrm>
            <a:custGeom>
              <a:avLst/>
              <a:gdLst/>
              <a:ahLst/>
              <a:cxnLst>
                <a:cxn ang="0">
                  <a:pos x="wd2" y="hd2"/>
                </a:cxn>
                <a:cxn ang="5400000">
                  <a:pos x="wd2" y="hd2"/>
                </a:cxn>
                <a:cxn ang="10800000">
                  <a:pos x="wd2" y="hd2"/>
                </a:cxn>
                <a:cxn ang="16200000">
                  <a:pos x="wd2" y="hd2"/>
                </a:cxn>
              </a:cxnLst>
              <a:rect l="0" t="0" r="r" b="b"/>
              <a:pathLst>
                <a:path w="21598" h="21600" extrusionOk="0">
                  <a:moveTo>
                    <a:pt x="5676" y="21592"/>
                  </a:moveTo>
                  <a:cubicBezTo>
                    <a:pt x="5536" y="21566"/>
                    <a:pt x="5060" y="21562"/>
                    <a:pt x="4469" y="21562"/>
                  </a:cubicBezTo>
                  <a:lnTo>
                    <a:pt x="1992" y="21580"/>
                  </a:lnTo>
                  <a:lnTo>
                    <a:pt x="3068" y="19586"/>
                  </a:lnTo>
                  <a:cubicBezTo>
                    <a:pt x="3107" y="18407"/>
                    <a:pt x="2556" y="17401"/>
                    <a:pt x="2013" y="16542"/>
                  </a:cubicBezTo>
                  <a:cubicBezTo>
                    <a:pt x="1016" y="14969"/>
                    <a:pt x="-2" y="13062"/>
                    <a:pt x="0" y="10854"/>
                  </a:cubicBezTo>
                  <a:cubicBezTo>
                    <a:pt x="1" y="9641"/>
                    <a:pt x="311" y="8540"/>
                    <a:pt x="920" y="7584"/>
                  </a:cubicBezTo>
                  <a:cubicBezTo>
                    <a:pt x="1239" y="7080"/>
                    <a:pt x="1612" y="6826"/>
                    <a:pt x="1939" y="6603"/>
                  </a:cubicBezTo>
                  <a:cubicBezTo>
                    <a:pt x="2193" y="6429"/>
                    <a:pt x="2432" y="6264"/>
                    <a:pt x="2562" y="6032"/>
                  </a:cubicBezTo>
                  <a:cubicBezTo>
                    <a:pt x="2659" y="5859"/>
                    <a:pt x="2674" y="5576"/>
                    <a:pt x="2681" y="4976"/>
                  </a:cubicBezTo>
                  <a:cubicBezTo>
                    <a:pt x="2692" y="4272"/>
                    <a:pt x="2705" y="3310"/>
                    <a:pt x="3115" y="2526"/>
                  </a:cubicBezTo>
                  <a:cubicBezTo>
                    <a:pt x="3388" y="2006"/>
                    <a:pt x="3734" y="1734"/>
                    <a:pt x="4117" y="1734"/>
                  </a:cubicBezTo>
                  <a:cubicBezTo>
                    <a:pt x="4424" y="1734"/>
                    <a:pt x="4694" y="1901"/>
                    <a:pt x="4933" y="2048"/>
                  </a:cubicBezTo>
                  <a:cubicBezTo>
                    <a:pt x="5075" y="2137"/>
                    <a:pt x="5222" y="2228"/>
                    <a:pt x="5310" y="2234"/>
                  </a:cubicBezTo>
                  <a:cubicBezTo>
                    <a:pt x="5330" y="2234"/>
                    <a:pt x="5348" y="2234"/>
                    <a:pt x="5364" y="2234"/>
                  </a:cubicBezTo>
                  <a:cubicBezTo>
                    <a:pt x="5534" y="2234"/>
                    <a:pt x="5553" y="2204"/>
                    <a:pt x="5778" y="1837"/>
                  </a:cubicBezTo>
                  <a:lnTo>
                    <a:pt x="6095" y="631"/>
                  </a:lnTo>
                  <a:lnTo>
                    <a:pt x="6974" y="841"/>
                  </a:lnTo>
                  <a:cubicBezTo>
                    <a:pt x="6971" y="833"/>
                    <a:pt x="6978" y="831"/>
                    <a:pt x="6996" y="831"/>
                  </a:cubicBezTo>
                  <a:cubicBezTo>
                    <a:pt x="7054" y="831"/>
                    <a:pt x="7225" y="855"/>
                    <a:pt x="7579" y="855"/>
                  </a:cubicBezTo>
                  <a:cubicBezTo>
                    <a:pt x="7579" y="855"/>
                    <a:pt x="8420" y="893"/>
                    <a:pt x="8542" y="893"/>
                  </a:cubicBezTo>
                  <a:cubicBezTo>
                    <a:pt x="9204" y="893"/>
                    <a:pt x="9841" y="679"/>
                    <a:pt x="10518" y="456"/>
                  </a:cubicBezTo>
                  <a:cubicBezTo>
                    <a:pt x="10894" y="331"/>
                    <a:pt x="11274" y="204"/>
                    <a:pt x="11666" y="111"/>
                  </a:cubicBezTo>
                  <a:cubicBezTo>
                    <a:pt x="11977" y="38"/>
                    <a:pt x="12330" y="0"/>
                    <a:pt x="12704" y="0"/>
                  </a:cubicBezTo>
                  <a:cubicBezTo>
                    <a:pt x="13728" y="0"/>
                    <a:pt x="15169" y="302"/>
                    <a:pt x="16143" y="1147"/>
                  </a:cubicBezTo>
                  <a:cubicBezTo>
                    <a:pt x="16440" y="1409"/>
                    <a:pt x="16565" y="1441"/>
                    <a:pt x="16641" y="1441"/>
                  </a:cubicBezTo>
                  <a:lnTo>
                    <a:pt x="17861" y="1119"/>
                  </a:lnTo>
                  <a:lnTo>
                    <a:pt x="17406" y="3091"/>
                  </a:lnTo>
                  <a:cubicBezTo>
                    <a:pt x="17406" y="3091"/>
                    <a:pt x="16809" y="5326"/>
                    <a:pt x="16543" y="6340"/>
                  </a:cubicBezTo>
                  <a:cubicBezTo>
                    <a:pt x="16688" y="6592"/>
                    <a:pt x="16962" y="6899"/>
                    <a:pt x="17089" y="6921"/>
                  </a:cubicBezTo>
                  <a:lnTo>
                    <a:pt x="17089" y="6921"/>
                  </a:lnTo>
                  <a:cubicBezTo>
                    <a:pt x="17666" y="6921"/>
                    <a:pt x="17968" y="7613"/>
                    <a:pt x="18130" y="7986"/>
                  </a:cubicBezTo>
                  <a:cubicBezTo>
                    <a:pt x="18230" y="8219"/>
                    <a:pt x="18278" y="8318"/>
                    <a:pt x="18345" y="8367"/>
                  </a:cubicBezTo>
                  <a:cubicBezTo>
                    <a:pt x="18554" y="8518"/>
                    <a:pt x="18699" y="8586"/>
                    <a:pt x="18816" y="8586"/>
                  </a:cubicBezTo>
                  <a:cubicBezTo>
                    <a:pt x="18900" y="8586"/>
                    <a:pt x="18983" y="8550"/>
                    <a:pt x="19084" y="8471"/>
                  </a:cubicBezTo>
                  <a:cubicBezTo>
                    <a:pt x="19134" y="8433"/>
                    <a:pt x="19243" y="8264"/>
                    <a:pt x="19322" y="8139"/>
                  </a:cubicBezTo>
                  <a:cubicBezTo>
                    <a:pt x="19577" y="7742"/>
                    <a:pt x="19926" y="7195"/>
                    <a:pt x="20441" y="7195"/>
                  </a:cubicBezTo>
                  <a:lnTo>
                    <a:pt x="20957" y="7334"/>
                  </a:lnTo>
                  <a:lnTo>
                    <a:pt x="21187" y="8286"/>
                  </a:lnTo>
                  <a:lnTo>
                    <a:pt x="21598" y="17439"/>
                  </a:lnTo>
                  <a:lnTo>
                    <a:pt x="20214" y="13961"/>
                  </a:lnTo>
                  <a:cubicBezTo>
                    <a:pt x="20090" y="13651"/>
                    <a:pt x="19881" y="13296"/>
                    <a:pt x="19791" y="13245"/>
                  </a:cubicBezTo>
                  <a:cubicBezTo>
                    <a:pt x="19858" y="13421"/>
                    <a:pt x="19857" y="13576"/>
                    <a:pt x="19971" y="14441"/>
                  </a:cubicBezTo>
                  <a:cubicBezTo>
                    <a:pt x="20036" y="14927"/>
                    <a:pt x="20104" y="15461"/>
                    <a:pt x="20123" y="16070"/>
                  </a:cubicBezTo>
                  <a:cubicBezTo>
                    <a:pt x="20146" y="16888"/>
                    <a:pt x="20052" y="17483"/>
                    <a:pt x="19833" y="17892"/>
                  </a:cubicBezTo>
                  <a:lnTo>
                    <a:pt x="19638" y="18255"/>
                  </a:lnTo>
                  <a:lnTo>
                    <a:pt x="19191" y="18378"/>
                  </a:lnTo>
                  <a:cubicBezTo>
                    <a:pt x="18781" y="18378"/>
                    <a:pt x="18340" y="17901"/>
                    <a:pt x="17843" y="16917"/>
                  </a:cubicBezTo>
                  <a:cubicBezTo>
                    <a:pt x="17706" y="16647"/>
                    <a:pt x="17605" y="16572"/>
                    <a:pt x="17568" y="16572"/>
                  </a:cubicBezTo>
                  <a:cubicBezTo>
                    <a:pt x="17407" y="16939"/>
                    <a:pt x="17159" y="17169"/>
                    <a:pt x="16876" y="17169"/>
                  </a:cubicBezTo>
                  <a:cubicBezTo>
                    <a:pt x="16502" y="17169"/>
                    <a:pt x="16109" y="16766"/>
                    <a:pt x="15777" y="16217"/>
                  </a:cubicBezTo>
                  <a:cubicBezTo>
                    <a:pt x="15691" y="17322"/>
                    <a:pt x="15177" y="17647"/>
                    <a:pt x="14998" y="17759"/>
                  </a:cubicBezTo>
                  <a:cubicBezTo>
                    <a:pt x="14820" y="18239"/>
                    <a:pt x="14503" y="19417"/>
                    <a:pt x="14509" y="19800"/>
                  </a:cubicBezTo>
                  <a:cubicBezTo>
                    <a:pt x="14631" y="20277"/>
                    <a:pt x="14542" y="20725"/>
                    <a:pt x="14441" y="20989"/>
                  </a:cubicBezTo>
                  <a:lnTo>
                    <a:pt x="14247" y="21507"/>
                  </a:lnTo>
                  <a:lnTo>
                    <a:pt x="13842" y="21546"/>
                  </a:lnTo>
                  <a:cubicBezTo>
                    <a:pt x="13672" y="21546"/>
                    <a:pt x="13525" y="21451"/>
                    <a:pt x="13383" y="21360"/>
                  </a:cubicBezTo>
                  <a:cubicBezTo>
                    <a:pt x="12721" y="21271"/>
                    <a:pt x="12473" y="20423"/>
                    <a:pt x="12324" y="19915"/>
                  </a:cubicBezTo>
                  <a:cubicBezTo>
                    <a:pt x="12285" y="19777"/>
                    <a:pt x="12217" y="19548"/>
                    <a:pt x="12184" y="19481"/>
                  </a:cubicBezTo>
                  <a:cubicBezTo>
                    <a:pt x="11846" y="19441"/>
                    <a:pt x="10500" y="18179"/>
                    <a:pt x="10268" y="15764"/>
                  </a:cubicBezTo>
                  <a:cubicBezTo>
                    <a:pt x="10207" y="15919"/>
                    <a:pt x="10159" y="16086"/>
                    <a:pt x="10144" y="16229"/>
                  </a:cubicBezTo>
                  <a:cubicBezTo>
                    <a:pt x="10012" y="17524"/>
                    <a:pt x="8822" y="21598"/>
                    <a:pt x="7729" y="21598"/>
                  </a:cubicBezTo>
                  <a:lnTo>
                    <a:pt x="7548" y="21598"/>
                  </a:lnTo>
                  <a:lnTo>
                    <a:pt x="7284" y="21382"/>
                  </a:lnTo>
                  <a:cubicBezTo>
                    <a:pt x="7061" y="21138"/>
                    <a:pt x="6867" y="20852"/>
                    <a:pt x="6694" y="20590"/>
                  </a:cubicBezTo>
                  <a:cubicBezTo>
                    <a:pt x="6692" y="20586"/>
                    <a:pt x="6691" y="20584"/>
                    <a:pt x="6689" y="20582"/>
                  </a:cubicBezTo>
                  <a:cubicBezTo>
                    <a:pt x="6493" y="21108"/>
                    <a:pt x="6222" y="21600"/>
                    <a:pt x="5777" y="21600"/>
                  </a:cubicBezTo>
                  <a:lnTo>
                    <a:pt x="5676" y="21592"/>
                  </a:ln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100" name="Shape 17079">
              <a:extLst>
                <a:ext uri="{FF2B5EF4-FFF2-40B4-BE49-F238E27FC236}">
                  <a16:creationId xmlns:a16="http://schemas.microsoft.com/office/drawing/2014/main" id="{05CFDF31-54C2-3272-1D30-D18255AA94C2}"/>
                </a:ext>
              </a:extLst>
            </p:cNvPr>
            <p:cNvSpPr/>
            <p:nvPr/>
          </p:nvSpPr>
          <p:spPr>
            <a:xfrm>
              <a:off x="6106902" y="2172126"/>
              <a:ext cx="95176" cy="42555"/>
            </a:xfrm>
            <a:custGeom>
              <a:avLst/>
              <a:gdLst/>
              <a:ahLst/>
              <a:cxnLst>
                <a:cxn ang="0">
                  <a:pos x="wd2" y="hd2"/>
                </a:cxn>
                <a:cxn ang="5400000">
                  <a:pos x="wd2" y="hd2"/>
                </a:cxn>
                <a:cxn ang="10800000">
                  <a:pos x="wd2" y="hd2"/>
                </a:cxn>
                <a:cxn ang="16200000">
                  <a:pos x="wd2" y="hd2"/>
                </a:cxn>
              </a:cxnLst>
              <a:rect l="0" t="0" r="r" b="b"/>
              <a:pathLst>
                <a:path w="21600" h="21600" extrusionOk="0">
                  <a:moveTo>
                    <a:pt x="15080" y="21600"/>
                  </a:moveTo>
                  <a:cubicBezTo>
                    <a:pt x="12375" y="21600"/>
                    <a:pt x="9042" y="21232"/>
                    <a:pt x="6101" y="20903"/>
                  </a:cubicBezTo>
                  <a:cubicBezTo>
                    <a:pt x="4334" y="20708"/>
                    <a:pt x="2676" y="20523"/>
                    <a:pt x="1308" y="20433"/>
                  </a:cubicBezTo>
                  <a:lnTo>
                    <a:pt x="1151" y="20422"/>
                  </a:lnTo>
                  <a:lnTo>
                    <a:pt x="936" y="20242"/>
                  </a:lnTo>
                  <a:lnTo>
                    <a:pt x="0" y="19212"/>
                  </a:lnTo>
                  <a:lnTo>
                    <a:pt x="288" y="17008"/>
                  </a:lnTo>
                  <a:cubicBezTo>
                    <a:pt x="370" y="16712"/>
                    <a:pt x="425" y="16210"/>
                    <a:pt x="419" y="15838"/>
                  </a:cubicBezTo>
                  <a:lnTo>
                    <a:pt x="383" y="14071"/>
                  </a:lnTo>
                  <a:cubicBezTo>
                    <a:pt x="383" y="14071"/>
                    <a:pt x="1348" y="13612"/>
                    <a:pt x="1433" y="13573"/>
                  </a:cubicBezTo>
                  <a:cubicBezTo>
                    <a:pt x="978" y="12879"/>
                    <a:pt x="546" y="11821"/>
                    <a:pt x="360" y="10596"/>
                  </a:cubicBezTo>
                  <a:cubicBezTo>
                    <a:pt x="177" y="9375"/>
                    <a:pt x="258" y="8147"/>
                    <a:pt x="592" y="7135"/>
                  </a:cubicBezTo>
                  <a:cubicBezTo>
                    <a:pt x="1066" y="5697"/>
                    <a:pt x="1927" y="5697"/>
                    <a:pt x="2211" y="5697"/>
                  </a:cubicBezTo>
                  <a:cubicBezTo>
                    <a:pt x="2624" y="5697"/>
                    <a:pt x="3085" y="5838"/>
                    <a:pt x="3432" y="5950"/>
                  </a:cubicBezTo>
                  <a:cubicBezTo>
                    <a:pt x="4573" y="6250"/>
                    <a:pt x="5676" y="6438"/>
                    <a:pt x="6758" y="6438"/>
                  </a:cubicBezTo>
                  <a:cubicBezTo>
                    <a:pt x="7416" y="6438"/>
                    <a:pt x="7998" y="6369"/>
                    <a:pt x="8499" y="6235"/>
                  </a:cubicBezTo>
                  <a:cubicBezTo>
                    <a:pt x="8495" y="4870"/>
                    <a:pt x="8489" y="3125"/>
                    <a:pt x="8482" y="2807"/>
                  </a:cubicBezTo>
                  <a:lnTo>
                    <a:pt x="8417" y="0"/>
                  </a:lnTo>
                  <a:lnTo>
                    <a:pt x="9653" y="654"/>
                  </a:lnTo>
                  <a:cubicBezTo>
                    <a:pt x="9814" y="737"/>
                    <a:pt x="10026" y="741"/>
                    <a:pt x="10252" y="741"/>
                  </a:cubicBezTo>
                  <a:cubicBezTo>
                    <a:pt x="10589" y="744"/>
                    <a:pt x="10965" y="748"/>
                    <a:pt x="11368" y="997"/>
                  </a:cubicBezTo>
                  <a:cubicBezTo>
                    <a:pt x="11868" y="1315"/>
                    <a:pt x="12221" y="1904"/>
                    <a:pt x="12503" y="2377"/>
                  </a:cubicBezTo>
                  <a:cubicBezTo>
                    <a:pt x="12634" y="2594"/>
                    <a:pt x="12764" y="2825"/>
                    <a:pt x="12918" y="2991"/>
                  </a:cubicBezTo>
                  <a:cubicBezTo>
                    <a:pt x="13451" y="3577"/>
                    <a:pt x="14887" y="4465"/>
                    <a:pt x="15408" y="4537"/>
                  </a:cubicBezTo>
                  <a:cubicBezTo>
                    <a:pt x="15453" y="4537"/>
                    <a:pt x="15496" y="4537"/>
                    <a:pt x="15538" y="4537"/>
                  </a:cubicBezTo>
                  <a:cubicBezTo>
                    <a:pt x="16055" y="4537"/>
                    <a:pt x="16382" y="4458"/>
                    <a:pt x="16709" y="4382"/>
                  </a:cubicBezTo>
                  <a:cubicBezTo>
                    <a:pt x="17128" y="4285"/>
                    <a:pt x="17544" y="4191"/>
                    <a:pt x="17956" y="4191"/>
                  </a:cubicBezTo>
                  <a:cubicBezTo>
                    <a:pt x="18604" y="4191"/>
                    <a:pt x="19173" y="4422"/>
                    <a:pt x="19693" y="4895"/>
                  </a:cubicBezTo>
                  <a:cubicBezTo>
                    <a:pt x="21135" y="6225"/>
                    <a:pt x="21276" y="8959"/>
                    <a:pt x="21381" y="10957"/>
                  </a:cubicBezTo>
                  <a:lnTo>
                    <a:pt x="21600" y="14581"/>
                  </a:lnTo>
                  <a:lnTo>
                    <a:pt x="20566" y="14263"/>
                  </a:lnTo>
                  <a:cubicBezTo>
                    <a:pt x="20687" y="18099"/>
                    <a:pt x="20638" y="19425"/>
                    <a:pt x="20200" y="20339"/>
                  </a:cubicBezTo>
                  <a:lnTo>
                    <a:pt x="20013" y="20726"/>
                  </a:lnTo>
                  <a:lnTo>
                    <a:pt x="19765" y="20852"/>
                  </a:lnTo>
                  <a:cubicBezTo>
                    <a:pt x="18780" y="21362"/>
                    <a:pt x="17292" y="21600"/>
                    <a:pt x="15080" y="21600"/>
                  </a:cubicBez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101" name="Shape 17080">
              <a:extLst>
                <a:ext uri="{FF2B5EF4-FFF2-40B4-BE49-F238E27FC236}">
                  <a16:creationId xmlns:a16="http://schemas.microsoft.com/office/drawing/2014/main" id="{D4722B98-54C8-FFC5-F5DC-0FDC7A7EAEE2}"/>
                </a:ext>
              </a:extLst>
            </p:cNvPr>
            <p:cNvSpPr/>
            <p:nvPr/>
          </p:nvSpPr>
          <p:spPr>
            <a:xfrm>
              <a:off x="6122751" y="2119285"/>
              <a:ext cx="182167" cy="108338"/>
            </a:xfrm>
            <a:custGeom>
              <a:avLst/>
              <a:gdLst/>
              <a:ahLst/>
              <a:cxnLst>
                <a:cxn ang="0">
                  <a:pos x="wd2" y="hd2"/>
                </a:cxn>
                <a:cxn ang="5400000">
                  <a:pos x="wd2" y="hd2"/>
                </a:cxn>
                <a:cxn ang="10800000">
                  <a:pos x="wd2" y="hd2"/>
                </a:cxn>
                <a:cxn ang="16200000">
                  <a:pos x="wd2" y="hd2"/>
                </a:cxn>
              </a:cxnLst>
              <a:rect l="0" t="0" r="r" b="b"/>
              <a:pathLst>
                <a:path w="21382" h="21600" extrusionOk="0">
                  <a:moveTo>
                    <a:pt x="9697" y="20814"/>
                  </a:moveTo>
                  <a:cubicBezTo>
                    <a:pt x="9643" y="20509"/>
                    <a:pt x="9580" y="20205"/>
                    <a:pt x="9499" y="19914"/>
                  </a:cubicBezTo>
                  <a:cubicBezTo>
                    <a:pt x="9124" y="18630"/>
                    <a:pt x="8264" y="17292"/>
                    <a:pt x="7479" y="17292"/>
                  </a:cubicBezTo>
                  <a:cubicBezTo>
                    <a:pt x="7366" y="17292"/>
                    <a:pt x="7254" y="17320"/>
                    <a:pt x="7149" y="17378"/>
                  </a:cubicBezTo>
                  <a:cubicBezTo>
                    <a:pt x="7068" y="17422"/>
                    <a:pt x="6985" y="17464"/>
                    <a:pt x="6887" y="17492"/>
                  </a:cubicBezTo>
                  <a:lnTo>
                    <a:pt x="5293" y="17938"/>
                  </a:lnTo>
                  <a:lnTo>
                    <a:pt x="6376" y="16226"/>
                  </a:lnTo>
                  <a:cubicBezTo>
                    <a:pt x="6391" y="15860"/>
                    <a:pt x="6352" y="15026"/>
                    <a:pt x="6337" y="14685"/>
                  </a:cubicBezTo>
                  <a:cubicBezTo>
                    <a:pt x="6324" y="14400"/>
                    <a:pt x="6315" y="14167"/>
                    <a:pt x="6315" y="14051"/>
                  </a:cubicBezTo>
                  <a:lnTo>
                    <a:pt x="6315" y="13104"/>
                  </a:lnTo>
                  <a:lnTo>
                    <a:pt x="6725" y="13201"/>
                  </a:lnTo>
                  <a:cubicBezTo>
                    <a:pt x="6686" y="12910"/>
                    <a:pt x="6630" y="12823"/>
                    <a:pt x="6503" y="12736"/>
                  </a:cubicBezTo>
                  <a:cubicBezTo>
                    <a:pt x="6356" y="12632"/>
                    <a:pt x="6188" y="12584"/>
                    <a:pt x="5982" y="12584"/>
                  </a:cubicBezTo>
                  <a:cubicBezTo>
                    <a:pt x="5803" y="12584"/>
                    <a:pt x="5622" y="12618"/>
                    <a:pt x="5441" y="12649"/>
                  </a:cubicBezTo>
                  <a:cubicBezTo>
                    <a:pt x="5224" y="12689"/>
                    <a:pt x="5006" y="12726"/>
                    <a:pt x="4786" y="12726"/>
                  </a:cubicBezTo>
                  <a:lnTo>
                    <a:pt x="4605" y="12716"/>
                  </a:lnTo>
                  <a:cubicBezTo>
                    <a:pt x="4172" y="12672"/>
                    <a:pt x="3302" y="12243"/>
                    <a:pt x="2943" y="11944"/>
                  </a:cubicBezTo>
                  <a:cubicBezTo>
                    <a:pt x="2808" y="11833"/>
                    <a:pt x="2688" y="11687"/>
                    <a:pt x="2571" y="11539"/>
                  </a:cubicBezTo>
                  <a:cubicBezTo>
                    <a:pt x="2468" y="11409"/>
                    <a:pt x="2387" y="11307"/>
                    <a:pt x="2305" y="11267"/>
                  </a:cubicBezTo>
                  <a:cubicBezTo>
                    <a:pt x="2229" y="11230"/>
                    <a:pt x="2114" y="11230"/>
                    <a:pt x="1994" y="11229"/>
                  </a:cubicBezTo>
                  <a:cubicBezTo>
                    <a:pt x="1835" y="11229"/>
                    <a:pt x="1652" y="11227"/>
                    <a:pt x="1458" y="11148"/>
                  </a:cubicBezTo>
                  <a:lnTo>
                    <a:pt x="1086" y="10997"/>
                  </a:lnTo>
                  <a:lnTo>
                    <a:pt x="1082" y="10356"/>
                  </a:lnTo>
                  <a:cubicBezTo>
                    <a:pt x="1076" y="9330"/>
                    <a:pt x="497" y="6617"/>
                    <a:pt x="219" y="5314"/>
                  </a:cubicBezTo>
                  <a:cubicBezTo>
                    <a:pt x="103" y="4764"/>
                    <a:pt x="21" y="4366"/>
                    <a:pt x="6" y="4246"/>
                  </a:cubicBezTo>
                  <a:cubicBezTo>
                    <a:pt x="-190" y="2492"/>
                    <a:pt x="4549" y="805"/>
                    <a:pt x="4750" y="734"/>
                  </a:cubicBezTo>
                  <a:cubicBezTo>
                    <a:pt x="4989" y="650"/>
                    <a:pt x="5270" y="610"/>
                    <a:pt x="5613" y="610"/>
                  </a:cubicBezTo>
                  <a:cubicBezTo>
                    <a:pt x="7031" y="610"/>
                    <a:pt x="8977" y="1318"/>
                    <a:pt x="9059" y="1348"/>
                  </a:cubicBezTo>
                  <a:lnTo>
                    <a:pt x="12469" y="1579"/>
                  </a:lnTo>
                  <a:lnTo>
                    <a:pt x="14084" y="0"/>
                  </a:lnTo>
                  <a:lnTo>
                    <a:pt x="14296" y="888"/>
                  </a:lnTo>
                  <a:cubicBezTo>
                    <a:pt x="14473" y="1639"/>
                    <a:pt x="14746" y="2459"/>
                    <a:pt x="14866" y="2608"/>
                  </a:cubicBezTo>
                  <a:cubicBezTo>
                    <a:pt x="14884" y="2604"/>
                    <a:pt x="14912" y="2601"/>
                    <a:pt x="14945" y="2601"/>
                  </a:cubicBezTo>
                  <a:cubicBezTo>
                    <a:pt x="15355" y="2601"/>
                    <a:pt x="16813" y="2913"/>
                    <a:pt x="17121" y="2980"/>
                  </a:cubicBezTo>
                  <a:lnTo>
                    <a:pt x="17229" y="3004"/>
                  </a:lnTo>
                  <a:lnTo>
                    <a:pt x="20699" y="6703"/>
                  </a:lnTo>
                  <a:lnTo>
                    <a:pt x="20444" y="7396"/>
                  </a:lnTo>
                  <a:cubicBezTo>
                    <a:pt x="20441" y="7471"/>
                    <a:pt x="20349" y="8521"/>
                    <a:pt x="20342" y="8589"/>
                  </a:cubicBezTo>
                  <a:cubicBezTo>
                    <a:pt x="20574" y="8706"/>
                    <a:pt x="20840" y="8907"/>
                    <a:pt x="21104" y="9260"/>
                  </a:cubicBezTo>
                  <a:cubicBezTo>
                    <a:pt x="21410" y="9670"/>
                    <a:pt x="21393" y="10156"/>
                    <a:pt x="21373" y="10346"/>
                  </a:cubicBezTo>
                  <a:cubicBezTo>
                    <a:pt x="21278" y="11199"/>
                    <a:pt x="20672" y="11521"/>
                    <a:pt x="19669" y="12053"/>
                  </a:cubicBezTo>
                  <a:cubicBezTo>
                    <a:pt x="19307" y="12245"/>
                    <a:pt x="18923" y="12447"/>
                    <a:pt x="18595" y="12673"/>
                  </a:cubicBezTo>
                  <a:cubicBezTo>
                    <a:pt x="18075" y="13029"/>
                    <a:pt x="17976" y="13754"/>
                    <a:pt x="17845" y="15004"/>
                  </a:cubicBezTo>
                  <a:cubicBezTo>
                    <a:pt x="17774" y="15671"/>
                    <a:pt x="17701" y="16362"/>
                    <a:pt x="17515" y="17008"/>
                  </a:cubicBezTo>
                  <a:cubicBezTo>
                    <a:pt x="17141" y="18316"/>
                    <a:pt x="16537" y="18485"/>
                    <a:pt x="15954" y="18648"/>
                  </a:cubicBezTo>
                  <a:lnTo>
                    <a:pt x="15754" y="18697"/>
                  </a:lnTo>
                  <a:cubicBezTo>
                    <a:pt x="15094" y="18841"/>
                    <a:pt x="14878" y="18975"/>
                    <a:pt x="14810" y="19063"/>
                  </a:cubicBezTo>
                  <a:cubicBezTo>
                    <a:pt x="14654" y="19815"/>
                    <a:pt x="13546" y="20801"/>
                    <a:pt x="13189" y="21041"/>
                  </a:cubicBezTo>
                  <a:lnTo>
                    <a:pt x="13101" y="21101"/>
                  </a:lnTo>
                  <a:lnTo>
                    <a:pt x="12847" y="21163"/>
                  </a:lnTo>
                  <a:cubicBezTo>
                    <a:pt x="12582" y="21163"/>
                    <a:pt x="12379" y="20937"/>
                    <a:pt x="12242" y="20493"/>
                  </a:cubicBezTo>
                  <a:cubicBezTo>
                    <a:pt x="11502" y="20784"/>
                    <a:pt x="10308" y="21370"/>
                    <a:pt x="10305" y="21370"/>
                  </a:cubicBezTo>
                  <a:lnTo>
                    <a:pt x="9836" y="21600"/>
                  </a:lnTo>
                  <a:lnTo>
                    <a:pt x="9697" y="20814"/>
                  </a:ln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102" name="Shape 17081">
              <a:extLst>
                <a:ext uri="{FF2B5EF4-FFF2-40B4-BE49-F238E27FC236}">
                  <a16:creationId xmlns:a16="http://schemas.microsoft.com/office/drawing/2014/main" id="{617017C0-486C-7C0A-3C6D-B9464A30C9C8}"/>
                </a:ext>
              </a:extLst>
            </p:cNvPr>
            <p:cNvSpPr/>
            <p:nvPr/>
          </p:nvSpPr>
          <p:spPr>
            <a:xfrm>
              <a:off x="6195463" y="2011789"/>
              <a:ext cx="139704" cy="86824"/>
            </a:xfrm>
            <a:custGeom>
              <a:avLst/>
              <a:gdLst/>
              <a:ahLst/>
              <a:cxnLst>
                <a:cxn ang="0">
                  <a:pos x="wd2" y="hd2"/>
                </a:cxn>
                <a:cxn ang="5400000">
                  <a:pos x="wd2" y="hd2"/>
                </a:cxn>
                <a:cxn ang="10800000">
                  <a:pos x="wd2" y="hd2"/>
                </a:cxn>
                <a:cxn ang="16200000">
                  <a:pos x="wd2" y="hd2"/>
                </a:cxn>
              </a:cxnLst>
              <a:rect l="0" t="0" r="r" b="b"/>
              <a:pathLst>
                <a:path w="21142" h="21600" extrusionOk="0">
                  <a:moveTo>
                    <a:pt x="18797" y="20856"/>
                  </a:moveTo>
                  <a:cubicBezTo>
                    <a:pt x="18215" y="20642"/>
                    <a:pt x="17275" y="20341"/>
                    <a:pt x="17002" y="20341"/>
                  </a:cubicBezTo>
                  <a:cubicBezTo>
                    <a:pt x="16908" y="20355"/>
                    <a:pt x="16629" y="20589"/>
                    <a:pt x="16444" y="20743"/>
                  </a:cubicBezTo>
                  <a:cubicBezTo>
                    <a:pt x="16040" y="21078"/>
                    <a:pt x="15626" y="21425"/>
                    <a:pt x="15196" y="21425"/>
                  </a:cubicBezTo>
                  <a:cubicBezTo>
                    <a:pt x="14679" y="21425"/>
                    <a:pt x="14158" y="20835"/>
                    <a:pt x="13529" y="20067"/>
                  </a:cubicBezTo>
                  <a:cubicBezTo>
                    <a:pt x="13418" y="19930"/>
                    <a:pt x="13320" y="19808"/>
                    <a:pt x="13246" y="19728"/>
                  </a:cubicBezTo>
                  <a:cubicBezTo>
                    <a:pt x="12947" y="19413"/>
                    <a:pt x="12655" y="19075"/>
                    <a:pt x="12362" y="18737"/>
                  </a:cubicBezTo>
                  <a:cubicBezTo>
                    <a:pt x="11797" y="18082"/>
                    <a:pt x="11265" y="17466"/>
                    <a:pt x="10689" y="16998"/>
                  </a:cubicBezTo>
                  <a:cubicBezTo>
                    <a:pt x="10142" y="16555"/>
                    <a:pt x="9566" y="16339"/>
                    <a:pt x="8924" y="16339"/>
                  </a:cubicBezTo>
                  <a:cubicBezTo>
                    <a:pt x="7816" y="16339"/>
                    <a:pt x="6693" y="16984"/>
                    <a:pt x="5646" y="17682"/>
                  </a:cubicBezTo>
                  <a:lnTo>
                    <a:pt x="5343" y="17883"/>
                  </a:lnTo>
                  <a:lnTo>
                    <a:pt x="4616" y="17131"/>
                  </a:lnTo>
                  <a:cubicBezTo>
                    <a:pt x="3877" y="16366"/>
                    <a:pt x="4361" y="14930"/>
                    <a:pt x="4682" y="13981"/>
                  </a:cubicBezTo>
                  <a:cubicBezTo>
                    <a:pt x="4695" y="13940"/>
                    <a:pt x="4710" y="13896"/>
                    <a:pt x="4725" y="13852"/>
                  </a:cubicBezTo>
                  <a:cubicBezTo>
                    <a:pt x="4494" y="14078"/>
                    <a:pt x="4204" y="14303"/>
                    <a:pt x="3837" y="14303"/>
                  </a:cubicBezTo>
                  <a:lnTo>
                    <a:pt x="3578" y="14264"/>
                  </a:lnTo>
                  <a:cubicBezTo>
                    <a:pt x="3172" y="14144"/>
                    <a:pt x="2812" y="13802"/>
                    <a:pt x="2492" y="13501"/>
                  </a:cubicBezTo>
                  <a:cubicBezTo>
                    <a:pt x="2339" y="13356"/>
                    <a:pt x="2188" y="13211"/>
                    <a:pt x="2040" y="13110"/>
                  </a:cubicBezTo>
                  <a:cubicBezTo>
                    <a:pt x="1501" y="12780"/>
                    <a:pt x="1041" y="12502"/>
                    <a:pt x="775" y="11900"/>
                  </a:cubicBezTo>
                  <a:cubicBezTo>
                    <a:pt x="528" y="11336"/>
                    <a:pt x="522" y="10704"/>
                    <a:pt x="515" y="10197"/>
                  </a:cubicBezTo>
                  <a:cubicBezTo>
                    <a:pt x="511" y="9898"/>
                    <a:pt x="509" y="9590"/>
                    <a:pt x="454" y="9450"/>
                  </a:cubicBezTo>
                  <a:cubicBezTo>
                    <a:pt x="247" y="8949"/>
                    <a:pt x="-41" y="8249"/>
                    <a:pt x="114" y="7469"/>
                  </a:cubicBezTo>
                  <a:cubicBezTo>
                    <a:pt x="134" y="7371"/>
                    <a:pt x="162" y="7261"/>
                    <a:pt x="203" y="7152"/>
                  </a:cubicBezTo>
                  <a:cubicBezTo>
                    <a:pt x="62" y="6704"/>
                    <a:pt x="-37" y="6284"/>
                    <a:pt x="14" y="5778"/>
                  </a:cubicBezTo>
                  <a:cubicBezTo>
                    <a:pt x="114" y="4804"/>
                    <a:pt x="668" y="4299"/>
                    <a:pt x="1000" y="3996"/>
                  </a:cubicBezTo>
                  <a:lnTo>
                    <a:pt x="1421" y="3591"/>
                  </a:lnTo>
                  <a:cubicBezTo>
                    <a:pt x="2103" y="2925"/>
                    <a:pt x="2817" y="2233"/>
                    <a:pt x="3519" y="1716"/>
                  </a:cubicBezTo>
                  <a:cubicBezTo>
                    <a:pt x="4045" y="1323"/>
                    <a:pt x="4594" y="1271"/>
                    <a:pt x="5013" y="1271"/>
                  </a:cubicBezTo>
                  <a:lnTo>
                    <a:pt x="5973" y="1309"/>
                  </a:lnTo>
                  <a:cubicBezTo>
                    <a:pt x="6861" y="1275"/>
                    <a:pt x="7657" y="1172"/>
                    <a:pt x="8440" y="1062"/>
                  </a:cubicBezTo>
                  <a:cubicBezTo>
                    <a:pt x="8691" y="1025"/>
                    <a:pt x="8935" y="857"/>
                    <a:pt x="9219" y="662"/>
                  </a:cubicBezTo>
                  <a:cubicBezTo>
                    <a:pt x="9465" y="496"/>
                    <a:pt x="9712" y="331"/>
                    <a:pt x="9976" y="221"/>
                  </a:cubicBezTo>
                  <a:cubicBezTo>
                    <a:pt x="10340" y="74"/>
                    <a:pt x="10757" y="0"/>
                    <a:pt x="11217" y="0"/>
                  </a:cubicBezTo>
                  <a:cubicBezTo>
                    <a:pt x="11671" y="0"/>
                    <a:pt x="12127" y="73"/>
                    <a:pt x="12524" y="184"/>
                  </a:cubicBezTo>
                  <a:cubicBezTo>
                    <a:pt x="13069" y="342"/>
                    <a:pt x="13593" y="551"/>
                    <a:pt x="14112" y="758"/>
                  </a:cubicBezTo>
                  <a:cubicBezTo>
                    <a:pt x="15076" y="1142"/>
                    <a:pt x="15986" y="1505"/>
                    <a:pt x="16945" y="1505"/>
                  </a:cubicBezTo>
                  <a:lnTo>
                    <a:pt x="17216" y="1494"/>
                  </a:lnTo>
                  <a:cubicBezTo>
                    <a:pt x="18152" y="1431"/>
                    <a:pt x="19083" y="1402"/>
                    <a:pt x="20019" y="1374"/>
                  </a:cubicBezTo>
                  <a:lnTo>
                    <a:pt x="20778" y="1351"/>
                  </a:lnTo>
                  <a:lnTo>
                    <a:pt x="20946" y="1994"/>
                  </a:lnTo>
                  <a:cubicBezTo>
                    <a:pt x="21559" y="4370"/>
                    <a:pt x="20606" y="5716"/>
                    <a:pt x="19908" y="6697"/>
                  </a:cubicBezTo>
                  <a:cubicBezTo>
                    <a:pt x="19500" y="7274"/>
                    <a:pt x="19114" y="7819"/>
                    <a:pt x="18994" y="8497"/>
                  </a:cubicBezTo>
                  <a:cubicBezTo>
                    <a:pt x="18409" y="11805"/>
                    <a:pt x="19480" y="14140"/>
                    <a:pt x="20721" y="16846"/>
                  </a:cubicBezTo>
                  <a:lnTo>
                    <a:pt x="20894" y="17221"/>
                  </a:lnTo>
                  <a:lnTo>
                    <a:pt x="20852" y="17804"/>
                  </a:lnTo>
                  <a:cubicBezTo>
                    <a:pt x="20767" y="18441"/>
                    <a:pt x="20418" y="18737"/>
                    <a:pt x="20049" y="19052"/>
                  </a:cubicBezTo>
                  <a:cubicBezTo>
                    <a:pt x="19890" y="19188"/>
                    <a:pt x="19554" y="19475"/>
                    <a:pt x="19489" y="19636"/>
                  </a:cubicBezTo>
                  <a:lnTo>
                    <a:pt x="20113" y="21600"/>
                  </a:lnTo>
                  <a:lnTo>
                    <a:pt x="18797" y="20856"/>
                  </a:ln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103" name="Shape 17082">
              <a:extLst>
                <a:ext uri="{FF2B5EF4-FFF2-40B4-BE49-F238E27FC236}">
                  <a16:creationId xmlns:a16="http://schemas.microsoft.com/office/drawing/2014/main" id="{8336BF54-0AF3-6BF0-8EEF-31355252405D}"/>
                </a:ext>
              </a:extLst>
            </p:cNvPr>
            <p:cNvSpPr/>
            <p:nvPr/>
          </p:nvSpPr>
          <p:spPr>
            <a:xfrm>
              <a:off x="6121662" y="2070093"/>
              <a:ext cx="223029" cy="98162"/>
            </a:xfrm>
            <a:custGeom>
              <a:avLst/>
              <a:gdLst/>
              <a:ahLst/>
              <a:cxnLst>
                <a:cxn ang="0">
                  <a:pos x="wd2" y="hd2"/>
                </a:cxn>
                <a:cxn ang="5400000">
                  <a:pos x="wd2" y="hd2"/>
                </a:cxn>
                <a:cxn ang="10800000">
                  <a:pos x="wd2" y="hd2"/>
                </a:cxn>
                <a:cxn ang="16200000">
                  <a:pos x="wd2" y="hd2"/>
                </a:cxn>
              </a:cxnLst>
              <a:rect l="0" t="0" r="r" b="b"/>
              <a:pathLst>
                <a:path w="21572" h="21600" extrusionOk="0">
                  <a:moveTo>
                    <a:pt x="13956" y="17716"/>
                  </a:moveTo>
                  <a:cubicBezTo>
                    <a:pt x="13330" y="17537"/>
                    <a:pt x="12361" y="17279"/>
                    <a:pt x="12171" y="17279"/>
                  </a:cubicBezTo>
                  <a:cubicBezTo>
                    <a:pt x="12046" y="17279"/>
                    <a:pt x="11696" y="17279"/>
                    <a:pt x="11255" y="15265"/>
                  </a:cubicBezTo>
                  <a:lnTo>
                    <a:pt x="10518" y="16231"/>
                  </a:lnTo>
                  <a:lnTo>
                    <a:pt x="7402" y="15934"/>
                  </a:lnTo>
                  <a:cubicBezTo>
                    <a:pt x="7317" y="15906"/>
                    <a:pt x="5745" y="15141"/>
                    <a:pt x="4665" y="15141"/>
                  </a:cubicBezTo>
                  <a:cubicBezTo>
                    <a:pt x="4442" y="15141"/>
                    <a:pt x="4258" y="15174"/>
                    <a:pt x="4120" y="15238"/>
                  </a:cubicBezTo>
                  <a:cubicBezTo>
                    <a:pt x="3096" y="15719"/>
                    <a:pt x="1011" y="17245"/>
                    <a:pt x="737" y="17711"/>
                  </a:cubicBezTo>
                  <a:lnTo>
                    <a:pt x="573" y="17224"/>
                  </a:lnTo>
                  <a:lnTo>
                    <a:pt x="53" y="17393"/>
                  </a:lnTo>
                  <a:cubicBezTo>
                    <a:pt x="-28" y="16779"/>
                    <a:pt x="-2" y="13345"/>
                    <a:pt x="36" y="10573"/>
                  </a:cubicBezTo>
                  <a:lnTo>
                    <a:pt x="43" y="10042"/>
                  </a:lnTo>
                  <a:lnTo>
                    <a:pt x="822" y="9120"/>
                  </a:lnTo>
                  <a:cubicBezTo>
                    <a:pt x="800" y="8441"/>
                    <a:pt x="820" y="7724"/>
                    <a:pt x="820" y="7713"/>
                  </a:cubicBezTo>
                  <a:cubicBezTo>
                    <a:pt x="917" y="6590"/>
                    <a:pt x="1195" y="5685"/>
                    <a:pt x="1454" y="4946"/>
                  </a:cubicBezTo>
                  <a:cubicBezTo>
                    <a:pt x="1759" y="4070"/>
                    <a:pt x="1957" y="3929"/>
                    <a:pt x="2335" y="3820"/>
                  </a:cubicBezTo>
                  <a:lnTo>
                    <a:pt x="2544" y="3752"/>
                  </a:lnTo>
                  <a:cubicBezTo>
                    <a:pt x="2574" y="3732"/>
                    <a:pt x="2734" y="3607"/>
                    <a:pt x="2935" y="3453"/>
                  </a:cubicBezTo>
                  <a:cubicBezTo>
                    <a:pt x="3873" y="2734"/>
                    <a:pt x="4157" y="2548"/>
                    <a:pt x="4315" y="2548"/>
                  </a:cubicBezTo>
                  <a:lnTo>
                    <a:pt x="4511" y="2548"/>
                  </a:lnTo>
                  <a:lnTo>
                    <a:pt x="4655" y="2908"/>
                  </a:lnTo>
                  <a:lnTo>
                    <a:pt x="4776" y="3258"/>
                  </a:lnTo>
                  <a:lnTo>
                    <a:pt x="4761" y="3405"/>
                  </a:lnTo>
                  <a:cubicBezTo>
                    <a:pt x="4899" y="3843"/>
                    <a:pt x="5330" y="4908"/>
                    <a:pt x="5985" y="6343"/>
                  </a:cubicBezTo>
                  <a:cubicBezTo>
                    <a:pt x="6494" y="7452"/>
                    <a:pt x="7158" y="8725"/>
                    <a:pt x="7770" y="8725"/>
                  </a:cubicBezTo>
                  <a:cubicBezTo>
                    <a:pt x="8249" y="8722"/>
                    <a:pt x="9056" y="7593"/>
                    <a:pt x="9211" y="6711"/>
                  </a:cubicBezTo>
                  <a:cubicBezTo>
                    <a:pt x="9306" y="6161"/>
                    <a:pt x="9055" y="4211"/>
                    <a:pt x="8769" y="2806"/>
                  </a:cubicBezTo>
                  <a:lnTo>
                    <a:pt x="8596" y="1955"/>
                  </a:lnTo>
                  <a:lnTo>
                    <a:pt x="8980" y="1591"/>
                  </a:lnTo>
                  <a:cubicBezTo>
                    <a:pt x="9830" y="786"/>
                    <a:pt x="10739" y="0"/>
                    <a:pt x="11673" y="0"/>
                  </a:cubicBezTo>
                  <a:cubicBezTo>
                    <a:pt x="12203" y="0"/>
                    <a:pt x="12705" y="262"/>
                    <a:pt x="13164" y="775"/>
                  </a:cubicBezTo>
                  <a:cubicBezTo>
                    <a:pt x="13588" y="1251"/>
                    <a:pt x="13970" y="1864"/>
                    <a:pt x="14340" y="2457"/>
                  </a:cubicBezTo>
                  <a:cubicBezTo>
                    <a:pt x="14519" y="2742"/>
                    <a:pt x="14697" y="3029"/>
                    <a:pt x="14879" y="3295"/>
                  </a:cubicBezTo>
                  <a:cubicBezTo>
                    <a:pt x="14939" y="3383"/>
                    <a:pt x="15015" y="3514"/>
                    <a:pt x="15104" y="3663"/>
                  </a:cubicBezTo>
                  <a:cubicBezTo>
                    <a:pt x="15244" y="3900"/>
                    <a:pt x="15571" y="4456"/>
                    <a:pt x="15693" y="4498"/>
                  </a:cubicBezTo>
                  <a:cubicBezTo>
                    <a:pt x="15760" y="4496"/>
                    <a:pt x="15980" y="4244"/>
                    <a:pt x="16111" y="4094"/>
                  </a:cubicBezTo>
                  <a:cubicBezTo>
                    <a:pt x="16359" y="3809"/>
                    <a:pt x="16593" y="3538"/>
                    <a:pt x="16836" y="3538"/>
                  </a:cubicBezTo>
                  <a:cubicBezTo>
                    <a:pt x="17164" y="3538"/>
                    <a:pt x="17999" y="3956"/>
                    <a:pt x="18162" y="4041"/>
                  </a:cubicBezTo>
                  <a:lnTo>
                    <a:pt x="18353" y="4138"/>
                  </a:lnTo>
                  <a:lnTo>
                    <a:pt x="18438" y="4534"/>
                  </a:lnTo>
                  <a:cubicBezTo>
                    <a:pt x="18438" y="4534"/>
                    <a:pt x="18464" y="4648"/>
                    <a:pt x="18591" y="4860"/>
                  </a:cubicBezTo>
                  <a:cubicBezTo>
                    <a:pt x="18970" y="5485"/>
                    <a:pt x="19343" y="6214"/>
                    <a:pt x="19369" y="7630"/>
                  </a:cubicBezTo>
                  <a:cubicBezTo>
                    <a:pt x="19375" y="7947"/>
                    <a:pt x="19359" y="8272"/>
                    <a:pt x="19343" y="8600"/>
                  </a:cubicBezTo>
                  <a:cubicBezTo>
                    <a:pt x="19316" y="9127"/>
                    <a:pt x="19302" y="9466"/>
                    <a:pt x="19368" y="9737"/>
                  </a:cubicBezTo>
                  <a:cubicBezTo>
                    <a:pt x="19431" y="10000"/>
                    <a:pt x="19610" y="10167"/>
                    <a:pt x="19820" y="10361"/>
                  </a:cubicBezTo>
                  <a:cubicBezTo>
                    <a:pt x="20052" y="10578"/>
                    <a:pt x="20317" y="10823"/>
                    <a:pt x="20531" y="11314"/>
                  </a:cubicBezTo>
                  <a:cubicBezTo>
                    <a:pt x="20875" y="12095"/>
                    <a:pt x="21108" y="13052"/>
                    <a:pt x="21183" y="14006"/>
                  </a:cubicBezTo>
                  <a:cubicBezTo>
                    <a:pt x="21204" y="14305"/>
                    <a:pt x="21190" y="14614"/>
                    <a:pt x="21177" y="14913"/>
                  </a:cubicBezTo>
                  <a:cubicBezTo>
                    <a:pt x="21169" y="15090"/>
                    <a:pt x="21155" y="15387"/>
                    <a:pt x="21165" y="15484"/>
                  </a:cubicBezTo>
                  <a:lnTo>
                    <a:pt x="21572" y="16667"/>
                  </a:lnTo>
                  <a:lnTo>
                    <a:pt x="20886" y="16803"/>
                  </a:lnTo>
                  <a:cubicBezTo>
                    <a:pt x="20560" y="16936"/>
                    <a:pt x="20302" y="17154"/>
                    <a:pt x="20140" y="17431"/>
                  </a:cubicBezTo>
                  <a:cubicBezTo>
                    <a:pt x="19888" y="17868"/>
                    <a:pt x="19552" y="19010"/>
                    <a:pt x="19552" y="19432"/>
                  </a:cubicBezTo>
                  <a:lnTo>
                    <a:pt x="19097" y="19598"/>
                  </a:lnTo>
                  <a:lnTo>
                    <a:pt x="18927" y="20172"/>
                  </a:lnTo>
                  <a:cubicBezTo>
                    <a:pt x="18795" y="20039"/>
                    <a:pt x="18131" y="19775"/>
                    <a:pt x="17990" y="19758"/>
                  </a:cubicBezTo>
                  <a:cubicBezTo>
                    <a:pt x="17592" y="19827"/>
                    <a:pt x="17033" y="20263"/>
                    <a:pt x="16889" y="20801"/>
                  </a:cubicBezTo>
                  <a:lnTo>
                    <a:pt x="16674" y="21600"/>
                  </a:lnTo>
                  <a:lnTo>
                    <a:pt x="13956" y="17716"/>
                  </a:ln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104" name="Shape 17083">
              <a:extLst>
                <a:ext uri="{FF2B5EF4-FFF2-40B4-BE49-F238E27FC236}">
                  <a16:creationId xmlns:a16="http://schemas.microsoft.com/office/drawing/2014/main" id="{D4BABAD1-0F9C-2B6E-300B-E6B1300EA939}"/>
                </a:ext>
              </a:extLst>
            </p:cNvPr>
            <p:cNvSpPr/>
            <p:nvPr/>
          </p:nvSpPr>
          <p:spPr>
            <a:xfrm>
              <a:off x="6343062" y="2696862"/>
              <a:ext cx="1361" cy="4919"/>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7855" y="14400"/>
                    <a:pt x="3927" y="8308"/>
                    <a:pt x="0" y="0"/>
                  </a:cubicBezTo>
                  <a:cubicBezTo>
                    <a:pt x="3927" y="4154"/>
                    <a:pt x="5891" y="8308"/>
                    <a:pt x="11782" y="13569"/>
                  </a:cubicBezTo>
                  <a:cubicBezTo>
                    <a:pt x="17673" y="16615"/>
                    <a:pt x="21600" y="18554"/>
                    <a:pt x="21600" y="21600"/>
                  </a:cubicBezTo>
                  <a:close/>
                </a:path>
              </a:pathLst>
            </a:custGeom>
            <a:solidFill>
              <a:schemeClr val="bg1">
                <a:lumMod val="85000"/>
              </a:schemeClr>
            </a:solidFill>
            <a:ln w="3175" cap="flat">
              <a:solidFill>
                <a:schemeClr val="bg1"/>
              </a:solidFill>
              <a:miter lim="400000"/>
            </a:ln>
            <a:effectLst/>
          </p:spPr>
          <p:txBody>
            <a:bodyPr wrap="square" lIns="26789" tIns="26789" rIns="26789" bIns="26789" numCol="1" anchor="t">
              <a:noAutofit/>
            </a:bodyPr>
            <a:lstStyle/>
            <a:p>
              <a:pP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GB" sz="2110" noProof="0" dirty="0">
                <a:latin typeface="Arial" panose="020B0604020202020204" pitchFamily="34" charset="0"/>
                <a:ea typeface="Lato Light" panose="020F0502020204030203" pitchFamily="34" charset="0"/>
                <a:cs typeface="Arial" panose="020B0604020202020204" pitchFamily="34" charset="0"/>
              </a:endParaRPr>
            </a:p>
          </p:txBody>
        </p:sp>
        <p:sp>
          <p:nvSpPr>
            <p:cNvPr id="105" name="Shape 17084">
              <a:extLst>
                <a:ext uri="{FF2B5EF4-FFF2-40B4-BE49-F238E27FC236}">
                  <a16:creationId xmlns:a16="http://schemas.microsoft.com/office/drawing/2014/main" id="{A72C8DAA-A042-1C0B-4B5F-ACFB0B8D91E3}"/>
                </a:ext>
              </a:extLst>
            </p:cNvPr>
            <p:cNvSpPr/>
            <p:nvPr/>
          </p:nvSpPr>
          <p:spPr>
            <a:xfrm>
              <a:off x="6106902" y="2653134"/>
              <a:ext cx="65071" cy="133199"/>
            </a:xfrm>
            <a:custGeom>
              <a:avLst/>
              <a:gdLst/>
              <a:ahLst/>
              <a:cxnLst>
                <a:cxn ang="0">
                  <a:pos x="wd2" y="hd2"/>
                </a:cxn>
                <a:cxn ang="5400000">
                  <a:pos x="wd2" y="hd2"/>
                </a:cxn>
                <a:cxn ang="10800000">
                  <a:pos x="wd2" y="hd2"/>
                </a:cxn>
                <a:cxn ang="16200000">
                  <a:pos x="wd2" y="hd2"/>
                </a:cxn>
              </a:cxnLst>
              <a:rect l="0" t="0" r="r" b="b"/>
              <a:pathLst>
                <a:path w="21530" h="21600" extrusionOk="0">
                  <a:moveTo>
                    <a:pt x="8507" y="21600"/>
                  </a:moveTo>
                  <a:cubicBezTo>
                    <a:pt x="7672" y="21600"/>
                    <a:pt x="7057" y="21367"/>
                    <a:pt x="6685" y="21227"/>
                  </a:cubicBezTo>
                  <a:cubicBezTo>
                    <a:pt x="6242" y="21062"/>
                    <a:pt x="4076" y="20032"/>
                    <a:pt x="4401" y="19152"/>
                  </a:cubicBezTo>
                  <a:cubicBezTo>
                    <a:pt x="4601" y="18570"/>
                    <a:pt x="5941" y="18244"/>
                    <a:pt x="7186" y="18091"/>
                  </a:cubicBezTo>
                  <a:cubicBezTo>
                    <a:pt x="7076" y="18026"/>
                    <a:pt x="6900" y="17946"/>
                    <a:pt x="6900" y="17946"/>
                  </a:cubicBezTo>
                  <a:cubicBezTo>
                    <a:pt x="6876" y="17946"/>
                    <a:pt x="3127" y="17130"/>
                    <a:pt x="1868" y="16351"/>
                  </a:cubicBezTo>
                  <a:cubicBezTo>
                    <a:pt x="809" y="15695"/>
                    <a:pt x="790" y="14582"/>
                    <a:pt x="871" y="13302"/>
                  </a:cubicBezTo>
                  <a:cubicBezTo>
                    <a:pt x="886" y="13089"/>
                    <a:pt x="900" y="12899"/>
                    <a:pt x="895" y="12750"/>
                  </a:cubicBezTo>
                  <a:cubicBezTo>
                    <a:pt x="871" y="11985"/>
                    <a:pt x="1091" y="11225"/>
                    <a:pt x="1305" y="10490"/>
                  </a:cubicBezTo>
                  <a:cubicBezTo>
                    <a:pt x="1482" y="9873"/>
                    <a:pt x="1668" y="9252"/>
                    <a:pt x="1692" y="8633"/>
                  </a:cubicBezTo>
                  <a:cubicBezTo>
                    <a:pt x="1701" y="8249"/>
                    <a:pt x="1897" y="7853"/>
                    <a:pt x="2083" y="7470"/>
                  </a:cubicBezTo>
                  <a:cubicBezTo>
                    <a:pt x="2288" y="7054"/>
                    <a:pt x="2483" y="6655"/>
                    <a:pt x="2417" y="6347"/>
                  </a:cubicBezTo>
                  <a:cubicBezTo>
                    <a:pt x="361" y="6299"/>
                    <a:pt x="32" y="5682"/>
                    <a:pt x="3" y="5308"/>
                  </a:cubicBezTo>
                  <a:cubicBezTo>
                    <a:pt x="-30" y="5006"/>
                    <a:pt x="166" y="4632"/>
                    <a:pt x="352" y="4270"/>
                  </a:cubicBezTo>
                  <a:lnTo>
                    <a:pt x="509" y="3947"/>
                  </a:lnTo>
                  <a:cubicBezTo>
                    <a:pt x="943" y="2912"/>
                    <a:pt x="1363" y="1908"/>
                    <a:pt x="2302" y="1071"/>
                  </a:cubicBezTo>
                  <a:cubicBezTo>
                    <a:pt x="2832" y="594"/>
                    <a:pt x="3494" y="0"/>
                    <a:pt x="4916" y="0"/>
                  </a:cubicBezTo>
                  <a:cubicBezTo>
                    <a:pt x="5841" y="0"/>
                    <a:pt x="6695" y="269"/>
                    <a:pt x="8016" y="720"/>
                  </a:cubicBezTo>
                  <a:lnTo>
                    <a:pt x="8044" y="720"/>
                  </a:lnTo>
                  <a:lnTo>
                    <a:pt x="8440" y="861"/>
                  </a:lnTo>
                  <a:lnTo>
                    <a:pt x="8063" y="1560"/>
                  </a:lnTo>
                  <a:lnTo>
                    <a:pt x="8865" y="1012"/>
                  </a:lnTo>
                  <a:cubicBezTo>
                    <a:pt x="10100" y="1451"/>
                    <a:pt x="11612" y="2027"/>
                    <a:pt x="13052" y="2575"/>
                  </a:cubicBezTo>
                  <a:lnTo>
                    <a:pt x="13271" y="2660"/>
                  </a:lnTo>
                  <a:lnTo>
                    <a:pt x="13462" y="2806"/>
                  </a:lnTo>
                  <a:cubicBezTo>
                    <a:pt x="15651" y="3759"/>
                    <a:pt x="16877" y="4846"/>
                    <a:pt x="16834" y="5869"/>
                  </a:cubicBezTo>
                  <a:lnTo>
                    <a:pt x="16820" y="6274"/>
                  </a:lnTo>
                  <a:lnTo>
                    <a:pt x="16071" y="6455"/>
                  </a:lnTo>
                  <a:lnTo>
                    <a:pt x="14931" y="5984"/>
                  </a:lnTo>
                  <a:lnTo>
                    <a:pt x="15594" y="6572"/>
                  </a:lnTo>
                  <a:cubicBezTo>
                    <a:pt x="15356" y="6767"/>
                    <a:pt x="15165" y="8004"/>
                    <a:pt x="15308" y="9169"/>
                  </a:cubicBezTo>
                  <a:cubicBezTo>
                    <a:pt x="16348" y="10103"/>
                    <a:pt x="17607" y="11018"/>
                    <a:pt x="18065" y="11164"/>
                  </a:cubicBezTo>
                  <a:cubicBezTo>
                    <a:pt x="18074" y="11164"/>
                    <a:pt x="21136" y="11296"/>
                    <a:pt x="21136" y="11296"/>
                  </a:cubicBezTo>
                  <a:lnTo>
                    <a:pt x="20783" y="11920"/>
                  </a:lnTo>
                  <a:cubicBezTo>
                    <a:pt x="21069" y="12307"/>
                    <a:pt x="21570" y="13064"/>
                    <a:pt x="21527" y="13616"/>
                  </a:cubicBezTo>
                  <a:cubicBezTo>
                    <a:pt x="21465" y="14369"/>
                    <a:pt x="20397" y="14760"/>
                    <a:pt x="19686" y="15019"/>
                  </a:cubicBezTo>
                  <a:cubicBezTo>
                    <a:pt x="19429" y="15115"/>
                    <a:pt x="19181" y="15205"/>
                    <a:pt x="19033" y="15289"/>
                  </a:cubicBezTo>
                  <a:cubicBezTo>
                    <a:pt x="18599" y="15537"/>
                    <a:pt x="18618" y="15909"/>
                    <a:pt x="18699" y="16491"/>
                  </a:cubicBezTo>
                  <a:lnTo>
                    <a:pt x="18732" y="16751"/>
                  </a:lnTo>
                  <a:lnTo>
                    <a:pt x="18418" y="17093"/>
                  </a:lnTo>
                  <a:cubicBezTo>
                    <a:pt x="18184" y="17233"/>
                    <a:pt x="16949" y="17930"/>
                    <a:pt x="15260" y="17930"/>
                  </a:cubicBezTo>
                  <a:lnTo>
                    <a:pt x="14378" y="17922"/>
                  </a:lnTo>
                  <a:lnTo>
                    <a:pt x="14416" y="18128"/>
                  </a:lnTo>
                  <a:cubicBezTo>
                    <a:pt x="14573" y="18739"/>
                    <a:pt x="14769" y="19498"/>
                    <a:pt x="14073" y="20030"/>
                  </a:cubicBezTo>
                  <a:cubicBezTo>
                    <a:pt x="13395" y="20544"/>
                    <a:pt x="12208" y="20627"/>
                    <a:pt x="11254" y="20694"/>
                  </a:cubicBezTo>
                  <a:cubicBezTo>
                    <a:pt x="10992" y="20712"/>
                    <a:pt x="10691" y="20733"/>
                    <a:pt x="10448" y="20763"/>
                  </a:cubicBezTo>
                  <a:cubicBezTo>
                    <a:pt x="10372" y="21010"/>
                    <a:pt x="10148" y="21317"/>
                    <a:pt x="9427" y="21493"/>
                  </a:cubicBezTo>
                  <a:lnTo>
                    <a:pt x="9132" y="21565"/>
                  </a:lnTo>
                  <a:lnTo>
                    <a:pt x="8507" y="21600"/>
                  </a:ln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106" name="Shape 17085">
              <a:extLst>
                <a:ext uri="{FF2B5EF4-FFF2-40B4-BE49-F238E27FC236}">
                  <a16:creationId xmlns:a16="http://schemas.microsoft.com/office/drawing/2014/main" id="{EA8526DE-2487-2648-AA83-74DA172CE83D}"/>
                </a:ext>
              </a:extLst>
            </p:cNvPr>
            <p:cNvSpPr/>
            <p:nvPr/>
          </p:nvSpPr>
          <p:spPr>
            <a:xfrm>
              <a:off x="6218585" y="2598525"/>
              <a:ext cx="207201" cy="123663"/>
            </a:xfrm>
            <a:custGeom>
              <a:avLst/>
              <a:gdLst/>
              <a:ahLst/>
              <a:cxnLst>
                <a:cxn ang="0">
                  <a:pos x="wd2" y="hd2"/>
                </a:cxn>
                <a:cxn ang="5400000">
                  <a:pos x="wd2" y="hd2"/>
                </a:cxn>
                <a:cxn ang="10800000">
                  <a:pos x="wd2" y="hd2"/>
                </a:cxn>
                <a:cxn ang="16200000">
                  <a:pos x="wd2" y="hd2"/>
                </a:cxn>
              </a:cxnLst>
              <a:rect l="0" t="0" r="r" b="b"/>
              <a:pathLst>
                <a:path w="21537" h="21600" extrusionOk="0">
                  <a:moveTo>
                    <a:pt x="11076" y="21600"/>
                  </a:moveTo>
                  <a:cubicBezTo>
                    <a:pt x="10222" y="21600"/>
                    <a:pt x="9481" y="21070"/>
                    <a:pt x="8763" y="20557"/>
                  </a:cubicBezTo>
                  <a:lnTo>
                    <a:pt x="8464" y="20346"/>
                  </a:lnTo>
                  <a:cubicBezTo>
                    <a:pt x="8186" y="20153"/>
                    <a:pt x="7849" y="20056"/>
                    <a:pt x="7467" y="20056"/>
                  </a:cubicBezTo>
                  <a:cubicBezTo>
                    <a:pt x="7094" y="20056"/>
                    <a:pt x="6687" y="20147"/>
                    <a:pt x="6257" y="20327"/>
                  </a:cubicBezTo>
                  <a:cubicBezTo>
                    <a:pt x="5678" y="20569"/>
                    <a:pt x="5092" y="20814"/>
                    <a:pt x="4484" y="20886"/>
                  </a:cubicBezTo>
                  <a:cubicBezTo>
                    <a:pt x="4396" y="20896"/>
                    <a:pt x="4310" y="20900"/>
                    <a:pt x="4227" y="20900"/>
                  </a:cubicBezTo>
                  <a:lnTo>
                    <a:pt x="3569" y="20870"/>
                  </a:lnTo>
                  <a:cubicBezTo>
                    <a:pt x="3441" y="20870"/>
                    <a:pt x="3311" y="20881"/>
                    <a:pt x="3175" y="20924"/>
                  </a:cubicBezTo>
                  <a:lnTo>
                    <a:pt x="2715" y="21065"/>
                  </a:lnTo>
                  <a:lnTo>
                    <a:pt x="2664" y="20295"/>
                  </a:lnTo>
                  <a:cubicBezTo>
                    <a:pt x="2607" y="19468"/>
                    <a:pt x="2514" y="18640"/>
                    <a:pt x="2421" y="17815"/>
                  </a:cubicBezTo>
                  <a:lnTo>
                    <a:pt x="2304" y="16750"/>
                  </a:lnTo>
                  <a:cubicBezTo>
                    <a:pt x="2303" y="16752"/>
                    <a:pt x="2303" y="16753"/>
                    <a:pt x="2301" y="16753"/>
                  </a:cubicBezTo>
                  <a:cubicBezTo>
                    <a:pt x="2268" y="16753"/>
                    <a:pt x="2081" y="16496"/>
                    <a:pt x="1999" y="16382"/>
                  </a:cubicBezTo>
                  <a:cubicBezTo>
                    <a:pt x="1927" y="16283"/>
                    <a:pt x="1865" y="16198"/>
                    <a:pt x="1832" y="16144"/>
                  </a:cubicBezTo>
                  <a:cubicBezTo>
                    <a:pt x="1747" y="16006"/>
                    <a:pt x="1654" y="15925"/>
                    <a:pt x="1546" y="15833"/>
                  </a:cubicBezTo>
                  <a:cubicBezTo>
                    <a:pt x="1308" y="15627"/>
                    <a:pt x="947" y="15316"/>
                    <a:pt x="855" y="14341"/>
                  </a:cubicBezTo>
                  <a:cubicBezTo>
                    <a:pt x="818" y="13909"/>
                    <a:pt x="854" y="13509"/>
                    <a:pt x="884" y="13159"/>
                  </a:cubicBezTo>
                  <a:cubicBezTo>
                    <a:pt x="912" y="12843"/>
                    <a:pt x="936" y="12570"/>
                    <a:pt x="908" y="12338"/>
                  </a:cubicBezTo>
                  <a:cubicBezTo>
                    <a:pt x="873" y="12069"/>
                    <a:pt x="799" y="11784"/>
                    <a:pt x="718" y="11483"/>
                  </a:cubicBezTo>
                  <a:cubicBezTo>
                    <a:pt x="617" y="11105"/>
                    <a:pt x="503" y="10678"/>
                    <a:pt x="457" y="10200"/>
                  </a:cubicBezTo>
                  <a:lnTo>
                    <a:pt x="887" y="10087"/>
                  </a:lnTo>
                  <a:lnTo>
                    <a:pt x="1014" y="9504"/>
                  </a:lnTo>
                  <a:cubicBezTo>
                    <a:pt x="1067" y="9495"/>
                    <a:pt x="1275" y="9371"/>
                    <a:pt x="1581" y="9076"/>
                  </a:cubicBezTo>
                  <a:cubicBezTo>
                    <a:pt x="1703" y="8962"/>
                    <a:pt x="1799" y="8864"/>
                    <a:pt x="1840" y="8812"/>
                  </a:cubicBezTo>
                  <a:cubicBezTo>
                    <a:pt x="1906" y="8701"/>
                    <a:pt x="2021" y="8496"/>
                    <a:pt x="2124" y="8299"/>
                  </a:cubicBezTo>
                  <a:cubicBezTo>
                    <a:pt x="1035" y="7091"/>
                    <a:pt x="-3" y="5148"/>
                    <a:pt x="0" y="2885"/>
                  </a:cubicBezTo>
                  <a:cubicBezTo>
                    <a:pt x="0" y="1539"/>
                    <a:pt x="1113" y="429"/>
                    <a:pt x="1335" y="220"/>
                  </a:cubicBezTo>
                  <a:lnTo>
                    <a:pt x="1570" y="0"/>
                  </a:lnTo>
                  <a:lnTo>
                    <a:pt x="2039" y="538"/>
                  </a:lnTo>
                  <a:lnTo>
                    <a:pt x="2220" y="765"/>
                  </a:lnTo>
                  <a:lnTo>
                    <a:pt x="2367" y="980"/>
                  </a:lnTo>
                  <a:lnTo>
                    <a:pt x="2548" y="1315"/>
                  </a:lnTo>
                  <a:lnTo>
                    <a:pt x="2650" y="1594"/>
                  </a:lnTo>
                  <a:lnTo>
                    <a:pt x="2683" y="1706"/>
                  </a:lnTo>
                  <a:lnTo>
                    <a:pt x="2733" y="2059"/>
                  </a:lnTo>
                  <a:cubicBezTo>
                    <a:pt x="2743" y="2265"/>
                    <a:pt x="2736" y="2406"/>
                    <a:pt x="2716" y="2548"/>
                  </a:cubicBezTo>
                  <a:cubicBezTo>
                    <a:pt x="2691" y="2709"/>
                    <a:pt x="2649" y="2823"/>
                    <a:pt x="2565" y="3051"/>
                  </a:cubicBezTo>
                  <a:cubicBezTo>
                    <a:pt x="2559" y="3066"/>
                    <a:pt x="2553" y="3084"/>
                    <a:pt x="2545" y="3104"/>
                  </a:cubicBezTo>
                  <a:cubicBezTo>
                    <a:pt x="2569" y="3098"/>
                    <a:pt x="2593" y="3092"/>
                    <a:pt x="2617" y="3084"/>
                  </a:cubicBezTo>
                  <a:cubicBezTo>
                    <a:pt x="2773" y="3036"/>
                    <a:pt x="2914" y="2965"/>
                    <a:pt x="3052" y="2897"/>
                  </a:cubicBezTo>
                  <a:cubicBezTo>
                    <a:pt x="3320" y="2762"/>
                    <a:pt x="3597" y="2624"/>
                    <a:pt x="3945" y="2624"/>
                  </a:cubicBezTo>
                  <a:cubicBezTo>
                    <a:pt x="4017" y="2624"/>
                    <a:pt x="4092" y="2631"/>
                    <a:pt x="4170" y="2644"/>
                  </a:cubicBezTo>
                  <a:cubicBezTo>
                    <a:pt x="4784" y="2747"/>
                    <a:pt x="5419" y="2980"/>
                    <a:pt x="5867" y="3268"/>
                  </a:cubicBezTo>
                  <a:lnTo>
                    <a:pt x="6156" y="3463"/>
                  </a:lnTo>
                  <a:cubicBezTo>
                    <a:pt x="6457" y="3672"/>
                    <a:pt x="6622" y="3787"/>
                    <a:pt x="6928" y="3787"/>
                  </a:cubicBezTo>
                  <a:cubicBezTo>
                    <a:pt x="7406" y="3771"/>
                    <a:pt x="7843" y="3768"/>
                    <a:pt x="8281" y="3768"/>
                  </a:cubicBezTo>
                  <a:lnTo>
                    <a:pt x="8858" y="3768"/>
                  </a:lnTo>
                  <a:cubicBezTo>
                    <a:pt x="9352" y="3768"/>
                    <a:pt x="9770" y="4044"/>
                    <a:pt x="10139" y="4286"/>
                  </a:cubicBezTo>
                  <a:cubicBezTo>
                    <a:pt x="10360" y="4432"/>
                    <a:pt x="10578" y="4581"/>
                    <a:pt x="10810" y="4651"/>
                  </a:cubicBezTo>
                  <a:cubicBezTo>
                    <a:pt x="10811" y="4651"/>
                    <a:pt x="10813" y="4651"/>
                    <a:pt x="10814" y="4651"/>
                  </a:cubicBezTo>
                  <a:cubicBezTo>
                    <a:pt x="11063" y="4651"/>
                    <a:pt x="11382" y="4211"/>
                    <a:pt x="11629" y="3582"/>
                  </a:cubicBezTo>
                  <a:cubicBezTo>
                    <a:pt x="11909" y="2877"/>
                    <a:pt x="12127" y="2335"/>
                    <a:pt x="12671" y="1866"/>
                  </a:cubicBezTo>
                  <a:cubicBezTo>
                    <a:pt x="13306" y="1318"/>
                    <a:pt x="13989" y="1126"/>
                    <a:pt x="14648" y="942"/>
                  </a:cubicBezTo>
                  <a:cubicBezTo>
                    <a:pt x="14880" y="876"/>
                    <a:pt x="15113" y="812"/>
                    <a:pt x="15342" y="730"/>
                  </a:cubicBezTo>
                  <a:lnTo>
                    <a:pt x="15805" y="552"/>
                  </a:lnTo>
                  <a:lnTo>
                    <a:pt x="15988" y="500"/>
                  </a:lnTo>
                  <a:cubicBezTo>
                    <a:pt x="16130" y="466"/>
                    <a:pt x="16212" y="455"/>
                    <a:pt x="16296" y="454"/>
                  </a:cubicBezTo>
                  <a:lnTo>
                    <a:pt x="16909" y="710"/>
                  </a:lnTo>
                  <a:cubicBezTo>
                    <a:pt x="17093" y="869"/>
                    <a:pt x="17164" y="955"/>
                    <a:pt x="17233" y="1042"/>
                  </a:cubicBezTo>
                  <a:cubicBezTo>
                    <a:pt x="17348" y="1185"/>
                    <a:pt x="17448" y="1309"/>
                    <a:pt x="17552" y="1354"/>
                  </a:cubicBezTo>
                  <a:cubicBezTo>
                    <a:pt x="17667" y="1405"/>
                    <a:pt x="17811" y="1417"/>
                    <a:pt x="17964" y="1430"/>
                  </a:cubicBezTo>
                  <a:cubicBezTo>
                    <a:pt x="18160" y="1445"/>
                    <a:pt x="18356" y="1466"/>
                    <a:pt x="18541" y="1543"/>
                  </a:cubicBezTo>
                  <a:lnTo>
                    <a:pt x="18689" y="1620"/>
                  </a:lnTo>
                  <a:cubicBezTo>
                    <a:pt x="19044" y="1882"/>
                    <a:pt x="19197" y="2179"/>
                    <a:pt x="19320" y="2418"/>
                  </a:cubicBezTo>
                  <a:cubicBezTo>
                    <a:pt x="19390" y="2553"/>
                    <a:pt x="19450" y="2670"/>
                    <a:pt x="19511" y="2739"/>
                  </a:cubicBezTo>
                  <a:cubicBezTo>
                    <a:pt x="19567" y="2803"/>
                    <a:pt x="19649" y="2848"/>
                    <a:pt x="19745" y="2900"/>
                  </a:cubicBezTo>
                  <a:cubicBezTo>
                    <a:pt x="19868" y="2967"/>
                    <a:pt x="20007" y="3045"/>
                    <a:pt x="20148" y="3186"/>
                  </a:cubicBezTo>
                  <a:lnTo>
                    <a:pt x="20327" y="3337"/>
                  </a:lnTo>
                  <a:lnTo>
                    <a:pt x="20524" y="3427"/>
                  </a:lnTo>
                  <a:lnTo>
                    <a:pt x="20683" y="3430"/>
                  </a:lnTo>
                  <a:lnTo>
                    <a:pt x="21082" y="3141"/>
                  </a:lnTo>
                  <a:lnTo>
                    <a:pt x="21390" y="3736"/>
                  </a:lnTo>
                  <a:cubicBezTo>
                    <a:pt x="21597" y="4523"/>
                    <a:pt x="21585" y="5329"/>
                    <a:pt x="21356" y="5950"/>
                  </a:cubicBezTo>
                  <a:cubicBezTo>
                    <a:pt x="21145" y="6522"/>
                    <a:pt x="20770" y="6875"/>
                    <a:pt x="20328" y="6919"/>
                  </a:cubicBezTo>
                  <a:cubicBezTo>
                    <a:pt x="20033" y="6946"/>
                    <a:pt x="19624" y="7112"/>
                    <a:pt x="19461" y="8247"/>
                  </a:cubicBezTo>
                  <a:cubicBezTo>
                    <a:pt x="19422" y="8526"/>
                    <a:pt x="19428" y="8864"/>
                    <a:pt x="19435" y="9222"/>
                  </a:cubicBezTo>
                  <a:cubicBezTo>
                    <a:pt x="19449" y="9820"/>
                    <a:pt x="19464" y="10499"/>
                    <a:pt x="19264" y="11152"/>
                  </a:cubicBezTo>
                  <a:cubicBezTo>
                    <a:pt x="19150" y="11529"/>
                    <a:pt x="18902" y="11962"/>
                    <a:pt x="18622" y="12317"/>
                  </a:cubicBezTo>
                  <a:cubicBezTo>
                    <a:pt x="18764" y="12418"/>
                    <a:pt x="18911" y="12540"/>
                    <a:pt x="19044" y="12720"/>
                  </a:cubicBezTo>
                  <a:cubicBezTo>
                    <a:pt x="19063" y="12746"/>
                    <a:pt x="20422" y="14697"/>
                    <a:pt x="20222" y="15982"/>
                  </a:cubicBezTo>
                  <a:lnTo>
                    <a:pt x="20196" y="16147"/>
                  </a:lnTo>
                  <a:lnTo>
                    <a:pt x="20055" y="16497"/>
                  </a:lnTo>
                  <a:lnTo>
                    <a:pt x="19920" y="16753"/>
                  </a:lnTo>
                  <a:lnTo>
                    <a:pt x="19431" y="16733"/>
                  </a:lnTo>
                  <a:cubicBezTo>
                    <a:pt x="19210" y="16733"/>
                    <a:pt x="19059" y="16765"/>
                    <a:pt x="18921" y="16842"/>
                  </a:cubicBezTo>
                  <a:cubicBezTo>
                    <a:pt x="18728" y="17011"/>
                    <a:pt x="18653" y="17085"/>
                    <a:pt x="18560" y="17136"/>
                  </a:cubicBezTo>
                  <a:lnTo>
                    <a:pt x="18493" y="17174"/>
                  </a:lnTo>
                  <a:lnTo>
                    <a:pt x="18337" y="17200"/>
                  </a:lnTo>
                  <a:cubicBezTo>
                    <a:pt x="18096" y="17147"/>
                    <a:pt x="18006" y="17095"/>
                    <a:pt x="17914" y="17013"/>
                  </a:cubicBezTo>
                  <a:cubicBezTo>
                    <a:pt x="17688" y="16806"/>
                    <a:pt x="17508" y="16445"/>
                    <a:pt x="17347" y="16083"/>
                  </a:cubicBezTo>
                  <a:lnTo>
                    <a:pt x="17297" y="15970"/>
                  </a:lnTo>
                  <a:cubicBezTo>
                    <a:pt x="16893" y="16092"/>
                    <a:pt x="16496" y="16298"/>
                    <a:pt x="16079" y="16513"/>
                  </a:cubicBezTo>
                  <a:lnTo>
                    <a:pt x="15570" y="16765"/>
                  </a:lnTo>
                  <a:cubicBezTo>
                    <a:pt x="15457" y="16820"/>
                    <a:pt x="15349" y="16871"/>
                    <a:pt x="15246" y="16944"/>
                  </a:cubicBezTo>
                  <a:cubicBezTo>
                    <a:pt x="15074" y="17061"/>
                    <a:pt x="15039" y="17143"/>
                    <a:pt x="15038" y="17144"/>
                  </a:cubicBezTo>
                  <a:lnTo>
                    <a:pt x="15603" y="18317"/>
                  </a:lnTo>
                  <a:lnTo>
                    <a:pt x="14785" y="18488"/>
                  </a:lnTo>
                  <a:lnTo>
                    <a:pt x="13998" y="18488"/>
                  </a:lnTo>
                  <a:lnTo>
                    <a:pt x="14050" y="20409"/>
                  </a:lnTo>
                  <a:lnTo>
                    <a:pt x="13616" y="20441"/>
                  </a:lnTo>
                  <a:lnTo>
                    <a:pt x="13611" y="21162"/>
                  </a:lnTo>
                  <a:cubicBezTo>
                    <a:pt x="13543" y="21170"/>
                    <a:pt x="13077" y="21258"/>
                    <a:pt x="12578" y="21351"/>
                  </a:cubicBezTo>
                  <a:cubicBezTo>
                    <a:pt x="11951" y="21469"/>
                    <a:pt x="11277" y="21594"/>
                    <a:pt x="11178" y="21598"/>
                  </a:cubicBezTo>
                  <a:lnTo>
                    <a:pt x="11076" y="21600"/>
                  </a:ln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107" name="Shape 17086">
              <a:extLst>
                <a:ext uri="{FF2B5EF4-FFF2-40B4-BE49-F238E27FC236}">
                  <a16:creationId xmlns:a16="http://schemas.microsoft.com/office/drawing/2014/main" id="{EF4489A5-CEB9-7ED3-A1ED-48A213308EDD}"/>
                </a:ext>
              </a:extLst>
            </p:cNvPr>
            <p:cNvSpPr/>
            <p:nvPr/>
          </p:nvSpPr>
          <p:spPr>
            <a:xfrm>
              <a:off x="6151184" y="2667710"/>
              <a:ext cx="88435" cy="64910"/>
            </a:xfrm>
            <a:custGeom>
              <a:avLst/>
              <a:gdLst/>
              <a:ahLst/>
              <a:cxnLst>
                <a:cxn ang="0">
                  <a:pos x="wd2" y="hd2"/>
                </a:cxn>
                <a:cxn ang="5400000">
                  <a:pos x="wd2" y="hd2"/>
                </a:cxn>
                <a:cxn ang="10800000">
                  <a:pos x="wd2" y="hd2"/>
                </a:cxn>
                <a:cxn ang="16200000">
                  <a:pos x="wd2" y="hd2"/>
                </a:cxn>
              </a:cxnLst>
              <a:rect l="0" t="0" r="r" b="b"/>
              <a:pathLst>
                <a:path w="21496" h="21600" extrusionOk="0">
                  <a:moveTo>
                    <a:pt x="6966" y="21600"/>
                  </a:moveTo>
                  <a:cubicBezTo>
                    <a:pt x="5565" y="21600"/>
                    <a:pt x="4093" y="21377"/>
                    <a:pt x="3543" y="21226"/>
                  </a:cubicBezTo>
                  <a:cubicBezTo>
                    <a:pt x="3193" y="21131"/>
                    <a:pt x="2264" y="20875"/>
                    <a:pt x="180" y="15542"/>
                  </a:cubicBezTo>
                  <a:lnTo>
                    <a:pt x="82" y="15286"/>
                  </a:lnTo>
                  <a:lnTo>
                    <a:pt x="64" y="14999"/>
                  </a:lnTo>
                  <a:cubicBezTo>
                    <a:pt x="-104" y="11792"/>
                    <a:pt x="-23" y="7766"/>
                    <a:pt x="1318" y="6774"/>
                  </a:cubicBezTo>
                  <a:lnTo>
                    <a:pt x="1791" y="6444"/>
                  </a:lnTo>
                  <a:cubicBezTo>
                    <a:pt x="1858" y="6426"/>
                    <a:pt x="1869" y="6132"/>
                    <a:pt x="1904" y="5644"/>
                  </a:cubicBezTo>
                  <a:cubicBezTo>
                    <a:pt x="2100" y="2968"/>
                    <a:pt x="4209" y="1708"/>
                    <a:pt x="8024" y="1708"/>
                  </a:cubicBezTo>
                  <a:cubicBezTo>
                    <a:pt x="8631" y="1708"/>
                    <a:pt x="8837" y="1539"/>
                    <a:pt x="9293" y="1170"/>
                  </a:cubicBezTo>
                  <a:cubicBezTo>
                    <a:pt x="9626" y="898"/>
                    <a:pt x="10043" y="559"/>
                    <a:pt x="10666" y="261"/>
                  </a:cubicBezTo>
                  <a:cubicBezTo>
                    <a:pt x="11031" y="85"/>
                    <a:pt x="11490" y="0"/>
                    <a:pt x="12064" y="0"/>
                  </a:cubicBezTo>
                  <a:cubicBezTo>
                    <a:pt x="13855" y="0"/>
                    <a:pt x="16367" y="857"/>
                    <a:pt x="16475" y="893"/>
                  </a:cubicBezTo>
                  <a:lnTo>
                    <a:pt x="17123" y="1118"/>
                  </a:lnTo>
                  <a:lnTo>
                    <a:pt x="17229" y="2016"/>
                  </a:lnTo>
                  <a:cubicBezTo>
                    <a:pt x="17285" y="2496"/>
                    <a:pt x="17320" y="2522"/>
                    <a:pt x="17772" y="2837"/>
                  </a:cubicBezTo>
                  <a:cubicBezTo>
                    <a:pt x="18083" y="3058"/>
                    <a:pt x="18511" y="3356"/>
                    <a:pt x="18924" y="3906"/>
                  </a:cubicBezTo>
                  <a:cubicBezTo>
                    <a:pt x="19982" y="5094"/>
                    <a:pt x="20508" y="5739"/>
                    <a:pt x="20610" y="6568"/>
                  </a:cubicBezTo>
                  <a:lnTo>
                    <a:pt x="20879" y="8550"/>
                  </a:lnTo>
                  <a:cubicBezTo>
                    <a:pt x="21104" y="10189"/>
                    <a:pt x="21331" y="11833"/>
                    <a:pt x="21464" y="13472"/>
                  </a:cubicBezTo>
                  <a:lnTo>
                    <a:pt x="21496" y="13822"/>
                  </a:lnTo>
                  <a:lnTo>
                    <a:pt x="21398" y="14147"/>
                  </a:lnTo>
                  <a:cubicBezTo>
                    <a:pt x="19765" y="19539"/>
                    <a:pt x="11455" y="20503"/>
                    <a:pt x="10512" y="20596"/>
                  </a:cubicBezTo>
                  <a:lnTo>
                    <a:pt x="9503" y="21167"/>
                  </a:lnTo>
                  <a:cubicBezTo>
                    <a:pt x="8928" y="21458"/>
                    <a:pt x="8098" y="21600"/>
                    <a:pt x="6966" y="21600"/>
                  </a:cubicBez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108" name="Shape 17087">
              <a:extLst>
                <a:ext uri="{FF2B5EF4-FFF2-40B4-BE49-F238E27FC236}">
                  <a16:creationId xmlns:a16="http://schemas.microsoft.com/office/drawing/2014/main" id="{E6C03D77-CA5D-E3D2-AE30-6DDB427E26F4}"/>
                </a:ext>
              </a:extLst>
            </p:cNvPr>
            <p:cNvSpPr/>
            <p:nvPr/>
          </p:nvSpPr>
          <p:spPr>
            <a:xfrm>
              <a:off x="5354149" y="2332462"/>
              <a:ext cx="409977" cy="342843"/>
            </a:xfrm>
            <a:custGeom>
              <a:avLst/>
              <a:gdLst/>
              <a:ahLst/>
              <a:cxnLst>
                <a:cxn ang="0">
                  <a:pos x="wd2" y="hd2"/>
                </a:cxn>
                <a:cxn ang="5400000">
                  <a:pos x="wd2" y="hd2"/>
                </a:cxn>
                <a:cxn ang="10800000">
                  <a:pos x="wd2" y="hd2"/>
                </a:cxn>
                <a:cxn ang="16200000">
                  <a:pos x="wd2" y="hd2"/>
                </a:cxn>
              </a:cxnLst>
              <a:rect l="0" t="0" r="r" b="b"/>
              <a:pathLst>
                <a:path w="21515" h="21600" extrusionOk="0">
                  <a:moveTo>
                    <a:pt x="11775" y="21600"/>
                  </a:moveTo>
                  <a:cubicBezTo>
                    <a:pt x="11586" y="21600"/>
                    <a:pt x="11388" y="21546"/>
                    <a:pt x="11168" y="21435"/>
                  </a:cubicBezTo>
                  <a:cubicBezTo>
                    <a:pt x="11085" y="21394"/>
                    <a:pt x="10994" y="21391"/>
                    <a:pt x="10890" y="21387"/>
                  </a:cubicBezTo>
                  <a:cubicBezTo>
                    <a:pt x="10797" y="21384"/>
                    <a:pt x="10692" y="21380"/>
                    <a:pt x="10581" y="21348"/>
                  </a:cubicBezTo>
                  <a:cubicBezTo>
                    <a:pt x="10435" y="21305"/>
                    <a:pt x="10320" y="21213"/>
                    <a:pt x="10218" y="21131"/>
                  </a:cubicBezTo>
                  <a:cubicBezTo>
                    <a:pt x="10181" y="21101"/>
                    <a:pt x="10144" y="21071"/>
                    <a:pt x="10104" y="21043"/>
                  </a:cubicBezTo>
                  <a:cubicBezTo>
                    <a:pt x="9822" y="20847"/>
                    <a:pt x="9512" y="20702"/>
                    <a:pt x="9183" y="20613"/>
                  </a:cubicBezTo>
                  <a:cubicBezTo>
                    <a:pt x="9183" y="20613"/>
                    <a:pt x="8871" y="20536"/>
                    <a:pt x="8793" y="20516"/>
                  </a:cubicBezTo>
                  <a:lnTo>
                    <a:pt x="8794" y="20900"/>
                  </a:lnTo>
                  <a:lnTo>
                    <a:pt x="8542" y="20857"/>
                  </a:lnTo>
                  <a:cubicBezTo>
                    <a:pt x="8335" y="20821"/>
                    <a:pt x="8135" y="20808"/>
                    <a:pt x="7936" y="20795"/>
                  </a:cubicBezTo>
                  <a:cubicBezTo>
                    <a:pt x="7635" y="20775"/>
                    <a:pt x="7323" y="20755"/>
                    <a:pt x="6990" y="20658"/>
                  </a:cubicBezTo>
                  <a:cubicBezTo>
                    <a:pt x="6936" y="20643"/>
                    <a:pt x="6877" y="20631"/>
                    <a:pt x="6817" y="20618"/>
                  </a:cubicBezTo>
                  <a:cubicBezTo>
                    <a:pt x="6586" y="20568"/>
                    <a:pt x="6325" y="20511"/>
                    <a:pt x="6132" y="20303"/>
                  </a:cubicBezTo>
                  <a:lnTo>
                    <a:pt x="6047" y="20208"/>
                  </a:lnTo>
                  <a:cubicBezTo>
                    <a:pt x="5996" y="20152"/>
                    <a:pt x="5978" y="20148"/>
                    <a:pt x="5912" y="20148"/>
                  </a:cubicBezTo>
                  <a:lnTo>
                    <a:pt x="5806" y="19889"/>
                  </a:lnTo>
                  <a:lnTo>
                    <a:pt x="5810" y="20149"/>
                  </a:lnTo>
                  <a:lnTo>
                    <a:pt x="5698" y="20151"/>
                  </a:lnTo>
                  <a:cubicBezTo>
                    <a:pt x="5495" y="20151"/>
                    <a:pt x="5261" y="20131"/>
                    <a:pt x="5066" y="19988"/>
                  </a:cubicBezTo>
                  <a:cubicBezTo>
                    <a:pt x="4906" y="19869"/>
                    <a:pt x="4857" y="19693"/>
                    <a:pt x="4822" y="19564"/>
                  </a:cubicBezTo>
                  <a:cubicBezTo>
                    <a:pt x="4805" y="19502"/>
                    <a:pt x="4790" y="19448"/>
                    <a:pt x="4766" y="19409"/>
                  </a:cubicBezTo>
                  <a:cubicBezTo>
                    <a:pt x="4695" y="19296"/>
                    <a:pt x="4619" y="19251"/>
                    <a:pt x="4497" y="19251"/>
                  </a:cubicBezTo>
                  <a:lnTo>
                    <a:pt x="4325" y="18758"/>
                  </a:lnTo>
                  <a:cubicBezTo>
                    <a:pt x="4516" y="18654"/>
                    <a:pt x="4650" y="18583"/>
                    <a:pt x="4720" y="18467"/>
                  </a:cubicBezTo>
                  <a:cubicBezTo>
                    <a:pt x="4830" y="18285"/>
                    <a:pt x="4912" y="17985"/>
                    <a:pt x="4984" y="17721"/>
                  </a:cubicBezTo>
                  <a:lnTo>
                    <a:pt x="5053" y="17479"/>
                  </a:lnTo>
                  <a:cubicBezTo>
                    <a:pt x="5222" y="16903"/>
                    <a:pt x="5327" y="16316"/>
                    <a:pt x="5407" y="15819"/>
                  </a:cubicBezTo>
                  <a:cubicBezTo>
                    <a:pt x="5478" y="15383"/>
                    <a:pt x="5513" y="14956"/>
                    <a:pt x="5549" y="14505"/>
                  </a:cubicBezTo>
                  <a:lnTo>
                    <a:pt x="5587" y="14050"/>
                  </a:lnTo>
                  <a:cubicBezTo>
                    <a:pt x="5714" y="12668"/>
                    <a:pt x="5622" y="11936"/>
                    <a:pt x="5315" y="11875"/>
                  </a:cubicBezTo>
                  <a:lnTo>
                    <a:pt x="5241" y="11861"/>
                  </a:lnTo>
                  <a:lnTo>
                    <a:pt x="5191" y="11797"/>
                  </a:lnTo>
                  <a:cubicBezTo>
                    <a:pt x="5161" y="11758"/>
                    <a:pt x="5108" y="11730"/>
                    <a:pt x="5047" y="11696"/>
                  </a:cubicBezTo>
                  <a:cubicBezTo>
                    <a:pt x="4958" y="11647"/>
                    <a:pt x="4847" y="11586"/>
                    <a:pt x="4757" y="11466"/>
                  </a:cubicBezTo>
                  <a:cubicBezTo>
                    <a:pt x="4630" y="11297"/>
                    <a:pt x="4538" y="11088"/>
                    <a:pt x="4449" y="10885"/>
                  </a:cubicBezTo>
                  <a:cubicBezTo>
                    <a:pt x="4412" y="10802"/>
                    <a:pt x="4376" y="10721"/>
                    <a:pt x="4339" y="10646"/>
                  </a:cubicBezTo>
                  <a:cubicBezTo>
                    <a:pt x="4279" y="10528"/>
                    <a:pt x="4227" y="10401"/>
                    <a:pt x="4174" y="10273"/>
                  </a:cubicBezTo>
                  <a:cubicBezTo>
                    <a:pt x="4088" y="10065"/>
                    <a:pt x="4008" y="9869"/>
                    <a:pt x="3895" y="9721"/>
                  </a:cubicBezTo>
                  <a:lnTo>
                    <a:pt x="3803" y="9607"/>
                  </a:lnTo>
                  <a:cubicBezTo>
                    <a:pt x="3692" y="9473"/>
                    <a:pt x="3596" y="9357"/>
                    <a:pt x="3515" y="9100"/>
                  </a:cubicBezTo>
                  <a:cubicBezTo>
                    <a:pt x="3435" y="8854"/>
                    <a:pt x="3309" y="8807"/>
                    <a:pt x="3032" y="8724"/>
                  </a:cubicBezTo>
                  <a:cubicBezTo>
                    <a:pt x="2915" y="8690"/>
                    <a:pt x="2793" y="8652"/>
                    <a:pt x="2669" y="8592"/>
                  </a:cubicBezTo>
                  <a:cubicBezTo>
                    <a:pt x="2322" y="8425"/>
                    <a:pt x="1879" y="8361"/>
                    <a:pt x="1532" y="8324"/>
                  </a:cubicBezTo>
                  <a:lnTo>
                    <a:pt x="1354" y="8312"/>
                  </a:lnTo>
                  <a:cubicBezTo>
                    <a:pt x="1064" y="8295"/>
                    <a:pt x="735" y="8276"/>
                    <a:pt x="463" y="8031"/>
                  </a:cubicBezTo>
                  <a:cubicBezTo>
                    <a:pt x="107" y="7713"/>
                    <a:pt x="-66" y="6914"/>
                    <a:pt x="23" y="6439"/>
                  </a:cubicBezTo>
                  <a:cubicBezTo>
                    <a:pt x="168" y="5678"/>
                    <a:pt x="860" y="5678"/>
                    <a:pt x="1156" y="5678"/>
                  </a:cubicBezTo>
                  <a:lnTo>
                    <a:pt x="1551" y="5685"/>
                  </a:lnTo>
                  <a:cubicBezTo>
                    <a:pt x="1619" y="5685"/>
                    <a:pt x="1683" y="5683"/>
                    <a:pt x="1739" y="5675"/>
                  </a:cubicBezTo>
                  <a:cubicBezTo>
                    <a:pt x="1848" y="5659"/>
                    <a:pt x="1945" y="5609"/>
                    <a:pt x="2058" y="5551"/>
                  </a:cubicBezTo>
                  <a:cubicBezTo>
                    <a:pt x="2151" y="5503"/>
                    <a:pt x="2244" y="5456"/>
                    <a:pt x="2347" y="5423"/>
                  </a:cubicBezTo>
                  <a:cubicBezTo>
                    <a:pt x="2435" y="5392"/>
                    <a:pt x="2533" y="5378"/>
                    <a:pt x="2637" y="5378"/>
                  </a:cubicBezTo>
                  <a:cubicBezTo>
                    <a:pt x="2846" y="5378"/>
                    <a:pt x="3069" y="5438"/>
                    <a:pt x="3265" y="5549"/>
                  </a:cubicBezTo>
                  <a:cubicBezTo>
                    <a:pt x="3351" y="5597"/>
                    <a:pt x="3435" y="5697"/>
                    <a:pt x="3531" y="5814"/>
                  </a:cubicBezTo>
                  <a:cubicBezTo>
                    <a:pt x="3588" y="5882"/>
                    <a:pt x="3682" y="5996"/>
                    <a:pt x="3720" y="6018"/>
                  </a:cubicBezTo>
                  <a:cubicBezTo>
                    <a:pt x="3754" y="5992"/>
                    <a:pt x="3855" y="5969"/>
                    <a:pt x="3956" y="5947"/>
                  </a:cubicBezTo>
                  <a:cubicBezTo>
                    <a:pt x="4185" y="5896"/>
                    <a:pt x="4412" y="5846"/>
                    <a:pt x="4647" y="5829"/>
                  </a:cubicBezTo>
                  <a:lnTo>
                    <a:pt x="5019" y="5838"/>
                  </a:lnTo>
                  <a:cubicBezTo>
                    <a:pt x="5136" y="5838"/>
                    <a:pt x="5215" y="5823"/>
                    <a:pt x="5254" y="5792"/>
                  </a:cubicBezTo>
                  <a:cubicBezTo>
                    <a:pt x="5422" y="5659"/>
                    <a:pt x="5305" y="5023"/>
                    <a:pt x="5144" y="4710"/>
                  </a:cubicBezTo>
                  <a:cubicBezTo>
                    <a:pt x="5106" y="4636"/>
                    <a:pt x="5063" y="4564"/>
                    <a:pt x="5019" y="4493"/>
                  </a:cubicBezTo>
                  <a:cubicBezTo>
                    <a:pt x="4839" y="4197"/>
                    <a:pt x="4615" y="3829"/>
                    <a:pt x="4774" y="3331"/>
                  </a:cubicBezTo>
                  <a:lnTo>
                    <a:pt x="4826" y="3168"/>
                  </a:lnTo>
                  <a:cubicBezTo>
                    <a:pt x="4826" y="3168"/>
                    <a:pt x="5224" y="3151"/>
                    <a:pt x="5297" y="3151"/>
                  </a:cubicBezTo>
                  <a:cubicBezTo>
                    <a:pt x="5500" y="3151"/>
                    <a:pt x="5762" y="3176"/>
                    <a:pt x="5985" y="3368"/>
                  </a:cubicBezTo>
                  <a:cubicBezTo>
                    <a:pt x="6120" y="3485"/>
                    <a:pt x="6200" y="3607"/>
                    <a:pt x="6271" y="3715"/>
                  </a:cubicBezTo>
                  <a:cubicBezTo>
                    <a:pt x="6357" y="3846"/>
                    <a:pt x="6414" y="3932"/>
                    <a:pt x="6556" y="3999"/>
                  </a:cubicBezTo>
                  <a:cubicBezTo>
                    <a:pt x="7017" y="4213"/>
                    <a:pt x="7467" y="4341"/>
                    <a:pt x="7761" y="4341"/>
                  </a:cubicBezTo>
                  <a:cubicBezTo>
                    <a:pt x="7987" y="4329"/>
                    <a:pt x="7988" y="4318"/>
                    <a:pt x="8012" y="4049"/>
                  </a:cubicBezTo>
                  <a:cubicBezTo>
                    <a:pt x="8023" y="3931"/>
                    <a:pt x="8036" y="3804"/>
                    <a:pt x="8069" y="3679"/>
                  </a:cubicBezTo>
                  <a:cubicBezTo>
                    <a:pt x="8197" y="3187"/>
                    <a:pt x="8813" y="2990"/>
                    <a:pt x="9220" y="2859"/>
                  </a:cubicBezTo>
                  <a:lnTo>
                    <a:pt x="9466" y="2781"/>
                  </a:lnTo>
                  <a:cubicBezTo>
                    <a:pt x="9738" y="2696"/>
                    <a:pt x="10110" y="2580"/>
                    <a:pt x="10264" y="2372"/>
                  </a:cubicBezTo>
                  <a:cubicBezTo>
                    <a:pt x="10373" y="2225"/>
                    <a:pt x="10374" y="1953"/>
                    <a:pt x="10375" y="1690"/>
                  </a:cubicBezTo>
                  <a:cubicBezTo>
                    <a:pt x="10376" y="1593"/>
                    <a:pt x="10376" y="1497"/>
                    <a:pt x="10381" y="1409"/>
                  </a:cubicBezTo>
                  <a:cubicBezTo>
                    <a:pt x="10408" y="944"/>
                    <a:pt x="10525" y="313"/>
                    <a:pt x="11239" y="214"/>
                  </a:cubicBezTo>
                  <a:cubicBezTo>
                    <a:pt x="11505" y="177"/>
                    <a:pt x="11768" y="125"/>
                    <a:pt x="12031" y="73"/>
                  </a:cubicBezTo>
                  <a:lnTo>
                    <a:pt x="12407" y="0"/>
                  </a:lnTo>
                  <a:lnTo>
                    <a:pt x="12490" y="108"/>
                  </a:lnTo>
                  <a:cubicBezTo>
                    <a:pt x="12570" y="214"/>
                    <a:pt x="12559" y="335"/>
                    <a:pt x="12534" y="601"/>
                  </a:cubicBezTo>
                  <a:cubicBezTo>
                    <a:pt x="12533" y="642"/>
                    <a:pt x="12538" y="653"/>
                    <a:pt x="12661" y="725"/>
                  </a:cubicBezTo>
                  <a:lnTo>
                    <a:pt x="12753" y="782"/>
                  </a:lnTo>
                  <a:cubicBezTo>
                    <a:pt x="13004" y="942"/>
                    <a:pt x="13264" y="1079"/>
                    <a:pt x="13523" y="1215"/>
                  </a:cubicBezTo>
                  <a:cubicBezTo>
                    <a:pt x="13783" y="1352"/>
                    <a:pt x="14042" y="1488"/>
                    <a:pt x="14294" y="1647"/>
                  </a:cubicBezTo>
                  <a:lnTo>
                    <a:pt x="14522" y="1803"/>
                  </a:lnTo>
                  <a:cubicBezTo>
                    <a:pt x="14736" y="1959"/>
                    <a:pt x="14927" y="2139"/>
                    <a:pt x="15120" y="2367"/>
                  </a:cubicBezTo>
                  <a:cubicBezTo>
                    <a:pt x="15302" y="2585"/>
                    <a:pt x="15509" y="2670"/>
                    <a:pt x="15750" y="2768"/>
                  </a:cubicBezTo>
                  <a:cubicBezTo>
                    <a:pt x="15876" y="2820"/>
                    <a:pt x="16003" y="2872"/>
                    <a:pt x="16130" y="2943"/>
                  </a:cubicBezTo>
                  <a:lnTo>
                    <a:pt x="16402" y="3134"/>
                  </a:lnTo>
                  <a:cubicBezTo>
                    <a:pt x="16500" y="3218"/>
                    <a:pt x="16575" y="3299"/>
                    <a:pt x="16650" y="3381"/>
                  </a:cubicBezTo>
                  <a:cubicBezTo>
                    <a:pt x="16742" y="3481"/>
                    <a:pt x="16829" y="3575"/>
                    <a:pt x="16922" y="3639"/>
                  </a:cubicBezTo>
                  <a:cubicBezTo>
                    <a:pt x="17094" y="3759"/>
                    <a:pt x="17276" y="3784"/>
                    <a:pt x="17532" y="3786"/>
                  </a:cubicBezTo>
                  <a:lnTo>
                    <a:pt x="17783" y="3785"/>
                  </a:lnTo>
                  <a:cubicBezTo>
                    <a:pt x="17953" y="3785"/>
                    <a:pt x="18138" y="3793"/>
                    <a:pt x="18325" y="3854"/>
                  </a:cubicBezTo>
                  <a:cubicBezTo>
                    <a:pt x="18581" y="3937"/>
                    <a:pt x="18778" y="4117"/>
                    <a:pt x="18969" y="4292"/>
                  </a:cubicBezTo>
                  <a:cubicBezTo>
                    <a:pt x="19136" y="4444"/>
                    <a:pt x="19294" y="4588"/>
                    <a:pt x="19472" y="4645"/>
                  </a:cubicBezTo>
                  <a:cubicBezTo>
                    <a:pt x="19663" y="4707"/>
                    <a:pt x="19858" y="4746"/>
                    <a:pt x="20127" y="4776"/>
                  </a:cubicBezTo>
                  <a:cubicBezTo>
                    <a:pt x="20161" y="4780"/>
                    <a:pt x="20212" y="4782"/>
                    <a:pt x="20276" y="4784"/>
                  </a:cubicBezTo>
                  <a:cubicBezTo>
                    <a:pt x="20725" y="4800"/>
                    <a:pt x="21478" y="4827"/>
                    <a:pt x="21514" y="5405"/>
                  </a:cubicBezTo>
                  <a:cubicBezTo>
                    <a:pt x="21534" y="5757"/>
                    <a:pt x="21249" y="5987"/>
                    <a:pt x="21060" y="6139"/>
                  </a:cubicBezTo>
                  <a:cubicBezTo>
                    <a:pt x="21019" y="6172"/>
                    <a:pt x="20982" y="6201"/>
                    <a:pt x="20955" y="6228"/>
                  </a:cubicBezTo>
                  <a:cubicBezTo>
                    <a:pt x="20833" y="6347"/>
                    <a:pt x="20826" y="6421"/>
                    <a:pt x="20808" y="6600"/>
                  </a:cubicBezTo>
                  <a:cubicBezTo>
                    <a:pt x="20797" y="6715"/>
                    <a:pt x="20784" y="6842"/>
                    <a:pt x="20744" y="6990"/>
                  </a:cubicBezTo>
                  <a:cubicBezTo>
                    <a:pt x="20696" y="7168"/>
                    <a:pt x="20631" y="7297"/>
                    <a:pt x="20579" y="7401"/>
                  </a:cubicBezTo>
                  <a:cubicBezTo>
                    <a:pt x="20503" y="7551"/>
                    <a:pt x="20461" y="7634"/>
                    <a:pt x="20472" y="7826"/>
                  </a:cubicBezTo>
                  <a:lnTo>
                    <a:pt x="20481" y="7941"/>
                  </a:lnTo>
                  <a:cubicBezTo>
                    <a:pt x="20508" y="8260"/>
                    <a:pt x="20545" y="8695"/>
                    <a:pt x="20274" y="8981"/>
                  </a:cubicBezTo>
                  <a:cubicBezTo>
                    <a:pt x="20127" y="9140"/>
                    <a:pt x="20031" y="9245"/>
                    <a:pt x="19812" y="9245"/>
                  </a:cubicBezTo>
                  <a:cubicBezTo>
                    <a:pt x="19674" y="9239"/>
                    <a:pt x="19590" y="9205"/>
                    <a:pt x="19516" y="9174"/>
                  </a:cubicBezTo>
                  <a:cubicBezTo>
                    <a:pt x="19469" y="9155"/>
                    <a:pt x="19416" y="9133"/>
                    <a:pt x="19388" y="9133"/>
                  </a:cubicBezTo>
                  <a:cubicBezTo>
                    <a:pt x="19351" y="9173"/>
                    <a:pt x="19349" y="9257"/>
                    <a:pt x="19348" y="9347"/>
                  </a:cubicBezTo>
                  <a:cubicBezTo>
                    <a:pt x="19344" y="9515"/>
                    <a:pt x="19339" y="9745"/>
                    <a:pt x="19181" y="9935"/>
                  </a:cubicBezTo>
                  <a:cubicBezTo>
                    <a:pt x="19071" y="10066"/>
                    <a:pt x="18937" y="10127"/>
                    <a:pt x="18818" y="10181"/>
                  </a:cubicBezTo>
                  <a:cubicBezTo>
                    <a:pt x="18736" y="10219"/>
                    <a:pt x="18659" y="10254"/>
                    <a:pt x="18611" y="10304"/>
                  </a:cubicBezTo>
                  <a:cubicBezTo>
                    <a:pt x="18504" y="10416"/>
                    <a:pt x="18452" y="10526"/>
                    <a:pt x="18452" y="10642"/>
                  </a:cubicBezTo>
                  <a:cubicBezTo>
                    <a:pt x="18452" y="10965"/>
                    <a:pt x="18833" y="11366"/>
                    <a:pt x="18977" y="11517"/>
                  </a:cubicBezTo>
                  <a:cubicBezTo>
                    <a:pt x="19146" y="11695"/>
                    <a:pt x="19498" y="12066"/>
                    <a:pt x="19482" y="12555"/>
                  </a:cubicBezTo>
                  <a:cubicBezTo>
                    <a:pt x="19471" y="12943"/>
                    <a:pt x="19247" y="13051"/>
                    <a:pt x="19123" y="13102"/>
                  </a:cubicBezTo>
                  <a:cubicBezTo>
                    <a:pt x="19148" y="13122"/>
                    <a:pt x="19167" y="13138"/>
                    <a:pt x="19184" y="13155"/>
                  </a:cubicBezTo>
                  <a:cubicBezTo>
                    <a:pt x="19387" y="13356"/>
                    <a:pt x="19568" y="13534"/>
                    <a:pt x="19643" y="13735"/>
                  </a:cubicBezTo>
                  <a:cubicBezTo>
                    <a:pt x="19842" y="14271"/>
                    <a:pt x="19438" y="14522"/>
                    <a:pt x="19221" y="14657"/>
                  </a:cubicBezTo>
                  <a:cubicBezTo>
                    <a:pt x="19119" y="14721"/>
                    <a:pt x="19038" y="14774"/>
                    <a:pt x="18986" y="14827"/>
                  </a:cubicBezTo>
                  <a:cubicBezTo>
                    <a:pt x="19001" y="14835"/>
                    <a:pt x="19015" y="14843"/>
                    <a:pt x="19030" y="14851"/>
                  </a:cubicBezTo>
                  <a:cubicBezTo>
                    <a:pt x="19249" y="14972"/>
                    <a:pt x="19475" y="15096"/>
                    <a:pt x="19535" y="15378"/>
                  </a:cubicBezTo>
                  <a:cubicBezTo>
                    <a:pt x="19576" y="15569"/>
                    <a:pt x="19523" y="15777"/>
                    <a:pt x="19374" y="16012"/>
                  </a:cubicBezTo>
                  <a:cubicBezTo>
                    <a:pt x="19299" y="16132"/>
                    <a:pt x="19264" y="16238"/>
                    <a:pt x="19278" y="16306"/>
                  </a:cubicBezTo>
                  <a:cubicBezTo>
                    <a:pt x="19294" y="16385"/>
                    <a:pt x="19389" y="16449"/>
                    <a:pt x="19445" y="16480"/>
                  </a:cubicBezTo>
                  <a:cubicBezTo>
                    <a:pt x="19627" y="16582"/>
                    <a:pt x="19834" y="16698"/>
                    <a:pt x="20009" y="16698"/>
                  </a:cubicBezTo>
                  <a:cubicBezTo>
                    <a:pt x="20089" y="16698"/>
                    <a:pt x="20153" y="16674"/>
                    <a:pt x="20211" y="16622"/>
                  </a:cubicBezTo>
                  <a:lnTo>
                    <a:pt x="20348" y="16829"/>
                  </a:lnTo>
                  <a:lnTo>
                    <a:pt x="20559" y="16848"/>
                  </a:lnTo>
                  <a:cubicBezTo>
                    <a:pt x="20560" y="16881"/>
                    <a:pt x="20571" y="16936"/>
                    <a:pt x="20581" y="16994"/>
                  </a:cubicBezTo>
                  <a:cubicBezTo>
                    <a:pt x="20613" y="17185"/>
                    <a:pt x="20628" y="17290"/>
                    <a:pt x="20602" y="17386"/>
                  </a:cubicBezTo>
                  <a:cubicBezTo>
                    <a:pt x="20537" y="17618"/>
                    <a:pt x="20323" y="17842"/>
                    <a:pt x="20071" y="18089"/>
                  </a:cubicBezTo>
                  <a:lnTo>
                    <a:pt x="19992" y="18167"/>
                  </a:lnTo>
                  <a:cubicBezTo>
                    <a:pt x="19847" y="18318"/>
                    <a:pt x="19686" y="18446"/>
                    <a:pt x="19525" y="18574"/>
                  </a:cubicBezTo>
                  <a:cubicBezTo>
                    <a:pt x="19419" y="18657"/>
                    <a:pt x="19315" y="18739"/>
                    <a:pt x="19215" y="18830"/>
                  </a:cubicBezTo>
                  <a:cubicBezTo>
                    <a:pt x="19106" y="18929"/>
                    <a:pt x="19005" y="19045"/>
                    <a:pt x="18902" y="19161"/>
                  </a:cubicBezTo>
                  <a:cubicBezTo>
                    <a:pt x="18705" y="19385"/>
                    <a:pt x="18501" y="19616"/>
                    <a:pt x="18237" y="19765"/>
                  </a:cubicBezTo>
                  <a:cubicBezTo>
                    <a:pt x="18051" y="19869"/>
                    <a:pt x="17860" y="19922"/>
                    <a:pt x="17668" y="19922"/>
                  </a:cubicBezTo>
                  <a:cubicBezTo>
                    <a:pt x="17259" y="19922"/>
                    <a:pt x="16908" y="19691"/>
                    <a:pt x="16567" y="19466"/>
                  </a:cubicBezTo>
                  <a:cubicBezTo>
                    <a:pt x="16306" y="19294"/>
                    <a:pt x="16059" y="19132"/>
                    <a:pt x="15798" y="19076"/>
                  </a:cubicBezTo>
                  <a:cubicBezTo>
                    <a:pt x="15756" y="19067"/>
                    <a:pt x="15714" y="19065"/>
                    <a:pt x="15671" y="19065"/>
                  </a:cubicBezTo>
                  <a:cubicBezTo>
                    <a:pt x="15621" y="19065"/>
                    <a:pt x="15403" y="19080"/>
                    <a:pt x="15344" y="19080"/>
                  </a:cubicBezTo>
                  <a:cubicBezTo>
                    <a:pt x="15241" y="19080"/>
                    <a:pt x="15154" y="19068"/>
                    <a:pt x="15072" y="19042"/>
                  </a:cubicBezTo>
                  <a:cubicBezTo>
                    <a:pt x="14983" y="19014"/>
                    <a:pt x="14887" y="18971"/>
                    <a:pt x="14788" y="18927"/>
                  </a:cubicBezTo>
                  <a:cubicBezTo>
                    <a:pt x="14628" y="18855"/>
                    <a:pt x="14463" y="18781"/>
                    <a:pt x="14332" y="18781"/>
                  </a:cubicBezTo>
                  <a:cubicBezTo>
                    <a:pt x="14113" y="18813"/>
                    <a:pt x="13816" y="18974"/>
                    <a:pt x="13628" y="19114"/>
                  </a:cubicBezTo>
                  <a:cubicBezTo>
                    <a:pt x="12909" y="19649"/>
                    <a:pt x="12653" y="19932"/>
                    <a:pt x="12820" y="20787"/>
                  </a:cubicBezTo>
                  <a:cubicBezTo>
                    <a:pt x="12871" y="21053"/>
                    <a:pt x="12893" y="21113"/>
                    <a:pt x="12896" y="21122"/>
                  </a:cubicBezTo>
                  <a:lnTo>
                    <a:pt x="12578" y="21464"/>
                  </a:lnTo>
                  <a:cubicBezTo>
                    <a:pt x="12508" y="21417"/>
                    <a:pt x="12484" y="21410"/>
                    <a:pt x="12456" y="21410"/>
                  </a:cubicBezTo>
                  <a:cubicBezTo>
                    <a:pt x="12395" y="21410"/>
                    <a:pt x="12316" y="21445"/>
                    <a:pt x="12232" y="21483"/>
                  </a:cubicBezTo>
                  <a:cubicBezTo>
                    <a:pt x="12164" y="21514"/>
                    <a:pt x="12095" y="21545"/>
                    <a:pt x="12025" y="21565"/>
                  </a:cubicBezTo>
                  <a:cubicBezTo>
                    <a:pt x="11944" y="21588"/>
                    <a:pt x="11860" y="21600"/>
                    <a:pt x="11775" y="21600"/>
                  </a:cubicBezTo>
                  <a:close/>
                </a:path>
              </a:pathLst>
            </a:custGeom>
            <a:solidFill>
              <a:srgbClr val="0A5D7A"/>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109" name="Shape 17089">
              <a:extLst>
                <a:ext uri="{FF2B5EF4-FFF2-40B4-BE49-F238E27FC236}">
                  <a16:creationId xmlns:a16="http://schemas.microsoft.com/office/drawing/2014/main" id="{C8E27149-32B0-E661-81FE-F4B0874BCFA1}"/>
                </a:ext>
              </a:extLst>
            </p:cNvPr>
            <p:cNvSpPr/>
            <p:nvPr/>
          </p:nvSpPr>
          <p:spPr>
            <a:xfrm>
              <a:off x="5531266" y="2798894"/>
              <a:ext cx="15271" cy="14577"/>
            </a:xfrm>
            <a:custGeom>
              <a:avLst/>
              <a:gdLst/>
              <a:ahLst/>
              <a:cxnLst>
                <a:cxn ang="0">
                  <a:pos x="wd2" y="hd2"/>
                </a:cxn>
                <a:cxn ang="5400000">
                  <a:pos x="wd2" y="hd2"/>
                </a:cxn>
                <a:cxn ang="10800000">
                  <a:pos x="wd2" y="hd2"/>
                </a:cxn>
                <a:cxn ang="16200000">
                  <a:pos x="wd2" y="hd2"/>
                </a:cxn>
              </a:cxnLst>
              <a:rect l="0" t="0" r="r" b="b"/>
              <a:pathLst>
                <a:path w="19933" h="18988" extrusionOk="0">
                  <a:moveTo>
                    <a:pt x="19763" y="4159"/>
                  </a:moveTo>
                  <a:cubicBezTo>
                    <a:pt x="20770" y="8513"/>
                    <a:pt x="17195" y="14402"/>
                    <a:pt x="11776" y="17353"/>
                  </a:cubicBezTo>
                  <a:cubicBezTo>
                    <a:pt x="6376" y="20290"/>
                    <a:pt x="1174" y="19162"/>
                    <a:pt x="167" y="14836"/>
                  </a:cubicBezTo>
                  <a:cubicBezTo>
                    <a:pt x="-830" y="10495"/>
                    <a:pt x="2745" y="4607"/>
                    <a:pt x="8164" y="1641"/>
                  </a:cubicBezTo>
                  <a:cubicBezTo>
                    <a:pt x="13583" y="-1310"/>
                    <a:pt x="18776" y="-167"/>
                    <a:pt x="19763" y="4159"/>
                  </a:cubicBezTo>
                  <a:close/>
                </a:path>
              </a:pathLst>
            </a:custGeom>
            <a:solidFill>
              <a:schemeClr val="bg1">
                <a:lumMod val="8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110" name="Shape 17090">
              <a:extLst>
                <a:ext uri="{FF2B5EF4-FFF2-40B4-BE49-F238E27FC236}">
                  <a16:creationId xmlns:a16="http://schemas.microsoft.com/office/drawing/2014/main" id="{83DCF53F-BC6D-14E2-0617-A3640E445E9E}"/>
                </a:ext>
              </a:extLst>
            </p:cNvPr>
            <p:cNvSpPr/>
            <p:nvPr/>
          </p:nvSpPr>
          <p:spPr>
            <a:xfrm>
              <a:off x="5619825" y="2769743"/>
              <a:ext cx="15269" cy="14577"/>
            </a:xfrm>
            <a:custGeom>
              <a:avLst/>
              <a:gdLst/>
              <a:ahLst/>
              <a:cxnLst>
                <a:cxn ang="0">
                  <a:pos x="wd2" y="hd2"/>
                </a:cxn>
                <a:cxn ang="5400000">
                  <a:pos x="wd2" y="hd2"/>
                </a:cxn>
                <a:cxn ang="10800000">
                  <a:pos x="wd2" y="hd2"/>
                </a:cxn>
                <a:cxn ang="16200000">
                  <a:pos x="wd2" y="hd2"/>
                </a:cxn>
              </a:cxnLst>
              <a:rect l="0" t="0" r="r" b="b"/>
              <a:pathLst>
                <a:path w="19854" h="19136" extrusionOk="0">
                  <a:moveTo>
                    <a:pt x="19662" y="15405"/>
                  </a:moveTo>
                  <a:cubicBezTo>
                    <a:pt x="18603" y="19597"/>
                    <a:pt x="13364" y="20368"/>
                    <a:pt x="8004" y="17151"/>
                  </a:cubicBezTo>
                  <a:cubicBezTo>
                    <a:pt x="2625" y="13935"/>
                    <a:pt x="-870" y="7909"/>
                    <a:pt x="189" y="3731"/>
                  </a:cubicBezTo>
                  <a:cubicBezTo>
                    <a:pt x="1257" y="-461"/>
                    <a:pt x="6467" y="-1232"/>
                    <a:pt x="11856" y="1985"/>
                  </a:cubicBezTo>
                  <a:cubicBezTo>
                    <a:pt x="17225" y="5201"/>
                    <a:pt x="20730" y="11213"/>
                    <a:pt x="19662" y="15405"/>
                  </a:cubicBezTo>
                  <a:close/>
                </a:path>
              </a:pathLst>
            </a:custGeom>
            <a:solidFill>
              <a:schemeClr val="bg1">
                <a:lumMod val="8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111" name="Shape 17091">
              <a:extLst>
                <a:ext uri="{FF2B5EF4-FFF2-40B4-BE49-F238E27FC236}">
                  <a16:creationId xmlns:a16="http://schemas.microsoft.com/office/drawing/2014/main" id="{83E19AB6-A575-BA19-9744-0FE2F590C4E7}"/>
                </a:ext>
              </a:extLst>
            </p:cNvPr>
            <p:cNvSpPr/>
            <p:nvPr/>
          </p:nvSpPr>
          <p:spPr>
            <a:xfrm>
              <a:off x="5560785" y="2769743"/>
              <a:ext cx="32877" cy="25331"/>
            </a:xfrm>
            <a:custGeom>
              <a:avLst/>
              <a:gdLst/>
              <a:ahLst/>
              <a:cxnLst>
                <a:cxn ang="0">
                  <a:pos x="wd2" y="hd2"/>
                </a:cxn>
                <a:cxn ang="5400000">
                  <a:pos x="wd2" y="hd2"/>
                </a:cxn>
                <a:cxn ang="10800000">
                  <a:pos x="wd2" y="hd2"/>
                </a:cxn>
                <a:cxn ang="16200000">
                  <a:pos x="wd2" y="hd2"/>
                </a:cxn>
              </a:cxnLst>
              <a:rect l="0" t="0" r="r" b="b"/>
              <a:pathLst>
                <a:path w="18030" h="15506" extrusionOk="0">
                  <a:moveTo>
                    <a:pt x="12697" y="3"/>
                  </a:moveTo>
                  <a:cubicBezTo>
                    <a:pt x="13029" y="-6"/>
                    <a:pt x="13357" y="7"/>
                    <a:pt x="13682" y="55"/>
                  </a:cubicBezTo>
                  <a:cubicBezTo>
                    <a:pt x="13488" y="4621"/>
                    <a:pt x="14468" y="4416"/>
                    <a:pt x="17460" y="7261"/>
                  </a:cubicBezTo>
                  <a:cubicBezTo>
                    <a:pt x="21203" y="10807"/>
                    <a:pt x="5279" y="21594"/>
                    <a:pt x="5362" y="10890"/>
                  </a:cubicBezTo>
                  <a:cubicBezTo>
                    <a:pt x="3634" y="10729"/>
                    <a:pt x="801" y="12550"/>
                    <a:pt x="58" y="9966"/>
                  </a:cubicBezTo>
                  <a:cubicBezTo>
                    <a:pt x="-397" y="8389"/>
                    <a:pt x="1978" y="5797"/>
                    <a:pt x="2860" y="4878"/>
                  </a:cubicBezTo>
                  <a:cubicBezTo>
                    <a:pt x="5287" y="2364"/>
                    <a:pt x="9306" y="116"/>
                    <a:pt x="12697" y="3"/>
                  </a:cubicBezTo>
                  <a:close/>
                </a:path>
              </a:pathLst>
            </a:custGeom>
            <a:solidFill>
              <a:schemeClr val="bg1"/>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112" name="Shape 17092">
              <a:extLst>
                <a:ext uri="{FF2B5EF4-FFF2-40B4-BE49-F238E27FC236}">
                  <a16:creationId xmlns:a16="http://schemas.microsoft.com/office/drawing/2014/main" id="{B4365797-DCF5-1FC1-7857-5347EC59FD8D}"/>
                </a:ext>
              </a:extLst>
            </p:cNvPr>
            <p:cNvSpPr/>
            <p:nvPr/>
          </p:nvSpPr>
          <p:spPr>
            <a:xfrm>
              <a:off x="5841225" y="2157549"/>
              <a:ext cx="43147" cy="56028"/>
            </a:xfrm>
            <a:custGeom>
              <a:avLst/>
              <a:gdLst/>
              <a:ahLst/>
              <a:cxnLst>
                <a:cxn ang="0">
                  <a:pos x="wd2" y="hd2"/>
                </a:cxn>
                <a:cxn ang="5400000">
                  <a:pos x="wd2" y="hd2"/>
                </a:cxn>
                <a:cxn ang="10800000">
                  <a:pos x="wd2" y="hd2"/>
                </a:cxn>
                <a:cxn ang="16200000">
                  <a:pos x="wd2" y="hd2"/>
                </a:cxn>
              </a:cxnLst>
              <a:rect l="0" t="0" r="r" b="b"/>
              <a:pathLst>
                <a:path w="19851" h="20853" extrusionOk="0">
                  <a:moveTo>
                    <a:pt x="17416" y="72"/>
                  </a:moveTo>
                  <a:cubicBezTo>
                    <a:pt x="17589" y="115"/>
                    <a:pt x="17761" y="176"/>
                    <a:pt x="17933" y="268"/>
                  </a:cubicBezTo>
                  <a:cubicBezTo>
                    <a:pt x="19906" y="1293"/>
                    <a:pt x="20427" y="4440"/>
                    <a:pt x="19167" y="5889"/>
                  </a:cubicBezTo>
                  <a:cubicBezTo>
                    <a:pt x="18258" y="6931"/>
                    <a:pt x="15811" y="7418"/>
                    <a:pt x="16090" y="8999"/>
                  </a:cubicBezTo>
                  <a:cubicBezTo>
                    <a:pt x="16236" y="9794"/>
                    <a:pt x="18139" y="9709"/>
                    <a:pt x="18301" y="10650"/>
                  </a:cubicBezTo>
                  <a:cubicBezTo>
                    <a:pt x="18593" y="12372"/>
                    <a:pt x="15954" y="11558"/>
                    <a:pt x="15254" y="12629"/>
                  </a:cubicBezTo>
                  <a:cubicBezTo>
                    <a:pt x="14564" y="13680"/>
                    <a:pt x="16043" y="15505"/>
                    <a:pt x="15745" y="16647"/>
                  </a:cubicBezTo>
                  <a:cubicBezTo>
                    <a:pt x="15427" y="17852"/>
                    <a:pt x="14210" y="18435"/>
                    <a:pt x="13069" y="19190"/>
                  </a:cubicBezTo>
                  <a:cubicBezTo>
                    <a:pt x="10134" y="21135"/>
                    <a:pt x="7694" y="21161"/>
                    <a:pt x="4033" y="20350"/>
                  </a:cubicBezTo>
                  <a:cubicBezTo>
                    <a:pt x="2717" y="20056"/>
                    <a:pt x="1218" y="19667"/>
                    <a:pt x="541" y="18626"/>
                  </a:cubicBezTo>
                  <a:cubicBezTo>
                    <a:pt x="80" y="17927"/>
                    <a:pt x="-62" y="15799"/>
                    <a:pt x="730" y="15206"/>
                  </a:cubicBezTo>
                  <a:cubicBezTo>
                    <a:pt x="1520" y="14610"/>
                    <a:pt x="3257" y="15770"/>
                    <a:pt x="4205" y="16083"/>
                  </a:cubicBezTo>
                  <a:cubicBezTo>
                    <a:pt x="5890" y="16642"/>
                    <a:pt x="7475" y="17063"/>
                    <a:pt x="8231" y="15301"/>
                  </a:cubicBezTo>
                  <a:cubicBezTo>
                    <a:pt x="9564" y="12191"/>
                    <a:pt x="5565" y="12300"/>
                    <a:pt x="3456" y="11572"/>
                  </a:cubicBezTo>
                  <a:cubicBezTo>
                    <a:pt x="2106" y="11105"/>
                    <a:pt x="1510" y="10104"/>
                    <a:pt x="890" y="9074"/>
                  </a:cubicBezTo>
                  <a:cubicBezTo>
                    <a:pt x="-1173" y="5664"/>
                    <a:pt x="574" y="5940"/>
                    <a:pt x="3831" y="4544"/>
                  </a:cubicBezTo>
                  <a:cubicBezTo>
                    <a:pt x="4965" y="4054"/>
                    <a:pt x="5741" y="3145"/>
                    <a:pt x="6898" y="2711"/>
                  </a:cubicBezTo>
                  <a:cubicBezTo>
                    <a:pt x="8271" y="2199"/>
                    <a:pt x="9783" y="2517"/>
                    <a:pt x="11205" y="2255"/>
                  </a:cubicBezTo>
                  <a:cubicBezTo>
                    <a:pt x="13086" y="1911"/>
                    <a:pt x="15370" y="-439"/>
                    <a:pt x="17416" y="72"/>
                  </a:cubicBez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113" name="Shape 17093">
              <a:extLst>
                <a:ext uri="{FF2B5EF4-FFF2-40B4-BE49-F238E27FC236}">
                  <a16:creationId xmlns:a16="http://schemas.microsoft.com/office/drawing/2014/main" id="{C7ACC091-70AE-D7C1-C28F-6F9366087152}"/>
                </a:ext>
              </a:extLst>
            </p:cNvPr>
            <p:cNvSpPr/>
            <p:nvPr/>
          </p:nvSpPr>
          <p:spPr>
            <a:xfrm>
              <a:off x="5811704" y="2172126"/>
              <a:ext cx="27197" cy="31538"/>
            </a:xfrm>
            <a:custGeom>
              <a:avLst/>
              <a:gdLst/>
              <a:ahLst/>
              <a:cxnLst>
                <a:cxn ang="0">
                  <a:pos x="wd2" y="hd2"/>
                </a:cxn>
                <a:cxn ang="5400000">
                  <a:pos x="wd2" y="hd2"/>
                </a:cxn>
                <a:cxn ang="10800000">
                  <a:pos x="wd2" y="hd2"/>
                </a:cxn>
                <a:cxn ang="16200000">
                  <a:pos x="wd2" y="hd2"/>
                </a:cxn>
              </a:cxnLst>
              <a:rect l="0" t="0" r="r" b="b"/>
              <a:pathLst>
                <a:path w="19929" h="21241" extrusionOk="0">
                  <a:moveTo>
                    <a:pt x="6446" y="768"/>
                  </a:moveTo>
                  <a:cubicBezTo>
                    <a:pt x="9160" y="140"/>
                    <a:pt x="12181" y="-9"/>
                    <a:pt x="14331" y="1"/>
                  </a:cubicBezTo>
                  <a:cubicBezTo>
                    <a:pt x="18429" y="20"/>
                    <a:pt x="19459" y="6242"/>
                    <a:pt x="19765" y="8883"/>
                  </a:cubicBezTo>
                  <a:cubicBezTo>
                    <a:pt x="20087" y="11563"/>
                    <a:pt x="19897" y="14405"/>
                    <a:pt x="19511" y="17056"/>
                  </a:cubicBezTo>
                  <a:cubicBezTo>
                    <a:pt x="19406" y="17780"/>
                    <a:pt x="19374" y="20234"/>
                    <a:pt x="18756" y="20738"/>
                  </a:cubicBezTo>
                  <a:cubicBezTo>
                    <a:pt x="18170" y="21227"/>
                    <a:pt x="15556" y="21591"/>
                    <a:pt x="15102" y="20685"/>
                  </a:cubicBezTo>
                  <a:cubicBezTo>
                    <a:pt x="14130" y="18787"/>
                    <a:pt x="14156" y="15268"/>
                    <a:pt x="12292" y="13931"/>
                  </a:cubicBezTo>
                  <a:cubicBezTo>
                    <a:pt x="8632" y="11304"/>
                    <a:pt x="2844" y="14118"/>
                    <a:pt x="647" y="9065"/>
                  </a:cubicBezTo>
                  <a:cubicBezTo>
                    <a:pt x="-1513" y="4090"/>
                    <a:pt x="2068" y="1793"/>
                    <a:pt x="6446" y="768"/>
                  </a:cubicBezTo>
                  <a:close/>
                </a:path>
              </a:pathLst>
            </a:custGeom>
            <a:solidFill>
              <a:schemeClr val="bg1">
                <a:lumMod val="8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114" name="Shape 17094">
              <a:extLst>
                <a:ext uri="{FF2B5EF4-FFF2-40B4-BE49-F238E27FC236}">
                  <a16:creationId xmlns:a16="http://schemas.microsoft.com/office/drawing/2014/main" id="{8B581C85-E17B-8A9D-7946-ACE310E37099}"/>
                </a:ext>
              </a:extLst>
            </p:cNvPr>
            <p:cNvSpPr/>
            <p:nvPr/>
          </p:nvSpPr>
          <p:spPr>
            <a:xfrm>
              <a:off x="5324627" y="2055518"/>
              <a:ext cx="235203" cy="322954"/>
            </a:xfrm>
            <a:custGeom>
              <a:avLst/>
              <a:gdLst/>
              <a:ahLst/>
              <a:cxnLst>
                <a:cxn ang="0">
                  <a:pos x="wd2" y="hd2"/>
                </a:cxn>
                <a:cxn ang="5400000">
                  <a:pos x="wd2" y="hd2"/>
                </a:cxn>
                <a:cxn ang="10800000">
                  <a:pos x="wd2" y="hd2"/>
                </a:cxn>
                <a:cxn ang="16200000">
                  <a:pos x="wd2" y="hd2"/>
                </a:cxn>
              </a:cxnLst>
              <a:rect l="0" t="0" r="r" b="b"/>
              <a:pathLst>
                <a:path w="21592" h="21379" extrusionOk="0">
                  <a:moveTo>
                    <a:pt x="21569" y="14879"/>
                  </a:moveTo>
                  <a:cubicBezTo>
                    <a:pt x="21594" y="14962"/>
                    <a:pt x="21600" y="15046"/>
                    <a:pt x="21578" y="15132"/>
                  </a:cubicBezTo>
                  <a:cubicBezTo>
                    <a:pt x="21439" y="15662"/>
                    <a:pt x="21230" y="15989"/>
                    <a:pt x="20656" y="16361"/>
                  </a:cubicBezTo>
                  <a:cubicBezTo>
                    <a:pt x="20181" y="16669"/>
                    <a:pt x="19634" y="16902"/>
                    <a:pt x="19206" y="17247"/>
                  </a:cubicBezTo>
                  <a:cubicBezTo>
                    <a:pt x="18892" y="17501"/>
                    <a:pt x="18674" y="17652"/>
                    <a:pt x="18184" y="17719"/>
                  </a:cubicBezTo>
                  <a:cubicBezTo>
                    <a:pt x="18694" y="17785"/>
                    <a:pt x="19201" y="17862"/>
                    <a:pt x="19710" y="17933"/>
                  </a:cubicBezTo>
                  <a:cubicBezTo>
                    <a:pt x="19939" y="17965"/>
                    <a:pt x="20735" y="17870"/>
                    <a:pt x="20749" y="18190"/>
                  </a:cubicBezTo>
                  <a:cubicBezTo>
                    <a:pt x="20754" y="18337"/>
                    <a:pt x="19723" y="18740"/>
                    <a:pt x="19531" y="18834"/>
                  </a:cubicBezTo>
                  <a:cubicBezTo>
                    <a:pt x="17955" y="19611"/>
                    <a:pt x="15503" y="19295"/>
                    <a:pt x="13663" y="19295"/>
                  </a:cubicBezTo>
                  <a:cubicBezTo>
                    <a:pt x="13158" y="19295"/>
                    <a:pt x="13605" y="19934"/>
                    <a:pt x="12832" y="19906"/>
                  </a:cubicBezTo>
                  <a:cubicBezTo>
                    <a:pt x="12306" y="19886"/>
                    <a:pt x="11828" y="19620"/>
                    <a:pt x="11303" y="19614"/>
                  </a:cubicBezTo>
                  <a:cubicBezTo>
                    <a:pt x="10805" y="19610"/>
                    <a:pt x="10595" y="19909"/>
                    <a:pt x="10144" y="19986"/>
                  </a:cubicBezTo>
                  <a:cubicBezTo>
                    <a:pt x="9622" y="20075"/>
                    <a:pt x="9346" y="19790"/>
                    <a:pt x="8917" y="19653"/>
                  </a:cubicBezTo>
                  <a:cubicBezTo>
                    <a:pt x="8125" y="19400"/>
                    <a:pt x="7086" y="19483"/>
                    <a:pt x="6611" y="20031"/>
                  </a:cubicBezTo>
                  <a:cubicBezTo>
                    <a:pt x="6376" y="20303"/>
                    <a:pt x="6257" y="20805"/>
                    <a:pt x="5737" y="20868"/>
                  </a:cubicBezTo>
                  <a:cubicBezTo>
                    <a:pt x="5443" y="20904"/>
                    <a:pt x="5097" y="20745"/>
                    <a:pt x="4824" y="20690"/>
                  </a:cubicBezTo>
                  <a:cubicBezTo>
                    <a:pt x="3995" y="20525"/>
                    <a:pt x="3469" y="20588"/>
                    <a:pt x="2796" y="20922"/>
                  </a:cubicBezTo>
                  <a:cubicBezTo>
                    <a:pt x="2326" y="21155"/>
                    <a:pt x="2163" y="21509"/>
                    <a:pt x="1544" y="21330"/>
                  </a:cubicBezTo>
                  <a:cubicBezTo>
                    <a:pt x="1039" y="21185"/>
                    <a:pt x="500" y="21329"/>
                    <a:pt x="0" y="21216"/>
                  </a:cubicBezTo>
                  <a:cubicBezTo>
                    <a:pt x="328" y="20937"/>
                    <a:pt x="632" y="20910"/>
                    <a:pt x="1082" y="20809"/>
                  </a:cubicBezTo>
                  <a:cubicBezTo>
                    <a:pt x="1579" y="20697"/>
                    <a:pt x="2014" y="20465"/>
                    <a:pt x="2398" y="20220"/>
                  </a:cubicBezTo>
                  <a:cubicBezTo>
                    <a:pt x="2748" y="19997"/>
                    <a:pt x="3413" y="19788"/>
                    <a:pt x="3621" y="19497"/>
                  </a:cubicBezTo>
                  <a:cubicBezTo>
                    <a:pt x="3769" y="19291"/>
                    <a:pt x="3652" y="19153"/>
                    <a:pt x="3944" y="19007"/>
                  </a:cubicBezTo>
                  <a:cubicBezTo>
                    <a:pt x="4224" y="18868"/>
                    <a:pt x="4402" y="18885"/>
                    <a:pt x="4633" y="18679"/>
                  </a:cubicBezTo>
                  <a:cubicBezTo>
                    <a:pt x="5072" y="18293"/>
                    <a:pt x="5637" y="18249"/>
                    <a:pt x="6288" y="18292"/>
                  </a:cubicBezTo>
                  <a:cubicBezTo>
                    <a:pt x="6570" y="18311"/>
                    <a:pt x="6886" y="18373"/>
                    <a:pt x="7165" y="18341"/>
                  </a:cubicBezTo>
                  <a:cubicBezTo>
                    <a:pt x="7929" y="18248"/>
                    <a:pt x="8476" y="17932"/>
                    <a:pt x="8864" y="17483"/>
                  </a:cubicBezTo>
                  <a:cubicBezTo>
                    <a:pt x="8054" y="17740"/>
                    <a:pt x="7577" y="18029"/>
                    <a:pt x="6676" y="17795"/>
                  </a:cubicBezTo>
                  <a:cubicBezTo>
                    <a:pt x="6465" y="17740"/>
                    <a:pt x="6361" y="17750"/>
                    <a:pt x="6249" y="17590"/>
                  </a:cubicBezTo>
                  <a:cubicBezTo>
                    <a:pt x="6214" y="17543"/>
                    <a:pt x="6109" y="17241"/>
                    <a:pt x="6283" y="17234"/>
                  </a:cubicBezTo>
                  <a:cubicBezTo>
                    <a:pt x="5838" y="17253"/>
                    <a:pt x="5376" y="17682"/>
                    <a:pt x="4908" y="17472"/>
                  </a:cubicBezTo>
                  <a:cubicBezTo>
                    <a:pt x="4481" y="17282"/>
                    <a:pt x="4508" y="17050"/>
                    <a:pt x="3874" y="17187"/>
                  </a:cubicBezTo>
                  <a:cubicBezTo>
                    <a:pt x="3499" y="17269"/>
                    <a:pt x="3129" y="17483"/>
                    <a:pt x="2735" y="17295"/>
                  </a:cubicBezTo>
                  <a:cubicBezTo>
                    <a:pt x="2386" y="17131"/>
                    <a:pt x="2403" y="16516"/>
                    <a:pt x="2700" y="16324"/>
                  </a:cubicBezTo>
                  <a:cubicBezTo>
                    <a:pt x="2885" y="16207"/>
                    <a:pt x="3252" y="16226"/>
                    <a:pt x="3481" y="16183"/>
                  </a:cubicBezTo>
                  <a:cubicBezTo>
                    <a:pt x="4289" y="16031"/>
                    <a:pt x="4781" y="15764"/>
                    <a:pt x="5239" y="15285"/>
                  </a:cubicBezTo>
                  <a:cubicBezTo>
                    <a:pt x="5468" y="15044"/>
                    <a:pt x="5888" y="14820"/>
                    <a:pt x="5782" y="14486"/>
                  </a:cubicBezTo>
                  <a:cubicBezTo>
                    <a:pt x="5621" y="13974"/>
                    <a:pt x="4277" y="13739"/>
                    <a:pt x="4589" y="13060"/>
                  </a:cubicBezTo>
                  <a:cubicBezTo>
                    <a:pt x="4735" y="12742"/>
                    <a:pt x="5166" y="12882"/>
                    <a:pt x="5529" y="12931"/>
                  </a:cubicBezTo>
                  <a:cubicBezTo>
                    <a:pt x="6296" y="13035"/>
                    <a:pt x="6971" y="12966"/>
                    <a:pt x="7736" y="12902"/>
                  </a:cubicBezTo>
                  <a:cubicBezTo>
                    <a:pt x="8253" y="12859"/>
                    <a:pt x="8531" y="12953"/>
                    <a:pt x="8619" y="12545"/>
                  </a:cubicBezTo>
                  <a:cubicBezTo>
                    <a:pt x="8678" y="12281"/>
                    <a:pt x="8632" y="11918"/>
                    <a:pt x="8781" y="11669"/>
                  </a:cubicBezTo>
                  <a:cubicBezTo>
                    <a:pt x="8976" y="11347"/>
                    <a:pt x="9544" y="11320"/>
                    <a:pt x="9391" y="10888"/>
                  </a:cubicBezTo>
                  <a:cubicBezTo>
                    <a:pt x="8880" y="10804"/>
                    <a:pt x="8406" y="11203"/>
                    <a:pt x="8028" y="10935"/>
                  </a:cubicBezTo>
                  <a:cubicBezTo>
                    <a:pt x="7077" y="10262"/>
                    <a:pt x="7934" y="9533"/>
                    <a:pt x="8544" y="8998"/>
                  </a:cubicBezTo>
                  <a:cubicBezTo>
                    <a:pt x="8373" y="9148"/>
                    <a:pt x="7505" y="9234"/>
                    <a:pt x="7238" y="9284"/>
                  </a:cubicBezTo>
                  <a:cubicBezTo>
                    <a:pt x="7045" y="9318"/>
                    <a:pt x="6862" y="9363"/>
                    <a:pt x="6660" y="9386"/>
                  </a:cubicBezTo>
                  <a:cubicBezTo>
                    <a:pt x="6298" y="9429"/>
                    <a:pt x="5923" y="9226"/>
                    <a:pt x="5595" y="9269"/>
                  </a:cubicBezTo>
                  <a:cubicBezTo>
                    <a:pt x="5342" y="9303"/>
                    <a:pt x="5417" y="9415"/>
                    <a:pt x="5243" y="9481"/>
                  </a:cubicBezTo>
                  <a:cubicBezTo>
                    <a:pt x="5005" y="9573"/>
                    <a:pt x="5080" y="9540"/>
                    <a:pt x="4762" y="9438"/>
                  </a:cubicBezTo>
                  <a:cubicBezTo>
                    <a:pt x="4703" y="9419"/>
                    <a:pt x="4006" y="9221"/>
                    <a:pt x="4001" y="9297"/>
                  </a:cubicBezTo>
                  <a:cubicBezTo>
                    <a:pt x="3990" y="9447"/>
                    <a:pt x="3999" y="9601"/>
                    <a:pt x="3988" y="9751"/>
                  </a:cubicBezTo>
                  <a:cubicBezTo>
                    <a:pt x="3555" y="9702"/>
                    <a:pt x="3226" y="9136"/>
                    <a:pt x="3369" y="8875"/>
                  </a:cubicBezTo>
                  <a:cubicBezTo>
                    <a:pt x="3622" y="8408"/>
                    <a:pt x="4520" y="8404"/>
                    <a:pt x="4862" y="8024"/>
                  </a:cubicBezTo>
                  <a:cubicBezTo>
                    <a:pt x="5178" y="7674"/>
                    <a:pt x="4521" y="6780"/>
                    <a:pt x="3972" y="6687"/>
                  </a:cubicBezTo>
                  <a:cubicBezTo>
                    <a:pt x="3547" y="6614"/>
                    <a:pt x="3121" y="6829"/>
                    <a:pt x="3190" y="7146"/>
                  </a:cubicBezTo>
                  <a:cubicBezTo>
                    <a:pt x="3547" y="7230"/>
                    <a:pt x="4052" y="7840"/>
                    <a:pt x="3410" y="7864"/>
                  </a:cubicBezTo>
                  <a:cubicBezTo>
                    <a:pt x="3170" y="7873"/>
                    <a:pt x="3094" y="7629"/>
                    <a:pt x="2842" y="7656"/>
                  </a:cubicBezTo>
                  <a:cubicBezTo>
                    <a:pt x="2609" y="7681"/>
                    <a:pt x="2464" y="7967"/>
                    <a:pt x="2403" y="8101"/>
                  </a:cubicBezTo>
                  <a:cubicBezTo>
                    <a:pt x="1352" y="8289"/>
                    <a:pt x="2537" y="7069"/>
                    <a:pt x="2259" y="6778"/>
                  </a:cubicBezTo>
                  <a:cubicBezTo>
                    <a:pt x="1919" y="6420"/>
                    <a:pt x="1155" y="7464"/>
                    <a:pt x="535" y="7288"/>
                  </a:cubicBezTo>
                  <a:cubicBezTo>
                    <a:pt x="278" y="7214"/>
                    <a:pt x="244" y="6963"/>
                    <a:pt x="344" y="6802"/>
                  </a:cubicBezTo>
                  <a:cubicBezTo>
                    <a:pt x="489" y="6571"/>
                    <a:pt x="767" y="6576"/>
                    <a:pt x="1060" y="6511"/>
                  </a:cubicBezTo>
                  <a:cubicBezTo>
                    <a:pt x="1684" y="6374"/>
                    <a:pt x="2741" y="6086"/>
                    <a:pt x="2616" y="5484"/>
                  </a:cubicBezTo>
                  <a:cubicBezTo>
                    <a:pt x="2556" y="5543"/>
                    <a:pt x="2490" y="5576"/>
                    <a:pt x="2444" y="5642"/>
                  </a:cubicBezTo>
                  <a:cubicBezTo>
                    <a:pt x="1950" y="5720"/>
                    <a:pt x="1506" y="5636"/>
                    <a:pt x="994" y="5642"/>
                  </a:cubicBezTo>
                  <a:cubicBezTo>
                    <a:pt x="828" y="5305"/>
                    <a:pt x="761" y="5223"/>
                    <a:pt x="1045" y="4884"/>
                  </a:cubicBezTo>
                  <a:cubicBezTo>
                    <a:pt x="1252" y="4639"/>
                    <a:pt x="1437" y="4678"/>
                    <a:pt x="1763" y="4556"/>
                  </a:cubicBezTo>
                  <a:cubicBezTo>
                    <a:pt x="2511" y="4276"/>
                    <a:pt x="2253" y="3663"/>
                    <a:pt x="2402" y="3173"/>
                  </a:cubicBezTo>
                  <a:cubicBezTo>
                    <a:pt x="2446" y="3029"/>
                    <a:pt x="2543" y="2947"/>
                    <a:pt x="2594" y="2836"/>
                  </a:cubicBezTo>
                  <a:cubicBezTo>
                    <a:pt x="2687" y="2635"/>
                    <a:pt x="2543" y="2441"/>
                    <a:pt x="2640" y="2239"/>
                  </a:cubicBezTo>
                  <a:cubicBezTo>
                    <a:pt x="2763" y="1978"/>
                    <a:pt x="3375" y="1869"/>
                    <a:pt x="3616" y="1665"/>
                  </a:cubicBezTo>
                  <a:cubicBezTo>
                    <a:pt x="3939" y="1392"/>
                    <a:pt x="4105" y="1025"/>
                    <a:pt x="4396" y="734"/>
                  </a:cubicBezTo>
                  <a:cubicBezTo>
                    <a:pt x="4665" y="462"/>
                    <a:pt x="4846" y="24"/>
                    <a:pt x="5398" y="89"/>
                  </a:cubicBezTo>
                  <a:cubicBezTo>
                    <a:pt x="5919" y="148"/>
                    <a:pt x="6398" y="202"/>
                    <a:pt x="6937" y="232"/>
                  </a:cubicBezTo>
                  <a:cubicBezTo>
                    <a:pt x="7448" y="261"/>
                    <a:pt x="7879" y="256"/>
                    <a:pt x="8363" y="133"/>
                  </a:cubicBezTo>
                  <a:cubicBezTo>
                    <a:pt x="8784" y="26"/>
                    <a:pt x="9370" y="-91"/>
                    <a:pt x="9772" y="107"/>
                  </a:cubicBezTo>
                  <a:cubicBezTo>
                    <a:pt x="10205" y="319"/>
                    <a:pt x="10069" y="668"/>
                    <a:pt x="9696" y="839"/>
                  </a:cubicBezTo>
                  <a:cubicBezTo>
                    <a:pt x="8895" y="1210"/>
                    <a:pt x="7702" y="1539"/>
                    <a:pt x="7395" y="2242"/>
                  </a:cubicBezTo>
                  <a:cubicBezTo>
                    <a:pt x="7251" y="2576"/>
                    <a:pt x="7479" y="2542"/>
                    <a:pt x="7890" y="2476"/>
                  </a:cubicBezTo>
                  <a:cubicBezTo>
                    <a:pt x="8465" y="2384"/>
                    <a:pt x="9022" y="2265"/>
                    <a:pt x="9618" y="2268"/>
                  </a:cubicBezTo>
                  <a:cubicBezTo>
                    <a:pt x="10215" y="2271"/>
                    <a:pt x="10811" y="2268"/>
                    <a:pt x="11409" y="2268"/>
                  </a:cubicBezTo>
                  <a:cubicBezTo>
                    <a:pt x="11767" y="2268"/>
                    <a:pt x="12687" y="2261"/>
                    <a:pt x="12918" y="2476"/>
                  </a:cubicBezTo>
                  <a:cubicBezTo>
                    <a:pt x="13217" y="2756"/>
                    <a:pt x="12772" y="3195"/>
                    <a:pt x="12528" y="3401"/>
                  </a:cubicBezTo>
                  <a:cubicBezTo>
                    <a:pt x="11963" y="3880"/>
                    <a:pt x="11771" y="4454"/>
                    <a:pt x="11083" y="4887"/>
                  </a:cubicBezTo>
                  <a:cubicBezTo>
                    <a:pt x="10739" y="5104"/>
                    <a:pt x="10319" y="5237"/>
                    <a:pt x="9959" y="5432"/>
                  </a:cubicBezTo>
                  <a:cubicBezTo>
                    <a:pt x="9861" y="5486"/>
                    <a:pt x="10316" y="6064"/>
                    <a:pt x="10381" y="6115"/>
                  </a:cubicBezTo>
                  <a:cubicBezTo>
                    <a:pt x="10570" y="6265"/>
                    <a:pt x="10865" y="6350"/>
                    <a:pt x="11100" y="6465"/>
                  </a:cubicBezTo>
                  <a:cubicBezTo>
                    <a:pt x="11624" y="6720"/>
                    <a:pt x="12147" y="6974"/>
                    <a:pt x="12670" y="7220"/>
                  </a:cubicBezTo>
                  <a:cubicBezTo>
                    <a:pt x="13283" y="7509"/>
                    <a:pt x="13116" y="8042"/>
                    <a:pt x="13293" y="8500"/>
                  </a:cubicBezTo>
                  <a:cubicBezTo>
                    <a:pt x="13452" y="8909"/>
                    <a:pt x="13641" y="9633"/>
                    <a:pt x="14190" y="9843"/>
                  </a:cubicBezTo>
                  <a:cubicBezTo>
                    <a:pt x="14844" y="10091"/>
                    <a:pt x="15520" y="10138"/>
                    <a:pt x="16054" y="10558"/>
                  </a:cubicBezTo>
                  <a:cubicBezTo>
                    <a:pt x="16979" y="11286"/>
                    <a:pt x="17462" y="12288"/>
                    <a:pt x="17752" y="13231"/>
                  </a:cubicBezTo>
                  <a:cubicBezTo>
                    <a:pt x="17832" y="13490"/>
                    <a:pt x="17360" y="13921"/>
                    <a:pt x="17663" y="14096"/>
                  </a:cubicBezTo>
                  <a:cubicBezTo>
                    <a:pt x="18013" y="14300"/>
                    <a:pt x="18399" y="13994"/>
                    <a:pt x="18730" y="13942"/>
                  </a:cubicBezTo>
                  <a:cubicBezTo>
                    <a:pt x="19837" y="13771"/>
                    <a:pt x="21282" y="13963"/>
                    <a:pt x="21569" y="14879"/>
                  </a:cubicBezTo>
                  <a:close/>
                </a:path>
              </a:pathLst>
            </a:custGeom>
            <a:solidFill>
              <a:srgbClr val="0A5D7A"/>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115" name="Shape 17095">
              <a:extLst>
                <a:ext uri="{FF2B5EF4-FFF2-40B4-BE49-F238E27FC236}">
                  <a16:creationId xmlns:a16="http://schemas.microsoft.com/office/drawing/2014/main" id="{65495FA4-91E9-A8DA-D8CB-D2F0929B088B}"/>
                </a:ext>
              </a:extLst>
            </p:cNvPr>
            <p:cNvSpPr/>
            <p:nvPr/>
          </p:nvSpPr>
          <p:spPr>
            <a:xfrm>
              <a:off x="5752665" y="2726014"/>
              <a:ext cx="53040" cy="90599"/>
            </a:xfrm>
            <a:custGeom>
              <a:avLst/>
              <a:gdLst/>
              <a:ahLst/>
              <a:cxnLst>
                <a:cxn ang="0">
                  <a:pos x="wd2" y="hd2"/>
                </a:cxn>
                <a:cxn ang="5400000">
                  <a:pos x="wd2" y="hd2"/>
                </a:cxn>
                <a:cxn ang="10800000">
                  <a:pos x="wd2" y="hd2"/>
                </a:cxn>
                <a:cxn ang="16200000">
                  <a:pos x="wd2" y="hd2"/>
                </a:cxn>
              </a:cxnLst>
              <a:rect l="0" t="0" r="r" b="b"/>
              <a:pathLst>
                <a:path w="21312" h="20664" extrusionOk="0">
                  <a:moveTo>
                    <a:pt x="7306" y="2581"/>
                  </a:moveTo>
                  <a:cubicBezTo>
                    <a:pt x="9426" y="1581"/>
                    <a:pt x="12429" y="-690"/>
                    <a:pt x="15611" y="204"/>
                  </a:cubicBezTo>
                  <a:cubicBezTo>
                    <a:pt x="17945" y="864"/>
                    <a:pt x="19631" y="2764"/>
                    <a:pt x="20508" y="4055"/>
                  </a:cubicBezTo>
                  <a:cubicBezTo>
                    <a:pt x="20974" y="4732"/>
                    <a:pt x="21600" y="5719"/>
                    <a:pt x="21166" y="6446"/>
                  </a:cubicBezTo>
                  <a:cubicBezTo>
                    <a:pt x="20708" y="7207"/>
                    <a:pt x="18945" y="7696"/>
                    <a:pt x="18829" y="8586"/>
                  </a:cubicBezTo>
                  <a:cubicBezTo>
                    <a:pt x="18745" y="9235"/>
                    <a:pt x="19199" y="9154"/>
                    <a:pt x="19492" y="9621"/>
                  </a:cubicBezTo>
                  <a:cubicBezTo>
                    <a:pt x="20190" y="10746"/>
                    <a:pt x="19758" y="12261"/>
                    <a:pt x="19697" y="13563"/>
                  </a:cubicBezTo>
                  <a:cubicBezTo>
                    <a:pt x="19642" y="14698"/>
                    <a:pt x="19558" y="17574"/>
                    <a:pt x="17401" y="18232"/>
                  </a:cubicBezTo>
                  <a:cubicBezTo>
                    <a:pt x="15860" y="18704"/>
                    <a:pt x="14169" y="17348"/>
                    <a:pt x="12765" y="17293"/>
                  </a:cubicBezTo>
                  <a:cubicBezTo>
                    <a:pt x="10914" y="17220"/>
                    <a:pt x="11126" y="18128"/>
                    <a:pt x="11062" y="18866"/>
                  </a:cubicBezTo>
                  <a:cubicBezTo>
                    <a:pt x="10972" y="19918"/>
                    <a:pt x="10807" y="20316"/>
                    <a:pt x="8789" y="20616"/>
                  </a:cubicBezTo>
                  <a:cubicBezTo>
                    <a:pt x="6808" y="20910"/>
                    <a:pt x="5030" y="19803"/>
                    <a:pt x="4300" y="18917"/>
                  </a:cubicBezTo>
                  <a:cubicBezTo>
                    <a:pt x="2528" y="16756"/>
                    <a:pt x="3562" y="14058"/>
                    <a:pt x="3791" y="11785"/>
                  </a:cubicBezTo>
                  <a:cubicBezTo>
                    <a:pt x="3947" y="10177"/>
                    <a:pt x="3956" y="7737"/>
                    <a:pt x="2259" y="6357"/>
                  </a:cubicBezTo>
                  <a:cubicBezTo>
                    <a:pt x="1694" y="5899"/>
                    <a:pt x="776" y="5677"/>
                    <a:pt x="327" y="5157"/>
                  </a:cubicBezTo>
                  <a:cubicBezTo>
                    <a:pt x="32" y="4821"/>
                    <a:pt x="217" y="2560"/>
                    <a:pt x="0" y="2516"/>
                  </a:cubicBezTo>
                  <a:cubicBezTo>
                    <a:pt x="2360" y="3005"/>
                    <a:pt x="5114" y="3613"/>
                    <a:pt x="7306" y="2581"/>
                  </a:cubicBez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116" name="Shape 17096">
              <a:extLst>
                <a:ext uri="{FF2B5EF4-FFF2-40B4-BE49-F238E27FC236}">
                  <a16:creationId xmlns:a16="http://schemas.microsoft.com/office/drawing/2014/main" id="{9582AEE7-485E-038B-4485-AE6AD24C4313}"/>
                </a:ext>
              </a:extLst>
            </p:cNvPr>
            <p:cNvSpPr/>
            <p:nvPr/>
          </p:nvSpPr>
          <p:spPr>
            <a:xfrm>
              <a:off x="5767425" y="2653134"/>
              <a:ext cx="30445" cy="63290"/>
            </a:xfrm>
            <a:custGeom>
              <a:avLst/>
              <a:gdLst/>
              <a:ahLst/>
              <a:cxnLst>
                <a:cxn ang="0">
                  <a:pos x="wd2" y="hd2"/>
                </a:cxn>
                <a:cxn ang="5400000">
                  <a:pos x="wd2" y="hd2"/>
                </a:cxn>
                <a:cxn ang="10800000">
                  <a:pos x="wd2" y="hd2"/>
                </a:cxn>
                <a:cxn ang="16200000">
                  <a:pos x="wd2" y="hd2"/>
                </a:cxn>
              </a:cxnLst>
              <a:rect l="0" t="0" r="r" b="b"/>
              <a:pathLst>
                <a:path w="20182" h="19347" extrusionOk="0">
                  <a:moveTo>
                    <a:pt x="17753" y="486"/>
                  </a:moveTo>
                  <a:cubicBezTo>
                    <a:pt x="17142" y="3456"/>
                    <a:pt x="19564" y="5677"/>
                    <a:pt x="20137" y="8551"/>
                  </a:cubicBezTo>
                  <a:cubicBezTo>
                    <a:pt x="20486" y="10298"/>
                    <a:pt x="18742" y="10594"/>
                    <a:pt x="17185" y="11978"/>
                  </a:cubicBezTo>
                  <a:cubicBezTo>
                    <a:pt x="15823" y="13177"/>
                    <a:pt x="16788" y="14474"/>
                    <a:pt x="16086" y="15731"/>
                  </a:cubicBezTo>
                  <a:cubicBezTo>
                    <a:pt x="15398" y="16967"/>
                    <a:pt x="13253" y="18327"/>
                    <a:pt x="11590" y="19347"/>
                  </a:cubicBezTo>
                  <a:cubicBezTo>
                    <a:pt x="4935" y="16836"/>
                    <a:pt x="2116" y="14665"/>
                    <a:pt x="940" y="10760"/>
                  </a:cubicBezTo>
                  <a:cubicBezTo>
                    <a:pt x="463" y="9180"/>
                    <a:pt x="-1114" y="6815"/>
                    <a:pt x="1337" y="5425"/>
                  </a:cubicBezTo>
                  <a:cubicBezTo>
                    <a:pt x="3750" y="4056"/>
                    <a:pt x="8351" y="4389"/>
                    <a:pt x="11542" y="3708"/>
                  </a:cubicBezTo>
                  <a:cubicBezTo>
                    <a:pt x="13200" y="3352"/>
                    <a:pt x="17978" y="-2253"/>
                    <a:pt x="18346" y="1024"/>
                  </a:cubicBezTo>
                </a:path>
              </a:pathLst>
            </a:custGeom>
            <a:solidFill>
              <a:srgbClr val="0A5D7A"/>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117" name="Shape 17097">
              <a:extLst>
                <a:ext uri="{FF2B5EF4-FFF2-40B4-BE49-F238E27FC236}">
                  <a16:creationId xmlns:a16="http://schemas.microsoft.com/office/drawing/2014/main" id="{2DA01126-90D2-40CA-DD5C-DDD6707FD27B}"/>
                </a:ext>
              </a:extLst>
            </p:cNvPr>
            <p:cNvSpPr/>
            <p:nvPr/>
          </p:nvSpPr>
          <p:spPr>
            <a:xfrm>
              <a:off x="6151184" y="2055518"/>
              <a:ext cx="37755" cy="20743"/>
            </a:xfrm>
            <a:custGeom>
              <a:avLst/>
              <a:gdLst/>
              <a:ahLst/>
              <a:cxnLst>
                <a:cxn ang="0">
                  <a:pos x="wd2" y="hd2"/>
                </a:cxn>
                <a:cxn ang="5400000">
                  <a:pos x="wd2" y="hd2"/>
                </a:cxn>
                <a:cxn ang="10800000">
                  <a:pos x="wd2" y="hd2"/>
                </a:cxn>
                <a:cxn ang="16200000">
                  <a:pos x="wd2" y="hd2"/>
                </a:cxn>
              </a:cxnLst>
              <a:rect l="0" t="0" r="r" b="b"/>
              <a:pathLst>
                <a:path w="17510" h="20137" extrusionOk="0">
                  <a:moveTo>
                    <a:pt x="16912" y="716"/>
                  </a:moveTo>
                  <a:cubicBezTo>
                    <a:pt x="17086" y="930"/>
                    <a:pt x="17233" y="1193"/>
                    <a:pt x="17333" y="1524"/>
                  </a:cubicBezTo>
                  <a:cubicBezTo>
                    <a:pt x="18316" y="5048"/>
                    <a:pt x="14940" y="8524"/>
                    <a:pt x="13917" y="10162"/>
                  </a:cubicBezTo>
                  <a:cubicBezTo>
                    <a:pt x="12232" y="12863"/>
                    <a:pt x="10675" y="14052"/>
                    <a:pt x="8556" y="14266"/>
                  </a:cubicBezTo>
                  <a:cubicBezTo>
                    <a:pt x="6837" y="14453"/>
                    <a:pt x="6650" y="13734"/>
                    <a:pt x="5607" y="16235"/>
                  </a:cubicBezTo>
                  <a:cubicBezTo>
                    <a:pt x="4946" y="17811"/>
                    <a:pt x="5587" y="19932"/>
                    <a:pt x="4304" y="20132"/>
                  </a:cubicBezTo>
                  <a:cubicBezTo>
                    <a:pt x="3147" y="20312"/>
                    <a:pt x="1783" y="15143"/>
                    <a:pt x="1155" y="13686"/>
                  </a:cubicBezTo>
                  <a:cubicBezTo>
                    <a:pt x="-3284" y="3514"/>
                    <a:pt x="6316" y="2305"/>
                    <a:pt x="9044" y="1780"/>
                  </a:cubicBezTo>
                  <a:cubicBezTo>
                    <a:pt x="10407" y="1524"/>
                    <a:pt x="15274" y="-1288"/>
                    <a:pt x="16912" y="716"/>
                  </a:cubicBezTo>
                  <a:close/>
                </a:path>
              </a:pathLst>
            </a:custGeom>
            <a:solidFill>
              <a:srgbClr val="F2F2F2"/>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118" name="Shape 17098">
              <a:extLst>
                <a:ext uri="{FF2B5EF4-FFF2-40B4-BE49-F238E27FC236}">
                  <a16:creationId xmlns:a16="http://schemas.microsoft.com/office/drawing/2014/main" id="{FDECE556-8264-EF36-0324-31EA3317E31E}"/>
                </a:ext>
              </a:extLst>
            </p:cNvPr>
            <p:cNvSpPr/>
            <p:nvPr/>
          </p:nvSpPr>
          <p:spPr>
            <a:xfrm>
              <a:off x="6269261" y="2944654"/>
              <a:ext cx="92277" cy="25428"/>
            </a:xfrm>
            <a:custGeom>
              <a:avLst/>
              <a:gdLst/>
              <a:ahLst/>
              <a:cxnLst>
                <a:cxn ang="0">
                  <a:pos x="wd2" y="hd2"/>
                </a:cxn>
                <a:cxn ang="5400000">
                  <a:pos x="wd2" y="hd2"/>
                </a:cxn>
                <a:cxn ang="10800000">
                  <a:pos x="wd2" y="hd2"/>
                </a:cxn>
                <a:cxn ang="16200000">
                  <a:pos x="wd2" y="hd2"/>
                </a:cxn>
              </a:cxnLst>
              <a:rect l="0" t="0" r="r" b="b"/>
              <a:pathLst>
                <a:path w="21412" h="16649" extrusionOk="0">
                  <a:moveTo>
                    <a:pt x="20170" y="15344"/>
                  </a:moveTo>
                  <a:cubicBezTo>
                    <a:pt x="18110" y="15059"/>
                    <a:pt x="16320" y="13391"/>
                    <a:pt x="14213" y="14561"/>
                  </a:cubicBezTo>
                  <a:cubicBezTo>
                    <a:pt x="12541" y="15488"/>
                    <a:pt x="9236" y="19617"/>
                    <a:pt x="9052" y="12808"/>
                  </a:cubicBezTo>
                  <a:cubicBezTo>
                    <a:pt x="6163" y="12487"/>
                    <a:pt x="3142" y="9998"/>
                    <a:pt x="172" y="9695"/>
                  </a:cubicBezTo>
                  <a:cubicBezTo>
                    <a:pt x="122" y="6867"/>
                    <a:pt x="-15" y="4168"/>
                    <a:pt x="2" y="1265"/>
                  </a:cubicBezTo>
                  <a:cubicBezTo>
                    <a:pt x="1624" y="207"/>
                    <a:pt x="4721" y="-1983"/>
                    <a:pt x="5256" y="4103"/>
                  </a:cubicBezTo>
                  <a:cubicBezTo>
                    <a:pt x="8621" y="8120"/>
                    <a:pt x="13414" y="3744"/>
                    <a:pt x="16912" y="6913"/>
                  </a:cubicBezTo>
                  <a:cubicBezTo>
                    <a:pt x="16842" y="7878"/>
                    <a:pt x="17026" y="9164"/>
                    <a:pt x="16963" y="10124"/>
                  </a:cubicBezTo>
                  <a:cubicBezTo>
                    <a:pt x="18719" y="11513"/>
                    <a:pt x="19739" y="8223"/>
                    <a:pt x="21351" y="8540"/>
                  </a:cubicBezTo>
                  <a:cubicBezTo>
                    <a:pt x="21585" y="10730"/>
                    <a:pt x="21120" y="12813"/>
                    <a:pt x="20481" y="14053"/>
                  </a:cubicBezTo>
                </a:path>
              </a:pathLst>
            </a:custGeom>
            <a:solidFill>
              <a:srgbClr val="F2F2F2"/>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grpSp>
      <p:graphicFrame>
        <p:nvGraphicFramePr>
          <p:cNvPr id="119" name="Table 118">
            <a:extLst>
              <a:ext uri="{FF2B5EF4-FFF2-40B4-BE49-F238E27FC236}">
                <a16:creationId xmlns:a16="http://schemas.microsoft.com/office/drawing/2014/main" id="{12488564-662D-428D-63F3-48E3FD41B32C}"/>
              </a:ext>
            </a:extLst>
          </p:cNvPr>
          <p:cNvGraphicFramePr>
            <a:graphicFrameLocks noGrp="1"/>
          </p:cNvGraphicFramePr>
          <p:nvPr>
            <p:extLst>
              <p:ext uri="{D42A27DB-BD31-4B8C-83A1-F6EECF244321}">
                <p14:modId xmlns:p14="http://schemas.microsoft.com/office/powerpoint/2010/main" val="3668756421"/>
              </p:ext>
            </p:extLst>
          </p:nvPr>
        </p:nvGraphicFramePr>
        <p:xfrm>
          <a:off x="497504" y="3391285"/>
          <a:ext cx="3418979" cy="1190731"/>
        </p:xfrm>
        <a:graphic>
          <a:graphicData uri="http://schemas.openxmlformats.org/drawingml/2006/table">
            <a:tbl>
              <a:tblPr>
                <a:tableStyleId>{5C22544A-7EE6-4342-B048-85BDC9FD1C3A}</a:tableStyleId>
              </a:tblPr>
              <a:tblGrid>
                <a:gridCol w="2931087">
                  <a:extLst>
                    <a:ext uri="{9D8B030D-6E8A-4147-A177-3AD203B41FA5}">
                      <a16:colId xmlns:a16="http://schemas.microsoft.com/office/drawing/2014/main" val="2065754945"/>
                    </a:ext>
                  </a:extLst>
                </a:gridCol>
                <a:gridCol w="487892">
                  <a:extLst>
                    <a:ext uri="{9D8B030D-6E8A-4147-A177-3AD203B41FA5}">
                      <a16:colId xmlns:a16="http://schemas.microsoft.com/office/drawing/2014/main" val="2328870465"/>
                    </a:ext>
                  </a:extLst>
                </a:gridCol>
              </a:tblGrid>
              <a:tr h="292092">
                <a:tc gridSpan="2">
                  <a:txBody>
                    <a:bodyPr/>
                    <a:lstStyle/>
                    <a:p>
                      <a:pPr algn="ctr" fontAlgn="b">
                        <a:buNone/>
                      </a:pPr>
                      <a:r>
                        <a:rPr lang="en-GB" sz="1200" b="1" i="0" u="none" strike="noStrike" noProof="0" dirty="0">
                          <a:solidFill>
                            <a:schemeClr val="accent2"/>
                          </a:solidFill>
                          <a:effectLst/>
                          <a:latin typeface="Arial" panose="020B0604020202020204" pitchFamily="34" charset="0"/>
                          <a:cs typeface="Arial" panose="020B0604020202020204" pitchFamily="34" charset="0"/>
                        </a:rPr>
                        <a:t>Belgium</a:t>
                      </a:r>
                      <a:endParaRPr lang="en-GB" sz="1400" b="1" i="0" u="none" strike="noStrike" noProof="0" dirty="0">
                        <a:solidFill>
                          <a:schemeClr val="accent2"/>
                        </a:solidFill>
                        <a:effectLst/>
                        <a:latin typeface="Arial" panose="020B0604020202020204" pitchFamily="34" charset="0"/>
                        <a:cs typeface="Arial" panose="020B0604020202020204" pitchFamily="34" charset="0"/>
                      </a:endParaRPr>
                    </a:p>
                  </a:txBody>
                  <a:tcPr marL="6350" marR="6350" marT="6350" marB="72000" anchor="b">
                    <a:lnL w="12700" cmpd="sng">
                      <a:noFill/>
                    </a:lnL>
                    <a:lnR w="12700" cmpd="sng">
                      <a:noFill/>
                    </a:lnR>
                    <a:lnT w="12700" cmpd="sng">
                      <a:noFill/>
                    </a:lnT>
                    <a:lnB w="6350" cap="flat" cmpd="sng" algn="ctr">
                      <a:solidFill>
                        <a:srgbClr val="0A5D7A"/>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l" fontAlgn="b">
                        <a:buNone/>
                      </a:pPr>
                      <a:endParaRPr lang="en-GB" sz="1100" b="0" i="0" u="none" strike="noStrike">
                        <a:solidFill>
                          <a:srgbClr val="000000"/>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2462855329"/>
                  </a:ext>
                </a:extLst>
              </a:tr>
              <a:tr h="177505">
                <a:tc>
                  <a:txBody>
                    <a:bodyPr/>
                    <a:lstStyle/>
                    <a:p>
                      <a:pPr marL="0" indent="0" algn="r" fontAlgn="b">
                        <a:buFontTx/>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Price sensitive customers:</a:t>
                      </a:r>
                    </a:p>
                  </a:txBody>
                  <a:tcPr marL="6350" marR="72000" marT="6350" marB="0" anchor="b">
                    <a:lnL w="12700" cmpd="sng">
                      <a:noFill/>
                    </a:lnL>
                    <a:lnR w="12700" cmpd="sng">
                      <a:noFill/>
                    </a:lnR>
                    <a:lnT w="6350" cap="flat" cmpd="sng" algn="ctr">
                      <a:solidFill>
                        <a:srgbClr val="0A5D7A"/>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l" fontAlgn="b">
                        <a:buNone/>
                      </a:pPr>
                      <a:r>
                        <a:rPr lang="hr-HR" sz="1000" b="0" u="none" strike="noStrike" noProof="0" dirty="0">
                          <a:solidFill>
                            <a:schemeClr val="accent1">
                              <a:lumMod val="60000"/>
                              <a:lumOff val="40000"/>
                            </a:schemeClr>
                          </a:solidFill>
                          <a:effectLst/>
                          <a:latin typeface="Arial" panose="020B0604020202020204" pitchFamily="34" charset="0"/>
                          <a:cs typeface="Arial" panose="020B0604020202020204" pitchFamily="34" charset="0"/>
                        </a:rPr>
                        <a:t>xx</a:t>
                      </a:r>
                      <a:r>
                        <a:rPr lang="en-GB" sz="1000" b="0" u="none" strike="noStrike" noProof="0" dirty="0">
                          <a:solidFill>
                            <a:schemeClr val="accent1">
                              <a:lumMod val="60000"/>
                              <a:lumOff val="40000"/>
                            </a:schemeClr>
                          </a:solidFill>
                          <a:effectLst/>
                          <a:latin typeface="Arial" panose="020B0604020202020204" pitchFamily="34" charset="0"/>
                          <a:cs typeface="Arial" panose="020B0604020202020204" pitchFamily="34" charset="0"/>
                        </a:rPr>
                        <a:t>%</a:t>
                      </a:r>
                      <a:endParaRPr lang="en-GB" sz="1000" b="0" i="0" u="none" strike="noStrike" noProof="0" dirty="0">
                        <a:solidFill>
                          <a:schemeClr val="accent1">
                            <a:lumMod val="60000"/>
                            <a:lumOff val="40000"/>
                          </a:schemeClr>
                        </a:solidFill>
                        <a:effectLst/>
                        <a:latin typeface="Arial" panose="020B0604020202020204" pitchFamily="34" charset="0"/>
                        <a:cs typeface="Arial" panose="020B0604020202020204" pitchFamily="34" charset="0"/>
                      </a:endParaRPr>
                    </a:p>
                  </a:txBody>
                  <a:tcPr marL="90000" marR="6350" marT="6350" marB="0" anchor="b">
                    <a:lnL w="12700" cmpd="sng">
                      <a:noFill/>
                    </a:lnL>
                    <a:lnR w="12700" cmpd="sng">
                      <a:noFill/>
                    </a:lnR>
                    <a:lnT w="6350" cap="flat" cmpd="sng" algn="ctr">
                      <a:solidFill>
                        <a:srgbClr val="0A5D7A"/>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34783434"/>
                  </a:ext>
                </a:extLst>
              </a:tr>
              <a:tr h="177505">
                <a:tc>
                  <a:txBody>
                    <a:bodyPr/>
                    <a:lstStyle/>
                    <a:p>
                      <a:pPr marL="0" indent="0" algn="r" defTabSz="914400" rtl="0" eaLnBrk="1" fontAlgn="b" latinLnBrk="0" hangingPunct="1">
                        <a:buFontTx/>
                        <a:buNone/>
                      </a:pP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Feeling customers'’ push for cheaper alternatives:</a:t>
                      </a:r>
                    </a:p>
                  </a:txBody>
                  <a:tcPr marL="6350" marR="72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914400" rtl="0" eaLnBrk="1" fontAlgn="b" latinLnBrk="0" hangingPunct="1">
                        <a:buNone/>
                      </a:pPr>
                      <a:r>
                        <a:rPr lang="hr-HR" sz="1000" b="0" u="none" strike="noStrike" kern="1200" noProof="0" dirty="0">
                          <a:solidFill>
                            <a:schemeClr val="accent1">
                              <a:lumMod val="60000"/>
                              <a:lumOff val="40000"/>
                            </a:schemeClr>
                          </a:solidFill>
                          <a:effectLst/>
                          <a:latin typeface="Arial" panose="020B0604020202020204" pitchFamily="34" charset="0"/>
                          <a:ea typeface="+mn-ea"/>
                          <a:cs typeface="Arial" panose="020B0604020202020204" pitchFamily="34" charset="0"/>
                        </a:rPr>
                        <a:t>xx</a:t>
                      </a:r>
                      <a:r>
                        <a:rPr lang="en-GB" sz="1000" b="0" u="none" strike="noStrike" kern="1200" noProof="0" dirty="0">
                          <a:solidFill>
                            <a:schemeClr val="accent1">
                              <a:lumMod val="60000"/>
                              <a:lumOff val="40000"/>
                            </a:schemeClr>
                          </a:solidFill>
                          <a:effectLst/>
                          <a:latin typeface="Arial" panose="020B0604020202020204" pitchFamily="34" charset="0"/>
                          <a:ea typeface="+mn-ea"/>
                          <a:cs typeface="Arial" panose="020B0604020202020204" pitchFamily="34" charset="0"/>
                        </a:rPr>
                        <a:t>%</a:t>
                      </a: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35839473"/>
                  </a:ext>
                </a:extLst>
              </a:tr>
              <a:tr h="177505">
                <a:tc>
                  <a:txBody>
                    <a:bodyPr/>
                    <a:lstStyle/>
                    <a:p>
                      <a:pPr marL="0" indent="0" algn="r" defTabSz="914400" rtl="0" eaLnBrk="1" fontAlgn="b" latinLnBrk="0" hangingPunct="1">
                        <a:buFontTx/>
                        <a:buNone/>
                      </a:pP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Use lower cost alternatives at least sometimes </a:t>
                      </a:r>
                      <a:r>
                        <a:rPr lang="hr-HR"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a:t>
                      </a: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a:t>
                      </a:r>
                    </a:p>
                  </a:txBody>
                  <a:tcPr marL="6350" marR="72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914400" rtl="0" eaLnBrk="1" fontAlgn="b" latinLnBrk="0" hangingPunct="1">
                        <a:buNone/>
                      </a:pPr>
                      <a:r>
                        <a:rPr lang="hr-HR" sz="1000" b="0" u="none" strike="noStrike" kern="1200" noProof="0" dirty="0">
                          <a:solidFill>
                            <a:schemeClr val="accent1">
                              <a:lumMod val="60000"/>
                              <a:lumOff val="40000"/>
                            </a:schemeClr>
                          </a:solidFill>
                          <a:effectLst/>
                          <a:latin typeface="Arial" panose="020B0604020202020204" pitchFamily="34" charset="0"/>
                          <a:ea typeface="+mn-ea"/>
                          <a:cs typeface="Arial" panose="020B0604020202020204" pitchFamily="34" charset="0"/>
                        </a:rPr>
                        <a:t>xx</a:t>
                      </a:r>
                      <a:r>
                        <a:rPr lang="en-GB" sz="1000" b="0" u="none" strike="noStrike" kern="1200" noProof="0" dirty="0">
                          <a:solidFill>
                            <a:schemeClr val="accent1">
                              <a:lumMod val="60000"/>
                              <a:lumOff val="40000"/>
                            </a:schemeClr>
                          </a:solidFill>
                          <a:effectLst/>
                          <a:latin typeface="Arial" panose="020B0604020202020204" pitchFamily="34" charset="0"/>
                          <a:ea typeface="+mn-ea"/>
                          <a:cs typeface="Arial" panose="020B0604020202020204" pitchFamily="34" charset="0"/>
                        </a:rPr>
                        <a:t>%</a:t>
                      </a:r>
                    </a:p>
                  </a:txBody>
                  <a:tcPr marL="9000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769027108"/>
                  </a:ext>
                </a:extLst>
              </a:tr>
              <a:tr h="183062">
                <a:tc>
                  <a:txBody>
                    <a:bodyPr/>
                    <a:lstStyle/>
                    <a:p>
                      <a:pPr marL="0" indent="0" algn="r" defTabSz="914400" rtl="0" eaLnBrk="1" fontAlgn="b" latinLnBrk="0" hangingPunct="1">
                        <a:buFontTx/>
                        <a:buNone/>
                      </a:pP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Higher project selectivity (% installers):</a:t>
                      </a:r>
                    </a:p>
                  </a:txBody>
                  <a:tcPr marL="6350" marR="72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914400" rtl="0" eaLnBrk="1" fontAlgn="b" latinLnBrk="0" hangingPunct="1">
                        <a:buNone/>
                      </a:pPr>
                      <a:r>
                        <a:rPr lang="hr-HR" sz="1000" b="0" u="none" strike="noStrike" kern="1200" noProof="0" dirty="0">
                          <a:solidFill>
                            <a:schemeClr val="accent1">
                              <a:lumMod val="60000"/>
                              <a:lumOff val="40000"/>
                            </a:schemeClr>
                          </a:solidFill>
                          <a:effectLst/>
                          <a:latin typeface="Arial" panose="020B0604020202020204" pitchFamily="34" charset="0"/>
                          <a:ea typeface="+mn-ea"/>
                          <a:cs typeface="Arial" panose="020B0604020202020204" pitchFamily="34" charset="0"/>
                        </a:rPr>
                        <a:t>xx</a:t>
                      </a:r>
                      <a:r>
                        <a:rPr lang="en-GB" sz="1000" b="0" u="none" strike="noStrike" kern="1200" noProof="0" dirty="0">
                          <a:solidFill>
                            <a:schemeClr val="accent1">
                              <a:lumMod val="60000"/>
                              <a:lumOff val="40000"/>
                            </a:schemeClr>
                          </a:solidFill>
                          <a:effectLst/>
                          <a:latin typeface="Arial" panose="020B0604020202020204" pitchFamily="34" charset="0"/>
                          <a:ea typeface="+mn-ea"/>
                          <a:cs typeface="Arial" panose="020B0604020202020204" pitchFamily="34" charset="0"/>
                        </a:rPr>
                        <a:t>%</a:t>
                      </a: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45684952"/>
                  </a:ext>
                </a:extLst>
              </a:tr>
              <a:tr h="183062">
                <a:tc>
                  <a:txBody>
                    <a:bodyPr/>
                    <a:lstStyle/>
                    <a:p>
                      <a:pPr marL="0" indent="0" algn="r" defTabSz="914400" rtl="0" eaLnBrk="1" fontAlgn="b" latinLnBrk="0" hangingPunct="1">
                        <a:buFontTx/>
                        <a:buNone/>
                      </a:pP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Business digitalisation:</a:t>
                      </a:r>
                    </a:p>
                  </a:txBody>
                  <a:tcPr marL="6350" marR="72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r>
                        <a:rPr lang="hr-HR" sz="1000" b="0" i="0" u="none" strike="noStrike" noProof="0" dirty="0">
                          <a:solidFill>
                            <a:schemeClr val="accent1">
                              <a:lumMod val="60000"/>
                              <a:lumOff val="40000"/>
                            </a:schemeClr>
                          </a:solidFill>
                          <a:effectLst/>
                          <a:latin typeface="Arial" panose="020B0604020202020204" pitchFamily="34" charset="0"/>
                          <a:cs typeface="Arial" panose="020B0604020202020204" pitchFamily="34" charset="0"/>
                        </a:rPr>
                        <a:t>Xx%</a:t>
                      </a:r>
                      <a:endParaRPr lang="en-GB" sz="1000" b="0" i="0" u="none" strike="noStrike" noProof="0" dirty="0">
                        <a:solidFill>
                          <a:schemeClr val="accent1">
                            <a:lumMod val="60000"/>
                            <a:lumOff val="40000"/>
                          </a:schemeClr>
                        </a:solidFill>
                        <a:effectLst/>
                        <a:latin typeface="Arial" panose="020B0604020202020204" pitchFamily="34" charset="0"/>
                        <a:cs typeface="Arial" panose="020B0604020202020204" pitchFamily="34" charset="0"/>
                      </a:endParaRP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88842408"/>
                  </a:ext>
                </a:extLst>
              </a:tr>
            </a:tbl>
          </a:graphicData>
        </a:graphic>
      </p:graphicFrame>
      <p:graphicFrame>
        <p:nvGraphicFramePr>
          <p:cNvPr id="120" name="Table 119">
            <a:extLst>
              <a:ext uri="{FF2B5EF4-FFF2-40B4-BE49-F238E27FC236}">
                <a16:creationId xmlns:a16="http://schemas.microsoft.com/office/drawing/2014/main" id="{95F7F78A-A748-F01D-4BAE-2C44247E22DF}"/>
              </a:ext>
            </a:extLst>
          </p:cNvPr>
          <p:cNvGraphicFramePr>
            <a:graphicFrameLocks noGrp="1"/>
          </p:cNvGraphicFramePr>
          <p:nvPr>
            <p:extLst>
              <p:ext uri="{D42A27DB-BD31-4B8C-83A1-F6EECF244321}">
                <p14:modId xmlns:p14="http://schemas.microsoft.com/office/powerpoint/2010/main" val="2052736669"/>
              </p:ext>
            </p:extLst>
          </p:nvPr>
        </p:nvGraphicFramePr>
        <p:xfrm>
          <a:off x="506612" y="4961555"/>
          <a:ext cx="3418979" cy="1190731"/>
        </p:xfrm>
        <a:graphic>
          <a:graphicData uri="http://schemas.openxmlformats.org/drawingml/2006/table">
            <a:tbl>
              <a:tblPr>
                <a:tableStyleId>{5C22544A-7EE6-4342-B048-85BDC9FD1C3A}</a:tableStyleId>
              </a:tblPr>
              <a:tblGrid>
                <a:gridCol w="2931087">
                  <a:extLst>
                    <a:ext uri="{9D8B030D-6E8A-4147-A177-3AD203B41FA5}">
                      <a16:colId xmlns:a16="http://schemas.microsoft.com/office/drawing/2014/main" val="2065754945"/>
                    </a:ext>
                  </a:extLst>
                </a:gridCol>
                <a:gridCol w="487892">
                  <a:extLst>
                    <a:ext uri="{9D8B030D-6E8A-4147-A177-3AD203B41FA5}">
                      <a16:colId xmlns:a16="http://schemas.microsoft.com/office/drawing/2014/main" val="2328870465"/>
                    </a:ext>
                  </a:extLst>
                </a:gridCol>
              </a:tblGrid>
              <a:tr h="292092">
                <a:tc gridSpan="2">
                  <a:txBody>
                    <a:bodyPr/>
                    <a:lstStyle/>
                    <a:p>
                      <a:pPr algn="ctr" fontAlgn="b">
                        <a:buNone/>
                      </a:pPr>
                      <a:r>
                        <a:rPr lang="en-GB" sz="1200" b="1" i="0" u="none" strike="noStrike" noProof="0" dirty="0">
                          <a:solidFill>
                            <a:schemeClr val="accent2"/>
                          </a:solidFill>
                          <a:effectLst/>
                          <a:latin typeface="Arial" panose="020B0604020202020204" pitchFamily="34" charset="0"/>
                          <a:cs typeface="Arial" panose="020B0604020202020204" pitchFamily="34" charset="0"/>
                        </a:rPr>
                        <a:t>France</a:t>
                      </a:r>
                      <a:endParaRPr lang="en-GB" sz="1400" b="1" i="0" u="none" strike="noStrike" noProof="0" dirty="0">
                        <a:solidFill>
                          <a:schemeClr val="accent2"/>
                        </a:solidFill>
                        <a:effectLst/>
                        <a:latin typeface="Arial" panose="020B0604020202020204" pitchFamily="34" charset="0"/>
                        <a:cs typeface="Arial" panose="020B0604020202020204" pitchFamily="34" charset="0"/>
                      </a:endParaRPr>
                    </a:p>
                  </a:txBody>
                  <a:tcPr marL="6350" marR="6350" marT="6350" marB="72000" anchor="b">
                    <a:lnL w="12700" cmpd="sng">
                      <a:noFill/>
                    </a:lnL>
                    <a:lnR w="12700" cmpd="sng">
                      <a:noFill/>
                    </a:lnR>
                    <a:lnT w="12700" cmpd="sng">
                      <a:noFill/>
                    </a:lnT>
                    <a:lnB w="6350" cap="flat" cmpd="sng" algn="ctr">
                      <a:solidFill>
                        <a:srgbClr val="0A5D7A"/>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l" fontAlgn="b">
                        <a:buNone/>
                      </a:pPr>
                      <a:endParaRPr lang="en-GB" sz="1100" b="0" i="0" u="none" strike="noStrike">
                        <a:solidFill>
                          <a:srgbClr val="000000"/>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2462855329"/>
                  </a:ext>
                </a:extLst>
              </a:tr>
              <a:tr h="177505">
                <a:tc>
                  <a:txBody>
                    <a:bodyPr/>
                    <a:lstStyle/>
                    <a:p>
                      <a:pPr marL="0" indent="0" algn="r" fontAlgn="b">
                        <a:buFontTx/>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Price sensitive customers:</a:t>
                      </a:r>
                    </a:p>
                  </a:txBody>
                  <a:tcPr marL="6350" marR="72000" marT="6350" marB="0" anchor="b">
                    <a:lnL w="12700" cmpd="sng">
                      <a:noFill/>
                    </a:lnL>
                    <a:lnR w="12700" cmpd="sng">
                      <a:noFill/>
                    </a:lnR>
                    <a:lnT w="6350" cap="flat" cmpd="sng" algn="ctr">
                      <a:solidFill>
                        <a:srgbClr val="0A5D7A"/>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l" fontAlgn="b">
                        <a:buNone/>
                      </a:pPr>
                      <a:r>
                        <a:rPr lang="hr-HR" sz="1000" b="0" u="none" strike="noStrike" noProof="0" dirty="0">
                          <a:solidFill>
                            <a:schemeClr val="accent1">
                              <a:lumMod val="60000"/>
                              <a:lumOff val="40000"/>
                            </a:schemeClr>
                          </a:solidFill>
                          <a:effectLst/>
                          <a:latin typeface="Arial" panose="020B0604020202020204" pitchFamily="34" charset="0"/>
                          <a:cs typeface="Arial" panose="020B0604020202020204" pitchFamily="34" charset="0"/>
                        </a:rPr>
                        <a:t>xx</a:t>
                      </a:r>
                      <a:r>
                        <a:rPr lang="en-GB" sz="1000" b="0" u="none" strike="noStrike" noProof="0" dirty="0">
                          <a:solidFill>
                            <a:schemeClr val="accent1">
                              <a:lumMod val="60000"/>
                              <a:lumOff val="40000"/>
                            </a:schemeClr>
                          </a:solidFill>
                          <a:effectLst/>
                          <a:latin typeface="Arial" panose="020B0604020202020204" pitchFamily="34" charset="0"/>
                          <a:cs typeface="Arial" panose="020B0604020202020204" pitchFamily="34" charset="0"/>
                        </a:rPr>
                        <a:t>%</a:t>
                      </a:r>
                      <a:endParaRPr lang="en-GB" sz="1000" b="0" i="0" u="none" strike="noStrike" noProof="0" dirty="0">
                        <a:solidFill>
                          <a:schemeClr val="accent1">
                            <a:lumMod val="60000"/>
                            <a:lumOff val="40000"/>
                          </a:schemeClr>
                        </a:solidFill>
                        <a:effectLst/>
                        <a:latin typeface="Arial" panose="020B0604020202020204" pitchFamily="34" charset="0"/>
                        <a:cs typeface="Arial" panose="020B0604020202020204" pitchFamily="34" charset="0"/>
                      </a:endParaRPr>
                    </a:p>
                  </a:txBody>
                  <a:tcPr marL="90000" marR="6350" marT="6350" marB="0" anchor="b">
                    <a:lnL w="12700" cmpd="sng">
                      <a:noFill/>
                    </a:lnL>
                    <a:lnR w="12700" cmpd="sng">
                      <a:noFill/>
                    </a:lnR>
                    <a:lnT w="6350" cap="flat" cmpd="sng" algn="ctr">
                      <a:solidFill>
                        <a:srgbClr val="0A5D7A"/>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34783434"/>
                  </a:ext>
                </a:extLst>
              </a:tr>
              <a:tr h="177505">
                <a:tc>
                  <a:txBody>
                    <a:bodyPr/>
                    <a:lstStyle/>
                    <a:p>
                      <a:pPr marL="0" indent="0" algn="r" defTabSz="914400" rtl="0" eaLnBrk="1" fontAlgn="b" latinLnBrk="0" hangingPunct="1">
                        <a:buFontTx/>
                        <a:buNone/>
                      </a:pP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Feeling customers'’ push for cheaper alternatives:</a:t>
                      </a:r>
                    </a:p>
                  </a:txBody>
                  <a:tcPr marL="6350" marR="72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914400" rtl="0" eaLnBrk="1" fontAlgn="b" latinLnBrk="0" hangingPunct="1">
                        <a:buNone/>
                      </a:pPr>
                      <a:r>
                        <a:rPr lang="hr-HR" sz="1000" b="0" u="none" strike="noStrike" kern="1200" noProof="0" dirty="0">
                          <a:solidFill>
                            <a:schemeClr val="accent1">
                              <a:lumMod val="60000"/>
                              <a:lumOff val="40000"/>
                            </a:schemeClr>
                          </a:solidFill>
                          <a:effectLst/>
                          <a:latin typeface="Arial" panose="020B0604020202020204" pitchFamily="34" charset="0"/>
                          <a:ea typeface="+mn-ea"/>
                          <a:cs typeface="Arial" panose="020B0604020202020204" pitchFamily="34" charset="0"/>
                        </a:rPr>
                        <a:t>xx</a:t>
                      </a:r>
                      <a:r>
                        <a:rPr lang="en-GB" sz="1000" b="0" u="none" strike="noStrike" kern="1200" noProof="0" dirty="0">
                          <a:solidFill>
                            <a:schemeClr val="accent1">
                              <a:lumMod val="60000"/>
                              <a:lumOff val="40000"/>
                            </a:schemeClr>
                          </a:solidFill>
                          <a:effectLst/>
                          <a:latin typeface="Arial" panose="020B0604020202020204" pitchFamily="34" charset="0"/>
                          <a:ea typeface="+mn-ea"/>
                          <a:cs typeface="Arial" panose="020B0604020202020204" pitchFamily="34" charset="0"/>
                        </a:rPr>
                        <a:t>%</a:t>
                      </a: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35839473"/>
                  </a:ext>
                </a:extLst>
              </a:tr>
              <a:tr h="177505">
                <a:tc>
                  <a:txBody>
                    <a:bodyPr/>
                    <a:lstStyle/>
                    <a:p>
                      <a:pPr marL="0" indent="0" algn="r" defTabSz="914400" rtl="0" eaLnBrk="1" fontAlgn="b" latinLnBrk="0" hangingPunct="1">
                        <a:buFontTx/>
                        <a:buNone/>
                      </a:pP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Use lower cost alternatives at least sometimes </a:t>
                      </a:r>
                      <a:r>
                        <a:rPr lang="hr-HR"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a:t>
                      </a: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a:t>
                      </a:r>
                    </a:p>
                  </a:txBody>
                  <a:tcPr marL="6350" marR="72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914400" rtl="0" eaLnBrk="1" fontAlgn="b" latinLnBrk="0" hangingPunct="1">
                        <a:buNone/>
                      </a:pPr>
                      <a:r>
                        <a:rPr lang="hr-HR" sz="1000" b="0" u="none" strike="noStrike" kern="1200" noProof="0" dirty="0">
                          <a:solidFill>
                            <a:schemeClr val="accent1">
                              <a:lumMod val="60000"/>
                              <a:lumOff val="40000"/>
                            </a:schemeClr>
                          </a:solidFill>
                          <a:effectLst/>
                          <a:latin typeface="Arial" panose="020B0604020202020204" pitchFamily="34" charset="0"/>
                          <a:ea typeface="+mn-ea"/>
                          <a:cs typeface="Arial" panose="020B0604020202020204" pitchFamily="34" charset="0"/>
                        </a:rPr>
                        <a:t>xx</a:t>
                      </a:r>
                      <a:r>
                        <a:rPr lang="en-GB" sz="1000" b="0" u="none" strike="noStrike" kern="1200" noProof="0" dirty="0">
                          <a:solidFill>
                            <a:schemeClr val="accent1">
                              <a:lumMod val="60000"/>
                              <a:lumOff val="40000"/>
                            </a:schemeClr>
                          </a:solidFill>
                          <a:effectLst/>
                          <a:latin typeface="Arial" panose="020B0604020202020204" pitchFamily="34" charset="0"/>
                          <a:ea typeface="+mn-ea"/>
                          <a:cs typeface="Arial" panose="020B0604020202020204" pitchFamily="34" charset="0"/>
                        </a:rPr>
                        <a:t>%</a:t>
                      </a:r>
                    </a:p>
                  </a:txBody>
                  <a:tcPr marL="9000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84914988"/>
                  </a:ext>
                </a:extLst>
              </a:tr>
              <a:tr h="183062">
                <a:tc>
                  <a:txBody>
                    <a:bodyPr/>
                    <a:lstStyle/>
                    <a:p>
                      <a:pPr marL="0" indent="0" algn="r" defTabSz="914400" rtl="0" eaLnBrk="1" fontAlgn="b" latinLnBrk="0" hangingPunct="1">
                        <a:buFontTx/>
                        <a:buNone/>
                      </a:pP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Higher project selectivity (% installers):</a:t>
                      </a:r>
                    </a:p>
                  </a:txBody>
                  <a:tcPr marL="6350" marR="72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914400" rtl="0" eaLnBrk="1" fontAlgn="b" latinLnBrk="0" hangingPunct="1">
                        <a:buNone/>
                      </a:pPr>
                      <a:r>
                        <a:rPr lang="hr-HR" sz="1000" b="0" u="none" strike="noStrike" kern="1200" noProof="0" dirty="0">
                          <a:solidFill>
                            <a:schemeClr val="accent1">
                              <a:lumMod val="60000"/>
                              <a:lumOff val="40000"/>
                            </a:schemeClr>
                          </a:solidFill>
                          <a:effectLst/>
                          <a:latin typeface="Arial" panose="020B0604020202020204" pitchFamily="34" charset="0"/>
                          <a:ea typeface="+mn-ea"/>
                          <a:cs typeface="Arial" panose="020B0604020202020204" pitchFamily="34" charset="0"/>
                        </a:rPr>
                        <a:t>xx</a:t>
                      </a:r>
                      <a:r>
                        <a:rPr lang="en-GB" sz="1000" b="0" u="none" strike="noStrike" kern="1200" noProof="0" dirty="0">
                          <a:solidFill>
                            <a:schemeClr val="accent1">
                              <a:lumMod val="60000"/>
                              <a:lumOff val="40000"/>
                            </a:schemeClr>
                          </a:solidFill>
                          <a:effectLst/>
                          <a:latin typeface="Arial" panose="020B0604020202020204" pitchFamily="34" charset="0"/>
                          <a:ea typeface="+mn-ea"/>
                          <a:cs typeface="Arial" panose="020B0604020202020204" pitchFamily="34" charset="0"/>
                        </a:rPr>
                        <a:t>%</a:t>
                      </a: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45684952"/>
                  </a:ext>
                </a:extLst>
              </a:tr>
              <a:tr h="183062">
                <a:tc>
                  <a:txBody>
                    <a:bodyPr/>
                    <a:lstStyle/>
                    <a:p>
                      <a:pPr marL="0" indent="0" algn="r" defTabSz="914400" rtl="0" eaLnBrk="1" fontAlgn="b" latinLnBrk="0" hangingPunct="1">
                        <a:buFontTx/>
                        <a:buNone/>
                      </a:pP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Business digitalisation:</a:t>
                      </a:r>
                    </a:p>
                  </a:txBody>
                  <a:tcPr marL="6350" marR="72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r>
                        <a:rPr lang="hr-HR" sz="1000" b="0" i="0" u="none" strike="noStrike" noProof="0" dirty="0">
                          <a:solidFill>
                            <a:schemeClr val="accent1">
                              <a:lumMod val="60000"/>
                              <a:lumOff val="40000"/>
                            </a:schemeClr>
                          </a:solidFill>
                          <a:effectLst/>
                          <a:latin typeface="Arial" panose="020B0604020202020204" pitchFamily="34" charset="0"/>
                          <a:cs typeface="Arial" panose="020B0604020202020204" pitchFamily="34" charset="0"/>
                        </a:rPr>
                        <a:t>Xx%</a:t>
                      </a:r>
                      <a:endParaRPr lang="en-GB" sz="1000" b="0" i="0" u="none" strike="noStrike" noProof="0" dirty="0">
                        <a:solidFill>
                          <a:schemeClr val="accent1">
                            <a:lumMod val="60000"/>
                            <a:lumOff val="40000"/>
                          </a:schemeClr>
                        </a:solidFill>
                        <a:effectLst/>
                        <a:latin typeface="Arial" panose="020B0604020202020204" pitchFamily="34" charset="0"/>
                        <a:cs typeface="Arial" panose="020B0604020202020204" pitchFamily="34" charset="0"/>
                      </a:endParaRP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558218984"/>
                  </a:ext>
                </a:extLst>
              </a:tr>
            </a:tbl>
          </a:graphicData>
        </a:graphic>
      </p:graphicFrame>
      <p:graphicFrame>
        <p:nvGraphicFramePr>
          <p:cNvPr id="121" name="Table 120">
            <a:extLst>
              <a:ext uri="{FF2B5EF4-FFF2-40B4-BE49-F238E27FC236}">
                <a16:creationId xmlns:a16="http://schemas.microsoft.com/office/drawing/2014/main" id="{75115397-FBB2-08D1-438F-11D9EC8A9E07}"/>
              </a:ext>
            </a:extLst>
          </p:cNvPr>
          <p:cNvGraphicFramePr>
            <a:graphicFrameLocks noGrp="1"/>
          </p:cNvGraphicFramePr>
          <p:nvPr>
            <p:extLst>
              <p:ext uri="{D42A27DB-BD31-4B8C-83A1-F6EECF244321}">
                <p14:modId xmlns:p14="http://schemas.microsoft.com/office/powerpoint/2010/main" val="2997236413"/>
              </p:ext>
            </p:extLst>
          </p:nvPr>
        </p:nvGraphicFramePr>
        <p:xfrm>
          <a:off x="8263655" y="1858976"/>
          <a:ext cx="3418979" cy="1190731"/>
        </p:xfrm>
        <a:graphic>
          <a:graphicData uri="http://schemas.openxmlformats.org/drawingml/2006/table">
            <a:tbl>
              <a:tblPr>
                <a:tableStyleId>{5C22544A-7EE6-4342-B048-85BDC9FD1C3A}</a:tableStyleId>
              </a:tblPr>
              <a:tblGrid>
                <a:gridCol w="2931087">
                  <a:extLst>
                    <a:ext uri="{9D8B030D-6E8A-4147-A177-3AD203B41FA5}">
                      <a16:colId xmlns:a16="http://schemas.microsoft.com/office/drawing/2014/main" val="2065754945"/>
                    </a:ext>
                  </a:extLst>
                </a:gridCol>
                <a:gridCol w="487892">
                  <a:extLst>
                    <a:ext uri="{9D8B030D-6E8A-4147-A177-3AD203B41FA5}">
                      <a16:colId xmlns:a16="http://schemas.microsoft.com/office/drawing/2014/main" val="2328870465"/>
                    </a:ext>
                  </a:extLst>
                </a:gridCol>
              </a:tblGrid>
              <a:tr h="292092">
                <a:tc gridSpan="2">
                  <a:txBody>
                    <a:bodyPr/>
                    <a:lstStyle/>
                    <a:p>
                      <a:pPr algn="ctr" fontAlgn="b">
                        <a:buNone/>
                      </a:pPr>
                      <a:r>
                        <a:rPr lang="en-GB" sz="1200" b="1" i="0" u="none" strike="noStrike" noProof="0" dirty="0">
                          <a:solidFill>
                            <a:schemeClr val="accent2"/>
                          </a:solidFill>
                          <a:effectLst/>
                          <a:latin typeface="Arial" panose="020B0604020202020204" pitchFamily="34" charset="0"/>
                          <a:cs typeface="Arial" panose="020B0604020202020204" pitchFamily="34" charset="0"/>
                        </a:rPr>
                        <a:t>Netherlands</a:t>
                      </a:r>
                      <a:endParaRPr lang="en-GB" sz="1400" b="1" i="0" u="none" strike="noStrike" noProof="0" dirty="0">
                        <a:solidFill>
                          <a:schemeClr val="accent2"/>
                        </a:solidFill>
                        <a:effectLst/>
                        <a:latin typeface="Arial" panose="020B0604020202020204" pitchFamily="34" charset="0"/>
                        <a:cs typeface="Arial" panose="020B0604020202020204" pitchFamily="34" charset="0"/>
                      </a:endParaRPr>
                    </a:p>
                  </a:txBody>
                  <a:tcPr marL="6350" marR="6350" marT="6350" marB="72000" anchor="b">
                    <a:lnL w="12700" cmpd="sng">
                      <a:noFill/>
                    </a:lnL>
                    <a:lnR w="12700" cmpd="sng">
                      <a:noFill/>
                    </a:lnR>
                    <a:lnT w="12700" cmpd="sng">
                      <a:noFill/>
                    </a:lnT>
                    <a:lnB w="6350" cap="flat" cmpd="sng" algn="ctr">
                      <a:solidFill>
                        <a:srgbClr val="0A5D7A"/>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l" fontAlgn="b">
                        <a:buNone/>
                      </a:pPr>
                      <a:endParaRPr lang="en-GB" sz="1100" b="0" i="0" u="none" strike="noStrike">
                        <a:solidFill>
                          <a:srgbClr val="000000"/>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2462855329"/>
                  </a:ext>
                </a:extLst>
              </a:tr>
              <a:tr h="177505">
                <a:tc>
                  <a:txBody>
                    <a:bodyPr/>
                    <a:lstStyle/>
                    <a:p>
                      <a:pPr marL="0" indent="0" algn="r" fontAlgn="b">
                        <a:buFontTx/>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Price sensitive customers:</a:t>
                      </a:r>
                    </a:p>
                  </a:txBody>
                  <a:tcPr marL="6350" marR="72000" marT="6350" marB="0" anchor="b">
                    <a:lnL w="12700" cmpd="sng">
                      <a:noFill/>
                    </a:lnL>
                    <a:lnR w="12700" cmpd="sng">
                      <a:noFill/>
                    </a:lnR>
                    <a:lnT w="6350" cap="flat" cmpd="sng" algn="ctr">
                      <a:solidFill>
                        <a:srgbClr val="0A5D7A"/>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l" fontAlgn="b">
                        <a:buNone/>
                      </a:pPr>
                      <a:r>
                        <a:rPr lang="hr-HR" sz="1000" b="0" u="none" strike="noStrike" noProof="0" dirty="0">
                          <a:solidFill>
                            <a:schemeClr val="accent1">
                              <a:lumMod val="60000"/>
                              <a:lumOff val="40000"/>
                            </a:schemeClr>
                          </a:solidFill>
                          <a:effectLst/>
                          <a:latin typeface="Arial" panose="020B0604020202020204" pitchFamily="34" charset="0"/>
                          <a:cs typeface="Arial" panose="020B0604020202020204" pitchFamily="34" charset="0"/>
                        </a:rPr>
                        <a:t>xx</a:t>
                      </a:r>
                      <a:r>
                        <a:rPr lang="en-GB" sz="1000" b="0" u="none" strike="noStrike" noProof="0" dirty="0">
                          <a:solidFill>
                            <a:schemeClr val="accent1">
                              <a:lumMod val="60000"/>
                              <a:lumOff val="40000"/>
                            </a:schemeClr>
                          </a:solidFill>
                          <a:effectLst/>
                          <a:latin typeface="Arial" panose="020B0604020202020204" pitchFamily="34" charset="0"/>
                          <a:cs typeface="Arial" panose="020B0604020202020204" pitchFamily="34" charset="0"/>
                        </a:rPr>
                        <a:t>%</a:t>
                      </a:r>
                      <a:endParaRPr lang="en-GB" sz="1000" b="0" i="0" u="none" strike="noStrike" noProof="0" dirty="0">
                        <a:solidFill>
                          <a:schemeClr val="accent1">
                            <a:lumMod val="60000"/>
                            <a:lumOff val="40000"/>
                          </a:schemeClr>
                        </a:solidFill>
                        <a:effectLst/>
                        <a:latin typeface="Arial" panose="020B0604020202020204" pitchFamily="34" charset="0"/>
                        <a:cs typeface="Arial" panose="020B0604020202020204" pitchFamily="34" charset="0"/>
                      </a:endParaRPr>
                    </a:p>
                  </a:txBody>
                  <a:tcPr marL="90000" marR="6350" marT="6350" marB="0" anchor="b">
                    <a:lnL w="12700" cmpd="sng">
                      <a:noFill/>
                    </a:lnL>
                    <a:lnR w="12700" cmpd="sng">
                      <a:noFill/>
                    </a:lnR>
                    <a:lnT w="6350" cap="flat" cmpd="sng" algn="ctr">
                      <a:solidFill>
                        <a:srgbClr val="0A5D7A"/>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34783434"/>
                  </a:ext>
                </a:extLst>
              </a:tr>
              <a:tr h="177505">
                <a:tc>
                  <a:txBody>
                    <a:bodyPr/>
                    <a:lstStyle/>
                    <a:p>
                      <a:pPr marL="0" indent="0" algn="r" defTabSz="914400" rtl="0" eaLnBrk="1" fontAlgn="b" latinLnBrk="0" hangingPunct="1">
                        <a:buFontTx/>
                        <a:buNone/>
                      </a:pP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Feeling customers'’ push for cheaper alternatives:</a:t>
                      </a:r>
                    </a:p>
                  </a:txBody>
                  <a:tcPr marL="6350" marR="72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914400" rtl="0" eaLnBrk="1" fontAlgn="b" latinLnBrk="0" hangingPunct="1">
                        <a:buNone/>
                      </a:pPr>
                      <a:r>
                        <a:rPr lang="hr-HR" sz="1000" b="0" u="none" strike="noStrike" kern="1200" noProof="0" dirty="0">
                          <a:solidFill>
                            <a:schemeClr val="accent1">
                              <a:lumMod val="60000"/>
                              <a:lumOff val="40000"/>
                            </a:schemeClr>
                          </a:solidFill>
                          <a:effectLst/>
                          <a:latin typeface="Arial" panose="020B0604020202020204" pitchFamily="34" charset="0"/>
                          <a:ea typeface="+mn-ea"/>
                          <a:cs typeface="Arial" panose="020B0604020202020204" pitchFamily="34" charset="0"/>
                        </a:rPr>
                        <a:t>xx</a:t>
                      </a:r>
                      <a:r>
                        <a:rPr lang="en-GB" sz="1000" b="0" u="none" strike="noStrike" kern="1200" noProof="0" dirty="0">
                          <a:solidFill>
                            <a:schemeClr val="accent1">
                              <a:lumMod val="60000"/>
                              <a:lumOff val="40000"/>
                            </a:schemeClr>
                          </a:solidFill>
                          <a:effectLst/>
                          <a:latin typeface="Arial" panose="020B0604020202020204" pitchFamily="34" charset="0"/>
                          <a:ea typeface="+mn-ea"/>
                          <a:cs typeface="Arial" panose="020B0604020202020204" pitchFamily="34" charset="0"/>
                        </a:rPr>
                        <a:t>%</a:t>
                      </a: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35839473"/>
                  </a:ext>
                </a:extLst>
              </a:tr>
              <a:tr h="177505">
                <a:tc>
                  <a:txBody>
                    <a:bodyPr/>
                    <a:lstStyle/>
                    <a:p>
                      <a:pPr marL="0" indent="0" algn="r" defTabSz="914400" rtl="0" eaLnBrk="1" fontAlgn="b" latinLnBrk="0" hangingPunct="1">
                        <a:buFontTx/>
                        <a:buNone/>
                      </a:pP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Use lower cost alternatives at least sometimes </a:t>
                      </a:r>
                      <a:r>
                        <a:rPr lang="hr-HR"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a:t>
                      </a: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a:t>
                      </a:r>
                    </a:p>
                  </a:txBody>
                  <a:tcPr marL="6350" marR="72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914400" rtl="0" eaLnBrk="1" fontAlgn="b" latinLnBrk="0" hangingPunct="1">
                        <a:buNone/>
                      </a:pPr>
                      <a:r>
                        <a:rPr lang="hr-HR" sz="1000" b="0" u="none" strike="noStrike" kern="1200" noProof="0" dirty="0">
                          <a:solidFill>
                            <a:schemeClr val="accent1">
                              <a:lumMod val="60000"/>
                              <a:lumOff val="40000"/>
                            </a:schemeClr>
                          </a:solidFill>
                          <a:effectLst/>
                          <a:latin typeface="Arial" panose="020B0604020202020204" pitchFamily="34" charset="0"/>
                          <a:ea typeface="+mn-ea"/>
                          <a:cs typeface="Arial" panose="020B0604020202020204" pitchFamily="34" charset="0"/>
                        </a:rPr>
                        <a:t>xx</a:t>
                      </a:r>
                      <a:r>
                        <a:rPr lang="en-GB" sz="1000" b="0" u="none" strike="noStrike" kern="1200" noProof="0" dirty="0">
                          <a:solidFill>
                            <a:schemeClr val="accent1">
                              <a:lumMod val="60000"/>
                              <a:lumOff val="40000"/>
                            </a:schemeClr>
                          </a:solidFill>
                          <a:effectLst/>
                          <a:latin typeface="Arial" panose="020B0604020202020204" pitchFamily="34" charset="0"/>
                          <a:ea typeface="+mn-ea"/>
                          <a:cs typeface="Arial" panose="020B0604020202020204" pitchFamily="34" charset="0"/>
                        </a:rPr>
                        <a:t>%</a:t>
                      </a:r>
                    </a:p>
                  </a:txBody>
                  <a:tcPr marL="9000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08106193"/>
                  </a:ext>
                </a:extLst>
              </a:tr>
              <a:tr h="183062">
                <a:tc>
                  <a:txBody>
                    <a:bodyPr/>
                    <a:lstStyle/>
                    <a:p>
                      <a:pPr marL="0" indent="0" algn="r" defTabSz="914400" rtl="0" eaLnBrk="1" fontAlgn="b" latinLnBrk="0" hangingPunct="1">
                        <a:buFontTx/>
                        <a:buNone/>
                      </a:pP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Higher project selectivity (% installers):</a:t>
                      </a:r>
                    </a:p>
                  </a:txBody>
                  <a:tcPr marL="6350" marR="72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914400" rtl="0" eaLnBrk="1" fontAlgn="b" latinLnBrk="0" hangingPunct="1">
                        <a:buNone/>
                      </a:pPr>
                      <a:r>
                        <a:rPr lang="hr-HR" sz="1000" b="0" u="none" strike="noStrike" kern="1200" noProof="0" dirty="0">
                          <a:solidFill>
                            <a:schemeClr val="accent1">
                              <a:lumMod val="60000"/>
                              <a:lumOff val="40000"/>
                            </a:schemeClr>
                          </a:solidFill>
                          <a:effectLst/>
                          <a:latin typeface="Arial" panose="020B0604020202020204" pitchFamily="34" charset="0"/>
                          <a:ea typeface="+mn-ea"/>
                          <a:cs typeface="Arial" panose="020B0604020202020204" pitchFamily="34" charset="0"/>
                        </a:rPr>
                        <a:t>xx</a:t>
                      </a:r>
                      <a:r>
                        <a:rPr lang="en-GB" sz="1000" b="0" u="none" strike="noStrike" kern="1200" noProof="0" dirty="0">
                          <a:solidFill>
                            <a:schemeClr val="accent1">
                              <a:lumMod val="60000"/>
                              <a:lumOff val="40000"/>
                            </a:schemeClr>
                          </a:solidFill>
                          <a:effectLst/>
                          <a:latin typeface="Arial" panose="020B0604020202020204" pitchFamily="34" charset="0"/>
                          <a:ea typeface="+mn-ea"/>
                          <a:cs typeface="Arial" panose="020B0604020202020204" pitchFamily="34" charset="0"/>
                        </a:rPr>
                        <a:t>%</a:t>
                      </a: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45684952"/>
                  </a:ext>
                </a:extLst>
              </a:tr>
              <a:tr h="183062">
                <a:tc>
                  <a:txBody>
                    <a:bodyPr/>
                    <a:lstStyle/>
                    <a:p>
                      <a:pPr marL="0" indent="0" algn="r" defTabSz="914400" rtl="0" eaLnBrk="1" fontAlgn="b" latinLnBrk="0" hangingPunct="1">
                        <a:buFontTx/>
                        <a:buNone/>
                      </a:pP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Business digitalisation:</a:t>
                      </a:r>
                    </a:p>
                  </a:txBody>
                  <a:tcPr marL="6350" marR="72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r>
                        <a:rPr lang="hr-HR" sz="1000" b="0" i="0" u="none" strike="noStrike" noProof="0" dirty="0">
                          <a:solidFill>
                            <a:schemeClr val="accent1">
                              <a:lumMod val="60000"/>
                              <a:lumOff val="40000"/>
                            </a:schemeClr>
                          </a:solidFill>
                          <a:effectLst/>
                          <a:latin typeface="Arial" panose="020B0604020202020204" pitchFamily="34" charset="0"/>
                          <a:cs typeface="Arial" panose="020B0604020202020204" pitchFamily="34" charset="0"/>
                        </a:rPr>
                        <a:t>Xx%</a:t>
                      </a:r>
                      <a:endParaRPr lang="en-GB" sz="1000" b="0" i="0" u="none" strike="noStrike" noProof="0" dirty="0">
                        <a:solidFill>
                          <a:schemeClr val="accent1">
                            <a:lumMod val="60000"/>
                            <a:lumOff val="40000"/>
                          </a:schemeClr>
                        </a:solidFill>
                        <a:effectLst/>
                        <a:latin typeface="Arial" panose="020B0604020202020204" pitchFamily="34" charset="0"/>
                        <a:cs typeface="Arial" panose="020B0604020202020204" pitchFamily="34" charset="0"/>
                      </a:endParaRP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744129784"/>
                  </a:ext>
                </a:extLst>
              </a:tr>
            </a:tbl>
          </a:graphicData>
        </a:graphic>
      </p:graphicFrame>
      <p:graphicFrame>
        <p:nvGraphicFramePr>
          <p:cNvPr id="122" name="Table 121">
            <a:extLst>
              <a:ext uri="{FF2B5EF4-FFF2-40B4-BE49-F238E27FC236}">
                <a16:creationId xmlns:a16="http://schemas.microsoft.com/office/drawing/2014/main" id="{294E436C-3B61-0184-AD66-3FD5697888D5}"/>
              </a:ext>
            </a:extLst>
          </p:cNvPr>
          <p:cNvGraphicFramePr>
            <a:graphicFrameLocks noGrp="1"/>
          </p:cNvGraphicFramePr>
          <p:nvPr>
            <p:extLst>
              <p:ext uri="{D42A27DB-BD31-4B8C-83A1-F6EECF244321}">
                <p14:modId xmlns:p14="http://schemas.microsoft.com/office/powerpoint/2010/main" val="1343558716"/>
              </p:ext>
            </p:extLst>
          </p:nvPr>
        </p:nvGraphicFramePr>
        <p:xfrm>
          <a:off x="8285964" y="3372594"/>
          <a:ext cx="3418979" cy="1190731"/>
        </p:xfrm>
        <a:graphic>
          <a:graphicData uri="http://schemas.openxmlformats.org/drawingml/2006/table">
            <a:tbl>
              <a:tblPr>
                <a:tableStyleId>{5C22544A-7EE6-4342-B048-85BDC9FD1C3A}</a:tableStyleId>
              </a:tblPr>
              <a:tblGrid>
                <a:gridCol w="2931087">
                  <a:extLst>
                    <a:ext uri="{9D8B030D-6E8A-4147-A177-3AD203B41FA5}">
                      <a16:colId xmlns:a16="http://schemas.microsoft.com/office/drawing/2014/main" val="2065754945"/>
                    </a:ext>
                  </a:extLst>
                </a:gridCol>
                <a:gridCol w="487892">
                  <a:extLst>
                    <a:ext uri="{9D8B030D-6E8A-4147-A177-3AD203B41FA5}">
                      <a16:colId xmlns:a16="http://schemas.microsoft.com/office/drawing/2014/main" val="2328870465"/>
                    </a:ext>
                  </a:extLst>
                </a:gridCol>
              </a:tblGrid>
              <a:tr h="292092">
                <a:tc gridSpan="2">
                  <a:txBody>
                    <a:bodyPr/>
                    <a:lstStyle/>
                    <a:p>
                      <a:pPr algn="ctr" fontAlgn="b">
                        <a:buNone/>
                      </a:pPr>
                      <a:r>
                        <a:rPr lang="en-GB" sz="1200" b="1" i="0" u="none" strike="noStrike" noProof="0" dirty="0">
                          <a:solidFill>
                            <a:schemeClr val="accent2"/>
                          </a:solidFill>
                          <a:effectLst/>
                          <a:latin typeface="Arial" panose="020B0604020202020204" pitchFamily="34" charset="0"/>
                          <a:cs typeface="Arial" panose="020B0604020202020204" pitchFamily="34" charset="0"/>
                        </a:rPr>
                        <a:t>Germany</a:t>
                      </a:r>
                      <a:endParaRPr lang="en-GB" sz="1400" b="1" i="0" u="none" strike="noStrike" noProof="0" dirty="0">
                        <a:solidFill>
                          <a:schemeClr val="accent2"/>
                        </a:solidFill>
                        <a:effectLst/>
                        <a:latin typeface="Arial" panose="020B0604020202020204" pitchFamily="34" charset="0"/>
                        <a:cs typeface="Arial" panose="020B0604020202020204" pitchFamily="34" charset="0"/>
                      </a:endParaRPr>
                    </a:p>
                  </a:txBody>
                  <a:tcPr marL="6350" marR="6350" marT="6350" marB="72000" anchor="b">
                    <a:lnL w="12700" cmpd="sng">
                      <a:noFill/>
                    </a:lnL>
                    <a:lnR w="12700" cmpd="sng">
                      <a:noFill/>
                    </a:lnR>
                    <a:lnT w="12700" cmpd="sng">
                      <a:noFill/>
                    </a:lnT>
                    <a:lnB w="6350" cap="flat" cmpd="sng" algn="ctr">
                      <a:solidFill>
                        <a:srgbClr val="0A5D7A"/>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l" fontAlgn="b">
                        <a:buNone/>
                      </a:pPr>
                      <a:endParaRPr lang="en-GB" sz="1100" b="0" i="0" u="none" strike="noStrike">
                        <a:solidFill>
                          <a:srgbClr val="000000"/>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2462855329"/>
                  </a:ext>
                </a:extLst>
              </a:tr>
              <a:tr h="177505">
                <a:tc>
                  <a:txBody>
                    <a:bodyPr/>
                    <a:lstStyle/>
                    <a:p>
                      <a:pPr marL="0" indent="0" algn="r" fontAlgn="b">
                        <a:buFontTx/>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Price sensitive customers:</a:t>
                      </a:r>
                    </a:p>
                  </a:txBody>
                  <a:tcPr marL="6350" marR="72000" marT="6350" marB="0" anchor="b">
                    <a:lnL w="12700" cmpd="sng">
                      <a:noFill/>
                    </a:lnL>
                    <a:lnR w="12700" cmpd="sng">
                      <a:noFill/>
                    </a:lnR>
                    <a:lnT w="6350" cap="flat" cmpd="sng" algn="ctr">
                      <a:solidFill>
                        <a:srgbClr val="0A5D7A"/>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l" fontAlgn="b">
                        <a:buNone/>
                      </a:pPr>
                      <a:r>
                        <a:rPr lang="hr-HR" sz="1000" b="0" u="none" strike="noStrike" noProof="0" dirty="0">
                          <a:solidFill>
                            <a:schemeClr val="accent1">
                              <a:lumMod val="60000"/>
                              <a:lumOff val="40000"/>
                            </a:schemeClr>
                          </a:solidFill>
                          <a:effectLst/>
                          <a:latin typeface="Arial" panose="020B0604020202020204" pitchFamily="34" charset="0"/>
                          <a:cs typeface="Arial" panose="020B0604020202020204" pitchFamily="34" charset="0"/>
                        </a:rPr>
                        <a:t>xx</a:t>
                      </a:r>
                      <a:r>
                        <a:rPr lang="en-GB" sz="1000" b="0" u="none" strike="noStrike" noProof="0" dirty="0">
                          <a:solidFill>
                            <a:schemeClr val="accent1">
                              <a:lumMod val="60000"/>
                              <a:lumOff val="40000"/>
                            </a:schemeClr>
                          </a:solidFill>
                          <a:effectLst/>
                          <a:latin typeface="Arial" panose="020B0604020202020204" pitchFamily="34" charset="0"/>
                          <a:cs typeface="Arial" panose="020B0604020202020204" pitchFamily="34" charset="0"/>
                        </a:rPr>
                        <a:t>%</a:t>
                      </a:r>
                      <a:endParaRPr lang="en-GB" sz="1000" b="0" i="0" u="none" strike="noStrike" noProof="0" dirty="0">
                        <a:solidFill>
                          <a:schemeClr val="accent1">
                            <a:lumMod val="60000"/>
                            <a:lumOff val="40000"/>
                          </a:schemeClr>
                        </a:solidFill>
                        <a:effectLst/>
                        <a:latin typeface="Arial" panose="020B0604020202020204" pitchFamily="34" charset="0"/>
                        <a:cs typeface="Arial" panose="020B0604020202020204" pitchFamily="34" charset="0"/>
                      </a:endParaRPr>
                    </a:p>
                  </a:txBody>
                  <a:tcPr marL="90000" marR="6350" marT="6350" marB="0" anchor="b">
                    <a:lnL w="12700" cmpd="sng">
                      <a:noFill/>
                    </a:lnL>
                    <a:lnR w="12700" cmpd="sng">
                      <a:noFill/>
                    </a:lnR>
                    <a:lnT w="6350" cap="flat" cmpd="sng" algn="ctr">
                      <a:solidFill>
                        <a:srgbClr val="0A5D7A"/>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34783434"/>
                  </a:ext>
                </a:extLst>
              </a:tr>
              <a:tr h="177505">
                <a:tc>
                  <a:txBody>
                    <a:bodyPr/>
                    <a:lstStyle/>
                    <a:p>
                      <a:pPr marL="0" indent="0" algn="r" defTabSz="914400" rtl="0" eaLnBrk="1" fontAlgn="b" latinLnBrk="0" hangingPunct="1">
                        <a:buFontTx/>
                        <a:buNone/>
                      </a:pP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Feeling customers'’ push for cheaper alternatives:</a:t>
                      </a:r>
                    </a:p>
                  </a:txBody>
                  <a:tcPr marL="6350" marR="72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914400" rtl="0" eaLnBrk="1" fontAlgn="b" latinLnBrk="0" hangingPunct="1">
                        <a:buNone/>
                      </a:pPr>
                      <a:r>
                        <a:rPr lang="hr-HR" sz="1000" b="0" u="none" strike="noStrike" kern="1200" noProof="0" dirty="0">
                          <a:solidFill>
                            <a:schemeClr val="accent1">
                              <a:lumMod val="60000"/>
                              <a:lumOff val="40000"/>
                            </a:schemeClr>
                          </a:solidFill>
                          <a:effectLst/>
                          <a:latin typeface="Arial" panose="020B0604020202020204" pitchFamily="34" charset="0"/>
                          <a:ea typeface="+mn-ea"/>
                          <a:cs typeface="Arial" panose="020B0604020202020204" pitchFamily="34" charset="0"/>
                        </a:rPr>
                        <a:t>xx</a:t>
                      </a:r>
                      <a:r>
                        <a:rPr lang="en-GB" sz="1000" b="0" u="none" strike="noStrike" kern="1200" noProof="0" dirty="0">
                          <a:solidFill>
                            <a:schemeClr val="accent1">
                              <a:lumMod val="60000"/>
                              <a:lumOff val="40000"/>
                            </a:schemeClr>
                          </a:solidFill>
                          <a:effectLst/>
                          <a:latin typeface="Arial" panose="020B0604020202020204" pitchFamily="34" charset="0"/>
                          <a:ea typeface="+mn-ea"/>
                          <a:cs typeface="Arial" panose="020B0604020202020204" pitchFamily="34" charset="0"/>
                        </a:rPr>
                        <a:t>%</a:t>
                      </a: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35839473"/>
                  </a:ext>
                </a:extLst>
              </a:tr>
              <a:tr h="177505">
                <a:tc>
                  <a:txBody>
                    <a:bodyPr/>
                    <a:lstStyle/>
                    <a:p>
                      <a:pPr marL="0" indent="0" algn="r" defTabSz="914400" rtl="0" eaLnBrk="1" fontAlgn="b" latinLnBrk="0" hangingPunct="1">
                        <a:buFontTx/>
                        <a:buNone/>
                      </a:pP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Use lower cost alternatives at least sometimes </a:t>
                      </a:r>
                      <a:r>
                        <a:rPr lang="hr-HR"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a:t>
                      </a: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a:t>
                      </a:r>
                    </a:p>
                  </a:txBody>
                  <a:tcPr marL="6350" marR="72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914400" rtl="0" eaLnBrk="1" fontAlgn="b" latinLnBrk="0" hangingPunct="1">
                        <a:buNone/>
                      </a:pPr>
                      <a:r>
                        <a:rPr lang="hr-HR" sz="1000" b="0" u="none" strike="noStrike" kern="1200" noProof="0" dirty="0">
                          <a:solidFill>
                            <a:schemeClr val="accent1">
                              <a:lumMod val="60000"/>
                              <a:lumOff val="40000"/>
                            </a:schemeClr>
                          </a:solidFill>
                          <a:effectLst/>
                          <a:latin typeface="Arial" panose="020B0604020202020204" pitchFamily="34" charset="0"/>
                          <a:ea typeface="+mn-ea"/>
                          <a:cs typeface="Arial" panose="020B0604020202020204" pitchFamily="34" charset="0"/>
                        </a:rPr>
                        <a:t>xx</a:t>
                      </a:r>
                      <a:r>
                        <a:rPr lang="en-GB" sz="1000" b="0" u="none" strike="noStrike" kern="1200" noProof="0" dirty="0">
                          <a:solidFill>
                            <a:schemeClr val="accent1">
                              <a:lumMod val="60000"/>
                              <a:lumOff val="40000"/>
                            </a:schemeClr>
                          </a:solidFill>
                          <a:effectLst/>
                          <a:latin typeface="Arial" panose="020B0604020202020204" pitchFamily="34" charset="0"/>
                          <a:ea typeface="+mn-ea"/>
                          <a:cs typeface="Arial" panose="020B0604020202020204" pitchFamily="34" charset="0"/>
                        </a:rPr>
                        <a:t>%</a:t>
                      </a:r>
                    </a:p>
                  </a:txBody>
                  <a:tcPr marL="9000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29966881"/>
                  </a:ext>
                </a:extLst>
              </a:tr>
              <a:tr h="183062">
                <a:tc>
                  <a:txBody>
                    <a:bodyPr/>
                    <a:lstStyle/>
                    <a:p>
                      <a:pPr marL="0" indent="0" algn="r" defTabSz="914400" rtl="0" eaLnBrk="1" fontAlgn="b" latinLnBrk="0" hangingPunct="1">
                        <a:buFontTx/>
                        <a:buNone/>
                      </a:pP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Higher project selectivity (% installers):</a:t>
                      </a:r>
                    </a:p>
                  </a:txBody>
                  <a:tcPr marL="6350" marR="72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914400" rtl="0" eaLnBrk="1" fontAlgn="b" latinLnBrk="0" hangingPunct="1">
                        <a:buNone/>
                      </a:pPr>
                      <a:r>
                        <a:rPr lang="hr-HR" sz="1000" b="0" u="none" strike="noStrike" kern="1200" noProof="0" dirty="0">
                          <a:solidFill>
                            <a:schemeClr val="accent1">
                              <a:lumMod val="60000"/>
                              <a:lumOff val="40000"/>
                            </a:schemeClr>
                          </a:solidFill>
                          <a:effectLst/>
                          <a:latin typeface="Arial" panose="020B0604020202020204" pitchFamily="34" charset="0"/>
                          <a:ea typeface="+mn-ea"/>
                          <a:cs typeface="Arial" panose="020B0604020202020204" pitchFamily="34" charset="0"/>
                        </a:rPr>
                        <a:t>xx</a:t>
                      </a:r>
                      <a:r>
                        <a:rPr lang="en-GB" sz="1000" b="0" u="none" strike="noStrike" kern="1200" noProof="0" dirty="0">
                          <a:solidFill>
                            <a:schemeClr val="accent1">
                              <a:lumMod val="60000"/>
                              <a:lumOff val="40000"/>
                            </a:schemeClr>
                          </a:solidFill>
                          <a:effectLst/>
                          <a:latin typeface="Arial" panose="020B0604020202020204" pitchFamily="34" charset="0"/>
                          <a:ea typeface="+mn-ea"/>
                          <a:cs typeface="Arial" panose="020B0604020202020204" pitchFamily="34" charset="0"/>
                        </a:rPr>
                        <a:t>%</a:t>
                      </a: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45684952"/>
                  </a:ext>
                </a:extLst>
              </a:tr>
              <a:tr h="183062">
                <a:tc>
                  <a:txBody>
                    <a:bodyPr/>
                    <a:lstStyle/>
                    <a:p>
                      <a:pPr marL="0" indent="0" algn="r" defTabSz="914400" rtl="0" eaLnBrk="1" fontAlgn="b" latinLnBrk="0" hangingPunct="1">
                        <a:buFontTx/>
                        <a:buNone/>
                      </a:pP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Business digitalisation:</a:t>
                      </a:r>
                    </a:p>
                  </a:txBody>
                  <a:tcPr marL="6350" marR="72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r>
                        <a:rPr lang="hr-HR" sz="1000" b="0" i="0" u="none" strike="noStrike" noProof="0" dirty="0">
                          <a:solidFill>
                            <a:schemeClr val="accent1">
                              <a:lumMod val="60000"/>
                              <a:lumOff val="40000"/>
                            </a:schemeClr>
                          </a:solidFill>
                          <a:effectLst/>
                          <a:latin typeface="Arial" panose="020B0604020202020204" pitchFamily="34" charset="0"/>
                          <a:cs typeface="Arial" panose="020B0604020202020204" pitchFamily="34" charset="0"/>
                        </a:rPr>
                        <a:t>Xx%</a:t>
                      </a:r>
                      <a:endParaRPr lang="en-GB" sz="1000" b="0" i="0" u="none" strike="noStrike" noProof="0" dirty="0">
                        <a:solidFill>
                          <a:schemeClr val="accent1">
                            <a:lumMod val="60000"/>
                            <a:lumOff val="40000"/>
                          </a:schemeClr>
                        </a:solidFill>
                        <a:effectLst/>
                        <a:latin typeface="Arial" panose="020B0604020202020204" pitchFamily="34" charset="0"/>
                        <a:cs typeface="Arial" panose="020B0604020202020204" pitchFamily="34" charset="0"/>
                      </a:endParaRP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51302507"/>
                  </a:ext>
                </a:extLst>
              </a:tr>
            </a:tbl>
          </a:graphicData>
        </a:graphic>
      </p:graphicFrame>
      <p:graphicFrame>
        <p:nvGraphicFramePr>
          <p:cNvPr id="123" name="Table 122">
            <a:extLst>
              <a:ext uri="{FF2B5EF4-FFF2-40B4-BE49-F238E27FC236}">
                <a16:creationId xmlns:a16="http://schemas.microsoft.com/office/drawing/2014/main" id="{FB7089CD-8E97-F74D-570F-14FF495BEFF4}"/>
              </a:ext>
            </a:extLst>
          </p:cNvPr>
          <p:cNvGraphicFramePr>
            <a:graphicFrameLocks noGrp="1"/>
          </p:cNvGraphicFramePr>
          <p:nvPr>
            <p:extLst>
              <p:ext uri="{D42A27DB-BD31-4B8C-83A1-F6EECF244321}">
                <p14:modId xmlns:p14="http://schemas.microsoft.com/office/powerpoint/2010/main" val="1446166461"/>
              </p:ext>
            </p:extLst>
          </p:nvPr>
        </p:nvGraphicFramePr>
        <p:xfrm>
          <a:off x="8285964" y="5010728"/>
          <a:ext cx="3418979" cy="1190731"/>
        </p:xfrm>
        <a:graphic>
          <a:graphicData uri="http://schemas.openxmlformats.org/drawingml/2006/table">
            <a:tbl>
              <a:tblPr>
                <a:tableStyleId>{5C22544A-7EE6-4342-B048-85BDC9FD1C3A}</a:tableStyleId>
              </a:tblPr>
              <a:tblGrid>
                <a:gridCol w="2931087">
                  <a:extLst>
                    <a:ext uri="{9D8B030D-6E8A-4147-A177-3AD203B41FA5}">
                      <a16:colId xmlns:a16="http://schemas.microsoft.com/office/drawing/2014/main" val="2065754945"/>
                    </a:ext>
                  </a:extLst>
                </a:gridCol>
                <a:gridCol w="487892">
                  <a:extLst>
                    <a:ext uri="{9D8B030D-6E8A-4147-A177-3AD203B41FA5}">
                      <a16:colId xmlns:a16="http://schemas.microsoft.com/office/drawing/2014/main" val="2328870465"/>
                    </a:ext>
                  </a:extLst>
                </a:gridCol>
              </a:tblGrid>
              <a:tr h="292092">
                <a:tc gridSpan="2">
                  <a:txBody>
                    <a:bodyPr/>
                    <a:lstStyle/>
                    <a:p>
                      <a:pPr algn="ctr" fontAlgn="b">
                        <a:buNone/>
                      </a:pPr>
                      <a:r>
                        <a:rPr lang="en-GB" sz="1200" b="1" i="0" u="none" strike="noStrike" noProof="0" dirty="0">
                          <a:solidFill>
                            <a:schemeClr val="accent2"/>
                          </a:solidFill>
                          <a:effectLst/>
                          <a:latin typeface="Arial" panose="020B0604020202020204" pitchFamily="34" charset="0"/>
                          <a:cs typeface="Arial" panose="020B0604020202020204" pitchFamily="34" charset="0"/>
                        </a:rPr>
                        <a:t>Poland</a:t>
                      </a:r>
                      <a:endParaRPr lang="en-GB" sz="1400" b="1" i="0" u="none" strike="noStrike" noProof="0" dirty="0">
                        <a:solidFill>
                          <a:schemeClr val="accent2"/>
                        </a:solidFill>
                        <a:effectLst/>
                        <a:latin typeface="Arial" panose="020B0604020202020204" pitchFamily="34" charset="0"/>
                        <a:cs typeface="Arial" panose="020B0604020202020204" pitchFamily="34" charset="0"/>
                      </a:endParaRPr>
                    </a:p>
                  </a:txBody>
                  <a:tcPr marL="6350" marR="6350" marT="6350" marB="72000" anchor="b">
                    <a:lnL w="12700" cmpd="sng">
                      <a:noFill/>
                    </a:lnL>
                    <a:lnR w="12700" cmpd="sng">
                      <a:noFill/>
                    </a:lnR>
                    <a:lnT w="12700" cmpd="sng">
                      <a:noFill/>
                    </a:lnT>
                    <a:lnB w="6350" cap="flat" cmpd="sng" algn="ctr">
                      <a:solidFill>
                        <a:srgbClr val="0A5D7A"/>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l" fontAlgn="b">
                        <a:buNone/>
                      </a:pPr>
                      <a:endParaRPr lang="en-GB" sz="1100" b="0" i="0" u="none" strike="noStrike">
                        <a:solidFill>
                          <a:srgbClr val="000000"/>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2462855329"/>
                  </a:ext>
                </a:extLst>
              </a:tr>
              <a:tr h="177505">
                <a:tc>
                  <a:txBody>
                    <a:bodyPr/>
                    <a:lstStyle/>
                    <a:p>
                      <a:pPr marL="0" indent="0" algn="r" fontAlgn="b">
                        <a:buFontTx/>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Price sensitive customers:</a:t>
                      </a:r>
                    </a:p>
                  </a:txBody>
                  <a:tcPr marL="6350" marR="72000" marT="6350" marB="0" anchor="b">
                    <a:lnL w="12700" cmpd="sng">
                      <a:noFill/>
                    </a:lnL>
                    <a:lnR w="12700" cmpd="sng">
                      <a:noFill/>
                    </a:lnR>
                    <a:lnT w="6350" cap="flat" cmpd="sng" algn="ctr">
                      <a:solidFill>
                        <a:srgbClr val="0A5D7A"/>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l" fontAlgn="b">
                        <a:buNone/>
                      </a:pPr>
                      <a:r>
                        <a:rPr lang="hr-HR" sz="1000" b="0" u="none" strike="noStrike" noProof="0" dirty="0">
                          <a:solidFill>
                            <a:schemeClr val="accent1">
                              <a:lumMod val="60000"/>
                              <a:lumOff val="40000"/>
                            </a:schemeClr>
                          </a:solidFill>
                          <a:effectLst/>
                          <a:latin typeface="Arial" panose="020B0604020202020204" pitchFamily="34" charset="0"/>
                          <a:cs typeface="Arial" panose="020B0604020202020204" pitchFamily="34" charset="0"/>
                        </a:rPr>
                        <a:t>xx</a:t>
                      </a:r>
                      <a:r>
                        <a:rPr lang="en-GB" sz="1000" b="0" u="none" strike="noStrike" noProof="0" dirty="0">
                          <a:solidFill>
                            <a:schemeClr val="accent1">
                              <a:lumMod val="60000"/>
                              <a:lumOff val="40000"/>
                            </a:schemeClr>
                          </a:solidFill>
                          <a:effectLst/>
                          <a:latin typeface="Arial" panose="020B0604020202020204" pitchFamily="34" charset="0"/>
                          <a:cs typeface="Arial" panose="020B0604020202020204" pitchFamily="34" charset="0"/>
                        </a:rPr>
                        <a:t>%</a:t>
                      </a:r>
                      <a:endParaRPr lang="en-GB" sz="1000" b="0" i="0" u="none" strike="noStrike" noProof="0" dirty="0">
                        <a:solidFill>
                          <a:schemeClr val="accent1">
                            <a:lumMod val="60000"/>
                            <a:lumOff val="40000"/>
                          </a:schemeClr>
                        </a:solidFill>
                        <a:effectLst/>
                        <a:latin typeface="Arial" panose="020B0604020202020204" pitchFamily="34" charset="0"/>
                        <a:cs typeface="Arial" panose="020B0604020202020204" pitchFamily="34" charset="0"/>
                      </a:endParaRPr>
                    </a:p>
                  </a:txBody>
                  <a:tcPr marL="90000" marR="6350" marT="6350" marB="0" anchor="b">
                    <a:lnL w="12700" cmpd="sng">
                      <a:noFill/>
                    </a:lnL>
                    <a:lnR w="12700" cmpd="sng">
                      <a:noFill/>
                    </a:lnR>
                    <a:lnT w="6350" cap="flat" cmpd="sng" algn="ctr">
                      <a:solidFill>
                        <a:srgbClr val="0A5D7A"/>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34783434"/>
                  </a:ext>
                </a:extLst>
              </a:tr>
              <a:tr h="177505">
                <a:tc>
                  <a:txBody>
                    <a:bodyPr/>
                    <a:lstStyle/>
                    <a:p>
                      <a:pPr marL="0" indent="0" algn="r" defTabSz="914400" rtl="0" eaLnBrk="1" fontAlgn="b" latinLnBrk="0" hangingPunct="1">
                        <a:buFontTx/>
                        <a:buNone/>
                      </a:pP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Feeling customers'’ push for cheaper alternatives:</a:t>
                      </a:r>
                    </a:p>
                  </a:txBody>
                  <a:tcPr marL="6350" marR="72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914400" rtl="0" eaLnBrk="1" fontAlgn="b" latinLnBrk="0" hangingPunct="1">
                        <a:buNone/>
                      </a:pPr>
                      <a:r>
                        <a:rPr lang="hr-HR" sz="1000" b="0" u="none" strike="noStrike" kern="1200" noProof="0" dirty="0">
                          <a:solidFill>
                            <a:schemeClr val="accent1">
                              <a:lumMod val="60000"/>
                              <a:lumOff val="40000"/>
                            </a:schemeClr>
                          </a:solidFill>
                          <a:effectLst/>
                          <a:latin typeface="Arial" panose="020B0604020202020204" pitchFamily="34" charset="0"/>
                          <a:ea typeface="+mn-ea"/>
                          <a:cs typeface="Arial" panose="020B0604020202020204" pitchFamily="34" charset="0"/>
                        </a:rPr>
                        <a:t>xx</a:t>
                      </a:r>
                      <a:r>
                        <a:rPr lang="en-GB" sz="1000" b="0" u="none" strike="noStrike" kern="1200" noProof="0" dirty="0">
                          <a:solidFill>
                            <a:schemeClr val="accent1">
                              <a:lumMod val="60000"/>
                              <a:lumOff val="40000"/>
                            </a:schemeClr>
                          </a:solidFill>
                          <a:effectLst/>
                          <a:latin typeface="Arial" panose="020B0604020202020204" pitchFamily="34" charset="0"/>
                          <a:ea typeface="+mn-ea"/>
                          <a:cs typeface="Arial" panose="020B0604020202020204" pitchFamily="34" charset="0"/>
                        </a:rPr>
                        <a:t>%</a:t>
                      </a: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35839473"/>
                  </a:ext>
                </a:extLst>
              </a:tr>
              <a:tr h="177505">
                <a:tc>
                  <a:txBody>
                    <a:bodyPr/>
                    <a:lstStyle/>
                    <a:p>
                      <a:pPr marL="0" indent="0" algn="r" defTabSz="914400" rtl="0" eaLnBrk="1" fontAlgn="b" latinLnBrk="0" hangingPunct="1">
                        <a:buFontTx/>
                        <a:buNone/>
                      </a:pP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Use lower cost alternatives at least sometimes </a:t>
                      </a:r>
                      <a:r>
                        <a:rPr lang="hr-HR"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a:t>
                      </a: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a:t>
                      </a:r>
                    </a:p>
                  </a:txBody>
                  <a:tcPr marL="6350" marR="72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914400" rtl="0" eaLnBrk="1" fontAlgn="b" latinLnBrk="0" hangingPunct="1">
                        <a:buNone/>
                      </a:pPr>
                      <a:r>
                        <a:rPr lang="hr-HR" sz="1000" b="0" u="none" strike="noStrike" kern="1200" noProof="0" dirty="0">
                          <a:solidFill>
                            <a:schemeClr val="accent1">
                              <a:lumMod val="60000"/>
                              <a:lumOff val="40000"/>
                            </a:schemeClr>
                          </a:solidFill>
                          <a:effectLst/>
                          <a:latin typeface="Arial" panose="020B0604020202020204" pitchFamily="34" charset="0"/>
                          <a:ea typeface="+mn-ea"/>
                          <a:cs typeface="Arial" panose="020B0604020202020204" pitchFamily="34" charset="0"/>
                        </a:rPr>
                        <a:t>xx</a:t>
                      </a:r>
                      <a:r>
                        <a:rPr lang="en-GB" sz="1000" b="0" u="none" strike="noStrike" kern="1200" noProof="0" dirty="0">
                          <a:solidFill>
                            <a:schemeClr val="accent1">
                              <a:lumMod val="60000"/>
                              <a:lumOff val="40000"/>
                            </a:schemeClr>
                          </a:solidFill>
                          <a:effectLst/>
                          <a:latin typeface="Arial" panose="020B0604020202020204" pitchFamily="34" charset="0"/>
                          <a:ea typeface="+mn-ea"/>
                          <a:cs typeface="Arial" panose="020B0604020202020204" pitchFamily="34" charset="0"/>
                        </a:rPr>
                        <a:t>%</a:t>
                      </a:r>
                    </a:p>
                  </a:txBody>
                  <a:tcPr marL="9000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101488242"/>
                  </a:ext>
                </a:extLst>
              </a:tr>
              <a:tr h="183062">
                <a:tc>
                  <a:txBody>
                    <a:bodyPr/>
                    <a:lstStyle/>
                    <a:p>
                      <a:pPr marL="0" indent="0" algn="r" defTabSz="914400" rtl="0" eaLnBrk="1" fontAlgn="b" latinLnBrk="0" hangingPunct="1">
                        <a:buFontTx/>
                        <a:buNone/>
                      </a:pP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Higher project selectivity (% installers):</a:t>
                      </a:r>
                    </a:p>
                  </a:txBody>
                  <a:tcPr marL="6350" marR="72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914400" rtl="0" eaLnBrk="1" fontAlgn="b" latinLnBrk="0" hangingPunct="1">
                        <a:buNone/>
                      </a:pPr>
                      <a:r>
                        <a:rPr lang="hr-HR" sz="1000" b="0" u="none" strike="noStrike" kern="1200" noProof="0" dirty="0">
                          <a:solidFill>
                            <a:schemeClr val="accent1">
                              <a:lumMod val="60000"/>
                              <a:lumOff val="40000"/>
                            </a:schemeClr>
                          </a:solidFill>
                          <a:effectLst/>
                          <a:latin typeface="Arial" panose="020B0604020202020204" pitchFamily="34" charset="0"/>
                          <a:ea typeface="+mn-ea"/>
                          <a:cs typeface="Arial" panose="020B0604020202020204" pitchFamily="34" charset="0"/>
                        </a:rPr>
                        <a:t>xx</a:t>
                      </a:r>
                      <a:r>
                        <a:rPr lang="en-GB" sz="1000" b="0" u="none" strike="noStrike" kern="1200" noProof="0" dirty="0">
                          <a:solidFill>
                            <a:schemeClr val="accent1">
                              <a:lumMod val="60000"/>
                              <a:lumOff val="40000"/>
                            </a:schemeClr>
                          </a:solidFill>
                          <a:effectLst/>
                          <a:latin typeface="Arial" panose="020B0604020202020204" pitchFamily="34" charset="0"/>
                          <a:ea typeface="+mn-ea"/>
                          <a:cs typeface="Arial" panose="020B0604020202020204" pitchFamily="34" charset="0"/>
                        </a:rPr>
                        <a:t>%</a:t>
                      </a: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45684952"/>
                  </a:ext>
                </a:extLst>
              </a:tr>
              <a:tr h="183062">
                <a:tc>
                  <a:txBody>
                    <a:bodyPr/>
                    <a:lstStyle/>
                    <a:p>
                      <a:pPr marL="0" indent="0" algn="r" defTabSz="914400" rtl="0" eaLnBrk="1" fontAlgn="b" latinLnBrk="0" hangingPunct="1">
                        <a:buFontTx/>
                        <a:buNone/>
                      </a:pPr>
                      <a:r>
                        <a:rPr lang="en-GB" sz="1000" u="none" strike="noStrike" kern="1200" noProof="0" dirty="0">
                          <a:solidFill>
                            <a:schemeClr val="bg1">
                              <a:lumMod val="65000"/>
                            </a:schemeClr>
                          </a:solidFill>
                          <a:effectLst/>
                          <a:latin typeface="Arial" panose="020B0604020202020204" pitchFamily="34" charset="0"/>
                          <a:ea typeface="+mn-ea"/>
                          <a:cs typeface="Arial" panose="020B0604020202020204" pitchFamily="34" charset="0"/>
                        </a:rPr>
                        <a:t>Business digitalisation:</a:t>
                      </a:r>
                    </a:p>
                  </a:txBody>
                  <a:tcPr marL="6350" marR="72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r>
                        <a:rPr lang="hr-HR" sz="1000" b="0" i="0" u="none" strike="noStrike" noProof="0" dirty="0">
                          <a:solidFill>
                            <a:schemeClr val="accent1">
                              <a:lumMod val="60000"/>
                              <a:lumOff val="40000"/>
                            </a:schemeClr>
                          </a:solidFill>
                          <a:effectLst/>
                          <a:latin typeface="Arial" panose="020B0604020202020204" pitchFamily="34" charset="0"/>
                          <a:cs typeface="Arial" panose="020B0604020202020204" pitchFamily="34" charset="0"/>
                        </a:rPr>
                        <a:t>Xx%</a:t>
                      </a:r>
                      <a:endParaRPr lang="en-GB" sz="1000" b="0" i="0" u="none" strike="noStrike" noProof="0" dirty="0">
                        <a:solidFill>
                          <a:schemeClr val="accent1">
                            <a:lumMod val="60000"/>
                            <a:lumOff val="40000"/>
                          </a:schemeClr>
                        </a:solidFill>
                        <a:effectLst/>
                        <a:latin typeface="Arial" panose="020B0604020202020204" pitchFamily="34" charset="0"/>
                        <a:cs typeface="Arial" panose="020B0604020202020204" pitchFamily="34" charset="0"/>
                      </a:endParaRP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41979724"/>
                  </a:ext>
                </a:extLst>
              </a:tr>
            </a:tbl>
          </a:graphicData>
        </a:graphic>
      </p:graphicFrame>
      <p:sp>
        <p:nvSpPr>
          <p:cNvPr id="9" name="TextBox 8">
            <a:extLst>
              <a:ext uri="{FF2B5EF4-FFF2-40B4-BE49-F238E27FC236}">
                <a16:creationId xmlns:a16="http://schemas.microsoft.com/office/drawing/2014/main" id="{A5A4AF6D-53D1-409C-5923-3005D7F37DE8}"/>
              </a:ext>
            </a:extLst>
          </p:cNvPr>
          <p:cNvSpPr txBox="1"/>
          <p:nvPr/>
        </p:nvSpPr>
        <p:spPr>
          <a:xfrm>
            <a:off x="479424" y="6538629"/>
            <a:ext cx="6766397" cy="319371"/>
          </a:xfrm>
          <a:prstGeom prst="rect">
            <a:avLst/>
          </a:prstGeom>
          <a:noFill/>
        </p:spPr>
        <p:txBody>
          <a:bodyPr wrap="none" lIns="0" tIns="0" rIns="0" bIns="0" rtlCol="0">
            <a:noAutofit/>
          </a:bodyPr>
          <a:lstStyle/>
          <a:p>
            <a:r>
              <a:rPr lang="en-GB" sz="800" noProof="0" dirty="0">
                <a:solidFill>
                  <a:schemeClr val="bg1">
                    <a:lumMod val="75000"/>
                  </a:schemeClr>
                </a:solidFill>
                <a:latin typeface="Arial" panose="020B0604020202020204" pitchFamily="34" charset="0"/>
              </a:rPr>
              <a:t>N (randomised sample split): UK/DE/FR/PL ≈ 75-90; BE/NL ≈ 50 | *** Conditional indicator based on randomised sample split (only directional insight). </a:t>
            </a:r>
            <a:r>
              <a:rPr lang="en-GB" sz="800" dirty="0">
                <a:solidFill>
                  <a:srgbClr val="A6A6A6"/>
                </a:solidFill>
                <a:latin typeface="Arial" panose="020B0604020202020204" pitchFamily="34" charset="0"/>
              </a:rPr>
              <a:t>| </a:t>
            </a:r>
            <a:r>
              <a:rPr lang="en-GB" sz="800" dirty="0">
                <a:solidFill>
                  <a:schemeClr val="accent2"/>
                </a:solidFill>
                <a:latin typeface="Arial" panose="020B0604020202020204" pitchFamily="34" charset="0"/>
              </a:rPr>
              <a:t>Above</a:t>
            </a:r>
            <a:r>
              <a:rPr lang="en-GB" sz="800" dirty="0">
                <a:solidFill>
                  <a:srgbClr val="A6A6A6"/>
                </a:solidFill>
                <a:latin typeface="Arial" panose="020B0604020202020204" pitchFamily="34" charset="0"/>
              </a:rPr>
              <a:t> the European average. </a:t>
            </a:r>
            <a:r>
              <a:rPr lang="en-GB" sz="800" dirty="0">
                <a:solidFill>
                  <a:schemeClr val="accent4"/>
                </a:solidFill>
                <a:latin typeface="Arial" panose="020B0604020202020204" pitchFamily="34" charset="0"/>
              </a:rPr>
              <a:t>Below</a:t>
            </a:r>
            <a:r>
              <a:rPr lang="en-GB" sz="800" dirty="0">
                <a:solidFill>
                  <a:srgbClr val="A6A6A6"/>
                </a:solidFill>
                <a:latin typeface="Arial" panose="020B0604020202020204" pitchFamily="34" charset="0"/>
              </a:rPr>
              <a:t> the European average.</a:t>
            </a:r>
            <a:endParaRPr lang="en-GB" sz="800" noProof="0" dirty="0">
              <a:solidFill>
                <a:srgbClr val="A6A6A6"/>
              </a:solidFill>
              <a:latin typeface="Arial" panose="020B0604020202020204" pitchFamily="34" charset="0"/>
            </a:endParaRPr>
          </a:p>
        </p:txBody>
      </p:sp>
    </p:spTree>
    <p:extLst>
      <p:ext uri="{BB962C8B-B14F-4D97-AF65-F5344CB8AC3E}">
        <p14:creationId xmlns:p14="http://schemas.microsoft.com/office/powerpoint/2010/main" val="28076961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7C2B38-9692-C395-222C-C3915AE1A83E}"/>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8C22CAAC-5B11-34F2-9CC8-12D3B4D6AB95}"/>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7961988" y="0"/>
            <a:ext cx="4230012" cy="6858000"/>
          </a:xfrm>
          <a:prstGeom prst="rect">
            <a:avLst/>
          </a:prstGeom>
        </p:spPr>
      </p:pic>
      <p:graphicFrame>
        <p:nvGraphicFramePr>
          <p:cNvPr id="7" name="Tabel 6">
            <a:extLst>
              <a:ext uri="{FF2B5EF4-FFF2-40B4-BE49-F238E27FC236}">
                <a16:creationId xmlns:a16="http://schemas.microsoft.com/office/drawing/2014/main" id="{023BC4D8-709A-402A-38F4-6A58A38A5D70}"/>
              </a:ext>
            </a:extLst>
          </p:cNvPr>
          <p:cNvGraphicFramePr>
            <a:graphicFrameLocks noGrp="1"/>
          </p:cNvGraphicFramePr>
          <p:nvPr/>
        </p:nvGraphicFramePr>
        <p:xfrm>
          <a:off x="479426" y="1513960"/>
          <a:ext cx="4338688" cy="2908059"/>
        </p:xfrm>
        <a:graphic>
          <a:graphicData uri="http://schemas.openxmlformats.org/drawingml/2006/table">
            <a:tbl>
              <a:tblPr firstRow="1" bandRow="1"/>
              <a:tblGrid>
                <a:gridCol w="4338688">
                  <a:extLst>
                    <a:ext uri="{9D8B030D-6E8A-4147-A177-3AD203B41FA5}">
                      <a16:colId xmlns:a16="http://schemas.microsoft.com/office/drawing/2014/main" val="329270630"/>
                    </a:ext>
                  </a:extLst>
                </a:gridCol>
              </a:tblGrid>
              <a:tr h="415437">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a:r>
                        <a:rPr lang="en-GB" sz="1400" b="0" noProof="0" dirty="0">
                          <a:solidFill>
                            <a:schemeClr val="bg1"/>
                          </a:solidFill>
                          <a:latin typeface="Arial" panose="020B0604020202020204" pitchFamily="34" charset="0"/>
                          <a:cs typeface="Arial" panose="020B0604020202020204" pitchFamily="34" charset="0"/>
                        </a:rPr>
                        <a:t>Key market insights</a:t>
                      </a:r>
                    </a:p>
                  </a:txBody>
                  <a:tcPr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571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3225871963"/>
                  </a:ext>
                </a:extLst>
              </a:tr>
              <a:tr h="415437">
                <a:tc>
                  <a:txBody>
                    <a:bodyPr/>
                    <a:lstStyle/>
                    <a:p>
                      <a:pPr algn="l"/>
                      <a:r>
                        <a:rPr lang="en-GB" sz="1400" b="0" noProof="0" dirty="0">
                          <a:solidFill>
                            <a:schemeClr val="bg1"/>
                          </a:solidFill>
                          <a:latin typeface="Arial" panose="020B0604020202020204" pitchFamily="34" charset="0"/>
                          <a:cs typeface="Arial" panose="020B0604020202020204" pitchFamily="34" charset="0"/>
                        </a:rPr>
                        <a:t>Methodology and Installers’ profile</a:t>
                      </a:r>
                    </a:p>
                  </a:txBody>
                  <a:tcPr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3468833978"/>
                  </a:ext>
                </a:extLst>
              </a:tr>
              <a:tr h="415437">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a:r>
                        <a:rPr lang="en-GB" sz="1400" b="0" noProof="0" dirty="0">
                          <a:solidFill>
                            <a:schemeClr val="bg1"/>
                          </a:solidFill>
                          <a:latin typeface="Arial" panose="020B0604020202020204" pitchFamily="34" charset="0"/>
                          <a:cs typeface="Arial" panose="020B0604020202020204" pitchFamily="34" charset="0"/>
                        </a:rPr>
                        <a:t>European business overview and market outlook</a:t>
                      </a:r>
                    </a:p>
                  </a:txBody>
                  <a:tcPr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3991562291"/>
                  </a:ext>
                </a:extLst>
              </a:tr>
              <a:tr h="415437">
                <a:tc>
                  <a:txBody>
                    <a:bodyPr/>
                    <a:lstStyle/>
                    <a:p>
                      <a:pPr algn="l"/>
                      <a:r>
                        <a:rPr lang="en-GB" sz="1400" b="0" kern="1200" noProof="0" dirty="0">
                          <a:solidFill>
                            <a:schemeClr val="bg1"/>
                          </a:solidFill>
                          <a:latin typeface="Arial" panose="020B0604020202020204" pitchFamily="34" charset="0"/>
                          <a:ea typeface="+mn-ea"/>
                          <a:cs typeface="Arial" panose="020B0604020202020204" pitchFamily="34" charset="0"/>
                        </a:rPr>
                        <a:t>The key industry trends </a:t>
                      </a:r>
                    </a:p>
                  </a:txBody>
                  <a:tcPr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2430886278"/>
                  </a:ext>
                </a:extLst>
              </a:tr>
              <a:tr h="415437">
                <a:tc>
                  <a:txBody>
                    <a:bodyPr/>
                    <a:lstStyle/>
                    <a:p>
                      <a:pPr marL="0" algn="l" defTabSz="914400" rtl="0" eaLnBrk="1" latinLnBrk="0" hangingPunct="1"/>
                      <a:r>
                        <a:rPr lang="en-GB" sz="1400" b="0" kern="1200" noProof="0" dirty="0">
                          <a:solidFill>
                            <a:schemeClr val="bg1"/>
                          </a:solidFill>
                          <a:latin typeface="Arial" panose="020B0604020202020204" pitchFamily="34" charset="0"/>
                          <a:ea typeface="+mn-ea"/>
                          <a:cs typeface="Arial" panose="020B0604020202020204" pitchFamily="34" charset="0"/>
                        </a:rPr>
                        <a:t>Adoption of emerging trends </a:t>
                      </a:r>
                    </a:p>
                  </a:txBody>
                  <a:tcPr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2781111078"/>
                  </a:ext>
                </a:extLst>
              </a:tr>
              <a:tr h="415437">
                <a:tc>
                  <a:txBody>
                    <a:bodyPr/>
                    <a:lstStyle/>
                    <a:p>
                      <a:pPr marL="0" algn="l" defTabSz="914400" rtl="0" eaLnBrk="1" latinLnBrk="0" hangingPunct="1"/>
                      <a:r>
                        <a:rPr lang="en-GB" sz="1400" b="0" kern="1200" noProof="0" dirty="0">
                          <a:solidFill>
                            <a:schemeClr val="bg1"/>
                          </a:solidFill>
                          <a:latin typeface="Arial" panose="020B0604020202020204" pitchFamily="34" charset="0"/>
                          <a:ea typeface="+mn-ea"/>
                          <a:cs typeface="Arial" panose="020B0604020202020204" pitchFamily="34" charset="0"/>
                        </a:rPr>
                        <a:t>Media orientation </a:t>
                      </a:r>
                    </a:p>
                  </a:txBody>
                  <a:tcPr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A5D7A"/>
                    </a:solidFill>
                  </a:tcPr>
                </a:tc>
                <a:extLst>
                  <a:ext uri="{0D108BD9-81ED-4DB2-BD59-A6C34878D82A}">
                    <a16:rowId xmlns:a16="http://schemas.microsoft.com/office/drawing/2014/main" val="1024118655"/>
                  </a:ext>
                </a:extLst>
              </a:tr>
              <a:tr h="4154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noProof="0" dirty="0">
                          <a:solidFill>
                            <a:schemeClr val="bg1"/>
                          </a:solidFill>
                          <a:latin typeface="Arial" panose="020B0604020202020204" pitchFamily="34" charset="0"/>
                          <a:ea typeface="+mn-ea"/>
                          <a:cs typeface="Arial" panose="020B0604020202020204" pitchFamily="34" charset="0"/>
                        </a:rPr>
                        <a:t>Country summaries</a:t>
                      </a:r>
                    </a:p>
                  </a:txBody>
                  <a:tcPr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1984564485"/>
                  </a:ext>
                </a:extLst>
              </a:tr>
            </a:tbl>
          </a:graphicData>
        </a:graphic>
      </p:graphicFrame>
      <p:sp>
        <p:nvSpPr>
          <p:cNvPr id="6" name="Tijdelijke aanduiding voor tekst 4">
            <a:extLst>
              <a:ext uri="{FF2B5EF4-FFF2-40B4-BE49-F238E27FC236}">
                <a16:creationId xmlns:a16="http://schemas.microsoft.com/office/drawing/2014/main" id="{E4B2D2B9-C0B7-AD50-8B29-F9A5C477CCD9}"/>
              </a:ext>
            </a:extLst>
          </p:cNvPr>
          <p:cNvSpPr>
            <a:spLocks noGrp="1"/>
          </p:cNvSpPr>
          <p:nvPr>
            <p:ph type="body" sz="quarter" idx="4294967295"/>
          </p:nvPr>
        </p:nvSpPr>
        <p:spPr>
          <a:xfrm>
            <a:off x="479426" y="368301"/>
            <a:ext cx="5616574" cy="539750"/>
          </a:xfrm>
          <a:prstGeom prst="rect">
            <a:avLst/>
          </a:prstGeom>
        </p:spPr>
        <p:txBody>
          <a:bodyPr wrap="square" lIns="0" tIns="0" rIns="0" bIns="0"/>
          <a:lstStyle/>
          <a:p>
            <a:pPr marL="0" indent="0">
              <a:buNone/>
            </a:pPr>
            <a:r>
              <a:rPr lang="en-GB" sz="2800" b="1" dirty="0">
                <a:solidFill>
                  <a:srgbClr val="0A5D7A"/>
                </a:solidFill>
              </a:rPr>
              <a:t>Index</a:t>
            </a:r>
            <a:endParaRPr lang="en-GB" b="1" dirty="0">
              <a:solidFill>
                <a:srgbClr val="0A5D7A"/>
              </a:solidFill>
            </a:endParaRPr>
          </a:p>
        </p:txBody>
      </p:sp>
      <p:sp>
        <p:nvSpPr>
          <p:cNvPr id="4" name="Tijdelijke aanduiding voor dianummer 2">
            <a:extLst>
              <a:ext uri="{FF2B5EF4-FFF2-40B4-BE49-F238E27FC236}">
                <a16:creationId xmlns:a16="http://schemas.microsoft.com/office/drawing/2014/main" id="{9D53EBA3-29BB-E1E4-38B6-664D601BFDE5}"/>
              </a:ext>
            </a:extLst>
          </p:cNvPr>
          <p:cNvSpPr txBox="1">
            <a:spLocks/>
          </p:cNvSpPr>
          <p:nvPr/>
        </p:nvSpPr>
        <p:spPr>
          <a:xfrm>
            <a:off x="11535384" y="6489700"/>
            <a:ext cx="371634" cy="179388"/>
          </a:xfrm>
          <a:prstGeom prst="rect">
            <a:avLst/>
          </a:prstGeom>
        </p:spPr>
        <p:txBody>
          <a:bodyPr vert="horz" lIns="0" tIns="0" rIns="0" bIns="0" rtlCol="0" anchor="ctr">
            <a:noAutofit/>
          </a:bodyPr>
          <a:lstStyle>
            <a:defPPr>
              <a:defRPr lang="nl-NL"/>
            </a:defPPr>
            <a:lvl1pPr marL="0" algn="ctr" defTabSz="914400" rtl="0" eaLnBrk="1" latinLnBrk="0" hangingPunct="1">
              <a:defRPr sz="800" b="1" kern="1200">
                <a:solidFill>
                  <a:srgbClr val="757F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7AD0FE45-509C-4BDF-9EDE-64426F8DF3D2}" type="slidenum">
              <a:rPr kumimoji="0" lang="en-GB" sz="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40</a:t>
            </a:fld>
            <a:endParaRPr kumimoji="0" lang="en-GB" sz="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nvGrpSpPr>
          <p:cNvPr id="5" name="Groep 4">
            <a:extLst>
              <a:ext uri="{FF2B5EF4-FFF2-40B4-BE49-F238E27FC236}">
                <a16:creationId xmlns:a16="http://schemas.microsoft.com/office/drawing/2014/main" id="{E90DC174-BBBD-B423-D5F3-71EBA8F35021}"/>
              </a:ext>
            </a:extLst>
          </p:cNvPr>
          <p:cNvGrpSpPr/>
          <p:nvPr/>
        </p:nvGrpSpPr>
        <p:grpSpPr>
          <a:xfrm>
            <a:off x="11535384" y="171612"/>
            <a:ext cx="371634" cy="196126"/>
            <a:chOff x="5687079" y="4352018"/>
            <a:chExt cx="2797541" cy="1476376"/>
          </a:xfrm>
        </p:grpSpPr>
        <p:sp>
          <p:nvSpPr>
            <p:cNvPr id="8" name="Freeform 5">
              <a:extLst>
                <a:ext uri="{FF2B5EF4-FFF2-40B4-BE49-F238E27FC236}">
                  <a16:creationId xmlns:a16="http://schemas.microsoft.com/office/drawing/2014/main" id="{3CCBF423-0830-A15E-D2FD-4FA7D342CE74}"/>
                </a:ext>
              </a:extLst>
            </p:cNvPr>
            <p:cNvSpPr>
              <a:spLocks/>
            </p:cNvSpPr>
            <p:nvPr/>
          </p:nvSpPr>
          <p:spPr bwMode="auto">
            <a:xfrm>
              <a:off x="5687079" y="4352018"/>
              <a:ext cx="884238" cy="1476376"/>
            </a:xfrm>
            <a:custGeom>
              <a:avLst/>
              <a:gdLst>
                <a:gd name="T0" fmla="*/ 38 w 266"/>
                <a:gd name="T1" fmla="*/ 0 h 454"/>
                <a:gd name="T2" fmla="*/ 38 w 266"/>
                <a:gd name="T3" fmla="*/ 297 h 454"/>
                <a:gd name="T4" fmla="*/ 46 w 266"/>
                <a:gd name="T5" fmla="*/ 345 h 454"/>
                <a:gd name="T6" fmla="*/ 67 w 266"/>
                <a:gd name="T7" fmla="*/ 382 h 454"/>
                <a:gd name="T8" fmla="*/ 96 w 266"/>
                <a:gd name="T9" fmla="*/ 405 h 454"/>
                <a:gd name="T10" fmla="*/ 129 w 266"/>
                <a:gd name="T11" fmla="*/ 412 h 454"/>
                <a:gd name="T12" fmla="*/ 164 w 266"/>
                <a:gd name="T13" fmla="*/ 405 h 454"/>
                <a:gd name="T14" fmla="*/ 196 w 266"/>
                <a:gd name="T15" fmla="*/ 384 h 454"/>
                <a:gd name="T16" fmla="*/ 218 w 266"/>
                <a:gd name="T17" fmla="*/ 348 h 454"/>
                <a:gd name="T18" fmla="*/ 227 w 266"/>
                <a:gd name="T19" fmla="*/ 298 h 454"/>
                <a:gd name="T20" fmla="*/ 227 w 266"/>
                <a:gd name="T21" fmla="*/ 0 h 454"/>
                <a:gd name="T22" fmla="*/ 266 w 266"/>
                <a:gd name="T23" fmla="*/ 0 h 454"/>
                <a:gd name="T24" fmla="*/ 266 w 266"/>
                <a:gd name="T25" fmla="*/ 295 h 454"/>
                <a:gd name="T26" fmla="*/ 254 w 266"/>
                <a:gd name="T27" fmla="*/ 363 h 454"/>
                <a:gd name="T28" fmla="*/ 222 w 266"/>
                <a:gd name="T29" fmla="*/ 413 h 454"/>
                <a:gd name="T30" fmla="*/ 178 w 266"/>
                <a:gd name="T31" fmla="*/ 444 h 454"/>
                <a:gd name="T32" fmla="*/ 130 w 266"/>
                <a:gd name="T33" fmla="*/ 454 h 454"/>
                <a:gd name="T34" fmla="*/ 83 w 266"/>
                <a:gd name="T35" fmla="*/ 444 h 454"/>
                <a:gd name="T36" fmla="*/ 42 w 266"/>
                <a:gd name="T37" fmla="*/ 414 h 454"/>
                <a:gd name="T38" fmla="*/ 11 w 266"/>
                <a:gd name="T39" fmla="*/ 363 h 454"/>
                <a:gd name="T40" fmla="*/ 0 w 266"/>
                <a:gd name="T41" fmla="*/ 294 h 454"/>
                <a:gd name="T42" fmla="*/ 0 w 266"/>
                <a:gd name="T43" fmla="*/ 0 h 454"/>
                <a:gd name="T44" fmla="*/ 38 w 266"/>
                <a:gd name="T45" fmla="*/ 0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6" h="454">
                  <a:moveTo>
                    <a:pt x="38" y="0"/>
                  </a:moveTo>
                  <a:cubicBezTo>
                    <a:pt x="38" y="297"/>
                    <a:pt x="38" y="297"/>
                    <a:pt x="38" y="297"/>
                  </a:cubicBezTo>
                  <a:cubicBezTo>
                    <a:pt x="38" y="315"/>
                    <a:pt x="41" y="331"/>
                    <a:pt x="46" y="345"/>
                  </a:cubicBezTo>
                  <a:cubicBezTo>
                    <a:pt x="51" y="360"/>
                    <a:pt x="58" y="372"/>
                    <a:pt x="67" y="382"/>
                  </a:cubicBezTo>
                  <a:cubicBezTo>
                    <a:pt x="76" y="392"/>
                    <a:pt x="85" y="399"/>
                    <a:pt x="96" y="405"/>
                  </a:cubicBezTo>
                  <a:cubicBezTo>
                    <a:pt x="107" y="410"/>
                    <a:pt x="118" y="412"/>
                    <a:pt x="129" y="412"/>
                  </a:cubicBezTo>
                  <a:cubicBezTo>
                    <a:pt x="141" y="412"/>
                    <a:pt x="153" y="410"/>
                    <a:pt x="164" y="405"/>
                  </a:cubicBezTo>
                  <a:cubicBezTo>
                    <a:pt x="176" y="400"/>
                    <a:pt x="187" y="393"/>
                    <a:pt x="196" y="384"/>
                  </a:cubicBezTo>
                  <a:cubicBezTo>
                    <a:pt x="205" y="374"/>
                    <a:pt x="213" y="362"/>
                    <a:pt x="218" y="348"/>
                  </a:cubicBezTo>
                  <a:cubicBezTo>
                    <a:pt x="224" y="334"/>
                    <a:pt x="227" y="317"/>
                    <a:pt x="227" y="298"/>
                  </a:cubicBezTo>
                  <a:cubicBezTo>
                    <a:pt x="227" y="0"/>
                    <a:pt x="227" y="0"/>
                    <a:pt x="227" y="0"/>
                  </a:cubicBezTo>
                  <a:cubicBezTo>
                    <a:pt x="266" y="0"/>
                    <a:pt x="266" y="0"/>
                    <a:pt x="266" y="0"/>
                  </a:cubicBezTo>
                  <a:cubicBezTo>
                    <a:pt x="266" y="295"/>
                    <a:pt x="266" y="295"/>
                    <a:pt x="266" y="295"/>
                  </a:cubicBezTo>
                  <a:cubicBezTo>
                    <a:pt x="266" y="321"/>
                    <a:pt x="262" y="344"/>
                    <a:pt x="254" y="363"/>
                  </a:cubicBezTo>
                  <a:cubicBezTo>
                    <a:pt x="245" y="383"/>
                    <a:pt x="235" y="400"/>
                    <a:pt x="222" y="413"/>
                  </a:cubicBezTo>
                  <a:cubicBezTo>
                    <a:pt x="209" y="427"/>
                    <a:pt x="194" y="437"/>
                    <a:pt x="178" y="444"/>
                  </a:cubicBezTo>
                  <a:cubicBezTo>
                    <a:pt x="162" y="451"/>
                    <a:pt x="146" y="454"/>
                    <a:pt x="130" y="454"/>
                  </a:cubicBezTo>
                  <a:cubicBezTo>
                    <a:pt x="114" y="454"/>
                    <a:pt x="99" y="451"/>
                    <a:pt x="83" y="444"/>
                  </a:cubicBezTo>
                  <a:cubicBezTo>
                    <a:pt x="68" y="437"/>
                    <a:pt x="54" y="427"/>
                    <a:pt x="42" y="414"/>
                  </a:cubicBezTo>
                  <a:cubicBezTo>
                    <a:pt x="29" y="400"/>
                    <a:pt x="19" y="383"/>
                    <a:pt x="11" y="363"/>
                  </a:cubicBezTo>
                  <a:cubicBezTo>
                    <a:pt x="3" y="343"/>
                    <a:pt x="0" y="320"/>
                    <a:pt x="0" y="294"/>
                  </a:cubicBezTo>
                  <a:cubicBezTo>
                    <a:pt x="0" y="0"/>
                    <a:pt x="0" y="0"/>
                    <a:pt x="0" y="0"/>
                  </a:cubicBezTo>
                  <a:lnTo>
                    <a:pt x="3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9" name="Freeform 6">
              <a:extLst>
                <a:ext uri="{FF2B5EF4-FFF2-40B4-BE49-F238E27FC236}">
                  <a16:creationId xmlns:a16="http://schemas.microsoft.com/office/drawing/2014/main" id="{296E99E7-343F-3289-8E1D-DB33013BCA80}"/>
                </a:ext>
              </a:extLst>
            </p:cNvPr>
            <p:cNvSpPr>
              <a:spLocks/>
            </p:cNvSpPr>
            <p:nvPr/>
          </p:nvSpPr>
          <p:spPr bwMode="auto">
            <a:xfrm>
              <a:off x="6674286" y="4352018"/>
              <a:ext cx="876300" cy="1476375"/>
            </a:xfrm>
            <a:custGeom>
              <a:avLst/>
              <a:gdLst>
                <a:gd name="T0" fmla="*/ 40 w 264"/>
                <a:gd name="T1" fmla="*/ 315 h 466"/>
                <a:gd name="T2" fmla="*/ 49 w 264"/>
                <a:gd name="T3" fmla="*/ 359 h 466"/>
                <a:gd name="T4" fmla="*/ 68 w 264"/>
                <a:gd name="T5" fmla="*/ 393 h 466"/>
                <a:gd name="T6" fmla="*/ 98 w 264"/>
                <a:gd name="T7" fmla="*/ 416 h 466"/>
                <a:gd name="T8" fmla="*/ 135 w 264"/>
                <a:gd name="T9" fmla="*/ 424 h 466"/>
                <a:gd name="T10" fmla="*/ 169 w 264"/>
                <a:gd name="T11" fmla="*/ 419 h 466"/>
                <a:gd name="T12" fmla="*/ 198 w 264"/>
                <a:gd name="T13" fmla="*/ 404 h 466"/>
                <a:gd name="T14" fmla="*/ 218 w 264"/>
                <a:gd name="T15" fmla="*/ 376 h 466"/>
                <a:gd name="T16" fmla="*/ 225 w 264"/>
                <a:gd name="T17" fmla="*/ 335 h 466"/>
                <a:gd name="T18" fmla="*/ 217 w 264"/>
                <a:gd name="T19" fmla="*/ 302 h 466"/>
                <a:gd name="T20" fmla="*/ 196 w 264"/>
                <a:gd name="T21" fmla="*/ 278 h 466"/>
                <a:gd name="T22" fmla="*/ 166 w 264"/>
                <a:gd name="T23" fmla="*/ 261 h 466"/>
                <a:gd name="T24" fmla="*/ 132 w 264"/>
                <a:gd name="T25" fmla="*/ 247 h 466"/>
                <a:gd name="T26" fmla="*/ 89 w 264"/>
                <a:gd name="T27" fmla="*/ 230 h 466"/>
                <a:gd name="T28" fmla="*/ 50 w 264"/>
                <a:gd name="T29" fmla="*/ 205 h 466"/>
                <a:gd name="T30" fmla="*/ 22 w 264"/>
                <a:gd name="T31" fmla="*/ 168 h 466"/>
                <a:gd name="T32" fmla="*/ 11 w 264"/>
                <a:gd name="T33" fmla="*/ 113 h 466"/>
                <a:gd name="T34" fmla="*/ 20 w 264"/>
                <a:gd name="T35" fmla="*/ 64 h 466"/>
                <a:gd name="T36" fmla="*/ 44 w 264"/>
                <a:gd name="T37" fmla="*/ 29 h 466"/>
                <a:gd name="T38" fmla="*/ 82 w 264"/>
                <a:gd name="T39" fmla="*/ 7 h 466"/>
                <a:gd name="T40" fmla="*/ 130 w 264"/>
                <a:gd name="T41" fmla="*/ 0 h 466"/>
                <a:gd name="T42" fmla="*/ 188 w 264"/>
                <a:gd name="T43" fmla="*/ 12 h 466"/>
                <a:gd name="T44" fmla="*/ 226 w 264"/>
                <a:gd name="T45" fmla="*/ 44 h 466"/>
                <a:gd name="T46" fmla="*/ 246 w 264"/>
                <a:gd name="T47" fmla="*/ 86 h 466"/>
                <a:gd name="T48" fmla="*/ 253 w 264"/>
                <a:gd name="T49" fmla="*/ 131 h 466"/>
                <a:gd name="T50" fmla="*/ 214 w 264"/>
                <a:gd name="T51" fmla="*/ 131 h 466"/>
                <a:gd name="T52" fmla="*/ 206 w 264"/>
                <a:gd name="T53" fmla="*/ 92 h 466"/>
                <a:gd name="T54" fmla="*/ 187 w 264"/>
                <a:gd name="T55" fmla="*/ 64 h 466"/>
                <a:gd name="T56" fmla="*/ 161 w 264"/>
                <a:gd name="T57" fmla="*/ 47 h 466"/>
                <a:gd name="T58" fmla="*/ 130 w 264"/>
                <a:gd name="T59" fmla="*/ 41 h 466"/>
                <a:gd name="T60" fmla="*/ 100 w 264"/>
                <a:gd name="T61" fmla="*/ 45 h 466"/>
                <a:gd name="T62" fmla="*/ 74 w 264"/>
                <a:gd name="T63" fmla="*/ 57 h 466"/>
                <a:gd name="T64" fmla="*/ 56 w 264"/>
                <a:gd name="T65" fmla="*/ 79 h 466"/>
                <a:gd name="T66" fmla="*/ 49 w 264"/>
                <a:gd name="T67" fmla="*/ 113 h 466"/>
                <a:gd name="T68" fmla="*/ 57 w 264"/>
                <a:gd name="T69" fmla="*/ 147 h 466"/>
                <a:gd name="T70" fmla="*/ 78 w 264"/>
                <a:gd name="T71" fmla="*/ 171 h 466"/>
                <a:gd name="T72" fmla="*/ 109 w 264"/>
                <a:gd name="T73" fmla="*/ 189 h 466"/>
                <a:gd name="T74" fmla="*/ 144 w 264"/>
                <a:gd name="T75" fmla="*/ 203 h 466"/>
                <a:gd name="T76" fmla="*/ 187 w 264"/>
                <a:gd name="T77" fmla="*/ 221 h 466"/>
                <a:gd name="T78" fmla="*/ 226 w 264"/>
                <a:gd name="T79" fmla="*/ 245 h 466"/>
                <a:gd name="T80" fmla="*/ 253 w 264"/>
                <a:gd name="T81" fmla="*/ 281 h 466"/>
                <a:gd name="T82" fmla="*/ 264 w 264"/>
                <a:gd name="T83" fmla="*/ 335 h 466"/>
                <a:gd name="T84" fmla="*/ 254 w 264"/>
                <a:gd name="T85" fmla="*/ 392 h 466"/>
                <a:gd name="T86" fmla="*/ 227 w 264"/>
                <a:gd name="T87" fmla="*/ 433 h 466"/>
                <a:gd name="T88" fmla="*/ 186 w 264"/>
                <a:gd name="T89" fmla="*/ 458 h 466"/>
                <a:gd name="T90" fmla="*/ 135 w 264"/>
                <a:gd name="T91" fmla="*/ 466 h 466"/>
                <a:gd name="T92" fmla="*/ 85 w 264"/>
                <a:gd name="T93" fmla="*/ 456 h 466"/>
                <a:gd name="T94" fmla="*/ 43 w 264"/>
                <a:gd name="T95" fmla="*/ 426 h 466"/>
                <a:gd name="T96" fmla="*/ 13 w 264"/>
                <a:gd name="T97" fmla="*/ 378 h 466"/>
                <a:gd name="T98" fmla="*/ 0 w 264"/>
                <a:gd name="T99" fmla="*/ 315 h 466"/>
                <a:gd name="T100" fmla="*/ 40 w 264"/>
                <a:gd name="T101" fmla="*/ 315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4" h="466">
                  <a:moveTo>
                    <a:pt x="40" y="315"/>
                  </a:moveTo>
                  <a:cubicBezTo>
                    <a:pt x="41" y="331"/>
                    <a:pt x="44" y="346"/>
                    <a:pt x="49" y="359"/>
                  </a:cubicBezTo>
                  <a:cubicBezTo>
                    <a:pt x="54" y="372"/>
                    <a:pt x="60" y="384"/>
                    <a:pt x="68" y="393"/>
                  </a:cubicBezTo>
                  <a:cubicBezTo>
                    <a:pt x="77" y="403"/>
                    <a:pt x="86" y="410"/>
                    <a:pt x="98" y="416"/>
                  </a:cubicBezTo>
                  <a:cubicBezTo>
                    <a:pt x="109" y="421"/>
                    <a:pt x="121" y="424"/>
                    <a:pt x="135" y="424"/>
                  </a:cubicBezTo>
                  <a:cubicBezTo>
                    <a:pt x="147" y="424"/>
                    <a:pt x="158" y="422"/>
                    <a:pt x="169" y="419"/>
                  </a:cubicBezTo>
                  <a:cubicBezTo>
                    <a:pt x="180" y="416"/>
                    <a:pt x="189" y="411"/>
                    <a:pt x="198" y="404"/>
                  </a:cubicBezTo>
                  <a:cubicBezTo>
                    <a:pt x="206" y="397"/>
                    <a:pt x="213" y="388"/>
                    <a:pt x="218" y="376"/>
                  </a:cubicBezTo>
                  <a:cubicBezTo>
                    <a:pt x="223" y="365"/>
                    <a:pt x="225" y="351"/>
                    <a:pt x="225" y="335"/>
                  </a:cubicBezTo>
                  <a:cubicBezTo>
                    <a:pt x="225" y="322"/>
                    <a:pt x="223" y="311"/>
                    <a:pt x="217" y="302"/>
                  </a:cubicBezTo>
                  <a:cubicBezTo>
                    <a:pt x="212" y="292"/>
                    <a:pt x="205" y="284"/>
                    <a:pt x="196" y="278"/>
                  </a:cubicBezTo>
                  <a:cubicBezTo>
                    <a:pt x="187" y="271"/>
                    <a:pt x="177" y="266"/>
                    <a:pt x="166" y="261"/>
                  </a:cubicBezTo>
                  <a:cubicBezTo>
                    <a:pt x="155" y="256"/>
                    <a:pt x="144" y="251"/>
                    <a:pt x="132" y="247"/>
                  </a:cubicBezTo>
                  <a:cubicBezTo>
                    <a:pt x="118" y="242"/>
                    <a:pt x="103" y="236"/>
                    <a:pt x="89" y="230"/>
                  </a:cubicBezTo>
                  <a:cubicBezTo>
                    <a:pt x="74" y="223"/>
                    <a:pt x="61" y="215"/>
                    <a:pt x="50" y="205"/>
                  </a:cubicBezTo>
                  <a:cubicBezTo>
                    <a:pt x="38" y="195"/>
                    <a:pt x="29" y="183"/>
                    <a:pt x="22" y="168"/>
                  </a:cubicBezTo>
                  <a:cubicBezTo>
                    <a:pt x="14" y="153"/>
                    <a:pt x="11" y="135"/>
                    <a:pt x="11" y="113"/>
                  </a:cubicBezTo>
                  <a:cubicBezTo>
                    <a:pt x="11" y="94"/>
                    <a:pt x="14" y="78"/>
                    <a:pt x="20" y="64"/>
                  </a:cubicBezTo>
                  <a:cubicBezTo>
                    <a:pt x="25" y="50"/>
                    <a:pt x="34" y="38"/>
                    <a:pt x="44" y="29"/>
                  </a:cubicBezTo>
                  <a:cubicBezTo>
                    <a:pt x="55" y="19"/>
                    <a:pt x="67" y="12"/>
                    <a:pt x="82" y="7"/>
                  </a:cubicBezTo>
                  <a:cubicBezTo>
                    <a:pt x="97" y="2"/>
                    <a:pt x="113" y="0"/>
                    <a:pt x="130" y="0"/>
                  </a:cubicBezTo>
                  <a:cubicBezTo>
                    <a:pt x="154" y="0"/>
                    <a:pt x="173" y="4"/>
                    <a:pt x="188" y="12"/>
                  </a:cubicBezTo>
                  <a:cubicBezTo>
                    <a:pt x="204" y="20"/>
                    <a:pt x="216" y="31"/>
                    <a:pt x="226" y="44"/>
                  </a:cubicBezTo>
                  <a:cubicBezTo>
                    <a:pt x="235" y="57"/>
                    <a:pt x="242" y="71"/>
                    <a:pt x="246" y="86"/>
                  </a:cubicBezTo>
                  <a:cubicBezTo>
                    <a:pt x="250" y="102"/>
                    <a:pt x="253" y="117"/>
                    <a:pt x="253" y="131"/>
                  </a:cubicBezTo>
                  <a:cubicBezTo>
                    <a:pt x="214" y="131"/>
                    <a:pt x="214" y="131"/>
                    <a:pt x="214" y="131"/>
                  </a:cubicBezTo>
                  <a:cubicBezTo>
                    <a:pt x="213" y="116"/>
                    <a:pt x="210" y="103"/>
                    <a:pt x="206" y="92"/>
                  </a:cubicBezTo>
                  <a:cubicBezTo>
                    <a:pt x="201" y="81"/>
                    <a:pt x="195" y="72"/>
                    <a:pt x="187" y="64"/>
                  </a:cubicBezTo>
                  <a:cubicBezTo>
                    <a:pt x="180" y="57"/>
                    <a:pt x="171" y="51"/>
                    <a:pt x="161" y="47"/>
                  </a:cubicBezTo>
                  <a:cubicBezTo>
                    <a:pt x="152" y="43"/>
                    <a:pt x="141" y="41"/>
                    <a:pt x="130" y="41"/>
                  </a:cubicBezTo>
                  <a:cubicBezTo>
                    <a:pt x="120" y="41"/>
                    <a:pt x="110" y="43"/>
                    <a:pt x="100" y="45"/>
                  </a:cubicBezTo>
                  <a:cubicBezTo>
                    <a:pt x="91" y="47"/>
                    <a:pt x="82" y="52"/>
                    <a:pt x="74" y="57"/>
                  </a:cubicBezTo>
                  <a:cubicBezTo>
                    <a:pt x="67" y="63"/>
                    <a:pt x="61" y="70"/>
                    <a:pt x="56" y="79"/>
                  </a:cubicBezTo>
                  <a:cubicBezTo>
                    <a:pt x="51" y="88"/>
                    <a:pt x="49" y="99"/>
                    <a:pt x="49" y="113"/>
                  </a:cubicBezTo>
                  <a:cubicBezTo>
                    <a:pt x="49" y="126"/>
                    <a:pt x="52" y="137"/>
                    <a:pt x="57" y="147"/>
                  </a:cubicBezTo>
                  <a:cubicBezTo>
                    <a:pt x="62" y="156"/>
                    <a:pt x="69" y="164"/>
                    <a:pt x="78" y="171"/>
                  </a:cubicBezTo>
                  <a:cubicBezTo>
                    <a:pt x="87" y="178"/>
                    <a:pt x="97" y="184"/>
                    <a:pt x="109" y="189"/>
                  </a:cubicBezTo>
                  <a:cubicBezTo>
                    <a:pt x="120" y="194"/>
                    <a:pt x="132" y="199"/>
                    <a:pt x="144" y="203"/>
                  </a:cubicBezTo>
                  <a:cubicBezTo>
                    <a:pt x="159" y="209"/>
                    <a:pt x="173" y="215"/>
                    <a:pt x="187" y="221"/>
                  </a:cubicBezTo>
                  <a:cubicBezTo>
                    <a:pt x="202" y="227"/>
                    <a:pt x="214" y="235"/>
                    <a:pt x="226" y="245"/>
                  </a:cubicBezTo>
                  <a:cubicBezTo>
                    <a:pt x="237" y="255"/>
                    <a:pt x="246" y="267"/>
                    <a:pt x="253" y="281"/>
                  </a:cubicBezTo>
                  <a:cubicBezTo>
                    <a:pt x="260" y="296"/>
                    <a:pt x="264" y="314"/>
                    <a:pt x="264" y="335"/>
                  </a:cubicBezTo>
                  <a:cubicBezTo>
                    <a:pt x="264" y="357"/>
                    <a:pt x="261" y="376"/>
                    <a:pt x="254" y="392"/>
                  </a:cubicBezTo>
                  <a:cubicBezTo>
                    <a:pt x="248" y="408"/>
                    <a:pt x="239" y="422"/>
                    <a:pt x="227" y="433"/>
                  </a:cubicBezTo>
                  <a:cubicBezTo>
                    <a:pt x="216" y="444"/>
                    <a:pt x="202" y="452"/>
                    <a:pt x="186" y="458"/>
                  </a:cubicBezTo>
                  <a:cubicBezTo>
                    <a:pt x="170" y="463"/>
                    <a:pt x="153" y="466"/>
                    <a:pt x="135" y="466"/>
                  </a:cubicBezTo>
                  <a:cubicBezTo>
                    <a:pt x="118" y="466"/>
                    <a:pt x="101" y="463"/>
                    <a:pt x="85" y="456"/>
                  </a:cubicBezTo>
                  <a:cubicBezTo>
                    <a:pt x="69" y="449"/>
                    <a:pt x="55" y="439"/>
                    <a:pt x="43" y="426"/>
                  </a:cubicBezTo>
                  <a:cubicBezTo>
                    <a:pt x="30" y="413"/>
                    <a:pt x="20" y="397"/>
                    <a:pt x="13" y="378"/>
                  </a:cubicBezTo>
                  <a:cubicBezTo>
                    <a:pt x="5" y="359"/>
                    <a:pt x="1" y="339"/>
                    <a:pt x="0" y="315"/>
                  </a:cubicBezTo>
                  <a:lnTo>
                    <a:pt x="40" y="31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0" name="Freeform 7">
              <a:extLst>
                <a:ext uri="{FF2B5EF4-FFF2-40B4-BE49-F238E27FC236}">
                  <a16:creationId xmlns:a16="http://schemas.microsoft.com/office/drawing/2014/main" id="{A5A7C730-F316-9839-DF09-774319C215BD}"/>
                </a:ext>
              </a:extLst>
            </p:cNvPr>
            <p:cNvSpPr>
              <a:spLocks noEditPoints="1"/>
            </p:cNvSpPr>
            <p:nvPr/>
          </p:nvSpPr>
          <p:spPr bwMode="auto">
            <a:xfrm>
              <a:off x="7673407" y="4352018"/>
              <a:ext cx="811213" cy="1476375"/>
            </a:xfrm>
            <a:custGeom>
              <a:avLst/>
              <a:gdLst>
                <a:gd name="T0" fmla="*/ 38 w 244"/>
                <a:gd name="T1" fmla="*/ 210 h 441"/>
                <a:gd name="T2" fmla="*/ 136 w 244"/>
                <a:gd name="T3" fmla="*/ 210 h 441"/>
                <a:gd name="T4" fmla="*/ 162 w 244"/>
                <a:gd name="T5" fmla="*/ 204 h 441"/>
                <a:gd name="T6" fmla="*/ 185 w 244"/>
                <a:gd name="T7" fmla="*/ 185 h 441"/>
                <a:gd name="T8" fmla="*/ 200 w 244"/>
                <a:gd name="T9" fmla="*/ 158 h 441"/>
                <a:gd name="T10" fmla="*/ 205 w 244"/>
                <a:gd name="T11" fmla="*/ 125 h 441"/>
                <a:gd name="T12" fmla="*/ 200 w 244"/>
                <a:gd name="T13" fmla="*/ 92 h 441"/>
                <a:gd name="T14" fmla="*/ 185 w 244"/>
                <a:gd name="T15" fmla="*/ 66 h 441"/>
                <a:gd name="T16" fmla="*/ 163 w 244"/>
                <a:gd name="T17" fmla="*/ 49 h 441"/>
                <a:gd name="T18" fmla="*/ 136 w 244"/>
                <a:gd name="T19" fmla="*/ 43 h 441"/>
                <a:gd name="T20" fmla="*/ 38 w 244"/>
                <a:gd name="T21" fmla="*/ 43 h 441"/>
                <a:gd name="T22" fmla="*/ 38 w 244"/>
                <a:gd name="T23" fmla="*/ 210 h 441"/>
                <a:gd name="T24" fmla="*/ 0 w 244"/>
                <a:gd name="T25" fmla="*/ 0 h 441"/>
                <a:gd name="T26" fmla="*/ 136 w 244"/>
                <a:gd name="T27" fmla="*/ 0 h 441"/>
                <a:gd name="T28" fmla="*/ 182 w 244"/>
                <a:gd name="T29" fmla="*/ 11 h 441"/>
                <a:gd name="T30" fmla="*/ 216 w 244"/>
                <a:gd name="T31" fmla="*/ 40 h 441"/>
                <a:gd name="T32" fmla="*/ 237 w 244"/>
                <a:gd name="T33" fmla="*/ 80 h 441"/>
                <a:gd name="T34" fmla="*/ 244 w 244"/>
                <a:gd name="T35" fmla="*/ 125 h 441"/>
                <a:gd name="T36" fmla="*/ 237 w 244"/>
                <a:gd name="T37" fmla="*/ 172 h 441"/>
                <a:gd name="T38" fmla="*/ 216 w 244"/>
                <a:gd name="T39" fmla="*/ 213 h 441"/>
                <a:gd name="T40" fmla="*/ 182 w 244"/>
                <a:gd name="T41" fmla="*/ 241 h 441"/>
                <a:gd name="T42" fmla="*/ 136 w 244"/>
                <a:gd name="T43" fmla="*/ 252 h 441"/>
                <a:gd name="T44" fmla="*/ 38 w 244"/>
                <a:gd name="T45" fmla="*/ 252 h 441"/>
                <a:gd name="T46" fmla="*/ 38 w 244"/>
                <a:gd name="T47" fmla="*/ 441 h 441"/>
                <a:gd name="T48" fmla="*/ 0 w 244"/>
                <a:gd name="T49" fmla="*/ 441 h 441"/>
                <a:gd name="T50" fmla="*/ 0 w 244"/>
                <a:gd name="T51"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4" h="441">
                  <a:moveTo>
                    <a:pt x="38" y="210"/>
                  </a:moveTo>
                  <a:cubicBezTo>
                    <a:pt x="136" y="210"/>
                    <a:pt x="136" y="210"/>
                    <a:pt x="136" y="210"/>
                  </a:cubicBezTo>
                  <a:cubicBezTo>
                    <a:pt x="145" y="210"/>
                    <a:pt x="154" y="208"/>
                    <a:pt x="162" y="204"/>
                  </a:cubicBezTo>
                  <a:cubicBezTo>
                    <a:pt x="171" y="199"/>
                    <a:pt x="178" y="193"/>
                    <a:pt x="185" y="185"/>
                  </a:cubicBezTo>
                  <a:cubicBezTo>
                    <a:pt x="191" y="178"/>
                    <a:pt x="196" y="169"/>
                    <a:pt x="200" y="158"/>
                  </a:cubicBezTo>
                  <a:cubicBezTo>
                    <a:pt x="204" y="148"/>
                    <a:pt x="205" y="137"/>
                    <a:pt x="205" y="125"/>
                  </a:cubicBezTo>
                  <a:cubicBezTo>
                    <a:pt x="205" y="113"/>
                    <a:pt x="204" y="102"/>
                    <a:pt x="200" y="92"/>
                  </a:cubicBezTo>
                  <a:cubicBezTo>
                    <a:pt x="196" y="82"/>
                    <a:pt x="192" y="73"/>
                    <a:pt x="185" y="66"/>
                  </a:cubicBezTo>
                  <a:cubicBezTo>
                    <a:pt x="179" y="59"/>
                    <a:pt x="172" y="53"/>
                    <a:pt x="163" y="49"/>
                  </a:cubicBezTo>
                  <a:cubicBezTo>
                    <a:pt x="155" y="45"/>
                    <a:pt x="146" y="43"/>
                    <a:pt x="136" y="43"/>
                  </a:cubicBezTo>
                  <a:cubicBezTo>
                    <a:pt x="38" y="43"/>
                    <a:pt x="38" y="43"/>
                    <a:pt x="38" y="43"/>
                  </a:cubicBezTo>
                  <a:lnTo>
                    <a:pt x="38" y="210"/>
                  </a:lnTo>
                  <a:close/>
                  <a:moveTo>
                    <a:pt x="0" y="0"/>
                  </a:moveTo>
                  <a:cubicBezTo>
                    <a:pt x="136" y="0"/>
                    <a:pt x="136" y="0"/>
                    <a:pt x="136" y="0"/>
                  </a:cubicBezTo>
                  <a:cubicBezTo>
                    <a:pt x="153" y="0"/>
                    <a:pt x="168" y="3"/>
                    <a:pt x="182" y="11"/>
                  </a:cubicBezTo>
                  <a:cubicBezTo>
                    <a:pt x="195" y="19"/>
                    <a:pt x="207" y="28"/>
                    <a:pt x="216" y="40"/>
                  </a:cubicBezTo>
                  <a:cubicBezTo>
                    <a:pt x="225" y="52"/>
                    <a:pt x="232" y="66"/>
                    <a:pt x="237" y="80"/>
                  </a:cubicBezTo>
                  <a:cubicBezTo>
                    <a:pt x="242" y="95"/>
                    <a:pt x="244" y="110"/>
                    <a:pt x="244" y="125"/>
                  </a:cubicBezTo>
                  <a:cubicBezTo>
                    <a:pt x="244" y="142"/>
                    <a:pt x="242" y="157"/>
                    <a:pt x="237" y="172"/>
                  </a:cubicBezTo>
                  <a:cubicBezTo>
                    <a:pt x="232" y="188"/>
                    <a:pt x="225" y="201"/>
                    <a:pt x="216" y="213"/>
                  </a:cubicBezTo>
                  <a:cubicBezTo>
                    <a:pt x="207" y="225"/>
                    <a:pt x="195" y="234"/>
                    <a:pt x="182" y="241"/>
                  </a:cubicBezTo>
                  <a:cubicBezTo>
                    <a:pt x="168" y="248"/>
                    <a:pt x="153" y="252"/>
                    <a:pt x="136" y="252"/>
                  </a:cubicBezTo>
                  <a:cubicBezTo>
                    <a:pt x="38" y="252"/>
                    <a:pt x="38" y="252"/>
                    <a:pt x="38" y="252"/>
                  </a:cubicBezTo>
                  <a:cubicBezTo>
                    <a:pt x="38" y="441"/>
                    <a:pt x="38" y="441"/>
                    <a:pt x="38" y="441"/>
                  </a:cubicBezTo>
                  <a:cubicBezTo>
                    <a:pt x="0" y="441"/>
                    <a:pt x="0" y="441"/>
                    <a:pt x="0" y="441"/>
                  </a:cubicBez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 name="Oval 8">
              <a:extLst>
                <a:ext uri="{FF2B5EF4-FFF2-40B4-BE49-F238E27FC236}">
                  <a16:creationId xmlns:a16="http://schemas.microsoft.com/office/drawing/2014/main" id="{D510F6E9-B9C3-91B2-D0B4-3A7FA99EDB88}"/>
                </a:ext>
              </a:extLst>
            </p:cNvPr>
            <p:cNvSpPr>
              <a:spLocks noChangeArrowheads="1"/>
            </p:cNvSpPr>
            <p:nvPr/>
          </p:nvSpPr>
          <p:spPr bwMode="auto">
            <a:xfrm>
              <a:off x="6970464" y="5261423"/>
              <a:ext cx="328613" cy="330200"/>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A5D7A"/>
                </a:solidFill>
                <a:effectLst/>
                <a:uLnTx/>
                <a:uFillTx/>
                <a:latin typeface="Arial" panose="020B0604020202020204" pitchFamily="34" charset="0"/>
                <a:ea typeface="+mn-ea"/>
                <a:cs typeface="+mn-cs"/>
              </a:endParaRPr>
            </a:p>
          </p:txBody>
        </p:sp>
      </p:grpSp>
    </p:spTree>
    <p:extLst>
      <p:ext uri="{BB962C8B-B14F-4D97-AF65-F5344CB8AC3E}">
        <p14:creationId xmlns:p14="http://schemas.microsoft.com/office/powerpoint/2010/main" val="20538684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6CDF20-0B97-1B9C-5347-1CAFAD3AF0DD}"/>
            </a:ext>
          </a:extLst>
        </p:cNvPr>
        <p:cNvGrpSpPr/>
        <p:nvPr/>
      </p:nvGrpSpPr>
      <p:grpSpPr>
        <a:xfrm>
          <a:off x="0" y="0"/>
          <a:ext cx="0" cy="0"/>
          <a:chOff x="0" y="0"/>
          <a:chExt cx="0" cy="0"/>
        </a:xfrm>
      </p:grpSpPr>
      <p:graphicFrame>
        <p:nvGraphicFramePr>
          <p:cNvPr id="15" name="Chart 8">
            <a:extLst>
              <a:ext uri="{FF2B5EF4-FFF2-40B4-BE49-F238E27FC236}">
                <a16:creationId xmlns:a16="http://schemas.microsoft.com/office/drawing/2014/main" id="{28BF9634-79D6-6A5A-3D04-EEF1475D1035}"/>
              </a:ext>
            </a:extLst>
          </p:cNvPr>
          <p:cNvGraphicFramePr/>
          <p:nvPr>
            <p:extLst>
              <p:ext uri="{D42A27DB-BD31-4B8C-83A1-F6EECF244321}">
                <p14:modId xmlns:p14="http://schemas.microsoft.com/office/powerpoint/2010/main" val="2442655227"/>
              </p:ext>
            </p:extLst>
          </p:nvPr>
        </p:nvGraphicFramePr>
        <p:xfrm>
          <a:off x="8820649" y="2608730"/>
          <a:ext cx="2197872" cy="3773020"/>
        </p:xfrm>
        <a:graphic>
          <a:graphicData uri="http://schemas.openxmlformats.org/drawingml/2006/chart">
            <c:chart xmlns:c="http://schemas.openxmlformats.org/drawingml/2006/chart" xmlns:r="http://schemas.openxmlformats.org/officeDocument/2006/relationships" r:id="rId3"/>
          </a:graphicData>
        </a:graphic>
      </p:graphicFrame>
      <p:sp>
        <p:nvSpPr>
          <p:cNvPr id="3" name="Tijdelijke aanduiding voor tekst 7">
            <a:extLst>
              <a:ext uri="{FF2B5EF4-FFF2-40B4-BE49-F238E27FC236}">
                <a16:creationId xmlns:a16="http://schemas.microsoft.com/office/drawing/2014/main" id="{33F2BB2F-847F-5432-8603-B152C2BAFDF6}"/>
              </a:ext>
            </a:extLst>
          </p:cNvPr>
          <p:cNvSpPr>
            <a:spLocks noGrp="1"/>
          </p:cNvSpPr>
          <p:nvPr>
            <p:ph type="body" sz="quarter" idx="15"/>
          </p:nvPr>
        </p:nvSpPr>
        <p:spPr>
          <a:xfrm>
            <a:off x="480598" y="370682"/>
            <a:ext cx="4715290" cy="789782"/>
          </a:xfrm>
        </p:spPr>
        <p:txBody>
          <a:bodyPr anchor="t"/>
          <a:lstStyle/>
          <a:p>
            <a:r>
              <a:rPr lang="en-GB" sz="2400" noProof="0" dirty="0"/>
              <a:t>Installer information</a:t>
            </a:r>
          </a:p>
        </p:txBody>
      </p:sp>
      <p:graphicFrame>
        <p:nvGraphicFramePr>
          <p:cNvPr id="25" name="Table 22">
            <a:extLst>
              <a:ext uri="{FF2B5EF4-FFF2-40B4-BE49-F238E27FC236}">
                <a16:creationId xmlns:a16="http://schemas.microsoft.com/office/drawing/2014/main" id="{912B0ED8-6C49-2842-1CA1-06E8756098F4}"/>
              </a:ext>
            </a:extLst>
          </p:cNvPr>
          <p:cNvGraphicFramePr>
            <a:graphicFrameLocks noGrp="1"/>
          </p:cNvGraphicFramePr>
          <p:nvPr/>
        </p:nvGraphicFramePr>
        <p:xfrm>
          <a:off x="5427317" y="5136148"/>
          <a:ext cx="2081164" cy="734640"/>
        </p:xfrm>
        <a:graphic>
          <a:graphicData uri="http://schemas.openxmlformats.org/drawingml/2006/table">
            <a:tbl>
              <a:tblPr firstRow="1" bandRow="1">
                <a:tableStyleId>{5C22544A-7EE6-4342-B048-85BDC9FD1C3A}</a:tableStyleId>
              </a:tblPr>
              <a:tblGrid>
                <a:gridCol w="2081164">
                  <a:extLst>
                    <a:ext uri="{9D8B030D-6E8A-4147-A177-3AD203B41FA5}">
                      <a16:colId xmlns:a16="http://schemas.microsoft.com/office/drawing/2014/main" val="1648097903"/>
                    </a:ext>
                  </a:extLst>
                </a:gridCol>
              </a:tblGrid>
              <a:tr h="367320">
                <a:tc>
                  <a:txBody>
                    <a:bodyPr/>
                    <a:lstStyle/>
                    <a:p>
                      <a:pPr algn="r">
                        <a:lnSpc>
                          <a:spcPts val="1500"/>
                        </a:lnSpc>
                        <a:spcBef>
                          <a:spcPts val="400"/>
                        </a:spcBef>
                        <a:spcAft>
                          <a:spcPts val="400"/>
                        </a:spcAft>
                      </a:pPr>
                      <a:endParaRPr kumimoji="0" lang="hr-HR" sz="1200" b="0" i="0" u="none" strike="noStrike" kern="1200" cap="none" spc="0" normalizeH="0" baseline="0" noProof="0" dirty="0">
                        <a:ln>
                          <a:noFill/>
                        </a:ln>
                        <a:solidFill>
                          <a:srgbClr val="A6A6A6"/>
                        </a:solidFill>
                        <a:effectLst/>
                        <a:uLnTx/>
                        <a:uFillTx/>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16561624"/>
                  </a:ext>
                </a:extLst>
              </a:tr>
              <a:tr h="367320">
                <a:tc>
                  <a:txBody>
                    <a:bodyPr/>
                    <a:lstStyle/>
                    <a:p>
                      <a:pPr algn="r">
                        <a:lnSpc>
                          <a:spcPts val="1500"/>
                        </a:lnSpc>
                        <a:spcBef>
                          <a:spcPts val="400"/>
                        </a:spcBef>
                        <a:spcAft>
                          <a:spcPts val="400"/>
                        </a:spcAft>
                      </a:pPr>
                      <a:endParaRPr lang="en-US" sz="1200" noProof="0" dirty="0">
                        <a:solidFill>
                          <a:srgbClr val="A6A6A6"/>
                        </a:solidFill>
                        <a:latin typeface="Arial" panose="020B0604020202020204" pitchFamily="34" charset="0"/>
                        <a:cs typeface="Arial" panose="020B060402020202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853896313"/>
                  </a:ext>
                </a:extLst>
              </a:tr>
            </a:tbl>
          </a:graphicData>
        </a:graphic>
      </p:graphicFrame>
      <p:graphicFrame>
        <p:nvGraphicFramePr>
          <p:cNvPr id="14" name="Table 22">
            <a:extLst>
              <a:ext uri="{FF2B5EF4-FFF2-40B4-BE49-F238E27FC236}">
                <a16:creationId xmlns:a16="http://schemas.microsoft.com/office/drawing/2014/main" id="{89FD993B-6750-4C48-AEB5-123AFDD38CE2}"/>
              </a:ext>
            </a:extLst>
          </p:cNvPr>
          <p:cNvGraphicFramePr>
            <a:graphicFrameLocks noGrp="1"/>
          </p:cNvGraphicFramePr>
          <p:nvPr>
            <p:extLst>
              <p:ext uri="{D42A27DB-BD31-4B8C-83A1-F6EECF244321}">
                <p14:modId xmlns:p14="http://schemas.microsoft.com/office/powerpoint/2010/main" val="1054391350"/>
              </p:ext>
            </p:extLst>
          </p:nvPr>
        </p:nvGraphicFramePr>
        <p:xfrm>
          <a:off x="5986836" y="1989138"/>
          <a:ext cx="5827339" cy="4403640"/>
        </p:xfrm>
        <a:graphic>
          <a:graphicData uri="http://schemas.openxmlformats.org/drawingml/2006/table">
            <a:tbl>
              <a:tblPr firstRow="1" bandRow="1"/>
              <a:tblGrid>
                <a:gridCol w="2736850">
                  <a:extLst>
                    <a:ext uri="{9D8B030D-6E8A-4147-A177-3AD203B41FA5}">
                      <a16:colId xmlns:a16="http://schemas.microsoft.com/office/drawing/2014/main" val="1648097903"/>
                    </a:ext>
                  </a:extLst>
                </a:gridCol>
                <a:gridCol w="2249114">
                  <a:extLst>
                    <a:ext uri="{9D8B030D-6E8A-4147-A177-3AD203B41FA5}">
                      <a16:colId xmlns:a16="http://schemas.microsoft.com/office/drawing/2014/main" val="1523426790"/>
                    </a:ext>
                  </a:extLst>
                </a:gridCol>
                <a:gridCol w="841375">
                  <a:extLst>
                    <a:ext uri="{9D8B030D-6E8A-4147-A177-3AD203B41FA5}">
                      <a16:colId xmlns:a16="http://schemas.microsoft.com/office/drawing/2014/main" val="2605001032"/>
                    </a:ext>
                  </a:extLst>
                </a:gridCol>
              </a:tblGrid>
              <a:tr h="263291">
                <a:tc>
                  <a:txBody>
                    <a:bodyPr/>
                    <a:lstStyle/>
                    <a:p>
                      <a:pPr algn="r" fontAlgn="t">
                        <a:buNone/>
                      </a:pPr>
                      <a:endParaRPr kumimoji="0" lang="en-GB" sz="12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fontAlgn="t">
                        <a:buNone/>
                      </a:pPr>
                      <a:r>
                        <a:rPr kumimoji="0" lang="en-GB" sz="12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2026</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r" fontAlgn="t">
                        <a:buNone/>
                      </a:pPr>
                      <a:r>
                        <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Arial" panose="020B0604020202020204" pitchFamily="34" charset="0"/>
                        </a:rPr>
                        <a:t>2024</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12210350"/>
                  </a:ext>
                </a:extLst>
              </a:tr>
              <a:tr h="317640">
                <a:tc>
                  <a:txBody>
                    <a:bodyPr/>
                    <a:lstStyle/>
                    <a:p>
                      <a:pPr marL="0" marR="0" lvl="0" indent="0" algn="r" defTabSz="914400" rtl="0" eaLnBrk="1" fontAlgn="t" latinLnBrk="0" hangingPunct="1">
                        <a:lnSpc>
                          <a:spcPct val="107000"/>
                        </a:lnSpc>
                        <a:spcBef>
                          <a:spcPts val="0"/>
                        </a:spcBef>
                        <a:spcAft>
                          <a:spcPts val="800"/>
                        </a:spcAft>
                        <a:buClrTx/>
                        <a:buSzTx/>
                        <a:buFontTx/>
                        <a:buNone/>
                        <a:tabLst/>
                        <a:defRPr/>
                      </a:pPr>
                      <a:r>
                        <a:rPr kumimoji="0" lang="en-GB" sz="12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Traditional:</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t">
                        <a:buNone/>
                      </a:pPr>
                      <a:r>
                        <a:rPr kumimoji="0" lang="hr-HR" sz="1200" b="1" i="0" u="none" strike="noStrike" kern="1200" cap="none" spc="0" normalizeH="0" baseline="0" noProof="0" dirty="0">
                          <a:ln>
                            <a:noFill/>
                          </a:ln>
                          <a:solidFill>
                            <a:srgbClr val="0A5D7A"/>
                          </a:solidFill>
                          <a:effectLst/>
                          <a:uLnTx/>
                          <a:uFillTx/>
                          <a:latin typeface="Arial" panose="020B0604020202020204" pitchFamily="34" charset="0"/>
                          <a:ea typeface="+mn-ea"/>
                          <a:cs typeface="Arial" panose="020B0604020202020204" pitchFamily="34" charset="0"/>
                        </a:rPr>
                        <a:t>xx</a:t>
                      </a:r>
                      <a:r>
                        <a:rPr kumimoji="0" lang="en-GB" sz="1200" b="1" i="0" u="none" strike="noStrike" kern="1200" cap="none" spc="0" normalizeH="0" baseline="0" noProof="0" dirty="0">
                          <a:ln>
                            <a:noFill/>
                          </a:ln>
                          <a:solidFill>
                            <a:srgbClr val="0A5D7A"/>
                          </a:solidFill>
                          <a:effectLst/>
                          <a:uLnTx/>
                          <a:uFillTx/>
                          <a:latin typeface="Arial" panose="020B0604020202020204" pitchFamily="34" charset="0"/>
                          <a:ea typeface="+mn-ea"/>
                          <a:cs typeface="Arial" panose="020B0604020202020204" pitchFamily="34" charset="0"/>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hr-HR" sz="1200" b="1" i="0" u="none" strike="noStrike" kern="1200" cap="none" spc="0" normalizeH="0" baseline="0" noProof="0" dirty="0">
                          <a:ln>
                            <a:noFill/>
                          </a:ln>
                          <a:solidFill>
                            <a:srgbClr val="A6A6A6"/>
                          </a:solidFill>
                          <a:effectLst/>
                          <a:uLnTx/>
                          <a:uFillTx/>
                          <a:latin typeface="Arial" panose="020B0604020202020204" pitchFamily="34" charset="0"/>
                          <a:ea typeface="+mn-ea"/>
                          <a:cs typeface="Arial" panose="020B0604020202020204" pitchFamily="34" charset="0"/>
                        </a:rPr>
                        <a:t>50</a:t>
                      </a:r>
                      <a:r>
                        <a:rPr kumimoji="0" lang="en-GB" sz="1200" b="1" i="0" u="none" strike="noStrike" kern="1200" cap="none" spc="0" normalizeH="0" baseline="0" noProof="0" dirty="0">
                          <a:ln>
                            <a:noFill/>
                          </a:ln>
                          <a:solidFill>
                            <a:srgbClr val="A6A6A6"/>
                          </a:solidFill>
                          <a:effectLst/>
                          <a:uLnTx/>
                          <a:uFillTx/>
                          <a:latin typeface="Arial" panose="020B0604020202020204" pitchFamily="34" charset="0"/>
                          <a:ea typeface="+mn-ea"/>
                          <a:cs typeface="Arial" panose="020B0604020202020204" pitchFamily="34" charset="0"/>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84557609"/>
                  </a:ext>
                </a:extLst>
              </a:tr>
              <a:tr h="317640">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Lorem ipsum </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fontAlgn="t">
                        <a:buNone/>
                      </a:pP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Arial" panose="020B0604020202020204" pitchFamily="34" charset="0"/>
                        </a:rPr>
                        <a:t>5</a:t>
                      </a:r>
                      <a:r>
                        <a:rPr kumimoji="0" lang="hr-HR" sz="1200" b="0" i="0" u="none" strike="noStrike" kern="1200" cap="none" spc="0" normalizeH="0" baseline="0" noProof="0" dirty="0">
                          <a:ln>
                            <a:noFill/>
                          </a:ln>
                          <a:solidFill>
                            <a:srgbClr val="A6A6A6"/>
                          </a:solidFill>
                          <a:effectLst/>
                          <a:uLnTx/>
                          <a:uFillTx/>
                          <a:latin typeface="Arial" panose="020B0604020202020204" pitchFamily="34" charset="0"/>
                          <a:ea typeface="+mn-ea"/>
                          <a:cs typeface="Arial" panose="020B0604020202020204" pitchFamily="34" charset="0"/>
                        </a:rPr>
                        <a:t>0</a:t>
                      </a:r>
                      <a:r>
                        <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Arial" panose="020B0604020202020204" pitchFamily="34" charset="0"/>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99410157"/>
                  </a:ext>
                </a:extLst>
              </a:tr>
              <a:tr h="317640">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Lorem ipsum </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fontAlgn="t">
                        <a:buNone/>
                      </a:pP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Arial" panose="020B0604020202020204" pitchFamily="34" charset="0"/>
                        </a:rPr>
                        <a:t>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81247409"/>
                  </a:ext>
                </a:extLst>
              </a:tr>
              <a:tr h="317640">
                <a:tc>
                  <a:txBody>
                    <a:bodyPr/>
                    <a:lstStyle/>
                    <a:p>
                      <a:pPr marL="0" algn="r" defTabSz="914400" rtl="0" eaLnBrk="1" fontAlgn="t" latinLnBrk="0" hangingPunct="1">
                        <a:buNone/>
                      </a:pPr>
                      <a:endParaRPr kumimoji="0" lang="en-GB" sz="12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fontAlgn="t">
                        <a:buNone/>
                      </a:pP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52682050"/>
                  </a:ext>
                </a:extLst>
              </a:tr>
              <a:tr h="317640">
                <a:tc>
                  <a:txBody>
                    <a:bodyPr/>
                    <a:lstStyle/>
                    <a:p>
                      <a:pPr marL="0" algn="r" defTabSz="914400" rtl="0" eaLnBrk="1" fontAlgn="t" latinLnBrk="0" hangingPunct="1">
                        <a:buNone/>
                      </a:pPr>
                      <a:endParaRPr kumimoji="0" lang="en-GB" sz="12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fontAlgn="t">
                        <a:buNone/>
                      </a:pP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83122772"/>
                  </a:ext>
                </a:extLst>
              </a:tr>
              <a:tr h="317640">
                <a:tc>
                  <a:txBody>
                    <a:bodyPr/>
                    <a:lstStyle/>
                    <a:p>
                      <a:pPr marL="0" algn="r" defTabSz="914400" rtl="0" eaLnBrk="1" fontAlgn="t" latinLnBrk="0" hangingPunct="1">
                        <a:buNone/>
                      </a:pPr>
                      <a:endParaRPr kumimoji="0" lang="en-GB" sz="12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fontAlgn="t">
                        <a:buNone/>
                      </a:pP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38881924"/>
                  </a:ext>
                </a:extLst>
              </a:tr>
              <a:tr h="317640">
                <a:tc>
                  <a:txBody>
                    <a:bodyPr/>
                    <a:lstStyle/>
                    <a:p>
                      <a:pPr marL="0" algn="r" defTabSz="914400" rtl="0" eaLnBrk="1" fontAlgn="t" latinLnBrk="0" hangingPunct="1">
                        <a:buNone/>
                      </a:pPr>
                      <a:endParaRPr kumimoji="0" lang="en-GB" sz="12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fontAlgn="t">
                        <a:buNone/>
                      </a:pP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3155186"/>
                  </a:ext>
                </a:extLst>
              </a:tr>
              <a:tr h="317640">
                <a:tc>
                  <a:txBody>
                    <a:bodyPr/>
                    <a:lstStyle/>
                    <a:p>
                      <a:pPr marL="0" algn="r" defTabSz="914400" rtl="0" eaLnBrk="1" fontAlgn="t" latinLnBrk="0" hangingPunct="1">
                        <a:buNone/>
                      </a:pPr>
                      <a:endParaRPr kumimoji="0" lang="en-GB" sz="12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fontAlgn="t">
                        <a:buNone/>
                      </a:pP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85148044"/>
                  </a:ext>
                </a:extLst>
              </a:tr>
              <a:tr h="317640">
                <a:tc>
                  <a:txBody>
                    <a:bodyPr/>
                    <a:lstStyle/>
                    <a:p>
                      <a:pPr marL="0" algn="r" defTabSz="914400" rtl="0" eaLnBrk="1" fontAlgn="t" latinLnBrk="0" hangingPunct="1">
                        <a:buNone/>
                      </a:pPr>
                      <a:endParaRPr kumimoji="0" lang="en-GB" sz="12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fontAlgn="t">
                        <a:buNone/>
                      </a:pP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111255014"/>
                  </a:ext>
                </a:extLst>
              </a:tr>
              <a:tr h="317640">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algn="r" defTabSz="914400" rtl="0" eaLnBrk="1" fontAlgn="t" latinLnBrk="0" hangingPunct="1">
                        <a:buNone/>
                      </a:pPr>
                      <a:r>
                        <a:rPr kumimoji="0" lang="en-GB" sz="12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Personal: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t">
                        <a:buNone/>
                      </a:pPr>
                      <a:r>
                        <a:rPr kumimoji="0" lang="hr-HR" sz="1200" b="1" i="0" u="none" strike="noStrike" kern="1200" cap="none" spc="0" normalizeH="0" baseline="0" noProof="0" dirty="0">
                          <a:ln>
                            <a:noFill/>
                          </a:ln>
                          <a:solidFill>
                            <a:srgbClr val="0A5D7A"/>
                          </a:solidFill>
                          <a:effectLst/>
                          <a:uLnTx/>
                          <a:uFillTx/>
                          <a:latin typeface="Arial" panose="020B0604020202020204" pitchFamily="34" charset="0"/>
                          <a:ea typeface="+mn-ea"/>
                          <a:cs typeface="Arial" panose="020B0604020202020204" pitchFamily="34" charset="0"/>
                        </a:rPr>
                        <a:t>xx</a:t>
                      </a:r>
                      <a:r>
                        <a:rPr kumimoji="0" lang="en-GB" sz="1200" b="1" i="0" u="none" strike="noStrike" kern="1200" cap="none" spc="0" normalizeH="0" baseline="0" noProof="0" dirty="0">
                          <a:ln>
                            <a:noFill/>
                          </a:ln>
                          <a:solidFill>
                            <a:srgbClr val="0A5D7A"/>
                          </a:solidFill>
                          <a:effectLst/>
                          <a:uLnTx/>
                          <a:uFillTx/>
                          <a:latin typeface="Arial" panose="020B0604020202020204" pitchFamily="34" charset="0"/>
                          <a:ea typeface="+mn-ea"/>
                          <a:cs typeface="Arial" panose="020B0604020202020204" pitchFamily="34" charset="0"/>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hr-HR" sz="1200" b="1" i="0" u="none" strike="noStrike" kern="1200" cap="none" spc="0" normalizeH="0" baseline="0" noProof="0" dirty="0">
                          <a:ln>
                            <a:noFill/>
                          </a:ln>
                          <a:solidFill>
                            <a:srgbClr val="A6A6A6"/>
                          </a:solidFill>
                          <a:effectLst/>
                          <a:uLnTx/>
                          <a:uFillTx/>
                          <a:latin typeface="Arial" panose="020B0604020202020204" pitchFamily="34" charset="0"/>
                          <a:ea typeface="+mn-ea"/>
                          <a:cs typeface="Arial" panose="020B0604020202020204" pitchFamily="34" charset="0"/>
                        </a:rPr>
                        <a:t>50</a:t>
                      </a:r>
                      <a:r>
                        <a:rPr kumimoji="0" lang="en-GB" sz="1200" b="1" i="0" u="none" strike="noStrike" kern="1200" cap="none" spc="0" normalizeH="0" baseline="0" noProof="0" dirty="0">
                          <a:ln>
                            <a:noFill/>
                          </a:ln>
                          <a:solidFill>
                            <a:srgbClr val="A6A6A6"/>
                          </a:solidFill>
                          <a:effectLst/>
                          <a:uLnTx/>
                          <a:uFillTx/>
                          <a:latin typeface="Arial" panose="020B0604020202020204" pitchFamily="34" charset="0"/>
                          <a:ea typeface="+mn-ea"/>
                          <a:cs typeface="Arial" panose="020B0604020202020204" pitchFamily="34" charset="0"/>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96477970"/>
                  </a:ext>
                </a:extLst>
              </a:tr>
              <a:tr h="317640">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Lorem ipsum </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fontAlgn="t">
                        <a:buNone/>
                      </a:pP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Arial" panose="020B0604020202020204" pitchFamily="34" charset="0"/>
                        </a:rPr>
                        <a:t>5</a:t>
                      </a:r>
                      <a:r>
                        <a:rPr kumimoji="0" lang="hr-HR" sz="1200" b="0" i="0" u="none" strike="noStrike" kern="1200" cap="none" spc="0" normalizeH="0" baseline="0" noProof="0" dirty="0">
                          <a:ln>
                            <a:noFill/>
                          </a:ln>
                          <a:solidFill>
                            <a:srgbClr val="A6A6A6"/>
                          </a:solidFill>
                          <a:effectLst/>
                          <a:uLnTx/>
                          <a:uFillTx/>
                          <a:latin typeface="Arial" panose="020B0604020202020204" pitchFamily="34" charset="0"/>
                          <a:ea typeface="+mn-ea"/>
                          <a:cs typeface="Arial" panose="020B0604020202020204" pitchFamily="34" charset="0"/>
                        </a:rPr>
                        <a:t>0</a:t>
                      </a:r>
                      <a:r>
                        <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Arial" panose="020B0604020202020204" pitchFamily="34" charset="0"/>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5275480"/>
                  </a:ext>
                </a:extLst>
              </a:tr>
              <a:tr h="317640">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Lorem ipsum </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fontAlgn="t">
                        <a:buNone/>
                      </a:pP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Arial" panose="020B0604020202020204" pitchFamily="34" charset="0"/>
                        </a:rPr>
                        <a:t>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62393814"/>
                  </a:ext>
                </a:extLst>
              </a:tr>
              <a:tr h="317640">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Lorem ipsum </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fontAlgn="t">
                        <a:buNone/>
                      </a:pP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dirty="0">
                          <a:ln>
                            <a:noFill/>
                          </a:ln>
                          <a:solidFill>
                            <a:srgbClr val="A6A6A6"/>
                          </a:solidFill>
                          <a:effectLst/>
                          <a:uLnTx/>
                          <a:uFillTx/>
                          <a:latin typeface="Arial" panose="020B0604020202020204" pitchFamily="34" charset="0"/>
                          <a:ea typeface="+mn-ea"/>
                          <a:cs typeface="Arial" panose="020B0604020202020204" pitchFamily="34" charset="0"/>
                        </a:rPr>
                        <a:t>50</a:t>
                      </a:r>
                      <a:r>
                        <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Arial" panose="020B0604020202020204" pitchFamily="34" charset="0"/>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7441262"/>
                  </a:ext>
                </a:extLst>
              </a:tr>
            </a:tbl>
          </a:graphicData>
        </a:graphic>
      </p:graphicFrame>
      <p:sp>
        <p:nvSpPr>
          <p:cNvPr id="16" name="Tekstvak 11">
            <a:extLst>
              <a:ext uri="{FF2B5EF4-FFF2-40B4-BE49-F238E27FC236}">
                <a16:creationId xmlns:a16="http://schemas.microsoft.com/office/drawing/2014/main" id="{F446FB88-840F-CF9C-AB9B-62E347DD17B0}"/>
              </a:ext>
            </a:extLst>
          </p:cNvPr>
          <p:cNvSpPr txBox="1"/>
          <p:nvPr/>
        </p:nvSpPr>
        <p:spPr>
          <a:xfrm>
            <a:off x="5610747" y="1515482"/>
            <a:ext cx="4930908" cy="361939"/>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595959"/>
                </a:solidFill>
                <a:effectLst/>
                <a:uLnTx/>
                <a:uFillTx/>
                <a:latin typeface="Arial" panose="020B0604020202020204"/>
                <a:ea typeface="+mn-ea"/>
                <a:cs typeface="+mn-cs"/>
              </a:rPr>
              <a:t>Media sources 2026 vs. 2024</a:t>
            </a:r>
            <a:endParaRPr kumimoji="0" lang="en-GB" sz="1100" b="0" i="0" u="none" strike="noStrike" kern="1200" cap="none" spc="0" normalizeH="0" baseline="0" noProof="0" dirty="0">
              <a:ln>
                <a:noFill/>
              </a:ln>
              <a:solidFill>
                <a:srgbClr val="595959"/>
              </a:solidFill>
              <a:effectLst/>
              <a:uLnTx/>
              <a:uFillTx/>
              <a:latin typeface="Arial" panose="020B0604020202020204"/>
              <a:ea typeface="+mn-ea"/>
              <a:cs typeface="+mn-cs"/>
            </a:endParaRPr>
          </a:p>
        </p:txBody>
      </p:sp>
      <p:sp>
        <p:nvSpPr>
          <p:cNvPr id="6" name="Tijdelijke aanduiding voor tekst 20">
            <a:extLst>
              <a:ext uri="{FF2B5EF4-FFF2-40B4-BE49-F238E27FC236}">
                <a16:creationId xmlns:a16="http://schemas.microsoft.com/office/drawing/2014/main" id="{F2F9F478-990C-A4D6-D7CE-9DFD1E009F1A}"/>
              </a:ext>
            </a:extLst>
          </p:cNvPr>
          <p:cNvSpPr>
            <a:spLocks noGrp="1"/>
          </p:cNvSpPr>
          <p:nvPr>
            <p:ph type="body" sz="quarter" idx="16"/>
          </p:nvPr>
        </p:nvSpPr>
        <p:spPr>
          <a:xfrm>
            <a:off x="459405" y="2010351"/>
            <a:ext cx="4783039" cy="4371399"/>
          </a:xfrm>
        </p:spPr>
        <p:txBody>
          <a:bodyPr anchor="ctr"/>
          <a:lstStyle/>
          <a:p>
            <a:pPr lvl="0" eaLnBrk="0" fontAlgn="base" hangingPunct="0">
              <a:spcBef>
                <a:spcPct val="0"/>
              </a:spcBef>
              <a:spcAft>
                <a:spcPct val="0"/>
              </a:spcAft>
            </a:pPr>
            <a:r>
              <a:rPr lang="en-US" altLang="en-NL" sz="1600" b="1" dirty="0"/>
              <a:t>Lorem ipsum dolor sit </a:t>
            </a:r>
            <a:r>
              <a:rPr lang="en-US" altLang="en-NL" sz="1600" b="1" dirty="0" err="1"/>
              <a:t>amet</a:t>
            </a:r>
            <a:r>
              <a:rPr lang="en-US" altLang="en-NL" sz="1600" b="1" dirty="0"/>
              <a:t>, </a:t>
            </a:r>
            <a:r>
              <a:rPr lang="en-US" altLang="en-NL" sz="1600" b="1" dirty="0" err="1"/>
              <a:t>consectetuer</a:t>
            </a:r>
            <a:r>
              <a:rPr lang="en-US" altLang="en-NL" sz="1600" b="1" dirty="0"/>
              <a:t> </a:t>
            </a:r>
            <a:r>
              <a:rPr lang="en-US" altLang="en-NL" sz="1600" b="1" dirty="0" err="1"/>
              <a:t>adipiscing</a:t>
            </a:r>
            <a:r>
              <a:rPr lang="en-US" altLang="en-NL" sz="1600" b="1" dirty="0"/>
              <a:t> </a:t>
            </a:r>
            <a:r>
              <a:rPr lang="en-US" altLang="en-NL" sz="1600" b="1" dirty="0" err="1"/>
              <a:t>elit</a:t>
            </a:r>
            <a:r>
              <a:rPr lang="en-US" altLang="en-NL" sz="1600" b="1" dirty="0"/>
              <a:t>. </a:t>
            </a:r>
          </a:p>
          <a:p>
            <a:pPr lvl="0" eaLnBrk="0" fontAlgn="base" hangingPunct="0">
              <a:spcBef>
                <a:spcPct val="0"/>
              </a:spcBef>
              <a:spcAft>
                <a:spcPct val="0"/>
              </a:spcAft>
            </a:pPr>
            <a:endParaRPr lang="hr-HR" altLang="en-NL" sz="1600" b="1" dirty="0"/>
          </a:p>
          <a:p>
            <a:pPr lvl="0"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a:t>
            </a:r>
          </a:p>
          <a:p>
            <a:pPr lvl="0" eaLnBrk="0" fontAlgn="base" hangingPunct="0">
              <a:spcBef>
                <a:spcPct val="0"/>
              </a:spcBef>
              <a:spcAft>
                <a:spcPct val="0"/>
              </a:spcAft>
            </a:pPr>
            <a:endParaRPr lang="en-US" altLang="en-NL" sz="1600" dirty="0"/>
          </a:p>
          <a:p>
            <a:pPr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 </a:t>
            </a:r>
          </a:p>
          <a:p>
            <a:pPr eaLnBrk="0" fontAlgn="base" hangingPunct="0">
              <a:spcBef>
                <a:spcPct val="0"/>
              </a:spcBef>
              <a:spcAft>
                <a:spcPct val="0"/>
              </a:spcAft>
            </a:pPr>
            <a:endParaRPr lang="hr-HR" altLang="en-NL" sz="1600" dirty="0"/>
          </a:p>
          <a:p>
            <a:pPr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 </a:t>
            </a:r>
            <a:endParaRPr lang="en-GB" sz="1600" dirty="0"/>
          </a:p>
        </p:txBody>
      </p:sp>
      <p:sp>
        <p:nvSpPr>
          <p:cNvPr id="7" name="Tijdelijke aanduiding voor tekst 5">
            <a:extLst>
              <a:ext uri="{FF2B5EF4-FFF2-40B4-BE49-F238E27FC236}">
                <a16:creationId xmlns:a16="http://schemas.microsoft.com/office/drawing/2014/main" id="{09D6A52B-868F-0418-78CC-C3E2DF60E782}"/>
              </a:ext>
            </a:extLst>
          </p:cNvPr>
          <p:cNvSpPr txBox="1">
            <a:spLocks/>
          </p:cNvSpPr>
          <p:nvPr/>
        </p:nvSpPr>
        <p:spPr>
          <a:xfrm>
            <a:off x="479426" y="1234122"/>
            <a:ext cx="4716462" cy="504826"/>
          </a:xfrm>
          <a:prstGeom prst="rect">
            <a:avLst/>
          </a:prstGeom>
          <a:noFill/>
          <a:ln>
            <a:noFill/>
          </a:ln>
        </p:spPr>
        <p:txBody>
          <a:bodyPr vert="horz" lIns="0" tIns="0" rIns="0" bIns="0" rtlCol="0" anchor="b" anchorCtr="0">
            <a:noAutofit/>
          </a:bodyPr>
          <a:lstStyle>
            <a:lvl1pPr marL="0" indent="0" algn="l" defTabSz="914400" rtl="0" eaLnBrk="1" latinLnBrk="0" hangingPunct="1">
              <a:lnSpc>
                <a:spcPct val="100000"/>
              </a:lnSpc>
              <a:spcBef>
                <a:spcPts val="0"/>
              </a:spcBef>
              <a:buFont typeface="Arial" panose="020B0604020202020204" pitchFamily="34" charset="0"/>
              <a:buNone/>
              <a:defRPr sz="1400" b="0" kern="1200" baseline="0">
                <a:ln>
                  <a:noFill/>
                </a:ln>
                <a:solidFill>
                  <a:srgbClr val="0A5D7A"/>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noProof="0" dirty="0">
                <a:solidFill>
                  <a:schemeClr val="bg1"/>
                </a:solidFill>
              </a:rPr>
              <a:t>Lorem ipsum </a:t>
            </a:r>
            <a:r>
              <a:rPr lang="en-GB" noProof="0" dirty="0" err="1">
                <a:solidFill>
                  <a:schemeClr val="bg1"/>
                </a:solidFill>
              </a:rPr>
              <a:t>dolor</a:t>
            </a:r>
            <a:r>
              <a:rPr lang="en-GB" noProof="0" dirty="0">
                <a:solidFill>
                  <a:schemeClr val="bg1"/>
                </a:solidFill>
              </a:rPr>
              <a:t> sit </a:t>
            </a:r>
            <a:r>
              <a:rPr lang="en-GB" noProof="0" dirty="0" err="1">
                <a:solidFill>
                  <a:schemeClr val="bg1"/>
                </a:solidFill>
              </a:rPr>
              <a:t>amet</a:t>
            </a:r>
            <a:r>
              <a:rPr lang="en-GB" noProof="0" dirty="0">
                <a:solidFill>
                  <a:schemeClr val="bg1"/>
                </a:solidFill>
              </a:rPr>
              <a:t>, </a:t>
            </a:r>
            <a:r>
              <a:rPr lang="en-GB" noProof="0" dirty="0" err="1">
                <a:solidFill>
                  <a:schemeClr val="bg1"/>
                </a:solidFill>
              </a:rPr>
              <a:t>consectetuer</a:t>
            </a:r>
            <a:r>
              <a:rPr lang="en-GB" noProof="0" dirty="0">
                <a:solidFill>
                  <a:schemeClr val="bg1"/>
                </a:solidFill>
              </a:rPr>
              <a:t> </a:t>
            </a:r>
            <a:r>
              <a:rPr lang="en-GB" noProof="0" dirty="0" err="1">
                <a:solidFill>
                  <a:schemeClr val="bg1"/>
                </a:solidFill>
              </a:rPr>
              <a:t>adipiscing</a:t>
            </a:r>
            <a:r>
              <a:rPr lang="en-GB" noProof="0" dirty="0">
                <a:solidFill>
                  <a:schemeClr val="bg1"/>
                </a:solidFill>
              </a:rPr>
              <a:t> </a:t>
            </a:r>
            <a:r>
              <a:rPr lang="en-GB" noProof="0" dirty="0" err="1">
                <a:solidFill>
                  <a:schemeClr val="bg1"/>
                </a:solidFill>
              </a:rPr>
              <a:t>elit</a:t>
            </a:r>
            <a:r>
              <a:rPr lang="en-GB" noProof="0" dirty="0">
                <a:solidFill>
                  <a:schemeClr val="bg1"/>
                </a:solidFill>
              </a:rPr>
              <a:t>. </a:t>
            </a:r>
          </a:p>
          <a:p>
            <a:r>
              <a:rPr lang="en-GB" noProof="0" dirty="0">
                <a:solidFill>
                  <a:schemeClr val="bg1"/>
                </a:solidFill>
              </a:rPr>
              <a:t>.</a:t>
            </a:r>
          </a:p>
        </p:txBody>
      </p:sp>
      <p:sp>
        <p:nvSpPr>
          <p:cNvPr id="11" name="TextBox 10">
            <a:extLst>
              <a:ext uri="{FF2B5EF4-FFF2-40B4-BE49-F238E27FC236}">
                <a16:creationId xmlns:a16="http://schemas.microsoft.com/office/drawing/2014/main" id="{6E930400-0694-AE9F-075D-6823F421D3D3}"/>
              </a:ext>
            </a:extLst>
          </p:cNvPr>
          <p:cNvSpPr txBox="1"/>
          <p:nvPr/>
        </p:nvSpPr>
        <p:spPr>
          <a:xfrm>
            <a:off x="5569932" y="6538629"/>
            <a:ext cx="5923729" cy="319371"/>
          </a:xfrm>
          <a:prstGeom prst="rect">
            <a:avLst/>
          </a:prstGeom>
          <a:noFill/>
        </p:spPr>
        <p:txBody>
          <a:bodyPr wrap="square" lIns="0" tIns="0" rIns="0" bIns="0" rtlCol="0">
            <a:noAutofit/>
          </a:bodyPr>
          <a:lstStyle/>
          <a:p>
            <a:r>
              <a:rPr lang="en-GB" sz="800" dirty="0">
                <a:solidFill>
                  <a:schemeClr val="bg1">
                    <a:lumMod val="75000"/>
                  </a:schemeClr>
                </a:solidFill>
                <a:latin typeface="Arial" panose="020B0604020202020204" pitchFamily="34" charset="0"/>
              </a:rPr>
              <a:t>N (total EU</a:t>
            </a:r>
            <a:r>
              <a:rPr lang="hr-HR" sz="800" dirty="0">
                <a:solidFill>
                  <a:schemeClr val="bg1">
                    <a:lumMod val="75000"/>
                  </a:schemeClr>
                </a:solidFill>
                <a:latin typeface="Arial" panose="020B0604020202020204" pitchFamily="34" charset="0"/>
              </a:rPr>
              <a:t> 2026</a:t>
            </a:r>
            <a:r>
              <a:rPr lang="en-GB" sz="800" dirty="0">
                <a:solidFill>
                  <a:schemeClr val="bg1">
                    <a:lumMod val="75000"/>
                  </a:schemeClr>
                </a:solidFill>
                <a:latin typeface="Arial" panose="020B0604020202020204" pitchFamily="34" charset="0"/>
              </a:rPr>
              <a:t>, random split sample)=4</a:t>
            </a:r>
            <a:r>
              <a:rPr lang="hr-HR" sz="800" dirty="0">
                <a:solidFill>
                  <a:schemeClr val="bg1">
                    <a:lumMod val="75000"/>
                  </a:schemeClr>
                </a:solidFill>
                <a:latin typeface="Arial" panose="020B0604020202020204" pitchFamily="34" charset="0"/>
              </a:rPr>
              <a:t>52 </a:t>
            </a:r>
            <a:r>
              <a:rPr lang="en-GB" sz="800" noProof="0" dirty="0">
                <a:solidFill>
                  <a:schemeClr val="bg1">
                    <a:lumMod val="75000"/>
                  </a:schemeClr>
                </a:solidFill>
                <a:latin typeface="Arial" panose="020B0604020202020204" pitchFamily="34" charset="0"/>
              </a:rPr>
              <a:t> | NOTE: Survey and question approach changed slightly in 2026. Comparisons with 2024 should therefore be treated as directional; differences of ±10 p.p. or more are highlighted as potentially meaningful</a:t>
            </a:r>
            <a:r>
              <a:rPr lang="hr-HR" sz="800" noProof="0" dirty="0">
                <a:solidFill>
                  <a:schemeClr val="bg1">
                    <a:lumMod val="75000"/>
                  </a:schemeClr>
                </a:solidFill>
                <a:latin typeface="Arial" panose="020B0604020202020204" pitchFamily="34" charset="0"/>
              </a:rPr>
              <a:t>.</a:t>
            </a:r>
            <a:endParaRPr lang="en-GB" sz="800" noProof="0" dirty="0">
              <a:solidFill>
                <a:schemeClr val="bg1">
                  <a:lumMod val="75000"/>
                </a:schemeClr>
              </a:solidFill>
              <a:highlight>
                <a:srgbClr val="FFFF00"/>
              </a:highlight>
              <a:latin typeface="Arial" panose="020B0604020202020204" pitchFamily="34" charset="0"/>
            </a:endParaRPr>
          </a:p>
        </p:txBody>
      </p:sp>
      <p:pic>
        <p:nvPicPr>
          <p:cNvPr id="12" name="Picture 11">
            <a:extLst>
              <a:ext uri="{FF2B5EF4-FFF2-40B4-BE49-F238E27FC236}">
                <a16:creationId xmlns:a16="http://schemas.microsoft.com/office/drawing/2014/main" id="{5CEFFB3E-927A-5B45-0BC8-A5AAD25A7ACE}"/>
              </a:ext>
            </a:extLst>
          </p:cNvPr>
          <p:cNvPicPr>
            <a:picLocks noChangeAspect="1"/>
          </p:cNvPicPr>
          <p:nvPr/>
        </p:nvPicPr>
        <p:blipFill>
          <a:blip r:embed="rId4" cstate="screen">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5714253" y="2228506"/>
            <a:ext cx="438833" cy="438833"/>
          </a:xfrm>
          <a:prstGeom prst="rect">
            <a:avLst/>
          </a:prstGeom>
        </p:spPr>
      </p:pic>
      <p:pic>
        <p:nvPicPr>
          <p:cNvPr id="17" name="Picture 16">
            <a:extLst>
              <a:ext uri="{FF2B5EF4-FFF2-40B4-BE49-F238E27FC236}">
                <a16:creationId xmlns:a16="http://schemas.microsoft.com/office/drawing/2014/main" id="{BD6A860E-0FCE-B4B3-6340-EB882F06AD72}"/>
              </a:ext>
            </a:extLst>
          </p:cNvPr>
          <p:cNvPicPr>
            <a:picLocks noChangeAspect="1"/>
          </p:cNvPicPr>
          <p:nvPr/>
        </p:nvPicPr>
        <p:blipFill>
          <a:blip r:embed="rId5" cstate="screen">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5776760" y="5024431"/>
            <a:ext cx="376326" cy="376326"/>
          </a:xfrm>
          <a:prstGeom prst="rect">
            <a:avLst/>
          </a:prstGeom>
        </p:spPr>
      </p:pic>
      <p:sp>
        <p:nvSpPr>
          <p:cNvPr id="22" name="Isosceles Triangle 21">
            <a:extLst>
              <a:ext uri="{FF2B5EF4-FFF2-40B4-BE49-F238E27FC236}">
                <a16:creationId xmlns:a16="http://schemas.microsoft.com/office/drawing/2014/main" id="{0C2049D5-3E7C-21A9-CCBC-DCDE039569D7}"/>
              </a:ext>
            </a:extLst>
          </p:cNvPr>
          <p:cNvSpPr/>
          <p:nvPr/>
        </p:nvSpPr>
        <p:spPr>
          <a:xfrm flipV="1">
            <a:off x="8831057" y="3313253"/>
            <a:ext cx="138896" cy="115747"/>
          </a:xfrm>
          <a:prstGeom prst="triangle">
            <a:avLst/>
          </a:prstGeom>
          <a:noFill/>
          <a:ln>
            <a:solidFill>
              <a:srgbClr val="0A5D7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graphicFrame>
        <p:nvGraphicFramePr>
          <p:cNvPr id="23" name="Table 22">
            <a:extLst>
              <a:ext uri="{FF2B5EF4-FFF2-40B4-BE49-F238E27FC236}">
                <a16:creationId xmlns:a16="http://schemas.microsoft.com/office/drawing/2014/main" id="{9A1B9EE1-F534-2990-18BB-5339050F1C4A}"/>
              </a:ext>
            </a:extLst>
          </p:cNvPr>
          <p:cNvGraphicFramePr>
            <a:graphicFrameLocks noGrp="1"/>
          </p:cNvGraphicFramePr>
          <p:nvPr>
            <p:extLst>
              <p:ext uri="{D42A27DB-BD31-4B8C-83A1-F6EECF244321}">
                <p14:modId xmlns:p14="http://schemas.microsoft.com/office/powerpoint/2010/main" val="2980582347"/>
              </p:ext>
            </p:extLst>
          </p:nvPr>
        </p:nvGraphicFramePr>
        <p:xfrm>
          <a:off x="8779477" y="3494417"/>
          <a:ext cx="3244773" cy="1526028"/>
        </p:xfrm>
        <a:graphic>
          <a:graphicData uri="http://schemas.openxmlformats.org/drawingml/2006/table">
            <a:tbl>
              <a:tblPr firstRow="1" bandRow="1">
                <a:tableStyleId>{5C22544A-7EE6-4342-B048-85BDC9FD1C3A}</a:tableStyleId>
              </a:tblPr>
              <a:tblGrid>
                <a:gridCol w="847646">
                  <a:extLst>
                    <a:ext uri="{9D8B030D-6E8A-4147-A177-3AD203B41FA5}">
                      <a16:colId xmlns:a16="http://schemas.microsoft.com/office/drawing/2014/main" val="4269158442"/>
                    </a:ext>
                  </a:extLst>
                </a:gridCol>
                <a:gridCol w="2397127">
                  <a:extLst>
                    <a:ext uri="{9D8B030D-6E8A-4147-A177-3AD203B41FA5}">
                      <a16:colId xmlns:a16="http://schemas.microsoft.com/office/drawing/2014/main" val="3971596432"/>
                    </a:ext>
                  </a:extLst>
                </a:gridCol>
              </a:tblGrid>
              <a:tr h="218004">
                <a:tc gridSpan="2">
                  <a:txBody>
                    <a:bodyPr/>
                    <a:lstStyle/>
                    <a:p>
                      <a:pPr algn="l" fontAlgn="ctr"/>
                      <a:r>
                        <a:rPr lang="en-GB" sz="1000" b="0" i="0" u="none" strike="noStrike" noProof="0" dirty="0">
                          <a:solidFill>
                            <a:srgbClr val="A6A6A6"/>
                          </a:solidFill>
                          <a:effectLst/>
                          <a:latin typeface="Arial" panose="020B0604020202020204" pitchFamily="34" charset="0"/>
                        </a:rPr>
                        <a:t>Leading examples</a:t>
                      </a:r>
                    </a:p>
                  </a:txBody>
                  <a:tcPr marL="6350" marR="6350" marT="6350"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pPr algn="l" fontAlgn="ctr"/>
                      <a:endParaRPr lang="en-GB" sz="1200" b="0" i="0" u="none" strike="noStrike">
                        <a:solidFill>
                          <a:srgbClr val="A6A6A6"/>
                        </a:solidFill>
                        <a:effectLst/>
                        <a:latin typeface="Arial" panose="020B0604020202020204" pitchFamily="34" charset="0"/>
                      </a:endParaRPr>
                    </a:p>
                  </a:txBody>
                  <a:tcPr marL="6350" marR="6350" marT="6350" marB="0" anchor="ctr">
                    <a:lnL w="3175"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17436424"/>
                  </a:ext>
                </a:extLst>
              </a:tr>
              <a:tr h="218004">
                <a:tc>
                  <a:txBody>
                    <a:bodyPr/>
                    <a:lstStyle/>
                    <a:p>
                      <a:pPr algn="ctr" fontAlgn="ctr"/>
                      <a:endParaRPr lang="en-GB" sz="1000" b="0" i="0" u="none" strike="noStrike" noProof="0" dirty="0">
                        <a:solidFill>
                          <a:srgbClr val="A6A6A6"/>
                        </a:solidFill>
                        <a:effectLst/>
                        <a:latin typeface="Arial" panose="020B0604020202020204" pitchFamily="34" charset="0"/>
                      </a:endParaRP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A6A6A6"/>
                          </a:solidFill>
                          <a:effectLst/>
                          <a:uLnTx/>
                          <a:uFillTx/>
                          <a:latin typeface="Arial" panose="020B0604020202020204" pitchFamily="34" charset="0"/>
                          <a:ea typeface="+mn-ea"/>
                          <a:cs typeface="+mn-cs"/>
                        </a:rPr>
                        <a:t>Lorem ipsum </a:t>
                      </a:r>
                      <a:endParaRPr kumimoji="0" lang="en-GB" sz="105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346860496"/>
                  </a:ext>
                </a:extLst>
              </a:tr>
              <a:tr h="218004">
                <a:tc>
                  <a:txBody>
                    <a:bodyPr/>
                    <a:lstStyle/>
                    <a:p>
                      <a:pPr algn="ctr" fontAlgn="ctr"/>
                      <a:endParaRPr lang="en-GB" sz="1000" b="0" i="0" u="none" strike="noStrike" noProof="0" dirty="0">
                        <a:solidFill>
                          <a:srgbClr val="A6A6A6"/>
                        </a:solidFill>
                        <a:effectLst/>
                        <a:latin typeface="Arial" panose="020B0604020202020204" pitchFamily="34" charset="0"/>
                      </a:endParaRP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A6A6A6"/>
                          </a:solidFill>
                          <a:effectLst/>
                          <a:uLnTx/>
                          <a:uFillTx/>
                          <a:latin typeface="Arial" panose="020B0604020202020204" pitchFamily="34" charset="0"/>
                          <a:ea typeface="+mn-ea"/>
                          <a:cs typeface="+mn-cs"/>
                        </a:rPr>
                        <a:t>Lorem ipsum </a:t>
                      </a:r>
                      <a:endParaRPr kumimoji="0" lang="en-GB" sz="105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475140798"/>
                  </a:ext>
                </a:extLst>
              </a:tr>
              <a:tr h="218004">
                <a:tc>
                  <a:txBody>
                    <a:bodyPr/>
                    <a:lstStyle/>
                    <a:p>
                      <a:pPr algn="ctr" fontAlgn="ctr"/>
                      <a:endParaRPr lang="en-GB" sz="1000" b="0" i="0" u="none" strike="noStrike" noProof="0" dirty="0">
                        <a:solidFill>
                          <a:srgbClr val="A6A6A6"/>
                        </a:solidFill>
                        <a:effectLst/>
                        <a:latin typeface="Arial" panose="020B0604020202020204" pitchFamily="34" charset="0"/>
                      </a:endParaRP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A6A6A6"/>
                          </a:solidFill>
                          <a:effectLst/>
                          <a:uLnTx/>
                          <a:uFillTx/>
                          <a:latin typeface="Arial" panose="020B0604020202020204" pitchFamily="34" charset="0"/>
                          <a:ea typeface="+mn-ea"/>
                          <a:cs typeface="+mn-cs"/>
                        </a:rPr>
                        <a:t>Lorem ipsum </a:t>
                      </a:r>
                      <a:endParaRPr kumimoji="0" lang="en-GB" sz="105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96505440"/>
                  </a:ext>
                </a:extLst>
              </a:tr>
              <a:tr h="218004">
                <a:tc>
                  <a:txBody>
                    <a:bodyPr/>
                    <a:lstStyle/>
                    <a:p>
                      <a:pPr algn="ctr" fontAlgn="ctr"/>
                      <a:endParaRPr lang="en-GB" sz="1000" b="0" i="0" u="none" strike="noStrike" noProof="0" dirty="0">
                        <a:solidFill>
                          <a:srgbClr val="A6A6A6"/>
                        </a:solidFill>
                        <a:effectLst/>
                        <a:latin typeface="Arial" panose="020B0604020202020204" pitchFamily="34" charset="0"/>
                      </a:endParaRP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A6A6A6"/>
                          </a:solidFill>
                          <a:effectLst/>
                          <a:uLnTx/>
                          <a:uFillTx/>
                          <a:latin typeface="Arial" panose="020B0604020202020204" pitchFamily="34" charset="0"/>
                          <a:ea typeface="+mn-ea"/>
                          <a:cs typeface="+mn-cs"/>
                        </a:rPr>
                        <a:t>Lorem ipsum </a:t>
                      </a:r>
                      <a:endParaRPr kumimoji="0" lang="en-GB" sz="105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77754457"/>
                  </a:ext>
                </a:extLst>
              </a:tr>
              <a:tr h="218004">
                <a:tc>
                  <a:txBody>
                    <a:bodyPr/>
                    <a:lstStyle/>
                    <a:p>
                      <a:pPr algn="ctr" fontAlgn="ctr"/>
                      <a:endParaRPr lang="en-GB" sz="1000" b="0" i="0" u="none" strike="noStrike" noProof="0" dirty="0">
                        <a:solidFill>
                          <a:srgbClr val="A6A6A6"/>
                        </a:solidFill>
                        <a:effectLst/>
                        <a:latin typeface="Arial" panose="020B0604020202020204" pitchFamily="34" charset="0"/>
                      </a:endParaRP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A6A6A6"/>
                          </a:solidFill>
                          <a:effectLst/>
                          <a:uLnTx/>
                          <a:uFillTx/>
                          <a:latin typeface="Arial" panose="020B0604020202020204" pitchFamily="34" charset="0"/>
                          <a:ea typeface="+mn-ea"/>
                          <a:cs typeface="+mn-cs"/>
                        </a:rPr>
                        <a:t>Lorem ipsum </a:t>
                      </a:r>
                      <a:endParaRPr kumimoji="0" lang="en-GB" sz="105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3175"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83287365"/>
                  </a:ext>
                </a:extLst>
              </a:tr>
              <a:tr h="218004">
                <a:tc>
                  <a:txBody>
                    <a:bodyPr/>
                    <a:lstStyle/>
                    <a:p>
                      <a:pPr algn="ctr" fontAlgn="ctr"/>
                      <a:endParaRPr lang="en-GB" sz="1000" b="0" i="0" u="none" strike="noStrike" noProof="0" dirty="0">
                        <a:solidFill>
                          <a:srgbClr val="A6A6A6"/>
                        </a:solidFill>
                        <a:effectLst/>
                        <a:latin typeface="Arial" panose="020B0604020202020204" pitchFamily="34" charset="0"/>
                      </a:endParaRP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Lorem ipsum </a:t>
                      </a:r>
                    </a:p>
                  </a:txBody>
                  <a:tcPr marL="6350" marR="6350" marT="6350" marB="0" anchor="ctr">
                    <a:lnL w="3175"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948878160"/>
                  </a:ext>
                </a:extLst>
              </a:tr>
            </a:tbl>
          </a:graphicData>
        </a:graphic>
      </p:graphicFrame>
      <p:pic>
        <p:nvPicPr>
          <p:cNvPr id="27" name="Afbeelding 6">
            <a:extLst>
              <a:ext uri="{FF2B5EF4-FFF2-40B4-BE49-F238E27FC236}">
                <a16:creationId xmlns:a16="http://schemas.microsoft.com/office/drawing/2014/main" id="{23C79103-1AA7-CE6C-1BF6-063F873E250B}"/>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9033107" y="3970282"/>
            <a:ext cx="176408" cy="176408"/>
          </a:xfrm>
          <a:prstGeom prst="rect">
            <a:avLst/>
          </a:prstGeom>
          <a:effectLst>
            <a:outerShdw blurRad="50800" dist="38100" dir="5400000" algn="t" rotWithShape="0">
              <a:prstClr val="black">
                <a:alpha val="40000"/>
              </a:prstClr>
            </a:outerShdw>
          </a:effectLst>
        </p:spPr>
      </p:pic>
      <p:pic>
        <p:nvPicPr>
          <p:cNvPr id="28" name="Afbeelding 7">
            <a:extLst>
              <a:ext uri="{FF2B5EF4-FFF2-40B4-BE49-F238E27FC236}">
                <a16:creationId xmlns:a16="http://schemas.microsoft.com/office/drawing/2014/main" id="{6AB63AC5-DED0-F940-A5BF-A696B8915DBC}"/>
              </a:ext>
            </a:extLst>
          </p:cNvPr>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9033107" y="3758087"/>
            <a:ext cx="176408" cy="176408"/>
          </a:xfrm>
          <a:prstGeom prst="rect">
            <a:avLst/>
          </a:prstGeom>
          <a:effectLst>
            <a:outerShdw blurRad="50800" dist="38100" dir="5400000" algn="t" rotWithShape="0">
              <a:prstClr val="black">
                <a:alpha val="40000"/>
              </a:prstClr>
            </a:outerShdw>
          </a:effectLst>
        </p:spPr>
      </p:pic>
      <p:pic>
        <p:nvPicPr>
          <p:cNvPr id="29" name="Afbeelding 8">
            <a:extLst>
              <a:ext uri="{FF2B5EF4-FFF2-40B4-BE49-F238E27FC236}">
                <a16:creationId xmlns:a16="http://schemas.microsoft.com/office/drawing/2014/main" id="{75105F2C-B5BD-307A-58E7-75A07503411E}"/>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9035079" y="4819481"/>
            <a:ext cx="176408" cy="170871"/>
          </a:xfrm>
          <a:prstGeom prst="rect">
            <a:avLst/>
          </a:prstGeom>
          <a:effectLst>
            <a:outerShdw blurRad="50800" dist="38100" dir="5400000" algn="t" rotWithShape="0">
              <a:prstClr val="black">
                <a:alpha val="40000"/>
              </a:prstClr>
            </a:outerShdw>
          </a:effectLst>
        </p:spPr>
      </p:pic>
      <p:pic>
        <p:nvPicPr>
          <p:cNvPr id="30" name="Afbeelding 9">
            <a:extLst>
              <a:ext uri="{FF2B5EF4-FFF2-40B4-BE49-F238E27FC236}">
                <a16:creationId xmlns:a16="http://schemas.microsoft.com/office/drawing/2014/main" id="{114DE821-D75F-C936-BB3D-3841843E5FAC}"/>
              </a:ext>
            </a:extLst>
          </p:cNvPr>
          <p:cNvPicPr>
            <a:picLocks noChangeAspect="1"/>
          </p:cNvPicPr>
          <p:nvPr/>
        </p:nvPicPr>
        <p:blipFill>
          <a:blip r:embed="rId9" cstate="screen">
            <a:extLst>
              <a:ext uri="{28A0092B-C50C-407E-A947-70E740481C1C}">
                <a14:useLocalDpi xmlns:a14="http://schemas.microsoft.com/office/drawing/2010/main" val="0"/>
              </a:ext>
            </a:extLst>
          </a:blip>
          <a:stretch>
            <a:fillRect/>
          </a:stretch>
        </p:blipFill>
        <p:spPr>
          <a:xfrm>
            <a:off x="9033107" y="4182477"/>
            <a:ext cx="176408" cy="176408"/>
          </a:xfrm>
          <a:prstGeom prst="rect">
            <a:avLst/>
          </a:prstGeom>
          <a:effectLst>
            <a:outerShdw blurRad="50800" dist="38100" dir="5400000" algn="t" rotWithShape="0">
              <a:prstClr val="black">
                <a:alpha val="40000"/>
              </a:prstClr>
            </a:outerShdw>
          </a:effectLst>
        </p:spPr>
      </p:pic>
      <p:pic>
        <p:nvPicPr>
          <p:cNvPr id="31" name="Afbeelding 10">
            <a:extLst>
              <a:ext uri="{FF2B5EF4-FFF2-40B4-BE49-F238E27FC236}">
                <a16:creationId xmlns:a16="http://schemas.microsoft.com/office/drawing/2014/main" id="{C99C0A36-A75A-4C97-A924-96670BFEC52C}"/>
              </a:ext>
            </a:extLst>
          </p:cNvPr>
          <p:cNvPicPr>
            <a:picLocks noChangeAspect="1"/>
          </p:cNvPicPr>
          <p:nvPr/>
        </p:nvPicPr>
        <p:blipFill>
          <a:blip r:embed="rId10" cstate="screen">
            <a:extLst>
              <a:ext uri="{28A0092B-C50C-407E-A947-70E740481C1C}">
                <a14:useLocalDpi xmlns:a14="http://schemas.microsoft.com/office/drawing/2010/main" val="0"/>
              </a:ext>
            </a:extLst>
          </a:blip>
          <a:stretch>
            <a:fillRect/>
          </a:stretch>
        </p:blipFill>
        <p:spPr>
          <a:xfrm>
            <a:off x="9033107" y="4607287"/>
            <a:ext cx="176408" cy="176408"/>
          </a:xfrm>
          <a:prstGeom prst="rect">
            <a:avLst/>
          </a:prstGeom>
          <a:effectLst>
            <a:outerShdw blurRad="50800" dist="38100" dir="5400000" algn="t" rotWithShape="0">
              <a:prstClr val="black">
                <a:alpha val="40000"/>
              </a:prstClr>
            </a:outerShdw>
          </a:effectLst>
        </p:spPr>
      </p:pic>
      <p:pic>
        <p:nvPicPr>
          <p:cNvPr id="32" name="Afbeelding 11">
            <a:extLst>
              <a:ext uri="{FF2B5EF4-FFF2-40B4-BE49-F238E27FC236}">
                <a16:creationId xmlns:a16="http://schemas.microsoft.com/office/drawing/2014/main" id="{ADB5898E-C299-9770-76A5-0ABF47E2B9F2}"/>
              </a:ext>
            </a:extLst>
          </p:cNvPr>
          <p:cNvPicPr>
            <a:picLocks noChangeAspect="1"/>
          </p:cNvPicPr>
          <p:nvPr/>
        </p:nvPicPr>
        <p:blipFill>
          <a:blip r:embed="rId11" cstate="screen">
            <a:extLst>
              <a:ext uri="{28A0092B-C50C-407E-A947-70E740481C1C}">
                <a14:useLocalDpi xmlns:a14="http://schemas.microsoft.com/office/drawing/2010/main" val="0"/>
              </a:ext>
            </a:extLst>
          </a:blip>
          <a:stretch>
            <a:fillRect/>
          </a:stretch>
        </p:blipFill>
        <p:spPr>
          <a:xfrm>
            <a:off x="9033107" y="4394672"/>
            <a:ext cx="176828" cy="176828"/>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42020445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53EAB-C9CD-4817-F0D8-1A9A6F8F75EA}"/>
            </a:ext>
          </a:extLst>
        </p:cNvPr>
        <p:cNvGrpSpPr/>
        <p:nvPr/>
      </p:nvGrpSpPr>
      <p:grpSpPr>
        <a:xfrm>
          <a:off x="0" y="0"/>
          <a:ext cx="0" cy="0"/>
          <a:chOff x="0" y="0"/>
          <a:chExt cx="0" cy="0"/>
        </a:xfrm>
      </p:grpSpPr>
      <p:sp>
        <p:nvSpPr>
          <p:cNvPr id="3" name="Tijdelijke aanduiding voor tekst 7">
            <a:extLst>
              <a:ext uri="{FF2B5EF4-FFF2-40B4-BE49-F238E27FC236}">
                <a16:creationId xmlns:a16="http://schemas.microsoft.com/office/drawing/2014/main" id="{27E18D60-22B1-AA21-0896-E7895ADAB3D6}"/>
              </a:ext>
            </a:extLst>
          </p:cNvPr>
          <p:cNvSpPr>
            <a:spLocks noGrp="1"/>
          </p:cNvSpPr>
          <p:nvPr>
            <p:ph type="body" sz="quarter" idx="15"/>
          </p:nvPr>
        </p:nvSpPr>
        <p:spPr>
          <a:xfrm>
            <a:off x="480598" y="416402"/>
            <a:ext cx="4715290" cy="744062"/>
          </a:xfrm>
        </p:spPr>
        <p:txBody>
          <a:bodyPr anchor="t"/>
          <a:lstStyle/>
          <a:p>
            <a:r>
              <a:rPr lang="en-GB" sz="2400" noProof="0" dirty="0"/>
              <a:t>Manufacturer support</a:t>
            </a:r>
          </a:p>
        </p:txBody>
      </p:sp>
      <p:graphicFrame>
        <p:nvGraphicFramePr>
          <p:cNvPr id="25" name="Table 22">
            <a:extLst>
              <a:ext uri="{FF2B5EF4-FFF2-40B4-BE49-F238E27FC236}">
                <a16:creationId xmlns:a16="http://schemas.microsoft.com/office/drawing/2014/main" id="{2DC7F423-D496-8837-03A6-AF67B8DD1FA1}"/>
              </a:ext>
            </a:extLst>
          </p:cNvPr>
          <p:cNvGraphicFramePr>
            <a:graphicFrameLocks noGrp="1"/>
          </p:cNvGraphicFramePr>
          <p:nvPr/>
        </p:nvGraphicFramePr>
        <p:xfrm>
          <a:off x="5427317" y="5136148"/>
          <a:ext cx="2081164" cy="734640"/>
        </p:xfrm>
        <a:graphic>
          <a:graphicData uri="http://schemas.openxmlformats.org/drawingml/2006/table">
            <a:tbl>
              <a:tblPr firstRow="1" bandRow="1">
                <a:tableStyleId>{5C22544A-7EE6-4342-B048-85BDC9FD1C3A}</a:tableStyleId>
              </a:tblPr>
              <a:tblGrid>
                <a:gridCol w="2081164">
                  <a:extLst>
                    <a:ext uri="{9D8B030D-6E8A-4147-A177-3AD203B41FA5}">
                      <a16:colId xmlns:a16="http://schemas.microsoft.com/office/drawing/2014/main" val="1648097903"/>
                    </a:ext>
                  </a:extLst>
                </a:gridCol>
              </a:tblGrid>
              <a:tr h="367320">
                <a:tc>
                  <a:txBody>
                    <a:bodyPr/>
                    <a:lstStyle/>
                    <a:p>
                      <a:pPr algn="r">
                        <a:lnSpc>
                          <a:spcPts val="1500"/>
                        </a:lnSpc>
                        <a:spcBef>
                          <a:spcPts val="400"/>
                        </a:spcBef>
                        <a:spcAft>
                          <a:spcPts val="400"/>
                        </a:spcAft>
                      </a:pPr>
                      <a:endParaRPr kumimoji="0" lang="hr-HR" sz="1200" b="0" i="0" u="none" strike="noStrike" kern="1200" cap="none" spc="0" normalizeH="0" baseline="0" noProof="0" dirty="0">
                        <a:ln>
                          <a:noFill/>
                        </a:ln>
                        <a:solidFill>
                          <a:srgbClr val="A6A6A6"/>
                        </a:solidFill>
                        <a:effectLst/>
                        <a:uLnTx/>
                        <a:uFillTx/>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16561624"/>
                  </a:ext>
                </a:extLst>
              </a:tr>
              <a:tr h="367320">
                <a:tc>
                  <a:txBody>
                    <a:bodyPr/>
                    <a:lstStyle/>
                    <a:p>
                      <a:pPr algn="r">
                        <a:lnSpc>
                          <a:spcPts val="1500"/>
                        </a:lnSpc>
                        <a:spcBef>
                          <a:spcPts val="400"/>
                        </a:spcBef>
                        <a:spcAft>
                          <a:spcPts val="400"/>
                        </a:spcAft>
                      </a:pPr>
                      <a:endParaRPr lang="en-US" sz="1200" noProof="0" dirty="0">
                        <a:solidFill>
                          <a:srgbClr val="A6A6A6"/>
                        </a:solidFill>
                        <a:latin typeface="Arial" panose="020B0604020202020204" pitchFamily="34" charset="0"/>
                        <a:cs typeface="Arial" panose="020B060402020202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853896313"/>
                  </a:ext>
                </a:extLst>
              </a:tr>
            </a:tbl>
          </a:graphicData>
        </a:graphic>
      </p:graphicFrame>
      <p:sp>
        <p:nvSpPr>
          <p:cNvPr id="14" name="Tekstvak 11">
            <a:extLst>
              <a:ext uri="{FF2B5EF4-FFF2-40B4-BE49-F238E27FC236}">
                <a16:creationId xmlns:a16="http://schemas.microsoft.com/office/drawing/2014/main" id="{2651EBFB-13B9-6DC8-23B3-3755397B1D46}"/>
              </a:ext>
            </a:extLst>
          </p:cNvPr>
          <p:cNvSpPr txBox="1"/>
          <p:nvPr/>
        </p:nvSpPr>
        <p:spPr>
          <a:xfrm>
            <a:off x="5731487" y="1785335"/>
            <a:ext cx="5981087" cy="210112"/>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noProof="0" dirty="0">
                <a:solidFill>
                  <a:srgbClr val="595959"/>
                </a:solidFill>
                <a:latin typeface="Arial" panose="020B0604020202020204"/>
              </a:rPr>
              <a:t>Needs for manufacturers’ sales reps</a:t>
            </a:r>
            <a:endParaRPr kumimoji="0" lang="en-GB" sz="1100" b="0" i="0" u="none" strike="noStrike" kern="1200" cap="none" spc="0" normalizeH="0" baseline="0" noProof="0" dirty="0">
              <a:ln>
                <a:noFill/>
              </a:ln>
              <a:solidFill>
                <a:srgbClr val="595959"/>
              </a:solidFill>
              <a:effectLst/>
              <a:uLnTx/>
              <a:uFillTx/>
              <a:latin typeface="Arial" panose="020B0604020202020204"/>
              <a:ea typeface="+mn-ea"/>
              <a:cs typeface="+mn-cs"/>
            </a:endParaRPr>
          </a:p>
        </p:txBody>
      </p:sp>
      <p:graphicFrame>
        <p:nvGraphicFramePr>
          <p:cNvPr id="15" name="Tabel 3">
            <a:extLst>
              <a:ext uri="{FF2B5EF4-FFF2-40B4-BE49-F238E27FC236}">
                <a16:creationId xmlns:a16="http://schemas.microsoft.com/office/drawing/2014/main" id="{0806E265-BD54-6C41-771D-3F77A90289EF}"/>
              </a:ext>
            </a:extLst>
          </p:cNvPr>
          <p:cNvGraphicFramePr>
            <a:graphicFrameLocks noGrp="1"/>
          </p:cNvGraphicFramePr>
          <p:nvPr>
            <p:extLst>
              <p:ext uri="{D42A27DB-BD31-4B8C-83A1-F6EECF244321}">
                <p14:modId xmlns:p14="http://schemas.microsoft.com/office/powerpoint/2010/main" val="1728958451"/>
              </p:ext>
            </p:extLst>
          </p:nvPr>
        </p:nvGraphicFramePr>
        <p:xfrm>
          <a:off x="6467899" y="2302598"/>
          <a:ext cx="4194497" cy="3883135"/>
        </p:xfrm>
        <a:graphic>
          <a:graphicData uri="http://schemas.openxmlformats.org/drawingml/2006/table">
            <a:tbl>
              <a:tblPr/>
              <a:tblGrid>
                <a:gridCol w="838157">
                  <a:extLst>
                    <a:ext uri="{9D8B030D-6E8A-4147-A177-3AD203B41FA5}">
                      <a16:colId xmlns:a16="http://schemas.microsoft.com/office/drawing/2014/main" val="4044202367"/>
                    </a:ext>
                  </a:extLst>
                </a:gridCol>
                <a:gridCol w="2634886">
                  <a:extLst>
                    <a:ext uri="{9D8B030D-6E8A-4147-A177-3AD203B41FA5}">
                      <a16:colId xmlns:a16="http://schemas.microsoft.com/office/drawing/2014/main" val="4140389701"/>
                    </a:ext>
                  </a:extLst>
                </a:gridCol>
                <a:gridCol w="721454">
                  <a:extLst>
                    <a:ext uri="{9D8B030D-6E8A-4147-A177-3AD203B41FA5}">
                      <a16:colId xmlns:a16="http://schemas.microsoft.com/office/drawing/2014/main" val="2701799109"/>
                    </a:ext>
                  </a:extLst>
                </a:gridCol>
              </a:tblGrid>
              <a:tr h="521615">
                <a:tc>
                  <a:txBody>
                    <a:bodyPr/>
                    <a:lstStyle/>
                    <a:p>
                      <a:pPr marL="36000" marR="0" lvl="0" indent="0" algn="r" defTabSz="914400" rtl="0" eaLnBrk="1" fontAlgn="b" latinLnBrk="0" hangingPunct="1">
                        <a:lnSpc>
                          <a:spcPct val="100000"/>
                        </a:lnSpc>
                        <a:spcBef>
                          <a:spcPts val="0"/>
                        </a:spcBef>
                        <a:spcAft>
                          <a:spcPts val="0"/>
                        </a:spcAft>
                        <a:buClrTx/>
                        <a:buSzTx/>
                        <a:buFontTx/>
                        <a:buNone/>
                        <a:tabLst/>
                        <a:defRPr/>
                      </a:pPr>
                      <a:r>
                        <a:rPr lang="en-GB" sz="1200" b="1" i="0" u="none" strike="noStrike" kern="1200" noProof="0" dirty="0">
                          <a:solidFill>
                            <a:srgbClr val="0A5D7A"/>
                          </a:solidFill>
                          <a:effectLst/>
                          <a:latin typeface="+mn-lt"/>
                          <a:ea typeface="+mn-ea"/>
                          <a:cs typeface="Arial" panose="020B0604020202020204" pitchFamily="34" charset="0"/>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A5D7A">
                        <a:alpha val="14902"/>
                      </a:srgbClr>
                    </a:solidFill>
                  </a:tcPr>
                </a:tc>
                <a:tc>
                  <a:txBody>
                    <a:bodyPr/>
                    <a:lstStyle/>
                    <a:p>
                      <a:pPr algn="r" fontAlgn="t"/>
                      <a:r>
                        <a:rPr lang="en-GB" sz="1200" b="1" i="0" u="none" strike="noStrike" noProof="0">
                          <a:solidFill>
                            <a:srgbClr val="0A5D7A"/>
                          </a:solidFill>
                          <a:effectLst/>
                          <a:latin typeface="Arial" panose="020B0604020202020204" pitchFamily="34" charset="0"/>
                        </a:rPr>
                        <a:t>Lorem ipsum</a:t>
                      </a:r>
                      <a:endParaRPr lang="en-GB" sz="1200" b="1" i="0" u="none" strike="noStrike" noProof="0" dirty="0">
                        <a:solidFill>
                          <a:srgbClr val="0A5D7A"/>
                        </a:solidFill>
                        <a:effectLst/>
                        <a:latin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A5D7A">
                        <a:alpha val="14902"/>
                      </a:srgbClr>
                    </a:solidFill>
                  </a:tcPr>
                </a:tc>
                <a:tc>
                  <a:txBody>
                    <a:bodyPr/>
                    <a:lstStyle/>
                    <a:p>
                      <a:pPr algn="ctr" fontAlgn="b"/>
                      <a:r>
                        <a:rPr lang="hr-HR" sz="1200" b="1" i="0" u="none" strike="noStrike" noProof="0" dirty="0">
                          <a:solidFill>
                            <a:srgbClr val="0A5D7A"/>
                          </a:solidFill>
                          <a:effectLst/>
                          <a:latin typeface="+mn-lt"/>
                        </a:rPr>
                        <a:t>xx</a:t>
                      </a:r>
                      <a:r>
                        <a:rPr lang="en-GB" sz="1200" b="1" i="0" u="none" strike="noStrike" noProof="0" dirty="0">
                          <a:solidFill>
                            <a:srgbClr val="0A5D7A"/>
                          </a:solidFill>
                          <a:effectLst/>
                          <a:latin typeface="+mn-lt"/>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A5D7A">
                        <a:alpha val="14902"/>
                      </a:srgbClr>
                    </a:solidFill>
                  </a:tcPr>
                </a:tc>
                <a:extLst>
                  <a:ext uri="{0D108BD9-81ED-4DB2-BD59-A6C34878D82A}">
                    <a16:rowId xmlns:a16="http://schemas.microsoft.com/office/drawing/2014/main" val="1617882152"/>
                  </a:ext>
                </a:extLst>
              </a:tr>
              <a:tr h="521615">
                <a:tc>
                  <a:txBody>
                    <a:bodyPr/>
                    <a:lstStyle/>
                    <a:p>
                      <a:pPr marL="36000" marR="0" lvl="0" indent="0" algn="r" defTabSz="914400" rtl="0" eaLnBrk="1" fontAlgn="b" latinLnBrk="0" hangingPunct="1">
                        <a:lnSpc>
                          <a:spcPct val="100000"/>
                        </a:lnSpc>
                        <a:spcBef>
                          <a:spcPts val="0"/>
                        </a:spcBef>
                        <a:spcAft>
                          <a:spcPts val="0"/>
                        </a:spcAft>
                        <a:buClrTx/>
                        <a:buSzTx/>
                        <a:buFontTx/>
                        <a:buNone/>
                        <a:tabLst/>
                        <a:defRPr/>
                      </a:pPr>
                      <a:r>
                        <a:rPr lang="en-GB" sz="1200" b="1" i="0" u="none" strike="noStrike" kern="1200" noProof="0" dirty="0">
                          <a:solidFill>
                            <a:srgbClr val="0A5D7A"/>
                          </a:solidFill>
                          <a:effectLst/>
                          <a:latin typeface="+mn-lt"/>
                          <a:ea typeface="+mn-ea"/>
                          <a:cs typeface="Arial" panose="020B0604020202020204" pitchFamily="34" charset="0"/>
                        </a:rPr>
                        <a:t>#2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A5D7A">
                        <a:alpha val="14902"/>
                      </a:srgbClr>
                    </a:solidFill>
                  </a:tcPr>
                </a:tc>
                <a:tc>
                  <a:txBody>
                    <a:bodyPr/>
                    <a:lstStyle/>
                    <a:p>
                      <a:pPr algn="r" fontAlgn="t"/>
                      <a:r>
                        <a:rPr lang="en-GB" sz="1200" b="1" i="0" u="none" strike="noStrike" noProof="0">
                          <a:solidFill>
                            <a:srgbClr val="0A5D7A"/>
                          </a:solidFill>
                          <a:effectLst/>
                          <a:latin typeface="Arial" panose="020B0604020202020204" pitchFamily="34" charset="0"/>
                        </a:rPr>
                        <a:t>Lorem ipsum</a:t>
                      </a:r>
                      <a:endParaRPr lang="en-GB" sz="1200" b="1" i="0" u="none" strike="noStrike" noProof="0" dirty="0">
                        <a:solidFill>
                          <a:srgbClr val="0A5D7A"/>
                        </a:solidFill>
                        <a:effectLst/>
                        <a:latin typeface="Arial" panose="020B060402020202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A5D7A">
                        <a:alpha val="14902"/>
                      </a:srgbClr>
                    </a:solidFill>
                  </a:tcPr>
                </a:tc>
                <a:tc>
                  <a:txBody>
                    <a:bodyPr/>
                    <a:lstStyle/>
                    <a:p>
                      <a:pPr algn="ctr" fontAlgn="b"/>
                      <a:r>
                        <a:rPr lang="hr-HR" sz="1200" b="1" i="0" u="none" strike="noStrike" noProof="0" dirty="0">
                          <a:solidFill>
                            <a:srgbClr val="0A5D7A"/>
                          </a:solidFill>
                          <a:effectLst/>
                          <a:latin typeface="+mn-lt"/>
                        </a:rPr>
                        <a:t>xx</a:t>
                      </a:r>
                      <a:r>
                        <a:rPr lang="en-GB" sz="1200" b="1" i="0" u="none" strike="noStrike" noProof="0" dirty="0">
                          <a:solidFill>
                            <a:srgbClr val="0A5D7A"/>
                          </a:solidFill>
                          <a:effectLst/>
                          <a:latin typeface="+mn-lt"/>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A5D7A">
                        <a:alpha val="14902"/>
                      </a:srgbClr>
                    </a:solidFill>
                  </a:tcPr>
                </a:tc>
                <a:extLst>
                  <a:ext uri="{0D108BD9-81ED-4DB2-BD59-A6C34878D82A}">
                    <a16:rowId xmlns:a16="http://schemas.microsoft.com/office/drawing/2014/main" val="3579257213"/>
                  </a:ext>
                </a:extLst>
              </a:tr>
              <a:tr h="521615">
                <a:tc>
                  <a:txBody>
                    <a:bodyPr/>
                    <a:lstStyle/>
                    <a:p>
                      <a:pPr marL="36000" marR="0" lvl="0" indent="0" algn="r" defTabSz="914400" rtl="0" eaLnBrk="1" fontAlgn="b" latinLnBrk="0" hangingPunct="1">
                        <a:lnSpc>
                          <a:spcPct val="100000"/>
                        </a:lnSpc>
                        <a:spcBef>
                          <a:spcPts val="0"/>
                        </a:spcBef>
                        <a:spcAft>
                          <a:spcPts val="0"/>
                        </a:spcAft>
                        <a:buClrTx/>
                        <a:buSzTx/>
                        <a:buFontTx/>
                        <a:buNone/>
                        <a:tabLst/>
                        <a:defRPr/>
                      </a:pPr>
                      <a:r>
                        <a:rPr lang="en-GB" sz="1200" b="1" i="0" u="none" strike="noStrike" kern="1200" noProof="0" dirty="0">
                          <a:solidFill>
                            <a:srgbClr val="0A5D7A"/>
                          </a:solidFill>
                          <a:effectLst/>
                          <a:latin typeface="+mn-lt"/>
                          <a:ea typeface="+mn-ea"/>
                          <a:cs typeface="Arial" panose="020B0604020202020204" pitchFamily="34" charset="0"/>
                        </a:rPr>
                        <a:t>#3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A5D7A">
                        <a:alpha val="14902"/>
                      </a:srgbClr>
                    </a:solidFill>
                  </a:tcPr>
                </a:tc>
                <a:tc>
                  <a:txBody>
                    <a:bodyPr/>
                    <a:lstStyle/>
                    <a:p>
                      <a:pPr algn="r" fontAlgn="t"/>
                      <a:r>
                        <a:rPr lang="en-GB" sz="1200" b="1" i="0" u="none" strike="noStrike" noProof="0" dirty="0">
                          <a:solidFill>
                            <a:srgbClr val="0A5D7A"/>
                          </a:solidFill>
                          <a:effectLst/>
                          <a:latin typeface="Arial" panose="020B0604020202020204" pitchFamily="34" charset="0"/>
                        </a:rPr>
                        <a:t>Lorem ipsum</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A5D7A">
                        <a:alpha val="14902"/>
                      </a:srgbClr>
                    </a:solidFill>
                  </a:tcPr>
                </a:tc>
                <a:tc>
                  <a:txBody>
                    <a:bodyPr/>
                    <a:lstStyle/>
                    <a:p>
                      <a:pPr algn="ctr" fontAlgn="b"/>
                      <a:r>
                        <a:rPr lang="hr-HR" sz="1200" b="1" i="0" u="none" strike="noStrike" noProof="0" dirty="0">
                          <a:solidFill>
                            <a:srgbClr val="0A5D7A"/>
                          </a:solidFill>
                          <a:effectLst/>
                          <a:latin typeface="+mn-lt"/>
                        </a:rPr>
                        <a:t>xx</a:t>
                      </a:r>
                      <a:r>
                        <a:rPr lang="en-GB" sz="1200" b="1" i="0" u="none" strike="noStrike" noProof="0" dirty="0">
                          <a:solidFill>
                            <a:srgbClr val="0A5D7A"/>
                          </a:solidFill>
                          <a:effectLst/>
                          <a:latin typeface="+mn-lt"/>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A5D7A">
                        <a:alpha val="14902"/>
                      </a:srgbClr>
                    </a:solidFill>
                  </a:tcPr>
                </a:tc>
                <a:extLst>
                  <a:ext uri="{0D108BD9-81ED-4DB2-BD59-A6C34878D82A}">
                    <a16:rowId xmlns:a16="http://schemas.microsoft.com/office/drawing/2014/main" val="2736150428"/>
                  </a:ext>
                </a:extLst>
              </a:tr>
              <a:tr h="463658">
                <a:tc rowSpan="5">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r>
                        <a:rPr lang="en-GB" sz="1000" b="0" i="0" u="none" strike="noStrike" kern="1200" noProof="0" dirty="0">
                          <a:solidFill>
                            <a:srgbClr val="A6A6A6"/>
                          </a:solidFill>
                          <a:effectLst/>
                          <a:latin typeface="+mn-lt"/>
                          <a:ea typeface="+mn-ea"/>
                          <a:cs typeface="Arial" panose="020B0604020202020204" pitchFamily="34" charset="0"/>
                        </a:rPr>
                        <a:t>#4-8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Lorem ipsum </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hr-HR" sz="1000" b="0" i="0" u="none" strike="noStrike" noProof="0" dirty="0">
                          <a:solidFill>
                            <a:srgbClr val="A6A6A6"/>
                          </a:solidFill>
                          <a:effectLst/>
                          <a:latin typeface="+mn-lt"/>
                        </a:rPr>
                        <a:t>xx</a:t>
                      </a:r>
                      <a:r>
                        <a:rPr lang="en-GB" sz="1000" b="0" i="0" u="none" strike="noStrike" noProof="0" dirty="0">
                          <a:solidFill>
                            <a:srgbClr val="A6A6A6"/>
                          </a:solidFill>
                          <a:effectLst/>
                          <a:latin typeface="+mn-lt"/>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65152439"/>
                  </a:ext>
                </a:extLst>
              </a:tr>
              <a:tr h="463658">
                <a:tc vMerge="1">
                  <a:txBody>
                    <a:bodyPr/>
                    <a:lstStyle/>
                    <a:p>
                      <a:pPr algn="r" fontAlgn="ctr"/>
                      <a:endParaRPr lang="en-GB" sz="1000" b="0" i="0" u="none" strike="noStrike">
                        <a:solidFill>
                          <a:srgbClr val="A6A6A6"/>
                        </a:solidFill>
                        <a:effectLst/>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Lorem ipsum </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hr-HR" sz="1000" b="0" i="0" u="none" strike="noStrike" noProof="0" dirty="0">
                          <a:solidFill>
                            <a:srgbClr val="A6A6A6"/>
                          </a:solidFill>
                          <a:effectLst/>
                          <a:latin typeface="+mn-lt"/>
                        </a:rPr>
                        <a:t>xx</a:t>
                      </a:r>
                      <a:r>
                        <a:rPr lang="en-GB" sz="1000" b="0" i="0" u="none" strike="noStrike" noProof="0" dirty="0">
                          <a:solidFill>
                            <a:srgbClr val="A6A6A6"/>
                          </a:solidFill>
                          <a:effectLst/>
                          <a:latin typeface="+mn-lt"/>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15419933"/>
                  </a:ext>
                </a:extLst>
              </a:tr>
              <a:tr h="463658">
                <a:tc vMerge="1">
                  <a:txBody>
                    <a:bodyPr/>
                    <a:lstStyle/>
                    <a:p>
                      <a:pPr algn="r" fontAlgn="ctr"/>
                      <a:endParaRPr lang="en-GB" sz="1000" b="0" i="0" u="none" strike="noStrike">
                        <a:solidFill>
                          <a:srgbClr val="A6A6A6"/>
                        </a:solidFill>
                        <a:effectLst/>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Lorem ipsum </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hr-HR" sz="1000" b="0" i="0" u="none" strike="noStrike" noProof="0" dirty="0">
                          <a:solidFill>
                            <a:srgbClr val="A6A6A6"/>
                          </a:solidFill>
                          <a:effectLst/>
                          <a:latin typeface="+mn-lt"/>
                        </a:rPr>
                        <a:t>x</a:t>
                      </a:r>
                      <a:r>
                        <a:rPr lang="en-GB" sz="1000" b="0" i="0" u="none" strike="noStrike" noProof="0" dirty="0">
                          <a:solidFill>
                            <a:srgbClr val="A6A6A6"/>
                          </a:solidFill>
                          <a:effectLst/>
                          <a:latin typeface="+mn-lt"/>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41821663"/>
                  </a:ext>
                </a:extLst>
              </a:tr>
              <a:tr h="463658">
                <a:tc vMerge="1">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endParaRPr lang="en-GB" sz="1000" b="0" i="0" u="none" strike="noStrike" kern="1200" noProof="0">
                        <a:solidFill>
                          <a:srgbClr val="A6A6A6"/>
                        </a:solidFill>
                        <a:effectLst/>
                        <a:latin typeface="+mn-lt"/>
                        <a:ea typeface="+mn-ea"/>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Lorem ipsum </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hr-HR" sz="1000" b="0" i="0" u="none" strike="noStrike" noProof="0" dirty="0">
                          <a:solidFill>
                            <a:srgbClr val="A6A6A6"/>
                          </a:solidFill>
                          <a:effectLst/>
                          <a:latin typeface="+mn-lt"/>
                        </a:rPr>
                        <a:t>x</a:t>
                      </a:r>
                      <a:r>
                        <a:rPr lang="en-GB" sz="1000" b="0" i="0" u="none" strike="noStrike" noProof="0" dirty="0">
                          <a:solidFill>
                            <a:srgbClr val="A6A6A6"/>
                          </a:solidFill>
                          <a:effectLst/>
                          <a:latin typeface="+mn-lt"/>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95082141"/>
                  </a:ext>
                </a:extLst>
              </a:tr>
              <a:tr h="463658">
                <a:tc vMerge="1">
                  <a:txBody>
                    <a:bodyPr/>
                    <a:lstStyle/>
                    <a:p>
                      <a:pPr marL="0" marR="0" lvl="0" indent="0" algn="r" defTabSz="914400" rtl="0" eaLnBrk="1" fontAlgn="ctr" latinLnBrk="0" hangingPunct="1">
                        <a:lnSpc>
                          <a:spcPct val="100000"/>
                        </a:lnSpc>
                        <a:spcBef>
                          <a:spcPts val="0"/>
                        </a:spcBef>
                        <a:spcAft>
                          <a:spcPts val="0"/>
                        </a:spcAft>
                        <a:buClrTx/>
                        <a:buSzTx/>
                        <a:buFontTx/>
                        <a:buNone/>
                        <a:tabLst/>
                        <a:defRPr/>
                      </a:pPr>
                      <a:endParaRPr lang="en-GB" sz="1000" b="0" i="0" u="none" strike="noStrike" kern="1200" noProof="0">
                        <a:solidFill>
                          <a:srgbClr val="A6A6A6"/>
                        </a:solidFill>
                        <a:effectLst/>
                        <a:latin typeface="+mn-lt"/>
                        <a:ea typeface="+mn-ea"/>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Lorem ipsum </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hr-HR" sz="1000" b="0" i="0" u="none" strike="noStrike" noProof="0" dirty="0">
                          <a:solidFill>
                            <a:srgbClr val="A6A6A6"/>
                          </a:solidFill>
                          <a:effectLst/>
                          <a:latin typeface="+mn-lt"/>
                        </a:rPr>
                        <a:t>x</a:t>
                      </a:r>
                      <a:r>
                        <a:rPr lang="en-GB" sz="1000" b="0" i="0" u="none" strike="noStrike" noProof="0" dirty="0">
                          <a:solidFill>
                            <a:srgbClr val="A6A6A6"/>
                          </a:solidFill>
                          <a:effectLst/>
                          <a:latin typeface="+mn-lt"/>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40675413"/>
                  </a:ext>
                </a:extLst>
              </a:tr>
            </a:tbl>
          </a:graphicData>
        </a:graphic>
      </p:graphicFrame>
      <p:grpSp>
        <p:nvGrpSpPr>
          <p:cNvPr id="19" name="Groep 39">
            <a:extLst>
              <a:ext uri="{FF2B5EF4-FFF2-40B4-BE49-F238E27FC236}">
                <a16:creationId xmlns:a16="http://schemas.microsoft.com/office/drawing/2014/main" id="{DE55E78A-E773-9CC0-3138-7BE993C1D330}"/>
              </a:ext>
            </a:extLst>
          </p:cNvPr>
          <p:cNvGrpSpPr/>
          <p:nvPr/>
        </p:nvGrpSpPr>
        <p:grpSpPr>
          <a:xfrm>
            <a:off x="6534994" y="2862895"/>
            <a:ext cx="397330" cy="396717"/>
            <a:chOff x="7014485" y="3302960"/>
            <a:chExt cx="539932" cy="516363"/>
          </a:xfrm>
        </p:grpSpPr>
        <p:sp>
          <p:nvSpPr>
            <p:cNvPr id="20" name="Oval 38">
              <a:extLst>
                <a:ext uri="{FF2B5EF4-FFF2-40B4-BE49-F238E27FC236}">
                  <a16:creationId xmlns:a16="http://schemas.microsoft.com/office/drawing/2014/main" id="{C5DB3FCD-3F96-8BCF-378C-EF374ACFBFAC}"/>
                </a:ext>
              </a:extLst>
            </p:cNvPr>
            <p:cNvSpPr/>
            <p:nvPr/>
          </p:nvSpPr>
          <p:spPr>
            <a:xfrm>
              <a:off x="7014485" y="3302960"/>
              <a:ext cx="539932" cy="516363"/>
            </a:xfrm>
            <a:prstGeom prst="ellipse">
              <a:avLst/>
            </a:prstGeom>
            <a:noFill/>
            <a:ln w="28575">
              <a:solidFill>
                <a:srgbClr val="0A5D7A"/>
              </a:solid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pic>
          <p:nvPicPr>
            <p:cNvPr id="22" name="Graphic 21" descr="Tools outline">
              <a:extLst>
                <a:ext uri="{FF2B5EF4-FFF2-40B4-BE49-F238E27FC236}">
                  <a16:creationId xmlns:a16="http://schemas.microsoft.com/office/drawing/2014/main" id="{1E2B2E4B-830E-2233-A6DA-6755E64150A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103500" y="3380699"/>
              <a:ext cx="360885" cy="360884"/>
            </a:xfrm>
            <a:prstGeom prst="rect">
              <a:avLst/>
            </a:prstGeom>
          </p:spPr>
        </p:pic>
      </p:grpSp>
      <p:sp>
        <p:nvSpPr>
          <p:cNvPr id="8" name="Tijdelijke aanduiding voor tekst 20">
            <a:extLst>
              <a:ext uri="{FF2B5EF4-FFF2-40B4-BE49-F238E27FC236}">
                <a16:creationId xmlns:a16="http://schemas.microsoft.com/office/drawing/2014/main" id="{6880D00A-E9B6-7747-5DD6-FC88355A4A73}"/>
              </a:ext>
            </a:extLst>
          </p:cNvPr>
          <p:cNvSpPr>
            <a:spLocks noGrp="1"/>
          </p:cNvSpPr>
          <p:nvPr>
            <p:ph type="body" sz="quarter" idx="16"/>
          </p:nvPr>
        </p:nvSpPr>
        <p:spPr>
          <a:xfrm>
            <a:off x="459405" y="2010351"/>
            <a:ext cx="4783039" cy="4371399"/>
          </a:xfrm>
        </p:spPr>
        <p:txBody>
          <a:bodyPr anchor="ctr"/>
          <a:lstStyle/>
          <a:p>
            <a:pPr lvl="0" eaLnBrk="0" fontAlgn="base" hangingPunct="0">
              <a:spcBef>
                <a:spcPct val="0"/>
              </a:spcBef>
              <a:spcAft>
                <a:spcPct val="0"/>
              </a:spcAft>
            </a:pPr>
            <a:r>
              <a:rPr lang="en-US" altLang="en-NL" sz="1600" b="1" dirty="0"/>
              <a:t>Lorem ipsum dolor sit </a:t>
            </a:r>
            <a:r>
              <a:rPr lang="en-US" altLang="en-NL" sz="1600" b="1" dirty="0" err="1"/>
              <a:t>amet</a:t>
            </a:r>
            <a:r>
              <a:rPr lang="en-US" altLang="en-NL" sz="1600" b="1" dirty="0"/>
              <a:t>, </a:t>
            </a:r>
            <a:r>
              <a:rPr lang="en-US" altLang="en-NL" sz="1600" b="1" dirty="0" err="1"/>
              <a:t>consectetuer</a:t>
            </a:r>
            <a:r>
              <a:rPr lang="en-US" altLang="en-NL" sz="1600" b="1" dirty="0"/>
              <a:t> </a:t>
            </a:r>
            <a:r>
              <a:rPr lang="en-US" altLang="en-NL" sz="1600" b="1" dirty="0" err="1"/>
              <a:t>adipiscing</a:t>
            </a:r>
            <a:r>
              <a:rPr lang="en-US" altLang="en-NL" sz="1600" b="1" dirty="0"/>
              <a:t> </a:t>
            </a:r>
            <a:r>
              <a:rPr lang="en-US" altLang="en-NL" sz="1600" b="1" dirty="0" err="1"/>
              <a:t>elit</a:t>
            </a:r>
            <a:r>
              <a:rPr lang="en-US" altLang="en-NL" sz="1600" b="1" dirty="0"/>
              <a:t>. </a:t>
            </a:r>
          </a:p>
          <a:p>
            <a:pPr lvl="0" eaLnBrk="0" fontAlgn="base" hangingPunct="0">
              <a:spcBef>
                <a:spcPct val="0"/>
              </a:spcBef>
              <a:spcAft>
                <a:spcPct val="0"/>
              </a:spcAft>
            </a:pPr>
            <a:endParaRPr lang="hr-HR" altLang="en-NL" sz="1600" b="1" dirty="0"/>
          </a:p>
          <a:p>
            <a:pPr lvl="0"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a:t>
            </a:r>
          </a:p>
          <a:p>
            <a:pPr lvl="0" eaLnBrk="0" fontAlgn="base" hangingPunct="0">
              <a:spcBef>
                <a:spcPct val="0"/>
              </a:spcBef>
              <a:spcAft>
                <a:spcPct val="0"/>
              </a:spcAft>
            </a:pPr>
            <a:endParaRPr lang="en-US" altLang="en-NL" sz="1600" dirty="0"/>
          </a:p>
          <a:p>
            <a:pPr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 </a:t>
            </a:r>
          </a:p>
          <a:p>
            <a:pPr eaLnBrk="0" fontAlgn="base" hangingPunct="0">
              <a:spcBef>
                <a:spcPct val="0"/>
              </a:spcBef>
              <a:spcAft>
                <a:spcPct val="0"/>
              </a:spcAft>
            </a:pPr>
            <a:endParaRPr lang="hr-HR" altLang="en-NL" sz="1600" dirty="0"/>
          </a:p>
          <a:p>
            <a:pPr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 </a:t>
            </a:r>
            <a:endParaRPr lang="en-GB" sz="1600" dirty="0"/>
          </a:p>
        </p:txBody>
      </p:sp>
      <p:sp>
        <p:nvSpPr>
          <p:cNvPr id="9" name="Tijdelijke aanduiding voor tekst 5">
            <a:extLst>
              <a:ext uri="{FF2B5EF4-FFF2-40B4-BE49-F238E27FC236}">
                <a16:creationId xmlns:a16="http://schemas.microsoft.com/office/drawing/2014/main" id="{620BC10E-6193-4F64-4460-1F4E4C3E4EFC}"/>
              </a:ext>
            </a:extLst>
          </p:cNvPr>
          <p:cNvSpPr txBox="1">
            <a:spLocks/>
          </p:cNvSpPr>
          <p:nvPr/>
        </p:nvSpPr>
        <p:spPr>
          <a:xfrm>
            <a:off x="479426" y="1268412"/>
            <a:ext cx="4716462" cy="504826"/>
          </a:xfrm>
          <a:prstGeom prst="rect">
            <a:avLst/>
          </a:prstGeom>
          <a:noFill/>
          <a:ln>
            <a:noFill/>
          </a:ln>
        </p:spPr>
        <p:txBody>
          <a:bodyPr vert="horz" lIns="0" tIns="0" rIns="0" bIns="0" rtlCol="0" anchor="b" anchorCtr="0">
            <a:noAutofit/>
          </a:bodyPr>
          <a:lstStyle>
            <a:lvl1pPr marL="0" indent="0" algn="l" defTabSz="914400" rtl="0" eaLnBrk="1" latinLnBrk="0" hangingPunct="1">
              <a:lnSpc>
                <a:spcPct val="100000"/>
              </a:lnSpc>
              <a:spcBef>
                <a:spcPts val="0"/>
              </a:spcBef>
              <a:buFont typeface="Arial" panose="020B0604020202020204" pitchFamily="34" charset="0"/>
              <a:buNone/>
              <a:defRPr sz="1400" b="0" kern="1200" baseline="0">
                <a:ln>
                  <a:noFill/>
                </a:ln>
                <a:solidFill>
                  <a:srgbClr val="0A5D7A"/>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noProof="0" dirty="0">
                <a:solidFill>
                  <a:schemeClr val="bg1"/>
                </a:solidFill>
              </a:rPr>
              <a:t>Lorem ipsum </a:t>
            </a:r>
            <a:r>
              <a:rPr lang="en-GB" noProof="0" dirty="0" err="1">
                <a:solidFill>
                  <a:schemeClr val="bg1"/>
                </a:solidFill>
              </a:rPr>
              <a:t>dolor</a:t>
            </a:r>
            <a:r>
              <a:rPr lang="en-GB" noProof="0" dirty="0">
                <a:solidFill>
                  <a:schemeClr val="bg1"/>
                </a:solidFill>
              </a:rPr>
              <a:t> sit </a:t>
            </a:r>
            <a:r>
              <a:rPr lang="en-GB" noProof="0" dirty="0" err="1">
                <a:solidFill>
                  <a:schemeClr val="bg1"/>
                </a:solidFill>
              </a:rPr>
              <a:t>amet</a:t>
            </a:r>
            <a:r>
              <a:rPr lang="en-GB" noProof="0" dirty="0">
                <a:solidFill>
                  <a:schemeClr val="bg1"/>
                </a:solidFill>
              </a:rPr>
              <a:t>, </a:t>
            </a:r>
            <a:r>
              <a:rPr lang="en-GB" noProof="0" dirty="0" err="1">
                <a:solidFill>
                  <a:schemeClr val="bg1"/>
                </a:solidFill>
              </a:rPr>
              <a:t>consectetuer</a:t>
            </a:r>
            <a:r>
              <a:rPr lang="en-GB" noProof="0" dirty="0">
                <a:solidFill>
                  <a:schemeClr val="bg1"/>
                </a:solidFill>
              </a:rPr>
              <a:t> </a:t>
            </a:r>
            <a:r>
              <a:rPr lang="en-GB" noProof="0" dirty="0" err="1">
                <a:solidFill>
                  <a:schemeClr val="bg1"/>
                </a:solidFill>
              </a:rPr>
              <a:t>adipiscing</a:t>
            </a:r>
            <a:r>
              <a:rPr lang="en-GB" noProof="0" dirty="0">
                <a:solidFill>
                  <a:schemeClr val="bg1"/>
                </a:solidFill>
              </a:rPr>
              <a:t> </a:t>
            </a:r>
            <a:r>
              <a:rPr lang="en-GB" noProof="0" dirty="0" err="1">
                <a:solidFill>
                  <a:schemeClr val="bg1"/>
                </a:solidFill>
              </a:rPr>
              <a:t>elit</a:t>
            </a:r>
            <a:r>
              <a:rPr lang="en-GB" noProof="0" dirty="0">
                <a:solidFill>
                  <a:schemeClr val="bg1"/>
                </a:solidFill>
              </a:rPr>
              <a:t>. </a:t>
            </a:r>
          </a:p>
        </p:txBody>
      </p:sp>
      <p:sp>
        <p:nvSpPr>
          <p:cNvPr id="12" name="TextBox 11">
            <a:extLst>
              <a:ext uri="{FF2B5EF4-FFF2-40B4-BE49-F238E27FC236}">
                <a16:creationId xmlns:a16="http://schemas.microsoft.com/office/drawing/2014/main" id="{97F6072B-E9F8-271D-EBF8-6F48F2AA648D}"/>
              </a:ext>
            </a:extLst>
          </p:cNvPr>
          <p:cNvSpPr txBox="1"/>
          <p:nvPr/>
        </p:nvSpPr>
        <p:spPr>
          <a:xfrm>
            <a:off x="5569932" y="6524625"/>
            <a:ext cx="5614624" cy="208123"/>
          </a:xfrm>
          <a:prstGeom prst="rect">
            <a:avLst/>
          </a:prstGeom>
          <a:noFill/>
        </p:spPr>
        <p:txBody>
          <a:bodyPr wrap="none" lIns="0" tIns="0" rIns="0" bIns="0" rtlCol="0">
            <a:noAutofit/>
          </a:bodyPr>
          <a:lstStyle/>
          <a:p>
            <a:r>
              <a:rPr lang="en-GB" sz="800" noProof="0" dirty="0">
                <a:solidFill>
                  <a:schemeClr val="bg1">
                    <a:lumMod val="75000"/>
                  </a:schemeClr>
                </a:solidFill>
                <a:latin typeface="Arial" panose="020B0604020202020204" pitchFamily="34" charset="0"/>
              </a:rPr>
              <a:t>N (total EU 2026, random sample of installers informing via manufacturers'’ reps)=243</a:t>
            </a:r>
          </a:p>
        </p:txBody>
      </p:sp>
      <p:pic>
        <p:nvPicPr>
          <p:cNvPr id="13" name="Graphic 12" descr="Label with solid fill">
            <a:extLst>
              <a:ext uri="{FF2B5EF4-FFF2-40B4-BE49-F238E27FC236}">
                <a16:creationId xmlns:a16="http://schemas.microsoft.com/office/drawing/2014/main" id="{2E4EB75A-C63E-B34B-53D7-4A83A5F6A8C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499659" y="3363921"/>
            <a:ext cx="468000" cy="468000"/>
          </a:xfrm>
          <a:prstGeom prst="rect">
            <a:avLst/>
          </a:prstGeom>
        </p:spPr>
      </p:pic>
      <p:pic>
        <p:nvPicPr>
          <p:cNvPr id="17" name="Graphic 16" descr="Search Inventory with solid fill">
            <a:extLst>
              <a:ext uri="{FF2B5EF4-FFF2-40B4-BE49-F238E27FC236}">
                <a16:creationId xmlns:a16="http://schemas.microsoft.com/office/drawing/2014/main" id="{0767F788-FCCC-6E49-F49A-3FB5F71540D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92459" y="2320067"/>
            <a:ext cx="482400" cy="482400"/>
          </a:xfrm>
          <a:prstGeom prst="rect">
            <a:avLst/>
          </a:prstGeom>
        </p:spPr>
      </p:pic>
    </p:spTree>
    <p:extLst>
      <p:ext uri="{BB962C8B-B14F-4D97-AF65-F5344CB8AC3E}">
        <p14:creationId xmlns:p14="http://schemas.microsoft.com/office/powerpoint/2010/main" val="35316735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6DD9BA-91F6-CF22-6421-67A277546A2C}"/>
            </a:ext>
          </a:extLst>
        </p:cNvPr>
        <p:cNvGrpSpPr/>
        <p:nvPr/>
      </p:nvGrpSpPr>
      <p:grpSpPr>
        <a:xfrm>
          <a:off x="0" y="0"/>
          <a:ext cx="0" cy="0"/>
          <a:chOff x="0" y="0"/>
          <a:chExt cx="0" cy="0"/>
        </a:xfrm>
      </p:grpSpPr>
      <p:graphicFrame>
        <p:nvGraphicFramePr>
          <p:cNvPr id="15" name="Chart 8">
            <a:extLst>
              <a:ext uri="{FF2B5EF4-FFF2-40B4-BE49-F238E27FC236}">
                <a16:creationId xmlns:a16="http://schemas.microsoft.com/office/drawing/2014/main" id="{36B4FE96-0445-3F1B-27C1-52F9ADF3117B}"/>
              </a:ext>
            </a:extLst>
          </p:cNvPr>
          <p:cNvGraphicFramePr/>
          <p:nvPr>
            <p:extLst>
              <p:ext uri="{D42A27DB-BD31-4B8C-83A1-F6EECF244321}">
                <p14:modId xmlns:p14="http://schemas.microsoft.com/office/powerpoint/2010/main" val="1842682375"/>
              </p:ext>
            </p:extLst>
          </p:nvPr>
        </p:nvGraphicFramePr>
        <p:xfrm>
          <a:off x="8820649" y="2608730"/>
          <a:ext cx="2197872" cy="3773020"/>
        </p:xfrm>
        <a:graphic>
          <a:graphicData uri="http://schemas.openxmlformats.org/drawingml/2006/chart">
            <c:chart xmlns:c="http://schemas.openxmlformats.org/drawingml/2006/chart" xmlns:r="http://schemas.openxmlformats.org/officeDocument/2006/relationships" r:id="rId3"/>
          </a:graphicData>
        </a:graphic>
      </p:graphicFrame>
      <p:sp>
        <p:nvSpPr>
          <p:cNvPr id="3" name="Tijdelijke aanduiding voor tekst 7">
            <a:extLst>
              <a:ext uri="{FF2B5EF4-FFF2-40B4-BE49-F238E27FC236}">
                <a16:creationId xmlns:a16="http://schemas.microsoft.com/office/drawing/2014/main" id="{4A866597-68F9-DAF4-AB54-3C35F1350287}"/>
              </a:ext>
            </a:extLst>
          </p:cNvPr>
          <p:cNvSpPr>
            <a:spLocks noGrp="1"/>
          </p:cNvSpPr>
          <p:nvPr>
            <p:ph type="body" sz="quarter" idx="15"/>
          </p:nvPr>
        </p:nvSpPr>
        <p:spPr>
          <a:xfrm>
            <a:off x="480598" y="370682"/>
            <a:ext cx="4715290" cy="789782"/>
          </a:xfrm>
        </p:spPr>
        <p:txBody>
          <a:bodyPr anchor="t"/>
          <a:lstStyle/>
          <a:p>
            <a:r>
              <a:rPr lang="en-GB" sz="2400" noProof="0" dirty="0"/>
              <a:t>Digital reach</a:t>
            </a:r>
          </a:p>
        </p:txBody>
      </p:sp>
      <p:graphicFrame>
        <p:nvGraphicFramePr>
          <p:cNvPr id="25" name="Table 22">
            <a:extLst>
              <a:ext uri="{FF2B5EF4-FFF2-40B4-BE49-F238E27FC236}">
                <a16:creationId xmlns:a16="http://schemas.microsoft.com/office/drawing/2014/main" id="{0595EC46-33BD-45AF-D99B-3AA5076ED339}"/>
              </a:ext>
            </a:extLst>
          </p:cNvPr>
          <p:cNvGraphicFramePr>
            <a:graphicFrameLocks noGrp="1"/>
          </p:cNvGraphicFramePr>
          <p:nvPr/>
        </p:nvGraphicFramePr>
        <p:xfrm>
          <a:off x="5427317" y="5136148"/>
          <a:ext cx="2081164" cy="734640"/>
        </p:xfrm>
        <a:graphic>
          <a:graphicData uri="http://schemas.openxmlformats.org/drawingml/2006/table">
            <a:tbl>
              <a:tblPr firstRow="1" bandRow="1">
                <a:tableStyleId>{5C22544A-7EE6-4342-B048-85BDC9FD1C3A}</a:tableStyleId>
              </a:tblPr>
              <a:tblGrid>
                <a:gridCol w="2081164">
                  <a:extLst>
                    <a:ext uri="{9D8B030D-6E8A-4147-A177-3AD203B41FA5}">
                      <a16:colId xmlns:a16="http://schemas.microsoft.com/office/drawing/2014/main" val="1648097903"/>
                    </a:ext>
                  </a:extLst>
                </a:gridCol>
              </a:tblGrid>
              <a:tr h="367320">
                <a:tc>
                  <a:txBody>
                    <a:bodyPr/>
                    <a:lstStyle/>
                    <a:p>
                      <a:pPr algn="r">
                        <a:lnSpc>
                          <a:spcPts val="1500"/>
                        </a:lnSpc>
                        <a:spcBef>
                          <a:spcPts val="400"/>
                        </a:spcBef>
                        <a:spcAft>
                          <a:spcPts val="400"/>
                        </a:spcAft>
                      </a:pPr>
                      <a:endParaRPr kumimoji="0" lang="hr-HR" sz="1200" b="0" i="0" u="none" strike="noStrike" kern="1200" cap="none" spc="0" normalizeH="0" baseline="0" noProof="0" dirty="0">
                        <a:ln>
                          <a:noFill/>
                        </a:ln>
                        <a:solidFill>
                          <a:srgbClr val="A6A6A6"/>
                        </a:solidFill>
                        <a:effectLst/>
                        <a:uLnTx/>
                        <a:uFillTx/>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16561624"/>
                  </a:ext>
                </a:extLst>
              </a:tr>
              <a:tr h="367320">
                <a:tc>
                  <a:txBody>
                    <a:bodyPr/>
                    <a:lstStyle/>
                    <a:p>
                      <a:pPr algn="r">
                        <a:lnSpc>
                          <a:spcPts val="1500"/>
                        </a:lnSpc>
                        <a:spcBef>
                          <a:spcPts val="400"/>
                        </a:spcBef>
                        <a:spcAft>
                          <a:spcPts val="400"/>
                        </a:spcAft>
                      </a:pPr>
                      <a:endParaRPr lang="en-US" sz="1200" noProof="0" dirty="0">
                        <a:solidFill>
                          <a:srgbClr val="A6A6A6"/>
                        </a:solidFill>
                        <a:latin typeface="Arial" panose="020B0604020202020204" pitchFamily="34" charset="0"/>
                        <a:cs typeface="Arial" panose="020B060402020202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853896313"/>
                  </a:ext>
                </a:extLst>
              </a:tr>
            </a:tbl>
          </a:graphicData>
        </a:graphic>
      </p:graphicFrame>
      <p:graphicFrame>
        <p:nvGraphicFramePr>
          <p:cNvPr id="14" name="Table 22">
            <a:extLst>
              <a:ext uri="{FF2B5EF4-FFF2-40B4-BE49-F238E27FC236}">
                <a16:creationId xmlns:a16="http://schemas.microsoft.com/office/drawing/2014/main" id="{69A3D1A2-07A3-3732-4B99-02DA0AD28439}"/>
              </a:ext>
            </a:extLst>
          </p:cNvPr>
          <p:cNvGraphicFramePr>
            <a:graphicFrameLocks noGrp="1"/>
          </p:cNvGraphicFramePr>
          <p:nvPr>
            <p:extLst>
              <p:ext uri="{D42A27DB-BD31-4B8C-83A1-F6EECF244321}">
                <p14:modId xmlns:p14="http://schemas.microsoft.com/office/powerpoint/2010/main" val="1746532590"/>
              </p:ext>
            </p:extLst>
          </p:nvPr>
        </p:nvGraphicFramePr>
        <p:xfrm>
          <a:off x="5986836" y="1989138"/>
          <a:ext cx="5827339" cy="4403640"/>
        </p:xfrm>
        <a:graphic>
          <a:graphicData uri="http://schemas.openxmlformats.org/drawingml/2006/table">
            <a:tbl>
              <a:tblPr firstRow="1" bandRow="1"/>
              <a:tblGrid>
                <a:gridCol w="2736850">
                  <a:extLst>
                    <a:ext uri="{9D8B030D-6E8A-4147-A177-3AD203B41FA5}">
                      <a16:colId xmlns:a16="http://schemas.microsoft.com/office/drawing/2014/main" val="1648097903"/>
                    </a:ext>
                  </a:extLst>
                </a:gridCol>
                <a:gridCol w="2249114">
                  <a:extLst>
                    <a:ext uri="{9D8B030D-6E8A-4147-A177-3AD203B41FA5}">
                      <a16:colId xmlns:a16="http://schemas.microsoft.com/office/drawing/2014/main" val="1523426790"/>
                    </a:ext>
                  </a:extLst>
                </a:gridCol>
                <a:gridCol w="841375">
                  <a:extLst>
                    <a:ext uri="{9D8B030D-6E8A-4147-A177-3AD203B41FA5}">
                      <a16:colId xmlns:a16="http://schemas.microsoft.com/office/drawing/2014/main" val="2605001032"/>
                    </a:ext>
                  </a:extLst>
                </a:gridCol>
              </a:tblGrid>
              <a:tr h="263291">
                <a:tc>
                  <a:txBody>
                    <a:bodyPr/>
                    <a:lstStyle/>
                    <a:p>
                      <a:pPr algn="r" fontAlgn="t">
                        <a:buNone/>
                      </a:pPr>
                      <a:endParaRPr kumimoji="0" lang="en-GB" sz="12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fontAlgn="t">
                        <a:buNone/>
                      </a:pPr>
                      <a:r>
                        <a:rPr kumimoji="0" lang="en-GB" sz="12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2026</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r" fontAlgn="t">
                        <a:buNone/>
                      </a:pPr>
                      <a:r>
                        <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Arial" panose="020B0604020202020204" pitchFamily="34" charset="0"/>
                        </a:rPr>
                        <a:t>2024</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12210350"/>
                  </a:ext>
                </a:extLst>
              </a:tr>
              <a:tr h="317640">
                <a:tc>
                  <a:txBody>
                    <a:bodyPr/>
                    <a:lstStyle/>
                    <a:p>
                      <a:pPr marL="0" algn="r" defTabSz="914400" rtl="0" eaLnBrk="1" fontAlgn="t" latinLnBrk="0" hangingPunct="1">
                        <a:lnSpc>
                          <a:spcPct val="107000"/>
                        </a:lnSpc>
                        <a:spcAft>
                          <a:spcPts val="800"/>
                        </a:spcAft>
                        <a:buNone/>
                      </a:pPr>
                      <a:r>
                        <a:rPr kumimoji="0" lang="en-GB" sz="12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Digital:</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t">
                        <a:buNone/>
                      </a:pPr>
                      <a:r>
                        <a:rPr kumimoji="0" lang="hr-HR" sz="1200" b="1" i="0" u="none" strike="noStrike" kern="1200" cap="none" spc="0" normalizeH="0" baseline="0" noProof="0" dirty="0">
                          <a:ln>
                            <a:noFill/>
                          </a:ln>
                          <a:solidFill>
                            <a:srgbClr val="0A5D7A"/>
                          </a:solidFill>
                          <a:effectLst/>
                          <a:uLnTx/>
                          <a:uFillTx/>
                          <a:latin typeface="Arial" panose="020B0604020202020204" pitchFamily="34" charset="0"/>
                          <a:ea typeface="+mn-ea"/>
                          <a:cs typeface="Arial" panose="020B0604020202020204" pitchFamily="34" charset="0"/>
                        </a:rPr>
                        <a:t>xx</a:t>
                      </a:r>
                      <a:r>
                        <a:rPr kumimoji="0" lang="en-GB" sz="1200" b="1" i="0" u="none" strike="noStrike" kern="1200" cap="none" spc="0" normalizeH="0" baseline="0" noProof="0" dirty="0">
                          <a:ln>
                            <a:noFill/>
                          </a:ln>
                          <a:solidFill>
                            <a:srgbClr val="0A5D7A"/>
                          </a:solidFill>
                          <a:effectLst/>
                          <a:uLnTx/>
                          <a:uFillTx/>
                          <a:latin typeface="Arial" panose="020B0604020202020204" pitchFamily="34" charset="0"/>
                          <a:ea typeface="+mn-ea"/>
                          <a:cs typeface="Arial" panose="020B0604020202020204" pitchFamily="34" charset="0"/>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hr-HR" sz="1200" b="1" i="0" u="none" strike="noStrike" kern="1200" cap="none" spc="0" normalizeH="0" baseline="0" noProof="0" dirty="0">
                          <a:ln>
                            <a:noFill/>
                          </a:ln>
                          <a:solidFill>
                            <a:srgbClr val="A6A6A6"/>
                          </a:solidFill>
                          <a:effectLst/>
                          <a:uLnTx/>
                          <a:uFillTx/>
                          <a:latin typeface="Arial" panose="020B0604020202020204" pitchFamily="34" charset="0"/>
                          <a:ea typeface="+mn-ea"/>
                          <a:cs typeface="Arial" panose="020B0604020202020204" pitchFamily="34" charset="0"/>
                        </a:rPr>
                        <a:t>50</a:t>
                      </a:r>
                      <a:r>
                        <a:rPr kumimoji="0" lang="en-GB" sz="1200" b="1" i="0" u="none" strike="noStrike" kern="1200" cap="none" spc="0" normalizeH="0" baseline="0" noProof="0" dirty="0">
                          <a:ln>
                            <a:noFill/>
                          </a:ln>
                          <a:solidFill>
                            <a:srgbClr val="A6A6A6"/>
                          </a:solidFill>
                          <a:effectLst/>
                          <a:uLnTx/>
                          <a:uFillTx/>
                          <a:latin typeface="Arial" panose="020B0604020202020204" pitchFamily="34" charset="0"/>
                          <a:ea typeface="+mn-ea"/>
                          <a:cs typeface="Arial" panose="020B0604020202020204" pitchFamily="34" charset="0"/>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84557609"/>
                  </a:ext>
                </a:extLst>
              </a:tr>
              <a:tr h="317640">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Lorem ipsum </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fontAlgn="t">
                        <a:buNone/>
                      </a:pP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dirty="0">
                          <a:ln>
                            <a:noFill/>
                          </a:ln>
                          <a:solidFill>
                            <a:srgbClr val="A6A6A6"/>
                          </a:solidFill>
                          <a:effectLst/>
                          <a:uLnTx/>
                          <a:uFillTx/>
                          <a:latin typeface="Arial" panose="020B0604020202020204" pitchFamily="34" charset="0"/>
                          <a:ea typeface="+mn-ea"/>
                          <a:cs typeface="Arial" panose="020B0604020202020204" pitchFamily="34" charset="0"/>
                        </a:rPr>
                        <a:t>50</a:t>
                      </a:r>
                      <a:r>
                        <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Arial" panose="020B0604020202020204" pitchFamily="34" charset="0"/>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99410157"/>
                  </a:ext>
                </a:extLst>
              </a:tr>
              <a:tr h="317640">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Lorem ipsum </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fontAlgn="t">
                        <a:buNone/>
                      </a:pP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Arial" panose="020B0604020202020204" pitchFamily="34" charset="0"/>
                        </a:rPr>
                        <a:t>50</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Arial" panose="020B0604020202020204" pitchFamily="34" charset="0"/>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81247409"/>
                  </a:ext>
                </a:extLst>
              </a:tr>
              <a:tr h="317640">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Lorem ipsum </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fontAlgn="t">
                        <a:buNone/>
                      </a:pP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Arial" panose="020B0604020202020204" pitchFamily="34" charset="0"/>
                        </a:rPr>
                        <a:t>50</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Arial" panose="020B0604020202020204" pitchFamily="34" charset="0"/>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52682050"/>
                  </a:ext>
                </a:extLst>
              </a:tr>
              <a:tr h="317640">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Lorem ipsum </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fontAlgn="t">
                        <a:buNone/>
                      </a:pP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Arial" panose="020B0604020202020204" pitchFamily="34" charset="0"/>
                        </a:rPr>
                        <a:t>50</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Arial" panose="020B0604020202020204" pitchFamily="34" charset="0"/>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96477970"/>
                  </a:ext>
                </a:extLst>
              </a:tr>
              <a:tr h="317640">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Lorem ipsum </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fontAlgn="t">
                        <a:buNone/>
                      </a:pP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Arial" panose="020B0604020202020204" pitchFamily="34" charset="0"/>
                        </a:rPr>
                        <a:t>50</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Arial" panose="020B0604020202020204" pitchFamily="34" charset="0"/>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5275480"/>
                  </a:ext>
                </a:extLst>
              </a:tr>
              <a:tr h="317640">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Lorem ipsum </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fontAlgn="t">
                        <a:buNone/>
                      </a:pP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Arial" panose="020B0604020202020204" pitchFamily="34" charset="0"/>
                        </a:rPr>
                        <a:t>50</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Arial" panose="020B0604020202020204" pitchFamily="34" charset="0"/>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62393814"/>
                  </a:ext>
                </a:extLst>
              </a:tr>
              <a:tr h="317640">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Lorem ipsum </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fontAlgn="t">
                        <a:buNone/>
                      </a:pP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dirty="0">
                          <a:ln>
                            <a:noFill/>
                          </a:ln>
                          <a:solidFill>
                            <a:srgbClr val="A6A6A6"/>
                          </a:solidFill>
                          <a:effectLst/>
                          <a:uLnTx/>
                          <a:uFillTx/>
                          <a:latin typeface="Arial" panose="020B0604020202020204" pitchFamily="34" charset="0"/>
                          <a:ea typeface="+mn-ea"/>
                          <a:cs typeface="Arial" panose="020B0604020202020204" pitchFamily="34" charset="0"/>
                        </a:rPr>
                        <a:t>50</a:t>
                      </a:r>
                      <a:r>
                        <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Arial" panose="020B0604020202020204" pitchFamily="34" charset="0"/>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7441262"/>
                  </a:ext>
                </a:extLst>
              </a:tr>
              <a:tr h="317640">
                <a:tc>
                  <a:txBody>
                    <a:bodyPr/>
                    <a:lstStyle/>
                    <a:p>
                      <a:pPr marL="0" algn="r" defTabSz="914400" rtl="0" eaLnBrk="1" fontAlgn="t" latinLnBrk="0" hangingPunct="1">
                        <a:lnSpc>
                          <a:spcPct val="107000"/>
                        </a:lnSpc>
                        <a:spcAft>
                          <a:spcPts val="800"/>
                        </a:spcAft>
                        <a:buNone/>
                      </a:pPr>
                      <a:endParaRPr kumimoji="0" lang="en-GB" sz="12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r" defTabSz="914400" rtl="0" eaLnBrk="1" fontAlgn="t" latinLnBrk="0" hangingPunct="1">
                        <a:lnSpc>
                          <a:spcPct val="107000"/>
                        </a:lnSpc>
                        <a:spcAft>
                          <a:spcPts val="800"/>
                        </a:spcAft>
                        <a:buNone/>
                      </a:pPr>
                      <a:endParaRPr kumimoji="0" lang="en-GB" sz="12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95082394"/>
                  </a:ext>
                </a:extLst>
              </a:tr>
              <a:tr h="317640">
                <a:tc>
                  <a:txBody>
                    <a:bodyPr/>
                    <a:lstStyle/>
                    <a:p>
                      <a:pPr marL="0" algn="r" defTabSz="914400" rtl="0" eaLnBrk="1" fontAlgn="t" latinLnBrk="0" hangingPunct="1">
                        <a:lnSpc>
                          <a:spcPct val="107000"/>
                        </a:lnSpc>
                        <a:spcAft>
                          <a:spcPts val="800"/>
                        </a:spcAft>
                        <a:buNone/>
                      </a:pPr>
                      <a:r>
                        <a:rPr kumimoji="0" lang="en-GB" sz="12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Social:</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t">
                        <a:buNone/>
                      </a:pPr>
                      <a:r>
                        <a:rPr kumimoji="0" lang="hr-HR" sz="1200" b="1" i="0" u="none" strike="noStrike" kern="1200" cap="none" spc="0" normalizeH="0" baseline="0" noProof="0">
                          <a:ln>
                            <a:noFill/>
                          </a:ln>
                          <a:solidFill>
                            <a:srgbClr val="0A5D7A"/>
                          </a:solidFill>
                          <a:effectLst/>
                          <a:uLnTx/>
                          <a:uFillTx/>
                          <a:latin typeface="Arial" panose="020B0604020202020204" pitchFamily="34" charset="0"/>
                          <a:ea typeface="+mn-ea"/>
                          <a:cs typeface="Arial" panose="020B0604020202020204" pitchFamily="34" charset="0"/>
                        </a:rPr>
                        <a:t>xx</a:t>
                      </a:r>
                      <a:r>
                        <a:rPr kumimoji="0" lang="en-GB" sz="1200" b="1" i="0" u="none" strike="noStrike" kern="1200" cap="none" spc="0" normalizeH="0" baseline="0" noProof="0">
                          <a:ln>
                            <a:noFill/>
                          </a:ln>
                          <a:solidFill>
                            <a:srgbClr val="0A5D7A"/>
                          </a:solidFill>
                          <a:effectLst/>
                          <a:uLnTx/>
                          <a:uFillTx/>
                          <a:latin typeface="Arial" panose="020B0604020202020204" pitchFamily="34" charset="0"/>
                          <a:ea typeface="+mn-ea"/>
                          <a:cs typeface="Arial" panose="020B0604020202020204" pitchFamily="34" charset="0"/>
                        </a:rPr>
                        <a:t>%</a:t>
                      </a:r>
                      <a:endParaRPr kumimoji="0" lang="en-GB" sz="1200" b="1" i="0" u="none" strike="noStrike" kern="1200" cap="none" spc="0" normalizeH="0" baseline="0" noProof="0" dirty="0">
                        <a:ln>
                          <a:noFill/>
                        </a:ln>
                        <a:solidFill>
                          <a:srgbClr val="0A5D7A"/>
                        </a:solidFill>
                        <a:effectLst/>
                        <a:uLnTx/>
                        <a:uFillTx/>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dirty="0">
                          <a:ln>
                            <a:noFill/>
                          </a:ln>
                          <a:solidFill>
                            <a:srgbClr val="A6A6A6"/>
                          </a:solidFill>
                          <a:effectLst/>
                          <a:uLnTx/>
                          <a:uFillTx/>
                          <a:latin typeface="Arial" panose="020B0604020202020204" pitchFamily="34" charset="0"/>
                          <a:ea typeface="+mn-ea"/>
                          <a:cs typeface="Arial" panose="020B0604020202020204" pitchFamily="34" charset="0"/>
                        </a:rPr>
                        <a:t>50</a:t>
                      </a:r>
                      <a:r>
                        <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Arial" panose="020B0604020202020204" pitchFamily="34" charset="0"/>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323154084"/>
                  </a:ext>
                </a:extLst>
              </a:tr>
              <a:tr h="317640">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Lorem ipsum </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fontAlgn="t">
                        <a:buNone/>
                      </a:pP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Arial" panose="020B0604020202020204" pitchFamily="34" charset="0"/>
                        </a:rPr>
                        <a:t>50</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Arial" panose="020B0604020202020204" pitchFamily="34" charset="0"/>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82724532"/>
                  </a:ext>
                </a:extLst>
              </a:tr>
              <a:tr h="317640">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Lorem ipsum </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fontAlgn="t">
                        <a:buNone/>
                      </a:pP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a:ln>
                            <a:noFill/>
                          </a:ln>
                          <a:solidFill>
                            <a:srgbClr val="A6A6A6"/>
                          </a:solidFill>
                          <a:effectLst/>
                          <a:uLnTx/>
                          <a:uFillTx/>
                          <a:latin typeface="Arial" panose="020B0604020202020204" pitchFamily="34" charset="0"/>
                          <a:ea typeface="+mn-ea"/>
                          <a:cs typeface="Arial" panose="020B0604020202020204" pitchFamily="34" charset="0"/>
                        </a:rPr>
                        <a:t>50</a:t>
                      </a: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Arial" panose="020B0604020202020204" pitchFamily="34" charset="0"/>
                        </a:rPr>
                        <a:t>%</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67457815"/>
                  </a:ext>
                </a:extLst>
              </a:tr>
              <a:tr h="317640">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Lorem ipsum </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fontAlgn="t">
                        <a:buNone/>
                      </a:pP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dirty="0">
                          <a:ln>
                            <a:noFill/>
                          </a:ln>
                          <a:solidFill>
                            <a:srgbClr val="A6A6A6"/>
                          </a:solidFill>
                          <a:effectLst/>
                          <a:uLnTx/>
                          <a:uFillTx/>
                          <a:latin typeface="Arial" panose="020B0604020202020204" pitchFamily="34" charset="0"/>
                          <a:ea typeface="+mn-ea"/>
                          <a:cs typeface="Arial" panose="020B0604020202020204" pitchFamily="34" charset="0"/>
                        </a:rPr>
                        <a:t>50</a:t>
                      </a:r>
                      <a:r>
                        <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Arial" panose="020B0604020202020204" pitchFamily="34" charset="0"/>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851842357"/>
                  </a:ext>
                </a:extLst>
              </a:tr>
            </a:tbl>
          </a:graphicData>
        </a:graphic>
      </p:graphicFrame>
      <p:sp>
        <p:nvSpPr>
          <p:cNvPr id="16" name="Tekstvak 11">
            <a:extLst>
              <a:ext uri="{FF2B5EF4-FFF2-40B4-BE49-F238E27FC236}">
                <a16:creationId xmlns:a16="http://schemas.microsoft.com/office/drawing/2014/main" id="{1D118226-8B8E-5E52-0A75-2ECA4F19D3A5}"/>
              </a:ext>
            </a:extLst>
          </p:cNvPr>
          <p:cNvSpPr txBox="1"/>
          <p:nvPr/>
        </p:nvSpPr>
        <p:spPr>
          <a:xfrm>
            <a:off x="5610747" y="1515482"/>
            <a:ext cx="4930908" cy="361939"/>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595959"/>
                </a:solidFill>
                <a:effectLst/>
                <a:uLnTx/>
                <a:uFillTx/>
                <a:latin typeface="Arial" panose="020B0604020202020204"/>
                <a:ea typeface="+mn-ea"/>
                <a:cs typeface="+mn-cs"/>
              </a:rPr>
              <a:t>Media sources 2026 vs. 2024</a:t>
            </a:r>
            <a:endParaRPr kumimoji="0" lang="en-GB" sz="1100" b="0" i="0" u="none" strike="noStrike" kern="1200" cap="none" spc="0" normalizeH="0" baseline="0" noProof="0" dirty="0">
              <a:ln>
                <a:noFill/>
              </a:ln>
              <a:solidFill>
                <a:srgbClr val="595959"/>
              </a:solidFill>
              <a:effectLst/>
              <a:uLnTx/>
              <a:uFillTx/>
              <a:latin typeface="Arial" panose="020B0604020202020204"/>
              <a:ea typeface="+mn-ea"/>
              <a:cs typeface="+mn-cs"/>
            </a:endParaRPr>
          </a:p>
        </p:txBody>
      </p:sp>
      <p:sp>
        <p:nvSpPr>
          <p:cNvPr id="6" name="Tijdelijke aanduiding voor tekst 20">
            <a:extLst>
              <a:ext uri="{FF2B5EF4-FFF2-40B4-BE49-F238E27FC236}">
                <a16:creationId xmlns:a16="http://schemas.microsoft.com/office/drawing/2014/main" id="{06A3EB4B-FAD9-5F56-4DAF-ED5888127CF8}"/>
              </a:ext>
            </a:extLst>
          </p:cNvPr>
          <p:cNvSpPr>
            <a:spLocks noGrp="1"/>
          </p:cNvSpPr>
          <p:nvPr>
            <p:ph type="body" sz="quarter" idx="16"/>
          </p:nvPr>
        </p:nvSpPr>
        <p:spPr>
          <a:xfrm>
            <a:off x="459405" y="2010351"/>
            <a:ext cx="4783039" cy="4371399"/>
          </a:xfrm>
        </p:spPr>
        <p:txBody>
          <a:bodyPr anchor="ctr"/>
          <a:lstStyle/>
          <a:p>
            <a:pPr lvl="0" eaLnBrk="0" fontAlgn="base" hangingPunct="0">
              <a:spcBef>
                <a:spcPct val="0"/>
              </a:spcBef>
              <a:spcAft>
                <a:spcPct val="0"/>
              </a:spcAft>
            </a:pPr>
            <a:r>
              <a:rPr lang="en-US" altLang="en-NL" sz="1600" b="1" dirty="0"/>
              <a:t>Lorem ipsum dolor sit </a:t>
            </a:r>
            <a:r>
              <a:rPr lang="en-US" altLang="en-NL" sz="1600" b="1" dirty="0" err="1"/>
              <a:t>amet</a:t>
            </a:r>
            <a:r>
              <a:rPr lang="en-US" altLang="en-NL" sz="1600" b="1" dirty="0"/>
              <a:t>, </a:t>
            </a:r>
            <a:r>
              <a:rPr lang="en-US" altLang="en-NL" sz="1600" b="1" dirty="0" err="1"/>
              <a:t>consectetuer</a:t>
            </a:r>
            <a:r>
              <a:rPr lang="en-US" altLang="en-NL" sz="1600" b="1" dirty="0"/>
              <a:t> </a:t>
            </a:r>
            <a:r>
              <a:rPr lang="en-US" altLang="en-NL" sz="1600" b="1" dirty="0" err="1"/>
              <a:t>adipiscing</a:t>
            </a:r>
            <a:r>
              <a:rPr lang="en-US" altLang="en-NL" sz="1600" b="1" dirty="0"/>
              <a:t> </a:t>
            </a:r>
            <a:r>
              <a:rPr lang="en-US" altLang="en-NL" sz="1600" b="1" dirty="0" err="1"/>
              <a:t>elit</a:t>
            </a:r>
            <a:r>
              <a:rPr lang="en-US" altLang="en-NL" sz="1600" b="1" dirty="0"/>
              <a:t>. </a:t>
            </a:r>
          </a:p>
          <a:p>
            <a:pPr lvl="0" eaLnBrk="0" fontAlgn="base" hangingPunct="0">
              <a:spcBef>
                <a:spcPct val="0"/>
              </a:spcBef>
              <a:spcAft>
                <a:spcPct val="0"/>
              </a:spcAft>
            </a:pPr>
            <a:endParaRPr lang="hr-HR" altLang="en-NL" sz="1600" b="1" dirty="0"/>
          </a:p>
          <a:p>
            <a:pPr lvl="0"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a:t>
            </a:r>
          </a:p>
          <a:p>
            <a:pPr lvl="0" eaLnBrk="0" fontAlgn="base" hangingPunct="0">
              <a:spcBef>
                <a:spcPct val="0"/>
              </a:spcBef>
              <a:spcAft>
                <a:spcPct val="0"/>
              </a:spcAft>
            </a:pPr>
            <a:endParaRPr lang="en-US" altLang="en-NL" sz="1600" dirty="0"/>
          </a:p>
          <a:p>
            <a:pPr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 </a:t>
            </a:r>
          </a:p>
          <a:p>
            <a:pPr eaLnBrk="0" fontAlgn="base" hangingPunct="0">
              <a:spcBef>
                <a:spcPct val="0"/>
              </a:spcBef>
              <a:spcAft>
                <a:spcPct val="0"/>
              </a:spcAft>
            </a:pPr>
            <a:endParaRPr lang="hr-HR" altLang="en-NL" sz="1600" dirty="0"/>
          </a:p>
          <a:p>
            <a:pPr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 </a:t>
            </a:r>
            <a:endParaRPr lang="en-GB" sz="1600" dirty="0"/>
          </a:p>
        </p:txBody>
      </p:sp>
      <p:sp>
        <p:nvSpPr>
          <p:cNvPr id="7" name="Tijdelijke aanduiding voor tekst 5">
            <a:extLst>
              <a:ext uri="{FF2B5EF4-FFF2-40B4-BE49-F238E27FC236}">
                <a16:creationId xmlns:a16="http://schemas.microsoft.com/office/drawing/2014/main" id="{61C7831B-4359-EF38-9E7A-D9736E595455}"/>
              </a:ext>
            </a:extLst>
          </p:cNvPr>
          <p:cNvSpPr txBox="1">
            <a:spLocks/>
          </p:cNvSpPr>
          <p:nvPr/>
        </p:nvSpPr>
        <p:spPr>
          <a:xfrm>
            <a:off x="479426" y="1268412"/>
            <a:ext cx="4716462" cy="504826"/>
          </a:xfrm>
          <a:prstGeom prst="rect">
            <a:avLst/>
          </a:prstGeom>
          <a:noFill/>
          <a:ln>
            <a:noFill/>
          </a:ln>
        </p:spPr>
        <p:txBody>
          <a:bodyPr vert="horz" lIns="0" tIns="0" rIns="0" bIns="0" rtlCol="0" anchor="b" anchorCtr="0">
            <a:noAutofit/>
          </a:bodyPr>
          <a:lstStyle>
            <a:lvl1pPr marL="0" indent="0" algn="l" defTabSz="914400" rtl="0" eaLnBrk="1" latinLnBrk="0" hangingPunct="1">
              <a:lnSpc>
                <a:spcPct val="100000"/>
              </a:lnSpc>
              <a:spcBef>
                <a:spcPts val="0"/>
              </a:spcBef>
              <a:buFont typeface="Arial" panose="020B0604020202020204" pitchFamily="34" charset="0"/>
              <a:buNone/>
              <a:defRPr sz="1400" b="0" kern="1200" baseline="0">
                <a:ln>
                  <a:noFill/>
                </a:ln>
                <a:solidFill>
                  <a:srgbClr val="0A5D7A"/>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noProof="0" dirty="0">
                <a:solidFill>
                  <a:schemeClr val="bg1"/>
                </a:solidFill>
              </a:rPr>
              <a:t>Lorem ipsum </a:t>
            </a:r>
            <a:r>
              <a:rPr lang="en-GB" noProof="0" dirty="0" err="1">
                <a:solidFill>
                  <a:schemeClr val="bg1"/>
                </a:solidFill>
              </a:rPr>
              <a:t>dolor</a:t>
            </a:r>
            <a:r>
              <a:rPr lang="en-GB" noProof="0" dirty="0">
                <a:solidFill>
                  <a:schemeClr val="bg1"/>
                </a:solidFill>
              </a:rPr>
              <a:t> sit </a:t>
            </a:r>
            <a:r>
              <a:rPr lang="en-GB" noProof="0" dirty="0" err="1">
                <a:solidFill>
                  <a:schemeClr val="bg1"/>
                </a:solidFill>
              </a:rPr>
              <a:t>amet</a:t>
            </a:r>
            <a:r>
              <a:rPr lang="en-GB" noProof="0" dirty="0">
                <a:solidFill>
                  <a:schemeClr val="bg1"/>
                </a:solidFill>
              </a:rPr>
              <a:t>, </a:t>
            </a:r>
            <a:r>
              <a:rPr lang="en-GB" noProof="0" dirty="0" err="1">
                <a:solidFill>
                  <a:schemeClr val="bg1"/>
                </a:solidFill>
              </a:rPr>
              <a:t>consectetuer</a:t>
            </a:r>
            <a:r>
              <a:rPr lang="en-GB" noProof="0" dirty="0">
                <a:solidFill>
                  <a:schemeClr val="bg1"/>
                </a:solidFill>
              </a:rPr>
              <a:t> </a:t>
            </a:r>
            <a:r>
              <a:rPr lang="en-GB" noProof="0" dirty="0" err="1">
                <a:solidFill>
                  <a:schemeClr val="bg1"/>
                </a:solidFill>
              </a:rPr>
              <a:t>adipiscing</a:t>
            </a:r>
            <a:r>
              <a:rPr lang="en-GB" noProof="0" dirty="0">
                <a:solidFill>
                  <a:schemeClr val="bg1"/>
                </a:solidFill>
              </a:rPr>
              <a:t> </a:t>
            </a:r>
            <a:r>
              <a:rPr lang="en-GB" noProof="0" dirty="0" err="1">
                <a:solidFill>
                  <a:schemeClr val="bg1"/>
                </a:solidFill>
              </a:rPr>
              <a:t>elit</a:t>
            </a:r>
            <a:r>
              <a:rPr lang="en-GB" noProof="0" dirty="0">
                <a:solidFill>
                  <a:schemeClr val="bg1"/>
                </a:solidFill>
              </a:rPr>
              <a:t>. </a:t>
            </a:r>
          </a:p>
        </p:txBody>
      </p:sp>
      <p:pic>
        <p:nvPicPr>
          <p:cNvPr id="19" name="Picture 18">
            <a:extLst>
              <a:ext uri="{FF2B5EF4-FFF2-40B4-BE49-F238E27FC236}">
                <a16:creationId xmlns:a16="http://schemas.microsoft.com/office/drawing/2014/main" id="{D0519242-0060-DD66-5372-514A22257719}"/>
              </a:ext>
            </a:extLst>
          </p:cNvPr>
          <p:cNvPicPr>
            <a:picLocks noChangeAspect="1"/>
          </p:cNvPicPr>
          <p:nvPr/>
        </p:nvPicPr>
        <p:blipFill>
          <a:blip r:embed="rId4" cstate="screen">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5648777" y="2370557"/>
            <a:ext cx="323794" cy="323794"/>
          </a:xfrm>
          <a:prstGeom prst="rect">
            <a:avLst/>
          </a:prstGeom>
        </p:spPr>
      </p:pic>
      <p:pic>
        <p:nvPicPr>
          <p:cNvPr id="21" name="Picture 20">
            <a:extLst>
              <a:ext uri="{FF2B5EF4-FFF2-40B4-BE49-F238E27FC236}">
                <a16:creationId xmlns:a16="http://schemas.microsoft.com/office/drawing/2014/main" id="{C0F0A8D1-81E1-35CF-373E-88A67DE553E0}"/>
              </a:ext>
            </a:extLst>
          </p:cNvPr>
          <p:cNvPicPr>
            <a:picLocks noChangeAspect="1"/>
          </p:cNvPicPr>
          <p:nvPr/>
        </p:nvPicPr>
        <p:blipFill>
          <a:blip r:embed="rId5" cstate="screen">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5697800" y="5136148"/>
            <a:ext cx="405322" cy="405322"/>
          </a:xfrm>
          <a:prstGeom prst="rect">
            <a:avLst/>
          </a:prstGeom>
        </p:spPr>
      </p:pic>
      <p:sp>
        <p:nvSpPr>
          <p:cNvPr id="12" name="TextBox 11">
            <a:extLst>
              <a:ext uri="{FF2B5EF4-FFF2-40B4-BE49-F238E27FC236}">
                <a16:creationId xmlns:a16="http://schemas.microsoft.com/office/drawing/2014/main" id="{A8C68298-787A-5228-671D-4C3644DF5082}"/>
              </a:ext>
            </a:extLst>
          </p:cNvPr>
          <p:cNvSpPr txBox="1"/>
          <p:nvPr/>
        </p:nvSpPr>
        <p:spPr>
          <a:xfrm>
            <a:off x="5569932" y="6538629"/>
            <a:ext cx="5923729" cy="319371"/>
          </a:xfrm>
          <a:prstGeom prst="rect">
            <a:avLst/>
          </a:prstGeom>
          <a:noFill/>
        </p:spPr>
        <p:txBody>
          <a:bodyPr wrap="square" lIns="0" tIns="0" rIns="0" bIns="0" rtlCol="0">
            <a:noAutofit/>
          </a:bodyPr>
          <a:lstStyle/>
          <a:p>
            <a:r>
              <a:rPr lang="en-GB" sz="800" dirty="0">
                <a:solidFill>
                  <a:schemeClr val="bg1">
                    <a:lumMod val="75000"/>
                  </a:schemeClr>
                </a:solidFill>
                <a:latin typeface="Arial" panose="020B0604020202020204" pitchFamily="34" charset="0"/>
              </a:rPr>
              <a:t>N (total EU</a:t>
            </a:r>
            <a:r>
              <a:rPr lang="hr-HR" sz="800" dirty="0">
                <a:solidFill>
                  <a:schemeClr val="bg1">
                    <a:lumMod val="75000"/>
                  </a:schemeClr>
                </a:solidFill>
                <a:latin typeface="Arial" panose="020B0604020202020204" pitchFamily="34" charset="0"/>
              </a:rPr>
              <a:t> 2026</a:t>
            </a:r>
            <a:r>
              <a:rPr lang="en-GB" sz="800" dirty="0">
                <a:solidFill>
                  <a:schemeClr val="bg1">
                    <a:lumMod val="75000"/>
                  </a:schemeClr>
                </a:solidFill>
                <a:latin typeface="Arial" panose="020B0604020202020204" pitchFamily="34" charset="0"/>
              </a:rPr>
              <a:t>, random split sample)=4</a:t>
            </a:r>
            <a:r>
              <a:rPr lang="hr-HR" sz="800" dirty="0">
                <a:solidFill>
                  <a:schemeClr val="bg1">
                    <a:lumMod val="75000"/>
                  </a:schemeClr>
                </a:solidFill>
                <a:latin typeface="Arial" panose="020B0604020202020204" pitchFamily="34" charset="0"/>
              </a:rPr>
              <a:t>52 </a:t>
            </a:r>
            <a:r>
              <a:rPr lang="en-GB" sz="800" noProof="0" dirty="0">
                <a:solidFill>
                  <a:schemeClr val="bg1">
                    <a:lumMod val="75000"/>
                  </a:schemeClr>
                </a:solidFill>
                <a:latin typeface="Arial" panose="020B0604020202020204" pitchFamily="34" charset="0"/>
              </a:rPr>
              <a:t>| NOTE: Survey and question approach changed slightly in 2026. Comparisons with 2024 should therefore be treated as directional; differences of ±10 p.p. or more are highlighted as potentially meaningful.</a:t>
            </a:r>
            <a:endParaRPr lang="en-GB" sz="800" noProof="0" dirty="0">
              <a:solidFill>
                <a:schemeClr val="bg1">
                  <a:lumMod val="75000"/>
                </a:schemeClr>
              </a:solidFill>
              <a:highlight>
                <a:srgbClr val="FFFF00"/>
              </a:highlight>
              <a:latin typeface="Arial" panose="020B0604020202020204" pitchFamily="34" charset="0"/>
            </a:endParaRPr>
          </a:p>
        </p:txBody>
      </p:sp>
    </p:spTree>
    <p:extLst>
      <p:ext uri="{BB962C8B-B14F-4D97-AF65-F5344CB8AC3E}">
        <p14:creationId xmlns:p14="http://schemas.microsoft.com/office/powerpoint/2010/main" val="36077331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A726CE-7ED4-8C7D-3838-2E9EF854159C}"/>
            </a:ext>
          </a:extLst>
        </p:cNvPr>
        <p:cNvGrpSpPr/>
        <p:nvPr/>
      </p:nvGrpSpPr>
      <p:grpSpPr>
        <a:xfrm>
          <a:off x="0" y="0"/>
          <a:ext cx="0" cy="0"/>
          <a:chOff x="0" y="0"/>
          <a:chExt cx="0" cy="0"/>
        </a:xfrm>
      </p:grpSpPr>
      <p:sp>
        <p:nvSpPr>
          <p:cNvPr id="3" name="Tijdelijke aanduiding voor tekst 7">
            <a:extLst>
              <a:ext uri="{FF2B5EF4-FFF2-40B4-BE49-F238E27FC236}">
                <a16:creationId xmlns:a16="http://schemas.microsoft.com/office/drawing/2014/main" id="{52A97CAC-1C2D-948F-D7B8-29C46CDB98C3}"/>
              </a:ext>
            </a:extLst>
          </p:cNvPr>
          <p:cNvSpPr>
            <a:spLocks noGrp="1"/>
          </p:cNvSpPr>
          <p:nvPr>
            <p:ph type="body" sz="quarter" idx="15"/>
          </p:nvPr>
        </p:nvSpPr>
        <p:spPr>
          <a:xfrm>
            <a:off x="480598" y="416402"/>
            <a:ext cx="4715290" cy="744062"/>
          </a:xfrm>
        </p:spPr>
        <p:txBody>
          <a:bodyPr anchor="t"/>
          <a:lstStyle/>
          <a:p>
            <a:r>
              <a:rPr lang="en-GB" sz="2400" noProof="0" dirty="0"/>
              <a:t>Digital business communication</a:t>
            </a:r>
          </a:p>
        </p:txBody>
      </p:sp>
      <p:sp>
        <p:nvSpPr>
          <p:cNvPr id="8" name="Tijdelijke aanduiding voor tekst 20">
            <a:extLst>
              <a:ext uri="{FF2B5EF4-FFF2-40B4-BE49-F238E27FC236}">
                <a16:creationId xmlns:a16="http://schemas.microsoft.com/office/drawing/2014/main" id="{9CBD2DA7-773B-61C4-B300-9E33F85D137D}"/>
              </a:ext>
            </a:extLst>
          </p:cNvPr>
          <p:cNvSpPr>
            <a:spLocks noGrp="1"/>
          </p:cNvSpPr>
          <p:nvPr>
            <p:ph type="body" sz="quarter" idx="16"/>
          </p:nvPr>
        </p:nvSpPr>
        <p:spPr>
          <a:xfrm>
            <a:off x="459405" y="2010351"/>
            <a:ext cx="4783039" cy="4371399"/>
          </a:xfrm>
        </p:spPr>
        <p:txBody>
          <a:bodyPr anchor="ctr"/>
          <a:lstStyle/>
          <a:p>
            <a:pPr lvl="0" eaLnBrk="0" fontAlgn="base" hangingPunct="0">
              <a:spcBef>
                <a:spcPct val="0"/>
              </a:spcBef>
              <a:spcAft>
                <a:spcPct val="0"/>
              </a:spcAft>
            </a:pPr>
            <a:r>
              <a:rPr lang="en-US" altLang="en-NL" sz="1600" b="1" dirty="0"/>
              <a:t>Lorem ipsum dolor sit </a:t>
            </a:r>
            <a:r>
              <a:rPr lang="en-US" altLang="en-NL" sz="1600" b="1" dirty="0" err="1"/>
              <a:t>amet</a:t>
            </a:r>
            <a:r>
              <a:rPr lang="en-US" altLang="en-NL" sz="1600" b="1" dirty="0"/>
              <a:t>, </a:t>
            </a:r>
            <a:r>
              <a:rPr lang="en-US" altLang="en-NL" sz="1600" b="1" dirty="0" err="1"/>
              <a:t>consectetuer</a:t>
            </a:r>
            <a:r>
              <a:rPr lang="en-US" altLang="en-NL" sz="1600" b="1" dirty="0"/>
              <a:t> </a:t>
            </a:r>
            <a:r>
              <a:rPr lang="en-US" altLang="en-NL" sz="1600" b="1" dirty="0" err="1"/>
              <a:t>adipiscing</a:t>
            </a:r>
            <a:r>
              <a:rPr lang="en-US" altLang="en-NL" sz="1600" b="1" dirty="0"/>
              <a:t> </a:t>
            </a:r>
            <a:r>
              <a:rPr lang="en-US" altLang="en-NL" sz="1600" b="1" dirty="0" err="1"/>
              <a:t>elit</a:t>
            </a:r>
            <a:r>
              <a:rPr lang="en-US" altLang="en-NL" sz="1600" b="1" dirty="0"/>
              <a:t>. </a:t>
            </a:r>
          </a:p>
          <a:p>
            <a:pPr lvl="0" eaLnBrk="0" fontAlgn="base" hangingPunct="0">
              <a:spcBef>
                <a:spcPct val="0"/>
              </a:spcBef>
              <a:spcAft>
                <a:spcPct val="0"/>
              </a:spcAft>
            </a:pPr>
            <a:endParaRPr lang="hr-HR" altLang="en-NL" sz="1600" b="1" dirty="0"/>
          </a:p>
          <a:p>
            <a:pPr lvl="0"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a:t>
            </a:r>
          </a:p>
          <a:p>
            <a:pPr lvl="0" eaLnBrk="0" fontAlgn="base" hangingPunct="0">
              <a:spcBef>
                <a:spcPct val="0"/>
              </a:spcBef>
              <a:spcAft>
                <a:spcPct val="0"/>
              </a:spcAft>
            </a:pPr>
            <a:endParaRPr lang="en-US" altLang="en-NL" sz="1600" dirty="0"/>
          </a:p>
          <a:p>
            <a:pPr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 </a:t>
            </a:r>
          </a:p>
          <a:p>
            <a:pPr eaLnBrk="0" fontAlgn="base" hangingPunct="0">
              <a:spcBef>
                <a:spcPct val="0"/>
              </a:spcBef>
              <a:spcAft>
                <a:spcPct val="0"/>
              </a:spcAft>
            </a:pPr>
            <a:endParaRPr lang="hr-HR" altLang="en-NL" sz="1600" dirty="0"/>
          </a:p>
          <a:p>
            <a:pPr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 </a:t>
            </a:r>
            <a:endParaRPr lang="en-GB" sz="1600" dirty="0"/>
          </a:p>
        </p:txBody>
      </p:sp>
      <p:sp>
        <p:nvSpPr>
          <p:cNvPr id="9" name="Tijdelijke aanduiding voor tekst 5">
            <a:extLst>
              <a:ext uri="{FF2B5EF4-FFF2-40B4-BE49-F238E27FC236}">
                <a16:creationId xmlns:a16="http://schemas.microsoft.com/office/drawing/2014/main" id="{C7765565-AC7C-C1D1-A148-97E2A924CF0F}"/>
              </a:ext>
            </a:extLst>
          </p:cNvPr>
          <p:cNvSpPr txBox="1">
            <a:spLocks/>
          </p:cNvSpPr>
          <p:nvPr/>
        </p:nvSpPr>
        <p:spPr>
          <a:xfrm>
            <a:off x="479426" y="1268412"/>
            <a:ext cx="4716462" cy="504826"/>
          </a:xfrm>
          <a:prstGeom prst="rect">
            <a:avLst/>
          </a:prstGeom>
          <a:noFill/>
          <a:ln>
            <a:noFill/>
          </a:ln>
        </p:spPr>
        <p:txBody>
          <a:bodyPr vert="horz" lIns="0" tIns="0" rIns="0" bIns="0" rtlCol="0" anchor="b" anchorCtr="0">
            <a:noAutofit/>
          </a:bodyPr>
          <a:lstStyle>
            <a:lvl1pPr marL="0" indent="0" algn="l" defTabSz="914400" rtl="0" eaLnBrk="1" latinLnBrk="0" hangingPunct="1">
              <a:lnSpc>
                <a:spcPct val="100000"/>
              </a:lnSpc>
              <a:spcBef>
                <a:spcPts val="0"/>
              </a:spcBef>
              <a:buFont typeface="Arial" panose="020B0604020202020204" pitchFamily="34" charset="0"/>
              <a:buNone/>
              <a:defRPr sz="1400" b="0" kern="1200" baseline="0">
                <a:ln>
                  <a:noFill/>
                </a:ln>
                <a:solidFill>
                  <a:srgbClr val="0A5D7A"/>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noProof="0" dirty="0">
                <a:solidFill>
                  <a:schemeClr val="bg1"/>
                </a:solidFill>
              </a:rPr>
              <a:t>Lorem ipsum </a:t>
            </a:r>
            <a:r>
              <a:rPr lang="en-GB" noProof="0" dirty="0" err="1">
                <a:solidFill>
                  <a:schemeClr val="bg1"/>
                </a:solidFill>
              </a:rPr>
              <a:t>dolor</a:t>
            </a:r>
            <a:r>
              <a:rPr lang="en-GB" noProof="0" dirty="0">
                <a:solidFill>
                  <a:schemeClr val="bg1"/>
                </a:solidFill>
              </a:rPr>
              <a:t> sit </a:t>
            </a:r>
            <a:r>
              <a:rPr lang="en-GB" noProof="0" dirty="0" err="1">
                <a:solidFill>
                  <a:schemeClr val="bg1"/>
                </a:solidFill>
              </a:rPr>
              <a:t>amet</a:t>
            </a:r>
            <a:r>
              <a:rPr lang="en-GB" noProof="0" dirty="0">
                <a:solidFill>
                  <a:schemeClr val="bg1"/>
                </a:solidFill>
              </a:rPr>
              <a:t>, </a:t>
            </a:r>
            <a:r>
              <a:rPr lang="en-GB" noProof="0" dirty="0" err="1">
                <a:solidFill>
                  <a:schemeClr val="bg1"/>
                </a:solidFill>
              </a:rPr>
              <a:t>consectetuer</a:t>
            </a:r>
            <a:r>
              <a:rPr lang="en-GB" noProof="0" dirty="0">
                <a:solidFill>
                  <a:schemeClr val="bg1"/>
                </a:solidFill>
              </a:rPr>
              <a:t> </a:t>
            </a:r>
            <a:r>
              <a:rPr lang="en-GB" noProof="0" dirty="0" err="1">
                <a:solidFill>
                  <a:schemeClr val="bg1"/>
                </a:solidFill>
              </a:rPr>
              <a:t>adipiscing</a:t>
            </a:r>
            <a:r>
              <a:rPr lang="en-GB" noProof="0" dirty="0">
                <a:solidFill>
                  <a:schemeClr val="bg1"/>
                </a:solidFill>
              </a:rPr>
              <a:t> </a:t>
            </a:r>
            <a:r>
              <a:rPr lang="en-GB" noProof="0" dirty="0" err="1">
                <a:solidFill>
                  <a:schemeClr val="bg1"/>
                </a:solidFill>
              </a:rPr>
              <a:t>elit</a:t>
            </a:r>
            <a:r>
              <a:rPr lang="en-GB" noProof="0" dirty="0">
                <a:solidFill>
                  <a:schemeClr val="bg1"/>
                </a:solidFill>
              </a:rPr>
              <a:t>. </a:t>
            </a:r>
          </a:p>
        </p:txBody>
      </p:sp>
      <p:graphicFrame>
        <p:nvGraphicFramePr>
          <p:cNvPr id="2" name="Table 22">
            <a:extLst>
              <a:ext uri="{FF2B5EF4-FFF2-40B4-BE49-F238E27FC236}">
                <a16:creationId xmlns:a16="http://schemas.microsoft.com/office/drawing/2014/main" id="{7EAFEEC9-69DA-7A9E-952C-E51A18BA3CF0}"/>
              </a:ext>
            </a:extLst>
          </p:cNvPr>
          <p:cNvGraphicFramePr>
            <a:graphicFrameLocks noGrp="1"/>
          </p:cNvGraphicFramePr>
          <p:nvPr>
            <p:extLst>
              <p:ext uri="{D42A27DB-BD31-4B8C-83A1-F6EECF244321}">
                <p14:modId xmlns:p14="http://schemas.microsoft.com/office/powerpoint/2010/main" val="2222630233"/>
              </p:ext>
            </p:extLst>
          </p:nvPr>
        </p:nvGraphicFramePr>
        <p:xfrm>
          <a:off x="5676898" y="1930467"/>
          <a:ext cx="3665189" cy="1566147"/>
        </p:xfrm>
        <a:graphic>
          <a:graphicData uri="http://schemas.openxmlformats.org/drawingml/2006/table">
            <a:tbl>
              <a:tblPr firstRow="1" bandRow="1"/>
              <a:tblGrid>
                <a:gridCol w="3665189">
                  <a:extLst>
                    <a:ext uri="{9D8B030D-6E8A-4147-A177-3AD203B41FA5}">
                      <a16:colId xmlns:a16="http://schemas.microsoft.com/office/drawing/2014/main" val="1648097903"/>
                    </a:ext>
                  </a:extLst>
                </a:gridCol>
              </a:tblGrid>
              <a:tr h="522049">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Lorem ipsum </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9525" marR="9525" marT="9525"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16561624"/>
                  </a:ext>
                </a:extLst>
              </a:tr>
              <a:tr h="522049">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Lorem ipsum </a:t>
                      </a:r>
                    </a:p>
                  </a:txBody>
                  <a:tcPr marL="9525" marR="9525" marT="9525"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853896313"/>
                  </a:ext>
                </a:extLst>
              </a:tr>
              <a:tr h="522049">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Lorem ipsum </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69292967"/>
                  </a:ext>
                </a:extLst>
              </a:tr>
            </a:tbl>
          </a:graphicData>
        </a:graphic>
      </p:graphicFrame>
      <p:graphicFrame>
        <p:nvGraphicFramePr>
          <p:cNvPr id="4" name="Chart 8">
            <a:extLst>
              <a:ext uri="{FF2B5EF4-FFF2-40B4-BE49-F238E27FC236}">
                <a16:creationId xmlns:a16="http://schemas.microsoft.com/office/drawing/2014/main" id="{ECFCA064-5B50-34B5-DC1E-8F00A48418F6}"/>
              </a:ext>
            </a:extLst>
          </p:cNvPr>
          <p:cNvGraphicFramePr/>
          <p:nvPr>
            <p:extLst>
              <p:ext uri="{D42A27DB-BD31-4B8C-83A1-F6EECF244321}">
                <p14:modId xmlns:p14="http://schemas.microsoft.com/office/powerpoint/2010/main" val="3864009166"/>
              </p:ext>
            </p:extLst>
          </p:nvPr>
        </p:nvGraphicFramePr>
        <p:xfrm>
          <a:off x="9436065" y="1904926"/>
          <a:ext cx="2622585" cy="1566146"/>
        </p:xfrm>
        <a:graphic>
          <a:graphicData uri="http://schemas.openxmlformats.org/drawingml/2006/chart">
            <c:chart xmlns:c="http://schemas.openxmlformats.org/drawingml/2006/chart" xmlns:r="http://schemas.openxmlformats.org/officeDocument/2006/relationships" r:id="rId3"/>
          </a:graphicData>
        </a:graphic>
      </p:graphicFrame>
      <p:sp>
        <p:nvSpPr>
          <p:cNvPr id="5" name="Tekstvak 11">
            <a:extLst>
              <a:ext uri="{FF2B5EF4-FFF2-40B4-BE49-F238E27FC236}">
                <a16:creationId xmlns:a16="http://schemas.microsoft.com/office/drawing/2014/main" id="{01767A94-0CE1-4F36-B798-ECE0F51F477B}"/>
              </a:ext>
            </a:extLst>
          </p:cNvPr>
          <p:cNvSpPr txBox="1"/>
          <p:nvPr/>
        </p:nvSpPr>
        <p:spPr>
          <a:xfrm>
            <a:off x="5590424" y="1501735"/>
            <a:ext cx="6143183" cy="351513"/>
          </a:xfrm>
          <a:prstGeom prst="rect">
            <a:avLst/>
          </a:prstGeom>
          <a:noFill/>
        </p:spPr>
        <p:txBody>
          <a:bodyPr wrap="square" lIns="0" tIns="0" rIns="0" bIns="0" rtlCol="0" anchor="t">
            <a:noAutofit/>
          </a:bodyPr>
          <a:lstStyle/>
          <a:p>
            <a:pPr lvl="0">
              <a:defRPr/>
            </a:pPr>
            <a:r>
              <a:rPr lang="en-GB" sz="1200" b="1" noProof="0" dirty="0">
                <a:solidFill>
                  <a:srgbClr val="595959"/>
                </a:solidFill>
              </a:rPr>
              <a:t>Top3 types of websites for product/brand information</a:t>
            </a:r>
            <a:endParaRPr lang="en-GB" sz="1100" noProof="0" dirty="0">
              <a:solidFill>
                <a:srgbClr val="595959"/>
              </a:solidFill>
            </a:endParaRPr>
          </a:p>
        </p:txBody>
      </p:sp>
      <p:sp>
        <p:nvSpPr>
          <p:cNvPr id="7" name="TextBox 6">
            <a:extLst>
              <a:ext uri="{FF2B5EF4-FFF2-40B4-BE49-F238E27FC236}">
                <a16:creationId xmlns:a16="http://schemas.microsoft.com/office/drawing/2014/main" id="{C337C2F1-824D-B643-7C73-C17081210B28}"/>
              </a:ext>
            </a:extLst>
          </p:cNvPr>
          <p:cNvSpPr txBox="1"/>
          <p:nvPr/>
        </p:nvSpPr>
        <p:spPr>
          <a:xfrm>
            <a:off x="9436065" y="4704639"/>
            <a:ext cx="1465456" cy="806823"/>
          </a:xfrm>
          <a:prstGeom prst="rect">
            <a:avLst/>
          </a:prstGeom>
          <a:noFill/>
        </p:spPr>
        <p:txBody>
          <a:bodyPr wrap="square" lIns="0" tIns="0" rIns="0" bIns="0" rtlCol="0">
            <a:noAutofit/>
          </a:bodyPr>
          <a:lstStyle/>
          <a:p>
            <a:pPr algn="l"/>
            <a:r>
              <a:rPr lang="hr-HR" sz="4400" b="1" noProof="0" dirty="0">
                <a:solidFill>
                  <a:schemeClr val="accent2"/>
                </a:solidFill>
              </a:rPr>
              <a:t>xx</a:t>
            </a:r>
            <a:r>
              <a:rPr lang="en-GB" sz="2400" b="1" noProof="0" dirty="0">
                <a:solidFill>
                  <a:schemeClr val="accent2"/>
                </a:solidFill>
              </a:rPr>
              <a:t>%</a:t>
            </a:r>
          </a:p>
        </p:txBody>
      </p:sp>
      <p:sp>
        <p:nvSpPr>
          <p:cNvPr id="12" name="TextBox 11">
            <a:extLst>
              <a:ext uri="{FF2B5EF4-FFF2-40B4-BE49-F238E27FC236}">
                <a16:creationId xmlns:a16="http://schemas.microsoft.com/office/drawing/2014/main" id="{CA0FEC3F-8D83-6537-5625-46E3B4AAAC90}"/>
              </a:ext>
            </a:extLst>
          </p:cNvPr>
          <p:cNvSpPr txBox="1"/>
          <p:nvPr/>
        </p:nvSpPr>
        <p:spPr>
          <a:xfrm>
            <a:off x="5676897" y="4246877"/>
            <a:ext cx="6035677" cy="194119"/>
          </a:xfrm>
          <a:prstGeom prst="rect">
            <a:avLst/>
          </a:prstGeom>
          <a:noFill/>
        </p:spPr>
        <p:txBody>
          <a:bodyPr wrap="square" lIns="0" tIns="0" rIns="0" bIns="0" rtlCol="0">
            <a:noAutofit/>
          </a:bodyPr>
          <a:lstStyle/>
          <a:p>
            <a:r>
              <a:rPr lang="en-GB" sz="1200" b="1" noProof="0" dirty="0">
                <a:solidFill>
                  <a:srgbClr val="595959"/>
                </a:solidFill>
              </a:rPr>
              <a:t>% Installers interested in additional digital communication formats *</a:t>
            </a:r>
          </a:p>
        </p:txBody>
      </p:sp>
      <p:pic>
        <p:nvPicPr>
          <p:cNvPr id="16" name="Picture 15">
            <a:extLst>
              <a:ext uri="{FF2B5EF4-FFF2-40B4-BE49-F238E27FC236}">
                <a16:creationId xmlns:a16="http://schemas.microsoft.com/office/drawing/2014/main" id="{6C1BFF92-60DD-2263-AE64-D12207398128}"/>
              </a:ext>
            </a:extLst>
          </p:cNvPr>
          <p:cNvPicPr>
            <a:picLocks noChangeAspect="1"/>
          </p:cNvPicPr>
          <p:nvPr/>
        </p:nvPicPr>
        <p:blipFill>
          <a:blip r:embed="rId4" cstate="screen">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7522400" y="4889495"/>
            <a:ext cx="337542" cy="337542"/>
          </a:xfrm>
          <a:prstGeom prst="rect">
            <a:avLst/>
          </a:prstGeom>
        </p:spPr>
      </p:pic>
      <p:sp>
        <p:nvSpPr>
          <p:cNvPr id="18" name="TextBox 17">
            <a:extLst>
              <a:ext uri="{FF2B5EF4-FFF2-40B4-BE49-F238E27FC236}">
                <a16:creationId xmlns:a16="http://schemas.microsoft.com/office/drawing/2014/main" id="{77E62D80-7928-9B76-3EEA-09AC44B942CE}"/>
              </a:ext>
            </a:extLst>
          </p:cNvPr>
          <p:cNvSpPr txBox="1"/>
          <p:nvPr/>
        </p:nvSpPr>
        <p:spPr>
          <a:xfrm>
            <a:off x="5929811" y="5004753"/>
            <a:ext cx="3320322" cy="222284"/>
          </a:xfrm>
          <a:prstGeom prst="rect">
            <a:avLst/>
          </a:prstGeom>
          <a:noFill/>
        </p:spPr>
        <p:txBody>
          <a:bodyPr wrap="square" lIns="0" tIns="0" rIns="0" bIns="0" rtlCol="0">
            <a:noAutofit/>
          </a:bodyPr>
          <a:lstStyle/>
          <a:p>
            <a:pPr algn="r"/>
            <a:r>
              <a:rPr lang="en-GB" sz="1200" noProof="0" dirty="0">
                <a:solidFill>
                  <a:srgbClr val="595959"/>
                </a:solidFill>
              </a:rPr>
              <a:t>CHATBOT function </a:t>
            </a:r>
          </a:p>
          <a:p>
            <a:pPr algn="r"/>
            <a:r>
              <a:rPr lang="en-GB" sz="1200" noProof="0" dirty="0">
                <a:solidFill>
                  <a:srgbClr val="595959"/>
                </a:solidFill>
              </a:rPr>
              <a:t>on manufacturer websites</a:t>
            </a:r>
          </a:p>
          <a:p>
            <a:pPr algn="r"/>
            <a:r>
              <a:rPr lang="en-GB" sz="800" noProof="0" dirty="0">
                <a:solidFill>
                  <a:schemeClr val="bg1">
                    <a:lumMod val="75000"/>
                  </a:schemeClr>
                </a:solidFill>
                <a:latin typeface="Arial" panose="020B0604020202020204" pitchFamily="34" charset="0"/>
              </a:rPr>
              <a:t>N: EU manufacturer-website users = 379</a:t>
            </a:r>
          </a:p>
        </p:txBody>
      </p:sp>
      <p:sp>
        <p:nvSpPr>
          <p:cNvPr id="21" name="TextBox 20">
            <a:extLst>
              <a:ext uri="{FF2B5EF4-FFF2-40B4-BE49-F238E27FC236}">
                <a16:creationId xmlns:a16="http://schemas.microsoft.com/office/drawing/2014/main" id="{7F4645E9-B9F1-91E5-14F7-1545F94CA058}"/>
              </a:ext>
            </a:extLst>
          </p:cNvPr>
          <p:cNvSpPr txBox="1"/>
          <p:nvPr/>
        </p:nvSpPr>
        <p:spPr>
          <a:xfrm>
            <a:off x="5929811" y="5825074"/>
            <a:ext cx="3320322" cy="556675"/>
          </a:xfrm>
          <a:prstGeom prst="rect">
            <a:avLst/>
          </a:prstGeom>
          <a:noFill/>
        </p:spPr>
        <p:txBody>
          <a:bodyPr wrap="square" lIns="0" tIns="0" rIns="0" bIns="0" rtlCol="0">
            <a:noAutofit/>
          </a:bodyPr>
          <a:lstStyle/>
          <a:p>
            <a:pPr algn="r"/>
            <a:r>
              <a:rPr lang="en-GB" sz="1200" noProof="0" dirty="0">
                <a:solidFill>
                  <a:srgbClr val="595959"/>
                </a:solidFill>
              </a:rPr>
              <a:t>WHATSAPP communication with </a:t>
            </a:r>
          </a:p>
          <a:p>
            <a:pPr algn="r"/>
            <a:r>
              <a:rPr lang="en-GB" sz="1200" noProof="0" dirty="0">
                <a:solidFill>
                  <a:srgbClr val="595959"/>
                </a:solidFill>
              </a:rPr>
              <a:t>manufacturers or wholesalers</a:t>
            </a:r>
          </a:p>
          <a:p>
            <a:pPr algn="r"/>
            <a:r>
              <a:rPr lang="en-GB" sz="800" noProof="0" dirty="0">
                <a:solidFill>
                  <a:schemeClr val="bg1">
                    <a:lumMod val="75000"/>
                  </a:schemeClr>
                </a:solidFill>
                <a:latin typeface="Arial" panose="020B0604020202020204" pitchFamily="34" charset="0"/>
              </a:rPr>
              <a:t>N: total EU (random sample split)= 45</a:t>
            </a:r>
            <a:r>
              <a:rPr lang="hr-HR" sz="800" noProof="0" dirty="0">
                <a:solidFill>
                  <a:schemeClr val="bg1">
                    <a:lumMod val="75000"/>
                  </a:schemeClr>
                </a:solidFill>
                <a:latin typeface="Arial" panose="020B0604020202020204" pitchFamily="34" charset="0"/>
              </a:rPr>
              <a:t>2</a:t>
            </a:r>
            <a:endParaRPr lang="en-GB" sz="800" noProof="0" dirty="0">
              <a:solidFill>
                <a:schemeClr val="bg1">
                  <a:lumMod val="75000"/>
                </a:schemeClr>
              </a:solidFill>
              <a:latin typeface="Arial" panose="020B0604020202020204" pitchFamily="34" charset="0"/>
            </a:endParaRPr>
          </a:p>
        </p:txBody>
      </p:sp>
      <p:pic>
        <p:nvPicPr>
          <p:cNvPr id="11" name="Picture 10">
            <a:extLst>
              <a:ext uri="{FF2B5EF4-FFF2-40B4-BE49-F238E27FC236}">
                <a16:creationId xmlns:a16="http://schemas.microsoft.com/office/drawing/2014/main" id="{2CC598E9-7216-C104-B4D7-7DAE9D52A9F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18537" y="5808023"/>
            <a:ext cx="407584" cy="407584"/>
          </a:xfrm>
          <a:prstGeom prst="rect">
            <a:avLst/>
          </a:prstGeom>
        </p:spPr>
      </p:pic>
      <p:sp>
        <p:nvSpPr>
          <p:cNvPr id="13" name="TextBox 12">
            <a:extLst>
              <a:ext uri="{FF2B5EF4-FFF2-40B4-BE49-F238E27FC236}">
                <a16:creationId xmlns:a16="http://schemas.microsoft.com/office/drawing/2014/main" id="{29239C55-2ABE-760B-2869-2FE9EB5C43B1}"/>
              </a:ext>
            </a:extLst>
          </p:cNvPr>
          <p:cNvSpPr txBox="1"/>
          <p:nvPr/>
        </p:nvSpPr>
        <p:spPr>
          <a:xfrm>
            <a:off x="9436065" y="5635221"/>
            <a:ext cx="1465456" cy="806823"/>
          </a:xfrm>
          <a:prstGeom prst="rect">
            <a:avLst/>
          </a:prstGeom>
          <a:noFill/>
        </p:spPr>
        <p:txBody>
          <a:bodyPr wrap="square" lIns="0" tIns="0" rIns="0" bIns="0" rtlCol="0">
            <a:noAutofit/>
          </a:bodyPr>
          <a:lstStyle/>
          <a:p>
            <a:pPr algn="l"/>
            <a:r>
              <a:rPr lang="hr-HR" sz="4400" b="1" noProof="0" dirty="0">
                <a:solidFill>
                  <a:schemeClr val="accent6"/>
                </a:solidFill>
              </a:rPr>
              <a:t>xx</a:t>
            </a:r>
            <a:r>
              <a:rPr lang="en-GB" sz="2400" b="1" noProof="0" dirty="0">
                <a:solidFill>
                  <a:schemeClr val="accent6"/>
                </a:solidFill>
              </a:rPr>
              <a:t>%</a:t>
            </a:r>
          </a:p>
        </p:txBody>
      </p:sp>
      <p:sp>
        <p:nvSpPr>
          <p:cNvPr id="10" name="TextBox 9">
            <a:extLst>
              <a:ext uri="{FF2B5EF4-FFF2-40B4-BE49-F238E27FC236}">
                <a16:creationId xmlns:a16="http://schemas.microsoft.com/office/drawing/2014/main" id="{75ED054A-42A6-10DF-2C3D-7A0820CF1D3A}"/>
              </a:ext>
            </a:extLst>
          </p:cNvPr>
          <p:cNvSpPr txBox="1"/>
          <p:nvPr/>
        </p:nvSpPr>
        <p:spPr>
          <a:xfrm>
            <a:off x="5560307" y="1688599"/>
            <a:ext cx="3911160" cy="139410"/>
          </a:xfrm>
          <a:prstGeom prst="rect">
            <a:avLst/>
          </a:prstGeom>
          <a:noFill/>
        </p:spPr>
        <p:txBody>
          <a:bodyPr wrap="square" lIns="0" tIns="0" rIns="0" bIns="0" rtlCol="0">
            <a:noAutofit/>
          </a:bodyPr>
          <a:lstStyle/>
          <a:p>
            <a:pPr algn="r"/>
            <a:r>
              <a:rPr lang="en-GB" sz="800" noProof="0" dirty="0">
                <a:solidFill>
                  <a:schemeClr val="bg1">
                    <a:lumMod val="75000"/>
                  </a:schemeClr>
                </a:solidFill>
                <a:latin typeface="Arial" panose="020B0604020202020204" pitchFamily="34" charset="0"/>
              </a:rPr>
              <a:t>N (total EU 2026, </a:t>
            </a:r>
            <a:r>
              <a:rPr lang="hr-HR" sz="800" noProof="0" dirty="0">
                <a:solidFill>
                  <a:schemeClr val="bg1">
                    <a:lumMod val="75000"/>
                  </a:schemeClr>
                </a:solidFill>
                <a:latin typeface="Arial" panose="020B0604020202020204" pitchFamily="34" charset="0"/>
              </a:rPr>
              <a:t>sub</a:t>
            </a:r>
            <a:r>
              <a:rPr lang="en-GB" sz="800" noProof="0" dirty="0">
                <a:solidFill>
                  <a:schemeClr val="bg1">
                    <a:lumMod val="75000"/>
                  </a:schemeClr>
                </a:solidFill>
                <a:latin typeface="Arial" panose="020B0604020202020204" pitchFamily="34" charset="0"/>
              </a:rPr>
              <a:t>sample)=300</a:t>
            </a:r>
          </a:p>
        </p:txBody>
      </p:sp>
    </p:spTree>
    <p:extLst>
      <p:ext uri="{BB962C8B-B14F-4D97-AF65-F5344CB8AC3E}">
        <p14:creationId xmlns:p14="http://schemas.microsoft.com/office/powerpoint/2010/main" val="3034219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8D2FB4-1061-DC9F-FF66-FD70F62CD6A5}"/>
            </a:ext>
          </a:extLst>
        </p:cNvPr>
        <p:cNvGrpSpPr/>
        <p:nvPr/>
      </p:nvGrpSpPr>
      <p:grpSpPr>
        <a:xfrm>
          <a:off x="0" y="0"/>
          <a:ext cx="0" cy="0"/>
          <a:chOff x="0" y="0"/>
          <a:chExt cx="0" cy="0"/>
        </a:xfrm>
      </p:grpSpPr>
      <p:graphicFrame>
        <p:nvGraphicFramePr>
          <p:cNvPr id="13" name="Table 12">
            <a:extLst>
              <a:ext uri="{FF2B5EF4-FFF2-40B4-BE49-F238E27FC236}">
                <a16:creationId xmlns:a16="http://schemas.microsoft.com/office/drawing/2014/main" id="{C789F854-E8A0-A808-717D-FC82F6F1FFD7}"/>
              </a:ext>
            </a:extLst>
          </p:cNvPr>
          <p:cNvGraphicFramePr>
            <a:graphicFrameLocks noGrp="1"/>
          </p:cNvGraphicFramePr>
          <p:nvPr>
            <p:extLst>
              <p:ext uri="{D42A27DB-BD31-4B8C-83A1-F6EECF244321}">
                <p14:modId xmlns:p14="http://schemas.microsoft.com/office/powerpoint/2010/main" val="3902785941"/>
              </p:ext>
            </p:extLst>
          </p:nvPr>
        </p:nvGraphicFramePr>
        <p:xfrm>
          <a:off x="6183389" y="2617138"/>
          <a:ext cx="4718130" cy="370840"/>
        </p:xfrm>
        <a:graphic>
          <a:graphicData uri="http://schemas.openxmlformats.org/drawingml/2006/table">
            <a:tbl>
              <a:tblPr firstRow="1" bandRow="1">
                <a:tableStyleId>{5C22544A-7EE6-4342-B048-85BDC9FD1C3A}</a:tableStyleId>
              </a:tblPr>
              <a:tblGrid>
                <a:gridCol w="943626">
                  <a:extLst>
                    <a:ext uri="{9D8B030D-6E8A-4147-A177-3AD203B41FA5}">
                      <a16:colId xmlns:a16="http://schemas.microsoft.com/office/drawing/2014/main" val="3886159820"/>
                    </a:ext>
                  </a:extLst>
                </a:gridCol>
                <a:gridCol w="943626">
                  <a:extLst>
                    <a:ext uri="{9D8B030D-6E8A-4147-A177-3AD203B41FA5}">
                      <a16:colId xmlns:a16="http://schemas.microsoft.com/office/drawing/2014/main" val="2685065237"/>
                    </a:ext>
                  </a:extLst>
                </a:gridCol>
                <a:gridCol w="943626">
                  <a:extLst>
                    <a:ext uri="{9D8B030D-6E8A-4147-A177-3AD203B41FA5}">
                      <a16:colId xmlns:a16="http://schemas.microsoft.com/office/drawing/2014/main" val="3905293663"/>
                    </a:ext>
                  </a:extLst>
                </a:gridCol>
                <a:gridCol w="943626">
                  <a:extLst>
                    <a:ext uri="{9D8B030D-6E8A-4147-A177-3AD203B41FA5}">
                      <a16:colId xmlns:a16="http://schemas.microsoft.com/office/drawing/2014/main" val="1448662580"/>
                    </a:ext>
                  </a:extLst>
                </a:gridCol>
                <a:gridCol w="943626">
                  <a:extLst>
                    <a:ext uri="{9D8B030D-6E8A-4147-A177-3AD203B41FA5}">
                      <a16:colId xmlns:a16="http://schemas.microsoft.com/office/drawing/2014/main" val="2828481857"/>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dirty="0">
                          <a:ln>
                            <a:noFill/>
                          </a:ln>
                          <a:solidFill>
                            <a:srgbClr val="0A5D7A"/>
                          </a:solidFill>
                          <a:effectLst/>
                          <a:uLnTx/>
                          <a:uFillTx/>
                          <a:latin typeface="Arial" panose="020B0604020202020204"/>
                          <a:ea typeface="+mn-ea"/>
                          <a:cs typeface="+mn-cs"/>
                        </a:rPr>
                        <a:t>xx%</a:t>
                      </a:r>
                      <a:endParaRPr kumimoji="0" lang="en-GB" sz="1200" b="0" i="0" u="none" strike="noStrike" kern="1200" cap="none" spc="0" normalizeH="0" baseline="0" noProof="0" dirty="0">
                        <a:ln>
                          <a:noFill/>
                        </a:ln>
                        <a:solidFill>
                          <a:srgbClr val="0A5D7A"/>
                        </a:solidFill>
                        <a:effectLst/>
                        <a:uLnTx/>
                        <a:uFillTx/>
                        <a:latin typeface="Arial" panose="020B0604020202020204"/>
                        <a:ea typeface="+mn-ea"/>
                        <a:cs typeface="+mn-cs"/>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dirty="0">
                          <a:ln>
                            <a:noFill/>
                          </a:ln>
                          <a:solidFill>
                            <a:srgbClr val="0A5D7A"/>
                          </a:solidFill>
                          <a:effectLst/>
                          <a:uLnTx/>
                          <a:uFillTx/>
                          <a:latin typeface="Arial" panose="020B0604020202020204"/>
                          <a:ea typeface="+mn-ea"/>
                          <a:cs typeface="+mn-cs"/>
                        </a:rPr>
                        <a:t>xx%</a:t>
                      </a:r>
                      <a:endParaRPr kumimoji="0" lang="en-GB" sz="1200" b="0" i="0" u="none" strike="noStrike" kern="1200" cap="none" spc="0" normalizeH="0" baseline="0" noProof="0" dirty="0">
                        <a:ln>
                          <a:noFill/>
                        </a:ln>
                        <a:solidFill>
                          <a:srgbClr val="0A5D7A"/>
                        </a:solidFill>
                        <a:effectLst/>
                        <a:uLnTx/>
                        <a:uFillTx/>
                        <a:latin typeface="Arial" panose="020B0604020202020204"/>
                        <a:ea typeface="+mn-ea"/>
                        <a:cs typeface="+mn-cs"/>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dirty="0">
                          <a:ln>
                            <a:noFill/>
                          </a:ln>
                          <a:solidFill>
                            <a:srgbClr val="0A5D7A"/>
                          </a:solidFill>
                          <a:effectLst/>
                          <a:uLnTx/>
                          <a:uFillTx/>
                          <a:latin typeface="Arial" panose="020B0604020202020204"/>
                          <a:ea typeface="+mn-ea"/>
                          <a:cs typeface="+mn-cs"/>
                        </a:rPr>
                        <a:t>xx%</a:t>
                      </a:r>
                      <a:endParaRPr kumimoji="0" lang="en-GB" sz="1200" b="0" i="0" u="none" strike="noStrike" kern="1200" cap="none" spc="0" normalizeH="0" baseline="0" noProof="0" dirty="0">
                        <a:ln>
                          <a:noFill/>
                        </a:ln>
                        <a:solidFill>
                          <a:srgbClr val="0A5D7A"/>
                        </a:solidFill>
                        <a:effectLst/>
                        <a:uLnTx/>
                        <a:uFillTx/>
                        <a:latin typeface="Arial" panose="020B0604020202020204"/>
                        <a:ea typeface="+mn-ea"/>
                        <a:cs typeface="+mn-cs"/>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dirty="0">
                          <a:ln>
                            <a:noFill/>
                          </a:ln>
                          <a:solidFill>
                            <a:srgbClr val="0A5D7A"/>
                          </a:solidFill>
                          <a:effectLst/>
                          <a:uLnTx/>
                          <a:uFillTx/>
                          <a:latin typeface="Arial" panose="020B0604020202020204"/>
                          <a:ea typeface="+mn-ea"/>
                          <a:cs typeface="+mn-cs"/>
                        </a:rPr>
                        <a:t>xx%</a:t>
                      </a:r>
                      <a:endParaRPr kumimoji="0" lang="en-GB" sz="1200" b="0" i="0" u="none" strike="noStrike" kern="1200" cap="none" spc="0" normalizeH="0" baseline="0" noProof="0" dirty="0">
                        <a:ln>
                          <a:noFill/>
                        </a:ln>
                        <a:solidFill>
                          <a:srgbClr val="0A5D7A"/>
                        </a:solidFill>
                        <a:effectLst/>
                        <a:uLnTx/>
                        <a:uFillTx/>
                        <a:latin typeface="Arial" panose="020B0604020202020204"/>
                        <a:ea typeface="+mn-ea"/>
                        <a:cs typeface="+mn-cs"/>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r-HR" sz="1200" b="0" i="0" u="none" strike="noStrike" kern="1200" cap="none" spc="0" normalizeH="0" baseline="0" noProof="0" dirty="0">
                          <a:ln>
                            <a:noFill/>
                          </a:ln>
                          <a:solidFill>
                            <a:srgbClr val="0A5D7A"/>
                          </a:solidFill>
                          <a:effectLst/>
                          <a:uLnTx/>
                          <a:uFillTx/>
                          <a:latin typeface="Arial" panose="020B0604020202020204"/>
                          <a:ea typeface="+mn-ea"/>
                          <a:cs typeface="+mn-cs"/>
                        </a:rPr>
                        <a:t>xx%</a:t>
                      </a:r>
                      <a:endParaRPr kumimoji="0" lang="en-GB" sz="1200" b="0" i="0" u="none" strike="noStrike" kern="1200" cap="none" spc="0" normalizeH="0" baseline="0" noProof="0" dirty="0">
                        <a:ln>
                          <a:noFill/>
                        </a:ln>
                        <a:solidFill>
                          <a:srgbClr val="0A5D7A"/>
                        </a:solidFill>
                        <a:effectLst/>
                        <a:uLnTx/>
                        <a:uFillTx/>
                        <a:latin typeface="Arial" panose="020B0604020202020204"/>
                        <a:ea typeface="+mn-ea"/>
                        <a:cs typeface="+mn-cs"/>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74112675"/>
                  </a:ext>
                </a:extLst>
              </a:tr>
            </a:tbl>
          </a:graphicData>
        </a:graphic>
      </p:graphicFrame>
      <p:pic>
        <p:nvPicPr>
          <p:cNvPr id="29" name="Picture 28">
            <a:extLst>
              <a:ext uri="{FF2B5EF4-FFF2-40B4-BE49-F238E27FC236}">
                <a16:creationId xmlns:a16="http://schemas.microsoft.com/office/drawing/2014/main" id="{04A770BF-C5B5-664B-4E5B-37728421EF41}"/>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8190657" y="1890031"/>
            <a:ext cx="569944" cy="569944"/>
          </a:xfrm>
          <a:prstGeom prst="rect">
            <a:avLst/>
          </a:prstGeom>
        </p:spPr>
      </p:pic>
      <p:sp>
        <p:nvSpPr>
          <p:cNvPr id="3" name="Tijdelijke aanduiding voor tekst 7">
            <a:extLst>
              <a:ext uri="{FF2B5EF4-FFF2-40B4-BE49-F238E27FC236}">
                <a16:creationId xmlns:a16="http://schemas.microsoft.com/office/drawing/2014/main" id="{81B3AAAE-4538-DF2F-6672-307010921918}"/>
              </a:ext>
            </a:extLst>
          </p:cNvPr>
          <p:cNvSpPr>
            <a:spLocks noGrp="1"/>
          </p:cNvSpPr>
          <p:nvPr>
            <p:ph type="body" sz="quarter" idx="15"/>
          </p:nvPr>
        </p:nvSpPr>
        <p:spPr>
          <a:xfrm>
            <a:off x="480598" y="416402"/>
            <a:ext cx="4715290" cy="744062"/>
          </a:xfrm>
        </p:spPr>
        <p:txBody>
          <a:bodyPr anchor="t"/>
          <a:lstStyle/>
          <a:p>
            <a:r>
              <a:rPr lang="en-GB" sz="2400" noProof="0" dirty="0"/>
              <a:t>Social media</a:t>
            </a:r>
          </a:p>
        </p:txBody>
      </p:sp>
      <p:sp>
        <p:nvSpPr>
          <p:cNvPr id="8" name="Tijdelijke aanduiding voor tekst 20">
            <a:extLst>
              <a:ext uri="{FF2B5EF4-FFF2-40B4-BE49-F238E27FC236}">
                <a16:creationId xmlns:a16="http://schemas.microsoft.com/office/drawing/2014/main" id="{76BD9DB5-E225-9560-4163-53220AFB3815}"/>
              </a:ext>
            </a:extLst>
          </p:cNvPr>
          <p:cNvSpPr>
            <a:spLocks noGrp="1"/>
          </p:cNvSpPr>
          <p:nvPr>
            <p:ph type="body" sz="quarter" idx="16"/>
          </p:nvPr>
        </p:nvSpPr>
        <p:spPr>
          <a:xfrm>
            <a:off x="459405" y="2010351"/>
            <a:ext cx="4783039" cy="4371399"/>
          </a:xfrm>
        </p:spPr>
        <p:txBody>
          <a:bodyPr anchor="ctr"/>
          <a:lstStyle/>
          <a:p>
            <a:pPr lvl="0" eaLnBrk="0" fontAlgn="base" hangingPunct="0">
              <a:spcBef>
                <a:spcPct val="0"/>
              </a:spcBef>
              <a:spcAft>
                <a:spcPct val="0"/>
              </a:spcAft>
            </a:pPr>
            <a:r>
              <a:rPr lang="en-US" altLang="en-NL" sz="1600" b="1" dirty="0"/>
              <a:t>Lorem ipsum dolor sit </a:t>
            </a:r>
            <a:r>
              <a:rPr lang="en-US" altLang="en-NL" sz="1600" b="1" dirty="0" err="1"/>
              <a:t>amet</a:t>
            </a:r>
            <a:r>
              <a:rPr lang="en-US" altLang="en-NL" sz="1600" b="1" dirty="0"/>
              <a:t>, </a:t>
            </a:r>
            <a:r>
              <a:rPr lang="en-US" altLang="en-NL" sz="1600" b="1" dirty="0" err="1"/>
              <a:t>consectetuer</a:t>
            </a:r>
            <a:r>
              <a:rPr lang="en-US" altLang="en-NL" sz="1600" b="1" dirty="0"/>
              <a:t> </a:t>
            </a:r>
            <a:r>
              <a:rPr lang="en-US" altLang="en-NL" sz="1600" b="1" dirty="0" err="1"/>
              <a:t>adipiscing</a:t>
            </a:r>
            <a:r>
              <a:rPr lang="en-US" altLang="en-NL" sz="1600" b="1" dirty="0"/>
              <a:t> </a:t>
            </a:r>
            <a:r>
              <a:rPr lang="en-US" altLang="en-NL" sz="1600" b="1" dirty="0" err="1"/>
              <a:t>elit</a:t>
            </a:r>
            <a:r>
              <a:rPr lang="en-US" altLang="en-NL" sz="1600" b="1" dirty="0"/>
              <a:t>. </a:t>
            </a:r>
          </a:p>
          <a:p>
            <a:pPr lvl="0" eaLnBrk="0" fontAlgn="base" hangingPunct="0">
              <a:spcBef>
                <a:spcPct val="0"/>
              </a:spcBef>
              <a:spcAft>
                <a:spcPct val="0"/>
              </a:spcAft>
            </a:pPr>
            <a:endParaRPr lang="hr-HR" altLang="en-NL" sz="1600" b="1" dirty="0"/>
          </a:p>
          <a:p>
            <a:pPr lvl="0"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a:t>
            </a:r>
          </a:p>
          <a:p>
            <a:pPr lvl="0" eaLnBrk="0" fontAlgn="base" hangingPunct="0">
              <a:spcBef>
                <a:spcPct val="0"/>
              </a:spcBef>
              <a:spcAft>
                <a:spcPct val="0"/>
              </a:spcAft>
            </a:pPr>
            <a:endParaRPr lang="en-US" altLang="en-NL" sz="1600" dirty="0"/>
          </a:p>
          <a:p>
            <a:pPr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 </a:t>
            </a:r>
          </a:p>
          <a:p>
            <a:pPr eaLnBrk="0" fontAlgn="base" hangingPunct="0">
              <a:spcBef>
                <a:spcPct val="0"/>
              </a:spcBef>
              <a:spcAft>
                <a:spcPct val="0"/>
              </a:spcAft>
            </a:pPr>
            <a:endParaRPr lang="hr-HR" altLang="en-NL" sz="1600" dirty="0"/>
          </a:p>
          <a:p>
            <a:pPr eaLnBrk="0" fontAlgn="base" hangingPunct="0">
              <a:spcBef>
                <a:spcPct val="0"/>
              </a:spcBef>
              <a:spcAft>
                <a:spcPct val="0"/>
              </a:spcAft>
            </a:pPr>
            <a:r>
              <a:rPr lang="en-US" altLang="en-NL" sz="1600" dirty="0"/>
              <a:t>Lorem ipsum dolor sit </a:t>
            </a:r>
            <a:r>
              <a:rPr lang="en-US" altLang="en-NL" sz="1600" dirty="0" err="1"/>
              <a:t>amet</a:t>
            </a:r>
            <a:r>
              <a:rPr lang="en-US" altLang="en-NL" sz="1600" dirty="0"/>
              <a:t>, </a:t>
            </a:r>
            <a:r>
              <a:rPr lang="en-US" altLang="en-NL" sz="1600" dirty="0" err="1"/>
              <a:t>consectetuer</a:t>
            </a:r>
            <a:r>
              <a:rPr lang="en-US" altLang="en-NL" sz="1600" dirty="0"/>
              <a:t> </a:t>
            </a:r>
            <a:r>
              <a:rPr lang="en-US" altLang="en-NL" sz="1600" dirty="0" err="1"/>
              <a:t>adipiscing</a:t>
            </a:r>
            <a:r>
              <a:rPr lang="en-US" altLang="en-NL" sz="1600" dirty="0"/>
              <a:t> </a:t>
            </a:r>
            <a:r>
              <a:rPr lang="en-US" altLang="en-NL" sz="1600" dirty="0" err="1"/>
              <a:t>elit</a:t>
            </a:r>
            <a:r>
              <a:rPr lang="en-US" altLang="en-NL" sz="1600" dirty="0"/>
              <a:t>. </a:t>
            </a:r>
            <a:endParaRPr lang="en-GB" sz="1600" dirty="0"/>
          </a:p>
        </p:txBody>
      </p:sp>
      <p:sp>
        <p:nvSpPr>
          <p:cNvPr id="9" name="Tijdelijke aanduiding voor tekst 5">
            <a:extLst>
              <a:ext uri="{FF2B5EF4-FFF2-40B4-BE49-F238E27FC236}">
                <a16:creationId xmlns:a16="http://schemas.microsoft.com/office/drawing/2014/main" id="{3B82DA16-8CFF-4A1E-CB69-5688F897B902}"/>
              </a:ext>
            </a:extLst>
          </p:cNvPr>
          <p:cNvSpPr txBox="1">
            <a:spLocks/>
          </p:cNvSpPr>
          <p:nvPr/>
        </p:nvSpPr>
        <p:spPr>
          <a:xfrm>
            <a:off x="479426" y="1268412"/>
            <a:ext cx="4716462" cy="504826"/>
          </a:xfrm>
          <a:prstGeom prst="rect">
            <a:avLst/>
          </a:prstGeom>
          <a:noFill/>
          <a:ln>
            <a:noFill/>
          </a:ln>
        </p:spPr>
        <p:txBody>
          <a:bodyPr vert="horz" lIns="0" tIns="0" rIns="0" bIns="0" rtlCol="0" anchor="b" anchorCtr="0">
            <a:noAutofit/>
          </a:bodyPr>
          <a:lstStyle>
            <a:lvl1pPr marL="0" indent="0" algn="l" defTabSz="914400" rtl="0" eaLnBrk="1" latinLnBrk="0" hangingPunct="1">
              <a:lnSpc>
                <a:spcPct val="100000"/>
              </a:lnSpc>
              <a:spcBef>
                <a:spcPts val="0"/>
              </a:spcBef>
              <a:buFont typeface="Arial" panose="020B0604020202020204" pitchFamily="34" charset="0"/>
              <a:buNone/>
              <a:defRPr sz="1400" b="0" kern="1200" baseline="0">
                <a:ln>
                  <a:noFill/>
                </a:ln>
                <a:solidFill>
                  <a:srgbClr val="0A5D7A"/>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eaLnBrk="0" fontAlgn="base" hangingPunct="0">
              <a:spcBef>
                <a:spcPct val="0"/>
              </a:spcBef>
              <a:spcAft>
                <a:spcPct val="0"/>
              </a:spcAft>
            </a:pPr>
            <a:r>
              <a:rPr lang="en-US" altLang="en-NL" b="1" dirty="0">
                <a:solidFill>
                  <a:schemeClr val="bg1"/>
                </a:solidFill>
              </a:rPr>
              <a:t>Lorem ipsum dolor sit </a:t>
            </a:r>
            <a:r>
              <a:rPr lang="en-US" altLang="en-NL" b="1" dirty="0" err="1">
                <a:solidFill>
                  <a:schemeClr val="bg1"/>
                </a:solidFill>
              </a:rPr>
              <a:t>amet</a:t>
            </a:r>
            <a:r>
              <a:rPr lang="en-US" altLang="en-NL" b="1" dirty="0">
                <a:solidFill>
                  <a:schemeClr val="bg1"/>
                </a:solidFill>
              </a:rPr>
              <a:t>, </a:t>
            </a:r>
            <a:r>
              <a:rPr lang="en-US" altLang="en-NL" b="1" dirty="0" err="1">
                <a:solidFill>
                  <a:schemeClr val="bg1"/>
                </a:solidFill>
              </a:rPr>
              <a:t>consectetuer</a:t>
            </a:r>
            <a:r>
              <a:rPr lang="en-US" altLang="en-NL" b="1" dirty="0">
                <a:solidFill>
                  <a:schemeClr val="bg1"/>
                </a:solidFill>
              </a:rPr>
              <a:t> </a:t>
            </a:r>
            <a:r>
              <a:rPr lang="en-US" altLang="en-NL" b="1" dirty="0" err="1">
                <a:solidFill>
                  <a:schemeClr val="bg1"/>
                </a:solidFill>
              </a:rPr>
              <a:t>adipiscing</a:t>
            </a:r>
            <a:r>
              <a:rPr lang="en-US" altLang="en-NL" b="1" dirty="0">
                <a:solidFill>
                  <a:schemeClr val="bg1"/>
                </a:solidFill>
              </a:rPr>
              <a:t> </a:t>
            </a:r>
            <a:r>
              <a:rPr lang="en-US" altLang="en-NL" b="1" dirty="0" err="1">
                <a:solidFill>
                  <a:schemeClr val="bg1"/>
                </a:solidFill>
              </a:rPr>
              <a:t>elit</a:t>
            </a:r>
            <a:r>
              <a:rPr lang="en-US" altLang="en-NL" b="1" dirty="0">
                <a:solidFill>
                  <a:schemeClr val="bg1"/>
                </a:solidFill>
              </a:rPr>
              <a:t>. </a:t>
            </a:r>
          </a:p>
        </p:txBody>
      </p:sp>
      <p:sp>
        <p:nvSpPr>
          <p:cNvPr id="5" name="Tekstvak 11">
            <a:extLst>
              <a:ext uri="{FF2B5EF4-FFF2-40B4-BE49-F238E27FC236}">
                <a16:creationId xmlns:a16="http://schemas.microsoft.com/office/drawing/2014/main" id="{CC7BBECC-F057-CCB0-1E70-634CF2F5A74F}"/>
              </a:ext>
            </a:extLst>
          </p:cNvPr>
          <p:cNvSpPr txBox="1"/>
          <p:nvPr/>
        </p:nvSpPr>
        <p:spPr>
          <a:xfrm>
            <a:off x="5590424" y="1501735"/>
            <a:ext cx="6143183" cy="351513"/>
          </a:xfrm>
          <a:prstGeom prst="rect">
            <a:avLst/>
          </a:prstGeom>
          <a:noFill/>
        </p:spPr>
        <p:txBody>
          <a:bodyPr wrap="square" lIns="0" tIns="0" rIns="0" bIns="0" rtlCol="0" anchor="t">
            <a:noAutofit/>
          </a:bodyPr>
          <a:lstStyle/>
          <a:p>
            <a:pPr lvl="0">
              <a:defRPr/>
            </a:pPr>
            <a:r>
              <a:rPr lang="en-GB" sz="1200" b="1" noProof="0" dirty="0">
                <a:solidFill>
                  <a:srgbClr val="595959"/>
                </a:solidFill>
              </a:rPr>
              <a:t>Top 5 Social media used for professional purposes </a:t>
            </a:r>
            <a:endParaRPr lang="en-GB" sz="1100" b="1" noProof="0" dirty="0">
              <a:solidFill>
                <a:srgbClr val="595959"/>
              </a:solidFill>
            </a:endParaRPr>
          </a:p>
        </p:txBody>
      </p:sp>
      <p:sp>
        <p:nvSpPr>
          <p:cNvPr id="12" name="TextBox 11">
            <a:extLst>
              <a:ext uri="{FF2B5EF4-FFF2-40B4-BE49-F238E27FC236}">
                <a16:creationId xmlns:a16="http://schemas.microsoft.com/office/drawing/2014/main" id="{66A057E4-DD34-3D0B-7F3E-FDFB7B9E965C}"/>
              </a:ext>
            </a:extLst>
          </p:cNvPr>
          <p:cNvSpPr txBox="1"/>
          <p:nvPr/>
        </p:nvSpPr>
        <p:spPr>
          <a:xfrm>
            <a:off x="5655269" y="3893445"/>
            <a:ext cx="5062887" cy="231413"/>
          </a:xfrm>
          <a:prstGeom prst="rect">
            <a:avLst/>
          </a:prstGeom>
          <a:noFill/>
        </p:spPr>
        <p:txBody>
          <a:bodyPr wrap="square" lIns="0" tIns="0" rIns="0" bIns="0" rtlCol="0">
            <a:noAutofit/>
          </a:bodyPr>
          <a:lstStyle/>
          <a:p>
            <a:r>
              <a:rPr lang="en-GB" sz="1200" b="1" noProof="0" dirty="0">
                <a:solidFill>
                  <a:srgbClr val="595959"/>
                </a:solidFill>
              </a:rPr>
              <a:t>The main reasons for using social media for business purposes *</a:t>
            </a:r>
          </a:p>
        </p:txBody>
      </p:sp>
      <p:pic>
        <p:nvPicPr>
          <p:cNvPr id="25" name="Picture 24">
            <a:extLst>
              <a:ext uri="{FF2B5EF4-FFF2-40B4-BE49-F238E27FC236}">
                <a16:creationId xmlns:a16="http://schemas.microsoft.com/office/drawing/2014/main" id="{0D3D2BB8-E483-7B74-78B0-C59F86BAAFEA}"/>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6312770" y="1896455"/>
            <a:ext cx="569944" cy="569944"/>
          </a:xfrm>
          <a:prstGeom prst="rect">
            <a:avLst/>
          </a:prstGeom>
        </p:spPr>
      </p:pic>
      <p:pic>
        <p:nvPicPr>
          <p:cNvPr id="31" name="Picture 30">
            <a:extLst>
              <a:ext uri="{FF2B5EF4-FFF2-40B4-BE49-F238E27FC236}">
                <a16:creationId xmlns:a16="http://schemas.microsoft.com/office/drawing/2014/main" id="{D967D257-9BA7-E400-0BF5-078F6A09DC8B}"/>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7251713" y="1938218"/>
            <a:ext cx="569945" cy="569945"/>
          </a:xfrm>
          <a:prstGeom prst="rect">
            <a:avLst/>
          </a:prstGeom>
        </p:spPr>
      </p:pic>
      <p:pic>
        <p:nvPicPr>
          <p:cNvPr id="35" name="Picture 34">
            <a:extLst>
              <a:ext uri="{FF2B5EF4-FFF2-40B4-BE49-F238E27FC236}">
                <a16:creationId xmlns:a16="http://schemas.microsoft.com/office/drawing/2014/main" id="{22D0FBAF-3980-B9B4-A36F-376F14263D1B}"/>
              </a:ext>
            </a:extLst>
          </p:cNvPr>
          <p:cNvPicPr>
            <a:picLocks noChangeAspect="1"/>
          </p:cNvPicPr>
          <p:nvPr/>
        </p:nvPicPr>
        <p:blipFill>
          <a:blip r:embed="rId6" cstate="screen">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203034" y="1883569"/>
            <a:ext cx="351514" cy="351514"/>
          </a:xfrm>
          <a:prstGeom prst="rect">
            <a:avLst/>
          </a:prstGeom>
        </p:spPr>
      </p:pic>
      <p:graphicFrame>
        <p:nvGraphicFramePr>
          <p:cNvPr id="38" name="Tabel 3">
            <a:extLst>
              <a:ext uri="{FF2B5EF4-FFF2-40B4-BE49-F238E27FC236}">
                <a16:creationId xmlns:a16="http://schemas.microsoft.com/office/drawing/2014/main" id="{E2918E4B-2921-6634-DA29-58F44F43BF8E}"/>
              </a:ext>
            </a:extLst>
          </p:cNvPr>
          <p:cNvGraphicFramePr>
            <a:graphicFrameLocks noGrp="1"/>
          </p:cNvGraphicFramePr>
          <p:nvPr>
            <p:extLst>
              <p:ext uri="{D42A27DB-BD31-4B8C-83A1-F6EECF244321}">
                <p14:modId xmlns:p14="http://schemas.microsoft.com/office/powerpoint/2010/main" val="806170105"/>
              </p:ext>
            </p:extLst>
          </p:nvPr>
        </p:nvGraphicFramePr>
        <p:xfrm>
          <a:off x="6335022" y="4342808"/>
          <a:ext cx="4194497" cy="1313652"/>
        </p:xfrm>
        <a:graphic>
          <a:graphicData uri="http://schemas.openxmlformats.org/drawingml/2006/table">
            <a:tbl>
              <a:tblPr/>
              <a:tblGrid>
                <a:gridCol w="1132983">
                  <a:extLst>
                    <a:ext uri="{9D8B030D-6E8A-4147-A177-3AD203B41FA5}">
                      <a16:colId xmlns:a16="http://schemas.microsoft.com/office/drawing/2014/main" val="4044202367"/>
                    </a:ext>
                  </a:extLst>
                </a:gridCol>
                <a:gridCol w="2340060">
                  <a:extLst>
                    <a:ext uri="{9D8B030D-6E8A-4147-A177-3AD203B41FA5}">
                      <a16:colId xmlns:a16="http://schemas.microsoft.com/office/drawing/2014/main" val="4140389701"/>
                    </a:ext>
                  </a:extLst>
                </a:gridCol>
                <a:gridCol w="721454">
                  <a:extLst>
                    <a:ext uri="{9D8B030D-6E8A-4147-A177-3AD203B41FA5}">
                      <a16:colId xmlns:a16="http://schemas.microsoft.com/office/drawing/2014/main" val="2701799109"/>
                    </a:ext>
                  </a:extLst>
                </a:gridCol>
              </a:tblGrid>
              <a:tr h="328413">
                <a:tc>
                  <a:txBody>
                    <a:bodyPr/>
                    <a:lstStyle/>
                    <a:p>
                      <a:pPr marL="36000" marR="0" lvl="0" indent="0" algn="r" defTabSz="914400" rtl="0" eaLnBrk="1" fontAlgn="b" latinLnBrk="0" hangingPunct="1">
                        <a:lnSpc>
                          <a:spcPct val="100000"/>
                        </a:lnSpc>
                        <a:spcBef>
                          <a:spcPts val="0"/>
                        </a:spcBef>
                        <a:spcAft>
                          <a:spcPts val="0"/>
                        </a:spcAft>
                        <a:buClrTx/>
                        <a:buSzTx/>
                        <a:buFontTx/>
                        <a:buNone/>
                        <a:tabLst/>
                        <a:defRPr/>
                      </a:pPr>
                      <a:r>
                        <a:rPr lang="en-GB" sz="1200" b="1" i="0" u="none" strike="noStrike" kern="1200" noProof="0" dirty="0">
                          <a:solidFill>
                            <a:srgbClr val="0A5D7A"/>
                          </a:solidFill>
                          <a:effectLst/>
                          <a:latin typeface="+mn-lt"/>
                          <a:ea typeface="+mn-ea"/>
                          <a:cs typeface="Arial" panose="020B0604020202020204" pitchFamily="34" charset="0"/>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A5D7A">
                        <a:alpha val="14902"/>
                      </a:srgbClr>
                    </a:solidFill>
                  </a:tcPr>
                </a:tc>
                <a:tc>
                  <a:txBody>
                    <a:bodyPr/>
                    <a:lstStyle/>
                    <a:p>
                      <a:pPr algn="r" fontAlgn="t">
                        <a:buNone/>
                      </a:pPr>
                      <a:r>
                        <a:rPr lang="en-GB" sz="1200" b="1" i="0" u="none" strike="noStrike">
                          <a:solidFill>
                            <a:srgbClr val="0A5D7A"/>
                          </a:solidFill>
                          <a:effectLst/>
                          <a:latin typeface="Arial" panose="020B0604020202020204" pitchFamily="34" charset="0"/>
                        </a:rPr>
                        <a:t>Lorem ipsum </a:t>
                      </a:r>
                      <a:endParaRPr lang="en-GB" sz="1200" b="1" i="0" u="none" strike="noStrike" dirty="0">
                        <a:solidFill>
                          <a:srgbClr val="0A5D7A"/>
                        </a:solidFill>
                        <a:effectLst/>
                        <a:latin typeface="Arial" panose="020B06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A5D7A">
                        <a:alpha val="14902"/>
                      </a:srgbClr>
                    </a:solidFill>
                  </a:tcPr>
                </a:tc>
                <a:tc>
                  <a:txBody>
                    <a:bodyPr/>
                    <a:lstStyle/>
                    <a:p>
                      <a:pPr algn="r" fontAlgn="ctr">
                        <a:buNone/>
                      </a:pPr>
                      <a:r>
                        <a:rPr lang="hr-HR" sz="1200" b="1" i="0" u="none" strike="noStrike" dirty="0">
                          <a:solidFill>
                            <a:srgbClr val="0A5D7A"/>
                          </a:solidFill>
                          <a:effectLst/>
                          <a:latin typeface="Arial" panose="020B0604020202020204" pitchFamily="34" charset="0"/>
                        </a:rPr>
                        <a:t>xx</a:t>
                      </a:r>
                      <a:r>
                        <a:rPr lang="en-GB" sz="1200" b="1" i="0" u="none" strike="noStrike" dirty="0">
                          <a:solidFill>
                            <a:srgbClr val="0A5D7A"/>
                          </a:solidFill>
                          <a:effectLst/>
                          <a:latin typeface="Arial" panose="020B0604020202020204" pitchFamily="34" charset="0"/>
                        </a:rPr>
                        <a:t>%</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A5D7A">
                        <a:alpha val="14902"/>
                      </a:srgbClr>
                    </a:solidFill>
                  </a:tcPr>
                </a:tc>
                <a:extLst>
                  <a:ext uri="{0D108BD9-81ED-4DB2-BD59-A6C34878D82A}">
                    <a16:rowId xmlns:a16="http://schemas.microsoft.com/office/drawing/2014/main" val="1617882152"/>
                  </a:ext>
                </a:extLst>
              </a:tr>
              <a:tr h="328413">
                <a:tc>
                  <a:txBody>
                    <a:bodyPr/>
                    <a:lstStyle/>
                    <a:p>
                      <a:pPr marL="36000" marR="0" lvl="0" indent="0" algn="r" defTabSz="914400" rtl="0" eaLnBrk="1" fontAlgn="b" latinLnBrk="0" hangingPunct="1">
                        <a:lnSpc>
                          <a:spcPct val="100000"/>
                        </a:lnSpc>
                        <a:spcBef>
                          <a:spcPts val="0"/>
                        </a:spcBef>
                        <a:spcAft>
                          <a:spcPts val="0"/>
                        </a:spcAft>
                        <a:buClrTx/>
                        <a:buSzTx/>
                        <a:buFontTx/>
                        <a:buNone/>
                        <a:tabLst/>
                        <a:defRPr/>
                      </a:pPr>
                      <a:r>
                        <a:rPr lang="en-GB" sz="1200" b="1" i="0" u="none" strike="noStrike" kern="1200" noProof="0" dirty="0">
                          <a:solidFill>
                            <a:srgbClr val="0A5D7A"/>
                          </a:solidFill>
                          <a:effectLst/>
                          <a:latin typeface="+mn-lt"/>
                          <a:ea typeface="+mn-ea"/>
                          <a:cs typeface="Arial" panose="020B0604020202020204" pitchFamily="34" charset="0"/>
                        </a:rPr>
                        <a:t>#2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A5D7A">
                        <a:alpha val="14902"/>
                      </a:srgbClr>
                    </a:solidFill>
                  </a:tcPr>
                </a:tc>
                <a:tc>
                  <a:txBody>
                    <a:bodyPr/>
                    <a:lstStyle/>
                    <a:p>
                      <a:pPr algn="r" fontAlgn="t">
                        <a:buNone/>
                      </a:pPr>
                      <a:r>
                        <a:rPr lang="en-GB" sz="1200" b="1" i="0" u="none" strike="noStrike">
                          <a:solidFill>
                            <a:srgbClr val="0A5D7A"/>
                          </a:solidFill>
                          <a:effectLst/>
                          <a:latin typeface="Arial" panose="020B0604020202020204" pitchFamily="34" charset="0"/>
                        </a:rPr>
                        <a:t>Lorem ipsum </a:t>
                      </a:r>
                      <a:endParaRPr lang="en-GB" sz="1200" b="1" i="0" u="none" strike="noStrike" dirty="0">
                        <a:solidFill>
                          <a:srgbClr val="0A5D7A"/>
                        </a:solidFill>
                        <a:effectLst/>
                        <a:latin typeface="Arial" panose="020B06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A5D7A">
                        <a:alpha val="14902"/>
                      </a:srgbClr>
                    </a:solidFill>
                  </a:tcPr>
                </a:tc>
                <a:tc>
                  <a:txBody>
                    <a:bodyPr/>
                    <a:lstStyle/>
                    <a:p>
                      <a:pPr algn="r" fontAlgn="ctr">
                        <a:buNone/>
                      </a:pPr>
                      <a:r>
                        <a:rPr lang="hr-HR" sz="1200" b="1" i="0" u="none" strike="noStrike" dirty="0">
                          <a:solidFill>
                            <a:srgbClr val="0A5D7A"/>
                          </a:solidFill>
                          <a:effectLst/>
                          <a:latin typeface="Arial" panose="020B0604020202020204" pitchFamily="34" charset="0"/>
                        </a:rPr>
                        <a:t>xx</a:t>
                      </a:r>
                      <a:r>
                        <a:rPr lang="en-GB" sz="1200" b="1" i="0" u="none" strike="noStrike" dirty="0">
                          <a:solidFill>
                            <a:srgbClr val="0A5D7A"/>
                          </a:solidFill>
                          <a:effectLst/>
                          <a:latin typeface="Arial" panose="020B0604020202020204" pitchFamily="34" charset="0"/>
                        </a:rPr>
                        <a:t>%</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A5D7A">
                        <a:alpha val="14902"/>
                      </a:srgbClr>
                    </a:solidFill>
                  </a:tcPr>
                </a:tc>
                <a:extLst>
                  <a:ext uri="{0D108BD9-81ED-4DB2-BD59-A6C34878D82A}">
                    <a16:rowId xmlns:a16="http://schemas.microsoft.com/office/drawing/2014/main" val="3579257213"/>
                  </a:ext>
                </a:extLst>
              </a:tr>
              <a:tr h="328413">
                <a:tc>
                  <a:txBody>
                    <a:bodyPr/>
                    <a:lstStyle/>
                    <a:p>
                      <a:pPr marL="36000" marR="0" lvl="0" indent="0" algn="r" defTabSz="914400" rtl="0" eaLnBrk="1" fontAlgn="b" latinLnBrk="0" hangingPunct="1">
                        <a:lnSpc>
                          <a:spcPct val="100000"/>
                        </a:lnSpc>
                        <a:spcBef>
                          <a:spcPts val="0"/>
                        </a:spcBef>
                        <a:spcAft>
                          <a:spcPts val="0"/>
                        </a:spcAft>
                        <a:buClrTx/>
                        <a:buSzTx/>
                        <a:buFontTx/>
                        <a:buNone/>
                        <a:tabLst/>
                        <a:defRPr/>
                      </a:pPr>
                      <a:r>
                        <a:rPr lang="hr-HR" sz="1200" b="1" i="0" u="none" strike="noStrike" kern="1200" noProof="0" dirty="0">
                          <a:solidFill>
                            <a:srgbClr val="0A5D7A"/>
                          </a:solidFill>
                          <a:effectLst/>
                          <a:latin typeface="+mn-lt"/>
                          <a:ea typeface="+mn-ea"/>
                          <a:cs typeface="Arial" panose="020B0604020202020204" pitchFamily="34" charset="0"/>
                        </a:rPr>
                        <a:t>#3</a:t>
                      </a:r>
                      <a:endParaRPr lang="en-GB" sz="1200" b="1" i="0" u="none" strike="noStrike" kern="1200" noProof="0" dirty="0">
                        <a:solidFill>
                          <a:srgbClr val="0A5D7A"/>
                        </a:solidFill>
                        <a:effectLst/>
                        <a:latin typeface="+mn-lt"/>
                        <a:ea typeface="+mn-ea"/>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A5D7A">
                        <a:alpha val="14902"/>
                      </a:srgbClr>
                    </a:solidFill>
                  </a:tcPr>
                </a:tc>
                <a:tc>
                  <a:txBody>
                    <a:bodyPr/>
                    <a:lstStyle/>
                    <a:p>
                      <a:pPr algn="r" fontAlgn="t">
                        <a:buNone/>
                      </a:pPr>
                      <a:r>
                        <a:rPr lang="en-GB" sz="1200" b="1" i="0" u="none" strike="noStrike">
                          <a:solidFill>
                            <a:srgbClr val="0A5D7A"/>
                          </a:solidFill>
                          <a:effectLst/>
                          <a:latin typeface="Arial" panose="020B0604020202020204" pitchFamily="34" charset="0"/>
                        </a:rPr>
                        <a:t>Lorem ipsum </a:t>
                      </a:r>
                      <a:endParaRPr lang="en-GB" sz="1200" b="1" i="0" u="none" strike="noStrike" dirty="0">
                        <a:solidFill>
                          <a:srgbClr val="0A5D7A"/>
                        </a:solidFill>
                        <a:effectLst/>
                        <a:latin typeface="Arial" panose="020B06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A5D7A">
                        <a:alpha val="14902"/>
                      </a:srgbClr>
                    </a:solidFill>
                  </a:tcPr>
                </a:tc>
                <a:tc>
                  <a:txBody>
                    <a:bodyPr/>
                    <a:lstStyle/>
                    <a:p>
                      <a:pPr algn="r" fontAlgn="ctr">
                        <a:buNone/>
                      </a:pPr>
                      <a:r>
                        <a:rPr lang="hr-HR" sz="1200" b="1" i="0" u="none" strike="noStrike" dirty="0">
                          <a:solidFill>
                            <a:srgbClr val="0A5D7A"/>
                          </a:solidFill>
                          <a:effectLst/>
                          <a:latin typeface="Arial" panose="020B0604020202020204" pitchFamily="34" charset="0"/>
                        </a:rPr>
                        <a:t>xx</a:t>
                      </a:r>
                      <a:r>
                        <a:rPr lang="en-GB" sz="1200" b="1" i="0" u="none" strike="noStrike" dirty="0">
                          <a:solidFill>
                            <a:srgbClr val="0A5D7A"/>
                          </a:solidFill>
                          <a:effectLst/>
                          <a:latin typeface="Arial" panose="020B0604020202020204" pitchFamily="34" charset="0"/>
                        </a:rPr>
                        <a:t>%</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A5D7A">
                        <a:alpha val="14902"/>
                      </a:srgbClr>
                    </a:solidFill>
                  </a:tcPr>
                </a:tc>
                <a:extLst>
                  <a:ext uri="{0D108BD9-81ED-4DB2-BD59-A6C34878D82A}">
                    <a16:rowId xmlns:a16="http://schemas.microsoft.com/office/drawing/2014/main" val="746100709"/>
                  </a:ext>
                </a:extLst>
              </a:tr>
              <a:tr h="328413">
                <a:tc>
                  <a:txBody>
                    <a:bodyPr/>
                    <a:lstStyle/>
                    <a:p>
                      <a:pPr marL="36000" marR="0" lvl="0" indent="0" algn="r" defTabSz="914400" rtl="0" eaLnBrk="1" fontAlgn="b" latinLnBrk="0" hangingPunct="1">
                        <a:lnSpc>
                          <a:spcPct val="100000"/>
                        </a:lnSpc>
                        <a:spcBef>
                          <a:spcPts val="0"/>
                        </a:spcBef>
                        <a:spcAft>
                          <a:spcPts val="0"/>
                        </a:spcAft>
                        <a:buClrTx/>
                        <a:buSzTx/>
                        <a:buFontTx/>
                        <a:buNone/>
                        <a:tabLst/>
                        <a:defRPr/>
                      </a:pPr>
                      <a:r>
                        <a:rPr lang="hr-HR" sz="1200" b="1" i="0" u="none" strike="noStrike" kern="1200" noProof="0" dirty="0">
                          <a:solidFill>
                            <a:srgbClr val="0A5D7A"/>
                          </a:solidFill>
                          <a:effectLst/>
                          <a:latin typeface="+mn-lt"/>
                          <a:ea typeface="+mn-ea"/>
                          <a:cs typeface="Arial" panose="020B0604020202020204" pitchFamily="34" charset="0"/>
                        </a:rPr>
                        <a:t>#4</a:t>
                      </a:r>
                      <a:endParaRPr lang="en-GB" sz="1200" b="1" i="0" u="none" strike="noStrike" kern="1200" noProof="0" dirty="0">
                        <a:solidFill>
                          <a:srgbClr val="0A5D7A"/>
                        </a:solidFill>
                        <a:effectLst/>
                        <a:latin typeface="+mn-lt"/>
                        <a:ea typeface="+mn-ea"/>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A5D7A">
                        <a:alpha val="14902"/>
                      </a:srgbClr>
                    </a:solidFill>
                  </a:tcPr>
                </a:tc>
                <a:tc>
                  <a:txBody>
                    <a:bodyPr/>
                    <a:lstStyle/>
                    <a:p>
                      <a:pPr algn="r" fontAlgn="t">
                        <a:buNone/>
                      </a:pPr>
                      <a:r>
                        <a:rPr lang="en-GB" sz="1200" b="1" i="0" u="none" strike="noStrike" dirty="0">
                          <a:solidFill>
                            <a:srgbClr val="0A5D7A"/>
                          </a:solidFill>
                          <a:effectLst/>
                          <a:latin typeface="Arial" panose="020B0604020202020204" pitchFamily="34" charset="0"/>
                        </a:rPr>
                        <a:t>Lorem ipsum </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A5D7A">
                        <a:alpha val="14902"/>
                      </a:srgbClr>
                    </a:solidFill>
                  </a:tcPr>
                </a:tc>
                <a:tc>
                  <a:txBody>
                    <a:bodyPr/>
                    <a:lstStyle/>
                    <a:p>
                      <a:pPr algn="r" fontAlgn="ctr">
                        <a:buNone/>
                      </a:pPr>
                      <a:r>
                        <a:rPr lang="hr-HR" sz="1200" b="1" i="0" u="none" strike="noStrike" dirty="0">
                          <a:solidFill>
                            <a:srgbClr val="0A5D7A"/>
                          </a:solidFill>
                          <a:effectLst/>
                          <a:latin typeface="Arial" panose="020B0604020202020204" pitchFamily="34" charset="0"/>
                        </a:rPr>
                        <a:t>xx</a:t>
                      </a:r>
                      <a:r>
                        <a:rPr lang="en-GB" sz="1200" b="1" i="0" u="none" strike="noStrike" dirty="0">
                          <a:solidFill>
                            <a:srgbClr val="0A5D7A"/>
                          </a:solidFill>
                          <a:effectLst/>
                          <a:latin typeface="Arial" panose="020B0604020202020204" pitchFamily="34" charset="0"/>
                        </a:rPr>
                        <a:t>%</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A5D7A">
                        <a:alpha val="14902"/>
                      </a:srgbClr>
                    </a:solidFill>
                  </a:tcPr>
                </a:tc>
                <a:extLst>
                  <a:ext uri="{0D108BD9-81ED-4DB2-BD59-A6C34878D82A}">
                    <a16:rowId xmlns:a16="http://schemas.microsoft.com/office/drawing/2014/main" val="197864209"/>
                  </a:ext>
                </a:extLst>
              </a:tr>
            </a:tbl>
          </a:graphicData>
        </a:graphic>
      </p:graphicFrame>
      <p:sp>
        <p:nvSpPr>
          <p:cNvPr id="6" name="Rectangle 5">
            <a:extLst>
              <a:ext uri="{FF2B5EF4-FFF2-40B4-BE49-F238E27FC236}">
                <a16:creationId xmlns:a16="http://schemas.microsoft.com/office/drawing/2014/main" id="{41A312C6-953D-D2B2-572F-5B0ECD2D8402}"/>
              </a:ext>
            </a:extLst>
          </p:cNvPr>
          <p:cNvSpPr/>
          <p:nvPr/>
        </p:nvSpPr>
        <p:spPr>
          <a:xfrm>
            <a:off x="9938577" y="2340779"/>
            <a:ext cx="914400" cy="15073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noProof="0" dirty="0">
                <a:solidFill>
                  <a:srgbClr val="595959"/>
                </a:solidFill>
              </a:rPr>
              <a:t>Business networks</a:t>
            </a:r>
          </a:p>
        </p:txBody>
      </p:sp>
      <p:pic>
        <p:nvPicPr>
          <p:cNvPr id="16" name="Picture 15">
            <a:extLst>
              <a:ext uri="{FF2B5EF4-FFF2-40B4-BE49-F238E27FC236}">
                <a16:creationId xmlns:a16="http://schemas.microsoft.com/office/drawing/2014/main" id="{DF62E43C-F0AF-E3EA-974E-0DF5ECFDCBA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255128" y="1875083"/>
            <a:ext cx="360000" cy="360000"/>
          </a:xfrm>
          <a:prstGeom prst="rect">
            <a:avLst/>
          </a:prstGeom>
          <a:solidFill>
            <a:schemeClr val="bg1">
              <a:lumMod val="85000"/>
            </a:schemeClr>
          </a:solidFill>
          <a:effectLst>
            <a:softEdge rad="0"/>
          </a:effectLst>
        </p:spPr>
      </p:pic>
      <p:sp>
        <p:nvSpPr>
          <p:cNvPr id="17" name="Rectangle 16">
            <a:extLst>
              <a:ext uri="{FF2B5EF4-FFF2-40B4-BE49-F238E27FC236}">
                <a16:creationId xmlns:a16="http://schemas.microsoft.com/office/drawing/2014/main" id="{55DC9CF4-37F3-6394-0221-806500DEEDCD}"/>
              </a:ext>
            </a:extLst>
          </p:cNvPr>
          <p:cNvSpPr/>
          <p:nvPr/>
        </p:nvSpPr>
        <p:spPr>
          <a:xfrm>
            <a:off x="8977928" y="2340779"/>
            <a:ext cx="914400" cy="15073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noProof="0" dirty="0">
                <a:solidFill>
                  <a:srgbClr val="595959"/>
                </a:solidFill>
              </a:rPr>
              <a:t>Messenger apps</a:t>
            </a:r>
          </a:p>
        </p:txBody>
      </p:sp>
      <p:sp>
        <p:nvSpPr>
          <p:cNvPr id="7" name="TextBox 6">
            <a:extLst>
              <a:ext uri="{FF2B5EF4-FFF2-40B4-BE49-F238E27FC236}">
                <a16:creationId xmlns:a16="http://schemas.microsoft.com/office/drawing/2014/main" id="{F2FEF1B2-CA5D-A079-7FE8-40FFBCC30365}"/>
              </a:ext>
            </a:extLst>
          </p:cNvPr>
          <p:cNvSpPr txBox="1"/>
          <p:nvPr/>
        </p:nvSpPr>
        <p:spPr>
          <a:xfrm>
            <a:off x="5569932" y="6538629"/>
            <a:ext cx="5923729" cy="319371"/>
          </a:xfrm>
          <a:prstGeom prst="rect">
            <a:avLst/>
          </a:prstGeom>
          <a:noFill/>
        </p:spPr>
        <p:txBody>
          <a:bodyPr wrap="square" lIns="0" tIns="0" rIns="0" bIns="0" rtlCol="0">
            <a:noAutofit/>
          </a:bodyPr>
          <a:lstStyle/>
          <a:p>
            <a:r>
              <a:rPr lang="en-GB" sz="800" noProof="0" dirty="0">
                <a:solidFill>
                  <a:schemeClr val="bg1">
                    <a:lumMod val="75000"/>
                  </a:schemeClr>
                </a:solidFill>
                <a:latin typeface="Arial" panose="020B0604020202020204" pitchFamily="34" charset="0"/>
              </a:rPr>
              <a:t>N (total EU 2026, random split sample)=452 | * N (total EU 2026, random sample of social/professional network users)=113</a:t>
            </a:r>
            <a:endParaRPr lang="en-GB" sz="800" noProof="0" dirty="0">
              <a:solidFill>
                <a:schemeClr val="bg1">
                  <a:lumMod val="75000"/>
                </a:schemeClr>
              </a:solidFill>
              <a:highlight>
                <a:srgbClr val="FFFF00"/>
              </a:highlight>
              <a:latin typeface="Arial" panose="020B0604020202020204" pitchFamily="34" charset="0"/>
            </a:endParaRPr>
          </a:p>
        </p:txBody>
      </p:sp>
    </p:spTree>
    <p:extLst>
      <p:ext uri="{BB962C8B-B14F-4D97-AF65-F5344CB8AC3E}">
        <p14:creationId xmlns:p14="http://schemas.microsoft.com/office/powerpoint/2010/main" val="32476719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37CD7B-F098-61A8-6629-7244257C48A9}"/>
            </a:ext>
          </a:extLst>
        </p:cNvPr>
        <p:cNvGrpSpPr/>
        <p:nvPr/>
      </p:nvGrpSpPr>
      <p:grpSpPr>
        <a:xfrm>
          <a:off x="0" y="0"/>
          <a:ext cx="0" cy="0"/>
          <a:chOff x="0" y="0"/>
          <a:chExt cx="0" cy="0"/>
        </a:xfrm>
      </p:grpSpPr>
      <p:graphicFrame>
        <p:nvGraphicFramePr>
          <p:cNvPr id="46" name="Table 45">
            <a:extLst>
              <a:ext uri="{FF2B5EF4-FFF2-40B4-BE49-F238E27FC236}">
                <a16:creationId xmlns:a16="http://schemas.microsoft.com/office/drawing/2014/main" id="{222D6BD2-2934-DC3A-32CB-70BFF67424AE}"/>
              </a:ext>
            </a:extLst>
          </p:cNvPr>
          <p:cNvGraphicFramePr>
            <a:graphicFrameLocks noGrp="1"/>
          </p:cNvGraphicFramePr>
          <p:nvPr>
            <p:extLst>
              <p:ext uri="{D42A27DB-BD31-4B8C-83A1-F6EECF244321}">
                <p14:modId xmlns:p14="http://schemas.microsoft.com/office/powerpoint/2010/main" val="1942853922"/>
              </p:ext>
            </p:extLst>
          </p:nvPr>
        </p:nvGraphicFramePr>
        <p:xfrm>
          <a:off x="8364354" y="1732358"/>
          <a:ext cx="3311091" cy="1258290"/>
        </p:xfrm>
        <a:graphic>
          <a:graphicData uri="http://schemas.openxmlformats.org/drawingml/2006/table">
            <a:tbl>
              <a:tblPr>
                <a:tableStyleId>{5C22544A-7EE6-4342-B048-85BDC9FD1C3A}</a:tableStyleId>
              </a:tblPr>
              <a:tblGrid>
                <a:gridCol w="1961663">
                  <a:extLst>
                    <a:ext uri="{9D8B030D-6E8A-4147-A177-3AD203B41FA5}">
                      <a16:colId xmlns:a16="http://schemas.microsoft.com/office/drawing/2014/main" val="2065754945"/>
                    </a:ext>
                  </a:extLst>
                </a:gridCol>
                <a:gridCol w="1349428">
                  <a:extLst>
                    <a:ext uri="{9D8B030D-6E8A-4147-A177-3AD203B41FA5}">
                      <a16:colId xmlns:a16="http://schemas.microsoft.com/office/drawing/2014/main" val="2328870465"/>
                    </a:ext>
                  </a:extLst>
                </a:gridCol>
              </a:tblGrid>
              <a:tr h="0">
                <a:tc gridSpan="2">
                  <a:txBody>
                    <a:bodyPr/>
                    <a:lstStyle/>
                    <a:p>
                      <a:pPr algn="ctr" fontAlgn="b">
                        <a:buNone/>
                      </a:pPr>
                      <a:r>
                        <a:rPr lang="en-GB" sz="1200" b="1" i="0" u="none" strike="noStrike" noProof="0" dirty="0">
                          <a:solidFill>
                            <a:schemeClr val="accent2"/>
                          </a:solidFill>
                          <a:effectLst/>
                          <a:latin typeface="Arial" panose="020B0604020202020204" pitchFamily="34" charset="0"/>
                          <a:cs typeface="Arial" panose="020B0604020202020204" pitchFamily="34" charset="0"/>
                        </a:rPr>
                        <a:t>Netherlands</a:t>
                      </a:r>
                      <a:endParaRPr lang="en-GB" sz="1400" b="1" i="0" u="none" strike="noStrike" noProof="0" dirty="0">
                        <a:solidFill>
                          <a:schemeClr val="accent2"/>
                        </a:solidFill>
                        <a:effectLst/>
                        <a:latin typeface="Arial" panose="020B0604020202020204" pitchFamily="34" charset="0"/>
                        <a:cs typeface="Arial" panose="020B0604020202020204" pitchFamily="34" charset="0"/>
                      </a:endParaRPr>
                    </a:p>
                  </a:txBody>
                  <a:tcPr marL="6350" marR="6350" marT="6350" marB="72000" anchor="b">
                    <a:lnL w="12700" cmpd="sng">
                      <a:noFill/>
                    </a:lnL>
                    <a:lnR w="12700" cmpd="sng">
                      <a:noFill/>
                    </a:lnR>
                    <a:lnT w="12700" cmpd="sng">
                      <a:noFill/>
                    </a:lnT>
                    <a:lnB w="6350" cap="flat" cmpd="sng" algn="ctr">
                      <a:solidFill>
                        <a:srgbClr val="0A5D7A"/>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l" fontAlgn="b">
                        <a:buNone/>
                      </a:pPr>
                      <a:endParaRPr lang="en-GB" sz="1100" b="0" i="0" u="none" strike="noStrike">
                        <a:solidFill>
                          <a:srgbClr val="000000"/>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2462855329"/>
                  </a:ext>
                </a:extLst>
              </a:tr>
              <a:tr h="0">
                <a:tc>
                  <a:txBody>
                    <a:bodyPr/>
                    <a:lstStyle/>
                    <a:p>
                      <a:pPr algn="r"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Traditional vs. Personal: </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6350" marR="90000" marT="36000" marB="0" anchor="b">
                    <a:lnL w="12700" cmpd="sng">
                      <a:noFill/>
                    </a:lnL>
                    <a:lnR w="12700" cmpd="sng">
                      <a:noFill/>
                    </a:lnR>
                    <a:lnT w="6350" cap="flat" cmpd="sng" algn="ctr">
                      <a:solidFill>
                        <a:srgbClr val="0A5D7A"/>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l"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      </a:t>
                      </a:r>
                      <a:r>
                        <a:rPr lang="hr-HR" sz="1000" b="1" u="none" strike="noStrike" noProof="0" dirty="0">
                          <a:solidFill>
                            <a:srgbClr val="0A5D7A"/>
                          </a:solidFill>
                          <a:effectLst/>
                          <a:latin typeface="Arial" panose="020B0604020202020204" pitchFamily="34" charset="0"/>
                          <a:cs typeface="Arial" panose="020B0604020202020204" pitchFamily="34" charset="0"/>
                        </a:rPr>
                        <a:t>xx</a:t>
                      </a:r>
                      <a:r>
                        <a:rPr lang="en-GB" sz="1000" b="1" u="none" strike="noStrike" noProof="0" dirty="0">
                          <a:solidFill>
                            <a:srgbClr val="0A5D7A"/>
                          </a:solidFill>
                          <a:effectLst/>
                          <a:latin typeface="Arial" panose="020B0604020202020204" pitchFamily="34" charset="0"/>
                          <a:cs typeface="Arial" panose="020B0604020202020204" pitchFamily="34" charset="0"/>
                        </a:rPr>
                        <a:t>%</a:t>
                      </a:r>
                      <a:r>
                        <a:rPr lang="en-GB" sz="1000" b="1" u="none" strike="noStrike" noProof="0" dirty="0">
                          <a:solidFill>
                            <a:schemeClr val="bg1">
                              <a:lumMod val="65000"/>
                            </a:schemeClr>
                          </a:solidFill>
                          <a:effectLst/>
                          <a:latin typeface="Arial" panose="020B0604020202020204" pitchFamily="34" charset="0"/>
                          <a:cs typeface="Arial" panose="020B0604020202020204" pitchFamily="34" charset="0"/>
                        </a:rPr>
                        <a:t> </a:t>
                      </a: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      </a:t>
                      </a:r>
                      <a:r>
                        <a:rPr lang="hr-HR" sz="1000" u="none" strike="noStrike" noProof="0" dirty="0">
                          <a:solidFill>
                            <a:schemeClr val="bg1">
                              <a:lumMod val="65000"/>
                            </a:schemeClr>
                          </a:solidFill>
                          <a:effectLst/>
                          <a:latin typeface="Arial" panose="020B0604020202020204" pitchFamily="34" charset="0"/>
                          <a:cs typeface="Arial" panose="020B0604020202020204" pitchFamily="34" charset="0"/>
                        </a:rPr>
                        <a:t>xx</a:t>
                      </a: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 </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90000" marR="6350" marT="36000" marB="0" anchor="b">
                    <a:lnL w="12700" cmpd="sng">
                      <a:noFill/>
                    </a:lnL>
                    <a:lnR w="12700" cmpd="sng">
                      <a:noFill/>
                    </a:lnR>
                    <a:lnT w="6350" cap="flat" cmpd="sng" algn="ctr">
                      <a:solidFill>
                        <a:srgbClr val="0A5D7A"/>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18359099"/>
                  </a:ext>
                </a:extLst>
              </a:tr>
              <a:tr h="81860">
                <a:tc>
                  <a:txBody>
                    <a:bodyPr/>
                    <a:lstStyle/>
                    <a:p>
                      <a:pPr algn="r"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Digital vs. Social:</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6350" marR="90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      </a:t>
                      </a:r>
                      <a:r>
                        <a:rPr lang="hr-HR" sz="1000" u="none" strike="noStrike" noProof="0" dirty="0">
                          <a:solidFill>
                            <a:schemeClr val="bg1">
                              <a:lumMod val="65000"/>
                            </a:schemeClr>
                          </a:solidFill>
                          <a:effectLst/>
                          <a:latin typeface="Arial" panose="020B0604020202020204" pitchFamily="34" charset="0"/>
                          <a:cs typeface="Arial" panose="020B0604020202020204" pitchFamily="34" charset="0"/>
                        </a:rPr>
                        <a:t>xx</a:t>
                      </a: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 |      </a:t>
                      </a:r>
                      <a:r>
                        <a:rPr lang="hr-HR" sz="1000" b="1" u="none" strike="noStrike" noProof="0" dirty="0">
                          <a:solidFill>
                            <a:srgbClr val="0A5D7A"/>
                          </a:solidFill>
                          <a:effectLst/>
                          <a:latin typeface="Arial" panose="020B0604020202020204" pitchFamily="34" charset="0"/>
                          <a:cs typeface="Arial" panose="020B0604020202020204" pitchFamily="34" charset="0"/>
                        </a:rPr>
                        <a:t>xx</a:t>
                      </a:r>
                      <a:r>
                        <a:rPr lang="en-GB" sz="1000" b="1" u="none" strike="noStrike" noProof="0" dirty="0">
                          <a:solidFill>
                            <a:srgbClr val="0A5D7A"/>
                          </a:solidFill>
                          <a:effectLst/>
                          <a:latin typeface="Arial" panose="020B0604020202020204" pitchFamily="34" charset="0"/>
                          <a:cs typeface="Arial" panose="020B0604020202020204" pitchFamily="34" charset="0"/>
                        </a:rPr>
                        <a:t>% </a:t>
                      </a:r>
                      <a:endParaRPr lang="en-GB" sz="1000" b="1" i="0" u="none" strike="noStrike" noProof="0" dirty="0">
                        <a:solidFill>
                          <a:srgbClr val="0A5D7A"/>
                        </a:solidFill>
                        <a:effectLst/>
                        <a:latin typeface="Arial" panose="020B0604020202020204" pitchFamily="34" charset="0"/>
                        <a:cs typeface="Arial" panose="020B0604020202020204" pitchFamily="34" charset="0"/>
                      </a:endParaRP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34783434"/>
                  </a:ext>
                </a:extLst>
              </a:tr>
              <a:tr h="81860">
                <a:tc>
                  <a:txBody>
                    <a:bodyPr/>
                    <a:lstStyle/>
                    <a:p>
                      <a:pPr algn="r"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Manuf.website chatbot interest *:</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6350" marR="90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      </a:t>
                      </a:r>
                      <a:r>
                        <a:rPr lang="hr-HR" sz="1000" b="1" u="none" strike="noStrike" noProof="0" dirty="0">
                          <a:solidFill>
                            <a:schemeClr val="accent4"/>
                          </a:solidFill>
                          <a:effectLst/>
                          <a:latin typeface="Arial" panose="020B0604020202020204" pitchFamily="34" charset="0"/>
                          <a:cs typeface="Arial" panose="020B0604020202020204" pitchFamily="34" charset="0"/>
                        </a:rPr>
                        <a:t>xx</a:t>
                      </a:r>
                      <a:r>
                        <a:rPr lang="en-GB" sz="1000" b="1" u="none" strike="noStrike" noProof="0" dirty="0">
                          <a:solidFill>
                            <a:schemeClr val="accent4"/>
                          </a:solidFill>
                          <a:effectLst/>
                          <a:latin typeface="Arial" panose="020B0604020202020204" pitchFamily="34" charset="0"/>
                          <a:cs typeface="Arial" panose="020B0604020202020204" pitchFamily="34" charset="0"/>
                        </a:rPr>
                        <a:t>%</a:t>
                      </a:r>
                      <a:endParaRPr lang="en-GB" sz="1000" b="1" i="0" u="none" strike="noStrike" noProof="0" dirty="0">
                        <a:solidFill>
                          <a:schemeClr val="accent4"/>
                        </a:solidFill>
                        <a:effectLst/>
                        <a:latin typeface="Arial" panose="020B0604020202020204" pitchFamily="34" charset="0"/>
                        <a:cs typeface="Arial" panose="020B0604020202020204" pitchFamily="34" charset="0"/>
                      </a:endParaRP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35839473"/>
                  </a:ext>
                </a:extLst>
              </a:tr>
              <a:tr h="163720">
                <a:tc>
                  <a:txBody>
                    <a:bodyPr/>
                    <a:lstStyle/>
                    <a:p>
                      <a:pPr algn="r"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WhatsApp communication:</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6350" marR="90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     </a:t>
                      </a:r>
                      <a:r>
                        <a:rPr lang="hr-HR" sz="1000" b="1" u="none" strike="noStrike" noProof="0" dirty="0">
                          <a:solidFill>
                            <a:schemeClr val="accent2"/>
                          </a:solidFill>
                          <a:effectLst/>
                          <a:latin typeface="Arial" panose="020B0604020202020204" pitchFamily="34" charset="0"/>
                          <a:cs typeface="Arial" panose="020B0604020202020204" pitchFamily="34" charset="0"/>
                        </a:rPr>
                        <a:t>xx</a:t>
                      </a:r>
                      <a:r>
                        <a:rPr lang="en-GB" sz="1000" b="1" u="none" strike="noStrike" noProof="0" dirty="0">
                          <a:solidFill>
                            <a:schemeClr val="accent2"/>
                          </a:solidFill>
                          <a:effectLst/>
                          <a:latin typeface="Arial" panose="020B0604020202020204" pitchFamily="34" charset="0"/>
                          <a:cs typeface="Arial" panose="020B0604020202020204" pitchFamily="34" charset="0"/>
                        </a:rPr>
                        <a:t>%</a:t>
                      </a:r>
                      <a:endParaRPr lang="en-GB" sz="1000" b="1" i="0" u="none" strike="noStrike" noProof="0" dirty="0">
                        <a:solidFill>
                          <a:schemeClr val="accent2"/>
                        </a:solidFill>
                        <a:effectLst/>
                        <a:latin typeface="Arial" panose="020B0604020202020204" pitchFamily="34" charset="0"/>
                        <a:cs typeface="Arial" panose="020B0604020202020204" pitchFamily="34" charset="0"/>
                      </a:endParaRP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45684952"/>
                  </a:ext>
                </a:extLst>
              </a:tr>
              <a:tr h="163720">
                <a:tc>
                  <a:txBody>
                    <a:bodyPr/>
                    <a:lstStyle/>
                    <a:p>
                      <a:pPr algn="r"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Top 3 social media:</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6350" marR="90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580066467"/>
                  </a:ext>
                </a:extLst>
              </a:tr>
              <a:tr h="163720">
                <a:tc>
                  <a:txBody>
                    <a:bodyPr/>
                    <a:lstStyle/>
                    <a:p>
                      <a:pPr algn="r" fontAlgn="b">
                        <a:buNone/>
                      </a:pP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6350" marR="90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78563355"/>
                  </a:ext>
                </a:extLst>
              </a:tr>
            </a:tbl>
          </a:graphicData>
        </a:graphic>
      </p:graphicFrame>
      <p:sp>
        <p:nvSpPr>
          <p:cNvPr id="5" name="Text Placeholder 4">
            <a:extLst>
              <a:ext uri="{FF2B5EF4-FFF2-40B4-BE49-F238E27FC236}">
                <a16:creationId xmlns:a16="http://schemas.microsoft.com/office/drawing/2014/main" id="{196D42E8-FB60-C82B-97D9-2A00FF55D325}"/>
              </a:ext>
            </a:extLst>
          </p:cNvPr>
          <p:cNvSpPr>
            <a:spLocks noGrp="1"/>
          </p:cNvSpPr>
          <p:nvPr>
            <p:ph type="body" sz="quarter" idx="15"/>
          </p:nvPr>
        </p:nvSpPr>
        <p:spPr>
          <a:xfrm>
            <a:off x="480595" y="416402"/>
            <a:ext cx="11231980" cy="537368"/>
          </a:xfrm>
        </p:spPr>
        <p:txBody>
          <a:bodyPr anchor="t"/>
          <a:lstStyle/>
          <a:p>
            <a:r>
              <a:rPr lang="en-GB" sz="2400" noProof="0" dirty="0"/>
              <a:t>Media orientation across markets</a:t>
            </a:r>
          </a:p>
        </p:txBody>
      </p:sp>
      <p:sp>
        <p:nvSpPr>
          <p:cNvPr id="8" name="Tijdelijke aanduiding voor tekst 5">
            <a:extLst>
              <a:ext uri="{FF2B5EF4-FFF2-40B4-BE49-F238E27FC236}">
                <a16:creationId xmlns:a16="http://schemas.microsoft.com/office/drawing/2014/main" id="{7C22147D-5130-B77B-1238-E904C503F682}"/>
              </a:ext>
            </a:extLst>
          </p:cNvPr>
          <p:cNvSpPr txBox="1">
            <a:spLocks/>
          </p:cNvSpPr>
          <p:nvPr/>
        </p:nvSpPr>
        <p:spPr>
          <a:xfrm>
            <a:off x="490913" y="1074420"/>
            <a:ext cx="11231980" cy="409892"/>
          </a:xfrm>
          <a:prstGeom prst="rect">
            <a:avLst/>
          </a:prstGeom>
          <a:noFill/>
          <a:ln>
            <a:noFill/>
          </a:ln>
        </p:spPr>
        <p:txBody>
          <a:bodyPr vert="horz" lIns="0" tIns="0" rIns="0" bIns="0" rtlCol="0" anchor="b" anchorCtr="0">
            <a:noAutofit/>
          </a:bodyPr>
          <a:lstStyle>
            <a:lvl1pPr marL="0" indent="0" algn="l" defTabSz="914400" rtl="0" eaLnBrk="1" latinLnBrk="0" hangingPunct="1">
              <a:lnSpc>
                <a:spcPct val="100000"/>
              </a:lnSpc>
              <a:spcBef>
                <a:spcPts val="0"/>
              </a:spcBef>
              <a:buFont typeface="Arial" panose="020B0604020202020204" pitchFamily="34" charset="0"/>
              <a:buNone/>
              <a:defRPr sz="1400" b="0" kern="1200" baseline="0">
                <a:ln>
                  <a:noFill/>
                </a:ln>
                <a:solidFill>
                  <a:srgbClr val="0A5D7A"/>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eaLnBrk="0" fontAlgn="base" hangingPunct="0">
              <a:spcBef>
                <a:spcPct val="0"/>
              </a:spcBef>
              <a:spcAft>
                <a:spcPct val="0"/>
              </a:spcAft>
            </a:pPr>
            <a:r>
              <a:rPr lang="en-US" altLang="en-NL" b="1" dirty="0">
                <a:solidFill>
                  <a:schemeClr val="accent2"/>
                </a:solidFill>
              </a:rPr>
              <a:t>Lorem ipsum dolor sit </a:t>
            </a:r>
            <a:r>
              <a:rPr lang="en-US" altLang="en-NL" b="1" dirty="0" err="1">
                <a:solidFill>
                  <a:schemeClr val="accent2"/>
                </a:solidFill>
              </a:rPr>
              <a:t>amet</a:t>
            </a:r>
            <a:r>
              <a:rPr lang="en-US" altLang="en-NL" b="1" dirty="0">
                <a:solidFill>
                  <a:schemeClr val="accent2"/>
                </a:solidFill>
              </a:rPr>
              <a:t>, </a:t>
            </a:r>
            <a:r>
              <a:rPr lang="en-US" altLang="en-NL" b="1" dirty="0" err="1">
                <a:solidFill>
                  <a:schemeClr val="accent2"/>
                </a:solidFill>
              </a:rPr>
              <a:t>consectetuer</a:t>
            </a:r>
            <a:r>
              <a:rPr lang="en-US" altLang="en-NL" b="1" dirty="0">
                <a:solidFill>
                  <a:schemeClr val="accent2"/>
                </a:solidFill>
              </a:rPr>
              <a:t> </a:t>
            </a:r>
            <a:r>
              <a:rPr lang="en-US" altLang="en-NL" b="1" dirty="0" err="1">
                <a:solidFill>
                  <a:schemeClr val="accent2"/>
                </a:solidFill>
              </a:rPr>
              <a:t>adipiscing</a:t>
            </a:r>
            <a:r>
              <a:rPr lang="en-US" altLang="en-NL" b="1" dirty="0">
                <a:solidFill>
                  <a:schemeClr val="accent2"/>
                </a:solidFill>
              </a:rPr>
              <a:t> </a:t>
            </a:r>
            <a:r>
              <a:rPr lang="en-US" altLang="en-NL" b="1" dirty="0" err="1">
                <a:solidFill>
                  <a:schemeClr val="accent2"/>
                </a:solidFill>
              </a:rPr>
              <a:t>elit</a:t>
            </a:r>
            <a:r>
              <a:rPr lang="en-US" altLang="en-NL" b="1" dirty="0">
                <a:solidFill>
                  <a:schemeClr val="accent2"/>
                </a:solidFill>
              </a:rPr>
              <a:t>. </a:t>
            </a:r>
          </a:p>
        </p:txBody>
      </p:sp>
      <p:grpSp>
        <p:nvGrpSpPr>
          <p:cNvPr id="4" name="Group 3">
            <a:extLst>
              <a:ext uri="{FF2B5EF4-FFF2-40B4-BE49-F238E27FC236}">
                <a16:creationId xmlns:a16="http://schemas.microsoft.com/office/drawing/2014/main" id="{A1ADB79B-9061-75ED-05B9-84DAA945F257}"/>
              </a:ext>
            </a:extLst>
          </p:cNvPr>
          <p:cNvGrpSpPr>
            <a:grpSpLocks noChangeAspect="1"/>
          </p:cNvGrpSpPr>
          <p:nvPr/>
        </p:nvGrpSpPr>
        <p:grpSpPr>
          <a:xfrm>
            <a:off x="3876808" y="1921128"/>
            <a:ext cx="4960029" cy="4520470"/>
            <a:chOff x="5177028" y="1618237"/>
            <a:chExt cx="1567433" cy="1351845"/>
          </a:xfrm>
        </p:grpSpPr>
        <p:sp>
          <p:nvSpPr>
            <p:cNvPr id="6" name="Shape 17054">
              <a:extLst>
                <a:ext uri="{FF2B5EF4-FFF2-40B4-BE49-F238E27FC236}">
                  <a16:creationId xmlns:a16="http://schemas.microsoft.com/office/drawing/2014/main" id="{1412308C-9C2E-434A-5644-CD4E70ACD12B}"/>
                </a:ext>
              </a:extLst>
            </p:cNvPr>
            <p:cNvSpPr/>
            <p:nvPr/>
          </p:nvSpPr>
          <p:spPr>
            <a:xfrm>
              <a:off x="6180701" y="2288734"/>
              <a:ext cx="563760" cy="314758"/>
            </a:xfrm>
            <a:custGeom>
              <a:avLst/>
              <a:gdLst/>
              <a:ahLst/>
              <a:cxnLst>
                <a:cxn ang="0">
                  <a:pos x="wd2" y="hd2"/>
                </a:cxn>
                <a:cxn ang="5400000">
                  <a:pos x="wd2" y="hd2"/>
                </a:cxn>
                <a:cxn ang="10800000">
                  <a:pos x="wd2" y="hd2"/>
                </a:cxn>
                <a:cxn ang="16200000">
                  <a:pos x="wd2" y="hd2"/>
                </a:cxn>
              </a:cxnLst>
              <a:rect l="0" t="0" r="r" b="b"/>
              <a:pathLst>
                <a:path w="21600" h="21600" extrusionOk="0">
                  <a:moveTo>
                    <a:pt x="14971" y="21600"/>
                  </a:moveTo>
                  <a:cubicBezTo>
                    <a:pt x="14653" y="21600"/>
                    <a:pt x="14279" y="21201"/>
                    <a:pt x="14105" y="20933"/>
                  </a:cubicBezTo>
                  <a:lnTo>
                    <a:pt x="13984" y="20746"/>
                  </a:lnTo>
                  <a:lnTo>
                    <a:pt x="14090" y="20532"/>
                  </a:lnTo>
                  <a:cubicBezTo>
                    <a:pt x="14138" y="20438"/>
                    <a:pt x="14154" y="20326"/>
                    <a:pt x="14179" y="20137"/>
                  </a:cubicBezTo>
                  <a:cubicBezTo>
                    <a:pt x="14192" y="20040"/>
                    <a:pt x="14214" y="19945"/>
                    <a:pt x="14237" y="19845"/>
                  </a:cubicBezTo>
                  <a:cubicBezTo>
                    <a:pt x="14256" y="19762"/>
                    <a:pt x="14292" y="19606"/>
                    <a:pt x="14291" y="19554"/>
                  </a:cubicBezTo>
                  <a:cubicBezTo>
                    <a:pt x="14284" y="19491"/>
                    <a:pt x="14149" y="19429"/>
                    <a:pt x="14091" y="19403"/>
                  </a:cubicBezTo>
                  <a:lnTo>
                    <a:pt x="14012" y="19364"/>
                  </a:lnTo>
                  <a:cubicBezTo>
                    <a:pt x="13896" y="19300"/>
                    <a:pt x="13807" y="19203"/>
                    <a:pt x="13729" y="19117"/>
                  </a:cubicBezTo>
                  <a:cubicBezTo>
                    <a:pt x="13631" y="19011"/>
                    <a:pt x="13561" y="18934"/>
                    <a:pt x="13462" y="18934"/>
                  </a:cubicBezTo>
                  <a:lnTo>
                    <a:pt x="13362" y="18954"/>
                  </a:lnTo>
                  <a:cubicBezTo>
                    <a:pt x="13298" y="18974"/>
                    <a:pt x="13218" y="18997"/>
                    <a:pt x="13147" y="18997"/>
                  </a:cubicBezTo>
                  <a:cubicBezTo>
                    <a:pt x="13025" y="18997"/>
                    <a:pt x="12934" y="18934"/>
                    <a:pt x="12875" y="18808"/>
                  </a:cubicBezTo>
                  <a:cubicBezTo>
                    <a:pt x="12837" y="18726"/>
                    <a:pt x="12798" y="18579"/>
                    <a:pt x="12823" y="18350"/>
                  </a:cubicBezTo>
                  <a:cubicBezTo>
                    <a:pt x="12884" y="17823"/>
                    <a:pt x="13324" y="17548"/>
                    <a:pt x="13677" y="17326"/>
                  </a:cubicBezTo>
                  <a:cubicBezTo>
                    <a:pt x="13781" y="17261"/>
                    <a:pt x="13871" y="17206"/>
                    <a:pt x="13927" y="17155"/>
                  </a:cubicBezTo>
                  <a:cubicBezTo>
                    <a:pt x="14003" y="17087"/>
                    <a:pt x="14037" y="17054"/>
                    <a:pt x="14052" y="16991"/>
                  </a:cubicBezTo>
                  <a:cubicBezTo>
                    <a:pt x="13983" y="16943"/>
                    <a:pt x="13884" y="16858"/>
                    <a:pt x="13738" y="16708"/>
                  </a:cubicBezTo>
                  <a:cubicBezTo>
                    <a:pt x="13734" y="16703"/>
                    <a:pt x="13712" y="16690"/>
                    <a:pt x="13664" y="16690"/>
                  </a:cubicBezTo>
                  <a:cubicBezTo>
                    <a:pt x="13597" y="16690"/>
                    <a:pt x="13524" y="16711"/>
                    <a:pt x="13464" y="16728"/>
                  </a:cubicBezTo>
                  <a:cubicBezTo>
                    <a:pt x="13355" y="16755"/>
                    <a:pt x="13292" y="16784"/>
                    <a:pt x="13228" y="16811"/>
                  </a:cubicBezTo>
                  <a:cubicBezTo>
                    <a:pt x="13116" y="16860"/>
                    <a:pt x="13000" y="16911"/>
                    <a:pt x="12872" y="16911"/>
                  </a:cubicBezTo>
                  <a:cubicBezTo>
                    <a:pt x="12843" y="16911"/>
                    <a:pt x="12813" y="16908"/>
                    <a:pt x="12783" y="16902"/>
                  </a:cubicBezTo>
                  <a:cubicBezTo>
                    <a:pt x="12329" y="16814"/>
                    <a:pt x="11890" y="16687"/>
                    <a:pt x="11861" y="16184"/>
                  </a:cubicBezTo>
                  <a:cubicBezTo>
                    <a:pt x="11846" y="15925"/>
                    <a:pt x="11998" y="15674"/>
                    <a:pt x="12164" y="15489"/>
                  </a:cubicBezTo>
                  <a:cubicBezTo>
                    <a:pt x="12160" y="15480"/>
                    <a:pt x="12122" y="15403"/>
                    <a:pt x="12109" y="15371"/>
                  </a:cubicBezTo>
                  <a:cubicBezTo>
                    <a:pt x="12039" y="15446"/>
                    <a:pt x="11942" y="15496"/>
                    <a:pt x="11811" y="15496"/>
                  </a:cubicBezTo>
                  <a:cubicBezTo>
                    <a:pt x="11758" y="15496"/>
                    <a:pt x="11706" y="15488"/>
                    <a:pt x="11659" y="15477"/>
                  </a:cubicBezTo>
                  <a:cubicBezTo>
                    <a:pt x="11625" y="15469"/>
                    <a:pt x="11592" y="15466"/>
                    <a:pt x="11560" y="15466"/>
                  </a:cubicBezTo>
                  <a:cubicBezTo>
                    <a:pt x="11453" y="15466"/>
                    <a:pt x="11348" y="15500"/>
                    <a:pt x="11242" y="15533"/>
                  </a:cubicBezTo>
                  <a:cubicBezTo>
                    <a:pt x="11157" y="15560"/>
                    <a:pt x="11071" y="15587"/>
                    <a:pt x="10985" y="15600"/>
                  </a:cubicBezTo>
                  <a:cubicBezTo>
                    <a:pt x="10946" y="15656"/>
                    <a:pt x="10804" y="16106"/>
                    <a:pt x="10736" y="16322"/>
                  </a:cubicBezTo>
                  <a:cubicBezTo>
                    <a:pt x="10656" y="16575"/>
                    <a:pt x="10605" y="16735"/>
                    <a:pt x="10556" y="16828"/>
                  </a:cubicBezTo>
                  <a:lnTo>
                    <a:pt x="10508" y="16920"/>
                  </a:lnTo>
                  <a:cubicBezTo>
                    <a:pt x="10420" y="17090"/>
                    <a:pt x="10334" y="17255"/>
                    <a:pt x="10230" y="17398"/>
                  </a:cubicBezTo>
                  <a:cubicBezTo>
                    <a:pt x="10149" y="17510"/>
                    <a:pt x="10066" y="17613"/>
                    <a:pt x="9983" y="17716"/>
                  </a:cubicBezTo>
                  <a:cubicBezTo>
                    <a:pt x="9906" y="17812"/>
                    <a:pt x="9829" y="17909"/>
                    <a:pt x="9754" y="18011"/>
                  </a:cubicBezTo>
                  <a:cubicBezTo>
                    <a:pt x="9861" y="19038"/>
                    <a:pt x="9830" y="19104"/>
                    <a:pt x="9784" y="19201"/>
                  </a:cubicBezTo>
                  <a:lnTo>
                    <a:pt x="9736" y="19304"/>
                  </a:lnTo>
                  <a:lnTo>
                    <a:pt x="9657" y="19307"/>
                  </a:lnTo>
                  <a:cubicBezTo>
                    <a:pt x="9536" y="19307"/>
                    <a:pt x="9489" y="19104"/>
                    <a:pt x="9465" y="18995"/>
                  </a:cubicBezTo>
                  <a:cubicBezTo>
                    <a:pt x="9409" y="18752"/>
                    <a:pt x="9338" y="18701"/>
                    <a:pt x="9247" y="18701"/>
                  </a:cubicBezTo>
                  <a:cubicBezTo>
                    <a:pt x="9112" y="18701"/>
                    <a:pt x="8933" y="18831"/>
                    <a:pt x="8774" y="18946"/>
                  </a:cubicBezTo>
                  <a:cubicBezTo>
                    <a:pt x="8642" y="19042"/>
                    <a:pt x="8517" y="19132"/>
                    <a:pt x="8403" y="19166"/>
                  </a:cubicBezTo>
                  <a:cubicBezTo>
                    <a:pt x="8400" y="19166"/>
                    <a:pt x="8398" y="19166"/>
                    <a:pt x="8395" y="19166"/>
                  </a:cubicBezTo>
                  <a:cubicBezTo>
                    <a:pt x="8073" y="19166"/>
                    <a:pt x="7792" y="18628"/>
                    <a:pt x="7716" y="18337"/>
                  </a:cubicBezTo>
                  <a:lnTo>
                    <a:pt x="7618" y="17967"/>
                  </a:lnTo>
                  <a:lnTo>
                    <a:pt x="7849" y="17935"/>
                  </a:lnTo>
                  <a:cubicBezTo>
                    <a:pt x="8020" y="17912"/>
                    <a:pt x="8106" y="17638"/>
                    <a:pt x="8216" y="17224"/>
                  </a:cubicBezTo>
                  <a:cubicBezTo>
                    <a:pt x="8254" y="17084"/>
                    <a:pt x="8302" y="16961"/>
                    <a:pt x="8351" y="16836"/>
                  </a:cubicBezTo>
                  <a:cubicBezTo>
                    <a:pt x="8424" y="16654"/>
                    <a:pt x="8493" y="16482"/>
                    <a:pt x="8488" y="16332"/>
                  </a:cubicBezTo>
                  <a:cubicBezTo>
                    <a:pt x="8485" y="16267"/>
                    <a:pt x="8442" y="15739"/>
                    <a:pt x="8428" y="15642"/>
                  </a:cubicBezTo>
                  <a:lnTo>
                    <a:pt x="8578" y="15574"/>
                  </a:lnTo>
                  <a:lnTo>
                    <a:pt x="8609" y="15277"/>
                  </a:lnTo>
                  <a:cubicBezTo>
                    <a:pt x="8730" y="15317"/>
                    <a:pt x="8853" y="15348"/>
                    <a:pt x="8975" y="15379"/>
                  </a:cubicBezTo>
                  <a:cubicBezTo>
                    <a:pt x="9073" y="15404"/>
                    <a:pt x="9171" y="15429"/>
                    <a:pt x="9266" y="15458"/>
                  </a:cubicBezTo>
                  <a:cubicBezTo>
                    <a:pt x="9272" y="15459"/>
                    <a:pt x="9435" y="15509"/>
                    <a:pt x="9572" y="15551"/>
                  </a:cubicBezTo>
                  <a:lnTo>
                    <a:pt x="9572" y="14793"/>
                  </a:lnTo>
                  <a:lnTo>
                    <a:pt x="9512" y="14793"/>
                  </a:lnTo>
                  <a:cubicBezTo>
                    <a:pt x="9439" y="14793"/>
                    <a:pt x="9410" y="14789"/>
                    <a:pt x="9381" y="14771"/>
                  </a:cubicBezTo>
                  <a:cubicBezTo>
                    <a:pt x="9143" y="14626"/>
                    <a:pt x="9082" y="14260"/>
                    <a:pt x="9050" y="14063"/>
                  </a:cubicBezTo>
                  <a:cubicBezTo>
                    <a:pt x="9050" y="14061"/>
                    <a:pt x="9016" y="13794"/>
                    <a:pt x="9007" y="13539"/>
                  </a:cubicBezTo>
                  <a:cubicBezTo>
                    <a:pt x="8768" y="13479"/>
                    <a:pt x="8540" y="13361"/>
                    <a:pt x="8510" y="12631"/>
                  </a:cubicBezTo>
                  <a:cubicBezTo>
                    <a:pt x="8506" y="12547"/>
                    <a:pt x="8505" y="12456"/>
                    <a:pt x="8504" y="12364"/>
                  </a:cubicBezTo>
                  <a:cubicBezTo>
                    <a:pt x="8500" y="12026"/>
                    <a:pt x="8490" y="11796"/>
                    <a:pt x="8399" y="11674"/>
                  </a:cubicBezTo>
                  <a:cubicBezTo>
                    <a:pt x="8231" y="11450"/>
                    <a:pt x="8016" y="11440"/>
                    <a:pt x="7787" y="11429"/>
                  </a:cubicBezTo>
                  <a:cubicBezTo>
                    <a:pt x="7659" y="11423"/>
                    <a:pt x="7531" y="11417"/>
                    <a:pt x="7407" y="11377"/>
                  </a:cubicBezTo>
                  <a:cubicBezTo>
                    <a:pt x="7232" y="11322"/>
                    <a:pt x="7097" y="11106"/>
                    <a:pt x="6977" y="10916"/>
                  </a:cubicBezTo>
                  <a:cubicBezTo>
                    <a:pt x="6867" y="10741"/>
                    <a:pt x="6763" y="10575"/>
                    <a:pt x="6657" y="10575"/>
                  </a:cubicBezTo>
                  <a:cubicBezTo>
                    <a:pt x="6636" y="10575"/>
                    <a:pt x="6614" y="10581"/>
                    <a:pt x="6591" y="10594"/>
                  </a:cubicBezTo>
                  <a:cubicBezTo>
                    <a:pt x="6527" y="10737"/>
                    <a:pt x="6446" y="10824"/>
                    <a:pt x="6244" y="10824"/>
                  </a:cubicBezTo>
                  <a:cubicBezTo>
                    <a:pt x="6186" y="10824"/>
                    <a:pt x="6114" y="10817"/>
                    <a:pt x="6020" y="10801"/>
                  </a:cubicBezTo>
                  <a:cubicBezTo>
                    <a:pt x="6020" y="10801"/>
                    <a:pt x="6019" y="10801"/>
                    <a:pt x="6018" y="10801"/>
                  </a:cubicBezTo>
                  <a:cubicBezTo>
                    <a:pt x="5648" y="10801"/>
                    <a:pt x="5254" y="11583"/>
                    <a:pt x="5130" y="11885"/>
                  </a:cubicBezTo>
                  <a:lnTo>
                    <a:pt x="5085" y="11997"/>
                  </a:lnTo>
                  <a:lnTo>
                    <a:pt x="4937" y="12004"/>
                  </a:lnTo>
                  <a:cubicBezTo>
                    <a:pt x="4847" y="12004"/>
                    <a:pt x="4757" y="11994"/>
                    <a:pt x="4665" y="11985"/>
                  </a:cubicBezTo>
                  <a:cubicBezTo>
                    <a:pt x="4582" y="11975"/>
                    <a:pt x="4497" y="11966"/>
                    <a:pt x="4413" y="11966"/>
                  </a:cubicBezTo>
                  <a:cubicBezTo>
                    <a:pt x="4348" y="11966"/>
                    <a:pt x="4283" y="11972"/>
                    <a:pt x="4218" y="11989"/>
                  </a:cubicBezTo>
                  <a:cubicBezTo>
                    <a:pt x="4041" y="12034"/>
                    <a:pt x="3918" y="12221"/>
                    <a:pt x="3762" y="12456"/>
                  </a:cubicBezTo>
                  <a:lnTo>
                    <a:pt x="3601" y="12696"/>
                  </a:lnTo>
                  <a:lnTo>
                    <a:pt x="3500" y="12566"/>
                  </a:lnTo>
                  <a:cubicBezTo>
                    <a:pt x="3289" y="12294"/>
                    <a:pt x="3048" y="12041"/>
                    <a:pt x="2984" y="12024"/>
                  </a:cubicBezTo>
                  <a:cubicBezTo>
                    <a:pt x="2998" y="12038"/>
                    <a:pt x="2943" y="12061"/>
                    <a:pt x="2793" y="12061"/>
                  </a:cubicBezTo>
                  <a:cubicBezTo>
                    <a:pt x="2503" y="12061"/>
                    <a:pt x="1836" y="11961"/>
                    <a:pt x="1689" y="11864"/>
                  </a:cubicBezTo>
                  <a:lnTo>
                    <a:pt x="1512" y="11746"/>
                  </a:lnTo>
                  <a:cubicBezTo>
                    <a:pt x="1450" y="11819"/>
                    <a:pt x="1357" y="11882"/>
                    <a:pt x="1221" y="11882"/>
                  </a:cubicBezTo>
                  <a:cubicBezTo>
                    <a:pt x="1002" y="11882"/>
                    <a:pt x="489" y="11149"/>
                    <a:pt x="98" y="10535"/>
                  </a:cubicBezTo>
                  <a:lnTo>
                    <a:pt x="0" y="10381"/>
                  </a:lnTo>
                  <a:lnTo>
                    <a:pt x="66" y="10181"/>
                  </a:lnTo>
                  <a:lnTo>
                    <a:pt x="124" y="9990"/>
                  </a:lnTo>
                  <a:cubicBezTo>
                    <a:pt x="170" y="9836"/>
                    <a:pt x="215" y="9688"/>
                    <a:pt x="266" y="9579"/>
                  </a:cubicBezTo>
                  <a:cubicBezTo>
                    <a:pt x="296" y="9512"/>
                    <a:pt x="331" y="9446"/>
                    <a:pt x="367" y="9379"/>
                  </a:cubicBezTo>
                  <a:cubicBezTo>
                    <a:pt x="451" y="9223"/>
                    <a:pt x="530" y="9076"/>
                    <a:pt x="527" y="8935"/>
                  </a:cubicBezTo>
                  <a:lnTo>
                    <a:pt x="522" y="8565"/>
                  </a:lnTo>
                  <a:lnTo>
                    <a:pt x="756" y="8665"/>
                  </a:lnTo>
                  <a:lnTo>
                    <a:pt x="511" y="7378"/>
                  </a:lnTo>
                  <a:lnTo>
                    <a:pt x="1815" y="5048"/>
                  </a:lnTo>
                  <a:lnTo>
                    <a:pt x="1882" y="5048"/>
                  </a:lnTo>
                  <a:cubicBezTo>
                    <a:pt x="1924" y="5048"/>
                    <a:pt x="2004" y="5023"/>
                    <a:pt x="2081" y="4992"/>
                  </a:cubicBezTo>
                  <a:lnTo>
                    <a:pt x="2025" y="4295"/>
                  </a:lnTo>
                  <a:cubicBezTo>
                    <a:pt x="1951" y="4121"/>
                    <a:pt x="1733" y="3604"/>
                    <a:pt x="1628" y="3335"/>
                  </a:cubicBezTo>
                  <a:cubicBezTo>
                    <a:pt x="1484" y="2964"/>
                    <a:pt x="1392" y="2584"/>
                    <a:pt x="1354" y="2205"/>
                  </a:cubicBezTo>
                  <a:lnTo>
                    <a:pt x="1293" y="1589"/>
                  </a:lnTo>
                  <a:lnTo>
                    <a:pt x="1595" y="1913"/>
                  </a:lnTo>
                  <a:cubicBezTo>
                    <a:pt x="1597" y="1913"/>
                    <a:pt x="1602" y="1912"/>
                    <a:pt x="1608" y="1912"/>
                  </a:cubicBezTo>
                  <a:cubicBezTo>
                    <a:pt x="1661" y="1912"/>
                    <a:pt x="1852" y="1935"/>
                    <a:pt x="1964" y="1949"/>
                  </a:cubicBezTo>
                  <a:cubicBezTo>
                    <a:pt x="2041" y="1787"/>
                    <a:pt x="2192" y="1487"/>
                    <a:pt x="2353" y="1241"/>
                  </a:cubicBezTo>
                  <a:cubicBezTo>
                    <a:pt x="2428" y="1127"/>
                    <a:pt x="2565" y="1021"/>
                    <a:pt x="3062" y="1021"/>
                  </a:cubicBezTo>
                  <a:cubicBezTo>
                    <a:pt x="3642" y="1021"/>
                    <a:pt x="4394" y="1167"/>
                    <a:pt x="4426" y="1174"/>
                  </a:cubicBezTo>
                  <a:cubicBezTo>
                    <a:pt x="4595" y="1221"/>
                    <a:pt x="4757" y="1271"/>
                    <a:pt x="4919" y="1321"/>
                  </a:cubicBezTo>
                  <a:cubicBezTo>
                    <a:pt x="5082" y="1372"/>
                    <a:pt x="5246" y="1423"/>
                    <a:pt x="5410" y="1469"/>
                  </a:cubicBezTo>
                  <a:cubicBezTo>
                    <a:pt x="5612" y="1525"/>
                    <a:pt x="5781" y="1611"/>
                    <a:pt x="5994" y="1767"/>
                  </a:cubicBezTo>
                  <a:cubicBezTo>
                    <a:pt x="6179" y="1902"/>
                    <a:pt x="6358" y="1963"/>
                    <a:pt x="6574" y="1963"/>
                  </a:cubicBezTo>
                  <a:cubicBezTo>
                    <a:pt x="6654" y="1963"/>
                    <a:pt x="6736" y="1955"/>
                    <a:pt x="6824" y="1942"/>
                  </a:cubicBezTo>
                  <a:lnTo>
                    <a:pt x="6912" y="1921"/>
                  </a:lnTo>
                  <a:cubicBezTo>
                    <a:pt x="6972" y="1906"/>
                    <a:pt x="7032" y="1891"/>
                    <a:pt x="7092" y="1891"/>
                  </a:cubicBezTo>
                  <a:cubicBezTo>
                    <a:pt x="7132" y="1891"/>
                    <a:pt x="7169" y="1897"/>
                    <a:pt x="7204" y="1910"/>
                  </a:cubicBezTo>
                  <a:cubicBezTo>
                    <a:pt x="7276" y="1937"/>
                    <a:pt x="7337" y="2012"/>
                    <a:pt x="7396" y="2085"/>
                  </a:cubicBezTo>
                  <a:cubicBezTo>
                    <a:pt x="7417" y="2110"/>
                    <a:pt x="7450" y="2151"/>
                    <a:pt x="7471" y="2170"/>
                  </a:cubicBezTo>
                  <a:cubicBezTo>
                    <a:pt x="7470" y="2157"/>
                    <a:pt x="7485" y="2133"/>
                    <a:pt x="7498" y="2113"/>
                  </a:cubicBezTo>
                  <a:cubicBezTo>
                    <a:pt x="7547" y="2037"/>
                    <a:pt x="7611" y="1937"/>
                    <a:pt x="7712" y="1823"/>
                  </a:cubicBezTo>
                  <a:cubicBezTo>
                    <a:pt x="7784" y="1743"/>
                    <a:pt x="7849" y="1705"/>
                    <a:pt x="7914" y="1705"/>
                  </a:cubicBezTo>
                  <a:cubicBezTo>
                    <a:pt x="8098" y="1705"/>
                    <a:pt x="8180" y="1982"/>
                    <a:pt x="8251" y="2228"/>
                  </a:cubicBezTo>
                  <a:lnTo>
                    <a:pt x="8280" y="2323"/>
                  </a:lnTo>
                  <a:cubicBezTo>
                    <a:pt x="8312" y="2429"/>
                    <a:pt x="8336" y="2446"/>
                    <a:pt x="8336" y="2446"/>
                  </a:cubicBezTo>
                  <a:lnTo>
                    <a:pt x="8593" y="2203"/>
                  </a:lnTo>
                  <a:cubicBezTo>
                    <a:pt x="8645" y="2176"/>
                    <a:pt x="8851" y="2131"/>
                    <a:pt x="9031" y="2131"/>
                  </a:cubicBezTo>
                  <a:cubicBezTo>
                    <a:pt x="9154" y="2131"/>
                    <a:pt x="9239" y="2151"/>
                    <a:pt x="9300" y="2194"/>
                  </a:cubicBezTo>
                  <a:cubicBezTo>
                    <a:pt x="9377" y="2249"/>
                    <a:pt x="9491" y="2387"/>
                    <a:pt x="9591" y="2520"/>
                  </a:cubicBezTo>
                  <a:cubicBezTo>
                    <a:pt x="9434" y="1795"/>
                    <a:pt x="9614" y="1382"/>
                    <a:pt x="9724" y="1133"/>
                  </a:cubicBezTo>
                  <a:cubicBezTo>
                    <a:pt x="9750" y="1072"/>
                    <a:pt x="9778" y="1009"/>
                    <a:pt x="9787" y="971"/>
                  </a:cubicBezTo>
                  <a:cubicBezTo>
                    <a:pt x="9819" y="829"/>
                    <a:pt x="9895" y="502"/>
                    <a:pt x="11043" y="488"/>
                  </a:cubicBezTo>
                  <a:lnTo>
                    <a:pt x="11100" y="487"/>
                  </a:lnTo>
                  <a:lnTo>
                    <a:pt x="11144" y="550"/>
                  </a:lnTo>
                  <a:cubicBezTo>
                    <a:pt x="11220" y="657"/>
                    <a:pt x="11309" y="710"/>
                    <a:pt x="11414" y="710"/>
                  </a:cubicBezTo>
                  <a:cubicBezTo>
                    <a:pt x="11610" y="710"/>
                    <a:pt x="11836" y="530"/>
                    <a:pt x="12036" y="372"/>
                  </a:cubicBezTo>
                  <a:lnTo>
                    <a:pt x="12173" y="266"/>
                  </a:lnTo>
                  <a:cubicBezTo>
                    <a:pt x="12409" y="89"/>
                    <a:pt x="12630" y="0"/>
                    <a:pt x="12830" y="0"/>
                  </a:cubicBezTo>
                  <a:cubicBezTo>
                    <a:pt x="13182" y="0"/>
                    <a:pt x="13468" y="281"/>
                    <a:pt x="13657" y="812"/>
                  </a:cubicBezTo>
                  <a:cubicBezTo>
                    <a:pt x="13771" y="1134"/>
                    <a:pt x="13883" y="1223"/>
                    <a:pt x="13966" y="1289"/>
                  </a:cubicBezTo>
                  <a:cubicBezTo>
                    <a:pt x="14026" y="1338"/>
                    <a:pt x="14118" y="1411"/>
                    <a:pt x="14137" y="1600"/>
                  </a:cubicBezTo>
                  <a:cubicBezTo>
                    <a:pt x="14155" y="1782"/>
                    <a:pt x="14103" y="1911"/>
                    <a:pt x="13963" y="2159"/>
                  </a:cubicBezTo>
                  <a:cubicBezTo>
                    <a:pt x="14027" y="2319"/>
                    <a:pt x="14054" y="2483"/>
                    <a:pt x="14058" y="2764"/>
                  </a:cubicBezTo>
                  <a:cubicBezTo>
                    <a:pt x="14060" y="2893"/>
                    <a:pt x="14062" y="3028"/>
                    <a:pt x="14373" y="3028"/>
                  </a:cubicBezTo>
                  <a:lnTo>
                    <a:pt x="14642" y="3018"/>
                  </a:lnTo>
                  <a:cubicBezTo>
                    <a:pt x="14709" y="3018"/>
                    <a:pt x="14770" y="3025"/>
                    <a:pt x="14820" y="3043"/>
                  </a:cubicBezTo>
                  <a:cubicBezTo>
                    <a:pt x="15249" y="3194"/>
                    <a:pt x="15417" y="3898"/>
                    <a:pt x="15553" y="4464"/>
                  </a:cubicBezTo>
                  <a:cubicBezTo>
                    <a:pt x="15654" y="4888"/>
                    <a:pt x="15728" y="5165"/>
                    <a:pt x="15823" y="5165"/>
                  </a:cubicBezTo>
                  <a:cubicBezTo>
                    <a:pt x="15911" y="5152"/>
                    <a:pt x="15982" y="5146"/>
                    <a:pt x="16051" y="5146"/>
                  </a:cubicBezTo>
                  <a:cubicBezTo>
                    <a:pt x="16255" y="5146"/>
                    <a:pt x="16434" y="5193"/>
                    <a:pt x="16607" y="5239"/>
                  </a:cubicBezTo>
                  <a:cubicBezTo>
                    <a:pt x="16784" y="5285"/>
                    <a:pt x="16952" y="5329"/>
                    <a:pt x="17149" y="5329"/>
                  </a:cubicBezTo>
                  <a:cubicBezTo>
                    <a:pt x="17215" y="5329"/>
                    <a:pt x="17285" y="5323"/>
                    <a:pt x="17360" y="5311"/>
                  </a:cubicBezTo>
                  <a:cubicBezTo>
                    <a:pt x="17457" y="5295"/>
                    <a:pt x="17522" y="5246"/>
                    <a:pt x="17583" y="5198"/>
                  </a:cubicBezTo>
                  <a:cubicBezTo>
                    <a:pt x="17645" y="5149"/>
                    <a:pt x="17710" y="5099"/>
                    <a:pt x="17791" y="5099"/>
                  </a:cubicBezTo>
                  <a:cubicBezTo>
                    <a:pt x="17903" y="5099"/>
                    <a:pt x="18007" y="5194"/>
                    <a:pt x="18137" y="5417"/>
                  </a:cubicBezTo>
                  <a:cubicBezTo>
                    <a:pt x="18161" y="5459"/>
                    <a:pt x="18213" y="5563"/>
                    <a:pt x="18279" y="5697"/>
                  </a:cubicBezTo>
                  <a:cubicBezTo>
                    <a:pt x="18360" y="5863"/>
                    <a:pt x="18545" y="6237"/>
                    <a:pt x="18665" y="6441"/>
                  </a:cubicBezTo>
                  <a:cubicBezTo>
                    <a:pt x="18739" y="6326"/>
                    <a:pt x="18858" y="6237"/>
                    <a:pt x="19050" y="6237"/>
                  </a:cubicBezTo>
                  <a:cubicBezTo>
                    <a:pt x="19582" y="6237"/>
                    <a:pt x="20443" y="6895"/>
                    <a:pt x="20626" y="7072"/>
                  </a:cubicBezTo>
                  <a:cubicBezTo>
                    <a:pt x="20678" y="7123"/>
                    <a:pt x="20773" y="7140"/>
                    <a:pt x="20865" y="7156"/>
                  </a:cubicBezTo>
                  <a:cubicBezTo>
                    <a:pt x="21057" y="7189"/>
                    <a:pt x="21319" y="7234"/>
                    <a:pt x="21387" y="7683"/>
                  </a:cubicBezTo>
                  <a:cubicBezTo>
                    <a:pt x="21445" y="8064"/>
                    <a:pt x="21361" y="8425"/>
                    <a:pt x="21293" y="8715"/>
                  </a:cubicBezTo>
                  <a:cubicBezTo>
                    <a:pt x="21189" y="9157"/>
                    <a:pt x="21209" y="9176"/>
                    <a:pt x="21284" y="9245"/>
                  </a:cubicBezTo>
                  <a:lnTo>
                    <a:pt x="21600" y="9537"/>
                  </a:lnTo>
                  <a:lnTo>
                    <a:pt x="21267" y="9762"/>
                  </a:lnTo>
                  <a:cubicBezTo>
                    <a:pt x="21233" y="9785"/>
                    <a:pt x="21210" y="9812"/>
                    <a:pt x="21205" y="9836"/>
                  </a:cubicBezTo>
                  <a:cubicBezTo>
                    <a:pt x="21181" y="9939"/>
                    <a:pt x="21263" y="10241"/>
                    <a:pt x="21316" y="10440"/>
                  </a:cubicBezTo>
                  <a:cubicBezTo>
                    <a:pt x="21402" y="10760"/>
                    <a:pt x="21491" y="11090"/>
                    <a:pt x="21470" y="11416"/>
                  </a:cubicBezTo>
                  <a:cubicBezTo>
                    <a:pt x="21406" y="12438"/>
                    <a:pt x="20842" y="12438"/>
                    <a:pt x="20656" y="12438"/>
                  </a:cubicBezTo>
                  <a:lnTo>
                    <a:pt x="20536" y="12436"/>
                  </a:lnTo>
                  <a:cubicBezTo>
                    <a:pt x="20426" y="12436"/>
                    <a:pt x="20365" y="12453"/>
                    <a:pt x="20290" y="12550"/>
                  </a:cubicBezTo>
                  <a:cubicBezTo>
                    <a:pt x="20246" y="12606"/>
                    <a:pt x="20210" y="12665"/>
                    <a:pt x="20174" y="12722"/>
                  </a:cubicBezTo>
                  <a:cubicBezTo>
                    <a:pt x="20092" y="12850"/>
                    <a:pt x="20001" y="12996"/>
                    <a:pt x="19859" y="13091"/>
                  </a:cubicBezTo>
                  <a:lnTo>
                    <a:pt x="19789" y="13136"/>
                  </a:lnTo>
                  <a:cubicBezTo>
                    <a:pt x="19763" y="13151"/>
                    <a:pt x="19731" y="13171"/>
                    <a:pt x="19718" y="13183"/>
                  </a:cubicBezTo>
                  <a:cubicBezTo>
                    <a:pt x="19720" y="13187"/>
                    <a:pt x="19716" y="13217"/>
                    <a:pt x="19715" y="13283"/>
                  </a:cubicBezTo>
                  <a:cubicBezTo>
                    <a:pt x="19716" y="13318"/>
                    <a:pt x="19725" y="13385"/>
                    <a:pt x="19734" y="13464"/>
                  </a:cubicBezTo>
                  <a:cubicBezTo>
                    <a:pt x="19776" y="13824"/>
                    <a:pt x="19820" y="14197"/>
                    <a:pt x="19683" y="14383"/>
                  </a:cubicBezTo>
                  <a:lnTo>
                    <a:pt x="19633" y="14452"/>
                  </a:lnTo>
                  <a:lnTo>
                    <a:pt x="19569" y="14441"/>
                  </a:lnTo>
                  <a:cubicBezTo>
                    <a:pt x="19493" y="14428"/>
                    <a:pt x="19414" y="14400"/>
                    <a:pt x="19334" y="14372"/>
                  </a:cubicBezTo>
                  <a:cubicBezTo>
                    <a:pt x="19240" y="14338"/>
                    <a:pt x="19145" y="14302"/>
                    <a:pt x="19052" y="14302"/>
                  </a:cubicBezTo>
                  <a:cubicBezTo>
                    <a:pt x="18994" y="14302"/>
                    <a:pt x="18946" y="14317"/>
                    <a:pt x="18903" y="14349"/>
                  </a:cubicBezTo>
                  <a:cubicBezTo>
                    <a:pt x="18867" y="14375"/>
                    <a:pt x="18845" y="14420"/>
                    <a:pt x="18806" y="14503"/>
                  </a:cubicBezTo>
                  <a:cubicBezTo>
                    <a:pt x="18760" y="14601"/>
                    <a:pt x="18702" y="14721"/>
                    <a:pt x="18603" y="14800"/>
                  </a:cubicBezTo>
                  <a:cubicBezTo>
                    <a:pt x="18545" y="14844"/>
                    <a:pt x="18489" y="14869"/>
                    <a:pt x="18432" y="14893"/>
                  </a:cubicBezTo>
                  <a:cubicBezTo>
                    <a:pt x="18377" y="14916"/>
                    <a:pt x="18329" y="14937"/>
                    <a:pt x="18290" y="14979"/>
                  </a:cubicBezTo>
                  <a:cubicBezTo>
                    <a:pt x="18271" y="15000"/>
                    <a:pt x="18248" y="15041"/>
                    <a:pt x="18223" y="15085"/>
                  </a:cubicBezTo>
                  <a:cubicBezTo>
                    <a:pt x="18168" y="15183"/>
                    <a:pt x="18092" y="15319"/>
                    <a:pt x="17972" y="15362"/>
                  </a:cubicBezTo>
                  <a:cubicBezTo>
                    <a:pt x="17961" y="15362"/>
                    <a:pt x="17950" y="15363"/>
                    <a:pt x="17939" y="15363"/>
                  </a:cubicBezTo>
                  <a:cubicBezTo>
                    <a:pt x="17832" y="15363"/>
                    <a:pt x="17771" y="15322"/>
                    <a:pt x="17716" y="15286"/>
                  </a:cubicBezTo>
                  <a:cubicBezTo>
                    <a:pt x="17691" y="15270"/>
                    <a:pt x="17657" y="15247"/>
                    <a:pt x="17644" y="15244"/>
                  </a:cubicBezTo>
                  <a:cubicBezTo>
                    <a:pt x="17631" y="15249"/>
                    <a:pt x="17608" y="15293"/>
                    <a:pt x="17593" y="15322"/>
                  </a:cubicBezTo>
                  <a:cubicBezTo>
                    <a:pt x="17551" y="15403"/>
                    <a:pt x="17494" y="15512"/>
                    <a:pt x="17403" y="15572"/>
                  </a:cubicBezTo>
                  <a:cubicBezTo>
                    <a:pt x="17353" y="15605"/>
                    <a:pt x="17301" y="15621"/>
                    <a:pt x="17244" y="15621"/>
                  </a:cubicBezTo>
                  <a:cubicBezTo>
                    <a:pt x="17173" y="15621"/>
                    <a:pt x="17108" y="15595"/>
                    <a:pt x="17052" y="15572"/>
                  </a:cubicBezTo>
                  <a:cubicBezTo>
                    <a:pt x="17009" y="15554"/>
                    <a:pt x="16968" y="15537"/>
                    <a:pt x="16934" y="15537"/>
                  </a:cubicBezTo>
                  <a:cubicBezTo>
                    <a:pt x="16842" y="15565"/>
                    <a:pt x="16770" y="15671"/>
                    <a:pt x="16701" y="15773"/>
                  </a:cubicBezTo>
                  <a:cubicBezTo>
                    <a:pt x="16669" y="15821"/>
                    <a:pt x="16637" y="15867"/>
                    <a:pt x="16606" y="15908"/>
                  </a:cubicBezTo>
                  <a:cubicBezTo>
                    <a:pt x="16510" y="16030"/>
                    <a:pt x="16415" y="16104"/>
                    <a:pt x="16323" y="16175"/>
                  </a:cubicBezTo>
                  <a:cubicBezTo>
                    <a:pt x="16271" y="16216"/>
                    <a:pt x="16218" y="16256"/>
                    <a:pt x="16166" y="16307"/>
                  </a:cubicBezTo>
                  <a:cubicBezTo>
                    <a:pt x="16139" y="16334"/>
                    <a:pt x="16113" y="16364"/>
                    <a:pt x="16088" y="16393"/>
                  </a:cubicBezTo>
                  <a:cubicBezTo>
                    <a:pt x="16034" y="16455"/>
                    <a:pt x="15981" y="16514"/>
                    <a:pt x="15917" y="16563"/>
                  </a:cubicBezTo>
                  <a:cubicBezTo>
                    <a:pt x="15876" y="16595"/>
                    <a:pt x="15839" y="16604"/>
                    <a:pt x="15814" y="16609"/>
                  </a:cubicBezTo>
                  <a:cubicBezTo>
                    <a:pt x="15830" y="16649"/>
                    <a:pt x="15915" y="17057"/>
                    <a:pt x="15975" y="17210"/>
                  </a:cubicBezTo>
                  <a:cubicBezTo>
                    <a:pt x="16008" y="17298"/>
                    <a:pt x="16058" y="17376"/>
                    <a:pt x="16109" y="17459"/>
                  </a:cubicBezTo>
                  <a:cubicBezTo>
                    <a:pt x="16157" y="17535"/>
                    <a:pt x="16204" y="17613"/>
                    <a:pt x="16245" y="17699"/>
                  </a:cubicBezTo>
                  <a:cubicBezTo>
                    <a:pt x="16285" y="17782"/>
                    <a:pt x="16325" y="17881"/>
                    <a:pt x="16367" y="17986"/>
                  </a:cubicBezTo>
                  <a:cubicBezTo>
                    <a:pt x="16468" y="18238"/>
                    <a:pt x="16582" y="18523"/>
                    <a:pt x="16705" y="18549"/>
                  </a:cubicBezTo>
                  <a:cubicBezTo>
                    <a:pt x="16725" y="18554"/>
                    <a:pt x="16746" y="18556"/>
                    <a:pt x="16767" y="18556"/>
                  </a:cubicBezTo>
                  <a:cubicBezTo>
                    <a:pt x="16901" y="18556"/>
                    <a:pt x="17036" y="18470"/>
                    <a:pt x="17178" y="18380"/>
                  </a:cubicBezTo>
                  <a:cubicBezTo>
                    <a:pt x="17337" y="18279"/>
                    <a:pt x="17501" y="18175"/>
                    <a:pt x="17683" y="18175"/>
                  </a:cubicBezTo>
                  <a:cubicBezTo>
                    <a:pt x="17864" y="18176"/>
                    <a:pt x="17943" y="18334"/>
                    <a:pt x="17975" y="18429"/>
                  </a:cubicBezTo>
                  <a:cubicBezTo>
                    <a:pt x="18053" y="18660"/>
                    <a:pt x="18025" y="18996"/>
                    <a:pt x="17893" y="19428"/>
                  </a:cubicBezTo>
                  <a:cubicBezTo>
                    <a:pt x="17777" y="19805"/>
                    <a:pt x="17610" y="19996"/>
                    <a:pt x="17397" y="19996"/>
                  </a:cubicBezTo>
                  <a:cubicBezTo>
                    <a:pt x="17328" y="19996"/>
                    <a:pt x="17253" y="19975"/>
                    <a:pt x="17174" y="19933"/>
                  </a:cubicBezTo>
                  <a:cubicBezTo>
                    <a:pt x="17099" y="19893"/>
                    <a:pt x="17031" y="19821"/>
                    <a:pt x="16970" y="19757"/>
                  </a:cubicBezTo>
                  <a:cubicBezTo>
                    <a:pt x="16911" y="19693"/>
                    <a:pt x="16848" y="19627"/>
                    <a:pt x="16805" y="19624"/>
                  </a:cubicBezTo>
                  <a:cubicBezTo>
                    <a:pt x="16803" y="19624"/>
                    <a:pt x="16802" y="19624"/>
                    <a:pt x="16800" y="19624"/>
                  </a:cubicBezTo>
                  <a:cubicBezTo>
                    <a:pt x="16767" y="19624"/>
                    <a:pt x="16765" y="19629"/>
                    <a:pt x="16725" y="19743"/>
                  </a:cubicBezTo>
                  <a:cubicBezTo>
                    <a:pt x="16704" y="19802"/>
                    <a:pt x="16682" y="19863"/>
                    <a:pt x="16655" y="19924"/>
                  </a:cubicBezTo>
                  <a:cubicBezTo>
                    <a:pt x="16484" y="20301"/>
                    <a:pt x="16233" y="20328"/>
                    <a:pt x="16032" y="20350"/>
                  </a:cubicBezTo>
                  <a:cubicBezTo>
                    <a:pt x="15911" y="20363"/>
                    <a:pt x="15798" y="20376"/>
                    <a:pt x="15711" y="20450"/>
                  </a:cubicBezTo>
                  <a:cubicBezTo>
                    <a:pt x="15634" y="20514"/>
                    <a:pt x="15580" y="20688"/>
                    <a:pt x="15522" y="20871"/>
                  </a:cubicBezTo>
                  <a:cubicBezTo>
                    <a:pt x="15437" y="21141"/>
                    <a:pt x="15331" y="21478"/>
                    <a:pt x="15106" y="21573"/>
                  </a:cubicBezTo>
                  <a:cubicBezTo>
                    <a:pt x="15063" y="21591"/>
                    <a:pt x="15018" y="21600"/>
                    <a:pt x="14971" y="21600"/>
                  </a:cubicBez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62" name="Shape 17046">
              <a:extLst>
                <a:ext uri="{FF2B5EF4-FFF2-40B4-BE49-F238E27FC236}">
                  <a16:creationId xmlns:a16="http://schemas.microsoft.com/office/drawing/2014/main" id="{94F55229-989A-938D-3688-0B78FF8EEAEB}"/>
                </a:ext>
              </a:extLst>
            </p:cNvPr>
            <p:cNvSpPr/>
            <p:nvPr/>
          </p:nvSpPr>
          <p:spPr>
            <a:xfrm>
              <a:off x="6298780" y="1705694"/>
              <a:ext cx="14761" cy="1457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4850" y="7140"/>
                    <a:pt x="6750" y="14102"/>
                    <a:pt x="0" y="21600"/>
                  </a:cubicBezTo>
                  <a:cubicBezTo>
                    <a:pt x="6750" y="14102"/>
                    <a:pt x="14850" y="7140"/>
                    <a:pt x="21600" y="0"/>
                  </a:cubicBezTo>
                  <a:close/>
                </a:path>
              </a:pathLst>
            </a:custGeom>
            <a:solidFill>
              <a:schemeClr val="bg1">
                <a:lumMod val="85000"/>
              </a:schemeClr>
            </a:solidFill>
            <a:ln w="3175" cap="flat">
              <a:solidFill>
                <a:schemeClr val="bg1"/>
              </a:solidFill>
              <a:miter lim="400000"/>
            </a:ln>
            <a:effectLst/>
          </p:spPr>
          <p:txBody>
            <a:bodyPr wrap="square" lIns="26789" tIns="26789" rIns="26789" bIns="26789" numCol="1" anchor="t">
              <a:noAutofit/>
            </a:bodyPr>
            <a:lstStyle/>
            <a:p>
              <a:pP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GB" sz="2110" noProof="0" dirty="0">
                <a:latin typeface="Arial" panose="020B0604020202020204" pitchFamily="34" charset="0"/>
                <a:ea typeface="Lato Light" panose="020F0502020204030203" pitchFamily="34" charset="0"/>
                <a:cs typeface="Arial" panose="020B0604020202020204" pitchFamily="34" charset="0"/>
              </a:endParaRPr>
            </a:p>
          </p:txBody>
        </p:sp>
        <p:sp>
          <p:nvSpPr>
            <p:cNvPr id="64" name="Shape 17047">
              <a:extLst>
                <a:ext uri="{FF2B5EF4-FFF2-40B4-BE49-F238E27FC236}">
                  <a16:creationId xmlns:a16="http://schemas.microsoft.com/office/drawing/2014/main" id="{671462A7-833D-7BBA-9871-8397DA7BCAF1}"/>
                </a:ext>
              </a:extLst>
            </p:cNvPr>
            <p:cNvSpPr/>
            <p:nvPr/>
          </p:nvSpPr>
          <p:spPr>
            <a:xfrm>
              <a:off x="6343062" y="2696862"/>
              <a:ext cx="1361" cy="4919"/>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7855" y="14400"/>
                    <a:pt x="3927" y="8308"/>
                    <a:pt x="0" y="0"/>
                  </a:cubicBezTo>
                  <a:cubicBezTo>
                    <a:pt x="3927" y="4154"/>
                    <a:pt x="5891" y="8308"/>
                    <a:pt x="11782" y="13569"/>
                  </a:cubicBezTo>
                  <a:cubicBezTo>
                    <a:pt x="17673" y="16615"/>
                    <a:pt x="21600" y="18554"/>
                    <a:pt x="21600" y="21600"/>
                  </a:cubicBezTo>
                  <a:close/>
                </a:path>
              </a:pathLst>
            </a:custGeom>
            <a:solidFill>
              <a:schemeClr val="bg1">
                <a:lumMod val="85000"/>
              </a:schemeClr>
            </a:solidFill>
            <a:ln w="3175" cap="flat">
              <a:solidFill>
                <a:schemeClr val="bg1"/>
              </a:solidFill>
              <a:miter lim="400000"/>
            </a:ln>
            <a:effectLst/>
          </p:spPr>
          <p:txBody>
            <a:bodyPr wrap="square" lIns="26789" tIns="26789" rIns="26789" bIns="26789" numCol="1" anchor="t">
              <a:noAutofit/>
            </a:bodyPr>
            <a:lstStyle/>
            <a:p>
              <a:pP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GB" sz="2110" noProof="0" dirty="0">
                <a:latin typeface="Arial" panose="020B0604020202020204" pitchFamily="34" charset="0"/>
                <a:ea typeface="Lato Light" panose="020F0502020204030203" pitchFamily="34" charset="0"/>
                <a:cs typeface="Arial" panose="020B0604020202020204" pitchFamily="34" charset="0"/>
              </a:endParaRPr>
            </a:p>
          </p:txBody>
        </p:sp>
        <p:sp>
          <p:nvSpPr>
            <p:cNvPr id="65" name="Shape 17048">
              <a:extLst>
                <a:ext uri="{FF2B5EF4-FFF2-40B4-BE49-F238E27FC236}">
                  <a16:creationId xmlns:a16="http://schemas.microsoft.com/office/drawing/2014/main" id="{9E018FC7-7FA3-607F-E6F7-5347F2381461}"/>
                </a:ext>
              </a:extLst>
            </p:cNvPr>
            <p:cNvSpPr/>
            <p:nvPr/>
          </p:nvSpPr>
          <p:spPr>
            <a:xfrm>
              <a:off x="5826465" y="1691117"/>
              <a:ext cx="365605" cy="494341"/>
            </a:xfrm>
            <a:custGeom>
              <a:avLst/>
              <a:gdLst/>
              <a:ahLst/>
              <a:cxnLst>
                <a:cxn ang="0">
                  <a:pos x="wd2" y="hd2"/>
                </a:cxn>
                <a:cxn ang="5400000">
                  <a:pos x="wd2" y="hd2"/>
                </a:cxn>
                <a:cxn ang="10800000">
                  <a:pos x="wd2" y="hd2"/>
                </a:cxn>
                <a:cxn ang="16200000">
                  <a:pos x="wd2" y="hd2"/>
                </a:cxn>
              </a:cxnLst>
              <a:rect l="0" t="0" r="r" b="b"/>
              <a:pathLst>
                <a:path w="21600" h="21600" extrusionOk="0">
                  <a:moveTo>
                    <a:pt x="4133" y="21600"/>
                  </a:moveTo>
                  <a:cubicBezTo>
                    <a:pt x="3911" y="21600"/>
                    <a:pt x="3741" y="21545"/>
                    <a:pt x="3629" y="21437"/>
                  </a:cubicBezTo>
                  <a:cubicBezTo>
                    <a:pt x="3457" y="21273"/>
                    <a:pt x="3498" y="21088"/>
                    <a:pt x="3529" y="20952"/>
                  </a:cubicBezTo>
                  <a:cubicBezTo>
                    <a:pt x="3541" y="20899"/>
                    <a:pt x="3552" y="20848"/>
                    <a:pt x="3549" y="20812"/>
                  </a:cubicBezTo>
                  <a:cubicBezTo>
                    <a:pt x="3534" y="20661"/>
                    <a:pt x="3497" y="20637"/>
                    <a:pt x="3319" y="20523"/>
                  </a:cubicBezTo>
                  <a:lnTo>
                    <a:pt x="3216" y="20457"/>
                  </a:lnTo>
                  <a:cubicBezTo>
                    <a:pt x="2921" y="20260"/>
                    <a:pt x="2866" y="20076"/>
                    <a:pt x="2872" y="19957"/>
                  </a:cubicBezTo>
                  <a:cubicBezTo>
                    <a:pt x="2878" y="19849"/>
                    <a:pt x="2937" y="19691"/>
                    <a:pt x="3188" y="19546"/>
                  </a:cubicBezTo>
                  <a:cubicBezTo>
                    <a:pt x="3254" y="19508"/>
                    <a:pt x="3328" y="19481"/>
                    <a:pt x="3389" y="19460"/>
                  </a:cubicBezTo>
                  <a:cubicBezTo>
                    <a:pt x="3375" y="19449"/>
                    <a:pt x="3357" y="19436"/>
                    <a:pt x="3336" y="19422"/>
                  </a:cubicBezTo>
                  <a:cubicBezTo>
                    <a:pt x="2309" y="18720"/>
                    <a:pt x="1547" y="17981"/>
                    <a:pt x="1070" y="17224"/>
                  </a:cubicBezTo>
                  <a:cubicBezTo>
                    <a:pt x="1004" y="17121"/>
                    <a:pt x="942" y="17017"/>
                    <a:pt x="880" y="16913"/>
                  </a:cubicBezTo>
                  <a:cubicBezTo>
                    <a:pt x="752" y="16700"/>
                    <a:pt x="625" y="16488"/>
                    <a:pt x="470" y="16282"/>
                  </a:cubicBezTo>
                  <a:cubicBezTo>
                    <a:pt x="307" y="16062"/>
                    <a:pt x="152" y="15853"/>
                    <a:pt x="66" y="15658"/>
                  </a:cubicBezTo>
                  <a:lnTo>
                    <a:pt x="0" y="15508"/>
                  </a:lnTo>
                  <a:lnTo>
                    <a:pt x="195" y="15440"/>
                  </a:lnTo>
                  <a:cubicBezTo>
                    <a:pt x="254" y="15420"/>
                    <a:pt x="309" y="15390"/>
                    <a:pt x="363" y="15361"/>
                  </a:cubicBezTo>
                  <a:cubicBezTo>
                    <a:pt x="500" y="15288"/>
                    <a:pt x="670" y="15198"/>
                    <a:pt x="898" y="15198"/>
                  </a:cubicBezTo>
                  <a:cubicBezTo>
                    <a:pt x="952" y="15198"/>
                    <a:pt x="1008" y="15203"/>
                    <a:pt x="1063" y="15214"/>
                  </a:cubicBezTo>
                  <a:cubicBezTo>
                    <a:pt x="1200" y="15240"/>
                    <a:pt x="1307" y="15296"/>
                    <a:pt x="1397" y="15355"/>
                  </a:cubicBezTo>
                  <a:cubicBezTo>
                    <a:pt x="1408" y="15233"/>
                    <a:pt x="1413" y="15042"/>
                    <a:pt x="1399" y="14743"/>
                  </a:cubicBezTo>
                  <a:lnTo>
                    <a:pt x="1399" y="14679"/>
                  </a:lnTo>
                  <a:cubicBezTo>
                    <a:pt x="1463" y="14158"/>
                    <a:pt x="1810" y="14001"/>
                    <a:pt x="2357" y="13955"/>
                  </a:cubicBezTo>
                  <a:cubicBezTo>
                    <a:pt x="2404" y="13868"/>
                    <a:pt x="2458" y="13782"/>
                    <a:pt x="2513" y="13698"/>
                  </a:cubicBezTo>
                  <a:cubicBezTo>
                    <a:pt x="2731" y="13357"/>
                    <a:pt x="2843" y="13153"/>
                    <a:pt x="2611" y="12915"/>
                  </a:cubicBezTo>
                  <a:cubicBezTo>
                    <a:pt x="2593" y="12900"/>
                    <a:pt x="2553" y="12878"/>
                    <a:pt x="2510" y="12852"/>
                  </a:cubicBezTo>
                  <a:cubicBezTo>
                    <a:pt x="2340" y="12750"/>
                    <a:pt x="2163" y="12644"/>
                    <a:pt x="2173" y="12495"/>
                  </a:cubicBezTo>
                  <a:cubicBezTo>
                    <a:pt x="2192" y="12218"/>
                    <a:pt x="2585" y="12154"/>
                    <a:pt x="2846" y="12111"/>
                  </a:cubicBezTo>
                  <a:cubicBezTo>
                    <a:pt x="2947" y="12094"/>
                    <a:pt x="3158" y="12060"/>
                    <a:pt x="3187" y="12026"/>
                  </a:cubicBezTo>
                  <a:cubicBezTo>
                    <a:pt x="3191" y="12018"/>
                    <a:pt x="3189" y="11974"/>
                    <a:pt x="3128" y="11887"/>
                  </a:cubicBezTo>
                  <a:cubicBezTo>
                    <a:pt x="3069" y="11804"/>
                    <a:pt x="2966" y="11771"/>
                    <a:pt x="2789" y="11722"/>
                  </a:cubicBezTo>
                  <a:cubicBezTo>
                    <a:pt x="2655" y="11684"/>
                    <a:pt x="2502" y="11641"/>
                    <a:pt x="2369" y="11555"/>
                  </a:cubicBezTo>
                  <a:cubicBezTo>
                    <a:pt x="1985" y="11309"/>
                    <a:pt x="2103" y="10970"/>
                    <a:pt x="2189" y="10722"/>
                  </a:cubicBezTo>
                  <a:lnTo>
                    <a:pt x="2226" y="10609"/>
                  </a:lnTo>
                  <a:cubicBezTo>
                    <a:pt x="2258" y="10508"/>
                    <a:pt x="2247" y="10489"/>
                    <a:pt x="2193" y="10399"/>
                  </a:cubicBezTo>
                  <a:lnTo>
                    <a:pt x="2136" y="10298"/>
                  </a:lnTo>
                  <a:cubicBezTo>
                    <a:pt x="2012" y="10056"/>
                    <a:pt x="1994" y="9950"/>
                    <a:pt x="1996" y="9686"/>
                  </a:cubicBezTo>
                  <a:lnTo>
                    <a:pt x="2000" y="9560"/>
                  </a:lnTo>
                  <a:cubicBezTo>
                    <a:pt x="2005" y="9425"/>
                    <a:pt x="2009" y="9297"/>
                    <a:pt x="1971" y="9184"/>
                  </a:cubicBezTo>
                  <a:cubicBezTo>
                    <a:pt x="1776" y="8599"/>
                    <a:pt x="1933" y="8445"/>
                    <a:pt x="2338" y="8122"/>
                  </a:cubicBezTo>
                  <a:cubicBezTo>
                    <a:pt x="2401" y="8071"/>
                    <a:pt x="2473" y="8015"/>
                    <a:pt x="2551" y="7948"/>
                  </a:cubicBezTo>
                  <a:cubicBezTo>
                    <a:pt x="2883" y="7665"/>
                    <a:pt x="3236" y="7409"/>
                    <a:pt x="3896" y="7409"/>
                  </a:cubicBezTo>
                  <a:cubicBezTo>
                    <a:pt x="3972" y="7409"/>
                    <a:pt x="4052" y="7412"/>
                    <a:pt x="4138" y="7419"/>
                  </a:cubicBezTo>
                  <a:cubicBezTo>
                    <a:pt x="4160" y="7421"/>
                    <a:pt x="4217" y="7428"/>
                    <a:pt x="4294" y="7437"/>
                  </a:cubicBezTo>
                  <a:cubicBezTo>
                    <a:pt x="4469" y="7460"/>
                    <a:pt x="4794" y="7502"/>
                    <a:pt x="5013" y="7502"/>
                  </a:cubicBezTo>
                  <a:cubicBezTo>
                    <a:pt x="5032" y="7502"/>
                    <a:pt x="5047" y="7502"/>
                    <a:pt x="5061" y="7502"/>
                  </a:cubicBezTo>
                  <a:cubicBezTo>
                    <a:pt x="5061" y="7502"/>
                    <a:pt x="5061" y="7249"/>
                    <a:pt x="5061" y="7249"/>
                  </a:cubicBezTo>
                  <a:cubicBezTo>
                    <a:pt x="4838" y="7209"/>
                    <a:pt x="4561" y="7159"/>
                    <a:pt x="4435" y="6990"/>
                  </a:cubicBezTo>
                  <a:cubicBezTo>
                    <a:pt x="4387" y="6926"/>
                    <a:pt x="4344" y="6818"/>
                    <a:pt x="4414" y="6670"/>
                  </a:cubicBezTo>
                  <a:cubicBezTo>
                    <a:pt x="4492" y="6510"/>
                    <a:pt x="4695" y="6427"/>
                    <a:pt x="4858" y="6361"/>
                  </a:cubicBezTo>
                  <a:cubicBezTo>
                    <a:pt x="4932" y="6331"/>
                    <a:pt x="5015" y="6297"/>
                    <a:pt x="5048" y="6270"/>
                  </a:cubicBezTo>
                  <a:cubicBezTo>
                    <a:pt x="5263" y="6097"/>
                    <a:pt x="5501" y="5687"/>
                    <a:pt x="5520" y="5455"/>
                  </a:cubicBezTo>
                  <a:cubicBezTo>
                    <a:pt x="5523" y="5421"/>
                    <a:pt x="5518" y="5296"/>
                    <a:pt x="5514" y="5149"/>
                  </a:cubicBezTo>
                  <a:cubicBezTo>
                    <a:pt x="5490" y="4384"/>
                    <a:pt x="5490" y="4384"/>
                    <a:pt x="5681" y="4334"/>
                  </a:cubicBezTo>
                  <a:cubicBezTo>
                    <a:pt x="5810" y="4300"/>
                    <a:pt x="5956" y="4283"/>
                    <a:pt x="6124" y="4283"/>
                  </a:cubicBezTo>
                  <a:cubicBezTo>
                    <a:pt x="6236" y="4283"/>
                    <a:pt x="6350" y="4290"/>
                    <a:pt x="6464" y="4298"/>
                  </a:cubicBezTo>
                  <a:cubicBezTo>
                    <a:pt x="6564" y="4305"/>
                    <a:pt x="6665" y="4312"/>
                    <a:pt x="6765" y="4312"/>
                  </a:cubicBezTo>
                  <a:cubicBezTo>
                    <a:pt x="6805" y="4312"/>
                    <a:pt x="6842" y="4311"/>
                    <a:pt x="6877" y="4308"/>
                  </a:cubicBezTo>
                  <a:cubicBezTo>
                    <a:pt x="6850" y="4228"/>
                    <a:pt x="6825" y="4132"/>
                    <a:pt x="6857" y="4034"/>
                  </a:cubicBezTo>
                  <a:cubicBezTo>
                    <a:pt x="6909" y="3869"/>
                    <a:pt x="7105" y="3750"/>
                    <a:pt x="7262" y="3654"/>
                  </a:cubicBezTo>
                  <a:cubicBezTo>
                    <a:pt x="7317" y="3621"/>
                    <a:pt x="7370" y="3589"/>
                    <a:pt x="7410" y="3558"/>
                  </a:cubicBezTo>
                  <a:cubicBezTo>
                    <a:pt x="7609" y="3400"/>
                    <a:pt x="7842" y="3261"/>
                    <a:pt x="8067" y="3128"/>
                  </a:cubicBezTo>
                  <a:cubicBezTo>
                    <a:pt x="8129" y="3091"/>
                    <a:pt x="8191" y="3054"/>
                    <a:pt x="8252" y="3017"/>
                  </a:cubicBezTo>
                  <a:cubicBezTo>
                    <a:pt x="8208" y="2948"/>
                    <a:pt x="8144" y="2855"/>
                    <a:pt x="8087" y="2772"/>
                  </a:cubicBezTo>
                  <a:cubicBezTo>
                    <a:pt x="8013" y="2662"/>
                    <a:pt x="7950" y="2567"/>
                    <a:pt x="7938" y="2540"/>
                  </a:cubicBezTo>
                  <a:lnTo>
                    <a:pt x="7863" y="2381"/>
                  </a:lnTo>
                  <a:lnTo>
                    <a:pt x="8075" y="2315"/>
                  </a:lnTo>
                  <a:cubicBezTo>
                    <a:pt x="8197" y="2278"/>
                    <a:pt x="8328" y="2258"/>
                    <a:pt x="8454" y="2245"/>
                  </a:cubicBezTo>
                  <a:cubicBezTo>
                    <a:pt x="8619" y="1891"/>
                    <a:pt x="9211" y="1538"/>
                    <a:pt x="9662" y="1486"/>
                  </a:cubicBezTo>
                  <a:cubicBezTo>
                    <a:pt x="9718" y="1479"/>
                    <a:pt x="9772" y="1476"/>
                    <a:pt x="9825" y="1476"/>
                  </a:cubicBezTo>
                  <a:cubicBezTo>
                    <a:pt x="10037" y="1476"/>
                    <a:pt x="10230" y="1522"/>
                    <a:pt x="10399" y="1562"/>
                  </a:cubicBezTo>
                  <a:cubicBezTo>
                    <a:pt x="10514" y="1589"/>
                    <a:pt x="10624" y="1616"/>
                    <a:pt x="10730" y="1626"/>
                  </a:cubicBezTo>
                  <a:cubicBezTo>
                    <a:pt x="10748" y="1571"/>
                    <a:pt x="10766" y="1499"/>
                    <a:pt x="10779" y="1445"/>
                  </a:cubicBezTo>
                  <a:cubicBezTo>
                    <a:pt x="10846" y="1164"/>
                    <a:pt x="10948" y="739"/>
                    <a:pt x="11486" y="739"/>
                  </a:cubicBezTo>
                  <a:lnTo>
                    <a:pt x="11605" y="747"/>
                  </a:lnTo>
                  <a:cubicBezTo>
                    <a:pt x="11755" y="766"/>
                    <a:pt x="11935" y="795"/>
                    <a:pt x="12130" y="826"/>
                  </a:cubicBezTo>
                  <a:cubicBezTo>
                    <a:pt x="12562" y="895"/>
                    <a:pt x="13052" y="974"/>
                    <a:pt x="13433" y="974"/>
                  </a:cubicBezTo>
                  <a:cubicBezTo>
                    <a:pt x="13679" y="974"/>
                    <a:pt x="13845" y="940"/>
                    <a:pt x="13897" y="877"/>
                  </a:cubicBezTo>
                  <a:cubicBezTo>
                    <a:pt x="13933" y="835"/>
                    <a:pt x="13988" y="693"/>
                    <a:pt x="13719" y="303"/>
                  </a:cubicBezTo>
                  <a:lnTo>
                    <a:pt x="13588" y="115"/>
                  </a:lnTo>
                  <a:lnTo>
                    <a:pt x="13863" y="50"/>
                  </a:lnTo>
                  <a:cubicBezTo>
                    <a:pt x="14006" y="16"/>
                    <a:pt x="14162" y="0"/>
                    <a:pt x="14344" y="0"/>
                  </a:cubicBezTo>
                  <a:cubicBezTo>
                    <a:pt x="14516" y="0"/>
                    <a:pt x="14692" y="15"/>
                    <a:pt x="14867" y="30"/>
                  </a:cubicBezTo>
                  <a:cubicBezTo>
                    <a:pt x="15019" y="44"/>
                    <a:pt x="15170" y="57"/>
                    <a:pt x="15314" y="57"/>
                  </a:cubicBezTo>
                  <a:lnTo>
                    <a:pt x="15580" y="57"/>
                  </a:lnTo>
                  <a:lnTo>
                    <a:pt x="15550" y="351"/>
                  </a:lnTo>
                  <a:cubicBezTo>
                    <a:pt x="15580" y="365"/>
                    <a:pt x="15607" y="380"/>
                    <a:pt x="15631" y="393"/>
                  </a:cubicBezTo>
                  <a:cubicBezTo>
                    <a:pt x="15680" y="419"/>
                    <a:pt x="15709" y="434"/>
                    <a:pt x="15740" y="441"/>
                  </a:cubicBezTo>
                  <a:lnTo>
                    <a:pt x="15805" y="454"/>
                  </a:lnTo>
                  <a:lnTo>
                    <a:pt x="15889" y="513"/>
                  </a:lnTo>
                  <a:lnTo>
                    <a:pt x="15901" y="515"/>
                  </a:lnTo>
                  <a:lnTo>
                    <a:pt x="15950" y="550"/>
                  </a:lnTo>
                  <a:lnTo>
                    <a:pt x="16011" y="579"/>
                  </a:lnTo>
                  <a:cubicBezTo>
                    <a:pt x="16045" y="595"/>
                    <a:pt x="16082" y="608"/>
                    <a:pt x="16120" y="620"/>
                  </a:cubicBezTo>
                  <a:cubicBezTo>
                    <a:pt x="16172" y="639"/>
                    <a:pt x="16216" y="650"/>
                    <a:pt x="16260" y="660"/>
                  </a:cubicBezTo>
                  <a:cubicBezTo>
                    <a:pt x="16391" y="689"/>
                    <a:pt x="16442" y="698"/>
                    <a:pt x="16492" y="706"/>
                  </a:cubicBezTo>
                  <a:lnTo>
                    <a:pt x="16591" y="721"/>
                  </a:lnTo>
                  <a:cubicBezTo>
                    <a:pt x="16749" y="742"/>
                    <a:pt x="16904" y="743"/>
                    <a:pt x="17059" y="745"/>
                  </a:cubicBezTo>
                  <a:cubicBezTo>
                    <a:pt x="17216" y="747"/>
                    <a:pt x="17374" y="749"/>
                    <a:pt x="17534" y="766"/>
                  </a:cubicBezTo>
                  <a:cubicBezTo>
                    <a:pt x="17724" y="785"/>
                    <a:pt x="17860" y="845"/>
                    <a:pt x="17981" y="898"/>
                  </a:cubicBezTo>
                  <a:lnTo>
                    <a:pt x="18070" y="937"/>
                  </a:lnTo>
                  <a:cubicBezTo>
                    <a:pt x="18182" y="976"/>
                    <a:pt x="18247" y="994"/>
                    <a:pt x="18313" y="1012"/>
                  </a:cubicBezTo>
                  <a:cubicBezTo>
                    <a:pt x="18435" y="1045"/>
                    <a:pt x="18556" y="1079"/>
                    <a:pt x="18669" y="1129"/>
                  </a:cubicBezTo>
                  <a:cubicBezTo>
                    <a:pt x="18713" y="1148"/>
                    <a:pt x="18774" y="1171"/>
                    <a:pt x="18842" y="1198"/>
                  </a:cubicBezTo>
                  <a:cubicBezTo>
                    <a:pt x="19246" y="1356"/>
                    <a:pt x="19750" y="1551"/>
                    <a:pt x="19732" y="1840"/>
                  </a:cubicBezTo>
                  <a:cubicBezTo>
                    <a:pt x="19726" y="1941"/>
                    <a:pt x="19632" y="2015"/>
                    <a:pt x="19543" y="2085"/>
                  </a:cubicBezTo>
                  <a:cubicBezTo>
                    <a:pt x="19514" y="2108"/>
                    <a:pt x="19465" y="2145"/>
                    <a:pt x="19454" y="2161"/>
                  </a:cubicBezTo>
                  <a:cubicBezTo>
                    <a:pt x="19435" y="2217"/>
                    <a:pt x="19478" y="2313"/>
                    <a:pt x="19520" y="2407"/>
                  </a:cubicBezTo>
                  <a:cubicBezTo>
                    <a:pt x="19695" y="2421"/>
                    <a:pt x="19956" y="2448"/>
                    <a:pt x="20040" y="2484"/>
                  </a:cubicBezTo>
                  <a:lnTo>
                    <a:pt x="20268" y="2580"/>
                  </a:lnTo>
                  <a:lnTo>
                    <a:pt x="20123" y="2740"/>
                  </a:lnTo>
                  <a:cubicBezTo>
                    <a:pt x="20069" y="2799"/>
                    <a:pt x="20006" y="2853"/>
                    <a:pt x="19939" y="2906"/>
                  </a:cubicBezTo>
                  <a:cubicBezTo>
                    <a:pt x="20094" y="2995"/>
                    <a:pt x="20230" y="3089"/>
                    <a:pt x="20232" y="3091"/>
                  </a:cubicBezTo>
                  <a:cubicBezTo>
                    <a:pt x="20587" y="3387"/>
                    <a:pt x="20452" y="3627"/>
                    <a:pt x="20354" y="3802"/>
                  </a:cubicBezTo>
                  <a:cubicBezTo>
                    <a:pt x="20311" y="3879"/>
                    <a:pt x="20271" y="3952"/>
                    <a:pt x="20266" y="4029"/>
                  </a:cubicBezTo>
                  <a:lnTo>
                    <a:pt x="20280" y="4115"/>
                  </a:lnTo>
                  <a:lnTo>
                    <a:pt x="20318" y="4200"/>
                  </a:lnTo>
                  <a:cubicBezTo>
                    <a:pt x="20352" y="4264"/>
                    <a:pt x="20409" y="4334"/>
                    <a:pt x="20483" y="4403"/>
                  </a:cubicBezTo>
                  <a:lnTo>
                    <a:pt x="20553" y="4467"/>
                  </a:lnTo>
                  <a:cubicBezTo>
                    <a:pt x="20667" y="4566"/>
                    <a:pt x="20809" y="4660"/>
                    <a:pt x="20956" y="4736"/>
                  </a:cubicBezTo>
                  <a:lnTo>
                    <a:pt x="21600" y="5064"/>
                  </a:lnTo>
                  <a:lnTo>
                    <a:pt x="20815" y="5064"/>
                  </a:lnTo>
                  <a:cubicBezTo>
                    <a:pt x="20713" y="5064"/>
                    <a:pt x="20612" y="5059"/>
                    <a:pt x="20513" y="5055"/>
                  </a:cubicBezTo>
                  <a:cubicBezTo>
                    <a:pt x="20427" y="5050"/>
                    <a:pt x="20343" y="5046"/>
                    <a:pt x="20260" y="5046"/>
                  </a:cubicBezTo>
                  <a:cubicBezTo>
                    <a:pt x="20132" y="5046"/>
                    <a:pt x="20036" y="5057"/>
                    <a:pt x="19949" y="5080"/>
                  </a:cubicBezTo>
                  <a:cubicBezTo>
                    <a:pt x="19708" y="5142"/>
                    <a:pt x="19445" y="5199"/>
                    <a:pt x="19151" y="5199"/>
                  </a:cubicBezTo>
                  <a:cubicBezTo>
                    <a:pt x="19070" y="5199"/>
                    <a:pt x="18987" y="5195"/>
                    <a:pt x="18903" y="5185"/>
                  </a:cubicBezTo>
                  <a:cubicBezTo>
                    <a:pt x="18780" y="5172"/>
                    <a:pt x="18680" y="5151"/>
                    <a:pt x="18592" y="5133"/>
                  </a:cubicBezTo>
                  <a:cubicBezTo>
                    <a:pt x="18520" y="5118"/>
                    <a:pt x="18463" y="5106"/>
                    <a:pt x="18419" y="5106"/>
                  </a:cubicBezTo>
                  <a:cubicBezTo>
                    <a:pt x="18405" y="5106"/>
                    <a:pt x="18376" y="5106"/>
                    <a:pt x="18321" y="5127"/>
                  </a:cubicBezTo>
                  <a:cubicBezTo>
                    <a:pt x="18252" y="5420"/>
                    <a:pt x="17782" y="5714"/>
                    <a:pt x="17225" y="6035"/>
                  </a:cubicBezTo>
                  <a:cubicBezTo>
                    <a:pt x="17116" y="6097"/>
                    <a:pt x="17024" y="6150"/>
                    <a:pt x="16967" y="6189"/>
                  </a:cubicBezTo>
                  <a:lnTo>
                    <a:pt x="16855" y="6259"/>
                  </a:lnTo>
                  <a:cubicBezTo>
                    <a:pt x="16777" y="6306"/>
                    <a:pt x="16539" y="6451"/>
                    <a:pt x="16500" y="6505"/>
                  </a:cubicBezTo>
                  <a:cubicBezTo>
                    <a:pt x="16503" y="6504"/>
                    <a:pt x="16508" y="6503"/>
                    <a:pt x="16515" y="6503"/>
                  </a:cubicBezTo>
                  <a:cubicBezTo>
                    <a:pt x="16563" y="6503"/>
                    <a:pt x="16680" y="6550"/>
                    <a:pt x="16753" y="6579"/>
                  </a:cubicBezTo>
                  <a:cubicBezTo>
                    <a:pt x="16982" y="6672"/>
                    <a:pt x="17328" y="6813"/>
                    <a:pt x="17254" y="7097"/>
                  </a:cubicBezTo>
                  <a:cubicBezTo>
                    <a:pt x="17204" y="7294"/>
                    <a:pt x="16943" y="7405"/>
                    <a:pt x="16689" y="7512"/>
                  </a:cubicBezTo>
                  <a:cubicBezTo>
                    <a:pt x="16533" y="7578"/>
                    <a:pt x="16297" y="7678"/>
                    <a:pt x="16313" y="7739"/>
                  </a:cubicBezTo>
                  <a:cubicBezTo>
                    <a:pt x="16416" y="8151"/>
                    <a:pt x="14717" y="8569"/>
                    <a:pt x="14374" y="8649"/>
                  </a:cubicBezTo>
                  <a:cubicBezTo>
                    <a:pt x="14256" y="8677"/>
                    <a:pt x="14125" y="8703"/>
                    <a:pt x="13989" y="8730"/>
                  </a:cubicBezTo>
                  <a:cubicBezTo>
                    <a:pt x="13543" y="8819"/>
                    <a:pt x="13036" y="8919"/>
                    <a:pt x="12817" y="9143"/>
                  </a:cubicBezTo>
                  <a:cubicBezTo>
                    <a:pt x="12766" y="9194"/>
                    <a:pt x="12733" y="9244"/>
                    <a:pt x="12702" y="9291"/>
                  </a:cubicBezTo>
                  <a:cubicBezTo>
                    <a:pt x="12633" y="9393"/>
                    <a:pt x="12555" y="9509"/>
                    <a:pt x="12365" y="9622"/>
                  </a:cubicBezTo>
                  <a:cubicBezTo>
                    <a:pt x="12257" y="9687"/>
                    <a:pt x="12136" y="9741"/>
                    <a:pt x="12015" y="9794"/>
                  </a:cubicBezTo>
                  <a:cubicBezTo>
                    <a:pt x="11894" y="9846"/>
                    <a:pt x="11780" y="9896"/>
                    <a:pt x="11688" y="9958"/>
                  </a:cubicBezTo>
                  <a:cubicBezTo>
                    <a:pt x="11552" y="10050"/>
                    <a:pt x="11378" y="10201"/>
                    <a:pt x="11322" y="10312"/>
                  </a:cubicBezTo>
                  <a:cubicBezTo>
                    <a:pt x="11284" y="10387"/>
                    <a:pt x="11289" y="10406"/>
                    <a:pt x="11306" y="10473"/>
                  </a:cubicBezTo>
                  <a:cubicBezTo>
                    <a:pt x="11320" y="10528"/>
                    <a:pt x="11335" y="10591"/>
                    <a:pt x="11334" y="10682"/>
                  </a:cubicBezTo>
                  <a:cubicBezTo>
                    <a:pt x="11331" y="10941"/>
                    <a:pt x="11142" y="11148"/>
                    <a:pt x="10975" y="11330"/>
                  </a:cubicBezTo>
                  <a:cubicBezTo>
                    <a:pt x="10885" y="11428"/>
                    <a:pt x="10799" y="11521"/>
                    <a:pt x="10750" y="11613"/>
                  </a:cubicBezTo>
                  <a:cubicBezTo>
                    <a:pt x="10600" y="11891"/>
                    <a:pt x="10649" y="12444"/>
                    <a:pt x="10917" y="12670"/>
                  </a:cubicBezTo>
                  <a:cubicBezTo>
                    <a:pt x="11043" y="12777"/>
                    <a:pt x="11242" y="12811"/>
                    <a:pt x="11473" y="12850"/>
                  </a:cubicBezTo>
                  <a:cubicBezTo>
                    <a:pt x="11694" y="12887"/>
                    <a:pt x="11943" y="12929"/>
                    <a:pt x="12160" y="13047"/>
                  </a:cubicBezTo>
                  <a:cubicBezTo>
                    <a:pt x="12338" y="13143"/>
                    <a:pt x="12538" y="13224"/>
                    <a:pt x="12738" y="13305"/>
                  </a:cubicBezTo>
                  <a:cubicBezTo>
                    <a:pt x="13090" y="13448"/>
                    <a:pt x="13453" y="13596"/>
                    <a:pt x="13736" y="13827"/>
                  </a:cubicBezTo>
                  <a:cubicBezTo>
                    <a:pt x="13864" y="13930"/>
                    <a:pt x="13993" y="14056"/>
                    <a:pt x="13978" y="14209"/>
                  </a:cubicBezTo>
                  <a:cubicBezTo>
                    <a:pt x="13964" y="14365"/>
                    <a:pt x="13809" y="14479"/>
                    <a:pt x="13645" y="14580"/>
                  </a:cubicBezTo>
                  <a:cubicBezTo>
                    <a:pt x="13641" y="14582"/>
                    <a:pt x="13415" y="14704"/>
                    <a:pt x="13178" y="14811"/>
                  </a:cubicBezTo>
                  <a:cubicBezTo>
                    <a:pt x="13248" y="14871"/>
                    <a:pt x="13298" y="14946"/>
                    <a:pt x="13297" y="15038"/>
                  </a:cubicBezTo>
                  <a:cubicBezTo>
                    <a:pt x="13297" y="15355"/>
                    <a:pt x="12702" y="15553"/>
                    <a:pt x="12127" y="15744"/>
                  </a:cubicBezTo>
                  <a:cubicBezTo>
                    <a:pt x="11981" y="15792"/>
                    <a:pt x="11851" y="15835"/>
                    <a:pt x="11766" y="15871"/>
                  </a:cubicBezTo>
                  <a:cubicBezTo>
                    <a:pt x="11659" y="15917"/>
                    <a:pt x="11537" y="15961"/>
                    <a:pt x="11411" y="16006"/>
                  </a:cubicBezTo>
                  <a:cubicBezTo>
                    <a:pt x="11100" y="16117"/>
                    <a:pt x="10778" y="16233"/>
                    <a:pt x="10652" y="16399"/>
                  </a:cubicBezTo>
                  <a:cubicBezTo>
                    <a:pt x="10421" y="16703"/>
                    <a:pt x="10347" y="17271"/>
                    <a:pt x="10319" y="17485"/>
                  </a:cubicBezTo>
                  <a:cubicBezTo>
                    <a:pt x="10299" y="17637"/>
                    <a:pt x="10294" y="17777"/>
                    <a:pt x="10288" y="17912"/>
                  </a:cubicBezTo>
                  <a:cubicBezTo>
                    <a:pt x="10272" y="18309"/>
                    <a:pt x="10257" y="18685"/>
                    <a:pt x="9894" y="19103"/>
                  </a:cubicBezTo>
                  <a:cubicBezTo>
                    <a:pt x="9864" y="19138"/>
                    <a:pt x="9807" y="19227"/>
                    <a:pt x="9736" y="19336"/>
                  </a:cubicBezTo>
                  <a:cubicBezTo>
                    <a:pt x="9322" y="19966"/>
                    <a:pt x="9156" y="20165"/>
                    <a:pt x="8924" y="20184"/>
                  </a:cubicBezTo>
                  <a:cubicBezTo>
                    <a:pt x="8741" y="20199"/>
                    <a:pt x="8515" y="20202"/>
                    <a:pt x="8269" y="20206"/>
                  </a:cubicBezTo>
                  <a:cubicBezTo>
                    <a:pt x="7594" y="20214"/>
                    <a:pt x="6754" y="20225"/>
                    <a:pt x="6442" y="20517"/>
                  </a:cubicBezTo>
                  <a:cubicBezTo>
                    <a:pt x="6378" y="20577"/>
                    <a:pt x="6392" y="20651"/>
                    <a:pt x="6440" y="20805"/>
                  </a:cubicBezTo>
                  <a:cubicBezTo>
                    <a:pt x="6489" y="20962"/>
                    <a:pt x="6556" y="21179"/>
                    <a:pt x="6344" y="21361"/>
                  </a:cubicBezTo>
                  <a:cubicBezTo>
                    <a:pt x="6135" y="21539"/>
                    <a:pt x="5695" y="21563"/>
                    <a:pt x="5291" y="21563"/>
                  </a:cubicBezTo>
                  <a:cubicBezTo>
                    <a:pt x="5173" y="21563"/>
                    <a:pt x="4719" y="21555"/>
                    <a:pt x="4719" y="21555"/>
                  </a:cubicBezTo>
                  <a:lnTo>
                    <a:pt x="4623" y="21557"/>
                  </a:lnTo>
                  <a:cubicBezTo>
                    <a:pt x="4574" y="21559"/>
                    <a:pt x="4519" y="21566"/>
                    <a:pt x="4461" y="21574"/>
                  </a:cubicBezTo>
                  <a:cubicBezTo>
                    <a:pt x="4353" y="21587"/>
                    <a:pt x="4239" y="21600"/>
                    <a:pt x="4133" y="21600"/>
                  </a:cubicBez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71" name="Shape 17049">
              <a:extLst>
                <a:ext uri="{FF2B5EF4-FFF2-40B4-BE49-F238E27FC236}">
                  <a16:creationId xmlns:a16="http://schemas.microsoft.com/office/drawing/2014/main" id="{BF674C86-CEEC-3C63-1414-262A3AC1D470}"/>
                </a:ext>
              </a:extLst>
            </p:cNvPr>
            <p:cNvSpPr/>
            <p:nvPr/>
          </p:nvSpPr>
          <p:spPr>
            <a:xfrm>
              <a:off x="6092144" y="1661966"/>
              <a:ext cx="316169" cy="361006"/>
            </a:xfrm>
            <a:custGeom>
              <a:avLst/>
              <a:gdLst/>
              <a:ahLst/>
              <a:cxnLst>
                <a:cxn ang="0">
                  <a:pos x="wd2" y="hd2"/>
                </a:cxn>
                <a:cxn ang="5400000">
                  <a:pos x="wd2" y="hd2"/>
                </a:cxn>
                <a:cxn ang="10800000">
                  <a:pos x="wd2" y="hd2"/>
                </a:cxn>
                <a:cxn ang="16200000">
                  <a:pos x="wd2" y="hd2"/>
                </a:cxn>
              </a:cxnLst>
              <a:rect l="0" t="0" r="r" b="b"/>
              <a:pathLst>
                <a:path w="21554" h="21600" extrusionOk="0">
                  <a:moveTo>
                    <a:pt x="6675" y="21600"/>
                  </a:moveTo>
                  <a:cubicBezTo>
                    <a:pt x="6517" y="21600"/>
                    <a:pt x="6426" y="21538"/>
                    <a:pt x="6361" y="21493"/>
                  </a:cubicBezTo>
                  <a:cubicBezTo>
                    <a:pt x="6327" y="21470"/>
                    <a:pt x="6281" y="21438"/>
                    <a:pt x="6197" y="21399"/>
                  </a:cubicBezTo>
                  <a:cubicBezTo>
                    <a:pt x="6080" y="21345"/>
                    <a:pt x="6013" y="21342"/>
                    <a:pt x="5890" y="21337"/>
                  </a:cubicBezTo>
                  <a:cubicBezTo>
                    <a:pt x="5787" y="21333"/>
                    <a:pt x="5678" y="21328"/>
                    <a:pt x="5540" y="21299"/>
                  </a:cubicBezTo>
                  <a:cubicBezTo>
                    <a:pt x="5141" y="21212"/>
                    <a:pt x="5028" y="21005"/>
                    <a:pt x="4937" y="20838"/>
                  </a:cubicBezTo>
                  <a:cubicBezTo>
                    <a:pt x="4890" y="20751"/>
                    <a:pt x="4845" y="20670"/>
                    <a:pt x="4753" y="20587"/>
                  </a:cubicBezTo>
                  <a:cubicBezTo>
                    <a:pt x="4602" y="20453"/>
                    <a:pt x="4188" y="20368"/>
                    <a:pt x="3822" y="20292"/>
                  </a:cubicBezTo>
                  <a:cubicBezTo>
                    <a:pt x="3168" y="20157"/>
                    <a:pt x="2427" y="20004"/>
                    <a:pt x="2441" y="19438"/>
                  </a:cubicBezTo>
                  <a:cubicBezTo>
                    <a:pt x="2448" y="19157"/>
                    <a:pt x="2555" y="18871"/>
                    <a:pt x="2659" y="18594"/>
                  </a:cubicBezTo>
                  <a:cubicBezTo>
                    <a:pt x="2819" y="18167"/>
                    <a:pt x="2970" y="17764"/>
                    <a:pt x="2758" y="17428"/>
                  </a:cubicBezTo>
                  <a:cubicBezTo>
                    <a:pt x="2738" y="17397"/>
                    <a:pt x="2699" y="17366"/>
                    <a:pt x="2652" y="17327"/>
                  </a:cubicBezTo>
                  <a:cubicBezTo>
                    <a:pt x="2564" y="17255"/>
                    <a:pt x="2442" y="17156"/>
                    <a:pt x="2383" y="16991"/>
                  </a:cubicBezTo>
                  <a:cubicBezTo>
                    <a:pt x="2324" y="16822"/>
                    <a:pt x="2358" y="16659"/>
                    <a:pt x="2387" y="16527"/>
                  </a:cubicBezTo>
                  <a:cubicBezTo>
                    <a:pt x="2405" y="16438"/>
                    <a:pt x="2423" y="16355"/>
                    <a:pt x="2407" y="16298"/>
                  </a:cubicBezTo>
                  <a:cubicBezTo>
                    <a:pt x="2386" y="16224"/>
                    <a:pt x="2224" y="16094"/>
                    <a:pt x="2105" y="15999"/>
                  </a:cubicBezTo>
                  <a:cubicBezTo>
                    <a:pt x="1860" y="15804"/>
                    <a:pt x="1584" y="15582"/>
                    <a:pt x="1649" y="15281"/>
                  </a:cubicBezTo>
                  <a:cubicBezTo>
                    <a:pt x="1706" y="15017"/>
                    <a:pt x="1972" y="14911"/>
                    <a:pt x="2167" y="14833"/>
                  </a:cubicBezTo>
                  <a:cubicBezTo>
                    <a:pt x="2245" y="14802"/>
                    <a:pt x="2365" y="14754"/>
                    <a:pt x="2388" y="14720"/>
                  </a:cubicBezTo>
                  <a:cubicBezTo>
                    <a:pt x="2417" y="14675"/>
                    <a:pt x="2420" y="14620"/>
                    <a:pt x="2423" y="14533"/>
                  </a:cubicBezTo>
                  <a:cubicBezTo>
                    <a:pt x="2429" y="14370"/>
                    <a:pt x="2437" y="14095"/>
                    <a:pt x="2829" y="13938"/>
                  </a:cubicBezTo>
                  <a:cubicBezTo>
                    <a:pt x="2892" y="13912"/>
                    <a:pt x="2962" y="13906"/>
                    <a:pt x="3053" y="13906"/>
                  </a:cubicBezTo>
                  <a:cubicBezTo>
                    <a:pt x="3183" y="13906"/>
                    <a:pt x="3398" y="13920"/>
                    <a:pt x="3577" y="13932"/>
                  </a:cubicBezTo>
                  <a:cubicBezTo>
                    <a:pt x="3651" y="13359"/>
                    <a:pt x="4135" y="13130"/>
                    <a:pt x="4596" y="12961"/>
                  </a:cubicBezTo>
                  <a:cubicBezTo>
                    <a:pt x="5231" y="12726"/>
                    <a:pt x="5712" y="12383"/>
                    <a:pt x="6267" y="11986"/>
                  </a:cubicBezTo>
                  <a:cubicBezTo>
                    <a:pt x="6564" y="11775"/>
                    <a:pt x="6756" y="11584"/>
                    <a:pt x="6960" y="11383"/>
                  </a:cubicBezTo>
                  <a:cubicBezTo>
                    <a:pt x="7200" y="11145"/>
                    <a:pt x="7447" y="10899"/>
                    <a:pt x="7764" y="10695"/>
                  </a:cubicBezTo>
                  <a:cubicBezTo>
                    <a:pt x="8005" y="10539"/>
                    <a:pt x="8134" y="10456"/>
                    <a:pt x="8464" y="10420"/>
                  </a:cubicBezTo>
                  <a:cubicBezTo>
                    <a:pt x="8479" y="10419"/>
                    <a:pt x="8614" y="10422"/>
                    <a:pt x="8673" y="10427"/>
                  </a:cubicBezTo>
                  <a:cubicBezTo>
                    <a:pt x="8763" y="10434"/>
                    <a:pt x="8882" y="10443"/>
                    <a:pt x="8992" y="10446"/>
                  </a:cubicBezTo>
                  <a:cubicBezTo>
                    <a:pt x="8972" y="10413"/>
                    <a:pt x="8946" y="10377"/>
                    <a:pt x="8912" y="10333"/>
                  </a:cubicBezTo>
                  <a:cubicBezTo>
                    <a:pt x="8867" y="10273"/>
                    <a:pt x="8821" y="10210"/>
                    <a:pt x="8780" y="10138"/>
                  </a:cubicBezTo>
                  <a:cubicBezTo>
                    <a:pt x="8701" y="10000"/>
                    <a:pt x="8677" y="9865"/>
                    <a:pt x="8657" y="9758"/>
                  </a:cubicBezTo>
                  <a:cubicBezTo>
                    <a:pt x="8643" y="9685"/>
                    <a:pt x="8632" y="9623"/>
                    <a:pt x="8608" y="9573"/>
                  </a:cubicBezTo>
                  <a:cubicBezTo>
                    <a:pt x="8508" y="9358"/>
                    <a:pt x="7943" y="9271"/>
                    <a:pt x="7530" y="9207"/>
                  </a:cubicBezTo>
                  <a:cubicBezTo>
                    <a:pt x="7368" y="9182"/>
                    <a:pt x="7216" y="9159"/>
                    <a:pt x="7090" y="9130"/>
                  </a:cubicBezTo>
                  <a:cubicBezTo>
                    <a:pt x="6424" y="8983"/>
                    <a:pt x="5426" y="8189"/>
                    <a:pt x="5455" y="7489"/>
                  </a:cubicBezTo>
                  <a:cubicBezTo>
                    <a:pt x="5462" y="7294"/>
                    <a:pt x="5538" y="7135"/>
                    <a:pt x="5598" y="7007"/>
                  </a:cubicBezTo>
                  <a:cubicBezTo>
                    <a:pt x="5699" y="6794"/>
                    <a:pt x="5733" y="6722"/>
                    <a:pt x="5555" y="6546"/>
                  </a:cubicBezTo>
                  <a:cubicBezTo>
                    <a:pt x="5516" y="6518"/>
                    <a:pt x="5248" y="6336"/>
                    <a:pt x="5117" y="6248"/>
                  </a:cubicBezTo>
                  <a:lnTo>
                    <a:pt x="4545" y="6248"/>
                  </a:lnTo>
                  <a:lnTo>
                    <a:pt x="4805" y="6013"/>
                  </a:lnTo>
                  <a:lnTo>
                    <a:pt x="4673" y="5587"/>
                  </a:lnTo>
                  <a:lnTo>
                    <a:pt x="4625" y="5450"/>
                  </a:lnTo>
                  <a:cubicBezTo>
                    <a:pt x="4556" y="5269"/>
                    <a:pt x="4471" y="5044"/>
                    <a:pt x="4541" y="4810"/>
                  </a:cubicBezTo>
                  <a:cubicBezTo>
                    <a:pt x="4578" y="4686"/>
                    <a:pt x="4681" y="4590"/>
                    <a:pt x="4772" y="4506"/>
                  </a:cubicBezTo>
                  <a:cubicBezTo>
                    <a:pt x="4801" y="4479"/>
                    <a:pt x="4844" y="4439"/>
                    <a:pt x="4855" y="4423"/>
                  </a:cubicBezTo>
                  <a:cubicBezTo>
                    <a:pt x="4791" y="4379"/>
                    <a:pt x="4280" y="4143"/>
                    <a:pt x="4112" y="4066"/>
                  </a:cubicBezTo>
                  <a:cubicBezTo>
                    <a:pt x="4023" y="4024"/>
                    <a:pt x="3944" y="3988"/>
                    <a:pt x="3887" y="3958"/>
                  </a:cubicBezTo>
                  <a:cubicBezTo>
                    <a:pt x="3461" y="3736"/>
                    <a:pt x="2857" y="3644"/>
                    <a:pt x="2325" y="3563"/>
                  </a:cubicBezTo>
                  <a:lnTo>
                    <a:pt x="1984" y="3511"/>
                  </a:lnTo>
                  <a:cubicBezTo>
                    <a:pt x="1524" y="3442"/>
                    <a:pt x="957" y="3357"/>
                    <a:pt x="571" y="3046"/>
                  </a:cubicBezTo>
                  <a:cubicBezTo>
                    <a:pt x="473" y="3011"/>
                    <a:pt x="399" y="2964"/>
                    <a:pt x="338" y="2925"/>
                  </a:cubicBezTo>
                  <a:cubicBezTo>
                    <a:pt x="282" y="2889"/>
                    <a:pt x="249" y="2868"/>
                    <a:pt x="212" y="2860"/>
                  </a:cubicBezTo>
                  <a:lnTo>
                    <a:pt x="0" y="2808"/>
                  </a:lnTo>
                  <a:lnTo>
                    <a:pt x="4" y="2617"/>
                  </a:lnTo>
                  <a:cubicBezTo>
                    <a:pt x="8" y="2412"/>
                    <a:pt x="35" y="2206"/>
                    <a:pt x="63" y="2003"/>
                  </a:cubicBezTo>
                  <a:lnTo>
                    <a:pt x="119" y="1536"/>
                  </a:lnTo>
                  <a:lnTo>
                    <a:pt x="363" y="1524"/>
                  </a:lnTo>
                  <a:cubicBezTo>
                    <a:pt x="475" y="1519"/>
                    <a:pt x="585" y="1515"/>
                    <a:pt x="693" y="1515"/>
                  </a:cubicBezTo>
                  <a:cubicBezTo>
                    <a:pt x="1075" y="1515"/>
                    <a:pt x="1382" y="1565"/>
                    <a:pt x="1660" y="1674"/>
                  </a:cubicBezTo>
                  <a:cubicBezTo>
                    <a:pt x="1999" y="1806"/>
                    <a:pt x="2285" y="2020"/>
                    <a:pt x="2560" y="2226"/>
                  </a:cubicBezTo>
                  <a:cubicBezTo>
                    <a:pt x="2727" y="2352"/>
                    <a:pt x="2894" y="2477"/>
                    <a:pt x="3070" y="2578"/>
                  </a:cubicBezTo>
                  <a:cubicBezTo>
                    <a:pt x="3328" y="2725"/>
                    <a:pt x="3845" y="2802"/>
                    <a:pt x="4221" y="2802"/>
                  </a:cubicBezTo>
                  <a:lnTo>
                    <a:pt x="4344" y="2799"/>
                  </a:lnTo>
                  <a:cubicBezTo>
                    <a:pt x="4525" y="2791"/>
                    <a:pt x="4648" y="2757"/>
                    <a:pt x="4745" y="2689"/>
                  </a:cubicBezTo>
                  <a:cubicBezTo>
                    <a:pt x="4891" y="2587"/>
                    <a:pt x="5079" y="2535"/>
                    <a:pt x="5307" y="2535"/>
                  </a:cubicBezTo>
                  <a:cubicBezTo>
                    <a:pt x="5636" y="2535"/>
                    <a:pt x="6016" y="2641"/>
                    <a:pt x="6382" y="2743"/>
                  </a:cubicBezTo>
                  <a:cubicBezTo>
                    <a:pt x="6687" y="2828"/>
                    <a:pt x="7001" y="2916"/>
                    <a:pt x="7209" y="2916"/>
                  </a:cubicBezTo>
                  <a:cubicBezTo>
                    <a:pt x="7325" y="2916"/>
                    <a:pt x="7390" y="2916"/>
                    <a:pt x="7392" y="2708"/>
                  </a:cubicBezTo>
                  <a:lnTo>
                    <a:pt x="7394" y="2461"/>
                  </a:lnTo>
                  <a:cubicBezTo>
                    <a:pt x="7394" y="2461"/>
                    <a:pt x="7680" y="2462"/>
                    <a:pt x="7681" y="2462"/>
                  </a:cubicBezTo>
                  <a:cubicBezTo>
                    <a:pt x="8229" y="2462"/>
                    <a:pt x="8276" y="2425"/>
                    <a:pt x="8325" y="1967"/>
                  </a:cubicBezTo>
                  <a:cubicBezTo>
                    <a:pt x="8377" y="1466"/>
                    <a:pt x="8535" y="759"/>
                    <a:pt x="9293" y="412"/>
                  </a:cubicBezTo>
                  <a:cubicBezTo>
                    <a:pt x="9631" y="257"/>
                    <a:pt x="10044" y="232"/>
                    <a:pt x="10445" y="207"/>
                  </a:cubicBezTo>
                  <a:cubicBezTo>
                    <a:pt x="10674" y="193"/>
                    <a:pt x="10900" y="181"/>
                    <a:pt x="11094" y="138"/>
                  </a:cubicBezTo>
                  <a:lnTo>
                    <a:pt x="11282" y="95"/>
                  </a:lnTo>
                  <a:cubicBezTo>
                    <a:pt x="11488" y="46"/>
                    <a:pt x="11682" y="0"/>
                    <a:pt x="11903" y="0"/>
                  </a:cubicBezTo>
                  <a:cubicBezTo>
                    <a:pt x="12095" y="0"/>
                    <a:pt x="12281" y="36"/>
                    <a:pt x="12471" y="110"/>
                  </a:cubicBezTo>
                  <a:cubicBezTo>
                    <a:pt x="12886" y="269"/>
                    <a:pt x="13278" y="420"/>
                    <a:pt x="13736" y="532"/>
                  </a:cubicBezTo>
                  <a:lnTo>
                    <a:pt x="13897" y="566"/>
                  </a:lnTo>
                  <a:cubicBezTo>
                    <a:pt x="14239" y="633"/>
                    <a:pt x="14756" y="735"/>
                    <a:pt x="14897" y="1098"/>
                  </a:cubicBezTo>
                  <a:cubicBezTo>
                    <a:pt x="15049" y="1498"/>
                    <a:pt x="14700" y="1740"/>
                    <a:pt x="14217" y="2075"/>
                  </a:cubicBezTo>
                  <a:cubicBezTo>
                    <a:pt x="14183" y="2139"/>
                    <a:pt x="14307" y="2228"/>
                    <a:pt x="14411" y="2272"/>
                  </a:cubicBezTo>
                  <a:lnTo>
                    <a:pt x="14695" y="2392"/>
                  </a:lnTo>
                  <a:lnTo>
                    <a:pt x="14527" y="2625"/>
                  </a:lnTo>
                  <a:cubicBezTo>
                    <a:pt x="14456" y="2722"/>
                    <a:pt x="14400" y="2821"/>
                    <a:pt x="14359" y="2919"/>
                  </a:cubicBezTo>
                  <a:cubicBezTo>
                    <a:pt x="14307" y="3043"/>
                    <a:pt x="14159" y="3194"/>
                    <a:pt x="14023" y="3314"/>
                  </a:cubicBezTo>
                  <a:cubicBezTo>
                    <a:pt x="14221" y="3513"/>
                    <a:pt x="14343" y="3591"/>
                    <a:pt x="14635" y="3651"/>
                  </a:cubicBezTo>
                  <a:cubicBezTo>
                    <a:pt x="15416" y="3815"/>
                    <a:pt x="16303" y="4269"/>
                    <a:pt x="16526" y="4912"/>
                  </a:cubicBezTo>
                  <a:cubicBezTo>
                    <a:pt x="16621" y="5185"/>
                    <a:pt x="16631" y="5606"/>
                    <a:pt x="16143" y="6061"/>
                  </a:cubicBezTo>
                  <a:cubicBezTo>
                    <a:pt x="15788" y="6392"/>
                    <a:pt x="15689" y="6585"/>
                    <a:pt x="15803" y="6727"/>
                  </a:cubicBezTo>
                  <a:cubicBezTo>
                    <a:pt x="15825" y="6755"/>
                    <a:pt x="15939" y="6802"/>
                    <a:pt x="16008" y="6829"/>
                  </a:cubicBezTo>
                  <a:cubicBezTo>
                    <a:pt x="16100" y="6866"/>
                    <a:pt x="16190" y="6904"/>
                    <a:pt x="16258" y="6947"/>
                  </a:cubicBezTo>
                  <a:cubicBezTo>
                    <a:pt x="16431" y="7057"/>
                    <a:pt x="16551" y="7181"/>
                    <a:pt x="16667" y="7302"/>
                  </a:cubicBezTo>
                  <a:cubicBezTo>
                    <a:pt x="16732" y="7370"/>
                    <a:pt x="16797" y="7438"/>
                    <a:pt x="16874" y="7501"/>
                  </a:cubicBezTo>
                  <a:cubicBezTo>
                    <a:pt x="17218" y="7784"/>
                    <a:pt x="17993" y="8499"/>
                    <a:pt x="17727" y="8992"/>
                  </a:cubicBezTo>
                  <a:cubicBezTo>
                    <a:pt x="17633" y="9164"/>
                    <a:pt x="17480" y="9229"/>
                    <a:pt x="17379" y="9272"/>
                  </a:cubicBezTo>
                  <a:cubicBezTo>
                    <a:pt x="17285" y="9312"/>
                    <a:pt x="17274" y="9317"/>
                    <a:pt x="17253" y="9387"/>
                  </a:cubicBezTo>
                  <a:cubicBezTo>
                    <a:pt x="17161" y="9699"/>
                    <a:pt x="17173" y="10378"/>
                    <a:pt x="17402" y="10692"/>
                  </a:cubicBezTo>
                  <a:cubicBezTo>
                    <a:pt x="17484" y="10804"/>
                    <a:pt x="17558" y="10817"/>
                    <a:pt x="17583" y="10821"/>
                  </a:cubicBezTo>
                  <a:lnTo>
                    <a:pt x="17779" y="10822"/>
                  </a:lnTo>
                  <a:lnTo>
                    <a:pt x="17908" y="10819"/>
                  </a:lnTo>
                  <a:cubicBezTo>
                    <a:pt x="17986" y="10819"/>
                    <a:pt x="18192" y="10819"/>
                    <a:pt x="18336" y="10960"/>
                  </a:cubicBezTo>
                  <a:cubicBezTo>
                    <a:pt x="18494" y="11114"/>
                    <a:pt x="18462" y="11334"/>
                    <a:pt x="18453" y="11406"/>
                  </a:cubicBezTo>
                  <a:cubicBezTo>
                    <a:pt x="18433" y="11548"/>
                    <a:pt x="18462" y="11570"/>
                    <a:pt x="18703" y="11680"/>
                  </a:cubicBezTo>
                  <a:cubicBezTo>
                    <a:pt x="18820" y="11732"/>
                    <a:pt x="18952" y="11793"/>
                    <a:pt x="19073" y="11889"/>
                  </a:cubicBezTo>
                  <a:cubicBezTo>
                    <a:pt x="19254" y="12033"/>
                    <a:pt x="19343" y="12179"/>
                    <a:pt x="19342" y="12333"/>
                  </a:cubicBezTo>
                  <a:cubicBezTo>
                    <a:pt x="19339" y="12555"/>
                    <a:pt x="19157" y="12694"/>
                    <a:pt x="19011" y="12807"/>
                  </a:cubicBezTo>
                  <a:cubicBezTo>
                    <a:pt x="18818" y="12955"/>
                    <a:pt x="18827" y="12970"/>
                    <a:pt x="18853" y="13017"/>
                  </a:cubicBezTo>
                  <a:cubicBezTo>
                    <a:pt x="19023" y="13323"/>
                    <a:pt x="19620" y="13538"/>
                    <a:pt x="20147" y="13727"/>
                  </a:cubicBezTo>
                  <a:cubicBezTo>
                    <a:pt x="20520" y="13861"/>
                    <a:pt x="20873" y="13988"/>
                    <a:pt x="21123" y="14154"/>
                  </a:cubicBezTo>
                  <a:cubicBezTo>
                    <a:pt x="21385" y="14328"/>
                    <a:pt x="21533" y="14557"/>
                    <a:pt x="21552" y="14816"/>
                  </a:cubicBezTo>
                  <a:cubicBezTo>
                    <a:pt x="21600" y="15520"/>
                    <a:pt x="20693" y="16286"/>
                    <a:pt x="20094" y="16793"/>
                  </a:cubicBezTo>
                  <a:cubicBezTo>
                    <a:pt x="19997" y="16873"/>
                    <a:pt x="19913" y="16945"/>
                    <a:pt x="19846" y="17005"/>
                  </a:cubicBezTo>
                  <a:cubicBezTo>
                    <a:pt x="19197" y="17588"/>
                    <a:pt x="18404" y="18138"/>
                    <a:pt x="17346" y="18736"/>
                  </a:cubicBezTo>
                  <a:lnTo>
                    <a:pt x="17063" y="18895"/>
                  </a:lnTo>
                  <a:cubicBezTo>
                    <a:pt x="16487" y="19217"/>
                    <a:pt x="15943" y="19522"/>
                    <a:pt x="15430" y="19945"/>
                  </a:cubicBezTo>
                  <a:lnTo>
                    <a:pt x="15374" y="19980"/>
                  </a:lnTo>
                  <a:lnTo>
                    <a:pt x="15253" y="20029"/>
                  </a:lnTo>
                  <a:lnTo>
                    <a:pt x="15101" y="20045"/>
                  </a:lnTo>
                  <a:cubicBezTo>
                    <a:pt x="12989" y="20199"/>
                    <a:pt x="11091" y="20598"/>
                    <a:pt x="9169" y="21028"/>
                  </a:cubicBezTo>
                  <a:cubicBezTo>
                    <a:pt x="8797" y="21111"/>
                    <a:pt x="8426" y="21203"/>
                    <a:pt x="8057" y="21295"/>
                  </a:cubicBezTo>
                  <a:cubicBezTo>
                    <a:pt x="7703" y="21382"/>
                    <a:pt x="7351" y="21469"/>
                    <a:pt x="7001" y="21549"/>
                  </a:cubicBezTo>
                  <a:cubicBezTo>
                    <a:pt x="6851" y="21583"/>
                    <a:pt x="6759" y="21600"/>
                    <a:pt x="6675" y="21600"/>
                  </a:cubicBez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72" name="Shape 17050">
              <a:extLst>
                <a:ext uri="{FF2B5EF4-FFF2-40B4-BE49-F238E27FC236}">
                  <a16:creationId xmlns:a16="http://schemas.microsoft.com/office/drawing/2014/main" id="{378CF9CC-5678-5575-424E-236D7EEEC61A}"/>
                </a:ext>
              </a:extLst>
            </p:cNvPr>
            <p:cNvSpPr/>
            <p:nvPr/>
          </p:nvSpPr>
          <p:spPr>
            <a:xfrm>
              <a:off x="5664105" y="1618237"/>
              <a:ext cx="677334" cy="464412"/>
            </a:xfrm>
            <a:custGeom>
              <a:avLst/>
              <a:gdLst/>
              <a:ahLst/>
              <a:cxnLst>
                <a:cxn ang="0">
                  <a:pos x="wd2" y="hd2"/>
                </a:cxn>
                <a:cxn ang="5400000">
                  <a:pos x="wd2" y="hd2"/>
                </a:cxn>
                <a:cxn ang="10800000">
                  <a:pos x="wd2" y="hd2"/>
                </a:cxn>
                <a:cxn ang="16200000">
                  <a:pos x="wd2" y="hd2"/>
                </a:cxn>
              </a:cxnLst>
              <a:rect l="0" t="0" r="r" b="b"/>
              <a:pathLst>
                <a:path w="21546" h="21600" extrusionOk="0">
                  <a:moveTo>
                    <a:pt x="556" y="19491"/>
                  </a:moveTo>
                  <a:cubicBezTo>
                    <a:pt x="601" y="19520"/>
                    <a:pt x="672" y="19549"/>
                    <a:pt x="729" y="19549"/>
                  </a:cubicBezTo>
                  <a:cubicBezTo>
                    <a:pt x="762" y="19429"/>
                    <a:pt x="748" y="19406"/>
                    <a:pt x="748" y="19406"/>
                  </a:cubicBezTo>
                  <a:cubicBezTo>
                    <a:pt x="736" y="19405"/>
                    <a:pt x="725" y="19404"/>
                    <a:pt x="715" y="19404"/>
                  </a:cubicBezTo>
                  <a:cubicBezTo>
                    <a:pt x="676" y="19404"/>
                    <a:pt x="650" y="19410"/>
                    <a:pt x="625" y="19416"/>
                  </a:cubicBezTo>
                  <a:cubicBezTo>
                    <a:pt x="580" y="19425"/>
                    <a:pt x="536" y="19433"/>
                    <a:pt x="495" y="19433"/>
                  </a:cubicBezTo>
                  <a:cubicBezTo>
                    <a:pt x="485" y="19433"/>
                    <a:pt x="476" y="19433"/>
                    <a:pt x="466" y="19432"/>
                  </a:cubicBezTo>
                  <a:lnTo>
                    <a:pt x="556" y="19491"/>
                  </a:lnTo>
                  <a:close/>
                  <a:moveTo>
                    <a:pt x="2084" y="21600"/>
                  </a:moveTo>
                  <a:cubicBezTo>
                    <a:pt x="1739" y="21600"/>
                    <a:pt x="1430" y="21482"/>
                    <a:pt x="1190" y="21259"/>
                  </a:cubicBezTo>
                  <a:cubicBezTo>
                    <a:pt x="1119" y="21193"/>
                    <a:pt x="1051" y="21135"/>
                    <a:pt x="986" y="21079"/>
                  </a:cubicBezTo>
                  <a:cubicBezTo>
                    <a:pt x="627" y="20770"/>
                    <a:pt x="317" y="20503"/>
                    <a:pt x="369" y="19649"/>
                  </a:cubicBezTo>
                  <a:lnTo>
                    <a:pt x="384" y="19409"/>
                  </a:lnTo>
                  <a:cubicBezTo>
                    <a:pt x="211" y="19329"/>
                    <a:pt x="24" y="19097"/>
                    <a:pt x="60" y="18454"/>
                  </a:cubicBezTo>
                  <a:cubicBezTo>
                    <a:pt x="69" y="18290"/>
                    <a:pt x="84" y="18134"/>
                    <a:pt x="100" y="17982"/>
                  </a:cubicBezTo>
                  <a:cubicBezTo>
                    <a:pt x="130" y="17685"/>
                    <a:pt x="159" y="17405"/>
                    <a:pt x="125" y="17112"/>
                  </a:cubicBezTo>
                  <a:cubicBezTo>
                    <a:pt x="77" y="16717"/>
                    <a:pt x="37" y="16284"/>
                    <a:pt x="55" y="15799"/>
                  </a:cubicBezTo>
                  <a:cubicBezTo>
                    <a:pt x="59" y="15687"/>
                    <a:pt x="45" y="15565"/>
                    <a:pt x="29" y="15437"/>
                  </a:cubicBezTo>
                  <a:cubicBezTo>
                    <a:pt x="-4" y="15157"/>
                    <a:pt x="-46" y="14809"/>
                    <a:pt x="145" y="14518"/>
                  </a:cubicBezTo>
                  <a:cubicBezTo>
                    <a:pt x="279" y="14316"/>
                    <a:pt x="531" y="14121"/>
                    <a:pt x="708" y="14025"/>
                  </a:cubicBezTo>
                  <a:cubicBezTo>
                    <a:pt x="747" y="14004"/>
                    <a:pt x="790" y="13994"/>
                    <a:pt x="841" y="13994"/>
                  </a:cubicBezTo>
                  <a:cubicBezTo>
                    <a:pt x="874" y="13994"/>
                    <a:pt x="908" y="13998"/>
                    <a:pt x="942" y="14003"/>
                  </a:cubicBezTo>
                  <a:cubicBezTo>
                    <a:pt x="968" y="14006"/>
                    <a:pt x="994" y="14010"/>
                    <a:pt x="1020" y="14010"/>
                  </a:cubicBezTo>
                  <a:cubicBezTo>
                    <a:pt x="1053" y="14010"/>
                    <a:pt x="1064" y="14002"/>
                    <a:pt x="1067" y="13999"/>
                  </a:cubicBezTo>
                  <a:cubicBezTo>
                    <a:pt x="1078" y="13970"/>
                    <a:pt x="1133" y="13756"/>
                    <a:pt x="1135" y="13697"/>
                  </a:cubicBezTo>
                  <a:lnTo>
                    <a:pt x="1237" y="13706"/>
                  </a:lnTo>
                  <a:lnTo>
                    <a:pt x="1258" y="13680"/>
                  </a:lnTo>
                  <a:lnTo>
                    <a:pt x="1267" y="13476"/>
                  </a:lnTo>
                  <a:cubicBezTo>
                    <a:pt x="1302" y="13479"/>
                    <a:pt x="1341" y="13481"/>
                    <a:pt x="1383" y="13481"/>
                  </a:cubicBezTo>
                  <a:cubicBezTo>
                    <a:pt x="1517" y="13481"/>
                    <a:pt x="1642" y="13463"/>
                    <a:pt x="1736" y="13432"/>
                  </a:cubicBezTo>
                  <a:cubicBezTo>
                    <a:pt x="1764" y="12911"/>
                    <a:pt x="2054" y="12876"/>
                    <a:pt x="2251" y="12852"/>
                  </a:cubicBezTo>
                  <a:cubicBezTo>
                    <a:pt x="2340" y="12842"/>
                    <a:pt x="2432" y="12830"/>
                    <a:pt x="2508" y="12788"/>
                  </a:cubicBezTo>
                  <a:cubicBezTo>
                    <a:pt x="2770" y="12641"/>
                    <a:pt x="2912" y="12471"/>
                    <a:pt x="2980" y="12218"/>
                  </a:cubicBezTo>
                  <a:cubicBezTo>
                    <a:pt x="2994" y="12166"/>
                    <a:pt x="3000" y="12106"/>
                    <a:pt x="3007" y="12042"/>
                  </a:cubicBezTo>
                  <a:cubicBezTo>
                    <a:pt x="3026" y="11861"/>
                    <a:pt x="3057" y="11557"/>
                    <a:pt x="3366" y="11557"/>
                  </a:cubicBezTo>
                  <a:cubicBezTo>
                    <a:pt x="3519" y="11560"/>
                    <a:pt x="3630" y="11675"/>
                    <a:pt x="3727" y="11777"/>
                  </a:cubicBezTo>
                  <a:cubicBezTo>
                    <a:pt x="3803" y="11855"/>
                    <a:pt x="3874" y="11928"/>
                    <a:pt x="3941" y="11928"/>
                  </a:cubicBezTo>
                  <a:cubicBezTo>
                    <a:pt x="4182" y="11916"/>
                    <a:pt x="4363" y="11535"/>
                    <a:pt x="4509" y="11229"/>
                  </a:cubicBezTo>
                  <a:lnTo>
                    <a:pt x="4551" y="11141"/>
                  </a:lnTo>
                  <a:cubicBezTo>
                    <a:pt x="4777" y="10676"/>
                    <a:pt x="5107" y="10585"/>
                    <a:pt x="5398" y="10537"/>
                  </a:cubicBezTo>
                  <a:cubicBezTo>
                    <a:pt x="5446" y="10529"/>
                    <a:pt x="5499" y="10520"/>
                    <a:pt x="5533" y="10512"/>
                  </a:cubicBezTo>
                  <a:cubicBezTo>
                    <a:pt x="5539" y="10447"/>
                    <a:pt x="5545" y="10399"/>
                    <a:pt x="5554" y="10342"/>
                  </a:cubicBezTo>
                  <a:cubicBezTo>
                    <a:pt x="5560" y="10308"/>
                    <a:pt x="5558" y="10289"/>
                    <a:pt x="5553" y="10250"/>
                  </a:cubicBezTo>
                  <a:cubicBezTo>
                    <a:pt x="5541" y="10145"/>
                    <a:pt x="5536" y="10028"/>
                    <a:pt x="5617" y="9863"/>
                  </a:cubicBezTo>
                  <a:cubicBezTo>
                    <a:pt x="5716" y="9662"/>
                    <a:pt x="5861" y="9584"/>
                    <a:pt x="5989" y="9517"/>
                  </a:cubicBezTo>
                  <a:cubicBezTo>
                    <a:pt x="6066" y="9475"/>
                    <a:pt x="6139" y="9437"/>
                    <a:pt x="6189" y="9376"/>
                  </a:cubicBezTo>
                  <a:cubicBezTo>
                    <a:pt x="6290" y="9252"/>
                    <a:pt x="6364" y="9025"/>
                    <a:pt x="6435" y="8804"/>
                  </a:cubicBezTo>
                  <a:cubicBezTo>
                    <a:pt x="6465" y="8710"/>
                    <a:pt x="6495" y="8620"/>
                    <a:pt x="6525" y="8539"/>
                  </a:cubicBezTo>
                  <a:cubicBezTo>
                    <a:pt x="6574" y="8409"/>
                    <a:pt x="6613" y="8271"/>
                    <a:pt x="6653" y="8133"/>
                  </a:cubicBezTo>
                  <a:cubicBezTo>
                    <a:pt x="6721" y="7898"/>
                    <a:pt x="6791" y="7654"/>
                    <a:pt x="6904" y="7441"/>
                  </a:cubicBezTo>
                  <a:cubicBezTo>
                    <a:pt x="7162" y="6958"/>
                    <a:pt x="7464" y="6692"/>
                    <a:pt x="7867" y="6420"/>
                  </a:cubicBezTo>
                  <a:cubicBezTo>
                    <a:pt x="8032" y="6307"/>
                    <a:pt x="8127" y="6156"/>
                    <a:pt x="8204" y="5882"/>
                  </a:cubicBezTo>
                  <a:lnTo>
                    <a:pt x="8239" y="5755"/>
                  </a:lnTo>
                  <a:cubicBezTo>
                    <a:pt x="8323" y="5446"/>
                    <a:pt x="8401" y="5154"/>
                    <a:pt x="8683" y="4914"/>
                  </a:cubicBezTo>
                  <a:cubicBezTo>
                    <a:pt x="8783" y="4829"/>
                    <a:pt x="8896" y="4806"/>
                    <a:pt x="8996" y="4787"/>
                  </a:cubicBezTo>
                  <a:cubicBezTo>
                    <a:pt x="9002" y="4786"/>
                    <a:pt x="9008" y="4785"/>
                    <a:pt x="9013" y="4783"/>
                  </a:cubicBezTo>
                  <a:lnTo>
                    <a:pt x="8917" y="4780"/>
                  </a:lnTo>
                  <a:lnTo>
                    <a:pt x="8868" y="4783"/>
                  </a:lnTo>
                  <a:cubicBezTo>
                    <a:pt x="8663" y="4806"/>
                    <a:pt x="8453" y="4873"/>
                    <a:pt x="8255" y="4939"/>
                  </a:cubicBezTo>
                  <a:lnTo>
                    <a:pt x="8174" y="4967"/>
                  </a:lnTo>
                  <a:cubicBezTo>
                    <a:pt x="7919" y="5054"/>
                    <a:pt x="7630" y="5153"/>
                    <a:pt x="7351" y="5153"/>
                  </a:cubicBezTo>
                  <a:cubicBezTo>
                    <a:pt x="7316" y="5153"/>
                    <a:pt x="7280" y="5152"/>
                    <a:pt x="7245" y="5148"/>
                  </a:cubicBezTo>
                  <a:lnTo>
                    <a:pt x="7136" y="5138"/>
                  </a:lnTo>
                  <a:lnTo>
                    <a:pt x="7122" y="4982"/>
                  </a:lnTo>
                  <a:cubicBezTo>
                    <a:pt x="7110" y="4850"/>
                    <a:pt x="7123" y="4746"/>
                    <a:pt x="7166" y="4633"/>
                  </a:cubicBezTo>
                  <a:lnTo>
                    <a:pt x="7196" y="4556"/>
                  </a:lnTo>
                  <a:lnTo>
                    <a:pt x="7255" y="4538"/>
                  </a:lnTo>
                  <a:cubicBezTo>
                    <a:pt x="7501" y="4464"/>
                    <a:pt x="7828" y="4331"/>
                    <a:pt x="7964" y="4218"/>
                  </a:cubicBezTo>
                  <a:cubicBezTo>
                    <a:pt x="8026" y="4166"/>
                    <a:pt x="8081" y="4095"/>
                    <a:pt x="8139" y="4020"/>
                  </a:cubicBezTo>
                  <a:cubicBezTo>
                    <a:pt x="8207" y="3934"/>
                    <a:pt x="8283" y="3835"/>
                    <a:pt x="8380" y="3755"/>
                  </a:cubicBezTo>
                  <a:cubicBezTo>
                    <a:pt x="8486" y="3668"/>
                    <a:pt x="8570" y="3579"/>
                    <a:pt x="8646" y="3498"/>
                  </a:cubicBezTo>
                  <a:cubicBezTo>
                    <a:pt x="8834" y="3297"/>
                    <a:pt x="9012" y="3107"/>
                    <a:pt x="9368" y="3107"/>
                  </a:cubicBezTo>
                  <a:lnTo>
                    <a:pt x="9619" y="3122"/>
                  </a:lnTo>
                  <a:lnTo>
                    <a:pt x="9569" y="3359"/>
                  </a:lnTo>
                  <a:cubicBezTo>
                    <a:pt x="9548" y="3456"/>
                    <a:pt x="9555" y="3532"/>
                    <a:pt x="9590" y="3601"/>
                  </a:cubicBezTo>
                  <a:cubicBezTo>
                    <a:pt x="9658" y="3735"/>
                    <a:pt x="9831" y="3826"/>
                    <a:pt x="10020" y="3826"/>
                  </a:cubicBezTo>
                  <a:cubicBezTo>
                    <a:pt x="10176" y="3826"/>
                    <a:pt x="10316" y="3762"/>
                    <a:pt x="10385" y="3659"/>
                  </a:cubicBezTo>
                  <a:cubicBezTo>
                    <a:pt x="10391" y="3650"/>
                    <a:pt x="10397" y="3641"/>
                    <a:pt x="10401" y="3632"/>
                  </a:cubicBezTo>
                  <a:cubicBezTo>
                    <a:pt x="10134" y="3594"/>
                    <a:pt x="10000" y="3558"/>
                    <a:pt x="9939" y="3426"/>
                  </a:cubicBezTo>
                  <a:cubicBezTo>
                    <a:pt x="9870" y="3274"/>
                    <a:pt x="9881" y="3142"/>
                    <a:pt x="9903" y="3058"/>
                  </a:cubicBezTo>
                  <a:cubicBezTo>
                    <a:pt x="9975" y="2781"/>
                    <a:pt x="10251" y="2650"/>
                    <a:pt x="10503" y="2549"/>
                  </a:cubicBezTo>
                  <a:lnTo>
                    <a:pt x="10554" y="2528"/>
                  </a:lnTo>
                  <a:cubicBezTo>
                    <a:pt x="10663" y="2480"/>
                    <a:pt x="10769" y="2450"/>
                    <a:pt x="10871" y="2421"/>
                  </a:cubicBezTo>
                  <a:cubicBezTo>
                    <a:pt x="11080" y="2362"/>
                    <a:pt x="11261" y="2311"/>
                    <a:pt x="11418" y="2107"/>
                  </a:cubicBezTo>
                  <a:cubicBezTo>
                    <a:pt x="11547" y="1942"/>
                    <a:pt x="11785" y="1637"/>
                    <a:pt x="12036" y="1637"/>
                  </a:cubicBezTo>
                  <a:cubicBezTo>
                    <a:pt x="12096" y="1637"/>
                    <a:pt x="12152" y="1654"/>
                    <a:pt x="12204" y="1687"/>
                  </a:cubicBezTo>
                  <a:cubicBezTo>
                    <a:pt x="12284" y="1739"/>
                    <a:pt x="12334" y="1818"/>
                    <a:pt x="12369" y="1876"/>
                  </a:cubicBezTo>
                  <a:cubicBezTo>
                    <a:pt x="12412" y="1945"/>
                    <a:pt x="12421" y="1955"/>
                    <a:pt x="12455" y="1955"/>
                  </a:cubicBezTo>
                  <a:cubicBezTo>
                    <a:pt x="12500" y="1955"/>
                    <a:pt x="12536" y="1946"/>
                    <a:pt x="12568" y="1938"/>
                  </a:cubicBezTo>
                  <a:cubicBezTo>
                    <a:pt x="12606" y="1928"/>
                    <a:pt x="12641" y="1920"/>
                    <a:pt x="12677" y="1920"/>
                  </a:cubicBezTo>
                  <a:cubicBezTo>
                    <a:pt x="12760" y="1920"/>
                    <a:pt x="12835" y="1959"/>
                    <a:pt x="12920" y="2045"/>
                  </a:cubicBezTo>
                  <a:cubicBezTo>
                    <a:pt x="12960" y="2086"/>
                    <a:pt x="13007" y="2134"/>
                    <a:pt x="13020" y="2137"/>
                  </a:cubicBezTo>
                  <a:cubicBezTo>
                    <a:pt x="13026" y="2137"/>
                    <a:pt x="13047" y="2131"/>
                    <a:pt x="13117" y="2079"/>
                  </a:cubicBezTo>
                  <a:cubicBezTo>
                    <a:pt x="13138" y="2062"/>
                    <a:pt x="13177" y="2039"/>
                    <a:pt x="13220" y="2014"/>
                  </a:cubicBezTo>
                  <a:cubicBezTo>
                    <a:pt x="13270" y="1985"/>
                    <a:pt x="13385" y="1917"/>
                    <a:pt x="13411" y="1880"/>
                  </a:cubicBezTo>
                  <a:cubicBezTo>
                    <a:pt x="13375" y="1840"/>
                    <a:pt x="13330" y="1670"/>
                    <a:pt x="13447" y="1517"/>
                  </a:cubicBezTo>
                  <a:cubicBezTo>
                    <a:pt x="13521" y="1418"/>
                    <a:pt x="13632" y="1407"/>
                    <a:pt x="13710" y="1407"/>
                  </a:cubicBezTo>
                  <a:cubicBezTo>
                    <a:pt x="13758" y="1407"/>
                    <a:pt x="13808" y="1411"/>
                    <a:pt x="13854" y="1416"/>
                  </a:cubicBezTo>
                  <a:cubicBezTo>
                    <a:pt x="13889" y="1420"/>
                    <a:pt x="13921" y="1423"/>
                    <a:pt x="13947" y="1423"/>
                  </a:cubicBezTo>
                  <a:cubicBezTo>
                    <a:pt x="14165" y="1398"/>
                    <a:pt x="14205" y="1347"/>
                    <a:pt x="14211" y="1337"/>
                  </a:cubicBezTo>
                  <a:cubicBezTo>
                    <a:pt x="14189" y="1328"/>
                    <a:pt x="14063" y="1232"/>
                    <a:pt x="14021" y="1200"/>
                  </a:cubicBezTo>
                  <a:lnTo>
                    <a:pt x="13976" y="1166"/>
                  </a:lnTo>
                  <a:lnTo>
                    <a:pt x="14045" y="806"/>
                  </a:lnTo>
                  <a:lnTo>
                    <a:pt x="14148" y="808"/>
                  </a:lnTo>
                  <a:cubicBezTo>
                    <a:pt x="14299" y="808"/>
                    <a:pt x="14475" y="795"/>
                    <a:pt x="14634" y="700"/>
                  </a:cubicBezTo>
                  <a:cubicBezTo>
                    <a:pt x="14759" y="626"/>
                    <a:pt x="14926" y="542"/>
                    <a:pt x="15108" y="542"/>
                  </a:cubicBezTo>
                  <a:cubicBezTo>
                    <a:pt x="15193" y="542"/>
                    <a:pt x="15277" y="560"/>
                    <a:pt x="15356" y="596"/>
                  </a:cubicBezTo>
                  <a:cubicBezTo>
                    <a:pt x="15455" y="642"/>
                    <a:pt x="15536" y="664"/>
                    <a:pt x="15604" y="664"/>
                  </a:cubicBezTo>
                  <a:cubicBezTo>
                    <a:pt x="15717" y="664"/>
                    <a:pt x="15810" y="603"/>
                    <a:pt x="15906" y="467"/>
                  </a:cubicBezTo>
                  <a:cubicBezTo>
                    <a:pt x="16026" y="296"/>
                    <a:pt x="16066" y="280"/>
                    <a:pt x="16237" y="270"/>
                  </a:cubicBezTo>
                  <a:cubicBezTo>
                    <a:pt x="16367" y="263"/>
                    <a:pt x="16483" y="252"/>
                    <a:pt x="16594" y="198"/>
                  </a:cubicBezTo>
                  <a:cubicBezTo>
                    <a:pt x="16625" y="183"/>
                    <a:pt x="16653" y="158"/>
                    <a:pt x="16686" y="129"/>
                  </a:cubicBezTo>
                  <a:cubicBezTo>
                    <a:pt x="16747" y="75"/>
                    <a:pt x="16823" y="8"/>
                    <a:pt x="16934" y="0"/>
                  </a:cubicBezTo>
                  <a:cubicBezTo>
                    <a:pt x="16935" y="0"/>
                    <a:pt x="16936" y="0"/>
                    <a:pt x="16937" y="0"/>
                  </a:cubicBezTo>
                  <a:cubicBezTo>
                    <a:pt x="17076" y="0"/>
                    <a:pt x="17181" y="51"/>
                    <a:pt x="17274" y="97"/>
                  </a:cubicBezTo>
                  <a:cubicBezTo>
                    <a:pt x="17328" y="122"/>
                    <a:pt x="17381" y="149"/>
                    <a:pt x="17435" y="163"/>
                  </a:cubicBezTo>
                  <a:lnTo>
                    <a:pt x="17544" y="192"/>
                  </a:lnTo>
                  <a:lnTo>
                    <a:pt x="17544" y="409"/>
                  </a:lnTo>
                  <a:cubicBezTo>
                    <a:pt x="17545" y="409"/>
                    <a:pt x="17546" y="409"/>
                    <a:pt x="17547" y="408"/>
                  </a:cubicBezTo>
                  <a:cubicBezTo>
                    <a:pt x="17574" y="402"/>
                    <a:pt x="17597" y="400"/>
                    <a:pt x="17618" y="400"/>
                  </a:cubicBezTo>
                  <a:cubicBezTo>
                    <a:pt x="17712" y="400"/>
                    <a:pt x="17769" y="455"/>
                    <a:pt x="17800" y="501"/>
                  </a:cubicBezTo>
                  <a:cubicBezTo>
                    <a:pt x="17879" y="618"/>
                    <a:pt x="17876" y="787"/>
                    <a:pt x="17873" y="922"/>
                  </a:cubicBezTo>
                  <a:cubicBezTo>
                    <a:pt x="17873" y="944"/>
                    <a:pt x="17872" y="973"/>
                    <a:pt x="17872" y="1000"/>
                  </a:cubicBezTo>
                  <a:cubicBezTo>
                    <a:pt x="17912" y="930"/>
                    <a:pt x="17957" y="828"/>
                    <a:pt x="17980" y="774"/>
                  </a:cubicBezTo>
                  <a:cubicBezTo>
                    <a:pt x="18011" y="705"/>
                    <a:pt x="18038" y="647"/>
                    <a:pt x="18057" y="615"/>
                  </a:cubicBezTo>
                  <a:cubicBezTo>
                    <a:pt x="18250" y="292"/>
                    <a:pt x="18499" y="127"/>
                    <a:pt x="18797" y="127"/>
                  </a:cubicBezTo>
                  <a:cubicBezTo>
                    <a:pt x="18883" y="127"/>
                    <a:pt x="18972" y="141"/>
                    <a:pt x="19063" y="167"/>
                  </a:cubicBezTo>
                  <a:cubicBezTo>
                    <a:pt x="19139" y="189"/>
                    <a:pt x="19363" y="251"/>
                    <a:pt x="19354" y="635"/>
                  </a:cubicBezTo>
                  <a:cubicBezTo>
                    <a:pt x="19467" y="513"/>
                    <a:pt x="19593" y="432"/>
                    <a:pt x="19732" y="432"/>
                  </a:cubicBezTo>
                  <a:cubicBezTo>
                    <a:pt x="19829" y="432"/>
                    <a:pt x="19923" y="473"/>
                    <a:pt x="20013" y="554"/>
                  </a:cubicBezTo>
                  <a:cubicBezTo>
                    <a:pt x="20050" y="587"/>
                    <a:pt x="20075" y="623"/>
                    <a:pt x="20093" y="649"/>
                  </a:cubicBezTo>
                  <a:cubicBezTo>
                    <a:pt x="20116" y="682"/>
                    <a:pt x="20120" y="688"/>
                    <a:pt x="20150" y="696"/>
                  </a:cubicBezTo>
                  <a:cubicBezTo>
                    <a:pt x="20167" y="701"/>
                    <a:pt x="20183" y="702"/>
                    <a:pt x="20199" y="702"/>
                  </a:cubicBezTo>
                  <a:cubicBezTo>
                    <a:pt x="20224" y="702"/>
                    <a:pt x="20249" y="699"/>
                    <a:pt x="20274" y="696"/>
                  </a:cubicBezTo>
                  <a:cubicBezTo>
                    <a:pt x="20306" y="692"/>
                    <a:pt x="20338" y="689"/>
                    <a:pt x="20369" y="689"/>
                  </a:cubicBezTo>
                  <a:cubicBezTo>
                    <a:pt x="20391" y="689"/>
                    <a:pt x="20412" y="690"/>
                    <a:pt x="20434" y="694"/>
                  </a:cubicBezTo>
                  <a:cubicBezTo>
                    <a:pt x="20507" y="705"/>
                    <a:pt x="20576" y="739"/>
                    <a:pt x="20641" y="770"/>
                  </a:cubicBezTo>
                  <a:cubicBezTo>
                    <a:pt x="20689" y="793"/>
                    <a:pt x="20736" y="817"/>
                    <a:pt x="20785" y="828"/>
                  </a:cubicBezTo>
                  <a:cubicBezTo>
                    <a:pt x="20899" y="853"/>
                    <a:pt x="21468" y="996"/>
                    <a:pt x="21508" y="1268"/>
                  </a:cubicBezTo>
                  <a:lnTo>
                    <a:pt x="21526" y="1398"/>
                  </a:lnTo>
                  <a:lnTo>
                    <a:pt x="21437" y="1502"/>
                  </a:lnTo>
                  <a:cubicBezTo>
                    <a:pt x="21335" y="1597"/>
                    <a:pt x="21223" y="1615"/>
                    <a:pt x="21123" y="1632"/>
                  </a:cubicBezTo>
                  <a:cubicBezTo>
                    <a:pt x="21080" y="1639"/>
                    <a:pt x="21037" y="1645"/>
                    <a:pt x="20995" y="1660"/>
                  </a:cubicBezTo>
                  <a:cubicBezTo>
                    <a:pt x="20995" y="1660"/>
                    <a:pt x="20680" y="1775"/>
                    <a:pt x="20609" y="1800"/>
                  </a:cubicBezTo>
                  <a:cubicBezTo>
                    <a:pt x="20835" y="1896"/>
                    <a:pt x="21064" y="1975"/>
                    <a:pt x="21302" y="2056"/>
                  </a:cubicBezTo>
                  <a:lnTo>
                    <a:pt x="21424" y="2098"/>
                  </a:lnTo>
                  <a:lnTo>
                    <a:pt x="21410" y="2288"/>
                  </a:lnTo>
                  <a:lnTo>
                    <a:pt x="21522" y="2305"/>
                  </a:lnTo>
                  <a:cubicBezTo>
                    <a:pt x="21522" y="2332"/>
                    <a:pt x="21529" y="2380"/>
                    <a:pt x="21533" y="2426"/>
                  </a:cubicBezTo>
                  <a:cubicBezTo>
                    <a:pt x="21548" y="2557"/>
                    <a:pt x="21554" y="2610"/>
                    <a:pt x="21529" y="2677"/>
                  </a:cubicBezTo>
                  <a:cubicBezTo>
                    <a:pt x="21473" y="2826"/>
                    <a:pt x="21410" y="2860"/>
                    <a:pt x="21327" y="2866"/>
                  </a:cubicBezTo>
                  <a:cubicBezTo>
                    <a:pt x="21256" y="2880"/>
                    <a:pt x="21227" y="2884"/>
                    <a:pt x="21195" y="2884"/>
                  </a:cubicBezTo>
                  <a:cubicBezTo>
                    <a:pt x="21089" y="2884"/>
                    <a:pt x="20976" y="2841"/>
                    <a:pt x="20875" y="2795"/>
                  </a:cubicBezTo>
                  <a:cubicBezTo>
                    <a:pt x="20805" y="2891"/>
                    <a:pt x="20678" y="3011"/>
                    <a:pt x="20461" y="3197"/>
                  </a:cubicBezTo>
                  <a:lnTo>
                    <a:pt x="20398" y="3252"/>
                  </a:lnTo>
                  <a:cubicBezTo>
                    <a:pt x="20260" y="3401"/>
                    <a:pt x="20151" y="3569"/>
                    <a:pt x="20074" y="3751"/>
                  </a:cubicBezTo>
                  <a:lnTo>
                    <a:pt x="19960" y="3651"/>
                  </a:lnTo>
                  <a:lnTo>
                    <a:pt x="19906" y="3812"/>
                  </a:lnTo>
                  <a:cubicBezTo>
                    <a:pt x="19866" y="3784"/>
                    <a:pt x="19665" y="3629"/>
                    <a:pt x="19646" y="3376"/>
                  </a:cubicBezTo>
                  <a:cubicBezTo>
                    <a:pt x="19639" y="3282"/>
                    <a:pt x="19654" y="3143"/>
                    <a:pt x="19766" y="3014"/>
                  </a:cubicBezTo>
                  <a:cubicBezTo>
                    <a:pt x="19917" y="2839"/>
                    <a:pt x="20009" y="2729"/>
                    <a:pt x="19997" y="2675"/>
                  </a:cubicBezTo>
                  <a:cubicBezTo>
                    <a:pt x="19979" y="2599"/>
                    <a:pt x="19801" y="2541"/>
                    <a:pt x="19725" y="2515"/>
                  </a:cubicBezTo>
                  <a:lnTo>
                    <a:pt x="19637" y="2485"/>
                  </a:lnTo>
                  <a:cubicBezTo>
                    <a:pt x="19404" y="2389"/>
                    <a:pt x="19212" y="2267"/>
                    <a:pt x="19010" y="2137"/>
                  </a:cubicBezTo>
                  <a:cubicBezTo>
                    <a:pt x="18955" y="2102"/>
                    <a:pt x="18905" y="2085"/>
                    <a:pt x="18853" y="2085"/>
                  </a:cubicBezTo>
                  <a:cubicBezTo>
                    <a:pt x="18786" y="2085"/>
                    <a:pt x="18715" y="2113"/>
                    <a:pt x="18634" y="2145"/>
                  </a:cubicBezTo>
                  <a:lnTo>
                    <a:pt x="18540" y="2181"/>
                  </a:lnTo>
                  <a:cubicBezTo>
                    <a:pt x="18436" y="2219"/>
                    <a:pt x="18315" y="2233"/>
                    <a:pt x="18191" y="2245"/>
                  </a:cubicBezTo>
                  <a:cubicBezTo>
                    <a:pt x="18032" y="2262"/>
                    <a:pt x="17867" y="2278"/>
                    <a:pt x="17759" y="2361"/>
                  </a:cubicBezTo>
                  <a:cubicBezTo>
                    <a:pt x="17575" y="2502"/>
                    <a:pt x="17479" y="2781"/>
                    <a:pt x="17448" y="3265"/>
                  </a:cubicBezTo>
                  <a:cubicBezTo>
                    <a:pt x="17416" y="3768"/>
                    <a:pt x="17303" y="3962"/>
                    <a:pt x="16998" y="3994"/>
                  </a:cubicBezTo>
                  <a:cubicBezTo>
                    <a:pt x="16958" y="4224"/>
                    <a:pt x="16840" y="4352"/>
                    <a:pt x="16662" y="4352"/>
                  </a:cubicBezTo>
                  <a:cubicBezTo>
                    <a:pt x="16524" y="4352"/>
                    <a:pt x="16364" y="4277"/>
                    <a:pt x="16195" y="4199"/>
                  </a:cubicBezTo>
                  <a:cubicBezTo>
                    <a:pt x="16044" y="4129"/>
                    <a:pt x="15887" y="4056"/>
                    <a:pt x="15775" y="4056"/>
                  </a:cubicBezTo>
                  <a:cubicBezTo>
                    <a:pt x="15731" y="4056"/>
                    <a:pt x="15699" y="4067"/>
                    <a:pt x="15680" y="4089"/>
                  </a:cubicBezTo>
                  <a:cubicBezTo>
                    <a:pt x="15590" y="4196"/>
                    <a:pt x="15482" y="4250"/>
                    <a:pt x="15340" y="4261"/>
                  </a:cubicBezTo>
                  <a:lnTo>
                    <a:pt x="15268" y="4264"/>
                  </a:lnTo>
                  <a:cubicBezTo>
                    <a:pt x="15068" y="4264"/>
                    <a:pt x="14770" y="4201"/>
                    <a:pt x="14585" y="4026"/>
                  </a:cubicBezTo>
                  <a:cubicBezTo>
                    <a:pt x="14493" y="3938"/>
                    <a:pt x="14406" y="3831"/>
                    <a:pt x="14319" y="3722"/>
                  </a:cubicBezTo>
                  <a:cubicBezTo>
                    <a:pt x="14200" y="3573"/>
                    <a:pt x="14087" y="3433"/>
                    <a:pt x="13964" y="3353"/>
                  </a:cubicBezTo>
                  <a:cubicBezTo>
                    <a:pt x="13868" y="3290"/>
                    <a:pt x="13763" y="3263"/>
                    <a:pt x="13622" y="3263"/>
                  </a:cubicBezTo>
                  <a:cubicBezTo>
                    <a:pt x="13614" y="3263"/>
                    <a:pt x="13605" y="3263"/>
                    <a:pt x="13596" y="3263"/>
                  </a:cubicBezTo>
                  <a:cubicBezTo>
                    <a:pt x="13567" y="3666"/>
                    <a:pt x="13553" y="3693"/>
                    <a:pt x="13443" y="3693"/>
                  </a:cubicBezTo>
                  <a:cubicBezTo>
                    <a:pt x="13356" y="3692"/>
                    <a:pt x="13265" y="3677"/>
                    <a:pt x="13173" y="3661"/>
                  </a:cubicBezTo>
                  <a:cubicBezTo>
                    <a:pt x="13089" y="3646"/>
                    <a:pt x="13004" y="3631"/>
                    <a:pt x="12921" y="3631"/>
                  </a:cubicBezTo>
                  <a:cubicBezTo>
                    <a:pt x="12912" y="3631"/>
                    <a:pt x="12903" y="3631"/>
                    <a:pt x="12895" y="3632"/>
                  </a:cubicBezTo>
                  <a:cubicBezTo>
                    <a:pt x="12981" y="3952"/>
                    <a:pt x="12985" y="4199"/>
                    <a:pt x="12907" y="4382"/>
                  </a:cubicBezTo>
                  <a:cubicBezTo>
                    <a:pt x="12825" y="4574"/>
                    <a:pt x="12669" y="4668"/>
                    <a:pt x="12431" y="4668"/>
                  </a:cubicBezTo>
                  <a:cubicBezTo>
                    <a:pt x="12196" y="4668"/>
                    <a:pt x="11918" y="4579"/>
                    <a:pt x="11672" y="4501"/>
                  </a:cubicBezTo>
                  <a:cubicBezTo>
                    <a:pt x="11572" y="4469"/>
                    <a:pt x="11479" y="4440"/>
                    <a:pt x="11401" y="4420"/>
                  </a:cubicBezTo>
                  <a:cubicBezTo>
                    <a:pt x="11401" y="4420"/>
                    <a:pt x="11401" y="4420"/>
                    <a:pt x="11400" y="4420"/>
                  </a:cubicBezTo>
                  <a:cubicBezTo>
                    <a:pt x="11316" y="4420"/>
                    <a:pt x="11284" y="4679"/>
                    <a:pt x="11264" y="4851"/>
                  </a:cubicBezTo>
                  <a:cubicBezTo>
                    <a:pt x="11242" y="5031"/>
                    <a:pt x="11223" y="5185"/>
                    <a:pt x="11166" y="5290"/>
                  </a:cubicBezTo>
                  <a:lnTo>
                    <a:pt x="11130" y="5355"/>
                  </a:lnTo>
                  <a:lnTo>
                    <a:pt x="11022" y="5366"/>
                  </a:lnTo>
                  <a:cubicBezTo>
                    <a:pt x="10909" y="5366"/>
                    <a:pt x="10805" y="5318"/>
                    <a:pt x="10715" y="5275"/>
                  </a:cubicBezTo>
                  <a:cubicBezTo>
                    <a:pt x="10635" y="5238"/>
                    <a:pt x="10560" y="5202"/>
                    <a:pt x="10488" y="5202"/>
                  </a:cubicBezTo>
                  <a:cubicBezTo>
                    <a:pt x="10280" y="5245"/>
                    <a:pt x="10002" y="5595"/>
                    <a:pt x="9992" y="5824"/>
                  </a:cubicBezTo>
                  <a:lnTo>
                    <a:pt x="9984" y="5985"/>
                  </a:lnTo>
                  <a:cubicBezTo>
                    <a:pt x="9984" y="5985"/>
                    <a:pt x="9815" y="6011"/>
                    <a:pt x="9788" y="6017"/>
                  </a:cubicBezTo>
                  <a:cubicBezTo>
                    <a:pt x="9789" y="6020"/>
                    <a:pt x="9790" y="6023"/>
                    <a:pt x="9791" y="6027"/>
                  </a:cubicBezTo>
                  <a:cubicBezTo>
                    <a:pt x="9947" y="6481"/>
                    <a:pt x="9971" y="6551"/>
                    <a:pt x="9887" y="6661"/>
                  </a:cubicBezTo>
                  <a:cubicBezTo>
                    <a:pt x="9829" y="6734"/>
                    <a:pt x="9769" y="6804"/>
                    <a:pt x="9710" y="6874"/>
                  </a:cubicBezTo>
                  <a:cubicBezTo>
                    <a:pt x="9596" y="7008"/>
                    <a:pt x="9478" y="7146"/>
                    <a:pt x="9383" y="7294"/>
                  </a:cubicBezTo>
                  <a:cubicBezTo>
                    <a:pt x="9354" y="7339"/>
                    <a:pt x="9317" y="7385"/>
                    <a:pt x="9278" y="7431"/>
                  </a:cubicBezTo>
                  <a:cubicBezTo>
                    <a:pt x="9230" y="7489"/>
                    <a:pt x="9157" y="7577"/>
                    <a:pt x="9149" y="7629"/>
                  </a:cubicBezTo>
                  <a:cubicBezTo>
                    <a:pt x="9144" y="7658"/>
                    <a:pt x="9156" y="7725"/>
                    <a:pt x="9165" y="7774"/>
                  </a:cubicBezTo>
                  <a:cubicBezTo>
                    <a:pt x="9175" y="7833"/>
                    <a:pt x="9187" y="7901"/>
                    <a:pt x="9188" y="7970"/>
                  </a:cubicBezTo>
                  <a:lnTo>
                    <a:pt x="9192" y="8106"/>
                  </a:lnTo>
                  <a:lnTo>
                    <a:pt x="9104" y="8156"/>
                  </a:lnTo>
                  <a:cubicBezTo>
                    <a:pt x="9025" y="8200"/>
                    <a:pt x="8941" y="8221"/>
                    <a:pt x="8840" y="8221"/>
                  </a:cubicBezTo>
                  <a:cubicBezTo>
                    <a:pt x="8778" y="8221"/>
                    <a:pt x="8716" y="8213"/>
                    <a:pt x="8654" y="8204"/>
                  </a:cubicBezTo>
                  <a:cubicBezTo>
                    <a:pt x="8601" y="8197"/>
                    <a:pt x="8547" y="8190"/>
                    <a:pt x="8495" y="8190"/>
                  </a:cubicBezTo>
                  <a:cubicBezTo>
                    <a:pt x="8471" y="8190"/>
                    <a:pt x="8448" y="8192"/>
                    <a:pt x="8427" y="8195"/>
                  </a:cubicBezTo>
                  <a:cubicBezTo>
                    <a:pt x="8427" y="8338"/>
                    <a:pt x="8431" y="8574"/>
                    <a:pt x="8433" y="8719"/>
                  </a:cubicBezTo>
                  <a:cubicBezTo>
                    <a:pt x="8436" y="8890"/>
                    <a:pt x="8437" y="9036"/>
                    <a:pt x="8436" y="9075"/>
                  </a:cubicBezTo>
                  <a:cubicBezTo>
                    <a:pt x="8422" y="9408"/>
                    <a:pt x="8268" y="9933"/>
                    <a:pt x="8113" y="10179"/>
                  </a:cubicBezTo>
                  <a:cubicBezTo>
                    <a:pt x="8066" y="10254"/>
                    <a:pt x="8004" y="10304"/>
                    <a:pt x="7944" y="10353"/>
                  </a:cubicBezTo>
                  <a:cubicBezTo>
                    <a:pt x="7903" y="10386"/>
                    <a:pt x="7834" y="10441"/>
                    <a:pt x="7826" y="10473"/>
                  </a:cubicBezTo>
                  <a:cubicBezTo>
                    <a:pt x="7837" y="10536"/>
                    <a:pt x="7938" y="10572"/>
                    <a:pt x="7987" y="10589"/>
                  </a:cubicBezTo>
                  <a:cubicBezTo>
                    <a:pt x="8028" y="10604"/>
                    <a:pt x="8067" y="10618"/>
                    <a:pt x="8100" y="10635"/>
                  </a:cubicBezTo>
                  <a:lnTo>
                    <a:pt x="8189" y="10680"/>
                  </a:lnTo>
                  <a:lnTo>
                    <a:pt x="8189" y="11334"/>
                  </a:lnTo>
                  <a:cubicBezTo>
                    <a:pt x="8189" y="11440"/>
                    <a:pt x="8151" y="11617"/>
                    <a:pt x="7897" y="11617"/>
                  </a:cubicBezTo>
                  <a:cubicBezTo>
                    <a:pt x="7756" y="11617"/>
                    <a:pt x="7573" y="11570"/>
                    <a:pt x="7463" y="11542"/>
                  </a:cubicBezTo>
                  <a:lnTo>
                    <a:pt x="7399" y="11526"/>
                  </a:lnTo>
                  <a:cubicBezTo>
                    <a:pt x="7361" y="11520"/>
                    <a:pt x="7328" y="11518"/>
                    <a:pt x="7296" y="11518"/>
                  </a:cubicBezTo>
                  <a:cubicBezTo>
                    <a:pt x="7072" y="11518"/>
                    <a:pt x="6953" y="11653"/>
                    <a:pt x="6774" y="11958"/>
                  </a:cubicBezTo>
                  <a:cubicBezTo>
                    <a:pt x="6729" y="12032"/>
                    <a:pt x="6689" y="12095"/>
                    <a:pt x="6653" y="12152"/>
                  </a:cubicBezTo>
                  <a:cubicBezTo>
                    <a:pt x="6470" y="12440"/>
                    <a:pt x="6442" y="12484"/>
                    <a:pt x="6518" y="12931"/>
                  </a:cubicBezTo>
                  <a:cubicBezTo>
                    <a:pt x="6547" y="13101"/>
                    <a:pt x="6544" y="13269"/>
                    <a:pt x="6541" y="13433"/>
                  </a:cubicBezTo>
                  <a:lnTo>
                    <a:pt x="6539" y="13559"/>
                  </a:lnTo>
                  <a:cubicBezTo>
                    <a:pt x="6538" y="13811"/>
                    <a:pt x="6545" y="13873"/>
                    <a:pt x="6597" y="14072"/>
                  </a:cubicBezTo>
                  <a:lnTo>
                    <a:pt x="6623" y="14162"/>
                  </a:lnTo>
                  <a:cubicBezTo>
                    <a:pt x="6659" y="14282"/>
                    <a:pt x="6693" y="14395"/>
                    <a:pt x="6656" y="14624"/>
                  </a:cubicBezTo>
                  <a:lnTo>
                    <a:pt x="6635" y="14753"/>
                  </a:lnTo>
                  <a:cubicBezTo>
                    <a:pt x="6587" y="15024"/>
                    <a:pt x="6573" y="15162"/>
                    <a:pt x="6649" y="15258"/>
                  </a:cubicBezTo>
                  <a:cubicBezTo>
                    <a:pt x="6685" y="15304"/>
                    <a:pt x="6736" y="15332"/>
                    <a:pt x="6796" y="15365"/>
                  </a:cubicBezTo>
                  <a:cubicBezTo>
                    <a:pt x="6904" y="15425"/>
                    <a:pt x="7039" y="15501"/>
                    <a:pt x="7119" y="15724"/>
                  </a:cubicBezTo>
                  <a:cubicBezTo>
                    <a:pt x="7187" y="15916"/>
                    <a:pt x="7199" y="16075"/>
                    <a:pt x="7155" y="16211"/>
                  </a:cubicBezTo>
                  <a:cubicBezTo>
                    <a:pt x="7089" y="16416"/>
                    <a:pt x="6922" y="16470"/>
                    <a:pt x="6789" y="16513"/>
                  </a:cubicBezTo>
                  <a:cubicBezTo>
                    <a:pt x="6752" y="16525"/>
                    <a:pt x="6698" y="16543"/>
                    <a:pt x="6662" y="16561"/>
                  </a:cubicBezTo>
                  <a:cubicBezTo>
                    <a:pt x="6681" y="16586"/>
                    <a:pt x="6703" y="16612"/>
                    <a:pt x="6718" y="16630"/>
                  </a:cubicBezTo>
                  <a:cubicBezTo>
                    <a:pt x="6763" y="16683"/>
                    <a:pt x="6798" y="16724"/>
                    <a:pt x="6822" y="16772"/>
                  </a:cubicBezTo>
                  <a:cubicBezTo>
                    <a:pt x="7042" y="17220"/>
                    <a:pt x="6903" y="17647"/>
                    <a:pt x="6792" y="17990"/>
                  </a:cubicBezTo>
                  <a:cubicBezTo>
                    <a:pt x="6755" y="18104"/>
                    <a:pt x="6717" y="18220"/>
                    <a:pt x="6691" y="18339"/>
                  </a:cubicBezTo>
                  <a:lnTo>
                    <a:pt x="6663" y="18465"/>
                  </a:lnTo>
                  <a:lnTo>
                    <a:pt x="6572" y="18473"/>
                  </a:lnTo>
                  <a:cubicBezTo>
                    <a:pt x="6291" y="18499"/>
                    <a:pt x="6238" y="18564"/>
                    <a:pt x="6216" y="18906"/>
                  </a:cubicBezTo>
                  <a:cubicBezTo>
                    <a:pt x="6219" y="19009"/>
                    <a:pt x="6222" y="19129"/>
                    <a:pt x="6222" y="19263"/>
                  </a:cubicBezTo>
                  <a:lnTo>
                    <a:pt x="6222" y="19362"/>
                  </a:lnTo>
                  <a:cubicBezTo>
                    <a:pt x="6222" y="19362"/>
                    <a:pt x="5892" y="19702"/>
                    <a:pt x="5869" y="19725"/>
                  </a:cubicBezTo>
                  <a:lnTo>
                    <a:pt x="5869" y="19877"/>
                  </a:lnTo>
                  <a:lnTo>
                    <a:pt x="5702" y="19812"/>
                  </a:lnTo>
                  <a:lnTo>
                    <a:pt x="5666" y="19826"/>
                  </a:lnTo>
                  <a:lnTo>
                    <a:pt x="5592" y="19812"/>
                  </a:lnTo>
                  <a:cubicBezTo>
                    <a:pt x="5434" y="19748"/>
                    <a:pt x="5172" y="19514"/>
                    <a:pt x="5104" y="19343"/>
                  </a:cubicBezTo>
                  <a:cubicBezTo>
                    <a:pt x="5075" y="19272"/>
                    <a:pt x="5059" y="19195"/>
                    <a:pt x="5045" y="19128"/>
                  </a:cubicBezTo>
                  <a:cubicBezTo>
                    <a:pt x="5039" y="19099"/>
                    <a:pt x="5030" y="19056"/>
                    <a:pt x="5022" y="19027"/>
                  </a:cubicBezTo>
                  <a:cubicBezTo>
                    <a:pt x="5018" y="19070"/>
                    <a:pt x="5014" y="19120"/>
                    <a:pt x="5010" y="19172"/>
                  </a:cubicBezTo>
                  <a:cubicBezTo>
                    <a:pt x="4985" y="19479"/>
                    <a:pt x="4971" y="19612"/>
                    <a:pt x="4929" y="19692"/>
                  </a:cubicBezTo>
                  <a:cubicBezTo>
                    <a:pt x="4802" y="19942"/>
                    <a:pt x="4651" y="19949"/>
                    <a:pt x="4530" y="19955"/>
                  </a:cubicBezTo>
                  <a:cubicBezTo>
                    <a:pt x="4492" y="19956"/>
                    <a:pt x="4453" y="19958"/>
                    <a:pt x="4410" y="19969"/>
                  </a:cubicBezTo>
                  <a:cubicBezTo>
                    <a:pt x="4207" y="20020"/>
                    <a:pt x="4090" y="20154"/>
                    <a:pt x="3913" y="20356"/>
                  </a:cubicBezTo>
                  <a:cubicBezTo>
                    <a:pt x="3816" y="20466"/>
                    <a:pt x="3743" y="20556"/>
                    <a:pt x="3671" y="20643"/>
                  </a:cubicBezTo>
                  <a:cubicBezTo>
                    <a:pt x="3361" y="21017"/>
                    <a:pt x="3069" y="21371"/>
                    <a:pt x="2606" y="21517"/>
                  </a:cubicBezTo>
                  <a:cubicBezTo>
                    <a:pt x="2430" y="21572"/>
                    <a:pt x="2255" y="21600"/>
                    <a:pt x="2084" y="21600"/>
                  </a:cubicBez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73" name="Shape 17051">
              <a:extLst>
                <a:ext uri="{FF2B5EF4-FFF2-40B4-BE49-F238E27FC236}">
                  <a16:creationId xmlns:a16="http://schemas.microsoft.com/office/drawing/2014/main" id="{376CDE69-9E4F-F71D-EDC7-4452ABBEF70F}"/>
                </a:ext>
              </a:extLst>
            </p:cNvPr>
            <p:cNvSpPr/>
            <p:nvPr/>
          </p:nvSpPr>
          <p:spPr>
            <a:xfrm>
              <a:off x="5929785" y="2201278"/>
              <a:ext cx="320827" cy="231694"/>
            </a:xfrm>
            <a:custGeom>
              <a:avLst/>
              <a:gdLst/>
              <a:ahLst/>
              <a:cxnLst>
                <a:cxn ang="0">
                  <a:pos x="wd2" y="hd2"/>
                </a:cxn>
                <a:cxn ang="5400000">
                  <a:pos x="wd2" y="hd2"/>
                </a:cxn>
                <a:cxn ang="10800000">
                  <a:pos x="wd2" y="hd2"/>
                </a:cxn>
                <a:cxn ang="16200000">
                  <a:pos x="wd2" y="hd2"/>
                </a:cxn>
              </a:cxnLst>
              <a:rect l="0" t="0" r="r" b="b"/>
              <a:pathLst>
                <a:path w="21600" h="21600" extrusionOk="0">
                  <a:moveTo>
                    <a:pt x="19002" y="21421"/>
                  </a:moveTo>
                  <a:cubicBezTo>
                    <a:pt x="18886" y="21379"/>
                    <a:pt x="18765" y="21342"/>
                    <a:pt x="18645" y="21304"/>
                  </a:cubicBezTo>
                  <a:cubicBezTo>
                    <a:pt x="18294" y="21195"/>
                    <a:pt x="17932" y="21080"/>
                    <a:pt x="17598" y="20860"/>
                  </a:cubicBezTo>
                  <a:cubicBezTo>
                    <a:pt x="17386" y="20720"/>
                    <a:pt x="17202" y="20526"/>
                    <a:pt x="17024" y="20338"/>
                  </a:cubicBezTo>
                  <a:cubicBezTo>
                    <a:pt x="16772" y="20071"/>
                    <a:pt x="16534" y="19819"/>
                    <a:pt x="16265" y="19784"/>
                  </a:cubicBezTo>
                  <a:cubicBezTo>
                    <a:pt x="16198" y="19775"/>
                    <a:pt x="16132" y="19771"/>
                    <a:pt x="16067" y="19771"/>
                  </a:cubicBezTo>
                  <a:cubicBezTo>
                    <a:pt x="15840" y="19771"/>
                    <a:pt x="15654" y="19832"/>
                    <a:pt x="15480" y="19964"/>
                  </a:cubicBezTo>
                  <a:cubicBezTo>
                    <a:pt x="15291" y="20110"/>
                    <a:pt x="15140" y="20201"/>
                    <a:pt x="14970" y="20201"/>
                  </a:cubicBezTo>
                  <a:cubicBezTo>
                    <a:pt x="14771" y="20201"/>
                    <a:pt x="14616" y="20076"/>
                    <a:pt x="14401" y="19903"/>
                  </a:cubicBezTo>
                  <a:cubicBezTo>
                    <a:pt x="14323" y="19839"/>
                    <a:pt x="14246" y="19809"/>
                    <a:pt x="14167" y="19809"/>
                  </a:cubicBezTo>
                  <a:cubicBezTo>
                    <a:pt x="14047" y="19809"/>
                    <a:pt x="13922" y="19881"/>
                    <a:pt x="13793" y="20024"/>
                  </a:cubicBezTo>
                  <a:lnTo>
                    <a:pt x="13750" y="20072"/>
                  </a:lnTo>
                  <a:lnTo>
                    <a:pt x="13697" y="20094"/>
                  </a:lnTo>
                  <a:cubicBezTo>
                    <a:pt x="13612" y="20130"/>
                    <a:pt x="13532" y="20181"/>
                    <a:pt x="13450" y="20232"/>
                  </a:cubicBezTo>
                  <a:cubicBezTo>
                    <a:pt x="13369" y="20283"/>
                    <a:pt x="13287" y="20334"/>
                    <a:pt x="13203" y="20375"/>
                  </a:cubicBezTo>
                  <a:cubicBezTo>
                    <a:pt x="13065" y="20440"/>
                    <a:pt x="12978" y="20480"/>
                    <a:pt x="12885" y="20480"/>
                  </a:cubicBezTo>
                  <a:cubicBezTo>
                    <a:pt x="12699" y="20480"/>
                    <a:pt x="12604" y="20322"/>
                    <a:pt x="12540" y="20218"/>
                  </a:cubicBezTo>
                  <a:lnTo>
                    <a:pt x="12459" y="20093"/>
                  </a:lnTo>
                  <a:cubicBezTo>
                    <a:pt x="12173" y="19683"/>
                    <a:pt x="11935" y="19424"/>
                    <a:pt x="11790" y="19304"/>
                  </a:cubicBezTo>
                  <a:cubicBezTo>
                    <a:pt x="11650" y="19540"/>
                    <a:pt x="11480" y="19755"/>
                    <a:pt x="11477" y="19758"/>
                  </a:cubicBezTo>
                  <a:cubicBezTo>
                    <a:pt x="11341" y="19877"/>
                    <a:pt x="11199" y="19936"/>
                    <a:pt x="11053" y="19936"/>
                  </a:cubicBezTo>
                  <a:cubicBezTo>
                    <a:pt x="10564" y="19936"/>
                    <a:pt x="10195" y="19292"/>
                    <a:pt x="9871" y="18724"/>
                  </a:cubicBezTo>
                  <a:cubicBezTo>
                    <a:pt x="9733" y="18481"/>
                    <a:pt x="9602" y="18251"/>
                    <a:pt x="9495" y="18134"/>
                  </a:cubicBezTo>
                  <a:cubicBezTo>
                    <a:pt x="9361" y="17986"/>
                    <a:pt x="9210" y="17976"/>
                    <a:pt x="8956" y="17972"/>
                  </a:cubicBezTo>
                  <a:cubicBezTo>
                    <a:pt x="8878" y="17971"/>
                    <a:pt x="8798" y="17969"/>
                    <a:pt x="8717" y="17961"/>
                  </a:cubicBezTo>
                  <a:cubicBezTo>
                    <a:pt x="8129" y="17904"/>
                    <a:pt x="8013" y="17574"/>
                    <a:pt x="7902" y="17077"/>
                  </a:cubicBezTo>
                  <a:lnTo>
                    <a:pt x="7861" y="16898"/>
                  </a:lnTo>
                  <a:cubicBezTo>
                    <a:pt x="7827" y="16756"/>
                    <a:pt x="7778" y="16679"/>
                    <a:pt x="7620" y="16679"/>
                  </a:cubicBezTo>
                  <a:cubicBezTo>
                    <a:pt x="7369" y="16679"/>
                    <a:pt x="7015" y="16884"/>
                    <a:pt x="6757" y="17034"/>
                  </a:cubicBezTo>
                  <a:lnTo>
                    <a:pt x="6529" y="17162"/>
                  </a:lnTo>
                  <a:cubicBezTo>
                    <a:pt x="6256" y="17306"/>
                    <a:pt x="6002" y="17440"/>
                    <a:pt x="5757" y="17440"/>
                  </a:cubicBezTo>
                  <a:cubicBezTo>
                    <a:pt x="5616" y="17440"/>
                    <a:pt x="5490" y="17396"/>
                    <a:pt x="5384" y="17310"/>
                  </a:cubicBezTo>
                  <a:cubicBezTo>
                    <a:pt x="5019" y="17006"/>
                    <a:pt x="5059" y="16443"/>
                    <a:pt x="5085" y="16070"/>
                  </a:cubicBezTo>
                  <a:cubicBezTo>
                    <a:pt x="5092" y="15961"/>
                    <a:pt x="5102" y="15857"/>
                    <a:pt x="5097" y="15768"/>
                  </a:cubicBezTo>
                  <a:cubicBezTo>
                    <a:pt x="5071" y="15335"/>
                    <a:pt x="4392" y="15197"/>
                    <a:pt x="4067" y="15130"/>
                  </a:cubicBezTo>
                  <a:cubicBezTo>
                    <a:pt x="3426" y="14993"/>
                    <a:pt x="2806" y="14796"/>
                    <a:pt x="2363" y="14227"/>
                  </a:cubicBezTo>
                  <a:lnTo>
                    <a:pt x="2079" y="13859"/>
                  </a:lnTo>
                  <a:lnTo>
                    <a:pt x="2196" y="13593"/>
                  </a:lnTo>
                  <a:cubicBezTo>
                    <a:pt x="2234" y="13508"/>
                    <a:pt x="2254" y="13442"/>
                    <a:pt x="2259" y="13381"/>
                  </a:cubicBezTo>
                  <a:cubicBezTo>
                    <a:pt x="2292" y="13059"/>
                    <a:pt x="2264" y="12617"/>
                    <a:pt x="2203" y="12497"/>
                  </a:cubicBezTo>
                  <a:cubicBezTo>
                    <a:pt x="2175" y="12439"/>
                    <a:pt x="2100" y="12384"/>
                    <a:pt x="2021" y="12325"/>
                  </a:cubicBezTo>
                  <a:cubicBezTo>
                    <a:pt x="1865" y="12208"/>
                    <a:pt x="1650" y="12048"/>
                    <a:pt x="1558" y="11684"/>
                  </a:cubicBezTo>
                  <a:cubicBezTo>
                    <a:pt x="1444" y="11241"/>
                    <a:pt x="1491" y="10791"/>
                    <a:pt x="1531" y="10393"/>
                  </a:cubicBezTo>
                  <a:cubicBezTo>
                    <a:pt x="1551" y="10200"/>
                    <a:pt x="1572" y="10007"/>
                    <a:pt x="1570" y="9819"/>
                  </a:cubicBezTo>
                  <a:cubicBezTo>
                    <a:pt x="1567" y="9634"/>
                    <a:pt x="1549" y="9595"/>
                    <a:pt x="1489" y="9465"/>
                  </a:cubicBezTo>
                  <a:cubicBezTo>
                    <a:pt x="1447" y="9376"/>
                    <a:pt x="1400" y="9275"/>
                    <a:pt x="1352" y="9127"/>
                  </a:cubicBezTo>
                  <a:cubicBezTo>
                    <a:pt x="1284" y="8918"/>
                    <a:pt x="1283" y="8710"/>
                    <a:pt x="1282" y="8543"/>
                  </a:cubicBezTo>
                  <a:cubicBezTo>
                    <a:pt x="1281" y="8356"/>
                    <a:pt x="1277" y="8292"/>
                    <a:pt x="1246" y="8251"/>
                  </a:cubicBezTo>
                  <a:cubicBezTo>
                    <a:pt x="1214" y="8209"/>
                    <a:pt x="1099" y="8165"/>
                    <a:pt x="1015" y="8132"/>
                  </a:cubicBezTo>
                  <a:cubicBezTo>
                    <a:pt x="835" y="8063"/>
                    <a:pt x="631" y="7984"/>
                    <a:pt x="501" y="7749"/>
                  </a:cubicBezTo>
                  <a:cubicBezTo>
                    <a:pt x="221" y="7249"/>
                    <a:pt x="504" y="6755"/>
                    <a:pt x="640" y="6517"/>
                  </a:cubicBezTo>
                  <a:lnTo>
                    <a:pt x="716" y="6378"/>
                  </a:lnTo>
                  <a:cubicBezTo>
                    <a:pt x="836" y="6135"/>
                    <a:pt x="826" y="5946"/>
                    <a:pt x="775" y="5543"/>
                  </a:cubicBezTo>
                  <a:lnTo>
                    <a:pt x="757" y="5404"/>
                  </a:lnTo>
                  <a:cubicBezTo>
                    <a:pt x="689" y="4868"/>
                    <a:pt x="618" y="4312"/>
                    <a:pt x="369" y="3985"/>
                  </a:cubicBezTo>
                  <a:lnTo>
                    <a:pt x="0" y="3501"/>
                  </a:lnTo>
                  <a:lnTo>
                    <a:pt x="1129" y="3128"/>
                  </a:lnTo>
                  <a:cubicBezTo>
                    <a:pt x="1441" y="3022"/>
                    <a:pt x="1755" y="2907"/>
                    <a:pt x="2069" y="2792"/>
                  </a:cubicBezTo>
                  <a:cubicBezTo>
                    <a:pt x="2565" y="2612"/>
                    <a:pt x="3062" y="2430"/>
                    <a:pt x="3562" y="2278"/>
                  </a:cubicBezTo>
                  <a:lnTo>
                    <a:pt x="3747" y="2222"/>
                  </a:lnTo>
                  <a:cubicBezTo>
                    <a:pt x="4260" y="2071"/>
                    <a:pt x="4543" y="1988"/>
                    <a:pt x="4787" y="1429"/>
                  </a:cubicBezTo>
                  <a:cubicBezTo>
                    <a:pt x="5009" y="924"/>
                    <a:pt x="5382" y="922"/>
                    <a:pt x="5630" y="921"/>
                  </a:cubicBezTo>
                  <a:cubicBezTo>
                    <a:pt x="5730" y="920"/>
                    <a:pt x="5826" y="920"/>
                    <a:pt x="5897" y="893"/>
                  </a:cubicBezTo>
                  <a:cubicBezTo>
                    <a:pt x="6061" y="832"/>
                    <a:pt x="6263" y="722"/>
                    <a:pt x="6484" y="603"/>
                  </a:cubicBezTo>
                  <a:cubicBezTo>
                    <a:pt x="6984" y="334"/>
                    <a:pt x="7605" y="0"/>
                    <a:pt x="8150" y="0"/>
                  </a:cubicBezTo>
                  <a:cubicBezTo>
                    <a:pt x="8539" y="0"/>
                    <a:pt x="8851" y="169"/>
                    <a:pt x="9079" y="500"/>
                  </a:cubicBezTo>
                  <a:cubicBezTo>
                    <a:pt x="9222" y="708"/>
                    <a:pt x="9306" y="910"/>
                    <a:pt x="9378" y="1088"/>
                  </a:cubicBezTo>
                  <a:cubicBezTo>
                    <a:pt x="9496" y="1372"/>
                    <a:pt x="9555" y="1515"/>
                    <a:pt x="9794" y="1594"/>
                  </a:cubicBezTo>
                  <a:cubicBezTo>
                    <a:pt x="9932" y="1640"/>
                    <a:pt x="10081" y="1663"/>
                    <a:pt x="10248" y="1663"/>
                  </a:cubicBezTo>
                  <a:cubicBezTo>
                    <a:pt x="10464" y="1663"/>
                    <a:pt x="10678" y="1626"/>
                    <a:pt x="10888" y="1592"/>
                  </a:cubicBezTo>
                  <a:cubicBezTo>
                    <a:pt x="11097" y="1557"/>
                    <a:pt x="11304" y="1523"/>
                    <a:pt x="11509" y="1518"/>
                  </a:cubicBezTo>
                  <a:lnTo>
                    <a:pt x="11649" y="1516"/>
                  </a:lnTo>
                  <a:cubicBezTo>
                    <a:pt x="12112" y="1516"/>
                    <a:pt x="12790" y="1563"/>
                    <a:pt x="13530" y="1613"/>
                  </a:cubicBezTo>
                  <a:cubicBezTo>
                    <a:pt x="14405" y="1673"/>
                    <a:pt x="15368" y="1740"/>
                    <a:pt x="16157" y="1740"/>
                  </a:cubicBezTo>
                  <a:cubicBezTo>
                    <a:pt x="16833" y="1740"/>
                    <a:pt x="17287" y="1690"/>
                    <a:pt x="17505" y="1592"/>
                  </a:cubicBezTo>
                  <a:cubicBezTo>
                    <a:pt x="17622" y="1540"/>
                    <a:pt x="17744" y="1514"/>
                    <a:pt x="17870" y="1514"/>
                  </a:cubicBezTo>
                  <a:cubicBezTo>
                    <a:pt x="18571" y="1514"/>
                    <a:pt x="19238" y="2350"/>
                    <a:pt x="19535" y="3176"/>
                  </a:cubicBezTo>
                  <a:cubicBezTo>
                    <a:pt x="19613" y="3395"/>
                    <a:pt x="19662" y="3626"/>
                    <a:pt x="19712" y="3858"/>
                  </a:cubicBezTo>
                  <a:cubicBezTo>
                    <a:pt x="19751" y="4051"/>
                    <a:pt x="19790" y="4244"/>
                    <a:pt x="19855" y="4424"/>
                  </a:cubicBezTo>
                  <a:cubicBezTo>
                    <a:pt x="19937" y="4651"/>
                    <a:pt x="20037" y="4866"/>
                    <a:pt x="20136" y="5082"/>
                  </a:cubicBezTo>
                  <a:cubicBezTo>
                    <a:pt x="20275" y="5386"/>
                    <a:pt x="20419" y="5700"/>
                    <a:pt x="20525" y="6053"/>
                  </a:cubicBezTo>
                  <a:cubicBezTo>
                    <a:pt x="20706" y="6665"/>
                    <a:pt x="20712" y="7374"/>
                    <a:pt x="20691" y="8050"/>
                  </a:cubicBezTo>
                  <a:lnTo>
                    <a:pt x="20680" y="8405"/>
                  </a:lnTo>
                  <a:lnTo>
                    <a:pt x="20420" y="8419"/>
                  </a:lnTo>
                  <a:cubicBezTo>
                    <a:pt x="20153" y="8433"/>
                    <a:pt x="20018" y="8498"/>
                    <a:pt x="19791" y="8720"/>
                  </a:cubicBezTo>
                  <a:cubicBezTo>
                    <a:pt x="19673" y="8837"/>
                    <a:pt x="19540" y="8995"/>
                    <a:pt x="19415" y="9163"/>
                  </a:cubicBezTo>
                  <a:cubicBezTo>
                    <a:pt x="19459" y="9186"/>
                    <a:pt x="19506" y="9208"/>
                    <a:pt x="19552" y="9231"/>
                  </a:cubicBezTo>
                  <a:cubicBezTo>
                    <a:pt x="19701" y="9302"/>
                    <a:pt x="19848" y="9375"/>
                    <a:pt x="19978" y="9478"/>
                  </a:cubicBezTo>
                  <a:cubicBezTo>
                    <a:pt x="20389" y="9801"/>
                    <a:pt x="20303" y="10403"/>
                    <a:pt x="20253" y="10762"/>
                  </a:cubicBezTo>
                  <a:cubicBezTo>
                    <a:pt x="20239" y="10862"/>
                    <a:pt x="20225" y="10961"/>
                    <a:pt x="20221" y="11053"/>
                  </a:cubicBezTo>
                  <a:cubicBezTo>
                    <a:pt x="20200" y="11635"/>
                    <a:pt x="20340" y="12235"/>
                    <a:pt x="20640" y="12835"/>
                  </a:cubicBezTo>
                  <a:cubicBezTo>
                    <a:pt x="20860" y="13269"/>
                    <a:pt x="21368" y="14192"/>
                    <a:pt x="21368" y="14192"/>
                  </a:cubicBezTo>
                  <a:lnTo>
                    <a:pt x="21412" y="14271"/>
                  </a:lnTo>
                  <a:lnTo>
                    <a:pt x="21600" y="16092"/>
                  </a:lnTo>
                  <a:lnTo>
                    <a:pt x="21362" y="16182"/>
                  </a:lnTo>
                  <a:cubicBezTo>
                    <a:pt x="21294" y="16209"/>
                    <a:pt x="20987" y="16323"/>
                    <a:pt x="20748" y="16358"/>
                  </a:cubicBezTo>
                  <a:lnTo>
                    <a:pt x="18859" y="18968"/>
                  </a:lnTo>
                  <a:lnTo>
                    <a:pt x="19506" y="21600"/>
                  </a:lnTo>
                  <a:lnTo>
                    <a:pt x="19002" y="21421"/>
                  </a:lnTo>
                  <a:close/>
                </a:path>
              </a:pathLst>
            </a:custGeom>
            <a:solidFill>
              <a:srgbClr val="0A5D7A"/>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74" name="Shape 17052">
              <a:extLst>
                <a:ext uri="{FF2B5EF4-FFF2-40B4-BE49-F238E27FC236}">
                  <a16:creationId xmlns:a16="http://schemas.microsoft.com/office/drawing/2014/main" id="{3E940A77-9ED8-763C-21B2-7C195FF425C0}"/>
                </a:ext>
              </a:extLst>
            </p:cNvPr>
            <p:cNvSpPr/>
            <p:nvPr/>
          </p:nvSpPr>
          <p:spPr>
            <a:xfrm>
              <a:off x="6195463" y="2142973"/>
              <a:ext cx="290093" cy="194422"/>
            </a:xfrm>
            <a:custGeom>
              <a:avLst/>
              <a:gdLst/>
              <a:ahLst/>
              <a:cxnLst>
                <a:cxn ang="0">
                  <a:pos x="wd2" y="hd2"/>
                </a:cxn>
                <a:cxn ang="5400000">
                  <a:pos x="wd2" y="hd2"/>
                </a:cxn>
                <a:cxn ang="10800000">
                  <a:pos x="wd2" y="hd2"/>
                </a:cxn>
                <a:cxn ang="16200000">
                  <a:pos x="wd2" y="hd2"/>
                </a:cxn>
              </a:cxnLst>
              <a:rect l="0" t="0" r="r" b="b"/>
              <a:pathLst>
                <a:path w="21526" h="21600" extrusionOk="0">
                  <a:moveTo>
                    <a:pt x="17517" y="21600"/>
                  </a:moveTo>
                  <a:cubicBezTo>
                    <a:pt x="17384" y="21600"/>
                    <a:pt x="17269" y="21515"/>
                    <a:pt x="17237" y="21489"/>
                  </a:cubicBezTo>
                  <a:cubicBezTo>
                    <a:pt x="16950" y="21141"/>
                    <a:pt x="16549" y="20686"/>
                    <a:pt x="16402" y="20600"/>
                  </a:cubicBezTo>
                  <a:cubicBezTo>
                    <a:pt x="16399" y="20597"/>
                    <a:pt x="16334" y="20563"/>
                    <a:pt x="16111" y="20563"/>
                  </a:cubicBezTo>
                  <a:cubicBezTo>
                    <a:pt x="15801" y="20563"/>
                    <a:pt x="15444" y="20627"/>
                    <a:pt x="15438" y="20628"/>
                  </a:cubicBezTo>
                  <a:lnTo>
                    <a:pt x="14881" y="21061"/>
                  </a:lnTo>
                  <a:lnTo>
                    <a:pt x="14757" y="21070"/>
                  </a:lnTo>
                  <a:cubicBezTo>
                    <a:pt x="14607" y="21070"/>
                    <a:pt x="14325" y="20982"/>
                    <a:pt x="14110" y="20390"/>
                  </a:cubicBezTo>
                  <a:lnTo>
                    <a:pt x="14051" y="20224"/>
                  </a:lnTo>
                  <a:cubicBezTo>
                    <a:pt x="14002" y="20084"/>
                    <a:pt x="13934" y="19892"/>
                    <a:pt x="13899" y="19851"/>
                  </a:cubicBezTo>
                  <a:cubicBezTo>
                    <a:pt x="13732" y="20071"/>
                    <a:pt x="13630" y="20205"/>
                    <a:pt x="13551" y="20306"/>
                  </a:cubicBezTo>
                  <a:cubicBezTo>
                    <a:pt x="13446" y="20445"/>
                    <a:pt x="13346" y="20575"/>
                    <a:pt x="13200" y="20622"/>
                  </a:cubicBezTo>
                  <a:cubicBezTo>
                    <a:pt x="13186" y="20623"/>
                    <a:pt x="13173" y="20623"/>
                    <a:pt x="13160" y="20623"/>
                  </a:cubicBezTo>
                  <a:cubicBezTo>
                    <a:pt x="12883" y="20623"/>
                    <a:pt x="12728" y="20463"/>
                    <a:pt x="12590" y="20321"/>
                  </a:cubicBezTo>
                  <a:cubicBezTo>
                    <a:pt x="12542" y="20271"/>
                    <a:pt x="12469" y="20196"/>
                    <a:pt x="12441" y="20182"/>
                  </a:cubicBezTo>
                  <a:cubicBezTo>
                    <a:pt x="12410" y="20181"/>
                    <a:pt x="12382" y="20180"/>
                    <a:pt x="12357" y="20180"/>
                  </a:cubicBezTo>
                  <a:cubicBezTo>
                    <a:pt x="12242" y="20180"/>
                    <a:pt x="12172" y="20196"/>
                    <a:pt x="12102" y="20212"/>
                  </a:cubicBezTo>
                  <a:cubicBezTo>
                    <a:pt x="12031" y="20228"/>
                    <a:pt x="11959" y="20243"/>
                    <a:pt x="11889" y="20252"/>
                  </a:cubicBezTo>
                  <a:cubicBezTo>
                    <a:pt x="11702" y="20276"/>
                    <a:pt x="11525" y="20291"/>
                    <a:pt x="11352" y="20291"/>
                  </a:cubicBezTo>
                  <a:cubicBezTo>
                    <a:pt x="10851" y="20291"/>
                    <a:pt x="10430" y="20171"/>
                    <a:pt x="9992" y="19904"/>
                  </a:cubicBezTo>
                  <a:cubicBezTo>
                    <a:pt x="9626" y="19679"/>
                    <a:pt x="9339" y="19556"/>
                    <a:pt x="9003" y="19479"/>
                  </a:cubicBezTo>
                  <a:cubicBezTo>
                    <a:pt x="8673" y="19402"/>
                    <a:pt x="7412" y="19075"/>
                    <a:pt x="7109" y="19003"/>
                  </a:cubicBezTo>
                  <a:cubicBezTo>
                    <a:pt x="7106" y="19003"/>
                    <a:pt x="5639" y="18766"/>
                    <a:pt x="4551" y="18766"/>
                  </a:cubicBezTo>
                  <a:cubicBezTo>
                    <a:pt x="3757" y="18766"/>
                    <a:pt x="3593" y="18893"/>
                    <a:pt x="3577" y="18907"/>
                  </a:cubicBezTo>
                  <a:cubicBezTo>
                    <a:pt x="3184" y="19408"/>
                    <a:pt x="2808" y="20102"/>
                    <a:pt x="2804" y="20110"/>
                  </a:cubicBezTo>
                  <a:lnTo>
                    <a:pt x="2702" y="20299"/>
                  </a:lnTo>
                  <a:lnTo>
                    <a:pt x="2539" y="20281"/>
                  </a:lnTo>
                  <a:cubicBezTo>
                    <a:pt x="1306" y="20146"/>
                    <a:pt x="1306" y="20146"/>
                    <a:pt x="1246" y="19792"/>
                  </a:cubicBezTo>
                  <a:cubicBezTo>
                    <a:pt x="1208" y="19482"/>
                    <a:pt x="1195" y="19195"/>
                    <a:pt x="1203" y="18906"/>
                  </a:cubicBezTo>
                  <a:cubicBezTo>
                    <a:pt x="1209" y="18753"/>
                    <a:pt x="1229" y="18592"/>
                    <a:pt x="1249" y="18430"/>
                  </a:cubicBezTo>
                  <a:cubicBezTo>
                    <a:pt x="1305" y="18003"/>
                    <a:pt x="1297" y="17911"/>
                    <a:pt x="1246" y="17868"/>
                  </a:cubicBezTo>
                  <a:cubicBezTo>
                    <a:pt x="1135" y="17774"/>
                    <a:pt x="1008" y="17710"/>
                    <a:pt x="881" y="17645"/>
                  </a:cubicBezTo>
                  <a:cubicBezTo>
                    <a:pt x="671" y="17536"/>
                    <a:pt x="432" y="17412"/>
                    <a:pt x="237" y="17172"/>
                  </a:cubicBezTo>
                  <a:lnTo>
                    <a:pt x="0" y="16878"/>
                  </a:lnTo>
                  <a:lnTo>
                    <a:pt x="198" y="16526"/>
                  </a:lnTo>
                  <a:cubicBezTo>
                    <a:pt x="422" y="16126"/>
                    <a:pt x="725" y="15704"/>
                    <a:pt x="987" y="15425"/>
                  </a:cubicBezTo>
                  <a:cubicBezTo>
                    <a:pt x="1247" y="15149"/>
                    <a:pt x="1463" y="15001"/>
                    <a:pt x="1728" y="14935"/>
                  </a:cubicBezTo>
                  <a:cubicBezTo>
                    <a:pt x="1735" y="14363"/>
                    <a:pt x="1709" y="13797"/>
                    <a:pt x="1583" y="13337"/>
                  </a:cubicBezTo>
                  <a:cubicBezTo>
                    <a:pt x="1485" y="12979"/>
                    <a:pt x="1343" y="12651"/>
                    <a:pt x="1203" y="12323"/>
                  </a:cubicBezTo>
                  <a:cubicBezTo>
                    <a:pt x="1083" y="12038"/>
                    <a:pt x="963" y="11754"/>
                    <a:pt x="863" y="11455"/>
                  </a:cubicBezTo>
                  <a:cubicBezTo>
                    <a:pt x="771" y="11174"/>
                    <a:pt x="711" y="10875"/>
                    <a:pt x="654" y="10573"/>
                  </a:cubicBezTo>
                  <a:lnTo>
                    <a:pt x="570" y="10135"/>
                  </a:lnTo>
                  <a:lnTo>
                    <a:pt x="844" y="9892"/>
                  </a:lnTo>
                  <a:cubicBezTo>
                    <a:pt x="844" y="9892"/>
                    <a:pt x="1697" y="9523"/>
                    <a:pt x="2131" y="9376"/>
                  </a:cubicBezTo>
                  <a:lnTo>
                    <a:pt x="2165" y="9364"/>
                  </a:lnTo>
                  <a:lnTo>
                    <a:pt x="2308" y="9343"/>
                  </a:lnTo>
                  <a:cubicBezTo>
                    <a:pt x="2536" y="9343"/>
                    <a:pt x="2659" y="9516"/>
                    <a:pt x="2727" y="9668"/>
                  </a:cubicBezTo>
                  <a:cubicBezTo>
                    <a:pt x="2983" y="9478"/>
                    <a:pt x="3278" y="9163"/>
                    <a:pt x="3333" y="9041"/>
                  </a:cubicBezTo>
                  <a:cubicBezTo>
                    <a:pt x="3453" y="8590"/>
                    <a:pt x="3898" y="8466"/>
                    <a:pt x="4383" y="8373"/>
                  </a:cubicBezTo>
                  <a:cubicBezTo>
                    <a:pt x="4837" y="8265"/>
                    <a:pt x="4922" y="8233"/>
                    <a:pt x="5016" y="7944"/>
                  </a:cubicBezTo>
                  <a:cubicBezTo>
                    <a:pt x="5098" y="7697"/>
                    <a:pt x="5134" y="7391"/>
                    <a:pt x="5172" y="7066"/>
                  </a:cubicBezTo>
                  <a:cubicBezTo>
                    <a:pt x="5257" y="6358"/>
                    <a:pt x="5362" y="5477"/>
                    <a:pt x="6023" y="5077"/>
                  </a:cubicBezTo>
                  <a:cubicBezTo>
                    <a:pt x="6245" y="4942"/>
                    <a:pt x="6505" y="4820"/>
                    <a:pt x="6750" y="4706"/>
                  </a:cubicBezTo>
                  <a:cubicBezTo>
                    <a:pt x="6869" y="4650"/>
                    <a:pt x="7021" y="4483"/>
                    <a:pt x="7009" y="4483"/>
                  </a:cubicBezTo>
                  <a:cubicBezTo>
                    <a:pt x="7009" y="4483"/>
                    <a:pt x="6997" y="3881"/>
                    <a:pt x="6988" y="4033"/>
                  </a:cubicBezTo>
                  <a:cubicBezTo>
                    <a:pt x="6701" y="3662"/>
                    <a:pt x="6715" y="2954"/>
                    <a:pt x="6899" y="2502"/>
                  </a:cubicBezTo>
                  <a:cubicBezTo>
                    <a:pt x="7175" y="1826"/>
                    <a:pt x="7882" y="1577"/>
                    <a:pt x="8256" y="1537"/>
                  </a:cubicBezTo>
                  <a:cubicBezTo>
                    <a:pt x="8288" y="1537"/>
                    <a:pt x="8639" y="1559"/>
                    <a:pt x="8954" y="1680"/>
                  </a:cubicBezTo>
                  <a:cubicBezTo>
                    <a:pt x="9104" y="1195"/>
                    <a:pt x="9381" y="738"/>
                    <a:pt x="9546" y="550"/>
                  </a:cubicBezTo>
                  <a:cubicBezTo>
                    <a:pt x="9751" y="319"/>
                    <a:pt x="10033" y="153"/>
                    <a:pt x="10384" y="59"/>
                  </a:cubicBezTo>
                  <a:lnTo>
                    <a:pt x="10601" y="0"/>
                  </a:lnTo>
                  <a:lnTo>
                    <a:pt x="10619" y="157"/>
                  </a:lnTo>
                  <a:lnTo>
                    <a:pt x="10775" y="158"/>
                  </a:lnTo>
                  <a:lnTo>
                    <a:pt x="10885" y="153"/>
                  </a:lnTo>
                  <a:cubicBezTo>
                    <a:pt x="11383" y="229"/>
                    <a:pt x="11713" y="489"/>
                    <a:pt x="11955" y="954"/>
                  </a:cubicBezTo>
                  <a:cubicBezTo>
                    <a:pt x="12052" y="927"/>
                    <a:pt x="12186" y="882"/>
                    <a:pt x="12286" y="848"/>
                  </a:cubicBezTo>
                  <a:cubicBezTo>
                    <a:pt x="12575" y="750"/>
                    <a:pt x="12760" y="690"/>
                    <a:pt x="12888" y="690"/>
                  </a:cubicBezTo>
                  <a:cubicBezTo>
                    <a:pt x="13355" y="822"/>
                    <a:pt x="13504" y="1173"/>
                    <a:pt x="13436" y="1747"/>
                  </a:cubicBezTo>
                  <a:cubicBezTo>
                    <a:pt x="13486" y="1772"/>
                    <a:pt x="13546" y="1781"/>
                    <a:pt x="13609" y="1781"/>
                  </a:cubicBezTo>
                  <a:cubicBezTo>
                    <a:pt x="13807" y="1781"/>
                    <a:pt x="14045" y="1685"/>
                    <a:pt x="14149" y="1642"/>
                  </a:cubicBezTo>
                  <a:lnTo>
                    <a:pt x="14429" y="1510"/>
                  </a:lnTo>
                  <a:lnTo>
                    <a:pt x="14504" y="1501"/>
                  </a:lnTo>
                  <a:cubicBezTo>
                    <a:pt x="14696" y="1505"/>
                    <a:pt x="15078" y="1540"/>
                    <a:pt x="15493" y="1721"/>
                  </a:cubicBezTo>
                  <a:cubicBezTo>
                    <a:pt x="16211" y="2029"/>
                    <a:pt x="16656" y="2598"/>
                    <a:pt x="16779" y="3365"/>
                  </a:cubicBezTo>
                  <a:lnTo>
                    <a:pt x="16819" y="3690"/>
                  </a:lnTo>
                  <a:cubicBezTo>
                    <a:pt x="16837" y="3866"/>
                    <a:pt x="16851" y="4005"/>
                    <a:pt x="16892" y="4113"/>
                  </a:cubicBezTo>
                  <a:cubicBezTo>
                    <a:pt x="16907" y="4154"/>
                    <a:pt x="16946" y="4211"/>
                    <a:pt x="16984" y="4265"/>
                  </a:cubicBezTo>
                  <a:cubicBezTo>
                    <a:pt x="17077" y="4401"/>
                    <a:pt x="17205" y="4588"/>
                    <a:pt x="17250" y="4886"/>
                  </a:cubicBezTo>
                  <a:cubicBezTo>
                    <a:pt x="17307" y="5270"/>
                    <a:pt x="17176" y="5570"/>
                    <a:pt x="17090" y="5769"/>
                  </a:cubicBezTo>
                  <a:cubicBezTo>
                    <a:pt x="17070" y="5813"/>
                    <a:pt x="17044" y="5873"/>
                    <a:pt x="17030" y="5915"/>
                  </a:cubicBezTo>
                  <a:cubicBezTo>
                    <a:pt x="17053" y="5934"/>
                    <a:pt x="17077" y="5954"/>
                    <a:pt x="17104" y="5979"/>
                  </a:cubicBezTo>
                  <a:cubicBezTo>
                    <a:pt x="17497" y="6345"/>
                    <a:pt x="17675" y="6795"/>
                    <a:pt x="17864" y="7271"/>
                  </a:cubicBezTo>
                  <a:lnTo>
                    <a:pt x="18013" y="7636"/>
                  </a:lnTo>
                  <a:cubicBezTo>
                    <a:pt x="18131" y="7911"/>
                    <a:pt x="18233" y="8150"/>
                    <a:pt x="18369" y="8259"/>
                  </a:cubicBezTo>
                  <a:cubicBezTo>
                    <a:pt x="18438" y="8316"/>
                    <a:pt x="18550" y="8344"/>
                    <a:pt x="18666" y="8374"/>
                  </a:cubicBezTo>
                  <a:cubicBezTo>
                    <a:pt x="18860" y="8424"/>
                    <a:pt x="19079" y="8480"/>
                    <a:pt x="19264" y="8695"/>
                  </a:cubicBezTo>
                  <a:cubicBezTo>
                    <a:pt x="19564" y="9049"/>
                    <a:pt x="19562" y="9457"/>
                    <a:pt x="19562" y="9727"/>
                  </a:cubicBezTo>
                  <a:cubicBezTo>
                    <a:pt x="19562" y="9839"/>
                    <a:pt x="19561" y="9927"/>
                    <a:pt x="19579" y="10007"/>
                  </a:cubicBezTo>
                  <a:lnTo>
                    <a:pt x="19816" y="10010"/>
                  </a:lnTo>
                  <a:cubicBezTo>
                    <a:pt x="20368" y="10013"/>
                    <a:pt x="21144" y="10593"/>
                    <a:pt x="21421" y="11455"/>
                  </a:cubicBezTo>
                  <a:cubicBezTo>
                    <a:pt x="21600" y="12011"/>
                    <a:pt x="21549" y="12591"/>
                    <a:pt x="21275" y="13089"/>
                  </a:cubicBezTo>
                  <a:cubicBezTo>
                    <a:pt x="20968" y="13654"/>
                    <a:pt x="20611" y="13929"/>
                    <a:pt x="20186" y="13929"/>
                  </a:cubicBezTo>
                  <a:cubicBezTo>
                    <a:pt x="19946" y="13929"/>
                    <a:pt x="19722" y="13844"/>
                    <a:pt x="19506" y="13762"/>
                  </a:cubicBezTo>
                  <a:cubicBezTo>
                    <a:pt x="19316" y="13690"/>
                    <a:pt x="19139" y="13622"/>
                    <a:pt x="18974" y="13622"/>
                  </a:cubicBezTo>
                  <a:cubicBezTo>
                    <a:pt x="18936" y="13622"/>
                    <a:pt x="18898" y="13626"/>
                    <a:pt x="18862" y="13634"/>
                  </a:cubicBezTo>
                  <a:cubicBezTo>
                    <a:pt x="18909" y="13709"/>
                    <a:pt x="18961" y="13784"/>
                    <a:pt x="19016" y="13863"/>
                  </a:cubicBezTo>
                  <a:cubicBezTo>
                    <a:pt x="19167" y="14081"/>
                    <a:pt x="19337" y="14329"/>
                    <a:pt x="19456" y="14665"/>
                  </a:cubicBezTo>
                  <a:cubicBezTo>
                    <a:pt x="19580" y="15013"/>
                    <a:pt x="19650" y="15372"/>
                    <a:pt x="19719" y="15719"/>
                  </a:cubicBezTo>
                  <a:cubicBezTo>
                    <a:pt x="19828" y="16272"/>
                    <a:pt x="19922" y="16751"/>
                    <a:pt x="20204" y="17084"/>
                  </a:cubicBezTo>
                  <a:lnTo>
                    <a:pt x="20889" y="17893"/>
                  </a:lnTo>
                  <a:lnTo>
                    <a:pt x="20013" y="17903"/>
                  </a:lnTo>
                  <a:cubicBezTo>
                    <a:pt x="19134" y="17911"/>
                    <a:pt x="18258" y="18054"/>
                    <a:pt x="18101" y="18214"/>
                  </a:cubicBezTo>
                  <a:cubicBezTo>
                    <a:pt x="18101" y="18289"/>
                    <a:pt x="18021" y="18442"/>
                    <a:pt x="17944" y="18591"/>
                  </a:cubicBezTo>
                  <a:cubicBezTo>
                    <a:pt x="17753" y="18956"/>
                    <a:pt x="17588" y="19271"/>
                    <a:pt x="17790" y="19999"/>
                  </a:cubicBezTo>
                  <a:cubicBezTo>
                    <a:pt x="17971" y="20654"/>
                    <a:pt x="17994" y="21052"/>
                    <a:pt x="17868" y="21330"/>
                  </a:cubicBezTo>
                  <a:lnTo>
                    <a:pt x="17776" y="21534"/>
                  </a:lnTo>
                  <a:lnTo>
                    <a:pt x="17517" y="21600"/>
                  </a:ln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75" name="Shape 17053">
              <a:extLst>
                <a:ext uri="{FF2B5EF4-FFF2-40B4-BE49-F238E27FC236}">
                  <a16:creationId xmlns:a16="http://schemas.microsoft.com/office/drawing/2014/main" id="{1CB7253A-7C61-6FFC-C0CC-947BD847893D}"/>
                </a:ext>
              </a:extLst>
            </p:cNvPr>
            <p:cNvSpPr/>
            <p:nvPr/>
          </p:nvSpPr>
          <p:spPr>
            <a:xfrm>
              <a:off x="6313542" y="2434494"/>
              <a:ext cx="127248" cy="122922"/>
            </a:xfrm>
            <a:custGeom>
              <a:avLst/>
              <a:gdLst/>
              <a:ahLst/>
              <a:cxnLst>
                <a:cxn ang="0">
                  <a:pos x="wd2" y="hd2"/>
                </a:cxn>
                <a:cxn ang="5400000">
                  <a:pos x="wd2" y="hd2"/>
                </a:cxn>
                <a:cxn ang="10800000">
                  <a:pos x="wd2" y="hd2"/>
                </a:cxn>
                <a:cxn ang="16200000">
                  <a:pos x="wd2" y="hd2"/>
                </a:cxn>
              </a:cxnLst>
              <a:rect l="0" t="0" r="r" b="b"/>
              <a:pathLst>
                <a:path w="21600" h="21600" extrusionOk="0">
                  <a:moveTo>
                    <a:pt x="12547" y="21600"/>
                  </a:moveTo>
                  <a:cubicBezTo>
                    <a:pt x="12104" y="21600"/>
                    <a:pt x="11683" y="21541"/>
                    <a:pt x="11260" y="21419"/>
                  </a:cubicBezTo>
                  <a:lnTo>
                    <a:pt x="10524" y="21205"/>
                  </a:lnTo>
                  <a:lnTo>
                    <a:pt x="10785" y="20471"/>
                  </a:lnTo>
                  <a:cubicBezTo>
                    <a:pt x="10925" y="20080"/>
                    <a:pt x="11172" y="19780"/>
                    <a:pt x="11409" y="19519"/>
                  </a:cubicBezTo>
                  <a:cubicBezTo>
                    <a:pt x="10700" y="18413"/>
                    <a:pt x="10548" y="17891"/>
                    <a:pt x="10712" y="16193"/>
                  </a:cubicBezTo>
                  <a:lnTo>
                    <a:pt x="10800" y="15426"/>
                  </a:lnTo>
                  <a:cubicBezTo>
                    <a:pt x="10925" y="14425"/>
                    <a:pt x="11054" y="13389"/>
                    <a:pt x="10705" y="12578"/>
                  </a:cubicBezTo>
                  <a:cubicBezTo>
                    <a:pt x="10311" y="11684"/>
                    <a:pt x="9726" y="11245"/>
                    <a:pt x="9051" y="10734"/>
                  </a:cubicBezTo>
                  <a:cubicBezTo>
                    <a:pt x="8561" y="10367"/>
                    <a:pt x="8006" y="9948"/>
                    <a:pt x="7499" y="9326"/>
                  </a:cubicBezTo>
                  <a:cubicBezTo>
                    <a:pt x="7154" y="8900"/>
                    <a:pt x="6699" y="8172"/>
                    <a:pt x="6181" y="7338"/>
                  </a:cubicBezTo>
                  <a:cubicBezTo>
                    <a:pt x="5185" y="5733"/>
                    <a:pt x="3332" y="2745"/>
                    <a:pt x="2315" y="2736"/>
                  </a:cubicBezTo>
                  <a:lnTo>
                    <a:pt x="0" y="2715"/>
                  </a:lnTo>
                  <a:lnTo>
                    <a:pt x="1928" y="1404"/>
                  </a:lnTo>
                  <a:cubicBezTo>
                    <a:pt x="2745" y="852"/>
                    <a:pt x="3538" y="570"/>
                    <a:pt x="4292" y="570"/>
                  </a:cubicBezTo>
                  <a:lnTo>
                    <a:pt x="4588" y="585"/>
                  </a:lnTo>
                  <a:cubicBezTo>
                    <a:pt x="4942" y="623"/>
                    <a:pt x="5219" y="639"/>
                    <a:pt x="5439" y="639"/>
                  </a:cubicBezTo>
                  <a:cubicBezTo>
                    <a:pt x="5791" y="639"/>
                    <a:pt x="5889" y="595"/>
                    <a:pt x="5894" y="593"/>
                  </a:cubicBezTo>
                  <a:cubicBezTo>
                    <a:pt x="5992" y="458"/>
                    <a:pt x="6173" y="234"/>
                    <a:pt x="6555" y="114"/>
                  </a:cubicBezTo>
                  <a:cubicBezTo>
                    <a:pt x="6795" y="38"/>
                    <a:pt x="7034" y="0"/>
                    <a:pt x="7269" y="0"/>
                  </a:cubicBezTo>
                  <a:cubicBezTo>
                    <a:pt x="8282" y="0"/>
                    <a:pt x="8999" y="663"/>
                    <a:pt x="9635" y="1247"/>
                  </a:cubicBezTo>
                  <a:cubicBezTo>
                    <a:pt x="10061" y="1640"/>
                    <a:pt x="10462" y="2010"/>
                    <a:pt x="10842" y="2077"/>
                  </a:cubicBezTo>
                  <a:cubicBezTo>
                    <a:pt x="11319" y="2166"/>
                    <a:pt x="11815" y="2176"/>
                    <a:pt x="12312" y="2189"/>
                  </a:cubicBezTo>
                  <a:cubicBezTo>
                    <a:pt x="13447" y="2219"/>
                    <a:pt x="14732" y="2254"/>
                    <a:pt x="15840" y="3107"/>
                  </a:cubicBezTo>
                  <a:cubicBezTo>
                    <a:pt x="16829" y="3868"/>
                    <a:pt x="16851" y="5104"/>
                    <a:pt x="16868" y="6004"/>
                  </a:cubicBezTo>
                  <a:cubicBezTo>
                    <a:pt x="16873" y="6212"/>
                    <a:pt x="16875" y="6415"/>
                    <a:pt x="16890" y="6605"/>
                  </a:cubicBezTo>
                  <a:cubicBezTo>
                    <a:pt x="16954" y="7486"/>
                    <a:pt x="17025" y="7495"/>
                    <a:pt x="18182" y="7645"/>
                  </a:cubicBezTo>
                  <a:lnTo>
                    <a:pt x="18498" y="7687"/>
                  </a:lnTo>
                  <a:lnTo>
                    <a:pt x="18449" y="8414"/>
                  </a:lnTo>
                  <a:lnTo>
                    <a:pt x="19085" y="8537"/>
                  </a:lnTo>
                  <a:cubicBezTo>
                    <a:pt x="19072" y="8746"/>
                    <a:pt x="19195" y="9789"/>
                    <a:pt x="19241" y="9998"/>
                  </a:cubicBezTo>
                  <a:cubicBezTo>
                    <a:pt x="19395" y="10544"/>
                    <a:pt x="19515" y="10726"/>
                    <a:pt x="19799" y="10824"/>
                  </a:cubicBezTo>
                  <a:lnTo>
                    <a:pt x="20731" y="10793"/>
                  </a:lnTo>
                  <a:lnTo>
                    <a:pt x="21443" y="10793"/>
                  </a:lnTo>
                  <a:lnTo>
                    <a:pt x="21600" y="11529"/>
                  </a:lnTo>
                  <a:lnTo>
                    <a:pt x="21600" y="15921"/>
                  </a:lnTo>
                  <a:lnTo>
                    <a:pt x="18600" y="15388"/>
                  </a:lnTo>
                  <a:cubicBezTo>
                    <a:pt x="18179" y="15315"/>
                    <a:pt x="16910" y="15129"/>
                    <a:pt x="16699" y="15097"/>
                  </a:cubicBezTo>
                  <a:cubicBezTo>
                    <a:pt x="16733" y="15377"/>
                    <a:pt x="16768" y="15708"/>
                    <a:pt x="16797" y="16100"/>
                  </a:cubicBezTo>
                  <a:cubicBezTo>
                    <a:pt x="16846" y="17006"/>
                    <a:pt x="16361" y="17707"/>
                    <a:pt x="15933" y="18325"/>
                  </a:cubicBezTo>
                  <a:cubicBezTo>
                    <a:pt x="15762" y="18570"/>
                    <a:pt x="15593" y="18810"/>
                    <a:pt x="15481" y="19054"/>
                  </a:cubicBezTo>
                  <a:cubicBezTo>
                    <a:pt x="15052" y="19977"/>
                    <a:pt x="14605" y="20938"/>
                    <a:pt x="13690" y="21436"/>
                  </a:cubicBezTo>
                  <a:cubicBezTo>
                    <a:pt x="13308" y="21547"/>
                    <a:pt x="13107" y="21571"/>
                    <a:pt x="12907" y="21587"/>
                  </a:cubicBezTo>
                  <a:lnTo>
                    <a:pt x="12547" y="21600"/>
                  </a:ln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76" name="Shape 17055">
              <a:extLst>
                <a:ext uri="{FF2B5EF4-FFF2-40B4-BE49-F238E27FC236}">
                  <a16:creationId xmlns:a16="http://schemas.microsoft.com/office/drawing/2014/main" id="{8B2C896D-3934-C8D2-84A3-B4FDF76A4A38}"/>
                </a:ext>
              </a:extLst>
            </p:cNvPr>
            <p:cNvSpPr/>
            <p:nvPr/>
          </p:nvSpPr>
          <p:spPr>
            <a:xfrm>
              <a:off x="6018344" y="2390766"/>
              <a:ext cx="182080" cy="80105"/>
            </a:xfrm>
            <a:custGeom>
              <a:avLst/>
              <a:gdLst/>
              <a:ahLst/>
              <a:cxnLst>
                <a:cxn ang="0">
                  <a:pos x="wd2" y="hd2"/>
                </a:cxn>
                <a:cxn ang="5400000">
                  <a:pos x="wd2" y="hd2"/>
                </a:cxn>
                <a:cxn ang="10800000">
                  <a:pos x="wd2" y="hd2"/>
                </a:cxn>
                <a:cxn ang="16200000">
                  <a:pos x="wd2" y="hd2"/>
                </a:cxn>
              </a:cxnLst>
              <a:rect l="0" t="0" r="r" b="b"/>
              <a:pathLst>
                <a:path w="21432" h="21600" extrusionOk="0">
                  <a:moveTo>
                    <a:pt x="5317" y="21600"/>
                  </a:moveTo>
                  <a:cubicBezTo>
                    <a:pt x="4927" y="21600"/>
                    <a:pt x="4554" y="21491"/>
                    <a:pt x="4143" y="21255"/>
                  </a:cubicBezTo>
                  <a:cubicBezTo>
                    <a:pt x="2650" y="20406"/>
                    <a:pt x="1328" y="18808"/>
                    <a:pt x="422" y="16754"/>
                  </a:cubicBezTo>
                  <a:cubicBezTo>
                    <a:pt x="-41" y="15704"/>
                    <a:pt x="-151" y="11707"/>
                    <a:pt x="232" y="9962"/>
                  </a:cubicBezTo>
                  <a:cubicBezTo>
                    <a:pt x="443" y="9020"/>
                    <a:pt x="779" y="8813"/>
                    <a:pt x="1003" y="8676"/>
                  </a:cubicBezTo>
                  <a:cubicBezTo>
                    <a:pt x="1069" y="8634"/>
                    <a:pt x="1142" y="8592"/>
                    <a:pt x="1222" y="8517"/>
                  </a:cubicBezTo>
                  <a:cubicBezTo>
                    <a:pt x="1598" y="8149"/>
                    <a:pt x="1997" y="7995"/>
                    <a:pt x="2382" y="7845"/>
                  </a:cubicBezTo>
                  <a:cubicBezTo>
                    <a:pt x="2969" y="7619"/>
                    <a:pt x="3475" y="7421"/>
                    <a:pt x="3797" y="6546"/>
                  </a:cubicBezTo>
                  <a:cubicBezTo>
                    <a:pt x="4779" y="3857"/>
                    <a:pt x="5363" y="2259"/>
                    <a:pt x="6924" y="1311"/>
                  </a:cubicBezTo>
                  <a:lnTo>
                    <a:pt x="7180" y="1155"/>
                  </a:lnTo>
                  <a:lnTo>
                    <a:pt x="7379" y="1555"/>
                  </a:lnTo>
                  <a:cubicBezTo>
                    <a:pt x="7581" y="1959"/>
                    <a:pt x="7749" y="2165"/>
                    <a:pt x="7879" y="2165"/>
                  </a:cubicBezTo>
                  <a:cubicBezTo>
                    <a:pt x="7945" y="2165"/>
                    <a:pt x="8013" y="2113"/>
                    <a:pt x="8088" y="2006"/>
                  </a:cubicBezTo>
                  <a:cubicBezTo>
                    <a:pt x="8137" y="1885"/>
                    <a:pt x="8370" y="1240"/>
                    <a:pt x="8500" y="862"/>
                  </a:cubicBezTo>
                  <a:lnTo>
                    <a:pt x="8500" y="0"/>
                  </a:lnTo>
                  <a:lnTo>
                    <a:pt x="9041" y="125"/>
                  </a:lnTo>
                  <a:cubicBezTo>
                    <a:pt x="9649" y="267"/>
                    <a:pt x="10468" y="1933"/>
                    <a:pt x="11049" y="3307"/>
                  </a:cubicBezTo>
                  <a:cubicBezTo>
                    <a:pt x="11105" y="3439"/>
                    <a:pt x="11150" y="3556"/>
                    <a:pt x="11189" y="3660"/>
                  </a:cubicBezTo>
                  <a:cubicBezTo>
                    <a:pt x="11223" y="3633"/>
                    <a:pt x="11262" y="3600"/>
                    <a:pt x="11310" y="3564"/>
                  </a:cubicBezTo>
                  <a:cubicBezTo>
                    <a:pt x="11427" y="3468"/>
                    <a:pt x="11544" y="3347"/>
                    <a:pt x="11661" y="3224"/>
                  </a:cubicBezTo>
                  <a:cubicBezTo>
                    <a:pt x="11812" y="3067"/>
                    <a:pt x="11965" y="2911"/>
                    <a:pt x="12123" y="2789"/>
                  </a:cubicBezTo>
                  <a:cubicBezTo>
                    <a:pt x="12503" y="2140"/>
                    <a:pt x="12915" y="1796"/>
                    <a:pt x="13324" y="1796"/>
                  </a:cubicBezTo>
                  <a:cubicBezTo>
                    <a:pt x="13636" y="1796"/>
                    <a:pt x="13943" y="1992"/>
                    <a:pt x="14233" y="2380"/>
                  </a:cubicBezTo>
                  <a:cubicBezTo>
                    <a:pt x="14455" y="2677"/>
                    <a:pt x="14647" y="2932"/>
                    <a:pt x="14727" y="2932"/>
                  </a:cubicBezTo>
                  <a:cubicBezTo>
                    <a:pt x="14824" y="2932"/>
                    <a:pt x="15061" y="2631"/>
                    <a:pt x="15137" y="2531"/>
                  </a:cubicBezTo>
                  <a:cubicBezTo>
                    <a:pt x="15590" y="1963"/>
                    <a:pt x="16083" y="1689"/>
                    <a:pt x="16644" y="1689"/>
                  </a:cubicBezTo>
                  <a:cubicBezTo>
                    <a:pt x="16787" y="1689"/>
                    <a:pt x="16933" y="1706"/>
                    <a:pt x="17084" y="1737"/>
                  </a:cubicBezTo>
                  <a:cubicBezTo>
                    <a:pt x="17839" y="1900"/>
                    <a:pt x="18414" y="2908"/>
                    <a:pt x="18921" y="3796"/>
                  </a:cubicBezTo>
                  <a:cubicBezTo>
                    <a:pt x="19204" y="4291"/>
                    <a:pt x="19472" y="4758"/>
                    <a:pt x="19749" y="5061"/>
                  </a:cubicBezTo>
                  <a:cubicBezTo>
                    <a:pt x="20148" y="5498"/>
                    <a:pt x="20611" y="5777"/>
                    <a:pt x="21052" y="6011"/>
                  </a:cubicBezTo>
                  <a:lnTo>
                    <a:pt x="21422" y="6207"/>
                  </a:lnTo>
                  <a:lnTo>
                    <a:pt x="21432" y="7066"/>
                  </a:lnTo>
                  <a:cubicBezTo>
                    <a:pt x="21449" y="8538"/>
                    <a:pt x="21016" y="9571"/>
                    <a:pt x="20670" y="10400"/>
                  </a:cubicBezTo>
                  <a:cubicBezTo>
                    <a:pt x="20577" y="10621"/>
                    <a:pt x="20487" y="10836"/>
                    <a:pt x="20409" y="11054"/>
                  </a:cubicBezTo>
                  <a:cubicBezTo>
                    <a:pt x="20288" y="11388"/>
                    <a:pt x="20187" y="11853"/>
                    <a:pt x="20076" y="12323"/>
                  </a:cubicBezTo>
                  <a:cubicBezTo>
                    <a:pt x="19859" y="13261"/>
                    <a:pt x="19612" y="14326"/>
                    <a:pt x="19215" y="14910"/>
                  </a:cubicBezTo>
                  <a:cubicBezTo>
                    <a:pt x="19014" y="15203"/>
                    <a:pt x="18790" y="15353"/>
                    <a:pt x="18551" y="15353"/>
                  </a:cubicBezTo>
                  <a:cubicBezTo>
                    <a:pt x="18023" y="15353"/>
                    <a:pt x="17560" y="14637"/>
                    <a:pt x="17189" y="14062"/>
                  </a:cubicBezTo>
                  <a:lnTo>
                    <a:pt x="17038" y="13831"/>
                  </a:lnTo>
                  <a:cubicBezTo>
                    <a:pt x="16839" y="13532"/>
                    <a:pt x="16622" y="13399"/>
                    <a:pt x="16330" y="13399"/>
                  </a:cubicBezTo>
                  <a:cubicBezTo>
                    <a:pt x="16091" y="13399"/>
                    <a:pt x="15850" y="13482"/>
                    <a:pt x="15606" y="13563"/>
                  </a:cubicBezTo>
                  <a:cubicBezTo>
                    <a:pt x="15314" y="13657"/>
                    <a:pt x="15022" y="13749"/>
                    <a:pt x="14732" y="13749"/>
                  </a:cubicBezTo>
                  <a:cubicBezTo>
                    <a:pt x="14462" y="13735"/>
                    <a:pt x="14299" y="13701"/>
                    <a:pt x="14153" y="13668"/>
                  </a:cubicBezTo>
                  <a:cubicBezTo>
                    <a:pt x="14043" y="13645"/>
                    <a:pt x="13945" y="13622"/>
                    <a:pt x="13853" y="13622"/>
                  </a:cubicBezTo>
                  <a:cubicBezTo>
                    <a:pt x="13729" y="13622"/>
                    <a:pt x="13648" y="13622"/>
                    <a:pt x="13470" y="14179"/>
                  </a:cubicBezTo>
                  <a:cubicBezTo>
                    <a:pt x="12918" y="15904"/>
                    <a:pt x="12333" y="16773"/>
                    <a:pt x="11510" y="17082"/>
                  </a:cubicBezTo>
                  <a:cubicBezTo>
                    <a:pt x="11424" y="17115"/>
                    <a:pt x="11334" y="17130"/>
                    <a:pt x="11245" y="17130"/>
                  </a:cubicBezTo>
                  <a:cubicBezTo>
                    <a:pt x="11110" y="17130"/>
                    <a:pt x="10977" y="17094"/>
                    <a:pt x="10845" y="17055"/>
                  </a:cubicBezTo>
                  <a:cubicBezTo>
                    <a:pt x="10758" y="17031"/>
                    <a:pt x="10672" y="17002"/>
                    <a:pt x="10585" y="17002"/>
                  </a:cubicBezTo>
                  <a:cubicBezTo>
                    <a:pt x="10468" y="17029"/>
                    <a:pt x="10446" y="17065"/>
                    <a:pt x="10339" y="17286"/>
                  </a:cubicBezTo>
                  <a:cubicBezTo>
                    <a:pt x="10248" y="17482"/>
                    <a:pt x="10120" y="17750"/>
                    <a:pt x="9936" y="17954"/>
                  </a:cubicBezTo>
                  <a:cubicBezTo>
                    <a:pt x="9367" y="18587"/>
                    <a:pt x="8763" y="18646"/>
                    <a:pt x="8230" y="18700"/>
                  </a:cubicBezTo>
                  <a:cubicBezTo>
                    <a:pt x="8110" y="18714"/>
                    <a:pt x="7990" y="18725"/>
                    <a:pt x="7869" y="18742"/>
                  </a:cubicBezTo>
                  <a:cubicBezTo>
                    <a:pt x="7900" y="19358"/>
                    <a:pt x="7901" y="20157"/>
                    <a:pt x="7611" y="20838"/>
                  </a:cubicBezTo>
                  <a:cubicBezTo>
                    <a:pt x="7311" y="21558"/>
                    <a:pt x="6878" y="21558"/>
                    <a:pt x="6736" y="21558"/>
                  </a:cubicBezTo>
                  <a:cubicBezTo>
                    <a:pt x="6619" y="21558"/>
                    <a:pt x="6496" y="21537"/>
                    <a:pt x="6379" y="21514"/>
                  </a:cubicBezTo>
                  <a:cubicBezTo>
                    <a:pt x="6295" y="21498"/>
                    <a:pt x="6215" y="21483"/>
                    <a:pt x="6140" y="21483"/>
                  </a:cubicBezTo>
                  <a:cubicBezTo>
                    <a:pt x="5808" y="21558"/>
                    <a:pt x="5560" y="21600"/>
                    <a:pt x="5317" y="21600"/>
                  </a:cubicBez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77" name="Shape 17056">
              <a:extLst>
                <a:ext uri="{FF2B5EF4-FFF2-40B4-BE49-F238E27FC236}">
                  <a16:creationId xmlns:a16="http://schemas.microsoft.com/office/drawing/2014/main" id="{D8B3FB3B-E3A8-B61A-B702-8F2DF944F71A}"/>
                </a:ext>
              </a:extLst>
            </p:cNvPr>
            <p:cNvSpPr/>
            <p:nvPr/>
          </p:nvSpPr>
          <p:spPr>
            <a:xfrm>
              <a:off x="5796945" y="2419918"/>
              <a:ext cx="245584" cy="106959"/>
            </a:xfrm>
            <a:custGeom>
              <a:avLst/>
              <a:gdLst/>
              <a:ahLst/>
              <a:cxnLst>
                <a:cxn ang="0">
                  <a:pos x="wd2" y="hd2"/>
                </a:cxn>
                <a:cxn ang="5400000">
                  <a:pos x="wd2" y="hd2"/>
                </a:cxn>
                <a:cxn ang="10800000">
                  <a:pos x="wd2" y="hd2"/>
                </a:cxn>
                <a:cxn ang="16200000">
                  <a:pos x="wd2" y="hd2"/>
                </a:cxn>
              </a:cxnLst>
              <a:rect l="0" t="0" r="r" b="b"/>
              <a:pathLst>
                <a:path w="21514" h="21600" extrusionOk="0">
                  <a:moveTo>
                    <a:pt x="13756" y="21573"/>
                  </a:moveTo>
                  <a:cubicBezTo>
                    <a:pt x="12156" y="20937"/>
                    <a:pt x="10558" y="20291"/>
                    <a:pt x="8961" y="19634"/>
                  </a:cubicBezTo>
                  <a:cubicBezTo>
                    <a:pt x="8627" y="19503"/>
                    <a:pt x="8138" y="19013"/>
                    <a:pt x="7862" y="18254"/>
                  </a:cubicBezTo>
                  <a:cubicBezTo>
                    <a:pt x="7699" y="17795"/>
                    <a:pt x="7658" y="17323"/>
                    <a:pt x="7628" y="16978"/>
                  </a:cubicBezTo>
                  <a:cubicBezTo>
                    <a:pt x="7612" y="16798"/>
                    <a:pt x="7598" y="16643"/>
                    <a:pt x="7572" y="16526"/>
                  </a:cubicBezTo>
                  <a:cubicBezTo>
                    <a:pt x="7567" y="16526"/>
                    <a:pt x="7562" y="16525"/>
                    <a:pt x="7555" y="16525"/>
                  </a:cubicBezTo>
                  <a:cubicBezTo>
                    <a:pt x="7416" y="16525"/>
                    <a:pt x="7223" y="16697"/>
                    <a:pt x="7051" y="16851"/>
                  </a:cubicBezTo>
                  <a:cubicBezTo>
                    <a:pt x="6812" y="17064"/>
                    <a:pt x="6586" y="17265"/>
                    <a:pt x="6365" y="17265"/>
                  </a:cubicBezTo>
                  <a:cubicBezTo>
                    <a:pt x="6210" y="17249"/>
                    <a:pt x="6082" y="17205"/>
                    <a:pt x="5953" y="17157"/>
                  </a:cubicBezTo>
                  <a:cubicBezTo>
                    <a:pt x="5828" y="17111"/>
                    <a:pt x="5701" y="17062"/>
                    <a:pt x="5585" y="17062"/>
                  </a:cubicBezTo>
                  <a:cubicBezTo>
                    <a:pt x="5445" y="17088"/>
                    <a:pt x="5387" y="17206"/>
                    <a:pt x="5263" y="17494"/>
                  </a:cubicBezTo>
                  <a:cubicBezTo>
                    <a:pt x="5182" y="17682"/>
                    <a:pt x="5089" y="17896"/>
                    <a:pt x="4969" y="18076"/>
                  </a:cubicBezTo>
                  <a:cubicBezTo>
                    <a:pt x="4766" y="18380"/>
                    <a:pt x="4506" y="18543"/>
                    <a:pt x="4217" y="18543"/>
                  </a:cubicBezTo>
                  <a:cubicBezTo>
                    <a:pt x="3928" y="18543"/>
                    <a:pt x="3644" y="18380"/>
                    <a:pt x="3417" y="18086"/>
                  </a:cubicBezTo>
                  <a:cubicBezTo>
                    <a:pt x="3245" y="17867"/>
                    <a:pt x="3139" y="17518"/>
                    <a:pt x="3046" y="17210"/>
                  </a:cubicBezTo>
                  <a:cubicBezTo>
                    <a:pt x="3007" y="17083"/>
                    <a:pt x="2941" y="16868"/>
                    <a:pt x="2911" y="16825"/>
                  </a:cubicBezTo>
                  <a:cubicBezTo>
                    <a:pt x="2918" y="16860"/>
                    <a:pt x="2843" y="17009"/>
                    <a:pt x="2798" y="17100"/>
                  </a:cubicBezTo>
                  <a:cubicBezTo>
                    <a:pt x="2709" y="17278"/>
                    <a:pt x="2607" y="17481"/>
                    <a:pt x="2474" y="17613"/>
                  </a:cubicBezTo>
                  <a:cubicBezTo>
                    <a:pt x="2325" y="17761"/>
                    <a:pt x="2180" y="17833"/>
                    <a:pt x="2032" y="17833"/>
                  </a:cubicBezTo>
                  <a:cubicBezTo>
                    <a:pt x="1868" y="17833"/>
                    <a:pt x="1702" y="17747"/>
                    <a:pt x="1494" y="17554"/>
                  </a:cubicBezTo>
                  <a:cubicBezTo>
                    <a:pt x="1270" y="17347"/>
                    <a:pt x="1150" y="16992"/>
                    <a:pt x="1070" y="16756"/>
                  </a:cubicBezTo>
                  <a:cubicBezTo>
                    <a:pt x="718" y="16646"/>
                    <a:pt x="282" y="15964"/>
                    <a:pt x="108" y="15355"/>
                  </a:cubicBezTo>
                  <a:cubicBezTo>
                    <a:pt x="-48" y="14807"/>
                    <a:pt x="-1" y="14365"/>
                    <a:pt x="42" y="14148"/>
                  </a:cubicBezTo>
                  <a:cubicBezTo>
                    <a:pt x="116" y="13775"/>
                    <a:pt x="441" y="12220"/>
                    <a:pt x="549" y="11700"/>
                  </a:cubicBezTo>
                  <a:lnTo>
                    <a:pt x="549" y="11155"/>
                  </a:lnTo>
                  <a:lnTo>
                    <a:pt x="868" y="11053"/>
                  </a:lnTo>
                  <a:cubicBezTo>
                    <a:pt x="942" y="11031"/>
                    <a:pt x="1045" y="10949"/>
                    <a:pt x="1188" y="10837"/>
                  </a:cubicBezTo>
                  <a:lnTo>
                    <a:pt x="1371" y="10692"/>
                  </a:lnTo>
                  <a:lnTo>
                    <a:pt x="1593" y="10905"/>
                  </a:lnTo>
                  <a:cubicBezTo>
                    <a:pt x="1691" y="11072"/>
                    <a:pt x="1809" y="11312"/>
                    <a:pt x="1936" y="11572"/>
                  </a:cubicBezTo>
                  <a:cubicBezTo>
                    <a:pt x="2123" y="11957"/>
                    <a:pt x="2471" y="12674"/>
                    <a:pt x="2626" y="12723"/>
                  </a:cubicBezTo>
                  <a:cubicBezTo>
                    <a:pt x="2627" y="12723"/>
                    <a:pt x="2628" y="12723"/>
                    <a:pt x="2629" y="12723"/>
                  </a:cubicBezTo>
                  <a:cubicBezTo>
                    <a:pt x="2696" y="12723"/>
                    <a:pt x="2745" y="12594"/>
                    <a:pt x="2858" y="12240"/>
                  </a:cubicBezTo>
                  <a:cubicBezTo>
                    <a:pt x="3021" y="11727"/>
                    <a:pt x="3267" y="10952"/>
                    <a:pt x="3767" y="10952"/>
                  </a:cubicBezTo>
                  <a:cubicBezTo>
                    <a:pt x="4213" y="11018"/>
                    <a:pt x="4477" y="11430"/>
                    <a:pt x="4689" y="11760"/>
                  </a:cubicBezTo>
                  <a:cubicBezTo>
                    <a:pt x="4820" y="11963"/>
                    <a:pt x="4932" y="12140"/>
                    <a:pt x="5051" y="12220"/>
                  </a:cubicBezTo>
                  <a:cubicBezTo>
                    <a:pt x="5062" y="12223"/>
                    <a:pt x="5073" y="12226"/>
                    <a:pt x="5083" y="12226"/>
                  </a:cubicBezTo>
                  <a:cubicBezTo>
                    <a:pt x="5159" y="12226"/>
                    <a:pt x="5204" y="12140"/>
                    <a:pt x="5289" y="11970"/>
                  </a:cubicBezTo>
                  <a:cubicBezTo>
                    <a:pt x="5371" y="11806"/>
                    <a:pt x="5459" y="11634"/>
                    <a:pt x="5567" y="11478"/>
                  </a:cubicBezTo>
                  <a:cubicBezTo>
                    <a:pt x="5819" y="11112"/>
                    <a:pt x="7146" y="10639"/>
                    <a:pt x="7685" y="10570"/>
                  </a:cubicBezTo>
                  <a:cubicBezTo>
                    <a:pt x="7814" y="10025"/>
                    <a:pt x="8064" y="9711"/>
                    <a:pt x="8392" y="9711"/>
                  </a:cubicBezTo>
                  <a:cubicBezTo>
                    <a:pt x="8860" y="9711"/>
                    <a:pt x="9398" y="10347"/>
                    <a:pt x="9552" y="10543"/>
                  </a:cubicBezTo>
                  <a:cubicBezTo>
                    <a:pt x="9684" y="10714"/>
                    <a:pt x="9780" y="10978"/>
                    <a:pt x="9874" y="11236"/>
                  </a:cubicBezTo>
                  <a:cubicBezTo>
                    <a:pt x="9891" y="11283"/>
                    <a:pt x="9913" y="11343"/>
                    <a:pt x="9935" y="11402"/>
                  </a:cubicBezTo>
                  <a:cubicBezTo>
                    <a:pt x="9939" y="11043"/>
                    <a:pt x="9899" y="10508"/>
                    <a:pt x="9847" y="10232"/>
                  </a:cubicBezTo>
                  <a:cubicBezTo>
                    <a:pt x="9770" y="9834"/>
                    <a:pt x="9643" y="9465"/>
                    <a:pt x="9508" y="9074"/>
                  </a:cubicBezTo>
                  <a:cubicBezTo>
                    <a:pt x="9345" y="8601"/>
                    <a:pt x="9177" y="8112"/>
                    <a:pt x="9061" y="7488"/>
                  </a:cubicBezTo>
                  <a:lnTo>
                    <a:pt x="9001" y="7161"/>
                  </a:lnTo>
                  <a:lnTo>
                    <a:pt x="9064" y="6791"/>
                  </a:lnTo>
                  <a:cubicBezTo>
                    <a:pt x="9219" y="5972"/>
                    <a:pt x="10679" y="4357"/>
                    <a:pt x="10693" y="4345"/>
                  </a:cubicBezTo>
                  <a:lnTo>
                    <a:pt x="10813" y="4240"/>
                  </a:lnTo>
                  <a:cubicBezTo>
                    <a:pt x="11662" y="3503"/>
                    <a:pt x="12066" y="3129"/>
                    <a:pt x="12256" y="2939"/>
                  </a:cubicBezTo>
                  <a:lnTo>
                    <a:pt x="12256" y="2318"/>
                  </a:lnTo>
                  <a:lnTo>
                    <a:pt x="12730" y="2642"/>
                  </a:lnTo>
                  <a:cubicBezTo>
                    <a:pt x="12733" y="2643"/>
                    <a:pt x="12983" y="2810"/>
                    <a:pt x="13394" y="2810"/>
                  </a:cubicBezTo>
                  <a:cubicBezTo>
                    <a:pt x="13729" y="2810"/>
                    <a:pt x="14074" y="2702"/>
                    <a:pt x="14420" y="2489"/>
                  </a:cubicBezTo>
                  <a:cubicBezTo>
                    <a:pt x="14949" y="2165"/>
                    <a:pt x="15181" y="1571"/>
                    <a:pt x="15386" y="1046"/>
                  </a:cubicBezTo>
                  <a:cubicBezTo>
                    <a:pt x="15577" y="556"/>
                    <a:pt x="15794" y="0"/>
                    <a:pt x="16173" y="0"/>
                  </a:cubicBezTo>
                  <a:cubicBezTo>
                    <a:pt x="16608" y="23"/>
                    <a:pt x="16929" y="513"/>
                    <a:pt x="17141" y="838"/>
                  </a:cubicBezTo>
                  <a:cubicBezTo>
                    <a:pt x="17193" y="918"/>
                    <a:pt x="17266" y="1029"/>
                    <a:pt x="17292" y="1054"/>
                  </a:cubicBezTo>
                  <a:cubicBezTo>
                    <a:pt x="17318" y="1051"/>
                    <a:pt x="17352" y="1049"/>
                    <a:pt x="17390" y="1049"/>
                  </a:cubicBezTo>
                  <a:cubicBezTo>
                    <a:pt x="17664" y="1049"/>
                    <a:pt x="18188" y="1163"/>
                    <a:pt x="18376" y="2088"/>
                  </a:cubicBezTo>
                  <a:cubicBezTo>
                    <a:pt x="18378" y="2088"/>
                    <a:pt x="18379" y="2087"/>
                    <a:pt x="18381" y="2087"/>
                  </a:cubicBezTo>
                  <a:cubicBezTo>
                    <a:pt x="18410" y="2087"/>
                    <a:pt x="18582" y="2222"/>
                    <a:pt x="18763" y="2222"/>
                  </a:cubicBezTo>
                  <a:cubicBezTo>
                    <a:pt x="18968" y="1854"/>
                    <a:pt x="19197" y="1601"/>
                    <a:pt x="19452" y="1601"/>
                  </a:cubicBezTo>
                  <a:cubicBezTo>
                    <a:pt x="19667" y="1601"/>
                    <a:pt x="19899" y="1781"/>
                    <a:pt x="20142" y="2134"/>
                  </a:cubicBezTo>
                  <a:cubicBezTo>
                    <a:pt x="20336" y="2416"/>
                    <a:pt x="20489" y="2458"/>
                    <a:pt x="20562" y="2458"/>
                  </a:cubicBezTo>
                  <a:lnTo>
                    <a:pt x="20962" y="2150"/>
                  </a:lnTo>
                  <a:lnTo>
                    <a:pt x="21052" y="3110"/>
                  </a:lnTo>
                  <a:lnTo>
                    <a:pt x="21104" y="3741"/>
                  </a:lnTo>
                  <a:cubicBezTo>
                    <a:pt x="21044" y="5035"/>
                    <a:pt x="21134" y="6290"/>
                    <a:pt x="21205" y="6554"/>
                  </a:cubicBezTo>
                  <a:lnTo>
                    <a:pt x="21293" y="6742"/>
                  </a:lnTo>
                  <a:lnTo>
                    <a:pt x="21376" y="7128"/>
                  </a:lnTo>
                  <a:lnTo>
                    <a:pt x="21469" y="8279"/>
                  </a:lnTo>
                  <a:cubicBezTo>
                    <a:pt x="21474" y="8552"/>
                    <a:pt x="21481" y="8713"/>
                    <a:pt x="21489" y="8890"/>
                  </a:cubicBezTo>
                  <a:cubicBezTo>
                    <a:pt x="21519" y="9567"/>
                    <a:pt x="21552" y="10334"/>
                    <a:pt x="21397" y="10882"/>
                  </a:cubicBezTo>
                  <a:cubicBezTo>
                    <a:pt x="21164" y="11720"/>
                    <a:pt x="20754" y="11720"/>
                    <a:pt x="20618" y="11720"/>
                  </a:cubicBezTo>
                  <a:cubicBezTo>
                    <a:pt x="20618" y="11720"/>
                    <a:pt x="20465" y="11710"/>
                    <a:pt x="20388" y="11695"/>
                  </a:cubicBezTo>
                  <a:cubicBezTo>
                    <a:pt x="20405" y="12124"/>
                    <a:pt x="20414" y="12623"/>
                    <a:pt x="20313" y="13103"/>
                  </a:cubicBezTo>
                  <a:cubicBezTo>
                    <a:pt x="20225" y="13509"/>
                    <a:pt x="20091" y="13721"/>
                    <a:pt x="19994" y="13874"/>
                  </a:cubicBezTo>
                  <a:cubicBezTo>
                    <a:pt x="19871" y="14156"/>
                    <a:pt x="19860" y="14699"/>
                    <a:pt x="19854" y="15024"/>
                  </a:cubicBezTo>
                  <a:cubicBezTo>
                    <a:pt x="19835" y="15902"/>
                    <a:pt x="19803" y="17489"/>
                    <a:pt x="19182" y="17770"/>
                  </a:cubicBezTo>
                  <a:cubicBezTo>
                    <a:pt x="19061" y="17981"/>
                    <a:pt x="18931" y="18099"/>
                    <a:pt x="18822" y="18198"/>
                  </a:cubicBezTo>
                  <a:cubicBezTo>
                    <a:pt x="18749" y="18264"/>
                    <a:pt x="18679" y="18326"/>
                    <a:pt x="18639" y="18395"/>
                  </a:cubicBezTo>
                  <a:cubicBezTo>
                    <a:pt x="18591" y="18480"/>
                    <a:pt x="18562" y="18551"/>
                    <a:pt x="18527" y="18645"/>
                  </a:cubicBezTo>
                  <a:cubicBezTo>
                    <a:pt x="18409" y="18951"/>
                    <a:pt x="18285" y="19215"/>
                    <a:pt x="17972" y="19365"/>
                  </a:cubicBezTo>
                  <a:cubicBezTo>
                    <a:pt x="17501" y="19586"/>
                    <a:pt x="17037" y="19628"/>
                    <a:pt x="16587" y="19667"/>
                  </a:cubicBezTo>
                  <a:lnTo>
                    <a:pt x="16284" y="19696"/>
                  </a:lnTo>
                  <a:cubicBezTo>
                    <a:pt x="16024" y="19721"/>
                    <a:pt x="15857" y="19914"/>
                    <a:pt x="15601" y="20207"/>
                  </a:cubicBezTo>
                  <a:lnTo>
                    <a:pt x="15410" y="20424"/>
                  </a:lnTo>
                  <a:cubicBezTo>
                    <a:pt x="14838" y="21058"/>
                    <a:pt x="14295" y="21600"/>
                    <a:pt x="13904" y="21600"/>
                  </a:cubicBezTo>
                  <a:lnTo>
                    <a:pt x="13756" y="21573"/>
                  </a:ln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78" name="Shape 17057">
              <a:extLst>
                <a:ext uri="{FF2B5EF4-FFF2-40B4-BE49-F238E27FC236}">
                  <a16:creationId xmlns:a16="http://schemas.microsoft.com/office/drawing/2014/main" id="{ED6B19B9-21E4-EE15-C7D6-D6F4773778BA}"/>
                </a:ext>
              </a:extLst>
            </p:cNvPr>
            <p:cNvSpPr/>
            <p:nvPr/>
          </p:nvSpPr>
          <p:spPr>
            <a:xfrm>
              <a:off x="5708385" y="2492798"/>
              <a:ext cx="388801" cy="415274"/>
            </a:xfrm>
            <a:custGeom>
              <a:avLst/>
              <a:gdLst/>
              <a:ahLst/>
              <a:cxnLst>
                <a:cxn ang="0">
                  <a:pos x="wd2" y="hd2"/>
                </a:cxn>
                <a:cxn ang="5400000">
                  <a:pos x="wd2" y="hd2"/>
                </a:cxn>
                <a:cxn ang="10800000">
                  <a:pos x="wd2" y="hd2"/>
                </a:cxn>
                <a:cxn ang="16200000">
                  <a:pos x="wd2" y="hd2"/>
                </a:cxn>
              </a:cxnLst>
              <a:rect l="0" t="0" r="r" b="b"/>
              <a:pathLst>
                <a:path w="21593" h="21600" extrusionOk="0">
                  <a:moveTo>
                    <a:pt x="15207" y="21600"/>
                  </a:moveTo>
                  <a:cubicBezTo>
                    <a:pt x="15143" y="21600"/>
                    <a:pt x="15073" y="21591"/>
                    <a:pt x="15001" y="21574"/>
                  </a:cubicBezTo>
                  <a:cubicBezTo>
                    <a:pt x="14618" y="21483"/>
                    <a:pt x="14349" y="21253"/>
                    <a:pt x="14112" y="21051"/>
                  </a:cubicBezTo>
                  <a:cubicBezTo>
                    <a:pt x="13897" y="20866"/>
                    <a:pt x="13694" y="20692"/>
                    <a:pt x="13426" y="20630"/>
                  </a:cubicBezTo>
                  <a:cubicBezTo>
                    <a:pt x="13033" y="20539"/>
                    <a:pt x="12615" y="20375"/>
                    <a:pt x="12216" y="20157"/>
                  </a:cubicBezTo>
                  <a:cubicBezTo>
                    <a:pt x="12078" y="20080"/>
                    <a:pt x="11907" y="20013"/>
                    <a:pt x="11729" y="19942"/>
                  </a:cubicBezTo>
                  <a:cubicBezTo>
                    <a:pt x="11270" y="19758"/>
                    <a:pt x="10750" y="19551"/>
                    <a:pt x="10523" y="19139"/>
                  </a:cubicBezTo>
                  <a:cubicBezTo>
                    <a:pt x="10394" y="18907"/>
                    <a:pt x="10375" y="18696"/>
                    <a:pt x="10467" y="18512"/>
                  </a:cubicBezTo>
                  <a:cubicBezTo>
                    <a:pt x="10574" y="18296"/>
                    <a:pt x="10825" y="18143"/>
                    <a:pt x="11213" y="18057"/>
                  </a:cubicBezTo>
                  <a:cubicBezTo>
                    <a:pt x="11322" y="18033"/>
                    <a:pt x="11431" y="18021"/>
                    <a:pt x="11538" y="18021"/>
                  </a:cubicBezTo>
                  <a:cubicBezTo>
                    <a:pt x="11875" y="18021"/>
                    <a:pt x="12161" y="18139"/>
                    <a:pt x="12438" y="18253"/>
                  </a:cubicBezTo>
                  <a:cubicBezTo>
                    <a:pt x="12516" y="18285"/>
                    <a:pt x="12596" y="18318"/>
                    <a:pt x="12679" y="18349"/>
                  </a:cubicBezTo>
                  <a:cubicBezTo>
                    <a:pt x="12858" y="18416"/>
                    <a:pt x="13277" y="18416"/>
                    <a:pt x="13434" y="18416"/>
                  </a:cubicBezTo>
                  <a:cubicBezTo>
                    <a:pt x="13434" y="18416"/>
                    <a:pt x="13637" y="18415"/>
                    <a:pt x="13639" y="18415"/>
                  </a:cubicBezTo>
                  <a:cubicBezTo>
                    <a:pt x="13895" y="18415"/>
                    <a:pt x="14036" y="18395"/>
                    <a:pt x="14154" y="18353"/>
                  </a:cubicBezTo>
                  <a:cubicBezTo>
                    <a:pt x="14208" y="18334"/>
                    <a:pt x="14251" y="18309"/>
                    <a:pt x="14294" y="18285"/>
                  </a:cubicBezTo>
                  <a:cubicBezTo>
                    <a:pt x="14392" y="18230"/>
                    <a:pt x="14515" y="18161"/>
                    <a:pt x="14696" y="18152"/>
                  </a:cubicBezTo>
                  <a:cubicBezTo>
                    <a:pt x="14701" y="18152"/>
                    <a:pt x="14705" y="18152"/>
                    <a:pt x="14710" y="18152"/>
                  </a:cubicBezTo>
                  <a:cubicBezTo>
                    <a:pt x="14786" y="18152"/>
                    <a:pt x="14850" y="18158"/>
                    <a:pt x="14918" y="18165"/>
                  </a:cubicBezTo>
                  <a:cubicBezTo>
                    <a:pt x="14983" y="18171"/>
                    <a:pt x="15053" y="18179"/>
                    <a:pt x="15114" y="18179"/>
                  </a:cubicBezTo>
                  <a:cubicBezTo>
                    <a:pt x="15431" y="17992"/>
                    <a:pt x="15595" y="17906"/>
                    <a:pt x="15688" y="17866"/>
                  </a:cubicBezTo>
                  <a:lnTo>
                    <a:pt x="15745" y="17833"/>
                  </a:lnTo>
                  <a:lnTo>
                    <a:pt x="15880" y="17820"/>
                  </a:lnTo>
                  <a:cubicBezTo>
                    <a:pt x="15959" y="17820"/>
                    <a:pt x="16045" y="17837"/>
                    <a:pt x="16122" y="17851"/>
                  </a:cubicBezTo>
                  <a:cubicBezTo>
                    <a:pt x="16159" y="17858"/>
                    <a:pt x="16193" y="17865"/>
                    <a:pt x="16217" y="17867"/>
                  </a:cubicBezTo>
                  <a:cubicBezTo>
                    <a:pt x="16462" y="17855"/>
                    <a:pt x="16470" y="17821"/>
                    <a:pt x="16525" y="17596"/>
                  </a:cubicBezTo>
                  <a:cubicBezTo>
                    <a:pt x="16550" y="17492"/>
                    <a:pt x="16582" y="17362"/>
                    <a:pt x="16652" y="17229"/>
                  </a:cubicBezTo>
                  <a:cubicBezTo>
                    <a:pt x="16737" y="17068"/>
                    <a:pt x="16878" y="16997"/>
                    <a:pt x="16980" y="16946"/>
                  </a:cubicBezTo>
                  <a:cubicBezTo>
                    <a:pt x="17045" y="16913"/>
                    <a:pt x="17085" y="16892"/>
                    <a:pt x="17107" y="16863"/>
                  </a:cubicBezTo>
                  <a:cubicBezTo>
                    <a:pt x="17136" y="16825"/>
                    <a:pt x="17137" y="16799"/>
                    <a:pt x="17043" y="16638"/>
                  </a:cubicBezTo>
                  <a:cubicBezTo>
                    <a:pt x="17016" y="16592"/>
                    <a:pt x="16988" y="16545"/>
                    <a:pt x="16966" y="16497"/>
                  </a:cubicBezTo>
                  <a:cubicBezTo>
                    <a:pt x="16903" y="16361"/>
                    <a:pt x="16879" y="16229"/>
                    <a:pt x="16857" y="16112"/>
                  </a:cubicBezTo>
                  <a:cubicBezTo>
                    <a:pt x="16843" y="16040"/>
                    <a:pt x="16831" y="15968"/>
                    <a:pt x="16807" y="15895"/>
                  </a:cubicBezTo>
                  <a:cubicBezTo>
                    <a:pt x="16728" y="15650"/>
                    <a:pt x="16579" y="15424"/>
                    <a:pt x="16422" y="15186"/>
                  </a:cubicBezTo>
                  <a:cubicBezTo>
                    <a:pt x="16308" y="15015"/>
                    <a:pt x="16191" y="14838"/>
                    <a:pt x="16099" y="14649"/>
                  </a:cubicBezTo>
                  <a:cubicBezTo>
                    <a:pt x="16013" y="14627"/>
                    <a:pt x="15860" y="14601"/>
                    <a:pt x="15794" y="14590"/>
                  </a:cubicBezTo>
                  <a:cubicBezTo>
                    <a:pt x="15729" y="14579"/>
                    <a:pt x="15677" y="14569"/>
                    <a:pt x="15653" y="14564"/>
                  </a:cubicBezTo>
                  <a:lnTo>
                    <a:pt x="15563" y="14542"/>
                  </a:lnTo>
                  <a:cubicBezTo>
                    <a:pt x="15352" y="14492"/>
                    <a:pt x="15090" y="14430"/>
                    <a:pt x="14907" y="14258"/>
                  </a:cubicBezTo>
                  <a:cubicBezTo>
                    <a:pt x="14748" y="14110"/>
                    <a:pt x="14764" y="13945"/>
                    <a:pt x="14774" y="13846"/>
                  </a:cubicBezTo>
                  <a:cubicBezTo>
                    <a:pt x="14778" y="13806"/>
                    <a:pt x="14781" y="13774"/>
                    <a:pt x="14775" y="13747"/>
                  </a:cubicBezTo>
                  <a:cubicBezTo>
                    <a:pt x="14720" y="13491"/>
                    <a:pt x="14623" y="13470"/>
                    <a:pt x="14294" y="13437"/>
                  </a:cubicBezTo>
                  <a:cubicBezTo>
                    <a:pt x="14117" y="13420"/>
                    <a:pt x="13917" y="13400"/>
                    <a:pt x="13721" y="13309"/>
                  </a:cubicBezTo>
                  <a:cubicBezTo>
                    <a:pt x="13418" y="13168"/>
                    <a:pt x="13190" y="12966"/>
                    <a:pt x="13061" y="12725"/>
                  </a:cubicBezTo>
                  <a:cubicBezTo>
                    <a:pt x="13028" y="12662"/>
                    <a:pt x="13002" y="12603"/>
                    <a:pt x="12977" y="12547"/>
                  </a:cubicBezTo>
                  <a:cubicBezTo>
                    <a:pt x="12904" y="12383"/>
                    <a:pt x="12871" y="12309"/>
                    <a:pt x="12706" y="12235"/>
                  </a:cubicBezTo>
                  <a:cubicBezTo>
                    <a:pt x="12512" y="12148"/>
                    <a:pt x="12258" y="12148"/>
                    <a:pt x="12012" y="12147"/>
                  </a:cubicBezTo>
                  <a:lnTo>
                    <a:pt x="11925" y="12147"/>
                  </a:lnTo>
                  <a:cubicBezTo>
                    <a:pt x="11690" y="12144"/>
                    <a:pt x="11447" y="12142"/>
                    <a:pt x="11216" y="11988"/>
                  </a:cubicBezTo>
                  <a:lnTo>
                    <a:pt x="11148" y="11943"/>
                  </a:lnTo>
                  <a:cubicBezTo>
                    <a:pt x="11000" y="11844"/>
                    <a:pt x="10892" y="11772"/>
                    <a:pt x="10718" y="11703"/>
                  </a:cubicBezTo>
                  <a:cubicBezTo>
                    <a:pt x="10461" y="11600"/>
                    <a:pt x="10286" y="11390"/>
                    <a:pt x="10132" y="11206"/>
                  </a:cubicBezTo>
                  <a:cubicBezTo>
                    <a:pt x="9809" y="10821"/>
                    <a:pt x="9449" y="10467"/>
                    <a:pt x="9086" y="10170"/>
                  </a:cubicBezTo>
                  <a:cubicBezTo>
                    <a:pt x="8822" y="9953"/>
                    <a:pt x="8548" y="9765"/>
                    <a:pt x="8273" y="9575"/>
                  </a:cubicBezTo>
                  <a:cubicBezTo>
                    <a:pt x="8081" y="9443"/>
                    <a:pt x="7890" y="9311"/>
                    <a:pt x="7700" y="9170"/>
                  </a:cubicBezTo>
                  <a:cubicBezTo>
                    <a:pt x="7637" y="9122"/>
                    <a:pt x="7563" y="9077"/>
                    <a:pt x="7487" y="9030"/>
                  </a:cubicBezTo>
                  <a:cubicBezTo>
                    <a:pt x="7321" y="8927"/>
                    <a:pt x="7133" y="8811"/>
                    <a:pt x="7008" y="8657"/>
                  </a:cubicBezTo>
                  <a:cubicBezTo>
                    <a:pt x="6868" y="8484"/>
                    <a:pt x="6785" y="8284"/>
                    <a:pt x="6705" y="8091"/>
                  </a:cubicBezTo>
                  <a:cubicBezTo>
                    <a:pt x="6650" y="7957"/>
                    <a:pt x="6596" y="7823"/>
                    <a:pt x="6520" y="7706"/>
                  </a:cubicBezTo>
                  <a:cubicBezTo>
                    <a:pt x="6290" y="7353"/>
                    <a:pt x="6265" y="6894"/>
                    <a:pt x="6265" y="6714"/>
                  </a:cubicBezTo>
                  <a:cubicBezTo>
                    <a:pt x="6265" y="6653"/>
                    <a:pt x="6115" y="6525"/>
                    <a:pt x="5991" y="6462"/>
                  </a:cubicBezTo>
                  <a:lnTo>
                    <a:pt x="5002" y="6038"/>
                  </a:lnTo>
                  <a:cubicBezTo>
                    <a:pt x="4909" y="5998"/>
                    <a:pt x="4817" y="5953"/>
                    <a:pt x="4724" y="5908"/>
                  </a:cubicBezTo>
                  <a:cubicBezTo>
                    <a:pt x="4471" y="5785"/>
                    <a:pt x="4232" y="5668"/>
                    <a:pt x="3987" y="5659"/>
                  </a:cubicBezTo>
                  <a:lnTo>
                    <a:pt x="3987" y="5659"/>
                  </a:lnTo>
                  <a:cubicBezTo>
                    <a:pt x="3599" y="5659"/>
                    <a:pt x="3283" y="6183"/>
                    <a:pt x="3180" y="6355"/>
                  </a:cubicBezTo>
                  <a:cubicBezTo>
                    <a:pt x="2954" y="6726"/>
                    <a:pt x="2539" y="6929"/>
                    <a:pt x="2010" y="6929"/>
                  </a:cubicBezTo>
                  <a:cubicBezTo>
                    <a:pt x="1775" y="6929"/>
                    <a:pt x="1597" y="6889"/>
                    <a:pt x="1563" y="6882"/>
                  </a:cubicBezTo>
                  <a:lnTo>
                    <a:pt x="1128" y="6777"/>
                  </a:lnTo>
                  <a:lnTo>
                    <a:pt x="1472" y="6509"/>
                  </a:lnTo>
                  <a:cubicBezTo>
                    <a:pt x="1756" y="6288"/>
                    <a:pt x="1797" y="6206"/>
                    <a:pt x="1802" y="6192"/>
                  </a:cubicBezTo>
                  <a:cubicBezTo>
                    <a:pt x="1801" y="6193"/>
                    <a:pt x="1800" y="6193"/>
                    <a:pt x="1800" y="6193"/>
                  </a:cubicBezTo>
                  <a:cubicBezTo>
                    <a:pt x="1796" y="6193"/>
                    <a:pt x="1792" y="6185"/>
                    <a:pt x="1787" y="6172"/>
                  </a:cubicBezTo>
                  <a:cubicBezTo>
                    <a:pt x="1732" y="6182"/>
                    <a:pt x="1675" y="6187"/>
                    <a:pt x="1617" y="6187"/>
                  </a:cubicBezTo>
                  <a:cubicBezTo>
                    <a:pt x="1326" y="6187"/>
                    <a:pt x="1045" y="6065"/>
                    <a:pt x="820" y="5966"/>
                  </a:cubicBezTo>
                  <a:cubicBezTo>
                    <a:pt x="525" y="5837"/>
                    <a:pt x="424" y="5661"/>
                    <a:pt x="390" y="5537"/>
                  </a:cubicBezTo>
                  <a:cubicBezTo>
                    <a:pt x="340" y="5347"/>
                    <a:pt x="401" y="5145"/>
                    <a:pt x="572" y="4934"/>
                  </a:cubicBezTo>
                  <a:cubicBezTo>
                    <a:pt x="666" y="4818"/>
                    <a:pt x="664" y="4772"/>
                    <a:pt x="664" y="4772"/>
                  </a:cubicBezTo>
                  <a:cubicBezTo>
                    <a:pt x="644" y="4734"/>
                    <a:pt x="481" y="4664"/>
                    <a:pt x="384" y="4623"/>
                  </a:cubicBezTo>
                  <a:cubicBezTo>
                    <a:pt x="296" y="4585"/>
                    <a:pt x="205" y="4546"/>
                    <a:pt x="118" y="4500"/>
                  </a:cubicBezTo>
                  <a:lnTo>
                    <a:pt x="0" y="4436"/>
                  </a:lnTo>
                  <a:lnTo>
                    <a:pt x="3" y="4309"/>
                  </a:lnTo>
                  <a:cubicBezTo>
                    <a:pt x="10" y="3962"/>
                    <a:pt x="331" y="3806"/>
                    <a:pt x="566" y="3692"/>
                  </a:cubicBezTo>
                  <a:cubicBezTo>
                    <a:pt x="839" y="3560"/>
                    <a:pt x="831" y="3542"/>
                    <a:pt x="804" y="3485"/>
                  </a:cubicBezTo>
                  <a:cubicBezTo>
                    <a:pt x="768" y="3412"/>
                    <a:pt x="598" y="3281"/>
                    <a:pt x="506" y="3210"/>
                  </a:cubicBezTo>
                  <a:lnTo>
                    <a:pt x="439" y="3158"/>
                  </a:lnTo>
                  <a:cubicBezTo>
                    <a:pt x="307" y="3084"/>
                    <a:pt x="109" y="2976"/>
                    <a:pt x="149" y="2731"/>
                  </a:cubicBezTo>
                  <a:cubicBezTo>
                    <a:pt x="192" y="2487"/>
                    <a:pt x="407" y="2420"/>
                    <a:pt x="510" y="2388"/>
                  </a:cubicBezTo>
                  <a:cubicBezTo>
                    <a:pt x="538" y="2380"/>
                    <a:pt x="580" y="2366"/>
                    <a:pt x="590" y="2358"/>
                  </a:cubicBezTo>
                  <a:lnTo>
                    <a:pt x="655" y="2307"/>
                  </a:lnTo>
                  <a:lnTo>
                    <a:pt x="754" y="2294"/>
                  </a:lnTo>
                  <a:cubicBezTo>
                    <a:pt x="754" y="2294"/>
                    <a:pt x="1397" y="2295"/>
                    <a:pt x="1485" y="2297"/>
                  </a:cubicBezTo>
                  <a:cubicBezTo>
                    <a:pt x="1554" y="2187"/>
                    <a:pt x="1619" y="2093"/>
                    <a:pt x="1747" y="2064"/>
                  </a:cubicBezTo>
                  <a:cubicBezTo>
                    <a:pt x="1758" y="2063"/>
                    <a:pt x="1768" y="2063"/>
                    <a:pt x="1778" y="2063"/>
                  </a:cubicBezTo>
                  <a:cubicBezTo>
                    <a:pt x="1974" y="2063"/>
                    <a:pt x="2074" y="2142"/>
                    <a:pt x="2170" y="2217"/>
                  </a:cubicBezTo>
                  <a:cubicBezTo>
                    <a:pt x="2197" y="2238"/>
                    <a:pt x="2225" y="2261"/>
                    <a:pt x="2256" y="2283"/>
                  </a:cubicBezTo>
                  <a:cubicBezTo>
                    <a:pt x="2354" y="2189"/>
                    <a:pt x="2601" y="1820"/>
                    <a:pt x="2631" y="1667"/>
                  </a:cubicBezTo>
                  <a:cubicBezTo>
                    <a:pt x="2680" y="1422"/>
                    <a:pt x="2959" y="1128"/>
                    <a:pt x="3233" y="1128"/>
                  </a:cubicBezTo>
                  <a:cubicBezTo>
                    <a:pt x="3395" y="1128"/>
                    <a:pt x="3585" y="1232"/>
                    <a:pt x="3585" y="1526"/>
                  </a:cubicBezTo>
                  <a:cubicBezTo>
                    <a:pt x="3585" y="1788"/>
                    <a:pt x="3920" y="1938"/>
                    <a:pt x="3965" y="1948"/>
                  </a:cubicBezTo>
                  <a:cubicBezTo>
                    <a:pt x="4092" y="1973"/>
                    <a:pt x="4170" y="2060"/>
                    <a:pt x="4223" y="2143"/>
                  </a:cubicBezTo>
                  <a:cubicBezTo>
                    <a:pt x="4258" y="2052"/>
                    <a:pt x="4306" y="1956"/>
                    <a:pt x="4358" y="1856"/>
                  </a:cubicBezTo>
                  <a:cubicBezTo>
                    <a:pt x="4434" y="1708"/>
                    <a:pt x="4548" y="1655"/>
                    <a:pt x="4620" y="1630"/>
                  </a:cubicBezTo>
                  <a:cubicBezTo>
                    <a:pt x="4635" y="1386"/>
                    <a:pt x="4754" y="1144"/>
                    <a:pt x="4995" y="1144"/>
                  </a:cubicBezTo>
                  <a:cubicBezTo>
                    <a:pt x="5074" y="1144"/>
                    <a:pt x="5189" y="1174"/>
                    <a:pt x="5290" y="1313"/>
                  </a:cubicBezTo>
                  <a:cubicBezTo>
                    <a:pt x="5339" y="1382"/>
                    <a:pt x="5394" y="1429"/>
                    <a:pt x="5435" y="1458"/>
                  </a:cubicBezTo>
                  <a:cubicBezTo>
                    <a:pt x="5506" y="1412"/>
                    <a:pt x="5600" y="1377"/>
                    <a:pt x="5711" y="1377"/>
                  </a:cubicBezTo>
                  <a:cubicBezTo>
                    <a:pt x="5813" y="1377"/>
                    <a:pt x="5963" y="1408"/>
                    <a:pt x="6117" y="1547"/>
                  </a:cubicBezTo>
                  <a:cubicBezTo>
                    <a:pt x="6114" y="1536"/>
                    <a:pt x="6111" y="1525"/>
                    <a:pt x="6108" y="1514"/>
                  </a:cubicBezTo>
                  <a:cubicBezTo>
                    <a:pt x="6065" y="1342"/>
                    <a:pt x="6010" y="1128"/>
                    <a:pt x="6202" y="910"/>
                  </a:cubicBezTo>
                  <a:cubicBezTo>
                    <a:pt x="6282" y="818"/>
                    <a:pt x="6392" y="768"/>
                    <a:pt x="6510" y="768"/>
                  </a:cubicBezTo>
                  <a:cubicBezTo>
                    <a:pt x="6529" y="768"/>
                    <a:pt x="6548" y="769"/>
                    <a:pt x="6566" y="771"/>
                  </a:cubicBezTo>
                  <a:lnTo>
                    <a:pt x="6503" y="46"/>
                  </a:lnTo>
                  <a:lnTo>
                    <a:pt x="6795" y="90"/>
                  </a:lnTo>
                  <a:cubicBezTo>
                    <a:pt x="6993" y="120"/>
                    <a:pt x="7099" y="262"/>
                    <a:pt x="7177" y="365"/>
                  </a:cubicBezTo>
                  <a:cubicBezTo>
                    <a:pt x="7202" y="399"/>
                    <a:pt x="7241" y="451"/>
                    <a:pt x="7259" y="462"/>
                  </a:cubicBezTo>
                  <a:cubicBezTo>
                    <a:pt x="7333" y="501"/>
                    <a:pt x="7436" y="523"/>
                    <a:pt x="7537" y="523"/>
                  </a:cubicBezTo>
                  <a:cubicBezTo>
                    <a:pt x="7626" y="523"/>
                    <a:pt x="7707" y="505"/>
                    <a:pt x="7758" y="474"/>
                  </a:cubicBezTo>
                  <a:cubicBezTo>
                    <a:pt x="7794" y="452"/>
                    <a:pt x="7831" y="418"/>
                    <a:pt x="7869" y="382"/>
                  </a:cubicBezTo>
                  <a:cubicBezTo>
                    <a:pt x="7965" y="292"/>
                    <a:pt x="8096" y="168"/>
                    <a:pt x="8316" y="146"/>
                  </a:cubicBezTo>
                  <a:lnTo>
                    <a:pt x="8404" y="142"/>
                  </a:lnTo>
                  <a:cubicBezTo>
                    <a:pt x="8501" y="142"/>
                    <a:pt x="8607" y="157"/>
                    <a:pt x="8711" y="172"/>
                  </a:cubicBezTo>
                  <a:cubicBezTo>
                    <a:pt x="8776" y="181"/>
                    <a:pt x="8841" y="191"/>
                    <a:pt x="8900" y="194"/>
                  </a:cubicBezTo>
                  <a:cubicBezTo>
                    <a:pt x="8952" y="194"/>
                    <a:pt x="9070" y="152"/>
                    <a:pt x="9165" y="117"/>
                  </a:cubicBezTo>
                  <a:cubicBezTo>
                    <a:pt x="9323" y="60"/>
                    <a:pt x="9488" y="0"/>
                    <a:pt x="9651" y="0"/>
                  </a:cubicBezTo>
                  <a:cubicBezTo>
                    <a:pt x="9843" y="0"/>
                    <a:pt x="9996" y="86"/>
                    <a:pt x="10080" y="242"/>
                  </a:cubicBezTo>
                  <a:cubicBezTo>
                    <a:pt x="10124" y="324"/>
                    <a:pt x="10142" y="402"/>
                    <a:pt x="10155" y="466"/>
                  </a:cubicBezTo>
                  <a:cubicBezTo>
                    <a:pt x="10170" y="536"/>
                    <a:pt x="10180" y="575"/>
                    <a:pt x="10208" y="607"/>
                  </a:cubicBezTo>
                  <a:cubicBezTo>
                    <a:pt x="10285" y="693"/>
                    <a:pt x="10477" y="787"/>
                    <a:pt x="10626" y="811"/>
                  </a:cubicBezTo>
                  <a:lnTo>
                    <a:pt x="12348" y="1096"/>
                  </a:lnTo>
                  <a:lnTo>
                    <a:pt x="12394" y="1211"/>
                  </a:lnTo>
                  <a:cubicBezTo>
                    <a:pt x="12411" y="1253"/>
                    <a:pt x="12434" y="1299"/>
                    <a:pt x="12458" y="1346"/>
                  </a:cubicBezTo>
                  <a:cubicBezTo>
                    <a:pt x="12519" y="1466"/>
                    <a:pt x="12588" y="1601"/>
                    <a:pt x="12601" y="1740"/>
                  </a:cubicBezTo>
                  <a:cubicBezTo>
                    <a:pt x="12615" y="1900"/>
                    <a:pt x="12554" y="2028"/>
                    <a:pt x="12505" y="2132"/>
                  </a:cubicBezTo>
                  <a:cubicBezTo>
                    <a:pt x="12467" y="2214"/>
                    <a:pt x="12443" y="2267"/>
                    <a:pt x="12447" y="2317"/>
                  </a:cubicBezTo>
                  <a:lnTo>
                    <a:pt x="12461" y="2439"/>
                  </a:lnTo>
                  <a:cubicBezTo>
                    <a:pt x="12482" y="2602"/>
                    <a:pt x="12500" y="2742"/>
                    <a:pt x="12383" y="2991"/>
                  </a:cubicBezTo>
                  <a:lnTo>
                    <a:pt x="12333" y="3095"/>
                  </a:lnTo>
                  <a:lnTo>
                    <a:pt x="12191" y="3120"/>
                  </a:lnTo>
                  <a:lnTo>
                    <a:pt x="12103" y="3125"/>
                  </a:lnTo>
                  <a:cubicBezTo>
                    <a:pt x="12018" y="3126"/>
                    <a:pt x="11942" y="3110"/>
                    <a:pt x="11875" y="3096"/>
                  </a:cubicBezTo>
                  <a:cubicBezTo>
                    <a:pt x="11822" y="3085"/>
                    <a:pt x="11777" y="3076"/>
                    <a:pt x="11739" y="3076"/>
                  </a:cubicBezTo>
                  <a:lnTo>
                    <a:pt x="11647" y="3089"/>
                  </a:lnTo>
                  <a:cubicBezTo>
                    <a:pt x="11621" y="3138"/>
                    <a:pt x="11580" y="3198"/>
                    <a:pt x="11502" y="3260"/>
                  </a:cubicBezTo>
                  <a:cubicBezTo>
                    <a:pt x="11269" y="3448"/>
                    <a:pt x="11004" y="3482"/>
                    <a:pt x="10770" y="3513"/>
                  </a:cubicBezTo>
                  <a:cubicBezTo>
                    <a:pt x="10681" y="3525"/>
                    <a:pt x="10592" y="3536"/>
                    <a:pt x="10505" y="3557"/>
                  </a:cubicBezTo>
                  <a:cubicBezTo>
                    <a:pt x="10421" y="3578"/>
                    <a:pt x="10311" y="3621"/>
                    <a:pt x="10278" y="3702"/>
                  </a:cubicBezTo>
                  <a:cubicBezTo>
                    <a:pt x="10250" y="3768"/>
                    <a:pt x="10272" y="3860"/>
                    <a:pt x="10339" y="3955"/>
                  </a:cubicBezTo>
                  <a:cubicBezTo>
                    <a:pt x="10581" y="4302"/>
                    <a:pt x="10522" y="4462"/>
                    <a:pt x="10396" y="4684"/>
                  </a:cubicBezTo>
                  <a:cubicBezTo>
                    <a:pt x="10369" y="4733"/>
                    <a:pt x="10336" y="4790"/>
                    <a:pt x="10303" y="4864"/>
                  </a:cubicBezTo>
                  <a:cubicBezTo>
                    <a:pt x="10263" y="4953"/>
                    <a:pt x="10283" y="5002"/>
                    <a:pt x="10351" y="5143"/>
                  </a:cubicBezTo>
                  <a:lnTo>
                    <a:pt x="10395" y="5237"/>
                  </a:lnTo>
                  <a:cubicBezTo>
                    <a:pt x="10435" y="5328"/>
                    <a:pt x="10455" y="5417"/>
                    <a:pt x="10475" y="5507"/>
                  </a:cubicBezTo>
                  <a:cubicBezTo>
                    <a:pt x="10488" y="5564"/>
                    <a:pt x="10500" y="5621"/>
                    <a:pt x="10522" y="5678"/>
                  </a:cubicBezTo>
                  <a:cubicBezTo>
                    <a:pt x="10613" y="5913"/>
                    <a:pt x="10864" y="6075"/>
                    <a:pt x="11130" y="6247"/>
                  </a:cubicBezTo>
                  <a:cubicBezTo>
                    <a:pt x="11225" y="6308"/>
                    <a:pt x="11319" y="6369"/>
                    <a:pt x="11404" y="6431"/>
                  </a:cubicBezTo>
                  <a:cubicBezTo>
                    <a:pt x="11570" y="6554"/>
                    <a:pt x="11746" y="6663"/>
                    <a:pt x="11921" y="6773"/>
                  </a:cubicBezTo>
                  <a:cubicBezTo>
                    <a:pt x="12145" y="6912"/>
                    <a:pt x="12367" y="7052"/>
                    <a:pt x="12571" y="7214"/>
                  </a:cubicBezTo>
                  <a:cubicBezTo>
                    <a:pt x="12654" y="7280"/>
                    <a:pt x="13073" y="7629"/>
                    <a:pt x="13169" y="8008"/>
                  </a:cubicBezTo>
                  <a:cubicBezTo>
                    <a:pt x="13196" y="8111"/>
                    <a:pt x="13210" y="8210"/>
                    <a:pt x="13224" y="8307"/>
                  </a:cubicBezTo>
                  <a:cubicBezTo>
                    <a:pt x="13246" y="8466"/>
                    <a:pt x="13266" y="8603"/>
                    <a:pt x="13349" y="8751"/>
                  </a:cubicBezTo>
                  <a:cubicBezTo>
                    <a:pt x="13611" y="9214"/>
                    <a:pt x="14060" y="9575"/>
                    <a:pt x="14423" y="9838"/>
                  </a:cubicBezTo>
                  <a:lnTo>
                    <a:pt x="14576" y="9954"/>
                  </a:lnTo>
                  <a:cubicBezTo>
                    <a:pt x="14808" y="10129"/>
                    <a:pt x="15071" y="10328"/>
                    <a:pt x="15321" y="10384"/>
                  </a:cubicBezTo>
                  <a:cubicBezTo>
                    <a:pt x="15500" y="10423"/>
                    <a:pt x="15677" y="10441"/>
                    <a:pt x="15896" y="10441"/>
                  </a:cubicBezTo>
                  <a:cubicBezTo>
                    <a:pt x="16012" y="10441"/>
                    <a:pt x="16131" y="10436"/>
                    <a:pt x="16256" y="10430"/>
                  </a:cubicBezTo>
                  <a:lnTo>
                    <a:pt x="16382" y="10419"/>
                  </a:lnTo>
                  <a:cubicBezTo>
                    <a:pt x="16483" y="10409"/>
                    <a:pt x="16604" y="10396"/>
                    <a:pt x="16720" y="10396"/>
                  </a:cubicBezTo>
                  <a:cubicBezTo>
                    <a:pt x="17162" y="10396"/>
                    <a:pt x="17312" y="10581"/>
                    <a:pt x="17361" y="10736"/>
                  </a:cubicBezTo>
                  <a:cubicBezTo>
                    <a:pt x="17418" y="10926"/>
                    <a:pt x="17264" y="11086"/>
                    <a:pt x="17128" y="11227"/>
                  </a:cubicBezTo>
                  <a:cubicBezTo>
                    <a:pt x="17092" y="11265"/>
                    <a:pt x="17036" y="11322"/>
                    <a:pt x="17024" y="11343"/>
                  </a:cubicBezTo>
                  <a:cubicBezTo>
                    <a:pt x="17018" y="11368"/>
                    <a:pt x="17012" y="11389"/>
                    <a:pt x="17260" y="11489"/>
                  </a:cubicBezTo>
                  <a:lnTo>
                    <a:pt x="18715" y="12091"/>
                  </a:lnTo>
                  <a:cubicBezTo>
                    <a:pt x="18949" y="12190"/>
                    <a:pt x="19166" y="12309"/>
                    <a:pt x="19383" y="12428"/>
                  </a:cubicBezTo>
                  <a:cubicBezTo>
                    <a:pt x="19517" y="12502"/>
                    <a:pt x="19652" y="12575"/>
                    <a:pt x="19790" y="12644"/>
                  </a:cubicBezTo>
                  <a:cubicBezTo>
                    <a:pt x="19879" y="12688"/>
                    <a:pt x="19977" y="12724"/>
                    <a:pt x="20076" y="12762"/>
                  </a:cubicBezTo>
                  <a:cubicBezTo>
                    <a:pt x="20291" y="12842"/>
                    <a:pt x="20535" y="12934"/>
                    <a:pt x="20721" y="13105"/>
                  </a:cubicBezTo>
                  <a:cubicBezTo>
                    <a:pt x="20787" y="13167"/>
                    <a:pt x="20859" y="13226"/>
                    <a:pt x="20932" y="13287"/>
                  </a:cubicBezTo>
                  <a:cubicBezTo>
                    <a:pt x="21220" y="13527"/>
                    <a:pt x="21578" y="13826"/>
                    <a:pt x="21592" y="14264"/>
                  </a:cubicBezTo>
                  <a:cubicBezTo>
                    <a:pt x="21600" y="14570"/>
                    <a:pt x="21531" y="14787"/>
                    <a:pt x="21380" y="14931"/>
                  </a:cubicBezTo>
                  <a:cubicBezTo>
                    <a:pt x="21259" y="15045"/>
                    <a:pt x="21096" y="15103"/>
                    <a:pt x="20895" y="15103"/>
                  </a:cubicBezTo>
                  <a:cubicBezTo>
                    <a:pt x="20859" y="15103"/>
                    <a:pt x="20820" y="15101"/>
                    <a:pt x="20780" y="15097"/>
                  </a:cubicBezTo>
                  <a:lnTo>
                    <a:pt x="20665" y="15086"/>
                  </a:lnTo>
                  <a:lnTo>
                    <a:pt x="20488" y="14803"/>
                  </a:lnTo>
                  <a:cubicBezTo>
                    <a:pt x="20375" y="14615"/>
                    <a:pt x="20259" y="14420"/>
                    <a:pt x="20121" y="14295"/>
                  </a:cubicBezTo>
                  <a:cubicBezTo>
                    <a:pt x="20017" y="14201"/>
                    <a:pt x="19887" y="14170"/>
                    <a:pt x="19723" y="14132"/>
                  </a:cubicBezTo>
                  <a:cubicBezTo>
                    <a:pt x="19603" y="14104"/>
                    <a:pt x="19467" y="14072"/>
                    <a:pt x="19334" y="14008"/>
                  </a:cubicBezTo>
                  <a:cubicBezTo>
                    <a:pt x="19227" y="13958"/>
                    <a:pt x="19149" y="13890"/>
                    <a:pt x="19086" y="13836"/>
                  </a:cubicBezTo>
                  <a:cubicBezTo>
                    <a:pt x="19003" y="13765"/>
                    <a:pt x="18974" y="13744"/>
                    <a:pt x="18938" y="13744"/>
                  </a:cubicBezTo>
                  <a:cubicBezTo>
                    <a:pt x="18713" y="13782"/>
                    <a:pt x="18495" y="14077"/>
                    <a:pt x="18390" y="14219"/>
                  </a:cubicBezTo>
                  <a:cubicBezTo>
                    <a:pt x="18227" y="14442"/>
                    <a:pt x="18159" y="14737"/>
                    <a:pt x="18207" y="15008"/>
                  </a:cubicBezTo>
                  <a:cubicBezTo>
                    <a:pt x="18234" y="15017"/>
                    <a:pt x="18477" y="15158"/>
                    <a:pt x="18553" y="15183"/>
                  </a:cubicBezTo>
                  <a:cubicBezTo>
                    <a:pt x="18802" y="15262"/>
                    <a:pt x="18958" y="15312"/>
                    <a:pt x="19161" y="15438"/>
                  </a:cubicBezTo>
                  <a:lnTo>
                    <a:pt x="19263" y="15502"/>
                  </a:lnTo>
                  <a:lnTo>
                    <a:pt x="19263" y="15616"/>
                  </a:lnTo>
                  <a:cubicBezTo>
                    <a:pt x="19263" y="15677"/>
                    <a:pt x="19272" y="15758"/>
                    <a:pt x="19281" y="15848"/>
                  </a:cubicBezTo>
                  <a:cubicBezTo>
                    <a:pt x="19314" y="16164"/>
                    <a:pt x="19350" y="16522"/>
                    <a:pt x="19176" y="16731"/>
                  </a:cubicBezTo>
                  <a:cubicBezTo>
                    <a:pt x="19031" y="16904"/>
                    <a:pt x="18810" y="16917"/>
                    <a:pt x="18665" y="16925"/>
                  </a:cubicBezTo>
                  <a:cubicBezTo>
                    <a:pt x="18614" y="16928"/>
                    <a:pt x="18561" y="16931"/>
                    <a:pt x="18531" y="16939"/>
                  </a:cubicBezTo>
                  <a:cubicBezTo>
                    <a:pt x="18355" y="16987"/>
                    <a:pt x="18276" y="17121"/>
                    <a:pt x="18239" y="17224"/>
                  </a:cubicBezTo>
                  <a:cubicBezTo>
                    <a:pt x="18224" y="17268"/>
                    <a:pt x="18232" y="17344"/>
                    <a:pt x="18240" y="17417"/>
                  </a:cubicBezTo>
                  <a:cubicBezTo>
                    <a:pt x="18255" y="17554"/>
                    <a:pt x="18275" y="17725"/>
                    <a:pt x="18169" y="17884"/>
                  </a:cubicBezTo>
                  <a:cubicBezTo>
                    <a:pt x="18087" y="18005"/>
                    <a:pt x="17967" y="18066"/>
                    <a:pt x="17870" y="18115"/>
                  </a:cubicBezTo>
                  <a:cubicBezTo>
                    <a:pt x="17825" y="18139"/>
                    <a:pt x="17782" y="18161"/>
                    <a:pt x="17760" y="18181"/>
                  </a:cubicBezTo>
                  <a:cubicBezTo>
                    <a:pt x="17677" y="18256"/>
                    <a:pt x="17568" y="18413"/>
                    <a:pt x="17527" y="18517"/>
                  </a:cubicBezTo>
                  <a:cubicBezTo>
                    <a:pt x="17421" y="18795"/>
                    <a:pt x="17238" y="18931"/>
                    <a:pt x="16968" y="18931"/>
                  </a:cubicBezTo>
                  <a:cubicBezTo>
                    <a:pt x="16890" y="18931"/>
                    <a:pt x="16803" y="18918"/>
                    <a:pt x="16708" y="18903"/>
                  </a:cubicBezTo>
                  <a:cubicBezTo>
                    <a:pt x="16640" y="18892"/>
                    <a:pt x="16566" y="18880"/>
                    <a:pt x="16486" y="18875"/>
                  </a:cubicBezTo>
                  <a:cubicBezTo>
                    <a:pt x="16360" y="18869"/>
                    <a:pt x="16288" y="18797"/>
                    <a:pt x="16246" y="18735"/>
                  </a:cubicBezTo>
                  <a:cubicBezTo>
                    <a:pt x="16194" y="18792"/>
                    <a:pt x="16101" y="18887"/>
                    <a:pt x="16029" y="18972"/>
                  </a:cubicBezTo>
                  <a:cubicBezTo>
                    <a:pt x="15859" y="19175"/>
                    <a:pt x="15734" y="19458"/>
                    <a:pt x="15696" y="19727"/>
                  </a:cubicBezTo>
                  <a:cubicBezTo>
                    <a:pt x="15682" y="19830"/>
                    <a:pt x="15753" y="19935"/>
                    <a:pt x="15835" y="20056"/>
                  </a:cubicBezTo>
                  <a:cubicBezTo>
                    <a:pt x="15956" y="20234"/>
                    <a:pt x="16121" y="20478"/>
                    <a:pt x="15958" y="20765"/>
                  </a:cubicBezTo>
                  <a:cubicBezTo>
                    <a:pt x="15916" y="20837"/>
                    <a:pt x="15888" y="20920"/>
                    <a:pt x="15859" y="21000"/>
                  </a:cubicBezTo>
                  <a:cubicBezTo>
                    <a:pt x="15772" y="21239"/>
                    <a:pt x="15640" y="21600"/>
                    <a:pt x="15207" y="21600"/>
                  </a:cubicBez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79" name="Shape 17058">
              <a:extLst>
                <a:ext uri="{FF2B5EF4-FFF2-40B4-BE49-F238E27FC236}">
                  <a16:creationId xmlns:a16="http://schemas.microsoft.com/office/drawing/2014/main" id="{00CC6BF8-90BC-7281-5AC3-6280A79CD2D9}"/>
                </a:ext>
              </a:extLst>
            </p:cNvPr>
            <p:cNvSpPr/>
            <p:nvPr/>
          </p:nvSpPr>
          <p:spPr>
            <a:xfrm>
              <a:off x="5915024" y="2492798"/>
              <a:ext cx="103768" cy="68454"/>
            </a:xfrm>
            <a:custGeom>
              <a:avLst/>
              <a:gdLst/>
              <a:ahLst/>
              <a:cxnLst>
                <a:cxn ang="0">
                  <a:pos x="wd2" y="hd2"/>
                </a:cxn>
                <a:cxn ang="5400000">
                  <a:pos x="wd2" y="hd2"/>
                </a:cxn>
                <a:cxn ang="10800000">
                  <a:pos x="wd2" y="hd2"/>
                </a:cxn>
                <a:cxn ang="16200000">
                  <a:pos x="wd2" y="hd2"/>
                </a:cxn>
              </a:cxnLst>
              <a:rect l="0" t="0" r="r" b="b"/>
              <a:pathLst>
                <a:path w="21600" h="21600" extrusionOk="0">
                  <a:moveTo>
                    <a:pt x="12485" y="21600"/>
                  </a:moveTo>
                  <a:cubicBezTo>
                    <a:pt x="12021" y="21600"/>
                    <a:pt x="11618" y="21362"/>
                    <a:pt x="11316" y="20913"/>
                  </a:cubicBezTo>
                  <a:cubicBezTo>
                    <a:pt x="11162" y="20720"/>
                    <a:pt x="10440" y="20405"/>
                    <a:pt x="9838" y="20279"/>
                  </a:cubicBezTo>
                  <a:lnTo>
                    <a:pt x="9639" y="20237"/>
                  </a:lnTo>
                  <a:lnTo>
                    <a:pt x="8533" y="19116"/>
                  </a:lnTo>
                  <a:lnTo>
                    <a:pt x="7825" y="21054"/>
                  </a:lnTo>
                  <a:lnTo>
                    <a:pt x="4840" y="20870"/>
                  </a:lnTo>
                  <a:lnTo>
                    <a:pt x="4682" y="20760"/>
                  </a:lnTo>
                  <a:cubicBezTo>
                    <a:pt x="4558" y="20675"/>
                    <a:pt x="1646" y="18591"/>
                    <a:pt x="656" y="13565"/>
                  </a:cubicBezTo>
                  <a:cubicBezTo>
                    <a:pt x="569" y="12332"/>
                    <a:pt x="798" y="11548"/>
                    <a:pt x="981" y="10919"/>
                  </a:cubicBezTo>
                  <a:cubicBezTo>
                    <a:pt x="1127" y="10423"/>
                    <a:pt x="1215" y="10102"/>
                    <a:pt x="1199" y="9807"/>
                  </a:cubicBezTo>
                  <a:cubicBezTo>
                    <a:pt x="1179" y="9435"/>
                    <a:pt x="992" y="8839"/>
                    <a:pt x="825" y="8316"/>
                  </a:cubicBezTo>
                  <a:cubicBezTo>
                    <a:pt x="711" y="7955"/>
                    <a:pt x="603" y="7604"/>
                    <a:pt x="524" y="7285"/>
                  </a:cubicBezTo>
                  <a:lnTo>
                    <a:pt x="0" y="5152"/>
                  </a:lnTo>
                  <a:cubicBezTo>
                    <a:pt x="0" y="5152"/>
                    <a:pt x="6926" y="6982"/>
                    <a:pt x="6928" y="6982"/>
                  </a:cubicBezTo>
                  <a:cubicBezTo>
                    <a:pt x="7636" y="6982"/>
                    <a:pt x="9123" y="5897"/>
                    <a:pt x="9682" y="5489"/>
                  </a:cubicBezTo>
                  <a:lnTo>
                    <a:pt x="10222" y="5089"/>
                  </a:lnTo>
                  <a:cubicBezTo>
                    <a:pt x="10913" y="4568"/>
                    <a:pt x="11564" y="4076"/>
                    <a:pt x="12551" y="4013"/>
                  </a:cubicBezTo>
                  <a:lnTo>
                    <a:pt x="13283" y="3968"/>
                  </a:lnTo>
                  <a:cubicBezTo>
                    <a:pt x="14325" y="3908"/>
                    <a:pt x="15311" y="3852"/>
                    <a:pt x="16286" y="3548"/>
                  </a:cubicBezTo>
                  <a:cubicBezTo>
                    <a:pt x="16520" y="3476"/>
                    <a:pt x="16523" y="3472"/>
                    <a:pt x="16649" y="3256"/>
                  </a:cubicBezTo>
                  <a:cubicBezTo>
                    <a:pt x="16763" y="3063"/>
                    <a:pt x="16916" y="2800"/>
                    <a:pt x="17177" y="2504"/>
                  </a:cubicBezTo>
                  <a:cubicBezTo>
                    <a:pt x="17462" y="2183"/>
                    <a:pt x="17756" y="2008"/>
                    <a:pt x="18015" y="1855"/>
                  </a:cubicBezTo>
                  <a:cubicBezTo>
                    <a:pt x="18219" y="1734"/>
                    <a:pt x="18411" y="1619"/>
                    <a:pt x="18489" y="1489"/>
                  </a:cubicBezTo>
                  <a:lnTo>
                    <a:pt x="19395" y="0"/>
                  </a:lnTo>
                  <a:lnTo>
                    <a:pt x="19932" y="1846"/>
                  </a:lnTo>
                  <a:cubicBezTo>
                    <a:pt x="20445" y="3604"/>
                    <a:pt x="21168" y="4945"/>
                    <a:pt x="21174" y="4959"/>
                  </a:cubicBezTo>
                  <a:lnTo>
                    <a:pt x="21600" y="5742"/>
                  </a:lnTo>
                  <a:lnTo>
                    <a:pt x="21201" y="6558"/>
                  </a:lnTo>
                  <a:cubicBezTo>
                    <a:pt x="21201" y="6558"/>
                    <a:pt x="20466" y="8040"/>
                    <a:pt x="19776" y="9172"/>
                  </a:cubicBezTo>
                  <a:cubicBezTo>
                    <a:pt x="19149" y="10196"/>
                    <a:pt x="17417" y="11301"/>
                    <a:pt x="16463" y="11856"/>
                  </a:cubicBezTo>
                  <a:cubicBezTo>
                    <a:pt x="16478" y="11918"/>
                    <a:pt x="16496" y="11988"/>
                    <a:pt x="16517" y="12062"/>
                  </a:cubicBezTo>
                  <a:cubicBezTo>
                    <a:pt x="16955" y="13693"/>
                    <a:pt x="16706" y="14791"/>
                    <a:pt x="16421" y="15422"/>
                  </a:cubicBezTo>
                  <a:cubicBezTo>
                    <a:pt x="16052" y="16239"/>
                    <a:pt x="15470" y="16605"/>
                    <a:pt x="15059" y="16605"/>
                  </a:cubicBezTo>
                  <a:cubicBezTo>
                    <a:pt x="15053" y="16605"/>
                    <a:pt x="15044" y="16605"/>
                    <a:pt x="15038" y="16605"/>
                  </a:cubicBezTo>
                  <a:cubicBezTo>
                    <a:pt x="14202" y="16605"/>
                    <a:pt x="14022" y="16767"/>
                    <a:pt x="14019" y="16769"/>
                  </a:cubicBezTo>
                  <a:cubicBezTo>
                    <a:pt x="14186" y="17620"/>
                    <a:pt x="14145" y="20021"/>
                    <a:pt x="14145" y="20021"/>
                  </a:cubicBezTo>
                  <a:lnTo>
                    <a:pt x="14133" y="20792"/>
                  </a:lnTo>
                  <a:lnTo>
                    <a:pt x="13677" y="21146"/>
                  </a:lnTo>
                  <a:cubicBezTo>
                    <a:pt x="13580" y="21223"/>
                    <a:pt x="13065" y="21600"/>
                    <a:pt x="12485" y="21600"/>
                  </a:cubicBez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80" name="Shape 17059">
              <a:extLst>
                <a:ext uri="{FF2B5EF4-FFF2-40B4-BE49-F238E27FC236}">
                  <a16:creationId xmlns:a16="http://schemas.microsoft.com/office/drawing/2014/main" id="{DA43D990-D27F-FD74-49B4-E00F0850301F}"/>
                </a:ext>
              </a:extLst>
            </p:cNvPr>
            <p:cNvSpPr/>
            <p:nvPr/>
          </p:nvSpPr>
          <p:spPr>
            <a:xfrm>
              <a:off x="6092144" y="2521950"/>
              <a:ext cx="147364" cy="162251"/>
            </a:xfrm>
            <a:custGeom>
              <a:avLst/>
              <a:gdLst/>
              <a:ahLst/>
              <a:cxnLst>
                <a:cxn ang="0">
                  <a:pos x="wd2" y="hd2"/>
                </a:cxn>
                <a:cxn ang="5400000">
                  <a:pos x="wd2" y="hd2"/>
                </a:cxn>
                <a:cxn ang="10800000">
                  <a:pos x="wd2" y="hd2"/>
                </a:cxn>
                <a:cxn ang="16200000">
                  <a:pos x="wd2" y="hd2"/>
                </a:cxn>
              </a:cxnLst>
              <a:rect l="0" t="0" r="r" b="b"/>
              <a:pathLst>
                <a:path w="21547" h="21600" extrusionOk="0">
                  <a:moveTo>
                    <a:pt x="12557" y="21600"/>
                  </a:moveTo>
                  <a:lnTo>
                    <a:pt x="13412" y="20693"/>
                  </a:lnTo>
                  <a:lnTo>
                    <a:pt x="14544" y="18847"/>
                  </a:lnTo>
                  <a:cubicBezTo>
                    <a:pt x="14076" y="18770"/>
                    <a:pt x="13703" y="18583"/>
                    <a:pt x="13446" y="18296"/>
                  </a:cubicBezTo>
                  <a:cubicBezTo>
                    <a:pt x="13280" y="18109"/>
                    <a:pt x="13109" y="17867"/>
                    <a:pt x="12934" y="17615"/>
                  </a:cubicBezTo>
                  <a:cubicBezTo>
                    <a:pt x="12708" y="17294"/>
                    <a:pt x="12293" y="16697"/>
                    <a:pt x="12072" y="16653"/>
                  </a:cubicBezTo>
                  <a:cubicBezTo>
                    <a:pt x="12053" y="16649"/>
                    <a:pt x="11981" y="16639"/>
                    <a:pt x="11840" y="16639"/>
                  </a:cubicBezTo>
                  <a:cubicBezTo>
                    <a:pt x="10946" y="16639"/>
                    <a:pt x="9652" y="16998"/>
                    <a:pt x="9473" y="17402"/>
                  </a:cubicBezTo>
                  <a:cubicBezTo>
                    <a:pt x="9425" y="17505"/>
                    <a:pt x="9376" y="17600"/>
                    <a:pt x="9313" y="17701"/>
                  </a:cubicBezTo>
                  <a:lnTo>
                    <a:pt x="9010" y="18190"/>
                  </a:lnTo>
                  <a:lnTo>
                    <a:pt x="8472" y="17909"/>
                  </a:lnTo>
                  <a:cubicBezTo>
                    <a:pt x="6407" y="16826"/>
                    <a:pt x="2915" y="15053"/>
                    <a:pt x="2337" y="14903"/>
                  </a:cubicBezTo>
                  <a:lnTo>
                    <a:pt x="2059" y="14831"/>
                  </a:lnTo>
                  <a:lnTo>
                    <a:pt x="1705" y="14095"/>
                  </a:lnTo>
                  <a:lnTo>
                    <a:pt x="2232" y="13825"/>
                  </a:lnTo>
                  <a:cubicBezTo>
                    <a:pt x="2497" y="13717"/>
                    <a:pt x="2814" y="13642"/>
                    <a:pt x="3144" y="13572"/>
                  </a:cubicBezTo>
                  <a:cubicBezTo>
                    <a:pt x="3210" y="13556"/>
                    <a:pt x="3319" y="13537"/>
                    <a:pt x="3439" y="13517"/>
                  </a:cubicBezTo>
                  <a:cubicBezTo>
                    <a:pt x="3581" y="13494"/>
                    <a:pt x="3876" y="13446"/>
                    <a:pt x="3958" y="13399"/>
                  </a:cubicBezTo>
                  <a:cubicBezTo>
                    <a:pt x="3941" y="13367"/>
                    <a:pt x="3861" y="13143"/>
                    <a:pt x="3813" y="13009"/>
                  </a:cubicBezTo>
                  <a:cubicBezTo>
                    <a:pt x="3711" y="12728"/>
                    <a:pt x="3587" y="12377"/>
                    <a:pt x="3667" y="12009"/>
                  </a:cubicBezTo>
                  <a:cubicBezTo>
                    <a:pt x="3724" y="11757"/>
                    <a:pt x="3834" y="11567"/>
                    <a:pt x="3914" y="11428"/>
                  </a:cubicBezTo>
                  <a:lnTo>
                    <a:pt x="4291" y="10821"/>
                  </a:lnTo>
                  <a:lnTo>
                    <a:pt x="3865" y="11215"/>
                  </a:lnTo>
                  <a:cubicBezTo>
                    <a:pt x="3709" y="11080"/>
                    <a:pt x="3467" y="11019"/>
                    <a:pt x="3189" y="10949"/>
                  </a:cubicBezTo>
                  <a:cubicBezTo>
                    <a:pt x="2904" y="10879"/>
                    <a:pt x="2584" y="10799"/>
                    <a:pt x="2285" y="10621"/>
                  </a:cubicBezTo>
                  <a:cubicBezTo>
                    <a:pt x="1328" y="10057"/>
                    <a:pt x="1713" y="9220"/>
                    <a:pt x="1922" y="8771"/>
                  </a:cubicBezTo>
                  <a:lnTo>
                    <a:pt x="2004" y="8590"/>
                  </a:lnTo>
                  <a:cubicBezTo>
                    <a:pt x="2057" y="8462"/>
                    <a:pt x="2175" y="8270"/>
                    <a:pt x="2310" y="8062"/>
                  </a:cubicBezTo>
                  <a:cubicBezTo>
                    <a:pt x="2424" y="7884"/>
                    <a:pt x="2637" y="7554"/>
                    <a:pt x="2658" y="7438"/>
                  </a:cubicBezTo>
                  <a:cubicBezTo>
                    <a:pt x="2618" y="7446"/>
                    <a:pt x="2580" y="7450"/>
                    <a:pt x="2540" y="7450"/>
                  </a:cubicBezTo>
                  <a:cubicBezTo>
                    <a:pt x="2373" y="7450"/>
                    <a:pt x="2207" y="7381"/>
                    <a:pt x="2053" y="7256"/>
                  </a:cubicBezTo>
                  <a:cubicBezTo>
                    <a:pt x="1581" y="6867"/>
                    <a:pt x="1412" y="6289"/>
                    <a:pt x="1361" y="6059"/>
                  </a:cubicBezTo>
                  <a:lnTo>
                    <a:pt x="1254" y="5565"/>
                  </a:lnTo>
                  <a:cubicBezTo>
                    <a:pt x="1254" y="5565"/>
                    <a:pt x="1829" y="5414"/>
                    <a:pt x="1893" y="5398"/>
                  </a:cubicBezTo>
                  <a:cubicBezTo>
                    <a:pt x="1410" y="5034"/>
                    <a:pt x="1022" y="4643"/>
                    <a:pt x="938" y="4532"/>
                  </a:cubicBezTo>
                  <a:cubicBezTo>
                    <a:pt x="630" y="4107"/>
                    <a:pt x="599" y="3748"/>
                    <a:pt x="573" y="3432"/>
                  </a:cubicBezTo>
                  <a:lnTo>
                    <a:pt x="548" y="3187"/>
                  </a:lnTo>
                  <a:cubicBezTo>
                    <a:pt x="525" y="3028"/>
                    <a:pt x="474" y="2869"/>
                    <a:pt x="426" y="2710"/>
                  </a:cubicBezTo>
                  <a:cubicBezTo>
                    <a:pt x="346" y="2440"/>
                    <a:pt x="253" y="2134"/>
                    <a:pt x="253" y="1804"/>
                  </a:cubicBezTo>
                  <a:lnTo>
                    <a:pt x="0" y="1123"/>
                  </a:lnTo>
                  <a:lnTo>
                    <a:pt x="824" y="1219"/>
                  </a:lnTo>
                  <a:cubicBezTo>
                    <a:pt x="2049" y="1156"/>
                    <a:pt x="2502" y="1048"/>
                    <a:pt x="2645" y="1002"/>
                  </a:cubicBezTo>
                  <a:cubicBezTo>
                    <a:pt x="2879" y="659"/>
                    <a:pt x="3408" y="175"/>
                    <a:pt x="3846" y="56"/>
                  </a:cubicBezTo>
                  <a:cubicBezTo>
                    <a:pt x="3985" y="19"/>
                    <a:pt x="4124" y="0"/>
                    <a:pt x="4259" y="0"/>
                  </a:cubicBezTo>
                  <a:cubicBezTo>
                    <a:pt x="4590" y="0"/>
                    <a:pt x="4845" y="107"/>
                    <a:pt x="5048" y="193"/>
                  </a:cubicBezTo>
                  <a:cubicBezTo>
                    <a:pt x="5157" y="239"/>
                    <a:pt x="5250" y="279"/>
                    <a:pt x="5343" y="298"/>
                  </a:cubicBezTo>
                  <a:cubicBezTo>
                    <a:pt x="5442" y="302"/>
                    <a:pt x="5526" y="305"/>
                    <a:pt x="5595" y="305"/>
                  </a:cubicBezTo>
                  <a:cubicBezTo>
                    <a:pt x="5775" y="305"/>
                    <a:pt x="5880" y="291"/>
                    <a:pt x="5983" y="279"/>
                  </a:cubicBezTo>
                  <a:cubicBezTo>
                    <a:pt x="6183" y="253"/>
                    <a:pt x="6384" y="230"/>
                    <a:pt x="6586" y="230"/>
                  </a:cubicBezTo>
                  <a:lnTo>
                    <a:pt x="6965" y="230"/>
                  </a:lnTo>
                  <a:lnTo>
                    <a:pt x="7001" y="266"/>
                  </a:lnTo>
                  <a:cubicBezTo>
                    <a:pt x="7048" y="273"/>
                    <a:pt x="7090" y="280"/>
                    <a:pt x="7132" y="288"/>
                  </a:cubicBezTo>
                  <a:lnTo>
                    <a:pt x="7123" y="389"/>
                  </a:lnTo>
                  <a:lnTo>
                    <a:pt x="7155" y="420"/>
                  </a:lnTo>
                  <a:lnTo>
                    <a:pt x="7172" y="405"/>
                  </a:lnTo>
                  <a:cubicBezTo>
                    <a:pt x="7663" y="839"/>
                    <a:pt x="8070" y="1082"/>
                    <a:pt x="8651" y="1379"/>
                  </a:cubicBezTo>
                  <a:cubicBezTo>
                    <a:pt x="9246" y="1679"/>
                    <a:pt x="9669" y="2102"/>
                    <a:pt x="10082" y="2512"/>
                  </a:cubicBezTo>
                  <a:cubicBezTo>
                    <a:pt x="10209" y="2638"/>
                    <a:pt x="10335" y="2765"/>
                    <a:pt x="10468" y="2887"/>
                  </a:cubicBezTo>
                  <a:cubicBezTo>
                    <a:pt x="11444" y="3791"/>
                    <a:pt x="12643" y="4979"/>
                    <a:pt x="13288" y="6156"/>
                  </a:cubicBezTo>
                  <a:cubicBezTo>
                    <a:pt x="13492" y="6526"/>
                    <a:pt x="13528" y="6832"/>
                    <a:pt x="13553" y="7056"/>
                  </a:cubicBezTo>
                  <a:cubicBezTo>
                    <a:pt x="13585" y="7319"/>
                    <a:pt x="13585" y="7319"/>
                    <a:pt x="13905" y="7441"/>
                  </a:cubicBezTo>
                  <a:lnTo>
                    <a:pt x="14342" y="7611"/>
                  </a:lnTo>
                  <a:cubicBezTo>
                    <a:pt x="14879" y="7824"/>
                    <a:pt x="15490" y="8066"/>
                    <a:pt x="15981" y="8156"/>
                  </a:cubicBezTo>
                  <a:lnTo>
                    <a:pt x="16179" y="8192"/>
                  </a:lnTo>
                  <a:cubicBezTo>
                    <a:pt x="16179" y="8192"/>
                    <a:pt x="16359" y="8371"/>
                    <a:pt x="16380" y="8393"/>
                  </a:cubicBezTo>
                  <a:cubicBezTo>
                    <a:pt x="16656" y="8055"/>
                    <a:pt x="17052" y="7692"/>
                    <a:pt x="17800" y="7685"/>
                  </a:cubicBezTo>
                  <a:cubicBezTo>
                    <a:pt x="18274" y="7684"/>
                    <a:pt x="18936" y="7866"/>
                    <a:pt x="19303" y="8264"/>
                  </a:cubicBezTo>
                  <a:cubicBezTo>
                    <a:pt x="19528" y="8509"/>
                    <a:pt x="19617" y="8813"/>
                    <a:pt x="19551" y="9117"/>
                  </a:cubicBezTo>
                  <a:cubicBezTo>
                    <a:pt x="19482" y="9432"/>
                    <a:pt x="19246" y="9590"/>
                    <a:pt x="19023" y="9673"/>
                  </a:cubicBezTo>
                  <a:cubicBezTo>
                    <a:pt x="19075" y="9701"/>
                    <a:pt x="19124" y="9732"/>
                    <a:pt x="19159" y="9754"/>
                  </a:cubicBezTo>
                  <a:cubicBezTo>
                    <a:pt x="19273" y="9826"/>
                    <a:pt x="19374" y="9890"/>
                    <a:pt x="19444" y="9944"/>
                  </a:cubicBezTo>
                  <a:lnTo>
                    <a:pt x="20365" y="10574"/>
                  </a:lnTo>
                  <a:lnTo>
                    <a:pt x="19556" y="10986"/>
                  </a:lnTo>
                  <a:cubicBezTo>
                    <a:pt x="18909" y="11316"/>
                    <a:pt x="18298" y="11838"/>
                    <a:pt x="18298" y="12061"/>
                  </a:cubicBezTo>
                  <a:cubicBezTo>
                    <a:pt x="18295" y="13522"/>
                    <a:pt x="19870" y="14846"/>
                    <a:pt x="21221" y="15537"/>
                  </a:cubicBezTo>
                  <a:lnTo>
                    <a:pt x="21486" y="15672"/>
                  </a:lnTo>
                  <a:lnTo>
                    <a:pt x="21537" y="15961"/>
                  </a:lnTo>
                  <a:cubicBezTo>
                    <a:pt x="21566" y="16150"/>
                    <a:pt x="21600" y="16387"/>
                    <a:pt x="20498" y="17379"/>
                  </a:cubicBezTo>
                  <a:cubicBezTo>
                    <a:pt x="20382" y="17482"/>
                    <a:pt x="20112" y="17629"/>
                    <a:pt x="19906" y="17733"/>
                  </a:cubicBezTo>
                  <a:cubicBezTo>
                    <a:pt x="19629" y="17878"/>
                    <a:pt x="19379" y="17990"/>
                    <a:pt x="19155" y="18068"/>
                  </a:cubicBezTo>
                  <a:cubicBezTo>
                    <a:pt x="19172" y="18101"/>
                    <a:pt x="19187" y="18134"/>
                    <a:pt x="19204" y="18168"/>
                  </a:cubicBezTo>
                  <a:cubicBezTo>
                    <a:pt x="19337" y="18439"/>
                    <a:pt x="19476" y="18721"/>
                    <a:pt x="19549" y="19042"/>
                  </a:cubicBezTo>
                  <a:cubicBezTo>
                    <a:pt x="19634" y="19409"/>
                    <a:pt x="19579" y="19749"/>
                    <a:pt x="19530" y="20049"/>
                  </a:cubicBezTo>
                  <a:cubicBezTo>
                    <a:pt x="19495" y="20261"/>
                    <a:pt x="19463" y="20462"/>
                    <a:pt x="19488" y="20629"/>
                  </a:cubicBezTo>
                  <a:lnTo>
                    <a:pt x="19619" y="21442"/>
                  </a:lnTo>
                  <a:lnTo>
                    <a:pt x="18732" y="21240"/>
                  </a:lnTo>
                  <a:cubicBezTo>
                    <a:pt x="18719" y="21236"/>
                    <a:pt x="17305" y="20916"/>
                    <a:pt x="16382" y="20916"/>
                  </a:cubicBezTo>
                  <a:cubicBezTo>
                    <a:pt x="16108" y="20916"/>
                    <a:pt x="15990" y="20944"/>
                    <a:pt x="15950" y="20957"/>
                  </a:cubicBezTo>
                  <a:cubicBezTo>
                    <a:pt x="15691" y="21039"/>
                    <a:pt x="15522" y="21130"/>
                    <a:pt x="15345" y="21226"/>
                  </a:cubicBezTo>
                  <a:cubicBezTo>
                    <a:pt x="15022" y="21401"/>
                    <a:pt x="14656" y="21600"/>
                    <a:pt x="13952" y="21600"/>
                  </a:cubicBezTo>
                  <a:lnTo>
                    <a:pt x="12557" y="21600"/>
                  </a:ln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81" name="Shape 17060">
              <a:extLst>
                <a:ext uri="{FF2B5EF4-FFF2-40B4-BE49-F238E27FC236}">
                  <a16:creationId xmlns:a16="http://schemas.microsoft.com/office/drawing/2014/main" id="{5F21D80F-F36C-2FD1-449D-BCA7803C68F6}"/>
                </a:ext>
              </a:extLst>
            </p:cNvPr>
            <p:cNvSpPr/>
            <p:nvPr/>
          </p:nvSpPr>
          <p:spPr>
            <a:xfrm>
              <a:off x="5915024" y="2507374"/>
              <a:ext cx="201877" cy="164863"/>
            </a:xfrm>
            <a:custGeom>
              <a:avLst/>
              <a:gdLst/>
              <a:ahLst/>
              <a:cxnLst>
                <a:cxn ang="0">
                  <a:pos x="wd2" y="hd2"/>
                </a:cxn>
                <a:cxn ang="5400000">
                  <a:pos x="wd2" y="hd2"/>
                </a:cxn>
                <a:cxn ang="10800000">
                  <a:pos x="wd2" y="hd2"/>
                </a:cxn>
                <a:cxn ang="16200000">
                  <a:pos x="wd2" y="hd2"/>
                </a:cxn>
              </a:cxnLst>
              <a:rect l="0" t="0" r="r" b="b"/>
              <a:pathLst>
                <a:path w="21387" h="21600" extrusionOk="0">
                  <a:moveTo>
                    <a:pt x="15077" y="20701"/>
                  </a:moveTo>
                  <a:cubicBezTo>
                    <a:pt x="14906" y="20585"/>
                    <a:pt x="14723" y="20481"/>
                    <a:pt x="14540" y="20376"/>
                  </a:cubicBezTo>
                  <a:cubicBezTo>
                    <a:pt x="14152" y="20152"/>
                    <a:pt x="13750" y="19921"/>
                    <a:pt x="13396" y="19577"/>
                  </a:cubicBezTo>
                  <a:cubicBezTo>
                    <a:pt x="13170" y="19355"/>
                    <a:pt x="12978" y="19086"/>
                    <a:pt x="12787" y="18816"/>
                  </a:cubicBezTo>
                  <a:cubicBezTo>
                    <a:pt x="12597" y="18546"/>
                    <a:pt x="12419" y="18292"/>
                    <a:pt x="12214" y="18119"/>
                  </a:cubicBezTo>
                  <a:cubicBezTo>
                    <a:pt x="11893" y="17842"/>
                    <a:pt x="11429" y="17598"/>
                    <a:pt x="10837" y="17392"/>
                  </a:cubicBezTo>
                  <a:cubicBezTo>
                    <a:pt x="10621" y="17317"/>
                    <a:pt x="10394" y="17257"/>
                    <a:pt x="10163" y="17194"/>
                  </a:cubicBezTo>
                  <a:cubicBezTo>
                    <a:pt x="9410" y="16990"/>
                    <a:pt x="8557" y="16759"/>
                    <a:pt x="7912" y="16025"/>
                  </a:cubicBezTo>
                  <a:lnTo>
                    <a:pt x="7616" y="15688"/>
                  </a:lnTo>
                  <a:cubicBezTo>
                    <a:pt x="6700" y="14652"/>
                    <a:pt x="5753" y="13580"/>
                    <a:pt x="5154" y="12171"/>
                  </a:cubicBezTo>
                  <a:cubicBezTo>
                    <a:pt x="4816" y="11377"/>
                    <a:pt x="4677" y="10561"/>
                    <a:pt x="4544" y="9771"/>
                  </a:cubicBezTo>
                  <a:cubicBezTo>
                    <a:pt x="4482" y="9408"/>
                    <a:pt x="4344" y="9202"/>
                    <a:pt x="4259" y="9202"/>
                  </a:cubicBezTo>
                  <a:cubicBezTo>
                    <a:pt x="4222" y="9202"/>
                    <a:pt x="4167" y="9233"/>
                    <a:pt x="4108" y="9288"/>
                  </a:cubicBezTo>
                  <a:cubicBezTo>
                    <a:pt x="4071" y="9322"/>
                    <a:pt x="4041" y="9454"/>
                    <a:pt x="4012" y="9582"/>
                  </a:cubicBezTo>
                  <a:cubicBezTo>
                    <a:pt x="3960" y="9805"/>
                    <a:pt x="3895" y="10084"/>
                    <a:pt x="3710" y="10322"/>
                  </a:cubicBezTo>
                  <a:lnTo>
                    <a:pt x="3436" y="10674"/>
                  </a:lnTo>
                  <a:lnTo>
                    <a:pt x="3120" y="10379"/>
                  </a:lnTo>
                  <a:cubicBezTo>
                    <a:pt x="2782" y="10063"/>
                    <a:pt x="2636" y="10027"/>
                    <a:pt x="2556" y="10027"/>
                  </a:cubicBezTo>
                  <a:cubicBezTo>
                    <a:pt x="2428" y="10027"/>
                    <a:pt x="2247" y="10130"/>
                    <a:pt x="1997" y="10273"/>
                  </a:cubicBezTo>
                  <a:lnTo>
                    <a:pt x="1346" y="10630"/>
                  </a:lnTo>
                  <a:lnTo>
                    <a:pt x="1144" y="10226"/>
                  </a:lnTo>
                  <a:cubicBezTo>
                    <a:pt x="603" y="9151"/>
                    <a:pt x="-213" y="7530"/>
                    <a:pt x="51" y="6209"/>
                  </a:cubicBezTo>
                  <a:cubicBezTo>
                    <a:pt x="156" y="5690"/>
                    <a:pt x="409" y="5279"/>
                    <a:pt x="806" y="4988"/>
                  </a:cubicBezTo>
                  <a:lnTo>
                    <a:pt x="1127" y="4754"/>
                  </a:lnTo>
                  <a:lnTo>
                    <a:pt x="1371" y="5099"/>
                  </a:lnTo>
                  <a:cubicBezTo>
                    <a:pt x="1721" y="5596"/>
                    <a:pt x="2098" y="5883"/>
                    <a:pt x="2252" y="5988"/>
                  </a:cubicBezTo>
                  <a:lnTo>
                    <a:pt x="3033" y="6028"/>
                  </a:lnTo>
                  <a:lnTo>
                    <a:pt x="3597" y="4770"/>
                  </a:lnTo>
                  <a:lnTo>
                    <a:pt x="4799" y="5763"/>
                  </a:lnTo>
                  <a:cubicBezTo>
                    <a:pt x="5090" y="5821"/>
                    <a:pt x="5594" y="5959"/>
                    <a:pt x="5884" y="6241"/>
                  </a:cubicBezTo>
                  <a:cubicBezTo>
                    <a:pt x="5887" y="5927"/>
                    <a:pt x="5888" y="5513"/>
                    <a:pt x="5878" y="5236"/>
                  </a:cubicBezTo>
                  <a:cubicBezTo>
                    <a:pt x="5870" y="4992"/>
                    <a:pt x="5939" y="4764"/>
                    <a:pt x="6075" y="4592"/>
                  </a:cubicBezTo>
                  <a:cubicBezTo>
                    <a:pt x="6282" y="4329"/>
                    <a:pt x="6614" y="4205"/>
                    <a:pt x="7120" y="4205"/>
                  </a:cubicBezTo>
                  <a:cubicBezTo>
                    <a:pt x="7224" y="4186"/>
                    <a:pt x="7216" y="4017"/>
                    <a:pt x="7147" y="3805"/>
                  </a:cubicBezTo>
                  <a:cubicBezTo>
                    <a:pt x="7010" y="3387"/>
                    <a:pt x="6908" y="2956"/>
                    <a:pt x="7086" y="2634"/>
                  </a:cubicBezTo>
                  <a:lnTo>
                    <a:pt x="7218" y="2396"/>
                  </a:lnTo>
                  <a:lnTo>
                    <a:pt x="7509" y="2361"/>
                  </a:lnTo>
                  <a:cubicBezTo>
                    <a:pt x="8119" y="2079"/>
                    <a:pt x="8826" y="1672"/>
                    <a:pt x="8975" y="1472"/>
                  </a:cubicBezTo>
                  <a:cubicBezTo>
                    <a:pt x="9296" y="1043"/>
                    <a:pt x="9636" y="481"/>
                    <a:pt x="9639" y="475"/>
                  </a:cubicBezTo>
                  <a:lnTo>
                    <a:pt x="9927" y="0"/>
                  </a:lnTo>
                  <a:lnTo>
                    <a:pt x="10290" y="390"/>
                  </a:lnTo>
                  <a:cubicBezTo>
                    <a:pt x="10316" y="419"/>
                    <a:pt x="13004" y="3307"/>
                    <a:pt x="13506" y="3784"/>
                  </a:cubicBezTo>
                  <a:cubicBezTo>
                    <a:pt x="13853" y="4120"/>
                    <a:pt x="14665" y="4507"/>
                    <a:pt x="15031" y="4664"/>
                  </a:cubicBezTo>
                  <a:cubicBezTo>
                    <a:pt x="15228" y="4657"/>
                    <a:pt x="15746" y="4641"/>
                    <a:pt x="16201" y="4641"/>
                  </a:cubicBezTo>
                  <a:cubicBezTo>
                    <a:pt x="16507" y="4641"/>
                    <a:pt x="16786" y="4649"/>
                    <a:pt x="16937" y="4670"/>
                  </a:cubicBezTo>
                  <a:cubicBezTo>
                    <a:pt x="16904" y="4643"/>
                    <a:pt x="16980" y="4416"/>
                    <a:pt x="17006" y="4236"/>
                  </a:cubicBezTo>
                  <a:lnTo>
                    <a:pt x="17072" y="3800"/>
                  </a:lnTo>
                  <a:lnTo>
                    <a:pt x="17435" y="3791"/>
                  </a:lnTo>
                  <a:cubicBezTo>
                    <a:pt x="17438" y="3790"/>
                    <a:pt x="17742" y="3784"/>
                    <a:pt x="18125" y="3756"/>
                  </a:cubicBezTo>
                  <a:lnTo>
                    <a:pt x="18464" y="3733"/>
                  </a:lnTo>
                  <a:lnTo>
                    <a:pt x="18594" y="4209"/>
                  </a:lnTo>
                  <a:lnTo>
                    <a:pt x="18597" y="4331"/>
                  </a:lnTo>
                  <a:cubicBezTo>
                    <a:pt x="18597" y="4511"/>
                    <a:pt x="18644" y="4718"/>
                    <a:pt x="18693" y="4937"/>
                  </a:cubicBezTo>
                  <a:cubicBezTo>
                    <a:pt x="18739" y="5145"/>
                    <a:pt x="18783" y="5352"/>
                    <a:pt x="18805" y="5560"/>
                  </a:cubicBezTo>
                  <a:lnTo>
                    <a:pt x="18828" y="5852"/>
                  </a:lnTo>
                  <a:cubicBezTo>
                    <a:pt x="18843" y="6109"/>
                    <a:pt x="18851" y="6238"/>
                    <a:pt x="18947" y="6416"/>
                  </a:cubicBezTo>
                  <a:cubicBezTo>
                    <a:pt x="19075" y="6650"/>
                    <a:pt x="19799" y="7428"/>
                    <a:pt x="20033" y="7480"/>
                  </a:cubicBezTo>
                  <a:lnTo>
                    <a:pt x="21387" y="6996"/>
                  </a:lnTo>
                  <a:lnTo>
                    <a:pt x="20420" y="8350"/>
                  </a:lnTo>
                  <a:cubicBezTo>
                    <a:pt x="20339" y="8474"/>
                    <a:pt x="20332" y="8487"/>
                    <a:pt x="19416" y="8812"/>
                  </a:cubicBezTo>
                  <a:cubicBezTo>
                    <a:pt x="19416" y="9092"/>
                    <a:pt x="19399" y="9372"/>
                    <a:pt x="19391" y="9488"/>
                  </a:cubicBezTo>
                  <a:lnTo>
                    <a:pt x="19379" y="9670"/>
                  </a:lnTo>
                  <a:lnTo>
                    <a:pt x="19231" y="9975"/>
                  </a:lnTo>
                  <a:cubicBezTo>
                    <a:pt x="19132" y="10111"/>
                    <a:pt x="18942" y="10272"/>
                    <a:pt x="18609" y="10272"/>
                  </a:cubicBezTo>
                  <a:cubicBezTo>
                    <a:pt x="18171" y="10272"/>
                    <a:pt x="17948" y="9906"/>
                    <a:pt x="17785" y="9639"/>
                  </a:cubicBezTo>
                  <a:cubicBezTo>
                    <a:pt x="17696" y="9494"/>
                    <a:pt x="17612" y="9357"/>
                    <a:pt x="17492" y="9239"/>
                  </a:cubicBezTo>
                  <a:cubicBezTo>
                    <a:pt x="17319" y="9071"/>
                    <a:pt x="16639" y="8956"/>
                    <a:pt x="16137" y="8956"/>
                  </a:cubicBezTo>
                  <a:lnTo>
                    <a:pt x="14889" y="9320"/>
                  </a:lnTo>
                  <a:lnTo>
                    <a:pt x="14014" y="8921"/>
                  </a:lnTo>
                  <a:lnTo>
                    <a:pt x="12419" y="8665"/>
                  </a:lnTo>
                  <a:cubicBezTo>
                    <a:pt x="11990" y="8567"/>
                    <a:pt x="11764" y="8431"/>
                    <a:pt x="11643" y="8319"/>
                  </a:cubicBezTo>
                  <a:cubicBezTo>
                    <a:pt x="11603" y="8315"/>
                    <a:pt x="11541" y="8311"/>
                    <a:pt x="11447" y="8311"/>
                  </a:cubicBezTo>
                  <a:cubicBezTo>
                    <a:pt x="11136" y="8311"/>
                    <a:pt x="10773" y="8353"/>
                    <a:pt x="10695" y="8376"/>
                  </a:cubicBezTo>
                  <a:cubicBezTo>
                    <a:pt x="10695" y="8390"/>
                    <a:pt x="10531" y="8565"/>
                    <a:pt x="10087" y="9370"/>
                  </a:cubicBezTo>
                  <a:lnTo>
                    <a:pt x="9765" y="9952"/>
                  </a:lnTo>
                  <a:lnTo>
                    <a:pt x="9374" y="9446"/>
                  </a:lnTo>
                  <a:cubicBezTo>
                    <a:pt x="9302" y="9345"/>
                    <a:pt x="9223" y="9213"/>
                    <a:pt x="9136" y="9067"/>
                  </a:cubicBezTo>
                  <a:cubicBezTo>
                    <a:pt x="9012" y="8856"/>
                    <a:pt x="8722" y="8362"/>
                    <a:pt x="8581" y="8362"/>
                  </a:cubicBezTo>
                  <a:cubicBezTo>
                    <a:pt x="8401" y="8413"/>
                    <a:pt x="8326" y="8651"/>
                    <a:pt x="8294" y="8841"/>
                  </a:cubicBezTo>
                  <a:cubicBezTo>
                    <a:pt x="8203" y="9371"/>
                    <a:pt x="8360" y="10008"/>
                    <a:pt x="8549" y="10183"/>
                  </a:cubicBezTo>
                  <a:cubicBezTo>
                    <a:pt x="8633" y="10258"/>
                    <a:pt x="8710" y="10316"/>
                    <a:pt x="8781" y="10371"/>
                  </a:cubicBezTo>
                  <a:cubicBezTo>
                    <a:pt x="8997" y="10536"/>
                    <a:pt x="9241" y="10723"/>
                    <a:pt x="9455" y="11180"/>
                  </a:cubicBezTo>
                  <a:cubicBezTo>
                    <a:pt x="9572" y="11442"/>
                    <a:pt x="9670" y="11711"/>
                    <a:pt x="9766" y="11981"/>
                  </a:cubicBezTo>
                  <a:cubicBezTo>
                    <a:pt x="9864" y="12255"/>
                    <a:pt x="9960" y="12530"/>
                    <a:pt x="10087" y="12786"/>
                  </a:cubicBezTo>
                  <a:cubicBezTo>
                    <a:pt x="10420" y="13459"/>
                    <a:pt x="10853" y="13855"/>
                    <a:pt x="11357" y="14314"/>
                  </a:cubicBezTo>
                  <a:cubicBezTo>
                    <a:pt x="11536" y="14476"/>
                    <a:pt x="11718" y="14643"/>
                    <a:pt x="11903" y="14826"/>
                  </a:cubicBezTo>
                  <a:cubicBezTo>
                    <a:pt x="12072" y="14994"/>
                    <a:pt x="12234" y="15110"/>
                    <a:pt x="12403" y="15233"/>
                  </a:cubicBezTo>
                  <a:cubicBezTo>
                    <a:pt x="12533" y="15325"/>
                    <a:pt x="12665" y="15421"/>
                    <a:pt x="12805" y="15537"/>
                  </a:cubicBezTo>
                  <a:cubicBezTo>
                    <a:pt x="13627" y="16214"/>
                    <a:pt x="13886" y="16850"/>
                    <a:pt x="14240" y="17831"/>
                  </a:cubicBezTo>
                  <a:cubicBezTo>
                    <a:pt x="14479" y="18481"/>
                    <a:pt x="15126" y="19042"/>
                    <a:pt x="15699" y="19538"/>
                  </a:cubicBezTo>
                  <a:cubicBezTo>
                    <a:pt x="15850" y="19670"/>
                    <a:pt x="15998" y="19798"/>
                    <a:pt x="16132" y="19922"/>
                  </a:cubicBezTo>
                  <a:cubicBezTo>
                    <a:pt x="16132" y="19922"/>
                    <a:pt x="16763" y="20549"/>
                    <a:pt x="16914" y="20690"/>
                  </a:cubicBezTo>
                  <a:lnTo>
                    <a:pt x="16439" y="21600"/>
                  </a:lnTo>
                  <a:cubicBezTo>
                    <a:pt x="15981" y="21303"/>
                    <a:pt x="15528" y="21005"/>
                    <a:pt x="15077" y="20701"/>
                  </a:cubicBez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82" name="Shape 17061">
              <a:extLst>
                <a:ext uri="{FF2B5EF4-FFF2-40B4-BE49-F238E27FC236}">
                  <a16:creationId xmlns:a16="http://schemas.microsoft.com/office/drawing/2014/main" id="{7B9E3485-1FD4-658D-2BDD-7CEB6E758118}"/>
                </a:ext>
              </a:extLst>
            </p:cNvPr>
            <p:cNvSpPr/>
            <p:nvPr/>
          </p:nvSpPr>
          <p:spPr>
            <a:xfrm>
              <a:off x="6003585" y="2434494"/>
              <a:ext cx="215000" cy="116658"/>
            </a:xfrm>
            <a:custGeom>
              <a:avLst/>
              <a:gdLst/>
              <a:ahLst/>
              <a:cxnLst>
                <a:cxn ang="0">
                  <a:pos x="wd2" y="hd2"/>
                </a:cxn>
                <a:cxn ang="5400000">
                  <a:pos x="wd2" y="hd2"/>
                </a:cxn>
                <a:cxn ang="10800000">
                  <a:pos x="wd2" y="hd2"/>
                </a:cxn>
                <a:cxn ang="16200000">
                  <a:pos x="wd2" y="hd2"/>
                </a:cxn>
              </a:cxnLst>
              <a:rect l="0" t="0" r="r" b="b"/>
              <a:pathLst>
                <a:path w="21600" h="21600" extrusionOk="0">
                  <a:moveTo>
                    <a:pt x="5862" y="21555"/>
                  </a:moveTo>
                  <a:cubicBezTo>
                    <a:pt x="5737" y="21479"/>
                    <a:pt x="4622" y="20783"/>
                    <a:pt x="4094" y="20021"/>
                  </a:cubicBezTo>
                  <a:cubicBezTo>
                    <a:pt x="3601" y="19322"/>
                    <a:pt x="1114" y="15339"/>
                    <a:pt x="1008" y="15170"/>
                  </a:cubicBezTo>
                  <a:cubicBezTo>
                    <a:pt x="943" y="15043"/>
                    <a:pt x="537" y="14131"/>
                    <a:pt x="242" y="12897"/>
                  </a:cubicBezTo>
                  <a:lnTo>
                    <a:pt x="0" y="11885"/>
                  </a:lnTo>
                  <a:lnTo>
                    <a:pt x="605" y="11827"/>
                  </a:lnTo>
                  <a:cubicBezTo>
                    <a:pt x="717" y="11699"/>
                    <a:pt x="733" y="11046"/>
                    <a:pt x="741" y="10731"/>
                  </a:cubicBezTo>
                  <a:cubicBezTo>
                    <a:pt x="759" y="10072"/>
                    <a:pt x="776" y="9391"/>
                    <a:pt x="998" y="8907"/>
                  </a:cubicBezTo>
                  <a:cubicBezTo>
                    <a:pt x="1085" y="8716"/>
                    <a:pt x="1183" y="8591"/>
                    <a:pt x="1264" y="8491"/>
                  </a:cubicBezTo>
                  <a:cubicBezTo>
                    <a:pt x="1380" y="8269"/>
                    <a:pt x="1361" y="7979"/>
                    <a:pt x="1348" y="7745"/>
                  </a:cubicBezTo>
                  <a:cubicBezTo>
                    <a:pt x="1332" y="7486"/>
                    <a:pt x="1313" y="7193"/>
                    <a:pt x="1334" y="6895"/>
                  </a:cubicBezTo>
                  <a:lnTo>
                    <a:pt x="1368" y="6345"/>
                  </a:lnTo>
                  <a:lnTo>
                    <a:pt x="1667" y="6234"/>
                  </a:lnTo>
                  <a:cubicBezTo>
                    <a:pt x="1745" y="6206"/>
                    <a:pt x="1830" y="6192"/>
                    <a:pt x="1923" y="6192"/>
                  </a:cubicBezTo>
                  <a:cubicBezTo>
                    <a:pt x="2014" y="6192"/>
                    <a:pt x="2111" y="6206"/>
                    <a:pt x="2211" y="6220"/>
                  </a:cubicBezTo>
                  <a:cubicBezTo>
                    <a:pt x="2294" y="6232"/>
                    <a:pt x="2378" y="6244"/>
                    <a:pt x="2457" y="6244"/>
                  </a:cubicBezTo>
                  <a:cubicBezTo>
                    <a:pt x="2559" y="6244"/>
                    <a:pt x="2630" y="6221"/>
                    <a:pt x="2641" y="6183"/>
                  </a:cubicBezTo>
                  <a:cubicBezTo>
                    <a:pt x="2660" y="6068"/>
                    <a:pt x="2634" y="5569"/>
                    <a:pt x="2621" y="5328"/>
                  </a:cubicBezTo>
                  <a:cubicBezTo>
                    <a:pt x="2609" y="5109"/>
                    <a:pt x="2599" y="4909"/>
                    <a:pt x="2599" y="4756"/>
                  </a:cubicBezTo>
                  <a:lnTo>
                    <a:pt x="2501" y="3853"/>
                  </a:lnTo>
                  <a:lnTo>
                    <a:pt x="2272" y="1566"/>
                  </a:lnTo>
                  <a:lnTo>
                    <a:pt x="3203" y="3159"/>
                  </a:lnTo>
                  <a:cubicBezTo>
                    <a:pt x="3864" y="4289"/>
                    <a:pt x="4821" y="5184"/>
                    <a:pt x="5897" y="5678"/>
                  </a:cubicBezTo>
                  <a:cubicBezTo>
                    <a:pt x="6182" y="5810"/>
                    <a:pt x="6428" y="5869"/>
                    <a:pt x="6693" y="5869"/>
                  </a:cubicBezTo>
                  <a:cubicBezTo>
                    <a:pt x="6870" y="5869"/>
                    <a:pt x="7051" y="5843"/>
                    <a:pt x="7251" y="5802"/>
                  </a:cubicBezTo>
                  <a:cubicBezTo>
                    <a:pt x="7320" y="5798"/>
                    <a:pt x="7378" y="5797"/>
                    <a:pt x="7426" y="5797"/>
                  </a:cubicBezTo>
                  <a:cubicBezTo>
                    <a:pt x="7536" y="5797"/>
                    <a:pt x="7826" y="5840"/>
                    <a:pt x="7904" y="5840"/>
                  </a:cubicBezTo>
                  <a:cubicBezTo>
                    <a:pt x="8049" y="5775"/>
                    <a:pt x="8034" y="5576"/>
                    <a:pt x="8023" y="5444"/>
                  </a:cubicBezTo>
                  <a:cubicBezTo>
                    <a:pt x="8005" y="5226"/>
                    <a:pt x="7986" y="4979"/>
                    <a:pt x="7998" y="4708"/>
                  </a:cubicBezTo>
                  <a:lnTo>
                    <a:pt x="8023" y="4121"/>
                  </a:lnTo>
                  <a:lnTo>
                    <a:pt x="8340" y="4014"/>
                  </a:lnTo>
                  <a:cubicBezTo>
                    <a:pt x="8602" y="3927"/>
                    <a:pt x="8871" y="3902"/>
                    <a:pt x="9142" y="3880"/>
                  </a:cubicBezTo>
                  <a:cubicBezTo>
                    <a:pt x="9550" y="3847"/>
                    <a:pt x="9937" y="3815"/>
                    <a:pt x="10266" y="3521"/>
                  </a:cubicBezTo>
                  <a:cubicBezTo>
                    <a:pt x="10311" y="3480"/>
                    <a:pt x="10354" y="3409"/>
                    <a:pt x="10408" y="3318"/>
                  </a:cubicBezTo>
                  <a:cubicBezTo>
                    <a:pt x="10522" y="3122"/>
                    <a:pt x="10697" y="2828"/>
                    <a:pt x="10993" y="2738"/>
                  </a:cubicBezTo>
                  <a:lnTo>
                    <a:pt x="11190" y="2712"/>
                  </a:lnTo>
                  <a:cubicBezTo>
                    <a:pt x="11300" y="2712"/>
                    <a:pt x="11408" y="2736"/>
                    <a:pt x="11520" y="2762"/>
                  </a:cubicBezTo>
                  <a:cubicBezTo>
                    <a:pt x="11596" y="2781"/>
                    <a:pt x="11673" y="2800"/>
                    <a:pt x="11753" y="2800"/>
                  </a:cubicBezTo>
                  <a:cubicBezTo>
                    <a:pt x="12322" y="2642"/>
                    <a:pt x="12628" y="2268"/>
                    <a:pt x="12971" y="1405"/>
                  </a:cubicBezTo>
                  <a:cubicBezTo>
                    <a:pt x="13255" y="693"/>
                    <a:pt x="13556" y="391"/>
                    <a:pt x="13979" y="391"/>
                  </a:cubicBezTo>
                  <a:cubicBezTo>
                    <a:pt x="14081" y="391"/>
                    <a:pt x="14191" y="409"/>
                    <a:pt x="14315" y="431"/>
                  </a:cubicBezTo>
                  <a:cubicBezTo>
                    <a:pt x="14422" y="449"/>
                    <a:pt x="14540" y="470"/>
                    <a:pt x="14677" y="477"/>
                  </a:cubicBezTo>
                  <a:cubicBezTo>
                    <a:pt x="14679" y="477"/>
                    <a:pt x="14682" y="477"/>
                    <a:pt x="14685" y="477"/>
                  </a:cubicBezTo>
                  <a:cubicBezTo>
                    <a:pt x="14942" y="477"/>
                    <a:pt x="15149" y="419"/>
                    <a:pt x="15356" y="365"/>
                  </a:cubicBezTo>
                  <a:cubicBezTo>
                    <a:pt x="15603" y="300"/>
                    <a:pt x="15850" y="239"/>
                    <a:pt x="16093" y="239"/>
                  </a:cubicBezTo>
                  <a:cubicBezTo>
                    <a:pt x="16506" y="239"/>
                    <a:pt x="16855" y="419"/>
                    <a:pt x="17160" y="788"/>
                  </a:cubicBezTo>
                  <a:lnTo>
                    <a:pt x="17301" y="961"/>
                  </a:lnTo>
                  <a:cubicBezTo>
                    <a:pt x="17511" y="1222"/>
                    <a:pt x="17799" y="1580"/>
                    <a:pt x="17988" y="1580"/>
                  </a:cubicBezTo>
                  <a:cubicBezTo>
                    <a:pt x="18182" y="1421"/>
                    <a:pt x="18282" y="1186"/>
                    <a:pt x="18394" y="826"/>
                  </a:cubicBezTo>
                  <a:lnTo>
                    <a:pt x="18650" y="0"/>
                  </a:lnTo>
                  <a:lnTo>
                    <a:pt x="19040" y="630"/>
                  </a:lnTo>
                  <a:cubicBezTo>
                    <a:pt x="19962" y="2120"/>
                    <a:pt x="21150" y="3782"/>
                    <a:pt x="21447" y="3881"/>
                  </a:cubicBezTo>
                  <a:lnTo>
                    <a:pt x="21600" y="5341"/>
                  </a:lnTo>
                  <a:cubicBezTo>
                    <a:pt x="21484" y="5436"/>
                    <a:pt x="21351" y="5742"/>
                    <a:pt x="21222" y="6037"/>
                  </a:cubicBezTo>
                  <a:cubicBezTo>
                    <a:pt x="21067" y="6390"/>
                    <a:pt x="20892" y="6792"/>
                    <a:pt x="20657" y="7054"/>
                  </a:cubicBezTo>
                  <a:cubicBezTo>
                    <a:pt x="20440" y="7295"/>
                    <a:pt x="20282" y="7337"/>
                    <a:pt x="20129" y="7380"/>
                  </a:cubicBezTo>
                  <a:lnTo>
                    <a:pt x="19942" y="7440"/>
                  </a:lnTo>
                  <a:cubicBezTo>
                    <a:pt x="19730" y="7525"/>
                    <a:pt x="19655" y="7675"/>
                    <a:pt x="19445" y="8139"/>
                  </a:cubicBezTo>
                  <a:cubicBezTo>
                    <a:pt x="19445" y="8139"/>
                    <a:pt x="19127" y="8816"/>
                    <a:pt x="19022" y="9030"/>
                  </a:cubicBezTo>
                  <a:cubicBezTo>
                    <a:pt x="18728" y="9625"/>
                    <a:pt x="18475" y="10139"/>
                    <a:pt x="18295" y="10867"/>
                  </a:cubicBezTo>
                  <a:lnTo>
                    <a:pt x="18140" y="11529"/>
                  </a:lnTo>
                  <a:cubicBezTo>
                    <a:pt x="17957" y="12337"/>
                    <a:pt x="17765" y="13171"/>
                    <a:pt x="17422" y="13936"/>
                  </a:cubicBezTo>
                  <a:cubicBezTo>
                    <a:pt x="17354" y="14089"/>
                    <a:pt x="17279" y="14232"/>
                    <a:pt x="17202" y="14377"/>
                  </a:cubicBezTo>
                  <a:cubicBezTo>
                    <a:pt x="17115" y="14543"/>
                    <a:pt x="17025" y="14708"/>
                    <a:pt x="16956" y="14898"/>
                  </a:cubicBezTo>
                  <a:cubicBezTo>
                    <a:pt x="16908" y="15031"/>
                    <a:pt x="16905" y="15106"/>
                    <a:pt x="16898" y="15308"/>
                  </a:cubicBezTo>
                  <a:cubicBezTo>
                    <a:pt x="16889" y="15491"/>
                    <a:pt x="16881" y="15717"/>
                    <a:pt x="16831" y="15993"/>
                  </a:cubicBezTo>
                  <a:cubicBezTo>
                    <a:pt x="16590" y="17382"/>
                    <a:pt x="15896" y="17532"/>
                    <a:pt x="15357" y="17548"/>
                  </a:cubicBezTo>
                  <a:cubicBezTo>
                    <a:pt x="15217" y="18141"/>
                    <a:pt x="14978" y="18385"/>
                    <a:pt x="14610" y="18590"/>
                  </a:cubicBezTo>
                  <a:cubicBezTo>
                    <a:pt x="14433" y="18685"/>
                    <a:pt x="13659" y="18982"/>
                    <a:pt x="13253" y="18997"/>
                  </a:cubicBezTo>
                  <a:lnTo>
                    <a:pt x="13060" y="18180"/>
                  </a:lnTo>
                  <a:lnTo>
                    <a:pt x="13060" y="18946"/>
                  </a:lnTo>
                  <a:lnTo>
                    <a:pt x="12846" y="18946"/>
                  </a:lnTo>
                  <a:cubicBezTo>
                    <a:pt x="12772" y="18955"/>
                    <a:pt x="12713" y="18971"/>
                    <a:pt x="12654" y="18985"/>
                  </a:cubicBezTo>
                  <a:cubicBezTo>
                    <a:pt x="12516" y="19020"/>
                    <a:pt x="12378" y="19051"/>
                    <a:pt x="12239" y="19051"/>
                  </a:cubicBezTo>
                  <a:cubicBezTo>
                    <a:pt x="12124" y="19051"/>
                    <a:pt x="12016" y="19032"/>
                    <a:pt x="11914" y="18988"/>
                  </a:cubicBezTo>
                  <a:cubicBezTo>
                    <a:pt x="11762" y="18926"/>
                    <a:pt x="11638" y="18821"/>
                    <a:pt x="11540" y="18736"/>
                  </a:cubicBezTo>
                  <a:cubicBezTo>
                    <a:pt x="11462" y="18671"/>
                    <a:pt x="11395" y="18614"/>
                    <a:pt x="11355" y="18614"/>
                  </a:cubicBezTo>
                  <a:cubicBezTo>
                    <a:pt x="11236" y="18690"/>
                    <a:pt x="11009" y="19100"/>
                    <a:pt x="10962" y="19273"/>
                  </a:cubicBezTo>
                  <a:cubicBezTo>
                    <a:pt x="10884" y="19609"/>
                    <a:pt x="10738" y="20232"/>
                    <a:pt x="8668" y="20344"/>
                  </a:cubicBezTo>
                  <a:cubicBezTo>
                    <a:pt x="8529" y="21008"/>
                    <a:pt x="8264" y="21599"/>
                    <a:pt x="7855" y="21599"/>
                  </a:cubicBezTo>
                  <a:lnTo>
                    <a:pt x="7775" y="21591"/>
                  </a:lnTo>
                  <a:cubicBezTo>
                    <a:pt x="7649" y="21566"/>
                    <a:pt x="7420" y="21559"/>
                    <a:pt x="7170" y="21559"/>
                  </a:cubicBezTo>
                  <a:cubicBezTo>
                    <a:pt x="6637" y="21559"/>
                    <a:pt x="6011" y="21595"/>
                    <a:pt x="6010" y="21595"/>
                  </a:cubicBezTo>
                  <a:lnTo>
                    <a:pt x="5934" y="21600"/>
                  </a:lnTo>
                  <a:lnTo>
                    <a:pt x="5862" y="21555"/>
                  </a:ln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83" name="Shape 17062">
              <a:extLst>
                <a:ext uri="{FF2B5EF4-FFF2-40B4-BE49-F238E27FC236}">
                  <a16:creationId xmlns:a16="http://schemas.microsoft.com/office/drawing/2014/main" id="{9F4C1F4B-207A-7146-128D-8B6CEE102FC0}"/>
                </a:ext>
              </a:extLst>
            </p:cNvPr>
            <p:cNvSpPr/>
            <p:nvPr/>
          </p:nvSpPr>
          <p:spPr>
            <a:xfrm>
              <a:off x="6136423" y="2434494"/>
              <a:ext cx="310523" cy="192052"/>
            </a:xfrm>
            <a:custGeom>
              <a:avLst/>
              <a:gdLst/>
              <a:ahLst/>
              <a:cxnLst>
                <a:cxn ang="0">
                  <a:pos x="wd2" y="hd2"/>
                </a:cxn>
                <a:cxn ang="5400000">
                  <a:pos x="wd2" y="hd2"/>
                </a:cxn>
                <a:cxn ang="10800000">
                  <a:pos x="wd2" y="hd2"/>
                </a:cxn>
                <a:cxn ang="16200000">
                  <a:pos x="wd2" y="hd2"/>
                </a:cxn>
              </a:cxnLst>
              <a:rect l="0" t="0" r="r" b="b"/>
              <a:pathLst>
                <a:path w="21539" h="21600" extrusionOk="0">
                  <a:moveTo>
                    <a:pt x="12220" y="21582"/>
                  </a:moveTo>
                  <a:cubicBezTo>
                    <a:pt x="12024" y="21526"/>
                    <a:pt x="11842" y="21413"/>
                    <a:pt x="11658" y="21297"/>
                  </a:cubicBezTo>
                  <a:cubicBezTo>
                    <a:pt x="11441" y="21159"/>
                    <a:pt x="11236" y="21029"/>
                    <a:pt x="11017" y="21029"/>
                  </a:cubicBezTo>
                  <a:lnTo>
                    <a:pt x="10632" y="21028"/>
                  </a:lnTo>
                  <a:cubicBezTo>
                    <a:pt x="10344" y="21028"/>
                    <a:pt x="10056" y="21030"/>
                    <a:pt x="9770" y="21040"/>
                  </a:cubicBezTo>
                  <a:cubicBezTo>
                    <a:pt x="9769" y="21040"/>
                    <a:pt x="9768" y="21040"/>
                    <a:pt x="9767" y="21040"/>
                  </a:cubicBezTo>
                  <a:cubicBezTo>
                    <a:pt x="9407" y="21040"/>
                    <a:pt x="9214" y="20910"/>
                    <a:pt x="8990" y="20760"/>
                  </a:cubicBezTo>
                  <a:lnTo>
                    <a:pt x="8811" y="20644"/>
                  </a:lnTo>
                  <a:cubicBezTo>
                    <a:pt x="8513" y="20459"/>
                    <a:pt x="8108" y="20345"/>
                    <a:pt x="7830" y="20300"/>
                  </a:cubicBezTo>
                  <a:cubicBezTo>
                    <a:pt x="7816" y="20299"/>
                    <a:pt x="7804" y="20299"/>
                    <a:pt x="7791" y="20299"/>
                  </a:cubicBezTo>
                  <a:cubicBezTo>
                    <a:pt x="7577" y="20299"/>
                    <a:pt x="7453" y="20359"/>
                    <a:pt x="7310" y="20428"/>
                  </a:cubicBezTo>
                  <a:cubicBezTo>
                    <a:pt x="7199" y="20481"/>
                    <a:pt x="7086" y="20535"/>
                    <a:pt x="6960" y="20573"/>
                  </a:cubicBezTo>
                  <a:cubicBezTo>
                    <a:pt x="6874" y="20598"/>
                    <a:pt x="6790" y="20612"/>
                    <a:pt x="6707" y="20612"/>
                  </a:cubicBezTo>
                  <a:cubicBezTo>
                    <a:pt x="6568" y="20612"/>
                    <a:pt x="6438" y="20575"/>
                    <a:pt x="6311" y="20496"/>
                  </a:cubicBezTo>
                  <a:lnTo>
                    <a:pt x="6185" y="20420"/>
                  </a:lnTo>
                  <a:lnTo>
                    <a:pt x="6120" y="20183"/>
                  </a:lnTo>
                  <a:cubicBezTo>
                    <a:pt x="6055" y="19889"/>
                    <a:pt x="6153" y="19598"/>
                    <a:pt x="6322" y="19154"/>
                  </a:cubicBezTo>
                  <a:cubicBezTo>
                    <a:pt x="6336" y="19008"/>
                    <a:pt x="6145" y="18793"/>
                    <a:pt x="6053" y="18689"/>
                  </a:cubicBezTo>
                  <a:cubicBezTo>
                    <a:pt x="5977" y="18605"/>
                    <a:pt x="5906" y="18524"/>
                    <a:pt x="5851" y="18447"/>
                  </a:cubicBezTo>
                  <a:cubicBezTo>
                    <a:pt x="5830" y="18418"/>
                    <a:pt x="5799" y="18385"/>
                    <a:pt x="5765" y="18347"/>
                  </a:cubicBezTo>
                  <a:cubicBezTo>
                    <a:pt x="5572" y="18133"/>
                    <a:pt x="5213" y="17736"/>
                    <a:pt x="5339" y="17145"/>
                  </a:cubicBezTo>
                  <a:cubicBezTo>
                    <a:pt x="5381" y="16957"/>
                    <a:pt x="5461" y="16848"/>
                    <a:pt x="5544" y="16781"/>
                  </a:cubicBezTo>
                  <a:cubicBezTo>
                    <a:pt x="5514" y="16771"/>
                    <a:pt x="5485" y="16764"/>
                    <a:pt x="5457" y="16764"/>
                  </a:cubicBezTo>
                  <a:cubicBezTo>
                    <a:pt x="5345" y="16766"/>
                    <a:pt x="5311" y="16824"/>
                    <a:pt x="5185" y="17118"/>
                  </a:cubicBezTo>
                  <a:cubicBezTo>
                    <a:pt x="5132" y="17241"/>
                    <a:pt x="5077" y="17367"/>
                    <a:pt x="5011" y="17487"/>
                  </a:cubicBezTo>
                  <a:lnTo>
                    <a:pt x="4504" y="18401"/>
                  </a:lnTo>
                  <a:lnTo>
                    <a:pt x="4504" y="17341"/>
                  </a:lnTo>
                  <a:cubicBezTo>
                    <a:pt x="4465" y="17269"/>
                    <a:pt x="4414" y="17179"/>
                    <a:pt x="4375" y="17109"/>
                  </a:cubicBezTo>
                  <a:cubicBezTo>
                    <a:pt x="4108" y="17000"/>
                    <a:pt x="3826" y="16801"/>
                    <a:pt x="3575" y="16623"/>
                  </a:cubicBezTo>
                  <a:lnTo>
                    <a:pt x="3376" y="16485"/>
                  </a:lnTo>
                  <a:cubicBezTo>
                    <a:pt x="2945" y="16194"/>
                    <a:pt x="2885" y="15806"/>
                    <a:pt x="2858" y="15401"/>
                  </a:cubicBezTo>
                  <a:cubicBezTo>
                    <a:pt x="2848" y="15251"/>
                    <a:pt x="2839" y="15120"/>
                    <a:pt x="2788" y="14954"/>
                  </a:cubicBezTo>
                  <a:cubicBezTo>
                    <a:pt x="2516" y="14065"/>
                    <a:pt x="1954" y="13088"/>
                    <a:pt x="1556" y="12429"/>
                  </a:cubicBezTo>
                  <a:cubicBezTo>
                    <a:pt x="1488" y="12319"/>
                    <a:pt x="1423" y="12203"/>
                    <a:pt x="1358" y="12087"/>
                  </a:cubicBezTo>
                  <a:cubicBezTo>
                    <a:pt x="1186" y="11783"/>
                    <a:pt x="1024" y="11496"/>
                    <a:pt x="825" y="11316"/>
                  </a:cubicBezTo>
                  <a:cubicBezTo>
                    <a:pt x="512" y="11033"/>
                    <a:pt x="278" y="10784"/>
                    <a:pt x="0" y="10347"/>
                  </a:cubicBezTo>
                  <a:lnTo>
                    <a:pt x="204" y="10015"/>
                  </a:lnTo>
                  <a:cubicBezTo>
                    <a:pt x="204" y="10015"/>
                    <a:pt x="287" y="9579"/>
                    <a:pt x="288" y="9579"/>
                  </a:cubicBezTo>
                  <a:cubicBezTo>
                    <a:pt x="494" y="9579"/>
                    <a:pt x="1007" y="9416"/>
                    <a:pt x="1105" y="9369"/>
                  </a:cubicBezTo>
                  <a:cubicBezTo>
                    <a:pt x="1223" y="9311"/>
                    <a:pt x="1247" y="9282"/>
                    <a:pt x="1251" y="9275"/>
                  </a:cubicBezTo>
                  <a:cubicBezTo>
                    <a:pt x="1252" y="9273"/>
                    <a:pt x="1268" y="9241"/>
                    <a:pt x="1287" y="9078"/>
                  </a:cubicBezTo>
                  <a:lnTo>
                    <a:pt x="1330" y="8700"/>
                  </a:lnTo>
                  <a:lnTo>
                    <a:pt x="1570" y="8697"/>
                  </a:lnTo>
                  <a:cubicBezTo>
                    <a:pt x="2062" y="8697"/>
                    <a:pt x="2204" y="8653"/>
                    <a:pt x="2255" y="8396"/>
                  </a:cubicBezTo>
                  <a:cubicBezTo>
                    <a:pt x="2268" y="8333"/>
                    <a:pt x="2271" y="8275"/>
                    <a:pt x="2275" y="8196"/>
                  </a:cubicBezTo>
                  <a:cubicBezTo>
                    <a:pt x="2282" y="8025"/>
                    <a:pt x="2293" y="7791"/>
                    <a:pt x="2408" y="7506"/>
                  </a:cubicBezTo>
                  <a:cubicBezTo>
                    <a:pt x="2477" y="7340"/>
                    <a:pt x="2561" y="7196"/>
                    <a:pt x="2645" y="7056"/>
                  </a:cubicBezTo>
                  <a:cubicBezTo>
                    <a:pt x="2687" y="6986"/>
                    <a:pt x="2728" y="6916"/>
                    <a:pt x="2766" y="6842"/>
                  </a:cubicBezTo>
                  <a:cubicBezTo>
                    <a:pt x="2948" y="6484"/>
                    <a:pt x="3058" y="6061"/>
                    <a:pt x="3175" y="5613"/>
                  </a:cubicBezTo>
                  <a:lnTo>
                    <a:pt x="3288" y="5187"/>
                  </a:lnTo>
                  <a:cubicBezTo>
                    <a:pt x="3450" y="4612"/>
                    <a:pt x="3662" y="4232"/>
                    <a:pt x="3887" y="3830"/>
                  </a:cubicBezTo>
                  <a:cubicBezTo>
                    <a:pt x="3956" y="3708"/>
                    <a:pt x="4164" y="3319"/>
                    <a:pt x="4164" y="3319"/>
                  </a:cubicBezTo>
                  <a:cubicBezTo>
                    <a:pt x="4320" y="3014"/>
                    <a:pt x="4483" y="2699"/>
                    <a:pt x="4829" y="2578"/>
                  </a:cubicBezTo>
                  <a:cubicBezTo>
                    <a:pt x="4895" y="2554"/>
                    <a:pt x="4950" y="2541"/>
                    <a:pt x="4998" y="2529"/>
                  </a:cubicBezTo>
                  <a:cubicBezTo>
                    <a:pt x="5078" y="2510"/>
                    <a:pt x="5097" y="2505"/>
                    <a:pt x="5146" y="2457"/>
                  </a:cubicBezTo>
                  <a:cubicBezTo>
                    <a:pt x="5220" y="2385"/>
                    <a:pt x="5304" y="2217"/>
                    <a:pt x="5384" y="2054"/>
                  </a:cubicBezTo>
                  <a:cubicBezTo>
                    <a:pt x="5510" y="1801"/>
                    <a:pt x="5653" y="1514"/>
                    <a:pt x="5860" y="1363"/>
                  </a:cubicBezTo>
                  <a:lnTo>
                    <a:pt x="5917" y="1322"/>
                  </a:lnTo>
                  <a:lnTo>
                    <a:pt x="5980" y="1322"/>
                  </a:lnTo>
                  <a:cubicBezTo>
                    <a:pt x="6148" y="1322"/>
                    <a:pt x="6198" y="1240"/>
                    <a:pt x="6198" y="1239"/>
                  </a:cubicBezTo>
                  <a:lnTo>
                    <a:pt x="6315" y="869"/>
                  </a:lnTo>
                  <a:lnTo>
                    <a:pt x="6542" y="1057"/>
                  </a:lnTo>
                  <a:lnTo>
                    <a:pt x="7032" y="1352"/>
                  </a:lnTo>
                  <a:cubicBezTo>
                    <a:pt x="7186" y="1436"/>
                    <a:pt x="8247" y="1615"/>
                    <a:pt x="8826" y="1615"/>
                  </a:cubicBezTo>
                  <a:cubicBezTo>
                    <a:pt x="8993" y="1615"/>
                    <a:pt x="9040" y="1599"/>
                    <a:pt x="9042" y="1598"/>
                  </a:cubicBezTo>
                  <a:lnTo>
                    <a:pt x="9104" y="1548"/>
                  </a:lnTo>
                  <a:lnTo>
                    <a:pt x="9182" y="1556"/>
                  </a:lnTo>
                  <a:cubicBezTo>
                    <a:pt x="9437" y="1556"/>
                    <a:pt x="9912" y="2023"/>
                    <a:pt x="10260" y="2408"/>
                  </a:cubicBezTo>
                  <a:cubicBezTo>
                    <a:pt x="10554" y="2008"/>
                    <a:pt x="10865" y="1614"/>
                    <a:pt x="11321" y="1507"/>
                  </a:cubicBezTo>
                  <a:cubicBezTo>
                    <a:pt x="11466" y="1473"/>
                    <a:pt x="11612" y="1460"/>
                    <a:pt x="11759" y="1460"/>
                  </a:cubicBezTo>
                  <a:cubicBezTo>
                    <a:pt x="11923" y="1460"/>
                    <a:pt x="12088" y="1476"/>
                    <a:pt x="12252" y="1492"/>
                  </a:cubicBezTo>
                  <a:cubicBezTo>
                    <a:pt x="12395" y="1506"/>
                    <a:pt x="12537" y="1521"/>
                    <a:pt x="12679" y="1523"/>
                  </a:cubicBezTo>
                  <a:cubicBezTo>
                    <a:pt x="12840" y="1201"/>
                    <a:pt x="13199" y="540"/>
                    <a:pt x="13641" y="77"/>
                  </a:cubicBezTo>
                  <a:lnTo>
                    <a:pt x="13715" y="0"/>
                  </a:lnTo>
                  <a:lnTo>
                    <a:pt x="13803" y="1"/>
                  </a:lnTo>
                  <a:cubicBezTo>
                    <a:pt x="14480" y="10"/>
                    <a:pt x="15112" y="1470"/>
                    <a:pt x="15868" y="3378"/>
                  </a:cubicBezTo>
                  <a:cubicBezTo>
                    <a:pt x="16063" y="3872"/>
                    <a:pt x="16233" y="4304"/>
                    <a:pt x="16363" y="4556"/>
                  </a:cubicBezTo>
                  <a:cubicBezTo>
                    <a:pt x="16524" y="4865"/>
                    <a:pt x="16704" y="5077"/>
                    <a:pt x="16894" y="5302"/>
                  </a:cubicBezTo>
                  <a:cubicBezTo>
                    <a:pt x="17207" y="5671"/>
                    <a:pt x="17531" y="6054"/>
                    <a:pt x="17756" y="6851"/>
                  </a:cubicBezTo>
                  <a:cubicBezTo>
                    <a:pt x="17966" y="7610"/>
                    <a:pt x="17900" y="8439"/>
                    <a:pt x="17841" y="9170"/>
                  </a:cubicBezTo>
                  <a:lnTo>
                    <a:pt x="17807" y="9635"/>
                  </a:lnTo>
                  <a:cubicBezTo>
                    <a:pt x="17748" y="10577"/>
                    <a:pt x="17769" y="10626"/>
                    <a:pt x="18118" y="11445"/>
                  </a:cubicBezTo>
                  <a:lnTo>
                    <a:pt x="18240" y="11733"/>
                  </a:lnTo>
                  <a:cubicBezTo>
                    <a:pt x="18240" y="11733"/>
                    <a:pt x="18084" y="12050"/>
                    <a:pt x="18073" y="12070"/>
                  </a:cubicBezTo>
                  <a:lnTo>
                    <a:pt x="18083" y="12070"/>
                  </a:lnTo>
                  <a:cubicBezTo>
                    <a:pt x="18136" y="12062"/>
                    <a:pt x="18194" y="12054"/>
                    <a:pt x="18249" y="12034"/>
                  </a:cubicBezTo>
                  <a:lnTo>
                    <a:pt x="18442" y="12818"/>
                  </a:lnTo>
                  <a:cubicBezTo>
                    <a:pt x="18586" y="13057"/>
                    <a:pt x="18774" y="13273"/>
                    <a:pt x="18880" y="13273"/>
                  </a:cubicBezTo>
                  <a:cubicBezTo>
                    <a:pt x="19028" y="13235"/>
                    <a:pt x="19224" y="13106"/>
                    <a:pt x="19433" y="12970"/>
                  </a:cubicBezTo>
                  <a:cubicBezTo>
                    <a:pt x="19770" y="12749"/>
                    <a:pt x="20152" y="12499"/>
                    <a:pt x="20510" y="12499"/>
                  </a:cubicBezTo>
                  <a:cubicBezTo>
                    <a:pt x="20796" y="12499"/>
                    <a:pt x="21033" y="12655"/>
                    <a:pt x="21214" y="12964"/>
                  </a:cubicBezTo>
                  <a:lnTo>
                    <a:pt x="21464" y="13607"/>
                  </a:lnTo>
                  <a:lnTo>
                    <a:pt x="21469" y="13743"/>
                  </a:lnTo>
                  <a:cubicBezTo>
                    <a:pt x="21600" y="15290"/>
                    <a:pt x="21526" y="15571"/>
                    <a:pt x="21423" y="15758"/>
                  </a:cubicBezTo>
                  <a:lnTo>
                    <a:pt x="21337" y="15917"/>
                  </a:lnTo>
                  <a:lnTo>
                    <a:pt x="21174" y="15942"/>
                  </a:lnTo>
                  <a:cubicBezTo>
                    <a:pt x="21072" y="15942"/>
                    <a:pt x="20960" y="15926"/>
                    <a:pt x="20845" y="15909"/>
                  </a:cubicBezTo>
                  <a:cubicBezTo>
                    <a:pt x="20740" y="15894"/>
                    <a:pt x="20632" y="15878"/>
                    <a:pt x="20526" y="15878"/>
                  </a:cubicBezTo>
                  <a:cubicBezTo>
                    <a:pt x="20357" y="15878"/>
                    <a:pt x="20245" y="15922"/>
                    <a:pt x="20172" y="16017"/>
                  </a:cubicBezTo>
                  <a:cubicBezTo>
                    <a:pt x="19782" y="16521"/>
                    <a:pt x="19536" y="17341"/>
                    <a:pt x="19531" y="18157"/>
                  </a:cubicBezTo>
                  <a:cubicBezTo>
                    <a:pt x="19531" y="18240"/>
                    <a:pt x="19543" y="18400"/>
                    <a:pt x="19556" y="18589"/>
                  </a:cubicBezTo>
                  <a:cubicBezTo>
                    <a:pt x="19622" y="19548"/>
                    <a:pt x="19648" y="20150"/>
                    <a:pt x="19457" y="20452"/>
                  </a:cubicBezTo>
                  <a:cubicBezTo>
                    <a:pt x="19434" y="20489"/>
                    <a:pt x="19217" y="20816"/>
                    <a:pt x="18856" y="20816"/>
                  </a:cubicBezTo>
                  <a:cubicBezTo>
                    <a:pt x="18655" y="20816"/>
                    <a:pt x="18451" y="20715"/>
                    <a:pt x="18249" y="20518"/>
                  </a:cubicBezTo>
                  <a:cubicBezTo>
                    <a:pt x="18213" y="20483"/>
                    <a:pt x="18161" y="20455"/>
                    <a:pt x="18101" y="20423"/>
                  </a:cubicBezTo>
                  <a:cubicBezTo>
                    <a:pt x="18013" y="20377"/>
                    <a:pt x="17902" y="20318"/>
                    <a:pt x="17798" y="20202"/>
                  </a:cubicBezTo>
                  <a:cubicBezTo>
                    <a:pt x="17695" y="20090"/>
                    <a:pt x="17622" y="19954"/>
                    <a:pt x="17558" y="19833"/>
                  </a:cubicBezTo>
                  <a:cubicBezTo>
                    <a:pt x="17503" y="19730"/>
                    <a:pt x="17456" y="19641"/>
                    <a:pt x="17407" y="19605"/>
                  </a:cubicBezTo>
                  <a:cubicBezTo>
                    <a:pt x="17322" y="19540"/>
                    <a:pt x="17199" y="19532"/>
                    <a:pt x="17068" y="19521"/>
                  </a:cubicBezTo>
                  <a:cubicBezTo>
                    <a:pt x="16946" y="19512"/>
                    <a:pt x="16807" y="19502"/>
                    <a:pt x="16671" y="19444"/>
                  </a:cubicBezTo>
                  <a:cubicBezTo>
                    <a:pt x="16495" y="19370"/>
                    <a:pt x="16365" y="19215"/>
                    <a:pt x="16260" y="19090"/>
                  </a:cubicBezTo>
                  <a:cubicBezTo>
                    <a:pt x="16189" y="19005"/>
                    <a:pt x="16127" y="18931"/>
                    <a:pt x="16070" y="18905"/>
                  </a:cubicBezTo>
                  <a:cubicBezTo>
                    <a:pt x="16052" y="18903"/>
                    <a:pt x="16035" y="18903"/>
                    <a:pt x="16019" y="18903"/>
                  </a:cubicBezTo>
                  <a:cubicBezTo>
                    <a:pt x="15853" y="18903"/>
                    <a:pt x="15718" y="18955"/>
                    <a:pt x="15598" y="19002"/>
                  </a:cubicBezTo>
                  <a:lnTo>
                    <a:pt x="15467" y="19051"/>
                  </a:lnTo>
                  <a:cubicBezTo>
                    <a:pt x="15305" y="19107"/>
                    <a:pt x="15141" y="19151"/>
                    <a:pt x="14977" y="19195"/>
                  </a:cubicBezTo>
                  <a:cubicBezTo>
                    <a:pt x="14563" y="19307"/>
                    <a:pt x="14172" y="19413"/>
                    <a:pt x="13829" y="19699"/>
                  </a:cubicBezTo>
                  <a:cubicBezTo>
                    <a:pt x="13599" y="19890"/>
                    <a:pt x="13517" y="20087"/>
                    <a:pt x="13356" y="20480"/>
                  </a:cubicBezTo>
                  <a:cubicBezTo>
                    <a:pt x="13217" y="20821"/>
                    <a:pt x="12846" y="21599"/>
                    <a:pt x="12345" y="21600"/>
                  </a:cubicBezTo>
                  <a:lnTo>
                    <a:pt x="12220" y="21582"/>
                  </a:ln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84" name="Shape 17063">
              <a:extLst>
                <a:ext uri="{FF2B5EF4-FFF2-40B4-BE49-F238E27FC236}">
                  <a16:creationId xmlns:a16="http://schemas.microsoft.com/office/drawing/2014/main" id="{09C5CD82-73C7-0503-FFE8-9C6EF349F3FA}"/>
                </a:ext>
              </a:extLst>
            </p:cNvPr>
            <p:cNvSpPr/>
            <p:nvPr/>
          </p:nvSpPr>
          <p:spPr>
            <a:xfrm>
              <a:off x="6343062" y="2696862"/>
              <a:ext cx="1361" cy="4919"/>
            </a:xfrm>
            <a:custGeom>
              <a:avLst/>
              <a:gdLst/>
              <a:ahLst/>
              <a:cxnLst>
                <a:cxn ang="0">
                  <a:pos x="wd2" y="hd2"/>
                </a:cxn>
                <a:cxn ang="5400000">
                  <a:pos x="wd2" y="hd2"/>
                </a:cxn>
                <a:cxn ang="10800000">
                  <a:pos x="wd2" y="hd2"/>
                </a:cxn>
                <a:cxn ang="16200000">
                  <a:pos x="wd2" y="hd2"/>
                </a:cxn>
              </a:cxnLst>
              <a:rect l="0" t="0" r="r" b="b"/>
              <a:pathLst>
                <a:path w="21600" h="21600" extrusionOk="0">
                  <a:moveTo>
                    <a:pt x="11782" y="13569"/>
                  </a:moveTo>
                  <a:cubicBezTo>
                    <a:pt x="17673" y="16615"/>
                    <a:pt x="21600" y="18554"/>
                    <a:pt x="21600" y="21600"/>
                  </a:cubicBezTo>
                  <a:cubicBezTo>
                    <a:pt x="7855" y="14400"/>
                    <a:pt x="3927" y="8308"/>
                    <a:pt x="0" y="0"/>
                  </a:cubicBezTo>
                  <a:cubicBezTo>
                    <a:pt x="3927" y="4154"/>
                    <a:pt x="5891" y="8308"/>
                    <a:pt x="11782" y="13569"/>
                  </a:cubicBezTo>
                  <a:close/>
                </a:path>
              </a:pathLst>
            </a:custGeom>
            <a:solidFill>
              <a:schemeClr val="bg1">
                <a:lumMod val="85000"/>
              </a:schemeClr>
            </a:solidFill>
            <a:ln w="3175" cap="flat">
              <a:solidFill>
                <a:schemeClr val="bg1"/>
              </a:solidFill>
              <a:miter lim="400000"/>
            </a:ln>
            <a:effectLst/>
          </p:spPr>
          <p:txBody>
            <a:bodyPr wrap="square" lIns="26789" tIns="26789" rIns="26789" bIns="26789" numCol="1" anchor="t">
              <a:noAutofit/>
            </a:bodyPr>
            <a:lstStyle/>
            <a:p>
              <a:pP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GB" sz="2110" noProof="0" dirty="0">
                <a:latin typeface="Arial" panose="020B0604020202020204" pitchFamily="34" charset="0"/>
                <a:ea typeface="Lato Light" panose="020F0502020204030203" pitchFamily="34" charset="0"/>
                <a:cs typeface="Arial" panose="020B0604020202020204" pitchFamily="34" charset="0"/>
              </a:endParaRPr>
            </a:p>
          </p:txBody>
        </p:sp>
        <p:sp>
          <p:nvSpPr>
            <p:cNvPr id="85" name="Shape 17064">
              <a:extLst>
                <a:ext uri="{FF2B5EF4-FFF2-40B4-BE49-F238E27FC236}">
                  <a16:creationId xmlns:a16="http://schemas.microsoft.com/office/drawing/2014/main" id="{5A13D216-7E24-B4C1-0798-2739DC1C51F8}"/>
                </a:ext>
              </a:extLst>
            </p:cNvPr>
            <p:cNvSpPr/>
            <p:nvPr/>
          </p:nvSpPr>
          <p:spPr>
            <a:xfrm>
              <a:off x="6136423" y="2638558"/>
              <a:ext cx="71219" cy="61921"/>
            </a:xfrm>
            <a:custGeom>
              <a:avLst/>
              <a:gdLst/>
              <a:ahLst/>
              <a:cxnLst>
                <a:cxn ang="0">
                  <a:pos x="wd2" y="hd2"/>
                </a:cxn>
                <a:cxn ang="5400000">
                  <a:pos x="wd2" y="hd2"/>
                </a:cxn>
                <a:cxn ang="10800000">
                  <a:pos x="wd2" y="hd2"/>
                </a:cxn>
                <a:cxn ang="16200000">
                  <a:pos x="wd2" y="hd2"/>
                </a:cxn>
              </a:cxnLst>
              <a:rect l="0" t="0" r="r" b="b"/>
              <a:pathLst>
                <a:path w="21388" h="21600" extrusionOk="0">
                  <a:moveTo>
                    <a:pt x="7160" y="19271"/>
                  </a:moveTo>
                  <a:cubicBezTo>
                    <a:pt x="7181" y="17764"/>
                    <a:pt x="6125" y="15145"/>
                    <a:pt x="970" y="11217"/>
                  </a:cubicBezTo>
                  <a:cubicBezTo>
                    <a:pt x="498" y="10860"/>
                    <a:pt x="-212" y="10318"/>
                    <a:pt x="61" y="9276"/>
                  </a:cubicBezTo>
                  <a:lnTo>
                    <a:pt x="368" y="8104"/>
                  </a:lnTo>
                  <a:lnTo>
                    <a:pt x="1009" y="8198"/>
                  </a:lnTo>
                  <a:cubicBezTo>
                    <a:pt x="1762" y="7500"/>
                    <a:pt x="3563" y="5358"/>
                    <a:pt x="4091" y="3818"/>
                  </a:cubicBezTo>
                  <a:cubicBezTo>
                    <a:pt x="5095" y="934"/>
                    <a:pt x="9372" y="0"/>
                    <a:pt x="11289" y="0"/>
                  </a:cubicBezTo>
                  <a:cubicBezTo>
                    <a:pt x="11674" y="0"/>
                    <a:pt x="12012" y="35"/>
                    <a:pt x="12293" y="102"/>
                  </a:cubicBezTo>
                  <a:cubicBezTo>
                    <a:pt x="13787" y="477"/>
                    <a:pt x="14739" y="2222"/>
                    <a:pt x="15661" y="3908"/>
                  </a:cubicBezTo>
                  <a:cubicBezTo>
                    <a:pt x="15969" y="4466"/>
                    <a:pt x="16259" y="5008"/>
                    <a:pt x="16549" y="5422"/>
                  </a:cubicBezTo>
                  <a:cubicBezTo>
                    <a:pt x="16756" y="5718"/>
                    <a:pt x="17250" y="5889"/>
                    <a:pt x="17895" y="5889"/>
                  </a:cubicBezTo>
                  <a:cubicBezTo>
                    <a:pt x="18354" y="5889"/>
                    <a:pt x="18713" y="5805"/>
                    <a:pt x="18713" y="5802"/>
                  </a:cubicBezTo>
                  <a:lnTo>
                    <a:pt x="21388" y="5162"/>
                  </a:lnTo>
                  <a:lnTo>
                    <a:pt x="16670" y="15016"/>
                  </a:lnTo>
                  <a:lnTo>
                    <a:pt x="16298" y="15517"/>
                  </a:lnTo>
                  <a:lnTo>
                    <a:pt x="15484" y="15882"/>
                  </a:lnTo>
                  <a:cubicBezTo>
                    <a:pt x="11874" y="15914"/>
                    <a:pt x="10618" y="16796"/>
                    <a:pt x="10592" y="17096"/>
                  </a:cubicBezTo>
                  <a:cubicBezTo>
                    <a:pt x="10415" y="19219"/>
                    <a:pt x="10307" y="19837"/>
                    <a:pt x="9021" y="20560"/>
                  </a:cubicBezTo>
                  <a:lnTo>
                    <a:pt x="7177" y="21600"/>
                  </a:lnTo>
                  <a:lnTo>
                    <a:pt x="7160" y="19271"/>
                  </a:lnTo>
                  <a:close/>
                </a:path>
              </a:pathLst>
            </a:custGeom>
            <a:solidFill>
              <a:srgbClr val="F2F2F2"/>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86" name="Shape 17065">
              <a:extLst>
                <a:ext uri="{FF2B5EF4-FFF2-40B4-BE49-F238E27FC236}">
                  <a16:creationId xmlns:a16="http://schemas.microsoft.com/office/drawing/2014/main" id="{8E9B3DBA-75F0-9291-A678-D6BE40E89676}"/>
                </a:ext>
              </a:extLst>
            </p:cNvPr>
            <p:cNvSpPr/>
            <p:nvPr/>
          </p:nvSpPr>
          <p:spPr>
            <a:xfrm>
              <a:off x="5988822" y="2565678"/>
              <a:ext cx="131402" cy="116973"/>
            </a:xfrm>
            <a:custGeom>
              <a:avLst/>
              <a:gdLst/>
              <a:ahLst/>
              <a:cxnLst>
                <a:cxn ang="0">
                  <a:pos x="wd2" y="hd2"/>
                </a:cxn>
                <a:cxn ang="5400000">
                  <a:pos x="wd2" y="hd2"/>
                </a:cxn>
                <a:cxn ang="10800000">
                  <a:pos x="wd2" y="hd2"/>
                </a:cxn>
                <a:cxn ang="16200000">
                  <a:pos x="wd2" y="hd2"/>
                </a:cxn>
              </a:cxnLst>
              <a:rect l="0" t="0" r="r" b="b"/>
              <a:pathLst>
                <a:path w="21157" h="21600" extrusionOk="0">
                  <a:moveTo>
                    <a:pt x="15185" y="21151"/>
                  </a:moveTo>
                  <a:cubicBezTo>
                    <a:pt x="15108" y="21097"/>
                    <a:pt x="13317" y="19832"/>
                    <a:pt x="12483" y="19106"/>
                  </a:cubicBezTo>
                  <a:lnTo>
                    <a:pt x="11861" y="18596"/>
                  </a:lnTo>
                  <a:cubicBezTo>
                    <a:pt x="10849" y="17783"/>
                    <a:pt x="9705" y="16863"/>
                    <a:pt x="9195" y="15564"/>
                  </a:cubicBezTo>
                  <a:cubicBezTo>
                    <a:pt x="8698" y="14294"/>
                    <a:pt x="8440" y="13704"/>
                    <a:pt x="7489" y="12976"/>
                  </a:cubicBezTo>
                  <a:cubicBezTo>
                    <a:pt x="7299" y="12831"/>
                    <a:pt x="7120" y="12712"/>
                    <a:pt x="6948" y="12596"/>
                  </a:cubicBezTo>
                  <a:cubicBezTo>
                    <a:pt x="6633" y="12384"/>
                    <a:pt x="6333" y="12181"/>
                    <a:pt x="6022" y="11893"/>
                  </a:cubicBezTo>
                  <a:cubicBezTo>
                    <a:pt x="5755" y="11648"/>
                    <a:pt x="5493" y="11426"/>
                    <a:pt x="5238" y="11209"/>
                  </a:cubicBezTo>
                  <a:cubicBezTo>
                    <a:pt x="4432" y="10531"/>
                    <a:pt x="3602" y="9828"/>
                    <a:pt x="2959" y="8622"/>
                  </a:cubicBezTo>
                  <a:cubicBezTo>
                    <a:pt x="2734" y="8202"/>
                    <a:pt x="2562" y="7755"/>
                    <a:pt x="2390" y="7309"/>
                  </a:cubicBezTo>
                  <a:cubicBezTo>
                    <a:pt x="2260" y="6974"/>
                    <a:pt x="2132" y="6637"/>
                    <a:pt x="1975" y="6318"/>
                  </a:cubicBezTo>
                  <a:cubicBezTo>
                    <a:pt x="1824" y="6015"/>
                    <a:pt x="1687" y="5918"/>
                    <a:pt x="1413" y="5724"/>
                  </a:cubicBezTo>
                  <a:cubicBezTo>
                    <a:pt x="1276" y="5626"/>
                    <a:pt x="1130" y="5523"/>
                    <a:pt x="967" y="5386"/>
                  </a:cubicBezTo>
                  <a:cubicBezTo>
                    <a:pt x="136" y="4680"/>
                    <a:pt x="-142" y="3090"/>
                    <a:pt x="67" y="1960"/>
                  </a:cubicBezTo>
                  <a:cubicBezTo>
                    <a:pt x="250" y="982"/>
                    <a:pt x="772" y="309"/>
                    <a:pt x="1506" y="116"/>
                  </a:cubicBezTo>
                  <a:lnTo>
                    <a:pt x="1580" y="95"/>
                  </a:lnTo>
                  <a:lnTo>
                    <a:pt x="1824" y="74"/>
                  </a:lnTo>
                  <a:cubicBezTo>
                    <a:pt x="2571" y="74"/>
                    <a:pt x="3107" y="716"/>
                    <a:pt x="3518" y="1327"/>
                  </a:cubicBezTo>
                  <a:cubicBezTo>
                    <a:pt x="3980" y="632"/>
                    <a:pt x="4298" y="304"/>
                    <a:pt x="4604" y="175"/>
                  </a:cubicBezTo>
                  <a:cubicBezTo>
                    <a:pt x="4929" y="43"/>
                    <a:pt x="5823" y="0"/>
                    <a:pt x="6180" y="0"/>
                  </a:cubicBezTo>
                  <a:cubicBezTo>
                    <a:pt x="6695" y="0"/>
                    <a:pt x="7141" y="33"/>
                    <a:pt x="7382" y="434"/>
                  </a:cubicBezTo>
                  <a:cubicBezTo>
                    <a:pt x="7380" y="423"/>
                    <a:pt x="7391" y="418"/>
                    <a:pt x="7412" y="418"/>
                  </a:cubicBezTo>
                  <a:cubicBezTo>
                    <a:pt x="7494" y="418"/>
                    <a:pt x="7714" y="486"/>
                    <a:pt x="7874" y="519"/>
                  </a:cubicBezTo>
                  <a:lnTo>
                    <a:pt x="10409" y="916"/>
                  </a:lnTo>
                  <a:lnTo>
                    <a:pt x="11499" y="1360"/>
                  </a:lnTo>
                  <a:lnTo>
                    <a:pt x="13156" y="928"/>
                  </a:lnTo>
                  <a:cubicBezTo>
                    <a:pt x="13219" y="927"/>
                    <a:pt x="13291" y="925"/>
                    <a:pt x="13372" y="925"/>
                  </a:cubicBezTo>
                  <a:cubicBezTo>
                    <a:pt x="14113" y="925"/>
                    <a:pt x="15526" y="1028"/>
                    <a:pt x="16204" y="1642"/>
                  </a:cubicBezTo>
                  <a:cubicBezTo>
                    <a:pt x="16526" y="1929"/>
                    <a:pt x="16728" y="2238"/>
                    <a:pt x="16893" y="2488"/>
                  </a:cubicBezTo>
                  <a:cubicBezTo>
                    <a:pt x="16907" y="2509"/>
                    <a:pt x="16921" y="2533"/>
                    <a:pt x="16937" y="2556"/>
                  </a:cubicBezTo>
                  <a:cubicBezTo>
                    <a:pt x="16946" y="2222"/>
                    <a:pt x="16942" y="1948"/>
                    <a:pt x="16923" y="1831"/>
                  </a:cubicBezTo>
                  <a:lnTo>
                    <a:pt x="16921" y="1819"/>
                  </a:lnTo>
                  <a:lnTo>
                    <a:pt x="18241" y="1517"/>
                  </a:lnTo>
                  <a:lnTo>
                    <a:pt x="17701" y="1655"/>
                  </a:lnTo>
                  <a:lnTo>
                    <a:pt x="18244" y="1532"/>
                  </a:lnTo>
                  <a:cubicBezTo>
                    <a:pt x="18306" y="1872"/>
                    <a:pt x="18443" y="2201"/>
                    <a:pt x="18589" y="2353"/>
                  </a:cubicBezTo>
                  <a:cubicBezTo>
                    <a:pt x="19010" y="2529"/>
                    <a:pt x="19620" y="2777"/>
                    <a:pt x="19690" y="3655"/>
                  </a:cubicBezTo>
                  <a:cubicBezTo>
                    <a:pt x="19729" y="4153"/>
                    <a:pt x="19492" y="4654"/>
                    <a:pt x="19130" y="5364"/>
                  </a:cubicBezTo>
                  <a:cubicBezTo>
                    <a:pt x="19028" y="5565"/>
                    <a:pt x="18928" y="5747"/>
                    <a:pt x="18887" y="5877"/>
                  </a:cubicBezTo>
                  <a:lnTo>
                    <a:pt x="18782" y="6167"/>
                  </a:lnTo>
                  <a:cubicBezTo>
                    <a:pt x="18708" y="6368"/>
                    <a:pt x="18585" y="6705"/>
                    <a:pt x="18599" y="6807"/>
                  </a:cubicBezTo>
                  <a:cubicBezTo>
                    <a:pt x="18833" y="6988"/>
                    <a:pt x="19047" y="7056"/>
                    <a:pt x="19293" y="7134"/>
                  </a:cubicBezTo>
                  <a:cubicBezTo>
                    <a:pt x="19696" y="7261"/>
                    <a:pt x="20198" y="7419"/>
                    <a:pt x="20616" y="7879"/>
                  </a:cubicBezTo>
                  <a:cubicBezTo>
                    <a:pt x="21458" y="8806"/>
                    <a:pt x="21115" y="9563"/>
                    <a:pt x="20929" y="9969"/>
                  </a:cubicBezTo>
                  <a:cubicBezTo>
                    <a:pt x="20864" y="10112"/>
                    <a:pt x="20806" y="10236"/>
                    <a:pt x="20780" y="10374"/>
                  </a:cubicBezTo>
                  <a:cubicBezTo>
                    <a:pt x="20762" y="10492"/>
                    <a:pt x="20841" y="10769"/>
                    <a:pt x="20903" y="10991"/>
                  </a:cubicBezTo>
                  <a:cubicBezTo>
                    <a:pt x="21057" y="11530"/>
                    <a:pt x="21289" y="12345"/>
                    <a:pt x="20757" y="13044"/>
                  </a:cubicBezTo>
                  <a:cubicBezTo>
                    <a:pt x="20439" y="13461"/>
                    <a:pt x="19891" y="13575"/>
                    <a:pt x="19453" y="13666"/>
                  </a:cubicBezTo>
                  <a:lnTo>
                    <a:pt x="19214" y="13721"/>
                  </a:lnTo>
                  <a:cubicBezTo>
                    <a:pt x="18875" y="13810"/>
                    <a:pt x="18576" y="13894"/>
                    <a:pt x="18369" y="14014"/>
                  </a:cubicBezTo>
                  <a:lnTo>
                    <a:pt x="18362" y="14044"/>
                  </a:lnTo>
                  <a:lnTo>
                    <a:pt x="18190" y="14201"/>
                  </a:lnTo>
                  <a:cubicBezTo>
                    <a:pt x="18190" y="14231"/>
                    <a:pt x="18188" y="14318"/>
                    <a:pt x="18232" y="14479"/>
                  </a:cubicBezTo>
                  <a:lnTo>
                    <a:pt x="18573" y="15721"/>
                  </a:lnTo>
                  <a:lnTo>
                    <a:pt x="17506" y="15637"/>
                  </a:lnTo>
                  <a:cubicBezTo>
                    <a:pt x="17415" y="15615"/>
                    <a:pt x="17332" y="15604"/>
                    <a:pt x="17260" y="15604"/>
                  </a:cubicBezTo>
                  <a:cubicBezTo>
                    <a:pt x="16911" y="15604"/>
                    <a:pt x="16744" y="15855"/>
                    <a:pt x="16350" y="16719"/>
                  </a:cubicBezTo>
                  <a:cubicBezTo>
                    <a:pt x="16252" y="16930"/>
                    <a:pt x="16153" y="17145"/>
                    <a:pt x="16046" y="17352"/>
                  </a:cubicBezTo>
                  <a:cubicBezTo>
                    <a:pt x="15872" y="17683"/>
                    <a:pt x="15814" y="18078"/>
                    <a:pt x="15907" y="18312"/>
                  </a:cubicBezTo>
                  <a:cubicBezTo>
                    <a:pt x="15939" y="18397"/>
                    <a:pt x="16006" y="18502"/>
                    <a:pt x="16225" y="18552"/>
                  </a:cubicBezTo>
                  <a:lnTo>
                    <a:pt x="17455" y="18835"/>
                  </a:lnTo>
                  <a:lnTo>
                    <a:pt x="16594" y="19810"/>
                  </a:lnTo>
                  <a:lnTo>
                    <a:pt x="16594" y="19809"/>
                  </a:lnTo>
                  <a:cubicBezTo>
                    <a:pt x="16605" y="19809"/>
                    <a:pt x="16568" y="19884"/>
                    <a:pt x="16522" y="19964"/>
                  </a:cubicBezTo>
                  <a:cubicBezTo>
                    <a:pt x="16396" y="20245"/>
                    <a:pt x="15821" y="21600"/>
                    <a:pt x="15821" y="21600"/>
                  </a:cubicBezTo>
                  <a:lnTo>
                    <a:pt x="15185" y="21151"/>
                  </a:ln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87" name="Shape 17066">
              <a:extLst>
                <a:ext uri="{FF2B5EF4-FFF2-40B4-BE49-F238E27FC236}">
                  <a16:creationId xmlns:a16="http://schemas.microsoft.com/office/drawing/2014/main" id="{68E28E80-6509-1218-5F3E-9414AF4EAF45}"/>
                </a:ext>
              </a:extLst>
            </p:cNvPr>
            <p:cNvSpPr/>
            <p:nvPr/>
          </p:nvSpPr>
          <p:spPr>
            <a:xfrm>
              <a:off x="6077382" y="2623982"/>
              <a:ext cx="71964" cy="69985"/>
            </a:xfrm>
            <a:custGeom>
              <a:avLst/>
              <a:gdLst/>
              <a:ahLst/>
              <a:cxnLst>
                <a:cxn ang="0">
                  <a:pos x="wd2" y="hd2"/>
                </a:cxn>
                <a:cxn ang="5400000">
                  <a:pos x="wd2" y="hd2"/>
                </a:cxn>
                <a:cxn ang="10800000">
                  <a:pos x="wd2" y="hd2"/>
                </a:cxn>
                <a:cxn ang="16200000">
                  <a:pos x="wd2" y="hd2"/>
                </a:cxn>
              </a:cxnLst>
              <a:rect l="0" t="0" r="r" b="b"/>
              <a:pathLst>
                <a:path w="21393" h="21600" extrusionOk="0">
                  <a:moveTo>
                    <a:pt x="9905" y="21600"/>
                  </a:moveTo>
                  <a:cubicBezTo>
                    <a:pt x="8504" y="21600"/>
                    <a:pt x="7360" y="20181"/>
                    <a:pt x="6152" y="18681"/>
                  </a:cubicBezTo>
                  <a:cubicBezTo>
                    <a:pt x="5749" y="18184"/>
                    <a:pt x="5350" y="17683"/>
                    <a:pt x="4961" y="17277"/>
                  </a:cubicBezTo>
                  <a:cubicBezTo>
                    <a:pt x="3247" y="15447"/>
                    <a:pt x="1327" y="14410"/>
                    <a:pt x="1310" y="14399"/>
                  </a:cubicBezTo>
                  <a:lnTo>
                    <a:pt x="243" y="13828"/>
                  </a:lnTo>
                  <a:cubicBezTo>
                    <a:pt x="243" y="13828"/>
                    <a:pt x="1066" y="12077"/>
                    <a:pt x="1186" y="11829"/>
                  </a:cubicBezTo>
                  <a:cubicBezTo>
                    <a:pt x="800" y="11515"/>
                    <a:pt x="496" y="11115"/>
                    <a:pt x="290" y="10641"/>
                  </a:cubicBezTo>
                  <a:cubicBezTo>
                    <a:pt x="-207" y="9487"/>
                    <a:pt x="-57" y="7976"/>
                    <a:pt x="684" y="6700"/>
                  </a:cubicBezTo>
                  <a:cubicBezTo>
                    <a:pt x="856" y="6397"/>
                    <a:pt x="1018" y="6080"/>
                    <a:pt x="1173" y="5771"/>
                  </a:cubicBezTo>
                  <a:cubicBezTo>
                    <a:pt x="1781" y="4567"/>
                    <a:pt x="2587" y="2974"/>
                    <a:pt x="4305" y="2607"/>
                  </a:cubicBezTo>
                  <a:cubicBezTo>
                    <a:pt x="4374" y="1239"/>
                    <a:pt x="5299" y="507"/>
                    <a:pt x="5967" y="154"/>
                  </a:cubicBezTo>
                  <a:lnTo>
                    <a:pt x="6237" y="11"/>
                  </a:lnTo>
                  <a:lnTo>
                    <a:pt x="6597" y="0"/>
                  </a:lnTo>
                  <a:cubicBezTo>
                    <a:pt x="6957" y="0"/>
                    <a:pt x="7921" y="0"/>
                    <a:pt x="20146" y="7308"/>
                  </a:cubicBezTo>
                  <a:lnTo>
                    <a:pt x="21393" y="8055"/>
                  </a:lnTo>
                  <a:lnTo>
                    <a:pt x="16345" y="14485"/>
                  </a:lnTo>
                  <a:lnTo>
                    <a:pt x="14841" y="13481"/>
                  </a:lnTo>
                  <a:lnTo>
                    <a:pt x="14829" y="13435"/>
                  </a:lnTo>
                  <a:cubicBezTo>
                    <a:pt x="14362" y="13097"/>
                    <a:pt x="13835" y="12725"/>
                    <a:pt x="13535" y="12565"/>
                  </a:cubicBezTo>
                  <a:cubicBezTo>
                    <a:pt x="13556" y="12675"/>
                    <a:pt x="13432" y="12897"/>
                    <a:pt x="13269" y="13200"/>
                  </a:cubicBezTo>
                  <a:cubicBezTo>
                    <a:pt x="12605" y="14459"/>
                    <a:pt x="12266" y="16172"/>
                    <a:pt x="11966" y="17681"/>
                  </a:cubicBezTo>
                  <a:lnTo>
                    <a:pt x="11743" y="18694"/>
                  </a:lnTo>
                  <a:cubicBezTo>
                    <a:pt x="11658" y="19052"/>
                    <a:pt x="11495" y="19717"/>
                    <a:pt x="11504" y="19931"/>
                  </a:cubicBezTo>
                  <a:lnTo>
                    <a:pt x="11649" y="20554"/>
                  </a:lnTo>
                  <a:lnTo>
                    <a:pt x="11075" y="21227"/>
                  </a:lnTo>
                  <a:lnTo>
                    <a:pt x="10827" y="21372"/>
                  </a:lnTo>
                  <a:cubicBezTo>
                    <a:pt x="10539" y="21523"/>
                    <a:pt x="10227" y="21600"/>
                    <a:pt x="9905" y="21600"/>
                  </a:cubicBez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88" name="Shape 17067">
              <a:extLst>
                <a:ext uri="{FF2B5EF4-FFF2-40B4-BE49-F238E27FC236}">
                  <a16:creationId xmlns:a16="http://schemas.microsoft.com/office/drawing/2014/main" id="{C643BBE7-8F6A-341B-B14B-DB133C347B03}"/>
                </a:ext>
              </a:extLst>
            </p:cNvPr>
            <p:cNvSpPr/>
            <p:nvPr/>
          </p:nvSpPr>
          <p:spPr>
            <a:xfrm>
              <a:off x="6136423" y="2696862"/>
              <a:ext cx="212022" cy="221332"/>
            </a:xfrm>
            <a:custGeom>
              <a:avLst/>
              <a:gdLst/>
              <a:ahLst/>
              <a:cxnLst>
                <a:cxn ang="0">
                  <a:pos x="wd2" y="hd2"/>
                </a:cxn>
                <a:cxn ang="5400000">
                  <a:pos x="wd2" y="hd2"/>
                </a:cxn>
                <a:cxn ang="10800000">
                  <a:pos x="wd2" y="hd2"/>
                </a:cxn>
                <a:cxn ang="16200000">
                  <a:pos x="wd2" y="hd2"/>
                </a:cxn>
              </a:cxnLst>
              <a:rect l="0" t="0" r="r" b="b"/>
              <a:pathLst>
                <a:path w="21573" h="21600" extrusionOk="0">
                  <a:moveTo>
                    <a:pt x="10634" y="21057"/>
                  </a:moveTo>
                  <a:cubicBezTo>
                    <a:pt x="10383" y="20877"/>
                    <a:pt x="10209" y="20632"/>
                    <a:pt x="10056" y="20418"/>
                  </a:cubicBezTo>
                  <a:cubicBezTo>
                    <a:pt x="9894" y="20190"/>
                    <a:pt x="9754" y="19993"/>
                    <a:pt x="9571" y="19916"/>
                  </a:cubicBezTo>
                  <a:cubicBezTo>
                    <a:pt x="9512" y="19892"/>
                    <a:pt x="9461" y="19880"/>
                    <a:pt x="9417" y="19880"/>
                  </a:cubicBezTo>
                  <a:cubicBezTo>
                    <a:pt x="9226" y="19880"/>
                    <a:pt x="9006" y="20184"/>
                    <a:pt x="8830" y="20694"/>
                  </a:cubicBezTo>
                  <a:lnTo>
                    <a:pt x="8585" y="21401"/>
                  </a:lnTo>
                  <a:lnTo>
                    <a:pt x="8094" y="20821"/>
                  </a:lnTo>
                  <a:cubicBezTo>
                    <a:pt x="7796" y="20471"/>
                    <a:pt x="7725" y="19998"/>
                    <a:pt x="7661" y="19581"/>
                  </a:cubicBezTo>
                  <a:cubicBezTo>
                    <a:pt x="7615" y="19271"/>
                    <a:pt x="7562" y="18920"/>
                    <a:pt x="7425" y="18813"/>
                  </a:cubicBezTo>
                  <a:cubicBezTo>
                    <a:pt x="7406" y="18810"/>
                    <a:pt x="7387" y="18808"/>
                    <a:pt x="7368" y="18808"/>
                  </a:cubicBezTo>
                  <a:cubicBezTo>
                    <a:pt x="7054" y="18808"/>
                    <a:pt x="6740" y="19249"/>
                    <a:pt x="6674" y="19598"/>
                  </a:cubicBezTo>
                  <a:lnTo>
                    <a:pt x="6573" y="20125"/>
                  </a:lnTo>
                  <a:lnTo>
                    <a:pt x="6067" y="19889"/>
                  </a:lnTo>
                  <a:cubicBezTo>
                    <a:pt x="5513" y="19630"/>
                    <a:pt x="4843" y="18569"/>
                    <a:pt x="4893" y="17796"/>
                  </a:cubicBezTo>
                  <a:cubicBezTo>
                    <a:pt x="4913" y="17465"/>
                    <a:pt x="5064" y="17197"/>
                    <a:pt x="5316" y="17029"/>
                  </a:cubicBezTo>
                  <a:cubicBezTo>
                    <a:pt x="5316" y="17023"/>
                    <a:pt x="5316" y="17017"/>
                    <a:pt x="5316" y="17011"/>
                  </a:cubicBezTo>
                  <a:cubicBezTo>
                    <a:pt x="4878" y="16850"/>
                    <a:pt x="4453" y="16435"/>
                    <a:pt x="4039" y="16032"/>
                  </a:cubicBezTo>
                  <a:cubicBezTo>
                    <a:pt x="3829" y="15828"/>
                    <a:pt x="3637" y="15636"/>
                    <a:pt x="3477" y="15529"/>
                  </a:cubicBezTo>
                  <a:lnTo>
                    <a:pt x="3150" y="15309"/>
                  </a:lnTo>
                  <a:lnTo>
                    <a:pt x="3361" y="14987"/>
                  </a:lnTo>
                  <a:cubicBezTo>
                    <a:pt x="3815" y="14297"/>
                    <a:pt x="4350" y="13810"/>
                    <a:pt x="4944" y="13541"/>
                  </a:cubicBezTo>
                  <a:lnTo>
                    <a:pt x="4510" y="13546"/>
                  </a:lnTo>
                  <a:cubicBezTo>
                    <a:pt x="3891" y="13546"/>
                    <a:pt x="3449" y="13427"/>
                    <a:pt x="3020" y="12815"/>
                  </a:cubicBezTo>
                  <a:cubicBezTo>
                    <a:pt x="2675" y="12329"/>
                    <a:pt x="2653" y="12315"/>
                    <a:pt x="2216" y="12315"/>
                  </a:cubicBezTo>
                  <a:lnTo>
                    <a:pt x="1418" y="12340"/>
                  </a:lnTo>
                  <a:lnTo>
                    <a:pt x="1538" y="11829"/>
                  </a:lnTo>
                  <a:cubicBezTo>
                    <a:pt x="1682" y="11216"/>
                    <a:pt x="1591" y="10621"/>
                    <a:pt x="1295" y="10239"/>
                  </a:cubicBezTo>
                  <a:cubicBezTo>
                    <a:pt x="1132" y="10028"/>
                    <a:pt x="977" y="9953"/>
                    <a:pt x="795" y="9866"/>
                  </a:cubicBezTo>
                  <a:cubicBezTo>
                    <a:pt x="386" y="9669"/>
                    <a:pt x="44" y="9440"/>
                    <a:pt x="12" y="8636"/>
                  </a:cubicBezTo>
                  <a:lnTo>
                    <a:pt x="0" y="8343"/>
                  </a:lnTo>
                  <a:lnTo>
                    <a:pt x="287" y="8120"/>
                  </a:lnTo>
                  <a:cubicBezTo>
                    <a:pt x="333" y="8040"/>
                    <a:pt x="285" y="7678"/>
                    <a:pt x="264" y="7523"/>
                  </a:cubicBezTo>
                  <a:lnTo>
                    <a:pt x="236" y="7279"/>
                  </a:lnTo>
                  <a:cubicBezTo>
                    <a:pt x="220" y="7041"/>
                    <a:pt x="282" y="6849"/>
                    <a:pt x="422" y="6707"/>
                  </a:cubicBezTo>
                  <a:cubicBezTo>
                    <a:pt x="637" y="6489"/>
                    <a:pt x="944" y="6489"/>
                    <a:pt x="1060" y="6489"/>
                  </a:cubicBezTo>
                  <a:cubicBezTo>
                    <a:pt x="1060" y="6489"/>
                    <a:pt x="1239" y="6494"/>
                    <a:pt x="1242" y="6494"/>
                  </a:cubicBezTo>
                  <a:cubicBezTo>
                    <a:pt x="1376" y="6494"/>
                    <a:pt x="1489" y="6444"/>
                    <a:pt x="1569" y="6389"/>
                  </a:cubicBezTo>
                  <a:cubicBezTo>
                    <a:pt x="1546" y="5971"/>
                    <a:pt x="1560" y="5552"/>
                    <a:pt x="1877" y="5195"/>
                  </a:cubicBezTo>
                  <a:cubicBezTo>
                    <a:pt x="1984" y="5075"/>
                    <a:pt x="2107" y="4986"/>
                    <a:pt x="2217" y="4909"/>
                  </a:cubicBezTo>
                  <a:cubicBezTo>
                    <a:pt x="2402" y="4777"/>
                    <a:pt x="2442" y="4736"/>
                    <a:pt x="2445" y="4677"/>
                  </a:cubicBezTo>
                  <a:cubicBezTo>
                    <a:pt x="2452" y="4495"/>
                    <a:pt x="2319" y="4086"/>
                    <a:pt x="2223" y="3855"/>
                  </a:cubicBezTo>
                  <a:lnTo>
                    <a:pt x="2172" y="3730"/>
                  </a:lnTo>
                  <a:lnTo>
                    <a:pt x="2303" y="3276"/>
                  </a:lnTo>
                  <a:lnTo>
                    <a:pt x="2668" y="3270"/>
                  </a:lnTo>
                  <a:cubicBezTo>
                    <a:pt x="2895" y="3289"/>
                    <a:pt x="3163" y="3303"/>
                    <a:pt x="3423" y="3303"/>
                  </a:cubicBezTo>
                  <a:cubicBezTo>
                    <a:pt x="3920" y="3303"/>
                    <a:pt x="4126" y="3250"/>
                    <a:pt x="4190" y="3227"/>
                  </a:cubicBezTo>
                  <a:lnTo>
                    <a:pt x="4731" y="3035"/>
                  </a:lnTo>
                  <a:cubicBezTo>
                    <a:pt x="6136" y="2922"/>
                    <a:pt x="8314" y="2465"/>
                    <a:pt x="8679" y="1618"/>
                  </a:cubicBezTo>
                  <a:lnTo>
                    <a:pt x="8767" y="1415"/>
                  </a:lnTo>
                  <a:lnTo>
                    <a:pt x="8996" y="1375"/>
                  </a:lnTo>
                  <a:cubicBezTo>
                    <a:pt x="9184" y="1341"/>
                    <a:pt x="9361" y="1331"/>
                    <a:pt x="9537" y="1331"/>
                  </a:cubicBezTo>
                  <a:lnTo>
                    <a:pt x="10181" y="1348"/>
                  </a:lnTo>
                  <a:lnTo>
                    <a:pt x="10373" y="1343"/>
                  </a:lnTo>
                  <a:cubicBezTo>
                    <a:pt x="10892" y="1307"/>
                    <a:pt x="11429" y="1179"/>
                    <a:pt x="11948" y="1055"/>
                  </a:cubicBezTo>
                  <a:cubicBezTo>
                    <a:pt x="12448" y="936"/>
                    <a:pt x="12918" y="876"/>
                    <a:pt x="13353" y="876"/>
                  </a:cubicBezTo>
                  <a:cubicBezTo>
                    <a:pt x="13840" y="876"/>
                    <a:pt x="14280" y="952"/>
                    <a:pt x="14659" y="1101"/>
                  </a:cubicBezTo>
                  <a:lnTo>
                    <a:pt x="14958" y="1222"/>
                  </a:lnTo>
                  <a:cubicBezTo>
                    <a:pt x="15610" y="1488"/>
                    <a:pt x="16225" y="1739"/>
                    <a:pt x="16886" y="1739"/>
                  </a:cubicBezTo>
                  <a:cubicBezTo>
                    <a:pt x="17070" y="1734"/>
                    <a:pt x="17687" y="1667"/>
                    <a:pt x="18261" y="1605"/>
                  </a:cubicBezTo>
                  <a:cubicBezTo>
                    <a:pt x="18503" y="1579"/>
                    <a:pt x="18737" y="1555"/>
                    <a:pt x="18929" y="1536"/>
                  </a:cubicBezTo>
                  <a:lnTo>
                    <a:pt x="18855" y="0"/>
                  </a:lnTo>
                  <a:lnTo>
                    <a:pt x="20704" y="0"/>
                  </a:lnTo>
                  <a:lnTo>
                    <a:pt x="20830" y="132"/>
                  </a:lnTo>
                  <a:cubicBezTo>
                    <a:pt x="20881" y="185"/>
                    <a:pt x="20943" y="234"/>
                    <a:pt x="21002" y="283"/>
                  </a:cubicBezTo>
                  <a:cubicBezTo>
                    <a:pt x="21110" y="374"/>
                    <a:pt x="21223" y="467"/>
                    <a:pt x="21313" y="586"/>
                  </a:cubicBezTo>
                  <a:cubicBezTo>
                    <a:pt x="21600" y="977"/>
                    <a:pt x="21579" y="1459"/>
                    <a:pt x="21566" y="1779"/>
                  </a:cubicBezTo>
                  <a:lnTo>
                    <a:pt x="21555" y="2050"/>
                  </a:lnTo>
                  <a:lnTo>
                    <a:pt x="21285" y="2143"/>
                  </a:lnTo>
                  <a:cubicBezTo>
                    <a:pt x="20877" y="2281"/>
                    <a:pt x="20827" y="2389"/>
                    <a:pt x="20724" y="2936"/>
                  </a:cubicBezTo>
                  <a:cubicBezTo>
                    <a:pt x="20657" y="3324"/>
                    <a:pt x="20600" y="3655"/>
                    <a:pt x="20419" y="3969"/>
                  </a:cubicBezTo>
                  <a:cubicBezTo>
                    <a:pt x="20339" y="4113"/>
                    <a:pt x="20207" y="4230"/>
                    <a:pt x="20092" y="4333"/>
                  </a:cubicBezTo>
                  <a:cubicBezTo>
                    <a:pt x="20040" y="4381"/>
                    <a:pt x="19960" y="4452"/>
                    <a:pt x="19941" y="4481"/>
                  </a:cubicBezTo>
                  <a:lnTo>
                    <a:pt x="19803" y="4677"/>
                  </a:lnTo>
                  <a:lnTo>
                    <a:pt x="19491" y="4785"/>
                  </a:lnTo>
                  <a:lnTo>
                    <a:pt x="19148" y="4763"/>
                  </a:lnTo>
                  <a:lnTo>
                    <a:pt x="19031" y="4618"/>
                  </a:lnTo>
                  <a:cubicBezTo>
                    <a:pt x="18926" y="4591"/>
                    <a:pt x="18846" y="4504"/>
                    <a:pt x="18809" y="4377"/>
                  </a:cubicBezTo>
                  <a:cubicBezTo>
                    <a:pt x="18033" y="4014"/>
                    <a:pt x="17131" y="3816"/>
                    <a:pt x="16245" y="3816"/>
                  </a:cubicBezTo>
                  <a:cubicBezTo>
                    <a:pt x="16042" y="3816"/>
                    <a:pt x="15838" y="3826"/>
                    <a:pt x="15635" y="3847"/>
                  </a:cubicBezTo>
                  <a:cubicBezTo>
                    <a:pt x="15490" y="3862"/>
                    <a:pt x="15319" y="3872"/>
                    <a:pt x="15135" y="3882"/>
                  </a:cubicBezTo>
                  <a:cubicBezTo>
                    <a:pt x="14711" y="3906"/>
                    <a:pt x="14131" y="3938"/>
                    <a:pt x="13871" y="4061"/>
                  </a:cubicBezTo>
                  <a:cubicBezTo>
                    <a:pt x="13846" y="4073"/>
                    <a:pt x="13809" y="4117"/>
                    <a:pt x="13768" y="4167"/>
                  </a:cubicBezTo>
                  <a:cubicBezTo>
                    <a:pt x="13664" y="4294"/>
                    <a:pt x="13506" y="4485"/>
                    <a:pt x="13191" y="4577"/>
                  </a:cubicBezTo>
                  <a:cubicBezTo>
                    <a:pt x="13060" y="4615"/>
                    <a:pt x="12909" y="4634"/>
                    <a:pt x="12729" y="4634"/>
                  </a:cubicBezTo>
                  <a:cubicBezTo>
                    <a:pt x="12595" y="4634"/>
                    <a:pt x="12454" y="4623"/>
                    <a:pt x="12315" y="4612"/>
                  </a:cubicBezTo>
                  <a:cubicBezTo>
                    <a:pt x="12318" y="4615"/>
                    <a:pt x="12319" y="4618"/>
                    <a:pt x="12322" y="4622"/>
                  </a:cubicBezTo>
                  <a:cubicBezTo>
                    <a:pt x="12473" y="4822"/>
                    <a:pt x="12726" y="5159"/>
                    <a:pt x="12541" y="5576"/>
                  </a:cubicBezTo>
                  <a:cubicBezTo>
                    <a:pt x="12334" y="6029"/>
                    <a:pt x="11824" y="6257"/>
                    <a:pt x="11020" y="6257"/>
                  </a:cubicBezTo>
                  <a:cubicBezTo>
                    <a:pt x="10650" y="6257"/>
                    <a:pt x="10282" y="6209"/>
                    <a:pt x="10052" y="6177"/>
                  </a:cubicBezTo>
                  <a:cubicBezTo>
                    <a:pt x="9414" y="6094"/>
                    <a:pt x="9328" y="6030"/>
                    <a:pt x="8958" y="5614"/>
                  </a:cubicBezTo>
                  <a:cubicBezTo>
                    <a:pt x="8782" y="5418"/>
                    <a:pt x="8697" y="5401"/>
                    <a:pt x="8697" y="5401"/>
                  </a:cubicBezTo>
                  <a:cubicBezTo>
                    <a:pt x="8549" y="5481"/>
                    <a:pt x="8352" y="6200"/>
                    <a:pt x="8474" y="6649"/>
                  </a:cubicBezTo>
                  <a:cubicBezTo>
                    <a:pt x="8607" y="7144"/>
                    <a:pt x="9040" y="7565"/>
                    <a:pt x="9498" y="8010"/>
                  </a:cubicBezTo>
                  <a:cubicBezTo>
                    <a:pt x="9804" y="8308"/>
                    <a:pt x="10120" y="8616"/>
                    <a:pt x="10354" y="8961"/>
                  </a:cubicBezTo>
                  <a:lnTo>
                    <a:pt x="10524" y="9208"/>
                  </a:lnTo>
                  <a:cubicBezTo>
                    <a:pt x="10870" y="9713"/>
                    <a:pt x="11222" y="10227"/>
                    <a:pt x="11604" y="10707"/>
                  </a:cubicBezTo>
                  <a:cubicBezTo>
                    <a:pt x="11859" y="11024"/>
                    <a:pt x="12215" y="11304"/>
                    <a:pt x="12534" y="11434"/>
                  </a:cubicBezTo>
                  <a:lnTo>
                    <a:pt x="12803" y="11540"/>
                  </a:lnTo>
                  <a:cubicBezTo>
                    <a:pt x="13327" y="11742"/>
                    <a:pt x="13576" y="11854"/>
                    <a:pt x="14006" y="12407"/>
                  </a:cubicBezTo>
                  <a:cubicBezTo>
                    <a:pt x="14178" y="12629"/>
                    <a:pt x="14337" y="12866"/>
                    <a:pt x="14499" y="13105"/>
                  </a:cubicBezTo>
                  <a:cubicBezTo>
                    <a:pt x="14738" y="13461"/>
                    <a:pt x="14965" y="13798"/>
                    <a:pt x="15235" y="14085"/>
                  </a:cubicBezTo>
                  <a:lnTo>
                    <a:pt x="15476" y="14340"/>
                  </a:lnTo>
                  <a:lnTo>
                    <a:pt x="15248" y="14606"/>
                  </a:lnTo>
                  <a:cubicBezTo>
                    <a:pt x="15008" y="14889"/>
                    <a:pt x="14673" y="14943"/>
                    <a:pt x="14431" y="14983"/>
                  </a:cubicBezTo>
                  <a:cubicBezTo>
                    <a:pt x="14326" y="15000"/>
                    <a:pt x="14226" y="15017"/>
                    <a:pt x="14156" y="15046"/>
                  </a:cubicBezTo>
                  <a:lnTo>
                    <a:pt x="14073" y="15081"/>
                  </a:lnTo>
                  <a:lnTo>
                    <a:pt x="14000" y="15090"/>
                  </a:lnTo>
                  <a:cubicBezTo>
                    <a:pt x="14006" y="15104"/>
                    <a:pt x="14012" y="15117"/>
                    <a:pt x="14016" y="15128"/>
                  </a:cubicBezTo>
                  <a:cubicBezTo>
                    <a:pt x="14097" y="15321"/>
                    <a:pt x="14197" y="15561"/>
                    <a:pt x="14073" y="15806"/>
                  </a:cubicBezTo>
                  <a:cubicBezTo>
                    <a:pt x="13978" y="16001"/>
                    <a:pt x="13727" y="16335"/>
                    <a:pt x="13147" y="16335"/>
                  </a:cubicBezTo>
                  <a:cubicBezTo>
                    <a:pt x="12878" y="16335"/>
                    <a:pt x="12605" y="16268"/>
                    <a:pt x="12343" y="16203"/>
                  </a:cubicBezTo>
                  <a:cubicBezTo>
                    <a:pt x="12287" y="16189"/>
                    <a:pt x="12230" y="16175"/>
                    <a:pt x="12174" y="16162"/>
                  </a:cubicBezTo>
                  <a:cubicBezTo>
                    <a:pt x="12152" y="16416"/>
                    <a:pt x="12101" y="16658"/>
                    <a:pt x="12061" y="16728"/>
                  </a:cubicBezTo>
                  <a:cubicBezTo>
                    <a:pt x="11816" y="17123"/>
                    <a:pt x="11497" y="17205"/>
                    <a:pt x="11214" y="17278"/>
                  </a:cubicBezTo>
                  <a:cubicBezTo>
                    <a:pt x="11074" y="17314"/>
                    <a:pt x="10928" y="17332"/>
                    <a:pt x="10769" y="17332"/>
                  </a:cubicBezTo>
                  <a:cubicBezTo>
                    <a:pt x="10611" y="17332"/>
                    <a:pt x="10452" y="17313"/>
                    <a:pt x="10294" y="17289"/>
                  </a:cubicBezTo>
                  <a:cubicBezTo>
                    <a:pt x="10939" y="18334"/>
                    <a:pt x="11237" y="19827"/>
                    <a:pt x="11315" y="20701"/>
                  </a:cubicBezTo>
                  <a:lnTo>
                    <a:pt x="11395" y="21600"/>
                  </a:lnTo>
                  <a:lnTo>
                    <a:pt x="10634" y="21057"/>
                  </a:ln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89" name="Shape 17068">
              <a:extLst>
                <a:ext uri="{FF2B5EF4-FFF2-40B4-BE49-F238E27FC236}">
                  <a16:creationId xmlns:a16="http://schemas.microsoft.com/office/drawing/2014/main" id="{40CC0D89-E3AB-205D-0146-4E690BD7E34D}"/>
                </a:ext>
              </a:extLst>
            </p:cNvPr>
            <p:cNvSpPr/>
            <p:nvPr/>
          </p:nvSpPr>
          <p:spPr>
            <a:xfrm>
              <a:off x="5678865" y="2186702"/>
              <a:ext cx="283203" cy="304396"/>
            </a:xfrm>
            <a:custGeom>
              <a:avLst/>
              <a:gdLst/>
              <a:ahLst/>
              <a:cxnLst>
                <a:cxn ang="0">
                  <a:pos x="wd2" y="hd2"/>
                </a:cxn>
                <a:cxn ang="5400000">
                  <a:pos x="wd2" y="hd2"/>
                </a:cxn>
                <a:cxn ang="10800000">
                  <a:pos x="wd2" y="hd2"/>
                </a:cxn>
                <a:cxn ang="16200000">
                  <a:pos x="wd2" y="hd2"/>
                </a:cxn>
              </a:cxnLst>
              <a:rect l="0" t="0" r="r" b="b"/>
              <a:pathLst>
                <a:path w="21516" h="21600" extrusionOk="0">
                  <a:moveTo>
                    <a:pt x="10245" y="21594"/>
                  </a:moveTo>
                  <a:cubicBezTo>
                    <a:pt x="9915" y="21552"/>
                    <a:pt x="9590" y="21281"/>
                    <a:pt x="9304" y="21043"/>
                  </a:cubicBezTo>
                  <a:cubicBezTo>
                    <a:pt x="9261" y="21007"/>
                    <a:pt x="9218" y="20971"/>
                    <a:pt x="9178" y="20939"/>
                  </a:cubicBezTo>
                  <a:cubicBezTo>
                    <a:pt x="9008" y="20991"/>
                    <a:pt x="8894" y="21018"/>
                    <a:pt x="8764" y="21018"/>
                  </a:cubicBezTo>
                  <a:cubicBezTo>
                    <a:pt x="8606" y="21018"/>
                    <a:pt x="8450" y="20978"/>
                    <a:pt x="8244" y="20885"/>
                  </a:cubicBezTo>
                  <a:cubicBezTo>
                    <a:pt x="7935" y="20747"/>
                    <a:pt x="7393" y="20658"/>
                    <a:pt x="6862" y="20658"/>
                  </a:cubicBezTo>
                  <a:cubicBezTo>
                    <a:pt x="6711" y="20658"/>
                    <a:pt x="6568" y="20665"/>
                    <a:pt x="6443" y="20680"/>
                  </a:cubicBezTo>
                  <a:cubicBezTo>
                    <a:pt x="6266" y="20703"/>
                    <a:pt x="6093" y="20732"/>
                    <a:pt x="5922" y="20762"/>
                  </a:cubicBezTo>
                  <a:cubicBezTo>
                    <a:pt x="5581" y="20820"/>
                    <a:pt x="5228" y="20881"/>
                    <a:pt x="4850" y="20881"/>
                  </a:cubicBezTo>
                  <a:cubicBezTo>
                    <a:pt x="4775" y="20881"/>
                    <a:pt x="4699" y="20878"/>
                    <a:pt x="4622" y="20873"/>
                  </a:cubicBezTo>
                  <a:lnTo>
                    <a:pt x="4512" y="20578"/>
                  </a:lnTo>
                  <a:lnTo>
                    <a:pt x="4453" y="20871"/>
                  </a:lnTo>
                  <a:cubicBezTo>
                    <a:pt x="4451" y="20871"/>
                    <a:pt x="4449" y="20871"/>
                    <a:pt x="4447" y="20871"/>
                  </a:cubicBezTo>
                  <a:cubicBezTo>
                    <a:pt x="4076" y="20871"/>
                    <a:pt x="3886" y="20856"/>
                    <a:pt x="3750" y="20776"/>
                  </a:cubicBezTo>
                  <a:lnTo>
                    <a:pt x="3512" y="20637"/>
                  </a:lnTo>
                  <a:lnTo>
                    <a:pt x="3633" y="20403"/>
                  </a:lnTo>
                  <a:cubicBezTo>
                    <a:pt x="3709" y="20257"/>
                    <a:pt x="3683" y="20018"/>
                    <a:pt x="3660" y="19807"/>
                  </a:cubicBezTo>
                  <a:lnTo>
                    <a:pt x="3646" y="19662"/>
                  </a:lnTo>
                  <a:cubicBezTo>
                    <a:pt x="3615" y="19260"/>
                    <a:pt x="3760" y="19036"/>
                    <a:pt x="3888" y="18839"/>
                  </a:cubicBezTo>
                  <a:cubicBezTo>
                    <a:pt x="3956" y="18735"/>
                    <a:pt x="4020" y="18636"/>
                    <a:pt x="4067" y="18500"/>
                  </a:cubicBezTo>
                  <a:cubicBezTo>
                    <a:pt x="4110" y="18374"/>
                    <a:pt x="4122" y="18268"/>
                    <a:pt x="4134" y="18171"/>
                  </a:cubicBezTo>
                  <a:cubicBezTo>
                    <a:pt x="4165" y="17927"/>
                    <a:pt x="4200" y="17651"/>
                    <a:pt x="4574" y="17367"/>
                  </a:cubicBezTo>
                  <a:cubicBezTo>
                    <a:pt x="4626" y="17327"/>
                    <a:pt x="4696" y="17282"/>
                    <a:pt x="4773" y="17234"/>
                  </a:cubicBezTo>
                  <a:cubicBezTo>
                    <a:pt x="4872" y="17172"/>
                    <a:pt x="5135" y="17007"/>
                    <a:pt x="5153" y="16928"/>
                  </a:cubicBezTo>
                  <a:cubicBezTo>
                    <a:pt x="5104" y="16890"/>
                    <a:pt x="4851" y="16803"/>
                    <a:pt x="3976" y="16779"/>
                  </a:cubicBezTo>
                  <a:cubicBezTo>
                    <a:pt x="3865" y="16776"/>
                    <a:pt x="3775" y="16773"/>
                    <a:pt x="3719" y="16768"/>
                  </a:cubicBezTo>
                  <a:cubicBezTo>
                    <a:pt x="3436" y="16744"/>
                    <a:pt x="3059" y="16703"/>
                    <a:pt x="2664" y="16603"/>
                  </a:cubicBezTo>
                  <a:cubicBezTo>
                    <a:pt x="2285" y="16507"/>
                    <a:pt x="1995" y="16302"/>
                    <a:pt x="1715" y="16103"/>
                  </a:cubicBezTo>
                  <a:cubicBezTo>
                    <a:pt x="1501" y="15951"/>
                    <a:pt x="1299" y="15807"/>
                    <a:pt x="1080" y="15733"/>
                  </a:cubicBezTo>
                  <a:lnTo>
                    <a:pt x="797" y="15639"/>
                  </a:lnTo>
                  <a:lnTo>
                    <a:pt x="885" y="15373"/>
                  </a:lnTo>
                  <a:cubicBezTo>
                    <a:pt x="984" y="15074"/>
                    <a:pt x="1096" y="14848"/>
                    <a:pt x="1191" y="14681"/>
                  </a:cubicBezTo>
                  <a:cubicBezTo>
                    <a:pt x="548" y="14534"/>
                    <a:pt x="250" y="13704"/>
                    <a:pt x="216" y="13601"/>
                  </a:cubicBezTo>
                  <a:lnTo>
                    <a:pt x="145" y="13390"/>
                  </a:lnTo>
                  <a:lnTo>
                    <a:pt x="347" y="13268"/>
                  </a:lnTo>
                  <a:cubicBezTo>
                    <a:pt x="757" y="13022"/>
                    <a:pt x="781" y="12852"/>
                    <a:pt x="685" y="12640"/>
                  </a:cubicBezTo>
                  <a:lnTo>
                    <a:pt x="632" y="12542"/>
                  </a:lnTo>
                  <a:cubicBezTo>
                    <a:pt x="362" y="11944"/>
                    <a:pt x="124" y="11329"/>
                    <a:pt x="324" y="10712"/>
                  </a:cubicBezTo>
                  <a:lnTo>
                    <a:pt x="392" y="10520"/>
                  </a:lnTo>
                  <a:cubicBezTo>
                    <a:pt x="488" y="10264"/>
                    <a:pt x="538" y="10111"/>
                    <a:pt x="447" y="9959"/>
                  </a:cubicBezTo>
                  <a:cubicBezTo>
                    <a:pt x="258" y="9644"/>
                    <a:pt x="121" y="9354"/>
                    <a:pt x="0" y="9020"/>
                  </a:cubicBezTo>
                  <a:lnTo>
                    <a:pt x="303" y="8920"/>
                  </a:lnTo>
                  <a:lnTo>
                    <a:pt x="359" y="8641"/>
                  </a:lnTo>
                  <a:cubicBezTo>
                    <a:pt x="430" y="8648"/>
                    <a:pt x="683" y="8649"/>
                    <a:pt x="914" y="8649"/>
                  </a:cubicBezTo>
                  <a:lnTo>
                    <a:pt x="1415" y="8648"/>
                  </a:lnTo>
                  <a:cubicBezTo>
                    <a:pt x="1695" y="8648"/>
                    <a:pt x="1891" y="8626"/>
                    <a:pt x="2006" y="8517"/>
                  </a:cubicBezTo>
                  <a:cubicBezTo>
                    <a:pt x="2071" y="8455"/>
                    <a:pt x="2114" y="8340"/>
                    <a:pt x="2159" y="8217"/>
                  </a:cubicBezTo>
                  <a:cubicBezTo>
                    <a:pt x="2207" y="8089"/>
                    <a:pt x="2260" y="7943"/>
                    <a:pt x="2358" y="7810"/>
                  </a:cubicBezTo>
                  <a:cubicBezTo>
                    <a:pt x="2392" y="7764"/>
                    <a:pt x="2430" y="7727"/>
                    <a:pt x="2468" y="7695"/>
                  </a:cubicBezTo>
                  <a:cubicBezTo>
                    <a:pt x="2433" y="7698"/>
                    <a:pt x="2399" y="7699"/>
                    <a:pt x="2368" y="7699"/>
                  </a:cubicBezTo>
                  <a:cubicBezTo>
                    <a:pt x="2051" y="7699"/>
                    <a:pt x="1842" y="7516"/>
                    <a:pt x="1835" y="7232"/>
                  </a:cubicBezTo>
                  <a:cubicBezTo>
                    <a:pt x="1828" y="6836"/>
                    <a:pt x="2235" y="6707"/>
                    <a:pt x="2409" y="6652"/>
                  </a:cubicBezTo>
                  <a:cubicBezTo>
                    <a:pt x="2696" y="6540"/>
                    <a:pt x="2733" y="6500"/>
                    <a:pt x="2828" y="6263"/>
                  </a:cubicBezTo>
                  <a:cubicBezTo>
                    <a:pt x="3089" y="5612"/>
                    <a:pt x="2945" y="5369"/>
                    <a:pt x="2648" y="5204"/>
                  </a:cubicBezTo>
                  <a:lnTo>
                    <a:pt x="2616" y="5185"/>
                  </a:lnTo>
                  <a:lnTo>
                    <a:pt x="2554" y="5138"/>
                  </a:lnTo>
                  <a:lnTo>
                    <a:pt x="2364" y="4964"/>
                  </a:lnTo>
                  <a:lnTo>
                    <a:pt x="2519" y="4762"/>
                  </a:lnTo>
                  <a:cubicBezTo>
                    <a:pt x="2584" y="4677"/>
                    <a:pt x="2610" y="4571"/>
                    <a:pt x="2638" y="4458"/>
                  </a:cubicBezTo>
                  <a:cubicBezTo>
                    <a:pt x="2693" y="4232"/>
                    <a:pt x="2796" y="3811"/>
                    <a:pt x="3429" y="3806"/>
                  </a:cubicBezTo>
                  <a:cubicBezTo>
                    <a:pt x="3440" y="3806"/>
                    <a:pt x="3450" y="3806"/>
                    <a:pt x="3460" y="3806"/>
                  </a:cubicBezTo>
                  <a:cubicBezTo>
                    <a:pt x="3733" y="3806"/>
                    <a:pt x="3921" y="3811"/>
                    <a:pt x="4110" y="3815"/>
                  </a:cubicBezTo>
                  <a:cubicBezTo>
                    <a:pt x="4300" y="3819"/>
                    <a:pt x="4882" y="3822"/>
                    <a:pt x="4882" y="3822"/>
                  </a:cubicBezTo>
                  <a:cubicBezTo>
                    <a:pt x="5220" y="3822"/>
                    <a:pt x="5427" y="3974"/>
                    <a:pt x="5578" y="4086"/>
                  </a:cubicBezTo>
                  <a:cubicBezTo>
                    <a:pt x="5697" y="4174"/>
                    <a:pt x="5756" y="4213"/>
                    <a:pt x="5827" y="4217"/>
                  </a:cubicBezTo>
                  <a:cubicBezTo>
                    <a:pt x="5822" y="4201"/>
                    <a:pt x="5822" y="4160"/>
                    <a:pt x="5821" y="4130"/>
                  </a:cubicBezTo>
                  <a:cubicBezTo>
                    <a:pt x="5821" y="4073"/>
                    <a:pt x="5821" y="4016"/>
                    <a:pt x="5827" y="3962"/>
                  </a:cubicBezTo>
                  <a:cubicBezTo>
                    <a:pt x="5875" y="3496"/>
                    <a:pt x="6035" y="3353"/>
                    <a:pt x="6541" y="3323"/>
                  </a:cubicBezTo>
                  <a:cubicBezTo>
                    <a:pt x="6741" y="3311"/>
                    <a:pt x="6788" y="3263"/>
                    <a:pt x="6788" y="3263"/>
                  </a:cubicBezTo>
                  <a:cubicBezTo>
                    <a:pt x="6795" y="3244"/>
                    <a:pt x="6786" y="3126"/>
                    <a:pt x="6603" y="2909"/>
                  </a:cubicBezTo>
                  <a:cubicBezTo>
                    <a:pt x="6572" y="2871"/>
                    <a:pt x="6528" y="2838"/>
                    <a:pt x="6485" y="2802"/>
                  </a:cubicBezTo>
                  <a:cubicBezTo>
                    <a:pt x="6324" y="2670"/>
                    <a:pt x="6081" y="2470"/>
                    <a:pt x="6109" y="2140"/>
                  </a:cubicBezTo>
                  <a:lnTo>
                    <a:pt x="6120" y="2015"/>
                  </a:lnTo>
                  <a:lnTo>
                    <a:pt x="6225" y="1935"/>
                  </a:lnTo>
                  <a:cubicBezTo>
                    <a:pt x="6451" y="1766"/>
                    <a:pt x="6682" y="1734"/>
                    <a:pt x="6868" y="1709"/>
                  </a:cubicBezTo>
                  <a:cubicBezTo>
                    <a:pt x="6868" y="1708"/>
                    <a:pt x="6869" y="1708"/>
                    <a:pt x="6869" y="1708"/>
                  </a:cubicBezTo>
                  <a:cubicBezTo>
                    <a:pt x="6802" y="1575"/>
                    <a:pt x="6653" y="1454"/>
                    <a:pt x="6448" y="1297"/>
                  </a:cubicBezTo>
                  <a:cubicBezTo>
                    <a:pt x="6192" y="1099"/>
                    <a:pt x="5902" y="876"/>
                    <a:pt x="5809" y="536"/>
                  </a:cubicBezTo>
                  <a:lnTo>
                    <a:pt x="5663" y="0"/>
                  </a:lnTo>
                  <a:lnTo>
                    <a:pt x="6226" y="188"/>
                  </a:lnTo>
                  <a:cubicBezTo>
                    <a:pt x="6457" y="266"/>
                    <a:pt x="6691" y="374"/>
                    <a:pt x="6924" y="483"/>
                  </a:cubicBezTo>
                  <a:cubicBezTo>
                    <a:pt x="7071" y="551"/>
                    <a:pt x="7218" y="620"/>
                    <a:pt x="7364" y="679"/>
                  </a:cubicBezTo>
                  <a:cubicBezTo>
                    <a:pt x="7769" y="840"/>
                    <a:pt x="8233" y="868"/>
                    <a:pt x="8634" y="875"/>
                  </a:cubicBezTo>
                  <a:cubicBezTo>
                    <a:pt x="8635" y="875"/>
                    <a:pt x="8636" y="875"/>
                    <a:pt x="8638" y="875"/>
                  </a:cubicBezTo>
                  <a:cubicBezTo>
                    <a:pt x="8723" y="875"/>
                    <a:pt x="8792" y="869"/>
                    <a:pt x="8863" y="864"/>
                  </a:cubicBezTo>
                  <a:cubicBezTo>
                    <a:pt x="8952" y="857"/>
                    <a:pt x="9042" y="850"/>
                    <a:pt x="9128" y="850"/>
                  </a:cubicBezTo>
                  <a:cubicBezTo>
                    <a:pt x="9526" y="850"/>
                    <a:pt x="9785" y="1003"/>
                    <a:pt x="9897" y="1305"/>
                  </a:cubicBezTo>
                  <a:cubicBezTo>
                    <a:pt x="10092" y="1836"/>
                    <a:pt x="10289" y="2034"/>
                    <a:pt x="10625" y="2034"/>
                  </a:cubicBezTo>
                  <a:cubicBezTo>
                    <a:pt x="10704" y="2025"/>
                    <a:pt x="10863" y="1977"/>
                    <a:pt x="11060" y="1920"/>
                  </a:cubicBezTo>
                  <a:cubicBezTo>
                    <a:pt x="11809" y="1701"/>
                    <a:pt x="12174" y="1605"/>
                    <a:pt x="12356" y="1605"/>
                  </a:cubicBezTo>
                  <a:lnTo>
                    <a:pt x="12499" y="1605"/>
                  </a:lnTo>
                  <a:lnTo>
                    <a:pt x="12634" y="1712"/>
                  </a:lnTo>
                  <a:lnTo>
                    <a:pt x="12729" y="1812"/>
                  </a:lnTo>
                  <a:lnTo>
                    <a:pt x="12714" y="1952"/>
                  </a:lnTo>
                  <a:cubicBezTo>
                    <a:pt x="12676" y="2228"/>
                    <a:pt x="12625" y="2478"/>
                    <a:pt x="12397" y="2748"/>
                  </a:cubicBezTo>
                  <a:cubicBezTo>
                    <a:pt x="12354" y="2799"/>
                    <a:pt x="12296" y="2852"/>
                    <a:pt x="12235" y="2905"/>
                  </a:cubicBezTo>
                  <a:cubicBezTo>
                    <a:pt x="12193" y="2943"/>
                    <a:pt x="12122" y="3006"/>
                    <a:pt x="12108" y="3033"/>
                  </a:cubicBezTo>
                  <a:cubicBezTo>
                    <a:pt x="12117" y="3024"/>
                    <a:pt x="12127" y="3021"/>
                    <a:pt x="12141" y="3021"/>
                  </a:cubicBezTo>
                  <a:cubicBezTo>
                    <a:pt x="12183" y="3021"/>
                    <a:pt x="12257" y="3051"/>
                    <a:pt x="12392" y="3051"/>
                  </a:cubicBezTo>
                  <a:cubicBezTo>
                    <a:pt x="12863" y="3051"/>
                    <a:pt x="13579" y="2691"/>
                    <a:pt x="14007" y="2475"/>
                  </a:cubicBezTo>
                  <a:cubicBezTo>
                    <a:pt x="14127" y="2415"/>
                    <a:pt x="14469" y="2252"/>
                    <a:pt x="14469" y="2252"/>
                  </a:cubicBezTo>
                  <a:cubicBezTo>
                    <a:pt x="14801" y="2095"/>
                    <a:pt x="15176" y="1918"/>
                    <a:pt x="15596" y="1918"/>
                  </a:cubicBezTo>
                  <a:cubicBezTo>
                    <a:pt x="15663" y="1918"/>
                    <a:pt x="15748" y="1930"/>
                    <a:pt x="15846" y="1946"/>
                  </a:cubicBezTo>
                  <a:cubicBezTo>
                    <a:pt x="15940" y="1962"/>
                    <a:pt x="16051" y="1982"/>
                    <a:pt x="16148" y="1982"/>
                  </a:cubicBezTo>
                  <a:cubicBezTo>
                    <a:pt x="16251" y="1817"/>
                    <a:pt x="16615" y="1282"/>
                    <a:pt x="17171" y="1282"/>
                  </a:cubicBezTo>
                  <a:lnTo>
                    <a:pt x="17208" y="1282"/>
                  </a:lnTo>
                  <a:lnTo>
                    <a:pt x="17345" y="1301"/>
                  </a:lnTo>
                  <a:cubicBezTo>
                    <a:pt x="17572" y="1349"/>
                    <a:pt x="17774" y="1505"/>
                    <a:pt x="17899" y="1727"/>
                  </a:cubicBezTo>
                  <a:cubicBezTo>
                    <a:pt x="18033" y="1966"/>
                    <a:pt x="18055" y="2238"/>
                    <a:pt x="17958" y="2456"/>
                  </a:cubicBezTo>
                  <a:cubicBezTo>
                    <a:pt x="17930" y="2520"/>
                    <a:pt x="17901" y="2574"/>
                    <a:pt x="17875" y="2621"/>
                  </a:cubicBezTo>
                  <a:cubicBezTo>
                    <a:pt x="17900" y="2632"/>
                    <a:pt x="17928" y="2644"/>
                    <a:pt x="17959" y="2657"/>
                  </a:cubicBezTo>
                  <a:cubicBezTo>
                    <a:pt x="18396" y="2839"/>
                    <a:pt x="18804" y="3097"/>
                    <a:pt x="19173" y="3425"/>
                  </a:cubicBezTo>
                  <a:cubicBezTo>
                    <a:pt x="19605" y="3806"/>
                    <a:pt x="19707" y="4349"/>
                    <a:pt x="19797" y="4828"/>
                  </a:cubicBezTo>
                  <a:lnTo>
                    <a:pt x="19817" y="4932"/>
                  </a:lnTo>
                  <a:cubicBezTo>
                    <a:pt x="19886" y="5297"/>
                    <a:pt x="19921" y="5628"/>
                    <a:pt x="19652" y="5996"/>
                  </a:cubicBezTo>
                  <a:cubicBezTo>
                    <a:pt x="19620" y="6040"/>
                    <a:pt x="19580" y="6088"/>
                    <a:pt x="19539" y="6137"/>
                  </a:cubicBezTo>
                  <a:cubicBezTo>
                    <a:pt x="19486" y="6199"/>
                    <a:pt x="19387" y="6315"/>
                    <a:pt x="19384" y="6360"/>
                  </a:cubicBezTo>
                  <a:cubicBezTo>
                    <a:pt x="19416" y="6384"/>
                    <a:pt x="19553" y="6419"/>
                    <a:pt x="19634" y="6440"/>
                  </a:cubicBezTo>
                  <a:cubicBezTo>
                    <a:pt x="19812" y="6486"/>
                    <a:pt x="20013" y="6539"/>
                    <a:pt x="20165" y="6674"/>
                  </a:cubicBezTo>
                  <a:cubicBezTo>
                    <a:pt x="20396" y="6882"/>
                    <a:pt x="20398" y="7132"/>
                    <a:pt x="20399" y="7314"/>
                  </a:cubicBezTo>
                  <a:cubicBezTo>
                    <a:pt x="20400" y="7397"/>
                    <a:pt x="20400" y="7476"/>
                    <a:pt x="20423" y="7523"/>
                  </a:cubicBezTo>
                  <a:cubicBezTo>
                    <a:pt x="20461" y="7602"/>
                    <a:pt x="20499" y="7656"/>
                    <a:pt x="20533" y="7704"/>
                  </a:cubicBezTo>
                  <a:cubicBezTo>
                    <a:pt x="20641" y="7862"/>
                    <a:pt x="20718" y="7995"/>
                    <a:pt x="20723" y="8280"/>
                  </a:cubicBezTo>
                  <a:cubicBezTo>
                    <a:pt x="20726" y="8451"/>
                    <a:pt x="20700" y="8629"/>
                    <a:pt x="20674" y="8807"/>
                  </a:cubicBezTo>
                  <a:cubicBezTo>
                    <a:pt x="20635" y="9066"/>
                    <a:pt x="20597" y="9311"/>
                    <a:pt x="20675" y="9515"/>
                  </a:cubicBezTo>
                  <a:cubicBezTo>
                    <a:pt x="20697" y="9573"/>
                    <a:pt x="20761" y="9610"/>
                    <a:pt x="20901" y="9681"/>
                  </a:cubicBezTo>
                  <a:cubicBezTo>
                    <a:pt x="21038" y="9749"/>
                    <a:pt x="21209" y="9835"/>
                    <a:pt x="21328" y="9996"/>
                  </a:cubicBezTo>
                  <a:cubicBezTo>
                    <a:pt x="21600" y="10365"/>
                    <a:pt x="21497" y="11068"/>
                    <a:pt x="21496" y="11074"/>
                  </a:cubicBezTo>
                  <a:cubicBezTo>
                    <a:pt x="21449" y="11390"/>
                    <a:pt x="21235" y="11609"/>
                    <a:pt x="21046" y="11803"/>
                  </a:cubicBezTo>
                  <a:cubicBezTo>
                    <a:pt x="20956" y="11897"/>
                    <a:pt x="20870" y="11986"/>
                    <a:pt x="20815" y="12072"/>
                  </a:cubicBezTo>
                  <a:lnTo>
                    <a:pt x="20585" y="12439"/>
                  </a:lnTo>
                  <a:lnTo>
                    <a:pt x="19956" y="11731"/>
                  </a:lnTo>
                  <a:cubicBezTo>
                    <a:pt x="19891" y="11805"/>
                    <a:pt x="19814" y="11877"/>
                    <a:pt x="19719" y="11937"/>
                  </a:cubicBezTo>
                  <a:cubicBezTo>
                    <a:pt x="19438" y="12111"/>
                    <a:pt x="19106" y="12144"/>
                    <a:pt x="18814" y="12172"/>
                  </a:cubicBezTo>
                  <a:cubicBezTo>
                    <a:pt x="18668" y="12187"/>
                    <a:pt x="18522" y="12200"/>
                    <a:pt x="18389" y="12235"/>
                  </a:cubicBezTo>
                  <a:cubicBezTo>
                    <a:pt x="18076" y="12318"/>
                    <a:pt x="17814" y="12482"/>
                    <a:pt x="17536" y="12655"/>
                  </a:cubicBezTo>
                  <a:cubicBezTo>
                    <a:pt x="17187" y="12873"/>
                    <a:pt x="16825" y="13099"/>
                    <a:pt x="16343" y="13176"/>
                  </a:cubicBezTo>
                  <a:cubicBezTo>
                    <a:pt x="16198" y="13199"/>
                    <a:pt x="16042" y="13257"/>
                    <a:pt x="15879" y="13315"/>
                  </a:cubicBezTo>
                  <a:cubicBezTo>
                    <a:pt x="15633" y="13403"/>
                    <a:pt x="15357" y="13501"/>
                    <a:pt x="15077" y="13520"/>
                  </a:cubicBezTo>
                  <a:cubicBezTo>
                    <a:pt x="15165" y="13622"/>
                    <a:pt x="15295" y="13709"/>
                    <a:pt x="15514" y="13856"/>
                  </a:cubicBezTo>
                  <a:cubicBezTo>
                    <a:pt x="15706" y="13982"/>
                    <a:pt x="15808" y="14131"/>
                    <a:pt x="15819" y="14300"/>
                  </a:cubicBezTo>
                  <a:cubicBezTo>
                    <a:pt x="15832" y="14495"/>
                    <a:pt x="15720" y="14649"/>
                    <a:pt x="15589" y="14776"/>
                  </a:cubicBezTo>
                  <a:cubicBezTo>
                    <a:pt x="15815" y="15046"/>
                    <a:pt x="16112" y="15340"/>
                    <a:pt x="16370" y="15545"/>
                  </a:cubicBezTo>
                  <a:cubicBezTo>
                    <a:pt x="16682" y="15795"/>
                    <a:pt x="16994" y="15955"/>
                    <a:pt x="17355" y="16141"/>
                  </a:cubicBezTo>
                  <a:lnTo>
                    <a:pt x="17521" y="16226"/>
                  </a:lnTo>
                  <a:cubicBezTo>
                    <a:pt x="17854" y="16398"/>
                    <a:pt x="18146" y="16648"/>
                    <a:pt x="18429" y="16890"/>
                  </a:cubicBezTo>
                  <a:cubicBezTo>
                    <a:pt x="18543" y="16986"/>
                    <a:pt x="18655" y="17082"/>
                    <a:pt x="18766" y="17170"/>
                  </a:cubicBezTo>
                  <a:lnTo>
                    <a:pt x="18888" y="17262"/>
                  </a:lnTo>
                  <a:cubicBezTo>
                    <a:pt x="19011" y="17354"/>
                    <a:pt x="19134" y="17448"/>
                    <a:pt x="19237" y="17555"/>
                  </a:cubicBezTo>
                  <a:lnTo>
                    <a:pt x="19348" y="17670"/>
                  </a:lnTo>
                  <a:lnTo>
                    <a:pt x="19308" y="17822"/>
                  </a:lnTo>
                  <a:cubicBezTo>
                    <a:pt x="19260" y="18002"/>
                    <a:pt x="19255" y="18021"/>
                    <a:pt x="17577" y="18608"/>
                  </a:cubicBezTo>
                  <a:cubicBezTo>
                    <a:pt x="17446" y="18658"/>
                    <a:pt x="16878" y="18949"/>
                    <a:pt x="16599" y="19120"/>
                  </a:cubicBezTo>
                  <a:cubicBezTo>
                    <a:pt x="16658" y="19203"/>
                    <a:pt x="16727" y="19284"/>
                    <a:pt x="16799" y="19369"/>
                  </a:cubicBezTo>
                  <a:cubicBezTo>
                    <a:pt x="16934" y="19529"/>
                    <a:pt x="17075" y="19694"/>
                    <a:pt x="17174" y="19902"/>
                  </a:cubicBezTo>
                  <a:cubicBezTo>
                    <a:pt x="17259" y="20083"/>
                    <a:pt x="17388" y="20584"/>
                    <a:pt x="17222" y="20908"/>
                  </a:cubicBezTo>
                  <a:cubicBezTo>
                    <a:pt x="17148" y="21051"/>
                    <a:pt x="17021" y="21153"/>
                    <a:pt x="16864" y="21193"/>
                  </a:cubicBezTo>
                  <a:lnTo>
                    <a:pt x="16822" y="21204"/>
                  </a:lnTo>
                  <a:lnTo>
                    <a:pt x="16721" y="21211"/>
                  </a:lnTo>
                  <a:cubicBezTo>
                    <a:pt x="16437" y="21211"/>
                    <a:pt x="16257" y="21010"/>
                    <a:pt x="16125" y="20863"/>
                  </a:cubicBezTo>
                  <a:cubicBezTo>
                    <a:pt x="16091" y="20826"/>
                    <a:pt x="16041" y="20769"/>
                    <a:pt x="16019" y="20755"/>
                  </a:cubicBezTo>
                  <a:cubicBezTo>
                    <a:pt x="15815" y="20650"/>
                    <a:pt x="15518" y="20540"/>
                    <a:pt x="15330" y="20540"/>
                  </a:cubicBezTo>
                  <a:lnTo>
                    <a:pt x="14948" y="20573"/>
                  </a:lnTo>
                  <a:lnTo>
                    <a:pt x="14855" y="20840"/>
                  </a:lnTo>
                  <a:cubicBezTo>
                    <a:pt x="14854" y="20840"/>
                    <a:pt x="14853" y="20840"/>
                    <a:pt x="14851" y="20840"/>
                  </a:cubicBezTo>
                  <a:cubicBezTo>
                    <a:pt x="14436" y="20840"/>
                    <a:pt x="13358" y="21017"/>
                    <a:pt x="13201" y="21080"/>
                  </a:cubicBezTo>
                  <a:cubicBezTo>
                    <a:pt x="13157" y="21107"/>
                    <a:pt x="13107" y="21150"/>
                    <a:pt x="13059" y="21188"/>
                  </a:cubicBezTo>
                  <a:cubicBezTo>
                    <a:pt x="12925" y="21296"/>
                    <a:pt x="12759" y="21431"/>
                    <a:pt x="12488" y="21431"/>
                  </a:cubicBezTo>
                  <a:cubicBezTo>
                    <a:pt x="12411" y="21431"/>
                    <a:pt x="12333" y="21421"/>
                    <a:pt x="12250" y="21398"/>
                  </a:cubicBezTo>
                  <a:cubicBezTo>
                    <a:pt x="12052" y="21342"/>
                    <a:pt x="11896" y="21244"/>
                    <a:pt x="11760" y="21158"/>
                  </a:cubicBezTo>
                  <a:cubicBezTo>
                    <a:pt x="11608" y="21063"/>
                    <a:pt x="11489" y="20987"/>
                    <a:pt x="11341" y="20977"/>
                  </a:cubicBezTo>
                  <a:cubicBezTo>
                    <a:pt x="11340" y="20977"/>
                    <a:pt x="11339" y="20977"/>
                    <a:pt x="11338" y="20977"/>
                  </a:cubicBezTo>
                  <a:cubicBezTo>
                    <a:pt x="11223" y="20977"/>
                    <a:pt x="11174" y="21023"/>
                    <a:pt x="11046" y="21187"/>
                  </a:cubicBezTo>
                  <a:cubicBezTo>
                    <a:pt x="10916" y="21352"/>
                    <a:pt x="10721" y="21600"/>
                    <a:pt x="10349" y="21600"/>
                  </a:cubicBezTo>
                  <a:lnTo>
                    <a:pt x="10328" y="21600"/>
                  </a:lnTo>
                  <a:lnTo>
                    <a:pt x="10245" y="21594"/>
                  </a:lnTo>
                  <a:close/>
                </a:path>
              </a:pathLst>
            </a:custGeom>
            <a:solidFill>
              <a:srgbClr val="0A5D7A"/>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90" name="Shape 17069">
              <a:extLst>
                <a:ext uri="{FF2B5EF4-FFF2-40B4-BE49-F238E27FC236}">
                  <a16:creationId xmlns:a16="http://schemas.microsoft.com/office/drawing/2014/main" id="{3B848CD5-E38A-A309-4689-EC6747E937F7}"/>
                </a:ext>
              </a:extLst>
            </p:cNvPr>
            <p:cNvSpPr/>
            <p:nvPr/>
          </p:nvSpPr>
          <p:spPr>
            <a:xfrm>
              <a:off x="5870744" y="2332462"/>
              <a:ext cx="221530" cy="103557"/>
            </a:xfrm>
            <a:custGeom>
              <a:avLst/>
              <a:gdLst/>
              <a:ahLst/>
              <a:cxnLst>
                <a:cxn ang="0">
                  <a:pos x="wd2" y="hd2"/>
                </a:cxn>
                <a:cxn ang="5400000">
                  <a:pos x="wd2" y="hd2"/>
                </a:cxn>
                <a:cxn ang="10800000">
                  <a:pos x="wd2" y="hd2"/>
                </a:cxn>
                <a:cxn ang="16200000">
                  <a:pos x="wd2" y="hd2"/>
                </a:cxn>
              </a:cxnLst>
              <a:rect l="0" t="0" r="r" b="b"/>
              <a:pathLst>
                <a:path w="21600" h="21599" extrusionOk="0">
                  <a:moveTo>
                    <a:pt x="7177" y="21599"/>
                  </a:moveTo>
                  <a:cubicBezTo>
                    <a:pt x="6595" y="21600"/>
                    <a:pt x="6236" y="21374"/>
                    <a:pt x="6197" y="21348"/>
                  </a:cubicBezTo>
                  <a:lnTo>
                    <a:pt x="6087" y="21275"/>
                  </a:lnTo>
                  <a:lnTo>
                    <a:pt x="6011" y="21092"/>
                  </a:lnTo>
                  <a:cubicBezTo>
                    <a:pt x="5908" y="20844"/>
                    <a:pt x="5782" y="20634"/>
                    <a:pt x="5658" y="20423"/>
                  </a:cubicBezTo>
                  <a:lnTo>
                    <a:pt x="5492" y="20132"/>
                  </a:lnTo>
                  <a:cubicBezTo>
                    <a:pt x="5340" y="19862"/>
                    <a:pt x="5187" y="19562"/>
                    <a:pt x="5032" y="19259"/>
                  </a:cubicBezTo>
                  <a:cubicBezTo>
                    <a:pt x="4704" y="18618"/>
                    <a:pt x="4365" y="17954"/>
                    <a:pt x="4022" y="17549"/>
                  </a:cubicBezTo>
                  <a:lnTo>
                    <a:pt x="3811" y="17300"/>
                  </a:lnTo>
                  <a:cubicBezTo>
                    <a:pt x="3329" y="16733"/>
                    <a:pt x="2873" y="16197"/>
                    <a:pt x="2410" y="15346"/>
                  </a:cubicBezTo>
                  <a:cubicBezTo>
                    <a:pt x="1939" y="14488"/>
                    <a:pt x="1398" y="13207"/>
                    <a:pt x="1063" y="12160"/>
                  </a:cubicBezTo>
                  <a:lnTo>
                    <a:pt x="867" y="11546"/>
                  </a:lnTo>
                  <a:lnTo>
                    <a:pt x="1124" y="11044"/>
                  </a:lnTo>
                  <a:cubicBezTo>
                    <a:pt x="1266" y="10773"/>
                    <a:pt x="1405" y="10504"/>
                    <a:pt x="1428" y="10388"/>
                  </a:cubicBezTo>
                  <a:cubicBezTo>
                    <a:pt x="738" y="9511"/>
                    <a:pt x="450" y="9071"/>
                    <a:pt x="235" y="7103"/>
                  </a:cubicBezTo>
                  <a:lnTo>
                    <a:pt x="0" y="4952"/>
                  </a:lnTo>
                  <a:lnTo>
                    <a:pt x="862" y="6198"/>
                  </a:lnTo>
                  <a:cubicBezTo>
                    <a:pt x="947" y="6319"/>
                    <a:pt x="1042" y="6376"/>
                    <a:pt x="1162" y="6376"/>
                  </a:cubicBezTo>
                  <a:cubicBezTo>
                    <a:pt x="1411" y="6376"/>
                    <a:pt x="1721" y="6123"/>
                    <a:pt x="2020" y="5880"/>
                  </a:cubicBezTo>
                  <a:cubicBezTo>
                    <a:pt x="2283" y="5666"/>
                    <a:pt x="2538" y="5464"/>
                    <a:pt x="2770" y="5381"/>
                  </a:cubicBezTo>
                  <a:cubicBezTo>
                    <a:pt x="3216" y="5218"/>
                    <a:pt x="3589" y="4685"/>
                    <a:pt x="3984" y="4121"/>
                  </a:cubicBezTo>
                  <a:cubicBezTo>
                    <a:pt x="4376" y="3560"/>
                    <a:pt x="4783" y="2979"/>
                    <a:pt x="5309" y="2657"/>
                  </a:cubicBezTo>
                  <a:cubicBezTo>
                    <a:pt x="5525" y="2527"/>
                    <a:pt x="5759" y="2469"/>
                    <a:pt x="5994" y="2415"/>
                  </a:cubicBezTo>
                  <a:cubicBezTo>
                    <a:pt x="6302" y="2347"/>
                    <a:pt x="6593" y="2282"/>
                    <a:pt x="6786" y="2005"/>
                  </a:cubicBezTo>
                  <a:cubicBezTo>
                    <a:pt x="6880" y="1873"/>
                    <a:pt x="6965" y="1597"/>
                    <a:pt x="7056" y="1306"/>
                  </a:cubicBezTo>
                  <a:lnTo>
                    <a:pt x="7191" y="891"/>
                  </a:lnTo>
                  <a:lnTo>
                    <a:pt x="7502" y="0"/>
                  </a:lnTo>
                  <a:lnTo>
                    <a:pt x="8285" y="2017"/>
                  </a:lnTo>
                  <a:cubicBezTo>
                    <a:pt x="8305" y="1971"/>
                    <a:pt x="8324" y="1925"/>
                    <a:pt x="8344" y="1879"/>
                  </a:cubicBezTo>
                  <a:cubicBezTo>
                    <a:pt x="8446" y="1640"/>
                    <a:pt x="8549" y="1404"/>
                    <a:pt x="8627" y="1144"/>
                  </a:cubicBezTo>
                  <a:lnTo>
                    <a:pt x="8891" y="258"/>
                  </a:lnTo>
                  <a:lnTo>
                    <a:pt x="9423" y="1321"/>
                  </a:lnTo>
                  <a:cubicBezTo>
                    <a:pt x="9902" y="2271"/>
                    <a:pt x="10658" y="2630"/>
                    <a:pt x="11404" y="2875"/>
                  </a:cubicBezTo>
                  <a:cubicBezTo>
                    <a:pt x="12132" y="3105"/>
                    <a:pt x="13546" y="3552"/>
                    <a:pt x="13635" y="5887"/>
                  </a:cubicBezTo>
                  <a:cubicBezTo>
                    <a:pt x="13647" y="6180"/>
                    <a:pt x="13634" y="6515"/>
                    <a:pt x="13619" y="6861"/>
                  </a:cubicBezTo>
                  <a:cubicBezTo>
                    <a:pt x="13598" y="7317"/>
                    <a:pt x="13572" y="7882"/>
                    <a:pt x="13659" y="7997"/>
                  </a:cubicBezTo>
                  <a:cubicBezTo>
                    <a:pt x="13687" y="8000"/>
                    <a:pt x="13714" y="8001"/>
                    <a:pt x="13741" y="8001"/>
                  </a:cubicBezTo>
                  <a:cubicBezTo>
                    <a:pt x="14030" y="8001"/>
                    <a:pt x="14286" y="7793"/>
                    <a:pt x="14476" y="7637"/>
                  </a:cubicBezTo>
                  <a:lnTo>
                    <a:pt x="14909" y="7269"/>
                  </a:lnTo>
                  <a:cubicBezTo>
                    <a:pt x="15347" y="6876"/>
                    <a:pt x="15947" y="6337"/>
                    <a:pt x="16477" y="6337"/>
                  </a:cubicBezTo>
                  <a:cubicBezTo>
                    <a:pt x="17035" y="6337"/>
                    <a:pt x="17434" y="6932"/>
                    <a:pt x="17602" y="8014"/>
                  </a:cubicBezTo>
                  <a:lnTo>
                    <a:pt x="17666" y="8446"/>
                  </a:lnTo>
                  <a:cubicBezTo>
                    <a:pt x="17769" y="9157"/>
                    <a:pt x="17769" y="9157"/>
                    <a:pt x="18124" y="9211"/>
                  </a:cubicBezTo>
                  <a:cubicBezTo>
                    <a:pt x="18223" y="9226"/>
                    <a:pt x="18324" y="9227"/>
                    <a:pt x="18422" y="9230"/>
                  </a:cubicBezTo>
                  <a:cubicBezTo>
                    <a:pt x="18826" y="9241"/>
                    <a:pt x="19282" y="9252"/>
                    <a:pt x="19705" y="9975"/>
                  </a:cubicBezTo>
                  <a:cubicBezTo>
                    <a:pt x="19932" y="10358"/>
                    <a:pt x="20148" y="10946"/>
                    <a:pt x="20379" y="11568"/>
                  </a:cubicBezTo>
                  <a:cubicBezTo>
                    <a:pt x="20591" y="12144"/>
                    <a:pt x="20810" y="12738"/>
                    <a:pt x="21031" y="13149"/>
                  </a:cubicBezTo>
                  <a:lnTo>
                    <a:pt x="21600" y="14210"/>
                  </a:lnTo>
                  <a:lnTo>
                    <a:pt x="20866" y="14628"/>
                  </a:lnTo>
                  <a:cubicBezTo>
                    <a:pt x="19829" y="15217"/>
                    <a:pt x="19478" y="16114"/>
                    <a:pt x="18779" y="17899"/>
                  </a:cubicBezTo>
                  <a:cubicBezTo>
                    <a:pt x="18237" y="19280"/>
                    <a:pt x="17597" y="19511"/>
                    <a:pt x="17034" y="19715"/>
                  </a:cubicBezTo>
                  <a:cubicBezTo>
                    <a:pt x="16748" y="19819"/>
                    <a:pt x="16480" y="19917"/>
                    <a:pt x="16255" y="20120"/>
                  </a:cubicBezTo>
                  <a:cubicBezTo>
                    <a:pt x="16148" y="20215"/>
                    <a:pt x="16054" y="20271"/>
                    <a:pt x="15967" y="20322"/>
                  </a:cubicBezTo>
                  <a:cubicBezTo>
                    <a:pt x="15824" y="20513"/>
                    <a:pt x="15786" y="20715"/>
                    <a:pt x="15762" y="21107"/>
                  </a:cubicBezTo>
                  <a:lnTo>
                    <a:pt x="15396" y="21128"/>
                  </a:lnTo>
                  <a:lnTo>
                    <a:pt x="15403" y="21178"/>
                  </a:lnTo>
                  <a:cubicBezTo>
                    <a:pt x="15373" y="21195"/>
                    <a:pt x="15285" y="21235"/>
                    <a:pt x="15155" y="21235"/>
                  </a:cubicBezTo>
                  <a:cubicBezTo>
                    <a:pt x="14945" y="21235"/>
                    <a:pt x="14618" y="21129"/>
                    <a:pt x="14248" y="20629"/>
                  </a:cubicBezTo>
                  <a:cubicBezTo>
                    <a:pt x="14061" y="20377"/>
                    <a:pt x="13956" y="20350"/>
                    <a:pt x="13919" y="20350"/>
                  </a:cubicBezTo>
                  <a:cubicBezTo>
                    <a:pt x="13697" y="20807"/>
                    <a:pt x="13467" y="20991"/>
                    <a:pt x="13152" y="20991"/>
                  </a:cubicBezTo>
                  <a:cubicBezTo>
                    <a:pt x="12836" y="20991"/>
                    <a:pt x="12182" y="20754"/>
                    <a:pt x="11983" y="19859"/>
                  </a:cubicBezTo>
                  <a:cubicBezTo>
                    <a:pt x="11983" y="19860"/>
                    <a:pt x="11981" y="19862"/>
                    <a:pt x="11980" y="19862"/>
                  </a:cubicBezTo>
                  <a:cubicBezTo>
                    <a:pt x="11959" y="19862"/>
                    <a:pt x="11834" y="19764"/>
                    <a:pt x="11447" y="19764"/>
                  </a:cubicBezTo>
                  <a:cubicBezTo>
                    <a:pt x="11239" y="19764"/>
                    <a:pt x="11071" y="19523"/>
                    <a:pt x="10891" y="19268"/>
                  </a:cubicBezTo>
                  <a:cubicBezTo>
                    <a:pt x="10707" y="19007"/>
                    <a:pt x="10497" y="18708"/>
                    <a:pt x="10272" y="18696"/>
                  </a:cubicBezTo>
                  <a:lnTo>
                    <a:pt x="10272" y="18696"/>
                  </a:lnTo>
                  <a:cubicBezTo>
                    <a:pt x="10218" y="18696"/>
                    <a:pt x="10135" y="18886"/>
                    <a:pt x="10003" y="19198"/>
                  </a:cubicBezTo>
                  <a:cubicBezTo>
                    <a:pt x="9745" y="19811"/>
                    <a:pt x="9355" y="20739"/>
                    <a:pt x="8532" y="21208"/>
                  </a:cubicBezTo>
                  <a:cubicBezTo>
                    <a:pt x="8078" y="21468"/>
                    <a:pt x="7622" y="21599"/>
                    <a:pt x="7177" y="21599"/>
                  </a:cubicBez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91" name="Shape 17070">
              <a:extLst>
                <a:ext uri="{FF2B5EF4-FFF2-40B4-BE49-F238E27FC236}">
                  <a16:creationId xmlns:a16="http://schemas.microsoft.com/office/drawing/2014/main" id="{317A4B8A-1908-5B8A-EA4A-4B2E16238208}"/>
                </a:ext>
              </a:extLst>
            </p:cNvPr>
            <p:cNvSpPr/>
            <p:nvPr/>
          </p:nvSpPr>
          <p:spPr>
            <a:xfrm>
              <a:off x="5177028" y="2682285"/>
              <a:ext cx="122849" cy="207575"/>
            </a:xfrm>
            <a:custGeom>
              <a:avLst/>
              <a:gdLst/>
              <a:ahLst/>
              <a:cxnLst>
                <a:cxn ang="0">
                  <a:pos x="wd2" y="hd2"/>
                </a:cxn>
                <a:cxn ang="5400000">
                  <a:pos x="wd2" y="hd2"/>
                </a:cxn>
                <a:cxn ang="10800000">
                  <a:pos x="wd2" y="hd2"/>
                </a:cxn>
                <a:cxn ang="16200000">
                  <a:pos x="wd2" y="hd2"/>
                </a:cxn>
              </a:cxnLst>
              <a:rect l="0" t="0" r="r" b="b"/>
              <a:pathLst>
                <a:path w="21277" h="21600" extrusionOk="0">
                  <a:moveTo>
                    <a:pt x="8830" y="21600"/>
                  </a:moveTo>
                  <a:cubicBezTo>
                    <a:pt x="8392" y="21600"/>
                    <a:pt x="7974" y="21548"/>
                    <a:pt x="7488" y="21488"/>
                  </a:cubicBezTo>
                  <a:lnTo>
                    <a:pt x="7085" y="21439"/>
                  </a:lnTo>
                  <a:cubicBezTo>
                    <a:pt x="6801" y="21405"/>
                    <a:pt x="6528" y="21395"/>
                    <a:pt x="6256" y="21395"/>
                  </a:cubicBezTo>
                  <a:cubicBezTo>
                    <a:pt x="5995" y="21395"/>
                    <a:pt x="5734" y="21404"/>
                    <a:pt x="5467" y="21413"/>
                  </a:cubicBezTo>
                  <a:lnTo>
                    <a:pt x="5108" y="21424"/>
                  </a:lnTo>
                  <a:cubicBezTo>
                    <a:pt x="4847" y="21432"/>
                    <a:pt x="4575" y="21462"/>
                    <a:pt x="4301" y="21489"/>
                  </a:cubicBezTo>
                  <a:cubicBezTo>
                    <a:pt x="3901" y="21530"/>
                    <a:pt x="3500" y="21569"/>
                    <a:pt x="3114" y="21569"/>
                  </a:cubicBezTo>
                  <a:cubicBezTo>
                    <a:pt x="2968" y="21569"/>
                    <a:pt x="2823" y="21564"/>
                    <a:pt x="2681" y="21552"/>
                  </a:cubicBezTo>
                  <a:lnTo>
                    <a:pt x="2159" y="21508"/>
                  </a:lnTo>
                  <a:lnTo>
                    <a:pt x="2068" y="21200"/>
                  </a:lnTo>
                  <a:cubicBezTo>
                    <a:pt x="1908" y="20659"/>
                    <a:pt x="2278" y="20191"/>
                    <a:pt x="2604" y="19778"/>
                  </a:cubicBezTo>
                  <a:cubicBezTo>
                    <a:pt x="2731" y="19617"/>
                    <a:pt x="2859" y="19459"/>
                    <a:pt x="2942" y="19300"/>
                  </a:cubicBezTo>
                  <a:cubicBezTo>
                    <a:pt x="3137" y="18916"/>
                    <a:pt x="3190" y="18506"/>
                    <a:pt x="3248" y="18070"/>
                  </a:cubicBezTo>
                  <a:cubicBezTo>
                    <a:pt x="3273" y="17884"/>
                    <a:pt x="3298" y="17697"/>
                    <a:pt x="3333" y="17511"/>
                  </a:cubicBezTo>
                  <a:lnTo>
                    <a:pt x="3384" y="17286"/>
                  </a:lnTo>
                  <a:cubicBezTo>
                    <a:pt x="3677" y="16059"/>
                    <a:pt x="3534" y="15734"/>
                    <a:pt x="3422" y="15650"/>
                  </a:cubicBezTo>
                  <a:cubicBezTo>
                    <a:pt x="3354" y="15640"/>
                    <a:pt x="3169" y="15630"/>
                    <a:pt x="2956" y="15617"/>
                  </a:cubicBezTo>
                  <a:cubicBezTo>
                    <a:pt x="2586" y="15596"/>
                    <a:pt x="2124" y="15569"/>
                    <a:pt x="1666" y="15397"/>
                  </a:cubicBezTo>
                  <a:cubicBezTo>
                    <a:pt x="900" y="15109"/>
                    <a:pt x="194" y="14482"/>
                    <a:pt x="55" y="13970"/>
                  </a:cubicBezTo>
                  <a:cubicBezTo>
                    <a:pt x="-235" y="12941"/>
                    <a:pt x="676" y="11751"/>
                    <a:pt x="1644" y="11081"/>
                  </a:cubicBezTo>
                  <a:cubicBezTo>
                    <a:pt x="2419" y="10543"/>
                    <a:pt x="2781" y="10060"/>
                    <a:pt x="3286" y="9330"/>
                  </a:cubicBezTo>
                  <a:cubicBezTo>
                    <a:pt x="3881" y="8458"/>
                    <a:pt x="4311" y="7510"/>
                    <a:pt x="4727" y="6593"/>
                  </a:cubicBezTo>
                  <a:lnTo>
                    <a:pt x="4895" y="6223"/>
                  </a:lnTo>
                  <a:cubicBezTo>
                    <a:pt x="5405" y="5110"/>
                    <a:pt x="5197" y="3684"/>
                    <a:pt x="5015" y="2426"/>
                  </a:cubicBezTo>
                  <a:cubicBezTo>
                    <a:pt x="4970" y="2117"/>
                    <a:pt x="4867" y="1290"/>
                    <a:pt x="4867" y="1290"/>
                  </a:cubicBezTo>
                  <a:lnTo>
                    <a:pt x="5720" y="913"/>
                  </a:lnTo>
                  <a:cubicBezTo>
                    <a:pt x="6687" y="485"/>
                    <a:pt x="7781" y="0"/>
                    <a:pt x="9062" y="0"/>
                  </a:cubicBezTo>
                  <a:cubicBezTo>
                    <a:pt x="9219" y="0"/>
                    <a:pt x="9378" y="7"/>
                    <a:pt x="9539" y="23"/>
                  </a:cubicBezTo>
                  <a:lnTo>
                    <a:pt x="10143" y="81"/>
                  </a:lnTo>
                  <a:lnTo>
                    <a:pt x="10143" y="650"/>
                  </a:lnTo>
                  <a:cubicBezTo>
                    <a:pt x="10138" y="800"/>
                    <a:pt x="10127" y="1111"/>
                    <a:pt x="10218" y="1182"/>
                  </a:cubicBezTo>
                  <a:cubicBezTo>
                    <a:pt x="10539" y="1181"/>
                    <a:pt x="10793" y="1130"/>
                    <a:pt x="11087" y="1070"/>
                  </a:cubicBezTo>
                  <a:cubicBezTo>
                    <a:pt x="11464" y="993"/>
                    <a:pt x="11892" y="907"/>
                    <a:pt x="12390" y="907"/>
                  </a:cubicBezTo>
                  <a:lnTo>
                    <a:pt x="12748" y="922"/>
                  </a:lnTo>
                  <a:cubicBezTo>
                    <a:pt x="13003" y="945"/>
                    <a:pt x="13208" y="975"/>
                    <a:pt x="13391" y="1001"/>
                  </a:cubicBezTo>
                  <a:cubicBezTo>
                    <a:pt x="13581" y="1029"/>
                    <a:pt x="13717" y="1049"/>
                    <a:pt x="13835" y="1049"/>
                  </a:cubicBezTo>
                  <a:cubicBezTo>
                    <a:pt x="13917" y="1049"/>
                    <a:pt x="14039" y="1041"/>
                    <a:pt x="14274" y="979"/>
                  </a:cubicBezTo>
                  <a:cubicBezTo>
                    <a:pt x="14991" y="792"/>
                    <a:pt x="16100" y="592"/>
                    <a:pt x="17065" y="592"/>
                  </a:cubicBezTo>
                  <a:cubicBezTo>
                    <a:pt x="18418" y="592"/>
                    <a:pt x="19278" y="1006"/>
                    <a:pt x="19367" y="1700"/>
                  </a:cubicBezTo>
                  <a:cubicBezTo>
                    <a:pt x="19384" y="1829"/>
                    <a:pt x="19378" y="1935"/>
                    <a:pt x="19368" y="2023"/>
                  </a:cubicBezTo>
                  <a:cubicBezTo>
                    <a:pt x="19400" y="2029"/>
                    <a:pt x="19438" y="2037"/>
                    <a:pt x="19483" y="2045"/>
                  </a:cubicBezTo>
                  <a:cubicBezTo>
                    <a:pt x="20160" y="2145"/>
                    <a:pt x="20864" y="2246"/>
                    <a:pt x="21160" y="2610"/>
                  </a:cubicBezTo>
                  <a:cubicBezTo>
                    <a:pt x="21276" y="2753"/>
                    <a:pt x="21365" y="2987"/>
                    <a:pt x="21128" y="3293"/>
                  </a:cubicBezTo>
                  <a:cubicBezTo>
                    <a:pt x="20908" y="3576"/>
                    <a:pt x="20329" y="3786"/>
                    <a:pt x="19768" y="3988"/>
                  </a:cubicBezTo>
                  <a:cubicBezTo>
                    <a:pt x="19560" y="4064"/>
                    <a:pt x="19365" y="4131"/>
                    <a:pt x="19250" y="4190"/>
                  </a:cubicBezTo>
                  <a:cubicBezTo>
                    <a:pt x="19059" y="4287"/>
                    <a:pt x="18844" y="4387"/>
                    <a:pt x="18621" y="4489"/>
                  </a:cubicBezTo>
                  <a:cubicBezTo>
                    <a:pt x="18219" y="4674"/>
                    <a:pt x="17802" y="4865"/>
                    <a:pt x="17547" y="5052"/>
                  </a:cubicBezTo>
                  <a:cubicBezTo>
                    <a:pt x="17190" y="5315"/>
                    <a:pt x="17266" y="5765"/>
                    <a:pt x="17338" y="6200"/>
                  </a:cubicBezTo>
                  <a:cubicBezTo>
                    <a:pt x="17363" y="6343"/>
                    <a:pt x="17386" y="6482"/>
                    <a:pt x="17396" y="6614"/>
                  </a:cubicBezTo>
                  <a:lnTo>
                    <a:pt x="17430" y="6857"/>
                  </a:lnTo>
                  <a:cubicBezTo>
                    <a:pt x="17489" y="7188"/>
                    <a:pt x="17560" y="7601"/>
                    <a:pt x="17238" y="7973"/>
                  </a:cubicBezTo>
                  <a:cubicBezTo>
                    <a:pt x="17048" y="8190"/>
                    <a:pt x="16691" y="8333"/>
                    <a:pt x="16376" y="8458"/>
                  </a:cubicBezTo>
                  <a:cubicBezTo>
                    <a:pt x="16322" y="8479"/>
                    <a:pt x="16252" y="8507"/>
                    <a:pt x="16186" y="8535"/>
                  </a:cubicBezTo>
                  <a:cubicBezTo>
                    <a:pt x="16334" y="8610"/>
                    <a:pt x="16474" y="8710"/>
                    <a:pt x="16557" y="8855"/>
                  </a:cubicBezTo>
                  <a:cubicBezTo>
                    <a:pt x="16701" y="9113"/>
                    <a:pt x="16754" y="9583"/>
                    <a:pt x="15556" y="10712"/>
                  </a:cubicBezTo>
                  <a:lnTo>
                    <a:pt x="15335" y="10920"/>
                  </a:lnTo>
                  <a:cubicBezTo>
                    <a:pt x="15335" y="10920"/>
                    <a:pt x="14889" y="10913"/>
                    <a:pt x="14873" y="10913"/>
                  </a:cubicBezTo>
                  <a:cubicBezTo>
                    <a:pt x="14363" y="10913"/>
                    <a:pt x="13850" y="10929"/>
                    <a:pt x="13392" y="10963"/>
                  </a:cubicBezTo>
                  <a:cubicBezTo>
                    <a:pt x="13572" y="11143"/>
                    <a:pt x="13646" y="11323"/>
                    <a:pt x="13708" y="11472"/>
                  </a:cubicBezTo>
                  <a:cubicBezTo>
                    <a:pt x="13753" y="11581"/>
                    <a:pt x="13792" y="11675"/>
                    <a:pt x="13863" y="11752"/>
                  </a:cubicBezTo>
                  <a:cubicBezTo>
                    <a:pt x="13918" y="11811"/>
                    <a:pt x="14134" y="11878"/>
                    <a:pt x="14343" y="11944"/>
                  </a:cubicBezTo>
                  <a:cubicBezTo>
                    <a:pt x="14683" y="12050"/>
                    <a:pt x="15105" y="12182"/>
                    <a:pt x="15388" y="12439"/>
                  </a:cubicBezTo>
                  <a:cubicBezTo>
                    <a:pt x="15743" y="12759"/>
                    <a:pt x="16091" y="13443"/>
                    <a:pt x="14435" y="14415"/>
                  </a:cubicBezTo>
                  <a:cubicBezTo>
                    <a:pt x="13722" y="14831"/>
                    <a:pt x="13580" y="15114"/>
                    <a:pt x="13849" y="15583"/>
                  </a:cubicBezTo>
                  <a:cubicBezTo>
                    <a:pt x="13900" y="15674"/>
                    <a:pt x="14195" y="15827"/>
                    <a:pt x="14411" y="15938"/>
                  </a:cubicBezTo>
                  <a:cubicBezTo>
                    <a:pt x="14874" y="16179"/>
                    <a:pt x="15451" y="16478"/>
                    <a:pt x="15428" y="16924"/>
                  </a:cubicBezTo>
                  <a:cubicBezTo>
                    <a:pt x="15398" y="17447"/>
                    <a:pt x="14544" y="17685"/>
                    <a:pt x="14035" y="17828"/>
                  </a:cubicBezTo>
                  <a:cubicBezTo>
                    <a:pt x="13923" y="17859"/>
                    <a:pt x="13818" y="17887"/>
                    <a:pt x="13737" y="17917"/>
                  </a:cubicBezTo>
                  <a:cubicBezTo>
                    <a:pt x="12446" y="18393"/>
                    <a:pt x="12284" y="18502"/>
                    <a:pt x="12328" y="19312"/>
                  </a:cubicBezTo>
                  <a:cubicBezTo>
                    <a:pt x="12335" y="19450"/>
                    <a:pt x="12367" y="19584"/>
                    <a:pt x="12399" y="19716"/>
                  </a:cubicBezTo>
                  <a:cubicBezTo>
                    <a:pt x="12471" y="20028"/>
                    <a:pt x="12555" y="20382"/>
                    <a:pt x="12350" y="20742"/>
                  </a:cubicBezTo>
                  <a:lnTo>
                    <a:pt x="12205" y="20999"/>
                  </a:lnTo>
                  <a:lnTo>
                    <a:pt x="11752" y="21032"/>
                  </a:lnTo>
                  <a:cubicBezTo>
                    <a:pt x="11323" y="21064"/>
                    <a:pt x="10937" y="21145"/>
                    <a:pt x="10540" y="21290"/>
                  </a:cubicBezTo>
                  <a:cubicBezTo>
                    <a:pt x="9963" y="21502"/>
                    <a:pt x="9419" y="21600"/>
                    <a:pt x="8830" y="21600"/>
                  </a:cubicBez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92" name="Shape 17071">
              <a:extLst>
                <a:ext uri="{FF2B5EF4-FFF2-40B4-BE49-F238E27FC236}">
                  <a16:creationId xmlns:a16="http://schemas.microsoft.com/office/drawing/2014/main" id="{18B79230-06DC-B2C7-EDAE-3976CC4BBEEF}"/>
                </a:ext>
              </a:extLst>
            </p:cNvPr>
            <p:cNvSpPr/>
            <p:nvPr/>
          </p:nvSpPr>
          <p:spPr>
            <a:xfrm>
              <a:off x="5191788" y="2609407"/>
              <a:ext cx="404982" cy="311911"/>
            </a:xfrm>
            <a:custGeom>
              <a:avLst/>
              <a:gdLst/>
              <a:ahLst/>
              <a:cxnLst>
                <a:cxn ang="0">
                  <a:pos x="wd2" y="hd2"/>
                </a:cxn>
                <a:cxn ang="5400000">
                  <a:pos x="wd2" y="hd2"/>
                </a:cxn>
                <a:cxn ang="10800000">
                  <a:pos x="wd2" y="hd2"/>
                </a:cxn>
                <a:cxn ang="16200000">
                  <a:pos x="wd2" y="hd2"/>
                </a:cxn>
              </a:cxnLst>
              <a:rect l="0" t="0" r="r" b="b"/>
              <a:pathLst>
                <a:path w="21325" h="21600" extrusionOk="0">
                  <a:moveTo>
                    <a:pt x="5477" y="21600"/>
                  </a:moveTo>
                  <a:cubicBezTo>
                    <a:pt x="5127" y="21600"/>
                    <a:pt x="4803" y="21358"/>
                    <a:pt x="4539" y="20903"/>
                  </a:cubicBezTo>
                  <a:cubicBezTo>
                    <a:pt x="4496" y="20828"/>
                    <a:pt x="4446" y="20750"/>
                    <a:pt x="4394" y="20668"/>
                  </a:cubicBezTo>
                  <a:cubicBezTo>
                    <a:pt x="4227" y="20407"/>
                    <a:pt x="4037" y="20111"/>
                    <a:pt x="3971" y="19779"/>
                  </a:cubicBezTo>
                  <a:cubicBezTo>
                    <a:pt x="3941" y="19634"/>
                    <a:pt x="3938" y="19502"/>
                    <a:pt x="3936" y="19386"/>
                  </a:cubicBezTo>
                  <a:cubicBezTo>
                    <a:pt x="3932" y="19183"/>
                    <a:pt x="3926" y="19108"/>
                    <a:pt x="3837" y="19011"/>
                  </a:cubicBezTo>
                  <a:cubicBezTo>
                    <a:pt x="3742" y="18951"/>
                    <a:pt x="3629" y="18850"/>
                    <a:pt x="3521" y="18752"/>
                  </a:cubicBezTo>
                  <a:cubicBezTo>
                    <a:pt x="3325" y="18574"/>
                    <a:pt x="3169" y="18434"/>
                    <a:pt x="2928" y="18382"/>
                  </a:cubicBezTo>
                  <a:cubicBezTo>
                    <a:pt x="2825" y="18359"/>
                    <a:pt x="2725" y="18346"/>
                    <a:pt x="2630" y="18346"/>
                  </a:cubicBezTo>
                  <a:cubicBezTo>
                    <a:pt x="2584" y="18346"/>
                    <a:pt x="2540" y="18349"/>
                    <a:pt x="2496" y="18356"/>
                  </a:cubicBezTo>
                  <a:lnTo>
                    <a:pt x="2147" y="18413"/>
                  </a:lnTo>
                  <a:lnTo>
                    <a:pt x="2259" y="17981"/>
                  </a:lnTo>
                  <a:cubicBezTo>
                    <a:pt x="2288" y="17869"/>
                    <a:pt x="2273" y="17725"/>
                    <a:pt x="2255" y="17559"/>
                  </a:cubicBezTo>
                  <a:cubicBezTo>
                    <a:pt x="2244" y="17451"/>
                    <a:pt x="2232" y="17341"/>
                    <a:pt x="2230" y="17229"/>
                  </a:cubicBezTo>
                  <a:cubicBezTo>
                    <a:pt x="2209" y="16411"/>
                    <a:pt x="2398" y="16174"/>
                    <a:pt x="2867" y="15795"/>
                  </a:cubicBezTo>
                  <a:cubicBezTo>
                    <a:pt x="2905" y="15765"/>
                    <a:pt x="2952" y="15736"/>
                    <a:pt x="3001" y="15706"/>
                  </a:cubicBezTo>
                  <a:cubicBezTo>
                    <a:pt x="3056" y="15673"/>
                    <a:pt x="3158" y="15610"/>
                    <a:pt x="3179" y="15571"/>
                  </a:cubicBezTo>
                  <a:cubicBezTo>
                    <a:pt x="3163" y="15567"/>
                    <a:pt x="3069" y="15460"/>
                    <a:pt x="3014" y="15397"/>
                  </a:cubicBezTo>
                  <a:cubicBezTo>
                    <a:pt x="2899" y="15267"/>
                    <a:pt x="2769" y="15120"/>
                    <a:pt x="2715" y="14914"/>
                  </a:cubicBezTo>
                  <a:cubicBezTo>
                    <a:pt x="2541" y="14247"/>
                    <a:pt x="2776" y="13832"/>
                    <a:pt x="3001" y="13545"/>
                  </a:cubicBezTo>
                  <a:cubicBezTo>
                    <a:pt x="3150" y="13354"/>
                    <a:pt x="3299" y="13084"/>
                    <a:pt x="3232" y="12951"/>
                  </a:cubicBezTo>
                  <a:cubicBezTo>
                    <a:pt x="3208" y="12904"/>
                    <a:pt x="3144" y="12860"/>
                    <a:pt x="3077" y="12814"/>
                  </a:cubicBezTo>
                  <a:cubicBezTo>
                    <a:pt x="2968" y="12739"/>
                    <a:pt x="2832" y="12646"/>
                    <a:pt x="2751" y="12457"/>
                  </a:cubicBezTo>
                  <a:cubicBezTo>
                    <a:pt x="2701" y="12338"/>
                    <a:pt x="2679" y="12223"/>
                    <a:pt x="2662" y="12130"/>
                  </a:cubicBezTo>
                  <a:cubicBezTo>
                    <a:pt x="2643" y="12029"/>
                    <a:pt x="2631" y="11970"/>
                    <a:pt x="2601" y="11922"/>
                  </a:cubicBezTo>
                  <a:cubicBezTo>
                    <a:pt x="2587" y="11898"/>
                    <a:pt x="2556" y="11867"/>
                    <a:pt x="2526" y="11837"/>
                  </a:cubicBezTo>
                  <a:cubicBezTo>
                    <a:pt x="2478" y="11789"/>
                    <a:pt x="2432" y="11740"/>
                    <a:pt x="2394" y="11684"/>
                  </a:cubicBezTo>
                  <a:lnTo>
                    <a:pt x="2191" y="11385"/>
                  </a:lnTo>
                  <a:lnTo>
                    <a:pt x="2474" y="11231"/>
                  </a:lnTo>
                  <a:cubicBezTo>
                    <a:pt x="2710" y="11103"/>
                    <a:pt x="3069" y="11054"/>
                    <a:pt x="3342" y="11049"/>
                  </a:cubicBezTo>
                  <a:cubicBezTo>
                    <a:pt x="3554" y="10581"/>
                    <a:pt x="3537" y="10431"/>
                    <a:pt x="3537" y="10430"/>
                  </a:cubicBezTo>
                  <a:cubicBezTo>
                    <a:pt x="3479" y="10405"/>
                    <a:pt x="3335" y="10283"/>
                    <a:pt x="3350" y="10018"/>
                  </a:cubicBezTo>
                  <a:cubicBezTo>
                    <a:pt x="3362" y="9768"/>
                    <a:pt x="3525" y="9627"/>
                    <a:pt x="3656" y="9513"/>
                  </a:cubicBezTo>
                  <a:cubicBezTo>
                    <a:pt x="3694" y="9479"/>
                    <a:pt x="3760" y="9422"/>
                    <a:pt x="3775" y="9396"/>
                  </a:cubicBezTo>
                  <a:cubicBezTo>
                    <a:pt x="3809" y="9307"/>
                    <a:pt x="3796" y="9142"/>
                    <a:pt x="3784" y="8982"/>
                  </a:cubicBezTo>
                  <a:cubicBezTo>
                    <a:pt x="3778" y="8915"/>
                    <a:pt x="3762" y="8627"/>
                    <a:pt x="3755" y="8542"/>
                  </a:cubicBezTo>
                  <a:cubicBezTo>
                    <a:pt x="3727" y="8176"/>
                    <a:pt x="3692" y="7719"/>
                    <a:pt x="3914" y="7362"/>
                  </a:cubicBezTo>
                  <a:cubicBezTo>
                    <a:pt x="4024" y="7186"/>
                    <a:pt x="4171" y="7037"/>
                    <a:pt x="4314" y="6894"/>
                  </a:cubicBezTo>
                  <a:cubicBezTo>
                    <a:pt x="4375" y="6833"/>
                    <a:pt x="4434" y="6774"/>
                    <a:pt x="4487" y="6714"/>
                  </a:cubicBezTo>
                  <a:cubicBezTo>
                    <a:pt x="4535" y="6660"/>
                    <a:pt x="4615" y="6595"/>
                    <a:pt x="4703" y="6525"/>
                  </a:cubicBezTo>
                  <a:cubicBezTo>
                    <a:pt x="4771" y="6471"/>
                    <a:pt x="4892" y="6375"/>
                    <a:pt x="4938" y="6318"/>
                  </a:cubicBezTo>
                  <a:cubicBezTo>
                    <a:pt x="4932" y="6321"/>
                    <a:pt x="4923" y="6322"/>
                    <a:pt x="4914" y="6322"/>
                  </a:cubicBezTo>
                  <a:cubicBezTo>
                    <a:pt x="4881" y="6322"/>
                    <a:pt x="4834" y="6307"/>
                    <a:pt x="4806" y="6298"/>
                  </a:cubicBezTo>
                  <a:lnTo>
                    <a:pt x="4712" y="6266"/>
                  </a:lnTo>
                  <a:cubicBezTo>
                    <a:pt x="4438" y="6153"/>
                    <a:pt x="4351" y="6011"/>
                    <a:pt x="4369" y="5699"/>
                  </a:cubicBezTo>
                  <a:cubicBezTo>
                    <a:pt x="4371" y="5657"/>
                    <a:pt x="4375" y="5604"/>
                    <a:pt x="4371" y="5535"/>
                  </a:cubicBezTo>
                  <a:cubicBezTo>
                    <a:pt x="4366" y="5451"/>
                    <a:pt x="4358" y="5325"/>
                    <a:pt x="4110" y="5325"/>
                  </a:cubicBezTo>
                  <a:cubicBezTo>
                    <a:pt x="3899" y="5325"/>
                    <a:pt x="3622" y="5430"/>
                    <a:pt x="3440" y="5534"/>
                  </a:cubicBezTo>
                  <a:cubicBezTo>
                    <a:pt x="3329" y="5599"/>
                    <a:pt x="3229" y="5630"/>
                    <a:pt x="3129" y="5630"/>
                  </a:cubicBezTo>
                  <a:cubicBezTo>
                    <a:pt x="3039" y="5630"/>
                    <a:pt x="2962" y="5605"/>
                    <a:pt x="2888" y="5582"/>
                  </a:cubicBezTo>
                  <a:cubicBezTo>
                    <a:pt x="2843" y="5567"/>
                    <a:pt x="2793" y="5551"/>
                    <a:pt x="2732" y="5539"/>
                  </a:cubicBezTo>
                  <a:cubicBezTo>
                    <a:pt x="2726" y="5538"/>
                    <a:pt x="2720" y="5538"/>
                    <a:pt x="2714" y="5538"/>
                  </a:cubicBezTo>
                  <a:cubicBezTo>
                    <a:pt x="2603" y="5538"/>
                    <a:pt x="2525" y="5573"/>
                    <a:pt x="2436" y="5613"/>
                  </a:cubicBezTo>
                  <a:cubicBezTo>
                    <a:pt x="2325" y="5662"/>
                    <a:pt x="2200" y="5718"/>
                    <a:pt x="2058" y="5718"/>
                  </a:cubicBezTo>
                  <a:cubicBezTo>
                    <a:pt x="1878" y="5716"/>
                    <a:pt x="1771" y="5622"/>
                    <a:pt x="1712" y="5544"/>
                  </a:cubicBezTo>
                  <a:cubicBezTo>
                    <a:pt x="1593" y="5385"/>
                    <a:pt x="1568" y="5168"/>
                    <a:pt x="1565" y="4965"/>
                  </a:cubicBezTo>
                  <a:cubicBezTo>
                    <a:pt x="1329" y="5034"/>
                    <a:pt x="1124" y="5232"/>
                    <a:pt x="925" y="5426"/>
                  </a:cubicBezTo>
                  <a:lnTo>
                    <a:pt x="438" y="5882"/>
                  </a:lnTo>
                  <a:lnTo>
                    <a:pt x="401" y="5232"/>
                  </a:lnTo>
                  <a:cubicBezTo>
                    <a:pt x="381" y="4943"/>
                    <a:pt x="364" y="4693"/>
                    <a:pt x="567" y="4349"/>
                  </a:cubicBezTo>
                  <a:cubicBezTo>
                    <a:pt x="738" y="4057"/>
                    <a:pt x="685" y="3924"/>
                    <a:pt x="456" y="3462"/>
                  </a:cubicBezTo>
                  <a:lnTo>
                    <a:pt x="346" y="3247"/>
                  </a:lnTo>
                  <a:cubicBezTo>
                    <a:pt x="144" y="2863"/>
                    <a:pt x="-161" y="2283"/>
                    <a:pt x="101" y="1747"/>
                  </a:cubicBezTo>
                  <a:cubicBezTo>
                    <a:pt x="303" y="1331"/>
                    <a:pt x="691" y="1079"/>
                    <a:pt x="1140" y="1073"/>
                  </a:cubicBezTo>
                  <a:cubicBezTo>
                    <a:pt x="1140" y="1073"/>
                    <a:pt x="1141" y="1073"/>
                    <a:pt x="1141" y="1073"/>
                  </a:cubicBezTo>
                  <a:cubicBezTo>
                    <a:pt x="1203" y="1073"/>
                    <a:pt x="1260" y="1078"/>
                    <a:pt x="1321" y="1084"/>
                  </a:cubicBezTo>
                  <a:cubicBezTo>
                    <a:pt x="1381" y="1089"/>
                    <a:pt x="1444" y="1096"/>
                    <a:pt x="1507" y="1096"/>
                  </a:cubicBezTo>
                  <a:cubicBezTo>
                    <a:pt x="1630" y="1096"/>
                    <a:pt x="1706" y="1070"/>
                    <a:pt x="1733" y="1020"/>
                  </a:cubicBezTo>
                  <a:cubicBezTo>
                    <a:pt x="1755" y="877"/>
                    <a:pt x="1773" y="766"/>
                    <a:pt x="1830" y="662"/>
                  </a:cubicBezTo>
                  <a:cubicBezTo>
                    <a:pt x="1938" y="461"/>
                    <a:pt x="2118" y="327"/>
                    <a:pt x="2237" y="238"/>
                  </a:cubicBezTo>
                  <a:cubicBezTo>
                    <a:pt x="2445" y="80"/>
                    <a:pt x="2662" y="0"/>
                    <a:pt x="2879" y="0"/>
                  </a:cubicBezTo>
                  <a:cubicBezTo>
                    <a:pt x="3005" y="0"/>
                    <a:pt x="3133" y="27"/>
                    <a:pt x="3262" y="80"/>
                  </a:cubicBezTo>
                  <a:cubicBezTo>
                    <a:pt x="3404" y="138"/>
                    <a:pt x="3505" y="237"/>
                    <a:pt x="3595" y="323"/>
                  </a:cubicBezTo>
                  <a:cubicBezTo>
                    <a:pt x="3652" y="379"/>
                    <a:pt x="3702" y="427"/>
                    <a:pt x="3756" y="458"/>
                  </a:cubicBezTo>
                  <a:cubicBezTo>
                    <a:pt x="3787" y="476"/>
                    <a:pt x="3837" y="485"/>
                    <a:pt x="3903" y="485"/>
                  </a:cubicBezTo>
                  <a:cubicBezTo>
                    <a:pt x="3962" y="485"/>
                    <a:pt x="4023" y="478"/>
                    <a:pt x="4082" y="472"/>
                  </a:cubicBezTo>
                  <a:cubicBezTo>
                    <a:pt x="4136" y="466"/>
                    <a:pt x="4188" y="461"/>
                    <a:pt x="4237" y="459"/>
                  </a:cubicBezTo>
                  <a:lnTo>
                    <a:pt x="4549" y="451"/>
                  </a:lnTo>
                  <a:cubicBezTo>
                    <a:pt x="4746" y="446"/>
                    <a:pt x="4942" y="440"/>
                    <a:pt x="5138" y="440"/>
                  </a:cubicBezTo>
                  <a:cubicBezTo>
                    <a:pt x="5278" y="440"/>
                    <a:pt x="5419" y="443"/>
                    <a:pt x="5560" y="450"/>
                  </a:cubicBezTo>
                  <a:lnTo>
                    <a:pt x="5893" y="466"/>
                  </a:lnTo>
                  <a:cubicBezTo>
                    <a:pt x="6281" y="483"/>
                    <a:pt x="6682" y="500"/>
                    <a:pt x="7079" y="577"/>
                  </a:cubicBezTo>
                  <a:cubicBezTo>
                    <a:pt x="7273" y="615"/>
                    <a:pt x="7457" y="680"/>
                    <a:pt x="7638" y="744"/>
                  </a:cubicBezTo>
                  <a:cubicBezTo>
                    <a:pt x="7875" y="828"/>
                    <a:pt x="8098" y="907"/>
                    <a:pt x="8332" y="916"/>
                  </a:cubicBezTo>
                  <a:cubicBezTo>
                    <a:pt x="8333" y="916"/>
                    <a:pt x="8334" y="916"/>
                    <a:pt x="8334" y="916"/>
                  </a:cubicBezTo>
                  <a:cubicBezTo>
                    <a:pt x="8540" y="916"/>
                    <a:pt x="8740" y="859"/>
                    <a:pt x="8952" y="799"/>
                  </a:cubicBezTo>
                  <a:cubicBezTo>
                    <a:pt x="9182" y="734"/>
                    <a:pt x="9420" y="667"/>
                    <a:pt x="9654" y="667"/>
                  </a:cubicBezTo>
                  <a:cubicBezTo>
                    <a:pt x="9804" y="667"/>
                    <a:pt x="9937" y="694"/>
                    <a:pt x="10060" y="750"/>
                  </a:cubicBezTo>
                  <a:lnTo>
                    <a:pt x="10184" y="809"/>
                  </a:lnTo>
                  <a:cubicBezTo>
                    <a:pt x="10311" y="870"/>
                    <a:pt x="10394" y="911"/>
                    <a:pt x="10506" y="911"/>
                  </a:cubicBezTo>
                  <a:cubicBezTo>
                    <a:pt x="10538" y="911"/>
                    <a:pt x="10574" y="908"/>
                    <a:pt x="10613" y="900"/>
                  </a:cubicBezTo>
                  <a:lnTo>
                    <a:pt x="10748" y="871"/>
                  </a:lnTo>
                  <a:cubicBezTo>
                    <a:pt x="10870" y="843"/>
                    <a:pt x="10983" y="819"/>
                    <a:pt x="11098" y="819"/>
                  </a:cubicBezTo>
                  <a:cubicBezTo>
                    <a:pt x="11235" y="819"/>
                    <a:pt x="11363" y="853"/>
                    <a:pt x="11489" y="922"/>
                  </a:cubicBezTo>
                  <a:cubicBezTo>
                    <a:pt x="11561" y="961"/>
                    <a:pt x="11629" y="1005"/>
                    <a:pt x="11695" y="1049"/>
                  </a:cubicBezTo>
                  <a:cubicBezTo>
                    <a:pt x="11822" y="1133"/>
                    <a:pt x="11931" y="1205"/>
                    <a:pt x="12055" y="1222"/>
                  </a:cubicBezTo>
                  <a:cubicBezTo>
                    <a:pt x="12063" y="1222"/>
                    <a:pt x="12071" y="1222"/>
                    <a:pt x="12078" y="1222"/>
                  </a:cubicBezTo>
                  <a:cubicBezTo>
                    <a:pt x="12215" y="1222"/>
                    <a:pt x="12310" y="1198"/>
                    <a:pt x="12405" y="1175"/>
                  </a:cubicBezTo>
                  <a:cubicBezTo>
                    <a:pt x="12531" y="1144"/>
                    <a:pt x="12656" y="1116"/>
                    <a:pt x="12775" y="1116"/>
                  </a:cubicBezTo>
                  <a:cubicBezTo>
                    <a:pt x="13040" y="1116"/>
                    <a:pt x="13245" y="1249"/>
                    <a:pt x="13401" y="1522"/>
                  </a:cubicBezTo>
                  <a:cubicBezTo>
                    <a:pt x="13467" y="1640"/>
                    <a:pt x="13497" y="1760"/>
                    <a:pt x="13521" y="1856"/>
                  </a:cubicBezTo>
                  <a:cubicBezTo>
                    <a:pt x="13548" y="1961"/>
                    <a:pt x="13559" y="1995"/>
                    <a:pt x="13580" y="2011"/>
                  </a:cubicBezTo>
                  <a:cubicBezTo>
                    <a:pt x="13682" y="2094"/>
                    <a:pt x="13840" y="2105"/>
                    <a:pt x="13982" y="2105"/>
                  </a:cubicBezTo>
                  <a:lnTo>
                    <a:pt x="14196" y="2102"/>
                  </a:lnTo>
                  <a:cubicBezTo>
                    <a:pt x="14435" y="2102"/>
                    <a:pt x="14507" y="2164"/>
                    <a:pt x="14638" y="2329"/>
                  </a:cubicBezTo>
                  <a:lnTo>
                    <a:pt x="14713" y="2420"/>
                  </a:lnTo>
                  <a:cubicBezTo>
                    <a:pt x="14814" y="2540"/>
                    <a:pt x="15002" y="2584"/>
                    <a:pt x="15183" y="2627"/>
                  </a:cubicBezTo>
                  <a:cubicBezTo>
                    <a:pt x="15252" y="2644"/>
                    <a:pt x="15319" y="2660"/>
                    <a:pt x="15381" y="2679"/>
                  </a:cubicBezTo>
                  <a:cubicBezTo>
                    <a:pt x="15677" y="2773"/>
                    <a:pt x="15956" y="2793"/>
                    <a:pt x="16252" y="2814"/>
                  </a:cubicBezTo>
                  <a:cubicBezTo>
                    <a:pt x="16382" y="2823"/>
                    <a:pt x="16513" y="2833"/>
                    <a:pt x="16646" y="2849"/>
                  </a:cubicBezTo>
                  <a:lnTo>
                    <a:pt x="16646" y="2706"/>
                  </a:lnTo>
                  <a:lnTo>
                    <a:pt x="16866" y="2705"/>
                  </a:lnTo>
                  <a:lnTo>
                    <a:pt x="16959" y="2449"/>
                  </a:lnTo>
                  <a:cubicBezTo>
                    <a:pt x="17029" y="2482"/>
                    <a:pt x="17301" y="2553"/>
                    <a:pt x="17456" y="2594"/>
                  </a:cubicBezTo>
                  <a:lnTo>
                    <a:pt x="17583" y="2630"/>
                  </a:lnTo>
                  <a:cubicBezTo>
                    <a:pt x="17951" y="2738"/>
                    <a:pt x="18304" y="2919"/>
                    <a:pt x="18626" y="3165"/>
                  </a:cubicBezTo>
                  <a:cubicBezTo>
                    <a:pt x="18674" y="3202"/>
                    <a:pt x="18720" y="3242"/>
                    <a:pt x="18765" y="3282"/>
                  </a:cubicBezTo>
                  <a:cubicBezTo>
                    <a:pt x="18846" y="3353"/>
                    <a:pt x="18916" y="3415"/>
                    <a:pt x="18986" y="3437"/>
                  </a:cubicBezTo>
                  <a:cubicBezTo>
                    <a:pt x="19053" y="3458"/>
                    <a:pt x="19127" y="3461"/>
                    <a:pt x="19205" y="3464"/>
                  </a:cubicBezTo>
                  <a:cubicBezTo>
                    <a:pt x="19335" y="3470"/>
                    <a:pt x="19482" y="3476"/>
                    <a:pt x="19641" y="3562"/>
                  </a:cubicBezTo>
                  <a:cubicBezTo>
                    <a:pt x="19808" y="3654"/>
                    <a:pt x="19950" y="3698"/>
                    <a:pt x="20079" y="3698"/>
                  </a:cubicBezTo>
                  <a:cubicBezTo>
                    <a:pt x="20130" y="3698"/>
                    <a:pt x="20179" y="3691"/>
                    <a:pt x="20225" y="3676"/>
                  </a:cubicBezTo>
                  <a:cubicBezTo>
                    <a:pt x="20277" y="3660"/>
                    <a:pt x="20329" y="3633"/>
                    <a:pt x="20381" y="3607"/>
                  </a:cubicBezTo>
                  <a:cubicBezTo>
                    <a:pt x="20493" y="3552"/>
                    <a:pt x="20619" y="3489"/>
                    <a:pt x="20763" y="3489"/>
                  </a:cubicBezTo>
                  <a:cubicBezTo>
                    <a:pt x="20862" y="3489"/>
                    <a:pt x="20957" y="3520"/>
                    <a:pt x="21045" y="3580"/>
                  </a:cubicBezTo>
                  <a:cubicBezTo>
                    <a:pt x="21082" y="3601"/>
                    <a:pt x="21123" y="3635"/>
                    <a:pt x="21165" y="3678"/>
                  </a:cubicBezTo>
                  <a:cubicBezTo>
                    <a:pt x="21439" y="3963"/>
                    <a:pt x="21293" y="4324"/>
                    <a:pt x="21222" y="4498"/>
                  </a:cubicBezTo>
                  <a:lnTo>
                    <a:pt x="21180" y="4606"/>
                  </a:lnTo>
                  <a:cubicBezTo>
                    <a:pt x="21155" y="4677"/>
                    <a:pt x="21166" y="4735"/>
                    <a:pt x="21204" y="4880"/>
                  </a:cubicBezTo>
                  <a:cubicBezTo>
                    <a:pt x="21242" y="5026"/>
                    <a:pt x="21294" y="5226"/>
                    <a:pt x="21241" y="5457"/>
                  </a:cubicBezTo>
                  <a:cubicBezTo>
                    <a:pt x="21166" y="5787"/>
                    <a:pt x="20891" y="5964"/>
                    <a:pt x="20669" y="6105"/>
                  </a:cubicBezTo>
                  <a:cubicBezTo>
                    <a:pt x="20609" y="6144"/>
                    <a:pt x="20552" y="6180"/>
                    <a:pt x="20509" y="6215"/>
                  </a:cubicBezTo>
                  <a:cubicBezTo>
                    <a:pt x="20351" y="6343"/>
                    <a:pt x="20191" y="6449"/>
                    <a:pt x="20031" y="6555"/>
                  </a:cubicBezTo>
                  <a:lnTo>
                    <a:pt x="19799" y="6710"/>
                  </a:lnTo>
                  <a:cubicBezTo>
                    <a:pt x="19715" y="6769"/>
                    <a:pt x="19644" y="6847"/>
                    <a:pt x="19573" y="6923"/>
                  </a:cubicBezTo>
                  <a:cubicBezTo>
                    <a:pt x="19474" y="7028"/>
                    <a:pt x="19372" y="7137"/>
                    <a:pt x="19243" y="7218"/>
                  </a:cubicBezTo>
                  <a:cubicBezTo>
                    <a:pt x="19034" y="7347"/>
                    <a:pt x="18816" y="7373"/>
                    <a:pt x="18605" y="7398"/>
                  </a:cubicBezTo>
                  <a:cubicBezTo>
                    <a:pt x="18492" y="7412"/>
                    <a:pt x="18379" y="7425"/>
                    <a:pt x="18273" y="7458"/>
                  </a:cubicBezTo>
                  <a:cubicBezTo>
                    <a:pt x="17538" y="7685"/>
                    <a:pt x="17119" y="7999"/>
                    <a:pt x="17085" y="8191"/>
                  </a:cubicBezTo>
                  <a:cubicBezTo>
                    <a:pt x="17071" y="8275"/>
                    <a:pt x="17067" y="8346"/>
                    <a:pt x="17063" y="8408"/>
                  </a:cubicBezTo>
                  <a:cubicBezTo>
                    <a:pt x="17049" y="8643"/>
                    <a:pt x="17021" y="8843"/>
                    <a:pt x="16797" y="9082"/>
                  </a:cubicBezTo>
                  <a:cubicBezTo>
                    <a:pt x="16375" y="9534"/>
                    <a:pt x="15893" y="10220"/>
                    <a:pt x="15508" y="10920"/>
                  </a:cubicBezTo>
                  <a:cubicBezTo>
                    <a:pt x="15310" y="11276"/>
                    <a:pt x="15009" y="11979"/>
                    <a:pt x="15205" y="12679"/>
                  </a:cubicBezTo>
                  <a:cubicBezTo>
                    <a:pt x="15252" y="12846"/>
                    <a:pt x="15373" y="13101"/>
                    <a:pt x="15471" y="13199"/>
                  </a:cubicBezTo>
                  <a:cubicBezTo>
                    <a:pt x="15487" y="13214"/>
                    <a:pt x="15544" y="13243"/>
                    <a:pt x="15582" y="13263"/>
                  </a:cubicBezTo>
                  <a:cubicBezTo>
                    <a:pt x="15731" y="13337"/>
                    <a:pt x="16041" y="13492"/>
                    <a:pt x="16002" y="13927"/>
                  </a:cubicBezTo>
                  <a:cubicBezTo>
                    <a:pt x="15964" y="14353"/>
                    <a:pt x="15590" y="14497"/>
                    <a:pt x="15342" y="14593"/>
                  </a:cubicBezTo>
                  <a:cubicBezTo>
                    <a:pt x="15273" y="14620"/>
                    <a:pt x="15208" y="14642"/>
                    <a:pt x="15167" y="14670"/>
                  </a:cubicBezTo>
                  <a:cubicBezTo>
                    <a:pt x="14800" y="14916"/>
                    <a:pt x="14510" y="15357"/>
                    <a:pt x="14307" y="15979"/>
                  </a:cubicBezTo>
                  <a:cubicBezTo>
                    <a:pt x="14211" y="16280"/>
                    <a:pt x="14191" y="16599"/>
                    <a:pt x="14191" y="16986"/>
                  </a:cubicBezTo>
                  <a:lnTo>
                    <a:pt x="14191" y="17235"/>
                  </a:lnTo>
                  <a:lnTo>
                    <a:pt x="13688" y="17332"/>
                  </a:lnTo>
                  <a:cubicBezTo>
                    <a:pt x="13537" y="17363"/>
                    <a:pt x="13386" y="17394"/>
                    <a:pt x="13229" y="17419"/>
                  </a:cubicBezTo>
                  <a:cubicBezTo>
                    <a:pt x="12849" y="17478"/>
                    <a:pt x="12421" y="17894"/>
                    <a:pt x="12295" y="18327"/>
                  </a:cubicBezTo>
                  <a:cubicBezTo>
                    <a:pt x="12268" y="18417"/>
                    <a:pt x="12253" y="18517"/>
                    <a:pt x="12237" y="18618"/>
                  </a:cubicBezTo>
                  <a:cubicBezTo>
                    <a:pt x="12199" y="18852"/>
                    <a:pt x="12156" y="19117"/>
                    <a:pt x="12011" y="19335"/>
                  </a:cubicBezTo>
                  <a:cubicBezTo>
                    <a:pt x="11888" y="19519"/>
                    <a:pt x="11747" y="19612"/>
                    <a:pt x="11590" y="19612"/>
                  </a:cubicBezTo>
                  <a:cubicBezTo>
                    <a:pt x="11451" y="19612"/>
                    <a:pt x="11330" y="19537"/>
                    <a:pt x="11224" y="19471"/>
                  </a:cubicBezTo>
                  <a:cubicBezTo>
                    <a:pt x="11148" y="19424"/>
                    <a:pt x="11077" y="19381"/>
                    <a:pt x="11015" y="19372"/>
                  </a:cubicBezTo>
                  <a:cubicBezTo>
                    <a:pt x="11013" y="19372"/>
                    <a:pt x="11012" y="19372"/>
                    <a:pt x="11011" y="19372"/>
                  </a:cubicBezTo>
                  <a:cubicBezTo>
                    <a:pt x="10945" y="19372"/>
                    <a:pt x="10897" y="19416"/>
                    <a:pt x="10818" y="19493"/>
                  </a:cubicBezTo>
                  <a:cubicBezTo>
                    <a:pt x="10728" y="19581"/>
                    <a:pt x="10616" y="19690"/>
                    <a:pt x="10460" y="19722"/>
                  </a:cubicBezTo>
                  <a:cubicBezTo>
                    <a:pt x="10413" y="19732"/>
                    <a:pt x="10367" y="19736"/>
                    <a:pt x="10320" y="19736"/>
                  </a:cubicBezTo>
                  <a:cubicBezTo>
                    <a:pt x="10188" y="19736"/>
                    <a:pt x="10068" y="19702"/>
                    <a:pt x="9952" y="19669"/>
                  </a:cubicBezTo>
                  <a:cubicBezTo>
                    <a:pt x="9874" y="19647"/>
                    <a:pt x="9797" y="19625"/>
                    <a:pt x="9720" y="19618"/>
                  </a:cubicBezTo>
                  <a:lnTo>
                    <a:pt x="9491" y="19595"/>
                  </a:lnTo>
                  <a:cubicBezTo>
                    <a:pt x="9248" y="19570"/>
                    <a:pt x="9005" y="19545"/>
                    <a:pt x="8762" y="19545"/>
                  </a:cubicBezTo>
                  <a:cubicBezTo>
                    <a:pt x="8622" y="19545"/>
                    <a:pt x="8482" y="19554"/>
                    <a:pt x="8342" y="19576"/>
                  </a:cubicBezTo>
                  <a:cubicBezTo>
                    <a:pt x="8004" y="19629"/>
                    <a:pt x="7687" y="19816"/>
                    <a:pt x="7351" y="20014"/>
                  </a:cubicBezTo>
                  <a:lnTo>
                    <a:pt x="7063" y="20180"/>
                  </a:lnTo>
                  <a:cubicBezTo>
                    <a:pt x="6979" y="20227"/>
                    <a:pt x="6886" y="20265"/>
                    <a:pt x="6793" y="20303"/>
                  </a:cubicBezTo>
                  <a:cubicBezTo>
                    <a:pt x="6649" y="20361"/>
                    <a:pt x="6514" y="20416"/>
                    <a:pt x="6420" y="20510"/>
                  </a:cubicBezTo>
                  <a:cubicBezTo>
                    <a:pt x="6339" y="20592"/>
                    <a:pt x="6289" y="20725"/>
                    <a:pt x="6231" y="20879"/>
                  </a:cubicBezTo>
                  <a:cubicBezTo>
                    <a:pt x="6119" y="21181"/>
                    <a:pt x="5964" y="21595"/>
                    <a:pt x="5484" y="21600"/>
                  </a:cubicBezTo>
                  <a:lnTo>
                    <a:pt x="5477" y="21600"/>
                  </a:ln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93" name="Shape 17072">
              <a:extLst>
                <a:ext uri="{FF2B5EF4-FFF2-40B4-BE49-F238E27FC236}">
                  <a16:creationId xmlns:a16="http://schemas.microsoft.com/office/drawing/2014/main" id="{51F56EF8-FFB1-F2A7-E247-7DF6572AEA60}"/>
                </a:ext>
              </a:extLst>
            </p:cNvPr>
            <p:cNvSpPr/>
            <p:nvPr/>
          </p:nvSpPr>
          <p:spPr>
            <a:xfrm>
              <a:off x="5678865" y="2361614"/>
              <a:ext cx="33770" cy="39145"/>
            </a:xfrm>
            <a:custGeom>
              <a:avLst/>
              <a:gdLst/>
              <a:ahLst/>
              <a:cxnLst>
                <a:cxn ang="0">
                  <a:pos x="wd2" y="hd2"/>
                </a:cxn>
                <a:cxn ang="5400000">
                  <a:pos x="wd2" y="hd2"/>
                </a:cxn>
                <a:cxn ang="10800000">
                  <a:pos x="wd2" y="hd2"/>
                </a:cxn>
                <a:cxn ang="16200000">
                  <a:pos x="wd2" y="hd2"/>
                </a:cxn>
              </a:cxnLst>
              <a:rect l="0" t="0" r="r" b="b"/>
              <a:pathLst>
                <a:path w="20659" h="21600" extrusionOk="0">
                  <a:moveTo>
                    <a:pt x="13301" y="20905"/>
                  </a:moveTo>
                  <a:cubicBezTo>
                    <a:pt x="11484" y="20461"/>
                    <a:pt x="9707" y="20198"/>
                    <a:pt x="7666" y="20210"/>
                  </a:cubicBezTo>
                  <a:lnTo>
                    <a:pt x="5757" y="20222"/>
                  </a:lnTo>
                  <a:lnTo>
                    <a:pt x="4751" y="19986"/>
                  </a:lnTo>
                  <a:cubicBezTo>
                    <a:pt x="-438" y="17716"/>
                    <a:pt x="-121" y="9076"/>
                    <a:pt x="100" y="6480"/>
                  </a:cubicBezTo>
                  <a:lnTo>
                    <a:pt x="201" y="5314"/>
                  </a:lnTo>
                  <a:lnTo>
                    <a:pt x="1321" y="4705"/>
                  </a:lnTo>
                  <a:cubicBezTo>
                    <a:pt x="2080" y="4293"/>
                    <a:pt x="2953" y="3876"/>
                    <a:pt x="3861" y="3444"/>
                  </a:cubicBezTo>
                  <a:cubicBezTo>
                    <a:pt x="5007" y="2898"/>
                    <a:pt x="6224" y="2321"/>
                    <a:pt x="7335" y="1669"/>
                  </a:cubicBezTo>
                  <a:lnTo>
                    <a:pt x="10170" y="0"/>
                  </a:lnTo>
                  <a:lnTo>
                    <a:pt x="11189" y="2890"/>
                  </a:lnTo>
                  <a:cubicBezTo>
                    <a:pt x="11850" y="4760"/>
                    <a:pt x="13865" y="8255"/>
                    <a:pt x="15752" y="8255"/>
                  </a:cubicBezTo>
                  <a:cubicBezTo>
                    <a:pt x="16506" y="8188"/>
                    <a:pt x="16969" y="8161"/>
                    <a:pt x="17326" y="8161"/>
                  </a:cubicBezTo>
                  <a:lnTo>
                    <a:pt x="18799" y="8161"/>
                  </a:lnTo>
                  <a:lnTo>
                    <a:pt x="20267" y="9484"/>
                  </a:lnTo>
                  <a:cubicBezTo>
                    <a:pt x="21162" y="10863"/>
                    <a:pt x="20351" y="12127"/>
                    <a:pt x="19562" y="13349"/>
                  </a:cubicBezTo>
                  <a:cubicBezTo>
                    <a:pt x="18777" y="14566"/>
                    <a:pt x="17591" y="16408"/>
                    <a:pt x="16585" y="19350"/>
                  </a:cubicBezTo>
                  <a:lnTo>
                    <a:pt x="15818" y="21600"/>
                  </a:lnTo>
                  <a:cubicBezTo>
                    <a:pt x="14950" y="21337"/>
                    <a:pt x="14121" y="21105"/>
                    <a:pt x="13301" y="20905"/>
                  </a:cubicBezTo>
                  <a:close/>
                </a:path>
              </a:pathLst>
            </a:custGeom>
            <a:solidFill>
              <a:schemeClr val="bg1">
                <a:lumMod val="8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94" name="Shape 17073">
              <a:extLst>
                <a:ext uri="{FF2B5EF4-FFF2-40B4-BE49-F238E27FC236}">
                  <a16:creationId xmlns:a16="http://schemas.microsoft.com/office/drawing/2014/main" id="{F0C3B65A-7410-3978-DC85-218AC664637C}"/>
                </a:ext>
              </a:extLst>
            </p:cNvPr>
            <p:cNvSpPr/>
            <p:nvPr/>
          </p:nvSpPr>
          <p:spPr>
            <a:xfrm>
              <a:off x="5605067" y="2245006"/>
              <a:ext cx="128583" cy="114943"/>
            </a:xfrm>
            <a:custGeom>
              <a:avLst/>
              <a:gdLst/>
              <a:ahLst/>
              <a:cxnLst>
                <a:cxn ang="0">
                  <a:pos x="wd2" y="hd2"/>
                </a:cxn>
                <a:cxn ang="5400000">
                  <a:pos x="wd2" y="hd2"/>
                </a:cxn>
                <a:cxn ang="10800000">
                  <a:pos x="wd2" y="hd2"/>
                </a:cxn>
                <a:cxn ang="16200000">
                  <a:pos x="wd2" y="hd2"/>
                </a:cxn>
              </a:cxnLst>
              <a:rect l="0" t="0" r="r" b="b"/>
              <a:pathLst>
                <a:path w="20916" h="21600" extrusionOk="0">
                  <a:moveTo>
                    <a:pt x="14611" y="21600"/>
                  </a:moveTo>
                  <a:cubicBezTo>
                    <a:pt x="14448" y="21288"/>
                    <a:pt x="14169" y="21172"/>
                    <a:pt x="13690" y="20991"/>
                  </a:cubicBezTo>
                  <a:cubicBezTo>
                    <a:pt x="13486" y="20915"/>
                    <a:pt x="13280" y="20836"/>
                    <a:pt x="13078" y="20736"/>
                  </a:cubicBezTo>
                  <a:cubicBezTo>
                    <a:pt x="12831" y="20616"/>
                    <a:pt x="12064" y="20242"/>
                    <a:pt x="11976" y="19408"/>
                  </a:cubicBezTo>
                  <a:cubicBezTo>
                    <a:pt x="11919" y="18862"/>
                    <a:pt x="12176" y="18342"/>
                    <a:pt x="12740" y="17860"/>
                  </a:cubicBezTo>
                  <a:cubicBezTo>
                    <a:pt x="12778" y="17828"/>
                    <a:pt x="12810" y="17799"/>
                    <a:pt x="12836" y="17774"/>
                  </a:cubicBezTo>
                  <a:cubicBezTo>
                    <a:pt x="12768" y="17704"/>
                    <a:pt x="12661" y="17608"/>
                    <a:pt x="12500" y="17477"/>
                  </a:cubicBezTo>
                  <a:cubicBezTo>
                    <a:pt x="11685" y="16811"/>
                    <a:pt x="10796" y="16328"/>
                    <a:pt x="9859" y="16044"/>
                  </a:cubicBezTo>
                  <a:cubicBezTo>
                    <a:pt x="9049" y="15801"/>
                    <a:pt x="8063" y="15505"/>
                    <a:pt x="7247" y="15505"/>
                  </a:cubicBezTo>
                  <a:cubicBezTo>
                    <a:pt x="6912" y="15505"/>
                    <a:pt x="6644" y="15556"/>
                    <a:pt x="6449" y="15655"/>
                  </a:cubicBezTo>
                  <a:cubicBezTo>
                    <a:pt x="6179" y="15791"/>
                    <a:pt x="5973" y="15981"/>
                    <a:pt x="5755" y="16183"/>
                  </a:cubicBezTo>
                  <a:cubicBezTo>
                    <a:pt x="5370" y="16536"/>
                    <a:pt x="4893" y="16976"/>
                    <a:pt x="4117" y="16976"/>
                  </a:cubicBezTo>
                  <a:cubicBezTo>
                    <a:pt x="3969" y="16976"/>
                    <a:pt x="3809" y="16962"/>
                    <a:pt x="3632" y="16924"/>
                  </a:cubicBezTo>
                  <a:cubicBezTo>
                    <a:pt x="3135" y="16821"/>
                    <a:pt x="2673" y="16769"/>
                    <a:pt x="2209" y="16769"/>
                  </a:cubicBezTo>
                  <a:cubicBezTo>
                    <a:pt x="1743" y="16769"/>
                    <a:pt x="1277" y="16821"/>
                    <a:pt x="773" y="16924"/>
                  </a:cubicBezTo>
                  <a:lnTo>
                    <a:pt x="409" y="17014"/>
                  </a:lnTo>
                  <a:lnTo>
                    <a:pt x="0" y="15536"/>
                  </a:lnTo>
                  <a:cubicBezTo>
                    <a:pt x="178" y="15457"/>
                    <a:pt x="306" y="15369"/>
                    <a:pt x="402" y="15260"/>
                  </a:cubicBezTo>
                  <a:cubicBezTo>
                    <a:pt x="539" y="15101"/>
                    <a:pt x="661" y="14838"/>
                    <a:pt x="791" y="14558"/>
                  </a:cubicBezTo>
                  <a:cubicBezTo>
                    <a:pt x="932" y="14255"/>
                    <a:pt x="1093" y="13911"/>
                    <a:pt x="1320" y="13607"/>
                  </a:cubicBezTo>
                  <a:cubicBezTo>
                    <a:pt x="1753" y="13024"/>
                    <a:pt x="2259" y="12630"/>
                    <a:pt x="2749" y="12247"/>
                  </a:cubicBezTo>
                  <a:lnTo>
                    <a:pt x="2995" y="12055"/>
                  </a:lnTo>
                  <a:cubicBezTo>
                    <a:pt x="3736" y="11462"/>
                    <a:pt x="4316" y="10657"/>
                    <a:pt x="4931" y="9804"/>
                  </a:cubicBezTo>
                  <a:cubicBezTo>
                    <a:pt x="5136" y="9519"/>
                    <a:pt x="5341" y="9235"/>
                    <a:pt x="5551" y="8960"/>
                  </a:cubicBezTo>
                  <a:cubicBezTo>
                    <a:pt x="6192" y="8117"/>
                    <a:pt x="7070" y="6960"/>
                    <a:pt x="7060" y="5905"/>
                  </a:cubicBezTo>
                  <a:cubicBezTo>
                    <a:pt x="7059" y="5742"/>
                    <a:pt x="7033" y="5537"/>
                    <a:pt x="7008" y="5312"/>
                  </a:cubicBezTo>
                  <a:cubicBezTo>
                    <a:pt x="6896" y="4317"/>
                    <a:pt x="6708" y="2654"/>
                    <a:pt x="7974" y="2094"/>
                  </a:cubicBezTo>
                  <a:cubicBezTo>
                    <a:pt x="8185" y="2001"/>
                    <a:pt x="8388" y="1954"/>
                    <a:pt x="8579" y="1954"/>
                  </a:cubicBezTo>
                  <a:cubicBezTo>
                    <a:pt x="9776" y="1954"/>
                    <a:pt x="9887" y="3483"/>
                    <a:pt x="9930" y="4058"/>
                  </a:cubicBezTo>
                  <a:cubicBezTo>
                    <a:pt x="10083" y="6003"/>
                    <a:pt x="10431" y="6467"/>
                    <a:pt x="10499" y="6540"/>
                  </a:cubicBezTo>
                  <a:cubicBezTo>
                    <a:pt x="10478" y="6485"/>
                    <a:pt x="10591" y="6254"/>
                    <a:pt x="10639" y="5958"/>
                  </a:cubicBezTo>
                  <a:cubicBezTo>
                    <a:pt x="10702" y="5576"/>
                    <a:pt x="10626" y="5177"/>
                    <a:pt x="10545" y="4755"/>
                  </a:cubicBezTo>
                  <a:cubicBezTo>
                    <a:pt x="10384" y="3920"/>
                    <a:pt x="10165" y="2775"/>
                    <a:pt x="11187" y="1681"/>
                  </a:cubicBezTo>
                  <a:cubicBezTo>
                    <a:pt x="11931" y="881"/>
                    <a:pt x="12955" y="709"/>
                    <a:pt x="13779" y="570"/>
                  </a:cubicBezTo>
                  <a:lnTo>
                    <a:pt x="14094" y="515"/>
                  </a:lnTo>
                  <a:cubicBezTo>
                    <a:pt x="14401" y="460"/>
                    <a:pt x="14706" y="392"/>
                    <a:pt x="15010" y="324"/>
                  </a:cubicBezTo>
                  <a:cubicBezTo>
                    <a:pt x="15727" y="165"/>
                    <a:pt x="16468" y="0"/>
                    <a:pt x="17220" y="0"/>
                  </a:cubicBezTo>
                  <a:cubicBezTo>
                    <a:pt x="18108" y="0"/>
                    <a:pt x="18879" y="233"/>
                    <a:pt x="19579" y="712"/>
                  </a:cubicBezTo>
                  <a:cubicBezTo>
                    <a:pt x="21600" y="2107"/>
                    <a:pt x="20800" y="4577"/>
                    <a:pt x="20538" y="5387"/>
                  </a:cubicBezTo>
                  <a:cubicBezTo>
                    <a:pt x="20273" y="6199"/>
                    <a:pt x="20012" y="6686"/>
                    <a:pt x="19328" y="7094"/>
                  </a:cubicBezTo>
                  <a:cubicBezTo>
                    <a:pt x="19520" y="7153"/>
                    <a:pt x="19684" y="7258"/>
                    <a:pt x="19817" y="7411"/>
                  </a:cubicBezTo>
                  <a:cubicBezTo>
                    <a:pt x="20036" y="7662"/>
                    <a:pt x="20145" y="8009"/>
                    <a:pt x="20144" y="8439"/>
                  </a:cubicBezTo>
                  <a:cubicBezTo>
                    <a:pt x="20144" y="9123"/>
                    <a:pt x="19741" y="9483"/>
                    <a:pt x="19524" y="9677"/>
                  </a:cubicBezTo>
                  <a:cubicBezTo>
                    <a:pt x="19275" y="9995"/>
                    <a:pt x="19198" y="10252"/>
                    <a:pt x="19117" y="10524"/>
                  </a:cubicBezTo>
                  <a:cubicBezTo>
                    <a:pt x="18982" y="10974"/>
                    <a:pt x="18830" y="11483"/>
                    <a:pt x="18476" y="11899"/>
                  </a:cubicBezTo>
                  <a:cubicBezTo>
                    <a:pt x="17779" y="12715"/>
                    <a:pt x="16776" y="12715"/>
                    <a:pt x="16238" y="12715"/>
                  </a:cubicBezTo>
                  <a:lnTo>
                    <a:pt x="15955" y="11940"/>
                  </a:lnTo>
                  <a:lnTo>
                    <a:pt x="15959" y="12715"/>
                  </a:lnTo>
                  <a:cubicBezTo>
                    <a:pt x="15959" y="12715"/>
                    <a:pt x="14939" y="12718"/>
                    <a:pt x="14851" y="12718"/>
                  </a:cubicBezTo>
                  <a:cubicBezTo>
                    <a:pt x="14997" y="13106"/>
                    <a:pt x="15163" y="13487"/>
                    <a:pt x="15355" y="13886"/>
                  </a:cubicBezTo>
                  <a:cubicBezTo>
                    <a:pt x="15853" y="14913"/>
                    <a:pt x="15564" y="15864"/>
                    <a:pt x="15332" y="16629"/>
                  </a:cubicBezTo>
                  <a:lnTo>
                    <a:pt x="15203" y="17073"/>
                  </a:lnTo>
                  <a:cubicBezTo>
                    <a:pt x="14904" y="18216"/>
                    <a:pt x="15308" y="19488"/>
                    <a:pt x="15749" y="20693"/>
                  </a:cubicBezTo>
                  <a:lnTo>
                    <a:pt x="14611" y="21600"/>
                  </a:lnTo>
                  <a:close/>
                </a:path>
              </a:pathLst>
            </a:custGeom>
            <a:solidFill>
              <a:schemeClr val="accent2"/>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95" name="Shape 17074">
              <a:extLst>
                <a:ext uri="{FF2B5EF4-FFF2-40B4-BE49-F238E27FC236}">
                  <a16:creationId xmlns:a16="http://schemas.microsoft.com/office/drawing/2014/main" id="{8BD53EB1-B0DE-5D82-6258-0009F04C2F15}"/>
                </a:ext>
              </a:extLst>
            </p:cNvPr>
            <p:cNvSpPr/>
            <p:nvPr/>
          </p:nvSpPr>
          <p:spPr>
            <a:xfrm>
              <a:off x="5575546" y="2317886"/>
              <a:ext cx="131954" cy="83911"/>
            </a:xfrm>
            <a:custGeom>
              <a:avLst/>
              <a:gdLst/>
              <a:ahLst/>
              <a:cxnLst>
                <a:cxn ang="0">
                  <a:pos x="wd2" y="hd2"/>
                </a:cxn>
                <a:cxn ang="5400000">
                  <a:pos x="wd2" y="hd2"/>
                </a:cxn>
                <a:cxn ang="10800000">
                  <a:pos x="wd2" y="hd2"/>
                </a:cxn>
                <a:cxn ang="16200000">
                  <a:pos x="wd2" y="hd2"/>
                </a:cxn>
              </a:cxnLst>
              <a:rect l="0" t="0" r="r" b="b"/>
              <a:pathLst>
                <a:path w="20964" h="21600" extrusionOk="0">
                  <a:moveTo>
                    <a:pt x="18141" y="21600"/>
                  </a:moveTo>
                  <a:cubicBezTo>
                    <a:pt x="17370" y="21589"/>
                    <a:pt x="16483" y="21512"/>
                    <a:pt x="15629" y="20708"/>
                  </a:cubicBezTo>
                  <a:cubicBezTo>
                    <a:pt x="15223" y="20332"/>
                    <a:pt x="14895" y="19849"/>
                    <a:pt x="14576" y="19381"/>
                  </a:cubicBezTo>
                  <a:cubicBezTo>
                    <a:pt x="14385" y="19101"/>
                    <a:pt x="14194" y="18819"/>
                    <a:pt x="13989" y="18575"/>
                  </a:cubicBezTo>
                  <a:cubicBezTo>
                    <a:pt x="13467" y="17960"/>
                    <a:pt x="12906" y="17650"/>
                    <a:pt x="12314" y="17320"/>
                  </a:cubicBezTo>
                  <a:cubicBezTo>
                    <a:pt x="11503" y="16871"/>
                    <a:pt x="10666" y="16408"/>
                    <a:pt x="9898" y="15173"/>
                  </a:cubicBezTo>
                  <a:cubicBezTo>
                    <a:pt x="9255" y="14136"/>
                    <a:pt x="8583" y="13347"/>
                    <a:pt x="7718" y="12612"/>
                  </a:cubicBezTo>
                  <a:cubicBezTo>
                    <a:pt x="6984" y="11985"/>
                    <a:pt x="6227" y="11450"/>
                    <a:pt x="5470" y="10912"/>
                  </a:cubicBezTo>
                  <a:cubicBezTo>
                    <a:pt x="4653" y="10333"/>
                    <a:pt x="3836" y="9752"/>
                    <a:pt x="3040" y="9065"/>
                  </a:cubicBezTo>
                  <a:lnTo>
                    <a:pt x="2803" y="8869"/>
                  </a:lnTo>
                  <a:cubicBezTo>
                    <a:pt x="2402" y="8548"/>
                    <a:pt x="1855" y="8111"/>
                    <a:pt x="1685" y="6896"/>
                  </a:cubicBezTo>
                  <a:lnTo>
                    <a:pt x="1661" y="6724"/>
                  </a:lnTo>
                  <a:cubicBezTo>
                    <a:pt x="1661" y="6724"/>
                    <a:pt x="1694" y="6213"/>
                    <a:pt x="1694" y="6209"/>
                  </a:cubicBezTo>
                  <a:lnTo>
                    <a:pt x="0" y="6209"/>
                  </a:lnTo>
                  <a:lnTo>
                    <a:pt x="2035" y="4236"/>
                  </a:lnTo>
                  <a:cubicBezTo>
                    <a:pt x="3159" y="3146"/>
                    <a:pt x="4467" y="2343"/>
                    <a:pt x="5716" y="1979"/>
                  </a:cubicBezTo>
                  <a:cubicBezTo>
                    <a:pt x="6293" y="1812"/>
                    <a:pt x="6826" y="1729"/>
                    <a:pt x="7356" y="1729"/>
                  </a:cubicBezTo>
                  <a:cubicBezTo>
                    <a:pt x="7887" y="1729"/>
                    <a:pt x="8416" y="1812"/>
                    <a:pt x="8984" y="1979"/>
                  </a:cubicBezTo>
                  <a:cubicBezTo>
                    <a:pt x="9070" y="2004"/>
                    <a:pt x="9148" y="2015"/>
                    <a:pt x="9220" y="2015"/>
                  </a:cubicBezTo>
                  <a:cubicBezTo>
                    <a:pt x="9496" y="2015"/>
                    <a:pt x="9654" y="1827"/>
                    <a:pt x="9984" y="1400"/>
                  </a:cubicBezTo>
                  <a:cubicBezTo>
                    <a:pt x="10229" y="1083"/>
                    <a:pt x="10534" y="689"/>
                    <a:pt x="10957" y="388"/>
                  </a:cubicBezTo>
                  <a:cubicBezTo>
                    <a:pt x="11324" y="126"/>
                    <a:pt x="11755" y="0"/>
                    <a:pt x="12277" y="0"/>
                  </a:cubicBezTo>
                  <a:cubicBezTo>
                    <a:pt x="13246" y="0"/>
                    <a:pt x="14305" y="445"/>
                    <a:pt x="15078" y="771"/>
                  </a:cubicBezTo>
                  <a:cubicBezTo>
                    <a:pt x="16240" y="1264"/>
                    <a:pt x="17255" y="2035"/>
                    <a:pt x="18182" y="3098"/>
                  </a:cubicBezTo>
                  <a:cubicBezTo>
                    <a:pt x="18673" y="3660"/>
                    <a:pt x="19154" y="4289"/>
                    <a:pt x="19161" y="5221"/>
                  </a:cubicBezTo>
                  <a:cubicBezTo>
                    <a:pt x="19168" y="6068"/>
                    <a:pt x="18780" y="6645"/>
                    <a:pt x="18441" y="7053"/>
                  </a:cubicBezTo>
                  <a:cubicBezTo>
                    <a:pt x="18392" y="7114"/>
                    <a:pt x="18352" y="7165"/>
                    <a:pt x="18319" y="7211"/>
                  </a:cubicBezTo>
                  <a:cubicBezTo>
                    <a:pt x="18365" y="7240"/>
                    <a:pt x="18424" y="7288"/>
                    <a:pt x="18499" y="7339"/>
                  </a:cubicBezTo>
                  <a:cubicBezTo>
                    <a:pt x="18662" y="7453"/>
                    <a:pt x="18824" y="7537"/>
                    <a:pt x="18985" y="7621"/>
                  </a:cubicBezTo>
                  <a:cubicBezTo>
                    <a:pt x="19596" y="7944"/>
                    <a:pt x="20356" y="8347"/>
                    <a:pt x="20754" y="9829"/>
                  </a:cubicBezTo>
                  <a:cubicBezTo>
                    <a:pt x="21600" y="13035"/>
                    <a:pt x="19697" y="14662"/>
                    <a:pt x="18560" y="15633"/>
                  </a:cubicBezTo>
                  <a:cubicBezTo>
                    <a:pt x="18453" y="15725"/>
                    <a:pt x="18348" y="15814"/>
                    <a:pt x="18247" y="15902"/>
                  </a:cubicBezTo>
                  <a:cubicBezTo>
                    <a:pt x="18220" y="17643"/>
                    <a:pt x="18435" y="19347"/>
                    <a:pt x="18733" y="19581"/>
                  </a:cubicBezTo>
                  <a:lnTo>
                    <a:pt x="18440" y="21600"/>
                  </a:lnTo>
                  <a:lnTo>
                    <a:pt x="18141" y="21600"/>
                  </a:lnTo>
                  <a:close/>
                </a:path>
              </a:pathLst>
            </a:custGeom>
            <a:solidFill>
              <a:srgbClr val="0A5D7A"/>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96" name="Shape 17075">
              <a:extLst>
                <a:ext uri="{FF2B5EF4-FFF2-40B4-BE49-F238E27FC236}">
                  <a16:creationId xmlns:a16="http://schemas.microsoft.com/office/drawing/2014/main" id="{897CF31B-5DED-E799-46AF-A2C5263A951E}"/>
                </a:ext>
              </a:extLst>
            </p:cNvPr>
            <p:cNvSpPr/>
            <p:nvPr/>
          </p:nvSpPr>
          <p:spPr>
            <a:xfrm>
              <a:off x="5752665" y="2084670"/>
              <a:ext cx="86570" cy="133036"/>
            </a:xfrm>
            <a:custGeom>
              <a:avLst/>
              <a:gdLst/>
              <a:ahLst/>
              <a:cxnLst>
                <a:cxn ang="0">
                  <a:pos x="wd2" y="hd2"/>
                </a:cxn>
                <a:cxn ang="5400000">
                  <a:pos x="wd2" y="hd2"/>
                </a:cxn>
                <a:cxn ang="10800000">
                  <a:pos x="wd2" y="hd2"/>
                </a:cxn>
                <a:cxn ang="16200000">
                  <a:pos x="wd2" y="hd2"/>
                </a:cxn>
              </a:cxnLst>
              <a:rect l="0" t="0" r="r" b="b"/>
              <a:pathLst>
                <a:path w="20717" h="21600" extrusionOk="0">
                  <a:moveTo>
                    <a:pt x="13247" y="19225"/>
                  </a:moveTo>
                  <a:cubicBezTo>
                    <a:pt x="13204" y="19141"/>
                    <a:pt x="13178" y="19090"/>
                    <a:pt x="12718" y="19090"/>
                  </a:cubicBezTo>
                  <a:cubicBezTo>
                    <a:pt x="12500" y="19090"/>
                    <a:pt x="12274" y="19104"/>
                    <a:pt x="12047" y="19117"/>
                  </a:cubicBezTo>
                  <a:cubicBezTo>
                    <a:pt x="11767" y="19132"/>
                    <a:pt x="11488" y="19147"/>
                    <a:pt x="11222" y="19147"/>
                  </a:cubicBezTo>
                  <a:cubicBezTo>
                    <a:pt x="9668" y="19129"/>
                    <a:pt x="7964" y="19050"/>
                    <a:pt x="6362" y="18587"/>
                  </a:cubicBezTo>
                  <a:cubicBezTo>
                    <a:pt x="5867" y="18441"/>
                    <a:pt x="5377" y="18275"/>
                    <a:pt x="4888" y="18110"/>
                  </a:cubicBezTo>
                  <a:cubicBezTo>
                    <a:pt x="4277" y="17903"/>
                    <a:pt x="3666" y="17695"/>
                    <a:pt x="3058" y="17537"/>
                  </a:cubicBezTo>
                  <a:lnTo>
                    <a:pt x="2727" y="17451"/>
                  </a:lnTo>
                  <a:lnTo>
                    <a:pt x="2378" y="17041"/>
                  </a:lnTo>
                  <a:lnTo>
                    <a:pt x="2428" y="16790"/>
                  </a:lnTo>
                  <a:cubicBezTo>
                    <a:pt x="2490" y="16347"/>
                    <a:pt x="2906" y="15967"/>
                    <a:pt x="3272" y="15631"/>
                  </a:cubicBezTo>
                  <a:cubicBezTo>
                    <a:pt x="3418" y="15496"/>
                    <a:pt x="3666" y="15270"/>
                    <a:pt x="3692" y="15184"/>
                  </a:cubicBezTo>
                  <a:cubicBezTo>
                    <a:pt x="3258" y="15101"/>
                    <a:pt x="3030" y="15051"/>
                    <a:pt x="2806" y="14998"/>
                  </a:cubicBezTo>
                  <a:cubicBezTo>
                    <a:pt x="2057" y="14823"/>
                    <a:pt x="1031" y="14582"/>
                    <a:pt x="622" y="13783"/>
                  </a:cubicBezTo>
                  <a:cubicBezTo>
                    <a:pt x="284" y="13130"/>
                    <a:pt x="615" y="12493"/>
                    <a:pt x="883" y="11982"/>
                  </a:cubicBezTo>
                  <a:cubicBezTo>
                    <a:pt x="1040" y="11681"/>
                    <a:pt x="1190" y="11395"/>
                    <a:pt x="1171" y="11185"/>
                  </a:cubicBezTo>
                  <a:cubicBezTo>
                    <a:pt x="1142" y="10825"/>
                    <a:pt x="912" y="10452"/>
                    <a:pt x="671" y="10057"/>
                  </a:cubicBezTo>
                  <a:cubicBezTo>
                    <a:pt x="405" y="9624"/>
                    <a:pt x="129" y="9175"/>
                    <a:pt x="41" y="8658"/>
                  </a:cubicBezTo>
                  <a:cubicBezTo>
                    <a:pt x="-509" y="5497"/>
                    <a:pt x="4594" y="3871"/>
                    <a:pt x="8158" y="3549"/>
                  </a:cubicBezTo>
                  <a:cubicBezTo>
                    <a:pt x="9936" y="3389"/>
                    <a:pt x="10888" y="3082"/>
                    <a:pt x="12080" y="2282"/>
                  </a:cubicBezTo>
                  <a:cubicBezTo>
                    <a:pt x="13014" y="1654"/>
                    <a:pt x="14001" y="1195"/>
                    <a:pt x="15011" y="921"/>
                  </a:cubicBezTo>
                  <a:cubicBezTo>
                    <a:pt x="15263" y="853"/>
                    <a:pt x="15519" y="773"/>
                    <a:pt x="15777" y="692"/>
                  </a:cubicBezTo>
                  <a:cubicBezTo>
                    <a:pt x="16476" y="474"/>
                    <a:pt x="17267" y="226"/>
                    <a:pt x="18130" y="149"/>
                  </a:cubicBezTo>
                  <a:lnTo>
                    <a:pt x="19813" y="0"/>
                  </a:lnTo>
                  <a:lnTo>
                    <a:pt x="19194" y="1060"/>
                  </a:lnTo>
                  <a:cubicBezTo>
                    <a:pt x="19033" y="1332"/>
                    <a:pt x="18754" y="1521"/>
                    <a:pt x="18551" y="1658"/>
                  </a:cubicBezTo>
                  <a:cubicBezTo>
                    <a:pt x="18366" y="1812"/>
                    <a:pt x="18440" y="1938"/>
                    <a:pt x="18488" y="2020"/>
                  </a:cubicBezTo>
                  <a:cubicBezTo>
                    <a:pt x="18578" y="2171"/>
                    <a:pt x="18689" y="2361"/>
                    <a:pt x="18737" y="2579"/>
                  </a:cubicBezTo>
                  <a:cubicBezTo>
                    <a:pt x="18968" y="3634"/>
                    <a:pt x="18247" y="4323"/>
                    <a:pt x="17667" y="4877"/>
                  </a:cubicBezTo>
                  <a:cubicBezTo>
                    <a:pt x="17342" y="5187"/>
                    <a:pt x="17060" y="5458"/>
                    <a:pt x="16933" y="5771"/>
                  </a:cubicBezTo>
                  <a:cubicBezTo>
                    <a:pt x="16527" y="6769"/>
                    <a:pt x="16947" y="6915"/>
                    <a:pt x="17254" y="7021"/>
                  </a:cubicBezTo>
                  <a:cubicBezTo>
                    <a:pt x="17512" y="7113"/>
                    <a:pt x="17802" y="7182"/>
                    <a:pt x="18092" y="7254"/>
                  </a:cubicBezTo>
                  <a:cubicBezTo>
                    <a:pt x="19213" y="7532"/>
                    <a:pt x="21091" y="7998"/>
                    <a:pt x="20651" y="9592"/>
                  </a:cubicBezTo>
                  <a:cubicBezTo>
                    <a:pt x="20461" y="10264"/>
                    <a:pt x="19561" y="11206"/>
                    <a:pt x="18150" y="11206"/>
                  </a:cubicBezTo>
                  <a:cubicBezTo>
                    <a:pt x="17495" y="11187"/>
                    <a:pt x="17062" y="11014"/>
                    <a:pt x="16745" y="10882"/>
                  </a:cubicBezTo>
                  <a:cubicBezTo>
                    <a:pt x="16755" y="11437"/>
                    <a:pt x="16705" y="12103"/>
                    <a:pt x="15577" y="12681"/>
                  </a:cubicBezTo>
                  <a:cubicBezTo>
                    <a:pt x="14587" y="13184"/>
                    <a:pt x="14287" y="13335"/>
                    <a:pt x="13899" y="13817"/>
                  </a:cubicBezTo>
                  <a:cubicBezTo>
                    <a:pt x="13796" y="13944"/>
                    <a:pt x="13658" y="14071"/>
                    <a:pt x="13516" y="14197"/>
                  </a:cubicBezTo>
                  <a:cubicBezTo>
                    <a:pt x="13421" y="14282"/>
                    <a:pt x="13280" y="14409"/>
                    <a:pt x="13254" y="14460"/>
                  </a:cubicBezTo>
                  <a:cubicBezTo>
                    <a:pt x="13216" y="14545"/>
                    <a:pt x="13228" y="14692"/>
                    <a:pt x="13238" y="14846"/>
                  </a:cubicBezTo>
                  <a:cubicBezTo>
                    <a:pt x="13257" y="15099"/>
                    <a:pt x="13282" y="15413"/>
                    <a:pt x="13119" y="15747"/>
                  </a:cubicBezTo>
                  <a:cubicBezTo>
                    <a:pt x="12997" y="15999"/>
                    <a:pt x="12775" y="16188"/>
                    <a:pt x="12595" y="16341"/>
                  </a:cubicBezTo>
                  <a:cubicBezTo>
                    <a:pt x="12592" y="16342"/>
                    <a:pt x="12797" y="16351"/>
                    <a:pt x="12885" y="16353"/>
                  </a:cubicBezTo>
                  <a:cubicBezTo>
                    <a:pt x="13621" y="16366"/>
                    <a:pt x="14629" y="16385"/>
                    <a:pt x="15210" y="16923"/>
                  </a:cubicBezTo>
                  <a:cubicBezTo>
                    <a:pt x="15836" y="17502"/>
                    <a:pt x="15529" y="18250"/>
                    <a:pt x="15305" y="18797"/>
                  </a:cubicBezTo>
                  <a:cubicBezTo>
                    <a:pt x="15255" y="18918"/>
                    <a:pt x="15206" y="19033"/>
                    <a:pt x="15177" y="19134"/>
                  </a:cubicBezTo>
                  <a:lnTo>
                    <a:pt x="14465" y="21600"/>
                  </a:lnTo>
                  <a:lnTo>
                    <a:pt x="13247" y="19225"/>
                  </a:ln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97" name="Shape 17076">
              <a:extLst>
                <a:ext uri="{FF2B5EF4-FFF2-40B4-BE49-F238E27FC236}">
                  <a16:creationId xmlns:a16="http://schemas.microsoft.com/office/drawing/2014/main" id="{B78ED603-B550-7A62-D0BC-DA21478F874C}"/>
                </a:ext>
              </a:extLst>
            </p:cNvPr>
            <p:cNvSpPr/>
            <p:nvPr/>
          </p:nvSpPr>
          <p:spPr>
            <a:xfrm>
              <a:off x="5191788" y="2172126"/>
              <a:ext cx="145792" cy="153284"/>
            </a:xfrm>
            <a:custGeom>
              <a:avLst/>
              <a:gdLst/>
              <a:ahLst/>
              <a:cxnLst>
                <a:cxn ang="0">
                  <a:pos x="wd2" y="hd2"/>
                </a:cxn>
                <a:cxn ang="5400000">
                  <a:pos x="wd2" y="hd2"/>
                </a:cxn>
                <a:cxn ang="10800000">
                  <a:pos x="wd2" y="hd2"/>
                </a:cxn>
                <a:cxn ang="16200000">
                  <a:pos x="wd2" y="hd2"/>
                </a:cxn>
              </a:cxnLst>
              <a:rect l="0" t="0" r="r" b="b"/>
              <a:pathLst>
                <a:path w="20791" h="21600" extrusionOk="0">
                  <a:moveTo>
                    <a:pt x="2334" y="20967"/>
                  </a:moveTo>
                  <a:cubicBezTo>
                    <a:pt x="2107" y="21000"/>
                    <a:pt x="1944" y="21009"/>
                    <a:pt x="1939" y="21009"/>
                  </a:cubicBezTo>
                  <a:lnTo>
                    <a:pt x="1851" y="21009"/>
                  </a:lnTo>
                  <a:lnTo>
                    <a:pt x="1592" y="20964"/>
                  </a:lnTo>
                  <a:lnTo>
                    <a:pt x="1167" y="20840"/>
                  </a:lnTo>
                  <a:lnTo>
                    <a:pt x="1078" y="20285"/>
                  </a:lnTo>
                  <a:lnTo>
                    <a:pt x="1077" y="20198"/>
                  </a:lnTo>
                  <a:lnTo>
                    <a:pt x="1103" y="20096"/>
                  </a:lnTo>
                  <a:cubicBezTo>
                    <a:pt x="645" y="19852"/>
                    <a:pt x="447" y="19627"/>
                    <a:pt x="416" y="19338"/>
                  </a:cubicBezTo>
                  <a:cubicBezTo>
                    <a:pt x="357" y="18782"/>
                    <a:pt x="714" y="18489"/>
                    <a:pt x="995" y="18330"/>
                  </a:cubicBezTo>
                  <a:cubicBezTo>
                    <a:pt x="889" y="18321"/>
                    <a:pt x="123" y="18285"/>
                    <a:pt x="123" y="18285"/>
                  </a:cubicBezTo>
                  <a:lnTo>
                    <a:pt x="11" y="17802"/>
                  </a:lnTo>
                  <a:cubicBezTo>
                    <a:pt x="-138" y="16737"/>
                    <a:pt x="1297" y="16401"/>
                    <a:pt x="2343" y="16155"/>
                  </a:cubicBezTo>
                  <a:cubicBezTo>
                    <a:pt x="2611" y="16092"/>
                    <a:pt x="2978" y="16007"/>
                    <a:pt x="3074" y="15956"/>
                  </a:cubicBezTo>
                  <a:cubicBezTo>
                    <a:pt x="3683" y="15585"/>
                    <a:pt x="4055" y="14931"/>
                    <a:pt x="4450" y="14238"/>
                  </a:cubicBezTo>
                  <a:cubicBezTo>
                    <a:pt x="4770" y="13674"/>
                    <a:pt x="5102" y="13091"/>
                    <a:pt x="5590" y="12604"/>
                  </a:cubicBezTo>
                  <a:cubicBezTo>
                    <a:pt x="5709" y="12483"/>
                    <a:pt x="5843" y="12382"/>
                    <a:pt x="5982" y="12291"/>
                  </a:cubicBezTo>
                  <a:cubicBezTo>
                    <a:pt x="4439" y="12162"/>
                    <a:pt x="2586" y="11750"/>
                    <a:pt x="2619" y="10204"/>
                  </a:cubicBezTo>
                  <a:lnTo>
                    <a:pt x="2627" y="9806"/>
                  </a:lnTo>
                  <a:lnTo>
                    <a:pt x="3009" y="9669"/>
                  </a:lnTo>
                  <a:cubicBezTo>
                    <a:pt x="3307" y="9563"/>
                    <a:pt x="3445" y="9453"/>
                    <a:pt x="3475" y="9385"/>
                  </a:cubicBezTo>
                  <a:cubicBezTo>
                    <a:pt x="3534" y="9246"/>
                    <a:pt x="3358" y="8860"/>
                    <a:pt x="3228" y="8578"/>
                  </a:cubicBezTo>
                  <a:cubicBezTo>
                    <a:pt x="2932" y="7931"/>
                    <a:pt x="2527" y="7045"/>
                    <a:pt x="3189" y="6211"/>
                  </a:cubicBezTo>
                  <a:cubicBezTo>
                    <a:pt x="3646" y="5639"/>
                    <a:pt x="4437" y="5339"/>
                    <a:pt x="5477" y="5339"/>
                  </a:cubicBezTo>
                  <a:cubicBezTo>
                    <a:pt x="5692" y="5339"/>
                    <a:pt x="5901" y="5352"/>
                    <a:pt x="6093" y="5373"/>
                  </a:cubicBezTo>
                  <a:cubicBezTo>
                    <a:pt x="6418" y="5408"/>
                    <a:pt x="6745" y="5461"/>
                    <a:pt x="7073" y="5515"/>
                  </a:cubicBezTo>
                  <a:cubicBezTo>
                    <a:pt x="7628" y="5605"/>
                    <a:pt x="8151" y="5691"/>
                    <a:pt x="8676" y="5691"/>
                  </a:cubicBezTo>
                  <a:cubicBezTo>
                    <a:pt x="8983" y="5691"/>
                    <a:pt x="9260" y="5662"/>
                    <a:pt x="9524" y="5600"/>
                  </a:cubicBezTo>
                  <a:cubicBezTo>
                    <a:pt x="9786" y="5540"/>
                    <a:pt x="10183" y="5293"/>
                    <a:pt x="10507" y="5022"/>
                  </a:cubicBezTo>
                  <a:cubicBezTo>
                    <a:pt x="10132" y="4946"/>
                    <a:pt x="9693" y="4791"/>
                    <a:pt x="9493" y="4302"/>
                  </a:cubicBezTo>
                  <a:cubicBezTo>
                    <a:pt x="9113" y="3370"/>
                    <a:pt x="9984" y="2890"/>
                    <a:pt x="10312" y="2711"/>
                  </a:cubicBezTo>
                  <a:cubicBezTo>
                    <a:pt x="10403" y="2661"/>
                    <a:pt x="10493" y="2616"/>
                    <a:pt x="10560" y="2561"/>
                  </a:cubicBezTo>
                  <a:lnTo>
                    <a:pt x="10855" y="2316"/>
                  </a:lnTo>
                  <a:cubicBezTo>
                    <a:pt x="11448" y="1822"/>
                    <a:pt x="12008" y="1355"/>
                    <a:pt x="12735" y="936"/>
                  </a:cubicBezTo>
                  <a:cubicBezTo>
                    <a:pt x="13469" y="508"/>
                    <a:pt x="14587" y="0"/>
                    <a:pt x="15737" y="0"/>
                  </a:cubicBezTo>
                  <a:cubicBezTo>
                    <a:pt x="16828" y="0"/>
                    <a:pt x="17762" y="459"/>
                    <a:pt x="18437" y="1329"/>
                  </a:cubicBezTo>
                  <a:lnTo>
                    <a:pt x="18881" y="1900"/>
                  </a:lnTo>
                  <a:lnTo>
                    <a:pt x="18218" y="2206"/>
                  </a:lnTo>
                  <a:cubicBezTo>
                    <a:pt x="17778" y="2411"/>
                    <a:pt x="17352" y="2661"/>
                    <a:pt x="16918" y="2915"/>
                  </a:cubicBezTo>
                  <a:lnTo>
                    <a:pt x="15957" y="3464"/>
                  </a:lnTo>
                  <a:cubicBezTo>
                    <a:pt x="15461" y="3743"/>
                    <a:pt x="14959" y="4023"/>
                    <a:pt x="14505" y="4356"/>
                  </a:cubicBezTo>
                  <a:cubicBezTo>
                    <a:pt x="14313" y="4497"/>
                    <a:pt x="14136" y="4693"/>
                    <a:pt x="13955" y="4889"/>
                  </a:cubicBezTo>
                  <a:cubicBezTo>
                    <a:pt x="13739" y="5121"/>
                    <a:pt x="13510" y="5369"/>
                    <a:pt x="13244" y="5573"/>
                  </a:cubicBezTo>
                  <a:cubicBezTo>
                    <a:pt x="13753" y="5963"/>
                    <a:pt x="14380" y="6312"/>
                    <a:pt x="14863" y="6399"/>
                  </a:cubicBezTo>
                  <a:cubicBezTo>
                    <a:pt x="14866" y="6399"/>
                    <a:pt x="14869" y="6399"/>
                    <a:pt x="14873" y="6399"/>
                  </a:cubicBezTo>
                  <a:cubicBezTo>
                    <a:pt x="15172" y="6399"/>
                    <a:pt x="15486" y="6143"/>
                    <a:pt x="15764" y="5917"/>
                  </a:cubicBezTo>
                  <a:cubicBezTo>
                    <a:pt x="16148" y="5604"/>
                    <a:pt x="16545" y="5280"/>
                    <a:pt x="17056" y="5280"/>
                  </a:cubicBezTo>
                  <a:cubicBezTo>
                    <a:pt x="17425" y="5280"/>
                    <a:pt x="17754" y="5450"/>
                    <a:pt x="18034" y="5783"/>
                  </a:cubicBezTo>
                  <a:lnTo>
                    <a:pt x="18103" y="5864"/>
                  </a:lnTo>
                  <a:lnTo>
                    <a:pt x="18137" y="5964"/>
                  </a:lnTo>
                  <a:cubicBezTo>
                    <a:pt x="18372" y="6637"/>
                    <a:pt x="18769" y="7025"/>
                    <a:pt x="19315" y="7119"/>
                  </a:cubicBezTo>
                  <a:lnTo>
                    <a:pt x="19644" y="7175"/>
                  </a:lnTo>
                  <a:lnTo>
                    <a:pt x="19767" y="7479"/>
                  </a:lnTo>
                  <a:cubicBezTo>
                    <a:pt x="21462" y="11661"/>
                    <a:pt x="21048" y="14895"/>
                    <a:pt x="18569" y="16832"/>
                  </a:cubicBezTo>
                  <a:cubicBezTo>
                    <a:pt x="17413" y="17738"/>
                    <a:pt x="16016" y="18137"/>
                    <a:pt x="14664" y="18522"/>
                  </a:cubicBezTo>
                  <a:lnTo>
                    <a:pt x="13801" y="18775"/>
                  </a:lnTo>
                  <a:cubicBezTo>
                    <a:pt x="12805" y="19081"/>
                    <a:pt x="11817" y="19481"/>
                    <a:pt x="10863" y="19867"/>
                  </a:cubicBezTo>
                  <a:cubicBezTo>
                    <a:pt x="10263" y="20110"/>
                    <a:pt x="9662" y="20353"/>
                    <a:pt x="9051" y="20578"/>
                  </a:cubicBezTo>
                  <a:cubicBezTo>
                    <a:pt x="6858" y="21384"/>
                    <a:pt x="4735" y="21539"/>
                    <a:pt x="2945" y="21583"/>
                  </a:cubicBezTo>
                  <a:lnTo>
                    <a:pt x="2265" y="21600"/>
                  </a:lnTo>
                  <a:lnTo>
                    <a:pt x="2334" y="20967"/>
                  </a:ln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98" name="Shape 17077">
              <a:extLst>
                <a:ext uri="{FF2B5EF4-FFF2-40B4-BE49-F238E27FC236}">
                  <a16:creationId xmlns:a16="http://schemas.microsoft.com/office/drawing/2014/main" id="{E372D9A1-C415-1905-3DE4-DBECECDA3A53}"/>
                </a:ext>
              </a:extLst>
            </p:cNvPr>
            <p:cNvSpPr/>
            <p:nvPr/>
          </p:nvSpPr>
          <p:spPr>
            <a:xfrm>
              <a:off x="5256423" y="2166016"/>
              <a:ext cx="87818" cy="55025"/>
            </a:xfrm>
            <a:custGeom>
              <a:avLst/>
              <a:gdLst/>
              <a:ahLst/>
              <a:cxnLst>
                <a:cxn ang="0">
                  <a:pos x="wd2" y="hd2"/>
                </a:cxn>
                <a:cxn ang="5400000">
                  <a:pos x="wd2" y="hd2"/>
                </a:cxn>
                <a:cxn ang="10800000">
                  <a:pos x="wd2" y="hd2"/>
                </a:cxn>
                <a:cxn ang="16200000">
                  <a:pos x="wd2" y="hd2"/>
                </a:cxn>
              </a:cxnLst>
              <a:rect l="0" t="0" r="r" b="b"/>
              <a:pathLst>
                <a:path w="21294" h="21600" extrusionOk="0">
                  <a:moveTo>
                    <a:pt x="14580" y="21600"/>
                  </a:moveTo>
                  <a:cubicBezTo>
                    <a:pt x="12621" y="21600"/>
                    <a:pt x="11067" y="19784"/>
                    <a:pt x="10279" y="16593"/>
                  </a:cubicBezTo>
                  <a:cubicBezTo>
                    <a:pt x="10269" y="16590"/>
                    <a:pt x="10258" y="16590"/>
                    <a:pt x="10246" y="16590"/>
                  </a:cubicBezTo>
                  <a:cubicBezTo>
                    <a:pt x="9984" y="16590"/>
                    <a:pt x="9599" y="17105"/>
                    <a:pt x="9358" y="17426"/>
                  </a:cubicBezTo>
                  <a:cubicBezTo>
                    <a:pt x="8652" y="18365"/>
                    <a:pt x="7775" y="19535"/>
                    <a:pt x="6632" y="19535"/>
                  </a:cubicBezTo>
                  <a:lnTo>
                    <a:pt x="6158" y="19465"/>
                  </a:lnTo>
                  <a:cubicBezTo>
                    <a:pt x="4406" y="18946"/>
                    <a:pt x="2316" y="16579"/>
                    <a:pt x="1237" y="14618"/>
                  </a:cubicBezTo>
                  <a:lnTo>
                    <a:pt x="0" y="12369"/>
                  </a:lnTo>
                  <a:lnTo>
                    <a:pt x="1856" y="11941"/>
                  </a:lnTo>
                  <a:cubicBezTo>
                    <a:pt x="2387" y="11821"/>
                    <a:pt x="2915" y="10888"/>
                    <a:pt x="3474" y="9899"/>
                  </a:cubicBezTo>
                  <a:cubicBezTo>
                    <a:pt x="3874" y="9192"/>
                    <a:pt x="4275" y="8502"/>
                    <a:pt x="4699" y="7993"/>
                  </a:cubicBezTo>
                  <a:cubicBezTo>
                    <a:pt x="5550" y="6974"/>
                    <a:pt x="6482" y="6110"/>
                    <a:pt x="7408" y="5258"/>
                  </a:cubicBezTo>
                  <a:lnTo>
                    <a:pt x="8930" y="3831"/>
                  </a:lnTo>
                  <a:cubicBezTo>
                    <a:pt x="10900" y="1947"/>
                    <a:pt x="12936" y="0"/>
                    <a:pt x="15412" y="0"/>
                  </a:cubicBezTo>
                  <a:cubicBezTo>
                    <a:pt x="15997" y="0"/>
                    <a:pt x="16593" y="112"/>
                    <a:pt x="17184" y="332"/>
                  </a:cubicBezTo>
                  <a:lnTo>
                    <a:pt x="17969" y="623"/>
                  </a:lnTo>
                  <a:lnTo>
                    <a:pt x="17969" y="1911"/>
                  </a:lnTo>
                  <a:cubicBezTo>
                    <a:pt x="18026" y="3071"/>
                    <a:pt x="18358" y="3761"/>
                    <a:pt x="18779" y="4635"/>
                  </a:cubicBezTo>
                  <a:cubicBezTo>
                    <a:pt x="19136" y="5376"/>
                    <a:pt x="19534" y="6200"/>
                    <a:pt x="19783" y="7309"/>
                  </a:cubicBezTo>
                  <a:cubicBezTo>
                    <a:pt x="21119" y="8999"/>
                    <a:pt x="21600" y="11405"/>
                    <a:pt x="21102" y="13995"/>
                  </a:cubicBezTo>
                  <a:cubicBezTo>
                    <a:pt x="20323" y="18046"/>
                    <a:pt x="17275" y="21600"/>
                    <a:pt x="14580" y="21600"/>
                  </a:cubicBezTo>
                  <a:close/>
                </a:path>
              </a:pathLst>
            </a:custGeom>
            <a:solidFill>
              <a:srgbClr val="0A5D7A"/>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99" name="Shape 17078">
              <a:extLst>
                <a:ext uri="{FF2B5EF4-FFF2-40B4-BE49-F238E27FC236}">
                  <a16:creationId xmlns:a16="http://schemas.microsoft.com/office/drawing/2014/main" id="{C5091997-ACAB-D31B-81EE-5DE3C69266EC}"/>
                </a:ext>
              </a:extLst>
            </p:cNvPr>
            <p:cNvSpPr/>
            <p:nvPr/>
          </p:nvSpPr>
          <p:spPr>
            <a:xfrm>
              <a:off x="5693625" y="2463647"/>
              <a:ext cx="137418" cy="76253"/>
            </a:xfrm>
            <a:custGeom>
              <a:avLst/>
              <a:gdLst/>
              <a:ahLst/>
              <a:cxnLst>
                <a:cxn ang="0">
                  <a:pos x="wd2" y="hd2"/>
                </a:cxn>
                <a:cxn ang="5400000">
                  <a:pos x="wd2" y="hd2"/>
                </a:cxn>
                <a:cxn ang="10800000">
                  <a:pos x="wd2" y="hd2"/>
                </a:cxn>
                <a:cxn ang="16200000">
                  <a:pos x="wd2" y="hd2"/>
                </a:cxn>
              </a:cxnLst>
              <a:rect l="0" t="0" r="r" b="b"/>
              <a:pathLst>
                <a:path w="21598" h="21600" extrusionOk="0">
                  <a:moveTo>
                    <a:pt x="5676" y="21592"/>
                  </a:moveTo>
                  <a:cubicBezTo>
                    <a:pt x="5536" y="21566"/>
                    <a:pt x="5060" y="21562"/>
                    <a:pt x="4469" y="21562"/>
                  </a:cubicBezTo>
                  <a:lnTo>
                    <a:pt x="1992" y="21580"/>
                  </a:lnTo>
                  <a:lnTo>
                    <a:pt x="3068" y="19586"/>
                  </a:lnTo>
                  <a:cubicBezTo>
                    <a:pt x="3107" y="18407"/>
                    <a:pt x="2556" y="17401"/>
                    <a:pt x="2013" y="16542"/>
                  </a:cubicBezTo>
                  <a:cubicBezTo>
                    <a:pt x="1016" y="14969"/>
                    <a:pt x="-2" y="13062"/>
                    <a:pt x="0" y="10854"/>
                  </a:cubicBezTo>
                  <a:cubicBezTo>
                    <a:pt x="1" y="9641"/>
                    <a:pt x="311" y="8540"/>
                    <a:pt x="920" y="7584"/>
                  </a:cubicBezTo>
                  <a:cubicBezTo>
                    <a:pt x="1239" y="7080"/>
                    <a:pt x="1612" y="6826"/>
                    <a:pt x="1939" y="6603"/>
                  </a:cubicBezTo>
                  <a:cubicBezTo>
                    <a:pt x="2193" y="6429"/>
                    <a:pt x="2432" y="6264"/>
                    <a:pt x="2562" y="6032"/>
                  </a:cubicBezTo>
                  <a:cubicBezTo>
                    <a:pt x="2659" y="5859"/>
                    <a:pt x="2674" y="5576"/>
                    <a:pt x="2681" y="4976"/>
                  </a:cubicBezTo>
                  <a:cubicBezTo>
                    <a:pt x="2692" y="4272"/>
                    <a:pt x="2705" y="3310"/>
                    <a:pt x="3115" y="2526"/>
                  </a:cubicBezTo>
                  <a:cubicBezTo>
                    <a:pt x="3388" y="2006"/>
                    <a:pt x="3734" y="1734"/>
                    <a:pt x="4117" y="1734"/>
                  </a:cubicBezTo>
                  <a:cubicBezTo>
                    <a:pt x="4424" y="1734"/>
                    <a:pt x="4694" y="1901"/>
                    <a:pt x="4933" y="2048"/>
                  </a:cubicBezTo>
                  <a:cubicBezTo>
                    <a:pt x="5075" y="2137"/>
                    <a:pt x="5222" y="2228"/>
                    <a:pt x="5310" y="2234"/>
                  </a:cubicBezTo>
                  <a:cubicBezTo>
                    <a:pt x="5330" y="2234"/>
                    <a:pt x="5348" y="2234"/>
                    <a:pt x="5364" y="2234"/>
                  </a:cubicBezTo>
                  <a:cubicBezTo>
                    <a:pt x="5534" y="2234"/>
                    <a:pt x="5553" y="2204"/>
                    <a:pt x="5778" y="1837"/>
                  </a:cubicBezTo>
                  <a:lnTo>
                    <a:pt x="6095" y="631"/>
                  </a:lnTo>
                  <a:lnTo>
                    <a:pt x="6974" y="841"/>
                  </a:lnTo>
                  <a:cubicBezTo>
                    <a:pt x="6971" y="833"/>
                    <a:pt x="6978" y="831"/>
                    <a:pt x="6996" y="831"/>
                  </a:cubicBezTo>
                  <a:cubicBezTo>
                    <a:pt x="7054" y="831"/>
                    <a:pt x="7225" y="855"/>
                    <a:pt x="7579" y="855"/>
                  </a:cubicBezTo>
                  <a:cubicBezTo>
                    <a:pt x="7579" y="855"/>
                    <a:pt x="8420" y="893"/>
                    <a:pt x="8542" y="893"/>
                  </a:cubicBezTo>
                  <a:cubicBezTo>
                    <a:pt x="9204" y="893"/>
                    <a:pt x="9841" y="679"/>
                    <a:pt x="10518" y="456"/>
                  </a:cubicBezTo>
                  <a:cubicBezTo>
                    <a:pt x="10894" y="331"/>
                    <a:pt x="11274" y="204"/>
                    <a:pt x="11666" y="111"/>
                  </a:cubicBezTo>
                  <a:cubicBezTo>
                    <a:pt x="11977" y="38"/>
                    <a:pt x="12330" y="0"/>
                    <a:pt x="12704" y="0"/>
                  </a:cubicBezTo>
                  <a:cubicBezTo>
                    <a:pt x="13728" y="0"/>
                    <a:pt x="15169" y="302"/>
                    <a:pt x="16143" y="1147"/>
                  </a:cubicBezTo>
                  <a:cubicBezTo>
                    <a:pt x="16440" y="1409"/>
                    <a:pt x="16565" y="1441"/>
                    <a:pt x="16641" y="1441"/>
                  </a:cubicBezTo>
                  <a:lnTo>
                    <a:pt x="17861" y="1119"/>
                  </a:lnTo>
                  <a:lnTo>
                    <a:pt x="17406" y="3091"/>
                  </a:lnTo>
                  <a:cubicBezTo>
                    <a:pt x="17406" y="3091"/>
                    <a:pt x="16809" y="5326"/>
                    <a:pt x="16543" y="6340"/>
                  </a:cubicBezTo>
                  <a:cubicBezTo>
                    <a:pt x="16688" y="6592"/>
                    <a:pt x="16962" y="6899"/>
                    <a:pt x="17089" y="6921"/>
                  </a:cubicBezTo>
                  <a:lnTo>
                    <a:pt x="17089" y="6921"/>
                  </a:lnTo>
                  <a:cubicBezTo>
                    <a:pt x="17666" y="6921"/>
                    <a:pt x="17968" y="7613"/>
                    <a:pt x="18130" y="7986"/>
                  </a:cubicBezTo>
                  <a:cubicBezTo>
                    <a:pt x="18230" y="8219"/>
                    <a:pt x="18278" y="8318"/>
                    <a:pt x="18345" y="8367"/>
                  </a:cubicBezTo>
                  <a:cubicBezTo>
                    <a:pt x="18554" y="8518"/>
                    <a:pt x="18699" y="8586"/>
                    <a:pt x="18816" y="8586"/>
                  </a:cubicBezTo>
                  <a:cubicBezTo>
                    <a:pt x="18900" y="8586"/>
                    <a:pt x="18983" y="8550"/>
                    <a:pt x="19084" y="8471"/>
                  </a:cubicBezTo>
                  <a:cubicBezTo>
                    <a:pt x="19134" y="8433"/>
                    <a:pt x="19243" y="8264"/>
                    <a:pt x="19322" y="8139"/>
                  </a:cubicBezTo>
                  <a:cubicBezTo>
                    <a:pt x="19577" y="7742"/>
                    <a:pt x="19926" y="7195"/>
                    <a:pt x="20441" y="7195"/>
                  </a:cubicBezTo>
                  <a:lnTo>
                    <a:pt x="20957" y="7334"/>
                  </a:lnTo>
                  <a:lnTo>
                    <a:pt x="21187" y="8286"/>
                  </a:lnTo>
                  <a:lnTo>
                    <a:pt x="21598" y="17439"/>
                  </a:lnTo>
                  <a:lnTo>
                    <a:pt x="20214" y="13961"/>
                  </a:lnTo>
                  <a:cubicBezTo>
                    <a:pt x="20090" y="13651"/>
                    <a:pt x="19881" y="13296"/>
                    <a:pt x="19791" y="13245"/>
                  </a:cubicBezTo>
                  <a:cubicBezTo>
                    <a:pt x="19858" y="13421"/>
                    <a:pt x="19857" y="13576"/>
                    <a:pt x="19971" y="14441"/>
                  </a:cubicBezTo>
                  <a:cubicBezTo>
                    <a:pt x="20036" y="14927"/>
                    <a:pt x="20104" y="15461"/>
                    <a:pt x="20123" y="16070"/>
                  </a:cubicBezTo>
                  <a:cubicBezTo>
                    <a:pt x="20146" y="16888"/>
                    <a:pt x="20052" y="17483"/>
                    <a:pt x="19833" y="17892"/>
                  </a:cubicBezTo>
                  <a:lnTo>
                    <a:pt x="19638" y="18255"/>
                  </a:lnTo>
                  <a:lnTo>
                    <a:pt x="19191" y="18378"/>
                  </a:lnTo>
                  <a:cubicBezTo>
                    <a:pt x="18781" y="18378"/>
                    <a:pt x="18340" y="17901"/>
                    <a:pt x="17843" y="16917"/>
                  </a:cubicBezTo>
                  <a:cubicBezTo>
                    <a:pt x="17706" y="16647"/>
                    <a:pt x="17605" y="16572"/>
                    <a:pt x="17568" y="16572"/>
                  </a:cubicBezTo>
                  <a:cubicBezTo>
                    <a:pt x="17407" y="16939"/>
                    <a:pt x="17159" y="17169"/>
                    <a:pt x="16876" y="17169"/>
                  </a:cubicBezTo>
                  <a:cubicBezTo>
                    <a:pt x="16502" y="17169"/>
                    <a:pt x="16109" y="16766"/>
                    <a:pt x="15777" y="16217"/>
                  </a:cubicBezTo>
                  <a:cubicBezTo>
                    <a:pt x="15691" y="17322"/>
                    <a:pt x="15177" y="17647"/>
                    <a:pt x="14998" y="17759"/>
                  </a:cubicBezTo>
                  <a:cubicBezTo>
                    <a:pt x="14820" y="18239"/>
                    <a:pt x="14503" y="19417"/>
                    <a:pt x="14509" y="19800"/>
                  </a:cubicBezTo>
                  <a:cubicBezTo>
                    <a:pt x="14631" y="20277"/>
                    <a:pt x="14542" y="20725"/>
                    <a:pt x="14441" y="20989"/>
                  </a:cubicBezTo>
                  <a:lnTo>
                    <a:pt x="14247" y="21507"/>
                  </a:lnTo>
                  <a:lnTo>
                    <a:pt x="13842" y="21546"/>
                  </a:lnTo>
                  <a:cubicBezTo>
                    <a:pt x="13672" y="21546"/>
                    <a:pt x="13525" y="21451"/>
                    <a:pt x="13383" y="21360"/>
                  </a:cubicBezTo>
                  <a:cubicBezTo>
                    <a:pt x="12721" y="21271"/>
                    <a:pt x="12473" y="20423"/>
                    <a:pt x="12324" y="19915"/>
                  </a:cubicBezTo>
                  <a:cubicBezTo>
                    <a:pt x="12285" y="19777"/>
                    <a:pt x="12217" y="19548"/>
                    <a:pt x="12184" y="19481"/>
                  </a:cubicBezTo>
                  <a:cubicBezTo>
                    <a:pt x="11846" y="19441"/>
                    <a:pt x="10500" y="18179"/>
                    <a:pt x="10268" y="15764"/>
                  </a:cubicBezTo>
                  <a:cubicBezTo>
                    <a:pt x="10207" y="15919"/>
                    <a:pt x="10159" y="16086"/>
                    <a:pt x="10144" y="16229"/>
                  </a:cubicBezTo>
                  <a:cubicBezTo>
                    <a:pt x="10012" y="17524"/>
                    <a:pt x="8822" y="21598"/>
                    <a:pt x="7729" y="21598"/>
                  </a:cubicBezTo>
                  <a:lnTo>
                    <a:pt x="7548" y="21598"/>
                  </a:lnTo>
                  <a:lnTo>
                    <a:pt x="7284" y="21382"/>
                  </a:lnTo>
                  <a:cubicBezTo>
                    <a:pt x="7061" y="21138"/>
                    <a:pt x="6867" y="20852"/>
                    <a:pt x="6694" y="20590"/>
                  </a:cubicBezTo>
                  <a:cubicBezTo>
                    <a:pt x="6692" y="20586"/>
                    <a:pt x="6691" y="20584"/>
                    <a:pt x="6689" y="20582"/>
                  </a:cubicBezTo>
                  <a:cubicBezTo>
                    <a:pt x="6493" y="21108"/>
                    <a:pt x="6222" y="21600"/>
                    <a:pt x="5777" y="21600"/>
                  </a:cubicBezTo>
                  <a:lnTo>
                    <a:pt x="5676" y="21592"/>
                  </a:ln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100" name="Shape 17079">
              <a:extLst>
                <a:ext uri="{FF2B5EF4-FFF2-40B4-BE49-F238E27FC236}">
                  <a16:creationId xmlns:a16="http://schemas.microsoft.com/office/drawing/2014/main" id="{4C847B09-24B9-A79D-9EA7-7A5448394F09}"/>
                </a:ext>
              </a:extLst>
            </p:cNvPr>
            <p:cNvSpPr/>
            <p:nvPr/>
          </p:nvSpPr>
          <p:spPr>
            <a:xfrm>
              <a:off x="6106902" y="2172126"/>
              <a:ext cx="95176" cy="42555"/>
            </a:xfrm>
            <a:custGeom>
              <a:avLst/>
              <a:gdLst/>
              <a:ahLst/>
              <a:cxnLst>
                <a:cxn ang="0">
                  <a:pos x="wd2" y="hd2"/>
                </a:cxn>
                <a:cxn ang="5400000">
                  <a:pos x="wd2" y="hd2"/>
                </a:cxn>
                <a:cxn ang="10800000">
                  <a:pos x="wd2" y="hd2"/>
                </a:cxn>
                <a:cxn ang="16200000">
                  <a:pos x="wd2" y="hd2"/>
                </a:cxn>
              </a:cxnLst>
              <a:rect l="0" t="0" r="r" b="b"/>
              <a:pathLst>
                <a:path w="21600" h="21600" extrusionOk="0">
                  <a:moveTo>
                    <a:pt x="15080" y="21600"/>
                  </a:moveTo>
                  <a:cubicBezTo>
                    <a:pt x="12375" y="21600"/>
                    <a:pt x="9042" y="21232"/>
                    <a:pt x="6101" y="20903"/>
                  </a:cubicBezTo>
                  <a:cubicBezTo>
                    <a:pt x="4334" y="20708"/>
                    <a:pt x="2676" y="20523"/>
                    <a:pt x="1308" y="20433"/>
                  </a:cubicBezTo>
                  <a:lnTo>
                    <a:pt x="1151" y="20422"/>
                  </a:lnTo>
                  <a:lnTo>
                    <a:pt x="936" y="20242"/>
                  </a:lnTo>
                  <a:lnTo>
                    <a:pt x="0" y="19212"/>
                  </a:lnTo>
                  <a:lnTo>
                    <a:pt x="288" y="17008"/>
                  </a:lnTo>
                  <a:cubicBezTo>
                    <a:pt x="370" y="16712"/>
                    <a:pt x="425" y="16210"/>
                    <a:pt x="419" y="15838"/>
                  </a:cubicBezTo>
                  <a:lnTo>
                    <a:pt x="383" y="14071"/>
                  </a:lnTo>
                  <a:cubicBezTo>
                    <a:pt x="383" y="14071"/>
                    <a:pt x="1348" y="13612"/>
                    <a:pt x="1433" y="13573"/>
                  </a:cubicBezTo>
                  <a:cubicBezTo>
                    <a:pt x="978" y="12879"/>
                    <a:pt x="546" y="11821"/>
                    <a:pt x="360" y="10596"/>
                  </a:cubicBezTo>
                  <a:cubicBezTo>
                    <a:pt x="177" y="9375"/>
                    <a:pt x="258" y="8147"/>
                    <a:pt x="592" y="7135"/>
                  </a:cubicBezTo>
                  <a:cubicBezTo>
                    <a:pt x="1066" y="5697"/>
                    <a:pt x="1927" y="5697"/>
                    <a:pt x="2211" y="5697"/>
                  </a:cubicBezTo>
                  <a:cubicBezTo>
                    <a:pt x="2624" y="5697"/>
                    <a:pt x="3085" y="5838"/>
                    <a:pt x="3432" y="5950"/>
                  </a:cubicBezTo>
                  <a:cubicBezTo>
                    <a:pt x="4573" y="6250"/>
                    <a:pt x="5676" y="6438"/>
                    <a:pt x="6758" y="6438"/>
                  </a:cubicBezTo>
                  <a:cubicBezTo>
                    <a:pt x="7416" y="6438"/>
                    <a:pt x="7998" y="6369"/>
                    <a:pt x="8499" y="6235"/>
                  </a:cubicBezTo>
                  <a:cubicBezTo>
                    <a:pt x="8495" y="4870"/>
                    <a:pt x="8489" y="3125"/>
                    <a:pt x="8482" y="2807"/>
                  </a:cubicBezTo>
                  <a:lnTo>
                    <a:pt x="8417" y="0"/>
                  </a:lnTo>
                  <a:lnTo>
                    <a:pt x="9653" y="654"/>
                  </a:lnTo>
                  <a:cubicBezTo>
                    <a:pt x="9814" y="737"/>
                    <a:pt x="10026" y="741"/>
                    <a:pt x="10252" y="741"/>
                  </a:cubicBezTo>
                  <a:cubicBezTo>
                    <a:pt x="10589" y="744"/>
                    <a:pt x="10965" y="748"/>
                    <a:pt x="11368" y="997"/>
                  </a:cubicBezTo>
                  <a:cubicBezTo>
                    <a:pt x="11868" y="1315"/>
                    <a:pt x="12221" y="1904"/>
                    <a:pt x="12503" y="2377"/>
                  </a:cubicBezTo>
                  <a:cubicBezTo>
                    <a:pt x="12634" y="2594"/>
                    <a:pt x="12764" y="2825"/>
                    <a:pt x="12918" y="2991"/>
                  </a:cubicBezTo>
                  <a:cubicBezTo>
                    <a:pt x="13451" y="3577"/>
                    <a:pt x="14887" y="4465"/>
                    <a:pt x="15408" y="4537"/>
                  </a:cubicBezTo>
                  <a:cubicBezTo>
                    <a:pt x="15453" y="4537"/>
                    <a:pt x="15496" y="4537"/>
                    <a:pt x="15538" y="4537"/>
                  </a:cubicBezTo>
                  <a:cubicBezTo>
                    <a:pt x="16055" y="4537"/>
                    <a:pt x="16382" y="4458"/>
                    <a:pt x="16709" y="4382"/>
                  </a:cubicBezTo>
                  <a:cubicBezTo>
                    <a:pt x="17128" y="4285"/>
                    <a:pt x="17544" y="4191"/>
                    <a:pt x="17956" y="4191"/>
                  </a:cubicBezTo>
                  <a:cubicBezTo>
                    <a:pt x="18604" y="4191"/>
                    <a:pt x="19173" y="4422"/>
                    <a:pt x="19693" y="4895"/>
                  </a:cubicBezTo>
                  <a:cubicBezTo>
                    <a:pt x="21135" y="6225"/>
                    <a:pt x="21276" y="8959"/>
                    <a:pt x="21381" y="10957"/>
                  </a:cubicBezTo>
                  <a:lnTo>
                    <a:pt x="21600" y="14581"/>
                  </a:lnTo>
                  <a:lnTo>
                    <a:pt x="20566" y="14263"/>
                  </a:lnTo>
                  <a:cubicBezTo>
                    <a:pt x="20687" y="18099"/>
                    <a:pt x="20638" y="19425"/>
                    <a:pt x="20200" y="20339"/>
                  </a:cubicBezTo>
                  <a:lnTo>
                    <a:pt x="20013" y="20726"/>
                  </a:lnTo>
                  <a:lnTo>
                    <a:pt x="19765" y="20852"/>
                  </a:lnTo>
                  <a:cubicBezTo>
                    <a:pt x="18780" y="21362"/>
                    <a:pt x="17292" y="21600"/>
                    <a:pt x="15080" y="21600"/>
                  </a:cubicBez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101" name="Shape 17080">
              <a:extLst>
                <a:ext uri="{FF2B5EF4-FFF2-40B4-BE49-F238E27FC236}">
                  <a16:creationId xmlns:a16="http://schemas.microsoft.com/office/drawing/2014/main" id="{925259A8-F55D-E338-69AD-EE7BBF87D11A}"/>
                </a:ext>
              </a:extLst>
            </p:cNvPr>
            <p:cNvSpPr/>
            <p:nvPr/>
          </p:nvSpPr>
          <p:spPr>
            <a:xfrm>
              <a:off x="6122751" y="2119285"/>
              <a:ext cx="182167" cy="108338"/>
            </a:xfrm>
            <a:custGeom>
              <a:avLst/>
              <a:gdLst/>
              <a:ahLst/>
              <a:cxnLst>
                <a:cxn ang="0">
                  <a:pos x="wd2" y="hd2"/>
                </a:cxn>
                <a:cxn ang="5400000">
                  <a:pos x="wd2" y="hd2"/>
                </a:cxn>
                <a:cxn ang="10800000">
                  <a:pos x="wd2" y="hd2"/>
                </a:cxn>
                <a:cxn ang="16200000">
                  <a:pos x="wd2" y="hd2"/>
                </a:cxn>
              </a:cxnLst>
              <a:rect l="0" t="0" r="r" b="b"/>
              <a:pathLst>
                <a:path w="21382" h="21600" extrusionOk="0">
                  <a:moveTo>
                    <a:pt x="9697" y="20814"/>
                  </a:moveTo>
                  <a:cubicBezTo>
                    <a:pt x="9643" y="20509"/>
                    <a:pt x="9580" y="20205"/>
                    <a:pt x="9499" y="19914"/>
                  </a:cubicBezTo>
                  <a:cubicBezTo>
                    <a:pt x="9124" y="18630"/>
                    <a:pt x="8264" y="17292"/>
                    <a:pt x="7479" y="17292"/>
                  </a:cubicBezTo>
                  <a:cubicBezTo>
                    <a:pt x="7366" y="17292"/>
                    <a:pt x="7254" y="17320"/>
                    <a:pt x="7149" y="17378"/>
                  </a:cubicBezTo>
                  <a:cubicBezTo>
                    <a:pt x="7068" y="17422"/>
                    <a:pt x="6985" y="17464"/>
                    <a:pt x="6887" y="17492"/>
                  </a:cubicBezTo>
                  <a:lnTo>
                    <a:pt x="5293" y="17938"/>
                  </a:lnTo>
                  <a:lnTo>
                    <a:pt x="6376" y="16226"/>
                  </a:lnTo>
                  <a:cubicBezTo>
                    <a:pt x="6391" y="15860"/>
                    <a:pt x="6352" y="15026"/>
                    <a:pt x="6337" y="14685"/>
                  </a:cubicBezTo>
                  <a:cubicBezTo>
                    <a:pt x="6324" y="14400"/>
                    <a:pt x="6315" y="14167"/>
                    <a:pt x="6315" y="14051"/>
                  </a:cubicBezTo>
                  <a:lnTo>
                    <a:pt x="6315" y="13104"/>
                  </a:lnTo>
                  <a:lnTo>
                    <a:pt x="6725" y="13201"/>
                  </a:lnTo>
                  <a:cubicBezTo>
                    <a:pt x="6686" y="12910"/>
                    <a:pt x="6630" y="12823"/>
                    <a:pt x="6503" y="12736"/>
                  </a:cubicBezTo>
                  <a:cubicBezTo>
                    <a:pt x="6356" y="12632"/>
                    <a:pt x="6188" y="12584"/>
                    <a:pt x="5982" y="12584"/>
                  </a:cubicBezTo>
                  <a:cubicBezTo>
                    <a:pt x="5803" y="12584"/>
                    <a:pt x="5622" y="12618"/>
                    <a:pt x="5441" y="12649"/>
                  </a:cubicBezTo>
                  <a:cubicBezTo>
                    <a:pt x="5224" y="12689"/>
                    <a:pt x="5006" y="12726"/>
                    <a:pt x="4786" y="12726"/>
                  </a:cubicBezTo>
                  <a:lnTo>
                    <a:pt x="4605" y="12716"/>
                  </a:lnTo>
                  <a:cubicBezTo>
                    <a:pt x="4172" y="12672"/>
                    <a:pt x="3302" y="12243"/>
                    <a:pt x="2943" y="11944"/>
                  </a:cubicBezTo>
                  <a:cubicBezTo>
                    <a:pt x="2808" y="11833"/>
                    <a:pt x="2688" y="11687"/>
                    <a:pt x="2571" y="11539"/>
                  </a:cubicBezTo>
                  <a:cubicBezTo>
                    <a:pt x="2468" y="11409"/>
                    <a:pt x="2387" y="11307"/>
                    <a:pt x="2305" y="11267"/>
                  </a:cubicBezTo>
                  <a:cubicBezTo>
                    <a:pt x="2229" y="11230"/>
                    <a:pt x="2114" y="11230"/>
                    <a:pt x="1994" y="11229"/>
                  </a:cubicBezTo>
                  <a:cubicBezTo>
                    <a:pt x="1835" y="11229"/>
                    <a:pt x="1652" y="11227"/>
                    <a:pt x="1458" y="11148"/>
                  </a:cubicBezTo>
                  <a:lnTo>
                    <a:pt x="1086" y="10997"/>
                  </a:lnTo>
                  <a:lnTo>
                    <a:pt x="1082" y="10356"/>
                  </a:lnTo>
                  <a:cubicBezTo>
                    <a:pt x="1076" y="9330"/>
                    <a:pt x="497" y="6617"/>
                    <a:pt x="219" y="5314"/>
                  </a:cubicBezTo>
                  <a:cubicBezTo>
                    <a:pt x="103" y="4764"/>
                    <a:pt x="21" y="4366"/>
                    <a:pt x="6" y="4246"/>
                  </a:cubicBezTo>
                  <a:cubicBezTo>
                    <a:pt x="-190" y="2492"/>
                    <a:pt x="4549" y="805"/>
                    <a:pt x="4750" y="734"/>
                  </a:cubicBezTo>
                  <a:cubicBezTo>
                    <a:pt x="4989" y="650"/>
                    <a:pt x="5270" y="610"/>
                    <a:pt x="5613" y="610"/>
                  </a:cubicBezTo>
                  <a:cubicBezTo>
                    <a:pt x="7031" y="610"/>
                    <a:pt x="8977" y="1318"/>
                    <a:pt x="9059" y="1348"/>
                  </a:cubicBezTo>
                  <a:lnTo>
                    <a:pt x="12469" y="1579"/>
                  </a:lnTo>
                  <a:lnTo>
                    <a:pt x="14084" y="0"/>
                  </a:lnTo>
                  <a:lnTo>
                    <a:pt x="14296" y="888"/>
                  </a:lnTo>
                  <a:cubicBezTo>
                    <a:pt x="14473" y="1639"/>
                    <a:pt x="14746" y="2459"/>
                    <a:pt x="14866" y="2608"/>
                  </a:cubicBezTo>
                  <a:cubicBezTo>
                    <a:pt x="14884" y="2604"/>
                    <a:pt x="14912" y="2601"/>
                    <a:pt x="14945" y="2601"/>
                  </a:cubicBezTo>
                  <a:cubicBezTo>
                    <a:pt x="15355" y="2601"/>
                    <a:pt x="16813" y="2913"/>
                    <a:pt x="17121" y="2980"/>
                  </a:cubicBezTo>
                  <a:lnTo>
                    <a:pt x="17229" y="3004"/>
                  </a:lnTo>
                  <a:lnTo>
                    <a:pt x="20699" y="6703"/>
                  </a:lnTo>
                  <a:lnTo>
                    <a:pt x="20444" y="7396"/>
                  </a:lnTo>
                  <a:cubicBezTo>
                    <a:pt x="20441" y="7471"/>
                    <a:pt x="20349" y="8521"/>
                    <a:pt x="20342" y="8589"/>
                  </a:cubicBezTo>
                  <a:cubicBezTo>
                    <a:pt x="20574" y="8706"/>
                    <a:pt x="20840" y="8907"/>
                    <a:pt x="21104" y="9260"/>
                  </a:cubicBezTo>
                  <a:cubicBezTo>
                    <a:pt x="21410" y="9670"/>
                    <a:pt x="21393" y="10156"/>
                    <a:pt x="21373" y="10346"/>
                  </a:cubicBezTo>
                  <a:cubicBezTo>
                    <a:pt x="21278" y="11199"/>
                    <a:pt x="20672" y="11521"/>
                    <a:pt x="19669" y="12053"/>
                  </a:cubicBezTo>
                  <a:cubicBezTo>
                    <a:pt x="19307" y="12245"/>
                    <a:pt x="18923" y="12447"/>
                    <a:pt x="18595" y="12673"/>
                  </a:cubicBezTo>
                  <a:cubicBezTo>
                    <a:pt x="18075" y="13029"/>
                    <a:pt x="17976" y="13754"/>
                    <a:pt x="17845" y="15004"/>
                  </a:cubicBezTo>
                  <a:cubicBezTo>
                    <a:pt x="17774" y="15671"/>
                    <a:pt x="17701" y="16362"/>
                    <a:pt x="17515" y="17008"/>
                  </a:cubicBezTo>
                  <a:cubicBezTo>
                    <a:pt x="17141" y="18316"/>
                    <a:pt x="16537" y="18485"/>
                    <a:pt x="15954" y="18648"/>
                  </a:cubicBezTo>
                  <a:lnTo>
                    <a:pt x="15754" y="18697"/>
                  </a:lnTo>
                  <a:cubicBezTo>
                    <a:pt x="15094" y="18841"/>
                    <a:pt x="14878" y="18975"/>
                    <a:pt x="14810" y="19063"/>
                  </a:cubicBezTo>
                  <a:cubicBezTo>
                    <a:pt x="14654" y="19815"/>
                    <a:pt x="13546" y="20801"/>
                    <a:pt x="13189" y="21041"/>
                  </a:cubicBezTo>
                  <a:lnTo>
                    <a:pt x="13101" y="21101"/>
                  </a:lnTo>
                  <a:lnTo>
                    <a:pt x="12847" y="21163"/>
                  </a:lnTo>
                  <a:cubicBezTo>
                    <a:pt x="12582" y="21163"/>
                    <a:pt x="12379" y="20937"/>
                    <a:pt x="12242" y="20493"/>
                  </a:cubicBezTo>
                  <a:cubicBezTo>
                    <a:pt x="11502" y="20784"/>
                    <a:pt x="10308" y="21370"/>
                    <a:pt x="10305" y="21370"/>
                  </a:cubicBezTo>
                  <a:lnTo>
                    <a:pt x="9836" y="21600"/>
                  </a:lnTo>
                  <a:lnTo>
                    <a:pt x="9697" y="20814"/>
                  </a:ln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102" name="Shape 17081">
              <a:extLst>
                <a:ext uri="{FF2B5EF4-FFF2-40B4-BE49-F238E27FC236}">
                  <a16:creationId xmlns:a16="http://schemas.microsoft.com/office/drawing/2014/main" id="{45BDBBAD-4028-4845-9D58-7B9964559E49}"/>
                </a:ext>
              </a:extLst>
            </p:cNvPr>
            <p:cNvSpPr/>
            <p:nvPr/>
          </p:nvSpPr>
          <p:spPr>
            <a:xfrm>
              <a:off x="6195463" y="2011789"/>
              <a:ext cx="139704" cy="86824"/>
            </a:xfrm>
            <a:custGeom>
              <a:avLst/>
              <a:gdLst/>
              <a:ahLst/>
              <a:cxnLst>
                <a:cxn ang="0">
                  <a:pos x="wd2" y="hd2"/>
                </a:cxn>
                <a:cxn ang="5400000">
                  <a:pos x="wd2" y="hd2"/>
                </a:cxn>
                <a:cxn ang="10800000">
                  <a:pos x="wd2" y="hd2"/>
                </a:cxn>
                <a:cxn ang="16200000">
                  <a:pos x="wd2" y="hd2"/>
                </a:cxn>
              </a:cxnLst>
              <a:rect l="0" t="0" r="r" b="b"/>
              <a:pathLst>
                <a:path w="21142" h="21600" extrusionOk="0">
                  <a:moveTo>
                    <a:pt x="18797" y="20856"/>
                  </a:moveTo>
                  <a:cubicBezTo>
                    <a:pt x="18215" y="20642"/>
                    <a:pt x="17275" y="20341"/>
                    <a:pt x="17002" y="20341"/>
                  </a:cubicBezTo>
                  <a:cubicBezTo>
                    <a:pt x="16908" y="20355"/>
                    <a:pt x="16629" y="20589"/>
                    <a:pt x="16444" y="20743"/>
                  </a:cubicBezTo>
                  <a:cubicBezTo>
                    <a:pt x="16040" y="21078"/>
                    <a:pt x="15626" y="21425"/>
                    <a:pt x="15196" y="21425"/>
                  </a:cubicBezTo>
                  <a:cubicBezTo>
                    <a:pt x="14679" y="21425"/>
                    <a:pt x="14158" y="20835"/>
                    <a:pt x="13529" y="20067"/>
                  </a:cubicBezTo>
                  <a:cubicBezTo>
                    <a:pt x="13418" y="19930"/>
                    <a:pt x="13320" y="19808"/>
                    <a:pt x="13246" y="19728"/>
                  </a:cubicBezTo>
                  <a:cubicBezTo>
                    <a:pt x="12947" y="19413"/>
                    <a:pt x="12655" y="19075"/>
                    <a:pt x="12362" y="18737"/>
                  </a:cubicBezTo>
                  <a:cubicBezTo>
                    <a:pt x="11797" y="18082"/>
                    <a:pt x="11265" y="17466"/>
                    <a:pt x="10689" y="16998"/>
                  </a:cubicBezTo>
                  <a:cubicBezTo>
                    <a:pt x="10142" y="16555"/>
                    <a:pt x="9566" y="16339"/>
                    <a:pt x="8924" y="16339"/>
                  </a:cubicBezTo>
                  <a:cubicBezTo>
                    <a:pt x="7816" y="16339"/>
                    <a:pt x="6693" y="16984"/>
                    <a:pt x="5646" y="17682"/>
                  </a:cubicBezTo>
                  <a:lnTo>
                    <a:pt x="5343" y="17883"/>
                  </a:lnTo>
                  <a:lnTo>
                    <a:pt x="4616" y="17131"/>
                  </a:lnTo>
                  <a:cubicBezTo>
                    <a:pt x="3877" y="16366"/>
                    <a:pt x="4361" y="14930"/>
                    <a:pt x="4682" y="13981"/>
                  </a:cubicBezTo>
                  <a:cubicBezTo>
                    <a:pt x="4695" y="13940"/>
                    <a:pt x="4710" y="13896"/>
                    <a:pt x="4725" y="13852"/>
                  </a:cubicBezTo>
                  <a:cubicBezTo>
                    <a:pt x="4494" y="14078"/>
                    <a:pt x="4204" y="14303"/>
                    <a:pt x="3837" y="14303"/>
                  </a:cubicBezTo>
                  <a:lnTo>
                    <a:pt x="3578" y="14264"/>
                  </a:lnTo>
                  <a:cubicBezTo>
                    <a:pt x="3172" y="14144"/>
                    <a:pt x="2812" y="13802"/>
                    <a:pt x="2492" y="13501"/>
                  </a:cubicBezTo>
                  <a:cubicBezTo>
                    <a:pt x="2339" y="13356"/>
                    <a:pt x="2188" y="13211"/>
                    <a:pt x="2040" y="13110"/>
                  </a:cubicBezTo>
                  <a:cubicBezTo>
                    <a:pt x="1501" y="12780"/>
                    <a:pt x="1041" y="12502"/>
                    <a:pt x="775" y="11900"/>
                  </a:cubicBezTo>
                  <a:cubicBezTo>
                    <a:pt x="528" y="11336"/>
                    <a:pt x="522" y="10704"/>
                    <a:pt x="515" y="10197"/>
                  </a:cubicBezTo>
                  <a:cubicBezTo>
                    <a:pt x="511" y="9898"/>
                    <a:pt x="509" y="9590"/>
                    <a:pt x="454" y="9450"/>
                  </a:cubicBezTo>
                  <a:cubicBezTo>
                    <a:pt x="247" y="8949"/>
                    <a:pt x="-41" y="8249"/>
                    <a:pt x="114" y="7469"/>
                  </a:cubicBezTo>
                  <a:cubicBezTo>
                    <a:pt x="134" y="7371"/>
                    <a:pt x="162" y="7261"/>
                    <a:pt x="203" y="7152"/>
                  </a:cubicBezTo>
                  <a:cubicBezTo>
                    <a:pt x="62" y="6704"/>
                    <a:pt x="-37" y="6284"/>
                    <a:pt x="14" y="5778"/>
                  </a:cubicBezTo>
                  <a:cubicBezTo>
                    <a:pt x="114" y="4804"/>
                    <a:pt x="668" y="4299"/>
                    <a:pt x="1000" y="3996"/>
                  </a:cubicBezTo>
                  <a:lnTo>
                    <a:pt x="1421" y="3591"/>
                  </a:lnTo>
                  <a:cubicBezTo>
                    <a:pt x="2103" y="2925"/>
                    <a:pt x="2817" y="2233"/>
                    <a:pt x="3519" y="1716"/>
                  </a:cubicBezTo>
                  <a:cubicBezTo>
                    <a:pt x="4045" y="1323"/>
                    <a:pt x="4594" y="1271"/>
                    <a:pt x="5013" y="1271"/>
                  </a:cubicBezTo>
                  <a:lnTo>
                    <a:pt x="5973" y="1309"/>
                  </a:lnTo>
                  <a:cubicBezTo>
                    <a:pt x="6861" y="1275"/>
                    <a:pt x="7657" y="1172"/>
                    <a:pt x="8440" y="1062"/>
                  </a:cubicBezTo>
                  <a:cubicBezTo>
                    <a:pt x="8691" y="1025"/>
                    <a:pt x="8935" y="857"/>
                    <a:pt x="9219" y="662"/>
                  </a:cubicBezTo>
                  <a:cubicBezTo>
                    <a:pt x="9465" y="496"/>
                    <a:pt x="9712" y="331"/>
                    <a:pt x="9976" y="221"/>
                  </a:cubicBezTo>
                  <a:cubicBezTo>
                    <a:pt x="10340" y="74"/>
                    <a:pt x="10757" y="0"/>
                    <a:pt x="11217" y="0"/>
                  </a:cubicBezTo>
                  <a:cubicBezTo>
                    <a:pt x="11671" y="0"/>
                    <a:pt x="12127" y="73"/>
                    <a:pt x="12524" y="184"/>
                  </a:cubicBezTo>
                  <a:cubicBezTo>
                    <a:pt x="13069" y="342"/>
                    <a:pt x="13593" y="551"/>
                    <a:pt x="14112" y="758"/>
                  </a:cubicBezTo>
                  <a:cubicBezTo>
                    <a:pt x="15076" y="1142"/>
                    <a:pt x="15986" y="1505"/>
                    <a:pt x="16945" y="1505"/>
                  </a:cubicBezTo>
                  <a:lnTo>
                    <a:pt x="17216" y="1494"/>
                  </a:lnTo>
                  <a:cubicBezTo>
                    <a:pt x="18152" y="1431"/>
                    <a:pt x="19083" y="1402"/>
                    <a:pt x="20019" y="1374"/>
                  </a:cubicBezTo>
                  <a:lnTo>
                    <a:pt x="20778" y="1351"/>
                  </a:lnTo>
                  <a:lnTo>
                    <a:pt x="20946" y="1994"/>
                  </a:lnTo>
                  <a:cubicBezTo>
                    <a:pt x="21559" y="4370"/>
                    <a:pt x="20606" y="5716"/>
                    <a:pt x="19908" y="6697"/>
                  </a:cubicBezTo>
                  <a:cubicBezTo>
                    <a:pt x="19500" y="7274"/>
                    <a:pt x="19114" y="7819"/>
                    <a:pt x="18994" y="8497"/>
                  </a:cubicBezTo>
                  <a:cubicBezTo>
                    <a:pt x="18409" y="11805"/>
                    <a:pt x="19480" y="14140"/>
                    <a:pt x="20721" y="16846"/>
                  </a:cubicBezTo>
                  <a:lnTo>
                    <a:pt x="20894" y="17221"/>
                  </a:lnTo>
                  <a:lnTo>
                    <a:pt x="20852" y="17804"/>
                  </a:lnTo>
                  <a:cubicBezTo>
                    <a:pt x="20767" y="18441"/>
                    <a:pt x="20418" y="18737"/>
                    <a:pt x="20049" y="19052"/>
                  </a:cubicBezTo>
                  <a:cubicBezTo>
                    <a:pt x="19890" y="19188"/>
                    <a:pt x="19554" y="19475"/>
                    <a:pt x="19489" y="19636"/>
                  </a:cubicBezTo>
                  <a:lnTo>
                    <a:pt x="20113" y="21600"/>
                  </a:lnTo>
                  <a:lnTo>
                    <a:pt x="18797" y="20856"/>
                  </a:ln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103" name="Shape 17082">
              <a:extLst>
                <a:ext uri="{FF2B5EF4-FFF2-40B4-BE49-F238E27FC236}">
                  <a16:creationId xmlns:a16="http://schemas.microsoft.com/office/drawing/2014/main" id="{D46FCDFA-206A-7DC2-FA7E-BA984F4ED990}"/>
                </a:ext>
              </a:extLst>
            </p:cNvPr>
            <p:cNvSpPr/>
            <p:nvPr/>
          </p:nvSpPr>
          <p:spPr>
            <a:xfrm>
              <a:off x="6121662" y="2070093"/>
              <a:ext cx="223029" cy="98162"/>
            </a:xfrm>
            <a:custGeom>
              <a:avLst/>
              <a:gdLst/>
              <a:ahLst/>
              <a:cxnLst>
                <a:cxn ang="0">
                  <a:pos x="wd2" y="hd2"/>
                </a:cxn>
                <a:cxn ang="5400000">
                  <a:pos x="wd2" y="hd2"/>
                </a:cxn>
                <a:cxn ang="10800000">
                  <a:pos x="wd2" y="hd2"/>
                </a:cxn>
                <a:cxn ang="16200000">
                  <a:pos x="wd2" y="hd2"/>
                </a:cxn>
              </a:cxnLst>
              <a:rect l="0" t="0" r="r" b="b"/>
              <a:pathLst>
                <a:path w="21572" h="21600" extrusionOk="0">
                  <a:moveTo>
                    <a:pt x="13956" y="17716"/>
                  </a:moveTo>
                  <a:cubicBezTo>
                    <a:pt x="13330" y="17537"/>
                    <a:pt x="12361" y="17279"/>
                    <a:pt x="12171" y="17279"/>
                  </a:cubicBezTo>
                  <a:cubicBezTo>
                    <a:pt x="12046" y="17279"/>
                    <a:pt x="11696" y="17279"/>
                    <a:pt x="11255" y="15265"/>
                  </a:cubicBezTo>
                  <a:lnTo>
                    <a:pt x="10518" y="16231"/>
                  </a:lnTo>
                  <a:lnTo>
                    <a:pt x="7402" y="15934"/>
                  </a:lnTo>
                  <a:cubicBezTo>
                    <a:pt x="7317" y="15906"/>
                    <a:pt x="5745" y="15141"/>
                    <a:pt x="4665" y="15141"/>
                  </a:cubicBezTo>
                  <a:cubicBezTo>
                    <a:pt x="4442" y="15141"/>
                    <a:pt x="4258" y="15174"/>
                    <a:pt x="4120" y="15238"/>
                  </a:cubicBezTo>
                  <a:cubicBezTo>
                    <a:pt x="3096" y="15719"/>
                    <a:pt x="1011" y="17245"/>
                    <a:pt x="737" y="17711"/>
                  </a:cubicBezTo>
                  <a:lnTo>
                    <a:pt x="573" y="17224"/>
                  </a:lnTo>
                  <a:lnTo>
                    <a:pt x="53" y="17393"/>
                  </a:lnTo>
                  <a:cubicBezTo>
                    <a:pt x="-28" y="16779"/>
                    <a:pt x="-2" y="13345"/>
                    <a:pt x="36" y="10573"/>
                  </a:cubicBezTo>
                  <a:lnTo>
                    <a:pt x="43" y="10042"/>
                  </a:lnTo>
                  <a:lnTo>
                    <a:pt x="822" y="9120"/>
                  </a:lnTo>
                  <a:cubicBezTo>
                    <a:pt x="800" y="8441"/>
                    <a:pt x="820" y="7724"/>
                    <a:pt x="820" y="7713"/>
                  </a:cubicBezTo>
                  <a:cubicBezTo>
                    <a:pt x="917" y="6590"/>
                    <a:pt x="1195" y="5685"/>
                    <a:pt x="1454" y="4946"/>
                  </a:cubicBezTo>
                  <a:cubicBezTo>
                    <a:pt x="1759" y="4070"/>
                    <a:pt x="1957" y="3929"/>
                    <a:pt x="2335" y="3820"/>
                  </a:cubicBezTo>
                  <a:lnTo>
                    <a:pt x="2544" y="3752"/>
                  </a:lnTo>
                  <a:cubicBezTo>
                    <a:pt x="2574" y="3732"/>
                    <a:pt x="2734" y="3607"/>
                    <a:pt x="2935" y="3453"/>
                  </a:cubicBezTo>
                  <a:cubicBezTo>
                    <a:pt x="3873" y="2734"/>
                    <a:pt x="4157" y="2548"/>
                    <a:pt x="4315" y="2548"/>
                  </a:cubicBezTo>
                  <a:lnTo>
                    <a:pt x="4511" y="2548"/>
                  </a:lnTo>
                  <a:lnTo>
                    <a:pt x="4655" y="2908"/>
                  </a:lnTo>
                  <a:lnTo>
                    <a:pt x="4776" y="3258"/>
                  </a:lnTo>
                  <a:lnTo>
                    <a:pt x="4761" y="3405"/>
                  </a:lnTo>
                  <a:cubicBezTo>
                    <a:pt x="4899" y="3843"/>
                    <a:pt x="5330" y="4908"/>
                    <a:pt x="5985" y="6343"/>
                  </a:cubicBezTo>
                  <a:cubicBezTo>
                    <a:pt x="6494" y="7452"/>
                    <a:pt x="7158" y="8725"/>
                    <a:pt x="7770" y="8725"/>
                  </a:cubicBezTo>
                  <a:cubicBezTo>
                    <a:pt x="8249" y="8722"/>
                    <a:pt x="9056" y="7593"/>
                    <a:pt x="9211" y="6711"/>
                  </a:cubicBezTo>
                  <a:cubicBezTo>
                    <a:pt x="9306" y="6161"/>
                    <a:pt x="9055" y="4211"/>
                    <a:pt x="8769" y="2806"/>
                  </a:cubicBezTo>
                  <a:lnTo>
                    <a:pt x="8596" y="1955"/>
                  </a:lnTo>
                  <a:lnTo>
                    <a:pt x="8980" y="1591"/>
                  </a:lnTo>
                  <a:cubicBezTo>
                    <a:pt x="9830" y="786"/>
                    <a:pt x="10739" y="0"/>
                    <a:pt x="11673" y="0"/>
                  </a:cubicBezTo>
                  <a:cubicBezTo>
                    <a:pt x="12203" y="0"/>
                    <a:pt x="12705" y="262"/>
                    <a:pt x="13164" y="775"/>
                  </a:cubicBezTo>
                  <a:cubicBezTo>
                    <a:pt x="13588" y="1251"/>
                    <a:pt x="13970" y="1864"/>
                    <a:pt x="14340" y="2457"/>
                  </a:cubicBezTo>
                  <a:cubicBezTo>
                    <a:pt x="14519" y="2742"/>
                    <a:pt x="14697" y="3029"/>
                    <a:pt x="14879" y="3295"/>
                  </a:cubicBezTo>
                  <a:cubicBezTo>
                    <a:pt x="14939" y="3383"/>
                    <a:pt x="15015" y="3514"/>
                    <a:pt x="15104" y="3663"/>
                  </a:cubicBezTo>
                  <a:cubicBezTo>
                    <a:pt x="15244" y="3900"/>
                    <a:pt x="15571" y="4456"/>
                    <a:pt x="15693" y="4498"/>
                  </a:cubicBezTo>
                  <a:cubicBezTo>
                    <a:pt x="15760" y="4496"/>
                    <a:pt x="15980" y="4244"/>
                    <a:pt x="16111" y="4094"/>
                  </a:cubicBezTo>
                  <a:cubicBezTo>
                    <a:pt x="16359" y="3809"/>
                    <a:pt x="16593" y="3538"/>
                    <a:pt x="16836" y="3538"/>
                  </a:cubicBezTo>
                  <a:cubicBezTo>
                    <a:pt x="17164" y="3538"/>
                    <a:pt x="17999" y="3956"/>
                    <a:pt x="18162" y="4041"/>
                  </a:cubicBezTo>
                  <a:lnTo>
                    <a:pt x="18353" y="4138"/>
                  </a:lnTo>
                  <a:lnTo>
                    <a:pt x="18438" y="4534"/>
                  </a:lnTo>
                  <a:cubicBezTo>
                    <a:pt x="18438" y="4534"/>
                    <a:pt x="18464" y="4648"/>
                    <a:pt x="18591" y="4860"/>
                  </a:cubicBezTo>
                  <a:cubicBezTo>
                    <a:pt x="18970" y="5485"/>
                    <a:pt x="19343" y="6214"/>
                    <a:pt x="19369" y="7630"/>
                  </a:cubicBezTo>
                  <a:cubicBezTo>
                    <a:pt x="19375" y="7947"/>
                    <a:pt x="19359" y="8272"/>
                    <a:pt x="19343" y="8600"/>
                  </a:cubicBezTo>
                  <a:cubicBezTo>
                    <a:pt x="19316" y="9127"/>
                    <a:pt x="19302" y="9466"/>
                    <a:pt x="19368" y="9737"/>
                  </a:cubicBezTo>
                  <a:cubicBezTo>
                    <a:pt x="19431" y="10000"/>
                    <a:pt x="19610" y="10167"/>
                    <a:pt x="19820" y="10361"/>
                  </a:cubicBezTo>
                  <a:cubicBezTo>
                    <a:pt x="20052" y="10578"/>
                    <a:pt x="20317" y="10823"/>
                    <a:pt x="20531" y="11314"/>
                  </a:cubicBezTo>
                  <a:cubicBezTo>
                    <a:pt x="20875" y="12095"/>
                    <a:pt x="21108" y="13052"/>
                    <a:pt x="21183" y="14006"/>
                  </a:cubicBezTo>
                  <a:cubicBezTo>
                    <a:pt x="21204" y="14305"/>
                    <a:pt x="21190" y="14614"/>
                    <a:pt x="21177" y="14913"/>
                  </a:cubicBezTo>
                  <a:cubicBezTo>
                    <a:pt x="21169" y="15090"/>
                    <a:pt x="21155" y="15387"/>
                    <a:pt x="21165" y="15484"/>
                  </a:cubicBezTo>
                  <a:lnTo>
                    <a:pt x="21572" y="16667"/>
                  </a:lnTo>
                  <a:lnTo>
                    <a:pt x="20886" y="16803"/>
                  </a:lnTo>
                  <a:cubicBezTo>
                    <a:pt x="20560" y="16936"/>
                    <a:pt x="20302" y="17154"/>
                    <a:pt x="20140" y="17431"/>
                  </a:cubicBezTo>
                  <a:cubicBezTo>
                    <a:pt x="19888" y="17868"/>
                    <a:pt x="19552" y="19010"/>
                    <a:pt x="19552" y="19432"/>
                  </a:cubicBezTo>
                  <a:lnTo>
                    <a:pt x="19097" y="19598"/>
                  </a:lnTo>
                  <a:lnTo>
                    <a:pt x="18927" y="20172"/>
                  </a:lnTo>
                  <a:cubicBezTo>
                    <a:pt x="18795" y="20039"/>
                    <a:pt x="18131" y="19775"/>
                    <a:pt x="17990" y="19758"/>
                  </a:cubicBezTo>
                  <a:cubicBezTo>
                    <a:pt x="17592" y="19827"/>
                    <a:pt x="17033" y="20263"/>
                    <a:pt x="16889" y="20801"/>
                  </a:cubicBezTo>
                  <a:lnTo>
                    <a:pt x="16674" y="21600"/>
                  </a:lnTo>
                  <a:lnTo>
                    <a:pt x="13956" y="17716"/>
                  </a:ln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104" name="Shape 17083">
              <a:extLst>
                <a:ext uri="{FF2B5EF4-FFF2-40B4-BE49-F238E27FC236}">
                  <a16:creationId xmlns:a16="http://schemas.microsoft.com/office/drawing/2014/main" id="{BEC63522-9062-BF7B-A265-204BCDE831A9}"/>
                </a:ext>
              </a:extLst>
            </p:cNvPr>
            <p:cNvSpPr/>
            <p:nvPr/>
          </p:nvSpPr>
          <p:spPr>
            <a:xfrm>
              <a:off x="6343062" y="2696862"/>
              <a:ext cx="1361" cy="4919"/>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7855" y="14400"/>
                    <a:pt x="3927" y="8308"/>
                    <a:pt x="0" y="0"/>
                  </a:cubicBezTo>
                  <a:cubicBezTo>
                    <a:pt x="3927" y="4154"/>
                    <a:pt x="5891" y="8308"/>
                    <a:pt x="11782" y="13569"/>
                  </a:cubicBezTo>
                  <a:cubicBezTo>
                    <a:pt x="17673" y="16615"/>
                    <a:pt x="21600" y="18554"/>
                    <a:pt x="21600" y="21600"/>
                  </a:cubicBezTo>
                  <a:close/>
                </a:path>
              </a:pathLst>
            </a:custGeom>
            <a:solidFill>
              <a:schemeClr val="bg1">
                <a:lumMod val="85000"/>
              </a:schemeClr>
            </a:solidFill>
            <a:ln w="3175" cap="flat">
              <a:solidFill>
                <a:schemeClr val="bg1"/>
              </a:solidFill>
              <a:miter lim="400000"/>
            </a:ln>
            <a:effectLst/>
          </p:spPr>
          <p:txBody>
            <a:bodyPr wrap="square" lIns="26789" tIns="26789" rIns="26789" bIns="26789" numCol="1" anchor="t">
              <a:noAutofit/>
            </a:bodyPr>
            <a:lstStyle/>
            <a:p>
              <a:pP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GB" sz="2110" noProof="0" dirty="0">
                <a:latin typeface="Arial" panose="020B0604020202020204" pitchFamily="34" charset="0"/>
                <a:ea typeface="Lato Light" panose="020F0502020204030203" pitchFamily="34" charset="0"/>
                <a:cs typeface="Arial" panose="020B0604020202020204" pitchFamily="34" charset="0"/>
              </a:endParaRPr>
            </a:p>
          </p:txBody>
        </p:sp>
        <p:sp>
          <p:nvSpPr>
            <p:cNvPr id="105" name="Shape 17084">
              <a:extLst>
                <a:ext uri="{FF2B5EF4-FFF2-40B4-BE49-F238E27FC236}">
                  <a16:creationId xmlns:a16="http://schemas.microsoft.com/office/drawing/2014/main" id="{6785D65D-7322-9419-8E16-B26A54954D01}"/>
                </a:ext>
              </a:extLst>
            </p:cNvPr>
            <p:cNvSpPr/>
            <p:nvPr/>
          </p:nvSpPr>
          <p:spPr>
            <a:xfrm>
              <a:off x="6106902" y="2653134"/>
              <a:ext cx="65071" cy="133199"/>
            </a:xfrm>
            <a:custGeom>
              <a:avLst/>
              <a:gdLst/>
              <a:ahLst/>
              <a:cxnLst>
                <a:cxn ang="0">
                  <a:pos x="wd2" y="hd2"/>
                </a:cxn>
                <a:cxn ang="5400000">
                  <a:pos x="wd2" y="hd2"/>
                </a:cxn>
                <a:cxn ang="10800000">
                  <a:pos x="wd2" y="hd2"/>
                </a:cxn>
                <a:cxn ang="16200000">
                  <a:pos x="wd2" y="hd2"/>
                </a:cxn>
              </a:cxnLst>
              <a:rect l="0" t="0" r="r" b="b"/>
              <a:pathLst>
                <a:path w="21530" h="21600" extrusionOk="0">
                  <a:moveTo>
                    <a:pt x="8507" y="21600"/>
                  </a:moveTo>
                  <a:cubicBezTo>
                    <a:pt x="7672" y="21600"/>
                    <a:pt x="7057" y="21367"/>
                    <a:pt x="6685" y="21227"/>
                  </a:cubicBezTo>
                  <a:cubicBezTo>
                    <a:pt x="6242" y="21062"/>
                    <a:pt x="4076" y="20032"/>
                    <a:pt x="4401" y="19152"/>
                  </a:cubicBezTo>
                  <a:cubicBezTo>
                    <a:pt x="4601" y="18570"/>
                    <a:pt x="5941" y="18244"/>
                    <a:pt x="7186" y="18091"/>
                  </a:cubicBezTo>
                  <a:cubicBezTo>
                    <a:pt x="7076" y="18026"/>
                    <a:pt x="6900" y="17946"/>
                    <a:pt x="6900" y="17946"/>
                  </a:cubicBezTo>
                  <a:cubicBezTo>
                    <a:pt x="6876" y="17946"/>
                    <a:pt x="3127" y="17130"/>
                    <a:pt x="1868" y="16351"/>
                  </a:cubicBezTo>
                  <a:cubicBezTo>
                    <a:pt x="809" y="15695"/>
                    <a:pt x="790" y="14582"/>
                    <a:pt x="871" y="13302"/>
                  </a:cubicBezTo>
                  <a:cubicBezTo>
                    <a:pt x="886" y="13089"/>
                    <a:pt x="900" y="12899"/>
                    <a:pt x="895" y="12750"/>
                  </a:cubicBezTo>
                  <a:cubicBezTo>
                    <a:pt x="871" y="11985"/>
                    <a:pt x="1091" y="11225"/>
                    <a:pt x="1305" y="10490"/>
                  </a:cubicBezTo>
                  <a:cubicBezTo>
                    <a:pt x="1482" y="9873"/>
                    <a:pt x="1668" y="9252"/>
                    <a:pt x="1692" y="8633"/>
                  </a:cubicBezTo>
                  <a:cubicBezTo>
                    <a:pt x="1701" y="8249"/>
                    <a:pt x="1897" y="7853"/>
                    <a:pt x="2083" y="7470"/>
                  </a:cubicBezTo>
                  <a:cubicBezTo>
                    <a:pt x="2288" y="7054"/>
                    <a:pt x="2483" y="6655"/>
                    <a:pt x="2417" y="6347"/>
                  </a:cubicBezTo>
                  <a:cubicBezTo>
                    <a:pt x="361" y="6299"/>
                    <a:pt x="32" y="5682"/>
                    <a:pt x="3" y="5308"/>
                  </a:cubicBezTo>
                  <a:cubicBezTo>
                    <a:pt x="-30" y="5006"/>
                    <a:pt x="166" y="4632"/>
                    <a:pt x="352" y="4270"/>
                  </a:cubicBezTo>
                  <a:lnTo>
                    <a:pt x="509" y="3947"/>
                  </a:lnTo>
                  <a:cubicBezTo>
                    <a:pt x="943" y="2912"/>
                    <a:pt x="1363" y="1908"/>
                    <a:pt x="2302" y="1071"/>
                  </a:cubicBezTo>
                  <a:cubicBezTo>
                    <a:pt x="2832" y="594"/>
                    <a:pt x="3494" y="0"/>
                    <a:pt x="4916" y="0"/>
                  </a:cubicBezTo>
                  <a:cubicBezTo>
                    <a:pt x="5841" y="0"/>
                    <a:pt x="6695" y="269"/>
                    <a:pt x="8016" y="720"/>
                  </a:cubicBezTo>
                  <a:lnTo>
                    <a:pt x="8044" y="720"/>
                  </a:lnTo>
                  <a:lnTo>
                    <a:pt x="8440" y="861"/>
                  </a:lnTo>
                  <a:lnTo>
                    <a:pt x="8063" y="1560"/>
                  </a:lnTo>
                  <a:lnTo>
                    <a:pt x="8865" y="1012"/>
                  </a:lnTo>
                  <a:cubicBezTo>
                    <a:pt x="10100" y="1451"/>
                    <a:pt x="11612" y="2027"/>
                    <a:pt x="13052" y="2575"/>
                  </a:cubicBezTo>
                  <a:lnTo>
                    <a:pt x="13271" y="2660"/>
                  </a:lnTo>
                  <a:lnTo>
                    <a:pt x="13462" y="2806"/>
                  </a:lnTo>
                  <a:cubicBezTo>
                    <a:pt x="15651" y="3759"/>
                    <a:pt x="16877" y="4846"/>
                    <a:pt x="16834" y="5869"/>
                  </a:cubicBezTo>
                  <a:lnTo>
                    <a:pt x="16820" y="6274"/>
                  </a:lnTo>
                  <a:lnTo>
                    <a:pt x="16071" y="6455"/>
                  </a:lnTo>
                  <a:lnTo>
                    <a:pt x="14931" y="5984"/>
                  </a:lnTo>
                  <a:lnTo>
                    <a:pt x="15594" y="6572"/>
                  </a:lnTo>
                  <a:cubicBezTo>
                    <a:pt x="15356" y="6767"/>
                    <a:pt x="15165" y="8004"/>
                    <a:pt x="15308" y="9169"/>
                  </a:cubicBezTo>
                  <a:cubicBezTo>
                    <a:pt x="16348" y="10103"/>
                    <a:pt x="17607" y="11018"/>
                    <a:pt x="18065" y="11164"/>
                  </a:cubicBezTo>
                  <a:cubicBezTo>
                    <a:pt x="18074" y="11164"/>
                    <a:pt x="21136" y="11296"/>
                    <a:pt x="21136" y="11296"/>
                  </a:cubicBezTo>
                  <a:lnTo>
                    <a:pt x="20783" y="11920"/>
                  </a:lnTo>
                  <a:cubicBezTo>
                    <a:pt x="21069" y="12307"/>
                    <a:pt x="21570" y="13064"/>
                    <a:pt x="21527" y="13616"/>
                  </a:cubicBezTo>
                  <a:cubicBezTo>
                    <a:pt x="21465" y="14369"/>
                    <a:pt x="20397" y="14760"/>
                    <a:pt x="19686" y="15019"/>
                  </a:cubicBezTo>
                  <a:cubicBezTo>
                    <a:pt x="19429" y="15115"/>
                    <a:pt x="19181" y="15205"/>
                    <a:pt x="19033" y="15289"/>
                  </a:cubicBezTo>
                  <a:cubicBezTo>
                    <a:pt x="18599" y="15537"/>
                    <a:pt x="18618" y="15909"/>
                    <a:pt x="18699" y="16491"/>
                  </a:cubicBezTo>
                  <a:lnTo>
                    <a:pt x="18732" y="16751"/>
                  </a:lnTo>
                  <a:lnTo>
                    <a:pt x="18418" y="17093"/>
                  </a:lnTo>
                  <a:cubicBezTo>
                    <a:pt x="18184" y="17233"/>
                    <a:pt x="16949" y="17930"/>
                    <a:pt x="15260" y="17930"/>
                  </a:cubicBezTo>
                  <a:lnTo>
                    <a:pt x="14378" y="17922"/>
                  </a:lnTo>
                  <a:lnTo>
                    <a:pt x="14416" y="18128"/>
                  </a:lnTo>
                  <a:cubicBezTo>
                    <a:pt x="14573" y="18739"/>
                    <a:pt x="14769" y="19498"/>
                    <a:pt x="14073" y="20030"/>
                  </a:cubicBezTo>
                  <a:cubicBezTo>
                    <a:pt x="13395" y="20544"/>
                    <a:pt x="12208" y="20627"/>
                    <a:pt x="11254" y="20694"/>
                  </a:cubicBezTo>
                  <a:cubicBezTo>
                    <a:pt x="10992" y="20712"/>
                    <a:pt x="10691" y="20733"/>
                    <a:pt x="10448" y="20763"/>
                  </a:cubicBezTo>
                  <a:cubicBezTo>
                    <a:pt x="10372" y="21010"/>
                    <a:pt x="10148" y="21317"/>
                    <a:pt x="9427" y="21493"/>
                  </a:cubicBezTo>
                  <a:lnTo>
                    <a:pt x="9132" y="21565"/>
                  </a:lnTo>
                  <a:lnTo>
                    <a:pt x="8507" y="21600"/>
                  </a:ln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106" name="Shape 17085">
              <a:extLst>
                <a:ext uri="{FF2B5EF4-FFF2-40B4-BE49-F238E27FC236}">
                  <a16:creationId xmlns:a16="http://schemas.microsoft.com/office/drawing/2014/main" id="{81D1CF9E-328D-5ED1-F443-9F9BF08FFDD7}"/>
                </a:ext>
              </a:extLst>
            </p:cNvPr>
            <p:cNvSpPr/>
            <p:nvPr/>
          </p:nvSpPr>
          <p:spPr>
            <a:xfrm>
              <a:off x="6218585" y="2598525"/>
              <a:ext cx="207201" cy="123663"/>
            </a:xfrm>
            <a:custGeom>
              <a:avLst/>
              <a:gdLst/>
              <a:ahLst/>
              <a:cxnLst>
                <a:cxn ang="0">
                  <a:pos x="wd2" y="hd2"/>
                </a:cxn>
                <a:cxn ang="5400000">
                  <a:pos x="wd2" y="hd2"/>
                </a:cxn>
                <a:cxn ang="10800000">
                  <a:pos x="wd2" y="hd2"/>
                </a:cxn>
                <a:cxn ang="16200000">
                  <a:pos x="wd2" y="hd2"/>
                </a:cxn>
              </a:cxnLst>
              <a:rect l="0" t="0" r="r" b="b"/>
              <a:pathLst>
                <a:path w="21537" h="21600" extrusionOk="0">
                  <a:moveTo>
                    <a:pt x="11076" y="21600"/>
                  </a:moveTo>
                  <a:cubicBezTo>
                    <a:pt x="10222" y="21600"/>
                    <a:pt x="9481" y="21070"/>
                    <a:pt x="8763" y="20557"/>
                  </a:cubicBezTo>
                  <a:lnTo>
                    <a:pt x="8464" y="20346"/>
                  </a:lnTo>
                  <a:cubicBezTo>
                    <a:pt x="8186" y="20153"/>
                    <a:pt x="7849" y="20056"/>
                    <a:pt x="7467" y="20056"/>
                  </a:cubicBezTo>
                  <a:cubicBezTo>
                    <a:pt x="7094" y="20056"/>
                    <a:pt x="6687" y="20147"/>
                    <a:pt x="6257" y="20327"/>
                  </a:cubicBezTo>
                  <a:cubicBezTo>
                    <a:pt x="5678" y="20569"/>
                    <a:pt x="5092" y="20814"/>
                    <a:pt x="4484" y="20886"/>
                  </a:cubicBezTo>
                  <a:cubicBezTo>
                    <a:pt x="4396" y="20896"/>
                    <a:pt x="4310" y="20900"/>
                    <a:pt x="4227" y="20900"/>
                  </a:cubicBezTo>
                  <a:lnTo>
                    <a:pt x="3569" y="20870"/>
                  </a:lnTo>
                  <a:cubicBezTo>
                    <a:pt x="3441" y="20870"/>
                    <a:pt x="3311" y="20881"/>
                    <a:pt x="3175" y="20924"/>
                  </a:cubicBezTo>
                  <a:lnTo>
                    <a:pt x="2715" y="21065"/>
                  </a:lnTo>
                  <a:lnTo>
                    <a:pt x="2664" y="20295"/>
                  </a:lnTo>
                  <a:cubicBezTo>
                    <a:pt x="2607" y="19468"/>
                    <a:pt x="2514" y="18640"/>
                    <a:pt x="2421" y="17815"/>
                  </a:cubicBezTo>
                  <a:lnTo>
                    <a:pt x="2304" y="16750"/>
                  </a:lnTo>
                  <a:cubicBezTo>
                    <a:pt x="2303" y="16752"/>
                    <a:pt x="2303" y="16753"/>
                    <a:pt x="2301" y="16753"/>
                  </a:cubicBezTo>
                  <a:cubicBezTo>
                    <a:pt x="2268" y="16753"/>
                    <a:pt x="2081" y="16496"/>
                    <a:pt x="1999" y="16382"/>
                  </a:cubicBezTo>
                  <a:cubicBezTo>
                    <a:pt x="1927" y="16283"/>
                    <a:pt x="1865" y="16198"/>
                    <a:pt x="1832" y="16144"/>
                  </a:cubicBezTo>
                  <a:cubicBezTo>
                    <a:pt x="1747" y="16006"/>
                    <a:pt x="1654" y="15925"/>
                    <a:pt x="1546" y="15833"/>
                  </a:cubicBezTo>
                  <a:cubicBezTo>
                    <a:pt x="1308" y="15627"/>
                    <a:pt x="947" y="15316"/>
                    <a:pt x="855" y="14341"/>
                  </a:cubicBezTo>
                  <a:cubicBezTo>
                    <a:pt x="818" y="13909"/>
                    <a:pt x="854" y="13509"/>
                    <a:pt x="884" y="13159"/>
                  </a:cubicBezTo>
                  <a:cubicBezTo>
                    <a:pt x="912" y="12843"/>
                    <a:pt x="936" y="12570"/>
                    <a:pt x="908" y="12338"/>
                  </a:cubicBezTo>
                  <a:cubicBezTo>
                    <a:pt x="873" y="12069"/>
                    <a:pt x="799" y="11784"/>
                    <a:pt x="718" y="11483"/>
                  </a:cubicBezTo>
                  <a:cubicBezTo>
                    <a:pt x="617" y="11105"/>
                    <a:pt x="503" y="10678"/>
                    <a:pt x="457" y="10200"/>
                  </a:cubicBezTo>
                  <a:lnTo>
                    <a:pt x="887" y="10087"/>
                  </a:lnTo>
                  <a:lnTo>
                    <a:pt x="1014" y="9504"/>
                  </a:lnTo>
                  <a:cubicBezTo>
                    <a:pt x="1067" y="9495"/>
                    <a:pt x="1275" y="9371"/>
                    <a:pt x="1581" y="9076"/>
                  </a:cubicBezTo>
                  <a:cubicBezTo>
                    <a:pt x="1703" y="8962"/>
                    <a:pt x="1799" y="8864"/>
                    <a:pt x="1840" y="8812"/>
                  </a:cubicBezTo>
                  <a:cubicBezTo>
                    <a:pt x="1906" y="8701"/>
                    <a:pt x="2021" y="8496"/>
                    <a:pt x="2124" y="8299"/>
                  </a:cubicBezTo>
                  <a:cubicBezTo>
                    <a:pt x="1035" y="7091"/>
                    <a:pt x="-3" y="5148"/>
                    <a:pt x="0" y="2885"/>
                  </a:cubicBezTo>
                  <a:cubicBezTo>
                    <a:pt x="0" y="1539"/>
                    <a:pt x="1113" y="429"/>
                    <a:pt x="1335" y="220"/>
                  </a:cubicBezTo>
                  <a:lnTo>
                    <a:pt x="1570" y="0"/>
                  </a:lnTo>
                  <a:lnTo>
                    <a:pt x="2039" y="538"/>
                  </a:lnTo>
                  <a:lnTo>
                    <a:pt x="2220" y="765"/>
                  </a:lnTo>
                  <a:lnTo>
                    <a:pt x="2367" y="980"/>
                  </a:lnTo>
                  <a:lnTo>
                    <a:pt x="2548" y="1315"/>
                  </a:lnTo>
                  <a:lnTo>
                    <a:pt x="2650" y="1594"/>
                  </a:lnTo>
                  <a:lnTo>
                    <a:pt x="2683" y="1706"/>
                  </a:lnTo>
                  <a:lnTo>
                    <a:pt x="2733" y="2059"/>
                  </a:lnTo>
                  <a:cubicBezTo>
                    <a:pt x="2743" y="2265"/>
                    <a:pt x="2736" y="2406"/>
                    <a:pt x="2716" y="2548"/>
                  </a:cubicBezTo>
                  <a:cubicBezTo>
                    <a:pt x="2691" y="2709"/>
                    <a:pt x="2649" y="2823"/>
                    <a:pt x="2565" y="3051"/>
                  </a:cubicBezTo>
                  <a:cubicBezTo>
                    <a:pt x="2559" y="3066"/>
                    <a:pt x="2553" y="3084"/>
                    <a:pt x="2545" y="3104"/>
                  </a:cubicBezTo>
                  <a:cubicBezTo>
                    <a:pt x="2569" y="3098"/>
                    <a:pt x="2593" y="3092"/>
                    <a:pt x="2617" y="3084"/>
                  </a:cubicBezTo>
                  <a:cubicBezTo>
                    <a:pt x="2773" y="3036"/>
                    <a:pt x="2914" y="2965"/>
                    <a:pt x="3052" y="2897"/>
                  </a:cubicBezTo>
                  <a:cubicBezTo>
                    <a:pt x="3320" y="2762"/>
                    <a:pt x="3597" y="2624"/>
                    <a:pt x="3945" y="2624"/>
                  </a:cubicBezTo>
                  <a:cubicBezTo>
                    <a:pt x="4017" y="2624"/>
                    <a:pt x="4092" y="2631"/>
                    <a:pt x="4170" y="2644"/>
                  </a:cubicBezTo>
                  <a:cubicBezTo>
                    <a:pt x="4784" y="2747"/>
                    <a:pt x="5419" y="2980"/>
                    <a:pt x="5867" y="3268"/>
                  </a:cubicBezTo>
                  <a:lnTo>
                    <a:pt x="6156" y="3463"/>
                  </a:lnTo>
                  <a:cubicBezTo>
                    <a:pt x="6457" y="3672"/>
                    <a:pt x="6622" y="3787"/>
                    <a:pt x="6928" y="3787"/>
                  </a:cubicBezTo>
                  <a:cubicBezTo>
                    <a:pt x="7406" y="3771"/>
                    <a:pt x="7843" y="3768"/>
                    <a:pt x="8281" y="3768"/>
                  </a:cubicBezTo>
                  <a:lnTo>
                    <a:pt x="8858" y="3768"/>
                  </a:lnTo>
                  <a:cubicBezTo>
                    <a:pt x="9352" y="3768"/>
                    <a:pt x="9770" y="4044"/>
                    <a:pt x="10139" y="4286"/>
                  </a:cubicBezTo>
                  <a:cubicBezTo>
                    <a:pt x="10360" y="4432"/>
                    <a:pt x="10578" y="4581"/>
                    <a:pt x="10810" y="4651"/>
                  </a:cubicBezTo>
                  <a:cubicBezTo>
                    <a:pt x="10811" y="4651"/>
                    <a:pt x="10813" y="4651"/>
                    <a:pt x="10814" y="4651"/>
                  </a:cubicBezTo>
                  <a:cubicBezTo>
                    <a:pt x="11063" y="4651"/>
                    <a:pt x="11382" y="4211"/>
                    <a:pt x="11629" y="3582"/>
                  </a:cubicBezTo>
                  <a:cubicBezTo>
                    <a:pt x="11909" y="2877"/>
                    <a:pt x="12127" y="2335"/>
                    <a:pt x="12671" y="1866"/>
                  </a:cubicBezTo>
                  <a:cubicBezTo>
                    <a:pt x="13306" y="1318"/>
                    <a:pt x="13989" y="1126"/>
                    <a:pt x="14648" y="942"/>
                  </a:cubicBezTo>
                  <a:cubicBezTo>
                    <a:pt x="14880" y="876"/>
                    <a:pt x="15113" y="812"/>
                    <a:pt x="15342" y="730"/>
                  </a:cubicBezTo>
                  <a:lnTo>
                    <a:pt x="15805" y="552"/>
                  </a:lnTo>
                  <a:lnTo>
                    <a:pt x="15988" y="500"/>
                  </a:lnTo>
                  <a:cubicBezTo>
                    <a:pt x="16130" y="466"/>
                    <a:pt x="16212" y="455"/>
                    <a:pt x="16296" y="454"/>
                  </a:cubicBezTo>
                  <a:lnTo>
                    <a:pt x="16909" y="710"/>
                  </a:lnTo>
                  <a:cubicBezTo>
                    <a:pt x="17093" y="869"/>
                    <a:pt x="17164" y="955"/>
                    <a:pt x="17233" y="1042"/>
                  </a:cubicBezTo>
                  <a:cubicBezTo>
                    <a:pt x="17348" y="1185"/>
                    <a:pt x="17448" y="1309"/>
                    <a:pt x="17552" y="1354"/>
                  </a:cubicBezTo>
                  <a:cubicBezTo>
                    <a:pt x="17667" y="1405"/>
                    <a:pt x="17811" y="1417"/>
                    <a:pt x="17964" y="1430"/>
                  </a:cubicBezTo>
                  <a:cubicBezTo>
                    <a:pt x="18160" y="1445"/>
                    <a:pt x="18356" y="1466"/>
                    <a:pt x="18541" y="1543"/>
                  </a:cubicBezTo>
                  <a:lnTo>
                    <a:pt x="18689" y="1620"/>
                  </a:lnTo>
                  <a:cubicBezTo>
                    <a:pt x="19044" y="1882"/>
                    <a:pt x="19197" y="2179"/>
                    <a:pt x="19320" y="2418"/>
                  </a:cubicBezTo>
                  <a:cubicBezTo>
                    <a:pt x="19390" y="2553"/>
                    <a:pt x="19450" y="2670"/>
                    <a:pt x="19511" y="2739"/>
                  </a:cubicBezTo>
                  <a:cubicBezTo>
                    <a:pt x="19567" y="2803"/>
                    <a:pt x="19649" y="2848"/>
                    <a:pt x="19745" y="2900"/>
                  </a:cubicBezTo>
                  <a:cubicBezTo>
                    <a:pt x="19868" y="2967"/>
                    <a:pt x="20007" y="3045"/>
                    <a:pt x="20148" y="3186"/>
                  </a:cubicBezTo>
                  <a:lnTo>
                    <a:pt x="20327" y="3337"/>
                  </a:lnTo>
                  <a:lnTo>
                    <a:pt x="20524" y="3427"/>
                  </a:lnTo>
                  <a:lnTo>
                    <a:pt x="20683" y="3430"/>
                  </a:lnTo>
                  <a:lnTo>
                    <a:pt x="21082" y="3141"/>
                  </a:lnTo>
                  <a:lnTo>
                    <a:pt x="21390" y="3736"/>
                  </a:lnTo>
                  <a:cubicBezTo>
                    <a:pt x="21597" y="4523"/>
                    <a:pt x="21585" y="5329"/>
                    <a:pt x="21356" y="5950"/>
                  </a:cubicBezTo>
                  <a:cubicBezTo>
                    <a:pt x="21145" y="6522"/>
                    <a:pt x="20770" y="6875"/>
                    <a:pt x="20328" y="6919"/>
                  </a:cubicBezTo>
                  <a:cubicBezTo>
                    <a:pt x="20033" y="6946"/>
                    <a:pt x="19624" y="7112"/>
                    <a:pt x="19461" y="8247"/>
                  </a:cubicBezTo>
                  <a:cubicBezTo>
                    <a:pt x="19422" y="8526"/>
                    <a:pt x="19428" y="8864"/>
                    <a:pt x="19435" y="9222"/>
                  </a:cubicBezTo>
                  <a:cubicBezTo>
                    <a:pt x="19449" y="9820"/>
                    <a:pt x="19464" y="10499"/>
                    <a:pt x="19264" y="11152"/>
                  </a:cubicBezTo>
                  <a:cubicBezTo>
                    <a:pt x="19150" y="11529"/>
                    <a:pt x="18902" y="11962"/>
                    <a:pt x="18622" y="12317"/>
                  </a:cubicBezTo>
                  <a:cubicBezTo>
                    <a:pt x="18764" y="12418"/>
                    <a:pt x="18911" y="12540"/>
                    <a:pt x="19044" y="12720"/>
                  </a:cubicBezTo>
                  <a:cubicBezTo>
                    <a:pt x="19063" y="12746"/>
                    <a:pt x="20422" y="14697"/>
                    <a:pt x="20222" y="15982"/>
                  </a:cubicBezTo>
                  <a:lnTo>
                    <a:pt x="20196" y="16147"/>
                  </a:lnTo>
                  <a:lnTo>
                    <a:pt x="20055" y="16497"/>
                  </a:lnTo>
                  <a:lnTo>
                    <a:pt x="19920" y="16753"/>
                  </a:lnTo>
                  <a:lnTo>
                    <a:pt x="19431" y="16733"/>
                  </a:lnTo>
                  <a:cubicBezTo>
                    <a:pt x="19210" y="16733"/>
                    <a:pt x="19059" y="16765"/>
                    <a:pt x="18921" y="16842"/>
                  </a:cubicBezTo>
                  <a:cubicBezTo>
                    <a:pt x="18728" y="17011"/>
                    <a:pt x="18653" y="17085"/>
                    <a:pt x="18560" y="17136"/>
                  </a:cubicBezTo>
                  <a:lnTo>
                    <a:pt x="18493" y="17174"/>
                  </a:lnTo>
                  <a:lnTo>
                    <a:pt x="18337" y="17200"/>
                  </a:lnTo>
                  <a:cubicBezTo>
                    <a:pt x="18096" y="17147"/>
                    <a:pt x="18006" y="17095"/>
                    <a:pt x="17914" y="17013"/>
                  </a:cubicBezTo>
                  <a:cubicBezTo>
                    <a:pt x="17688" y="16806"/>
                    <a:pt x="17508" y="16445"/>
                    <a:pt x="17347" y="16083"/>
                  </a:cubicBezTo>
                  <a:lnTo>
                    <a:pt x="17297" y="15970"/>
                  </a:lnTo>
                  <a:cubicBezTo>
                    <a:pt x="16893" y="16092"/>
                    <a:pt x="16496" y="16298"/>
                    <a:pt x="16079" y="16513"/>
                  </a:cubicBezTo>
                  <a:lnTo>
                    <a:pt x="15570" y="16765"/>
                  </a:lnTo>
                  <a:cubicBezTo>
                    <a:pt x="15457" y="16820"/>
                    <a:pt x="15349" y="16871"/>
                    <a:pt x="15246" y="16944"/>
                  </a:cubicBezTo>
                  <a:cubicBezTo>
                    <a:pt x="15074" y="17061"/>
                    <a:pt x="15039" y="17143"/>
                    <a:pt x="15038" y="17144"/>
                  </a:cubicBezTo>
                  <a:lnTo>
                    <a:pt x="15603" y="18317"/>
                  </a:lnTo>
                  <a:lnTo>
                    <a:pt x="14785" y="18488"/>
                  </a:lnTo>
                  <a:lnTo>
                    <a:pt x="13998" y="18488"/>
                  </a:lnTo>
                  <a:lnTo>
                    <a:pt x="14050" y="20409"/>
                  </a:lnTo>
                  <a:lnTo>
                    <a:pt x="13616" y="20441"/>
                  </a:lnTo>
                  <a:lnTo>
                    <a:pt x="13611" y="21162"/>
                  </a:lnTo>
                  <a:cubicBezTo>
                    <a:pt x="13543" y="21170"/>
                    <a:pt x="13077" y="21258"/>
                    <a:pt x="12578" y="21351"/>
                  </a:cubicBezTo>
                  <a:cubicBezTo>
                    <a:pt x="11951" y="21469"/>
                    <a:pt x="11277" y="21594"/>
                    <a:pt x="11178" y="21598"/>
                  </a:cubicBezTo>
                  <a:lnTo>
                    <a:pt x="11076" y="21600"/>
                  </a:ln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107" name="Shape 17086">
              <a:extLst>
                <a:ext uri="{FF2B5EF4-FFF2-40B4-BE49-F238E27FC236}">
                  <a16:creationId xmlns:a16="http://schemas.microsoft.com/office/drawing/2014/main" id="{071258A7-C985-CA78-F528-5EEC304F5F69}"/>
                </a:ext>
              </a:extLst>
            </p:cNvPr>
            <p:cNvSpPr/>
            <p:nvPr/>
          </p:nvSpPr>
          <p:spPr>
            <a:xfrm>
              <a:off x="6151184" y="2667710"/>
              <a:ext cx="88435" cy="64910"/>
            </a:xfrm>
            <a:custGeom>
              <a:avLst/>
              <a:gdLst/>
              <a:ahLst/>
              <a:cxnLst>
                <a:cxn ang="0">
                  <a:pos x="wd2" y="hd2"/>
                </a:cxn>
                <a:cxn ang="5400000">
                  <a:pos x="wd2" y="hd2"/>
                </a:cxn>
                <a:cxn ang="10800000">
                  <a:pos x="wd2" y="hd2"/>
                </a:cxn>
                <a:cxn ang="16200000">
                  <a:pos x="wd2" y="hd2"/>
                </a:cxn>
              </a:cxnLst>
              <a:rect l="0" t="0" r="r" b="b"/>
              <a:pathLst>
                <a:path w="21496" h="21600" extrusionOk="0">
                  <a:moveTo>
                    <a:pt x="6966" y="21600"/>
                  </a:moveTo>
                  <a:cubicBezTo>
                    <a:pt x="5565" y="21600"/>
                    <a:pt x="4093" y="21377"/>
                    <a:pt x="3543" y="21226"/>
                  </a:cubicBezTo>
                  <a:cubicBezTo>
                    <a:pt x="3193" y="21131"/>
                    <a:pt x="2264" y="20875"/>
                    <a:pt x="180" y="15542"/>
                  </a:cubicBezTo>
                  <a:lnTo>
                    <a:pt x="82" y="15286"/>
                  </a:lnTo>
                  <a:lnTo>
                    <a:pt x="64" y="14999"/>
                  </a:lnTo>
                  <a:cubicBezTo>
                    <a:pt x="-104" y="11792"/>
                    <a:pt x="-23" y="7766"/>
                    <a:pt x="1318" y="6774"/>
                  </a:cubicBezTo>
                  <a:lnTo>
                    <a:pt x="1791" y="6444"/>
                  </a:lnTo>
                  <a:cubicBezTo>
                    <a:pt x="1858" y="6426"/>
                    <a:pt x="1869" y="6132"/>
                    <a:pt x="1904" y="5644"/>
                  </a:cubicBezTo>
                  <a:cubicBezTo>
                    <a:pt x="2100" y="2968"/>
                    <a:pt x="4209" y="1708"/>
                    <a:pt x="8024" y="1708"/>
                  </a:cubicBezTo>
                  <a:cubicBezTo>
                    <a:pt x="8631" y="1708"/>
                    <a:pt x="8837" y="1539"/>
                    <a:pt x="9293" y="1170"/>
                  </a:cubicBezTo>
                  <a:cubicBezTo>
                    <a:pt x="9626" y="898"/>
                    <a:pt x="10043" y="559"/>
                    <a:pt x="10666" y="261"/>
                  </a:cubicBezTo>
                  <a:cubicBezTo>
                    <a:pt x="11031" y="85"/>
                    <a:pt x="11490" y="0"/>
                    <a:pt x="12064" y="0"/>
                  </a:cubicBezTo>
                  <a:cubicBezTo>
                    <a:pt x="13855" y="0"/>
                    <a:pt x="16367" y="857"/>
                    <a:pt x="16475" y="893"/>
                  </a:cubicBezTo>
                  <a:lnTo>
                    <a:pt x="17123" y="1118"/>
                  </a:lnTo>
                  <a:lnTo>
                    <a:pt x="17229" y="2016"/>
                  </a:lnTo>
                  <a:cubicBezTo>
                    <a:pt x="17285" y="2496"/>
                    <a:pt x="17320" y="2522"/>
                    <a:pt x="17772" y="2837"/>
                  </a:cubicBezTo>
                  <a:cubicBezTo>
                    <a:pt x="18083" y="3058"/>
                    <a:pt x="18511" y="3356"/>
                    <a:pt x="18924" y="3906"/>
                  </a:cubicBezTo>
                  <a:cubicBezTo>
                    <a:pt x="19982" y="5094"/>
                    <a:pt x="20508" y="5739"/>
                    <a:pt x="20610" y="6568"/>
                  </a:cubicBezTo>
                  <a:lnTo>
                    <a:pt x="20879" y="8550"/>
                  </a:lnTo>
                  <a:cubicBezTo>
                    <a:pt x="21104" y="10189"/>
                    <a:pt x="21331" y="11833"/>
                    <a:pt x="21464" y="13472"/>
                  </a:cubicBezTo>
                  <a:lnTo>
                    <a:pt x="21496" y="13822"/>
                  </a:lnTo>
                  <a:lnTo>
                    <a:pt x="21398" y="14147"/>
                  </a:lnTo>
                  <a:cubicBezTo>
                    <a:pt x="19765" y="19539"/>
                    <a:pt x="11455" y="20503"/>
                    <a:pt x="10512" y="20596"/>
                  </a:cubicBezTo>
                  <a:lnTo>
                    <a:pt x="9503" y="21167"/>
                  </a:lnTo>
                  <a:cubicBezTo>
                    <a:pt x="8928" y="21458"/>
                    <a:pt x="8098" y="21600"/>
                    <a:pt x="6966" y="21600"/>
                  </a:cubicBez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108" name="Shape 17087">
              <a:extLst>
                <a:ext uri="{FF2B5EF4-FFF2-40B4-BE49-F238E27FC236}">
                  <a16:creationId xmlns:a16="http://schemas.microsoft.com/office/drawing/2014/main" id="{CCEB1529-C914-8FF3-67FE-FC2389D93E5D}"/>
                </a:ext>
              </a:extLst>
            </p:cNvPr>
            <p:cNvSpPr/>
            <p:nvPr/>
          </p:nvSpPr>
          <p:spPr>
            <a:xfrm>
              <a:off x="5354149" y="2332462"/>
              <a:ext cx="409977" cy="342843"/>
            </a:xfrm>
            <a:custGeom>
              <a:avLst/>
              <a:gdLst/>
              <a:ahLst/>
              <a:cxnLst>
                <a:cxn ang="0">
                  <a:pos x="wd2" y="hd2"/>
                </a:cxn>
                <a:cxn ang="5400000">
                  <a:pos x="wd2" y="hd2"/>
                </a:cxn>
                <a:cxn ang="10800000">
                  <a:pos x="wd2" y="hd2"/>
                </a:cxn>
                <a:cxn ang="16200000">
                  <a:pos x="wd2" y="hd2"/>
                </a:cxn>
              </a:cxnLst>
              <a:rect l="0" t="0" r="r" b="b"/>
              <a:pathLst>
                <a:path w="21515" h="21600" extrusionOk="0">
                  <a:moveTo>
                    <a:pt x="11775" y="21600"/>
                  </a:moveTo>
                  <a:cubicBezTo>
                    <a:pt x="11586" y="21600"/>
                    <a:pt x="11388" y="21546"/>
                    <a:pt x="11168" y="21435"/>
                  </a:cubicBezTo>
                  <a:cubicBezTo>
                    <a:pt x="11085" y="21394"/>
                    <a:pt x="10994" y="21391"/>
                    <a:pt x="10890" y="21387"/>
                  </a:cubicBezTo>
                  <a:cubicBezTo>
                    <a:pt x="10797" y="21384"/>
                    <a:pt x="10692" y="21380"/>
                    <a:pt x="10581" y="21348"/>
                  </a:cubicBezTo>
                  <a:cubicBezTo>
                    <a:pt x="10435" y="21305"/>
                    <a:pt x="10320" y="21213"/>
                    <a:pt x="10218" y="21131"/>
                  </a:cubicBezTo>
                  <a:cubicBezTo>
                    <a:pt x="10181" y="21101"/>
                    <a:pt x="10144" y="21071"/>
                    <a:pt x="10104" y="21043"/>
                  </a:cubicBezTo>
                  <a:cubicBezTo>
                    <a:pt x="9822" y="20847"/>
                    <a:pt x="9512" y="20702"/>
                    <a:pt x="9183" y="20613"/>
                  </a:cubicBezTo>
                  <a:cubicBezTo>
                    <a:pt x="9183" y="20613"/>
                    <a:pt x="8871" y="20536"/>
                    <a:pt x="8793" y="20516"/>
                  </a:cubicBezTo>
                  <a:lnTo>
                    <a:pt x="8794" y="20900"/>
                  </a:lnTo>
                  <a:lnTo>
                    <a:pt x="8542" y="20857"/>
                  </a:lnTo>
                  <a:cubicBezTo>
                    <a:pt x="8335" y="20821"/>
                    <a:pt x="8135" y="20808"/>
                    <a:pt x="7936" y="20795"/>
                  </a:cubicBezTo>
                  <a:cubicBezTo>
                    <a:pt x="7635" y="20775"/>
                    <a:pt x="7323" y="20755"/>
                    <a:pt x="6990" y="20658"/>
                  </a:cubicBezTo>
                  <a:cubicBezTo>
                    <a:pt x="6936" y="20643"/>
                    <a:pt x="6877" y="20631"/>
                    <a:pt x="6817" y="20618"/>
                  </a:cubicBezTo>
                  <a:cubicBezTo>
                    <a:pt x="6586" y="20568"/>
                    <a:pt x="6325" y="20511"/>
                    <a:pt x="6132" y="20303"/>
                  </a:cubicBezTo>
                  <a:lnTo>
                    <a:pt x="6047" y="20208"/>
                  </a:lnTo>
                  <a:cubicBezTo>
                    <a:pt x="5996" y="20152"/>
                    <a:pt x="5978" y="20148"/>
                    <a:pt x="5912" y="20148"/>
                  </a:cubicBezTo>
                  <a:lnTo>
                    <a:pt x="5806" y="19889"/>
                  </a:lnTo>
                  <a:lnTo>
                    <a:pt x="5810" y="20149"/>
                  </a:lnTo>
                  <a:lnTo>
                    <a:pt x="5698" y="20151"/>
                  </a:lnTo>
                  <a:cubicBezTo>
                    <a:pt x="5495" y="20151"/>
                    <a:pt x="5261" y="20131"/>
                    <a:pt x="5066" y="19988"/>
                  </a:cubicBezTo>
                  <a:cubicBezTo>
                    <a:pt x="4906" y="19869"/>
                    <a:pt x="4857" y="19693"/>
                    <a:pt x="4822" y="19564"/>
                  </a:cubicBezTo>
                  <a:cubicBezTo>
                    <a:pt x="4805" y="19502"/>
                    <a:pt x="4790" y="19448"/>
                    <a:pt x="4766" y="19409"/>
                  </a:cubicBezTo>
                  <a:cubicBezTo>
                    <a:pt x="4695" y="19296"/>
                    <a:pt x="4619" y="19251"/>
                    <a:pt x="4497" y="19251"/>
                  </a:cubicBezTo>
                  <a:lnTo>
                    <a:pt x="4325" y="18758"/>
                  </a:lnTo>
                  <a:cubicBezTo>
                    <a:pt x="4516" y="18654"/>
                    <a:pt x="4650" y="18583"/>
                    <a:pt x="4720" y="18467"/>
                  </a:cubicBezTo>
                  <a:cubicBezTo>
                    <a:pt x="4830" y="18285"/>
                    <a:pt x="4912" y="17985"/>
                    <a:pt x="4984" y="17721"/>
                  </a:cubicBezTo>
                  <a:lnTo>
                    <a:pt x="5053" y="17479"/>
                  </a:lnTo>
                  <a:cubicBezTo>
                    <a:pt x="5222" y="16903"/>
                    <a:pt x="5327" y="16316"/>
                    <a:pt x="5407" y="15819"/>
                  </a:cubicBezTo>
                  <a:cubicBezTo>
                    <a:pt x="5478" y="15383"/>
                    <a:pt x="5513" y="14956"/>
                    <a:pt x="5549" y="14505"/>
                  </a:cubicBezTo>
                  <a:lnTo>
                    <a:pt x="5587" y="14050"/>
                  </a:lnTo>
                  <a:cubicBezTo>
                    <a:pt x="5714" y="12668"/>
                    <a:pt x="5622" y="11936"/>
                    <a:pt x="5315" y="11875"/>
                  </a:cubicBezTo>
                  <a:lnTo>
                    <a:pt x="5241" y="11861"/>
                  </a:lnTo>
                  <a:lnTo>
                    <a:pt x="5191" y="11797"/>
                  </a:lnTo>
                  <a:cubicBezTo>
                    <a:pt x="5161" y="11758"/>
                    <a:pt x="5108" y="11730"/>
                    <a:pt x="5047" y="11696"/>
                  </a:cubicBezTo>
                  <a:cubicBezTo>
                    <a:pt x="4958" y="11647"/>
                    <a:pt x="4847" y="11586"/>
                    <a:pt x="4757" y="11466"/>
                  </a:cubicBezTo>
                  <a:cubicBezTo>
                    <a:pt x="4630" y="11297"/>
                    <a:pt x="4538" y="11088"/>
                    <a:pt x="4449" y="10885"/>
                  </a:cubicBezTo>
                  <a:cubicBezTo>
                    <a:pt x="4412" y="10802"/>
                    <a:pt x="4376" y="10721"/>
                    <a:pt x="4339" y="10646"/>
                  </a:cubicBezTo>
                  <a:cubicBezTo>
                    <a:pt x="4279" y="10528"/>
                    <a:pt x="4227" y="10401"/>
                    <a:pt x="4174" y="10273"/>
                  </a:cubicBezTo>
                  <a:cubicBezTo>
                    <a:pt x="4088" y="10065"/>
                    <a:pt x="4008" y="9869"/>
                    <a:pt x="3895" y="9721"/>
                  </a:cubicBezTo>
                  <a:lnTo>
                    <a:pt x="3803" y="9607"/>
                  </a:lnTo>
                  <a:cubicBezTo>
                    <a:pt x="3692" y="9473"/>
                    <a:pt x="3596" y="9357"/>
                    <a:pt x="3515" y="9100"/>
                  </a:cubicBezTo>
                  <a:cubicBezTo>
                    <a:pt x="3435" y="8854"/>
                    <a:pt x="3309" y="8807"/>
                    <a:pt x="3032" y="8724"/>
                  </a:cubicBezTo>
                  <a:cubicBezTo>
                    <a:pt x="2915" y="8690"/>
                    <a:pt x="2793" y="8652"/>
                    <a:pt x="2669" y="8592"/>
                  </a:cubicBezTo>
                  <a:cubicBezTo>
                    <a:pt x="2322" y="8425"/>
                    <a:pt x="1879" y="8361"/>
                    <a:pt x="1532" y="8324"/>
                  </a:cubicBezTo>
                  <a:lnTo>
                    <a:pt x="1354" y="8312"/>
                  </a:lnTo>
                  <a:cubicBezTo>
                    <a:pt x="1064" y="8295"/>
                    <a:pt x="735" y="8276"/>
                    <a:pt x="463" y="8031"/>
                  </a:cubicBezTo>
                  <a:cubicBezTo>
                    <a:pt x="107" y="7713"/>
                    <a:pt x="-66" y="6914"/>
                    <a:pt x="23" y="6439"/>
                  </a:cubicBezTo>
                  <a:cubicBezTo>
                    <a:pt x="168" y="5678"/>
                    <a:pt x="860" y="5678"/>
                    <a:pt x="1156" y="5678"/>
                  </a:cubicBezTo>
                  <a:lnTo>
                    <a:pt x="1551" y="5685"/>
                  </a:lnTo>
                  <a:cubicBezTo>
                    <a:pt x="1619" y="5685"/>
                    <a:pt x="1683" y="5683"/>
                    <a:pt x="1739" y="5675"/>
                  </a:cubicBezTo>
                  <a:cubicBezTo>
                    <a:pt x="1848" y="5659"/>
                    <a:pt x="1945" y="5609"/>
                    <a:pt x="2058" y="5551"/>
                  </a:cubicBezTo>
                  <a:cubicBezTo>
                    <a:pt x="2151" y="5503"/>
                    <a:pt x="2244" y="5456"/>
                    <a:pt x="2347" y="5423"/>
                  </a:cubicBezTo>
                  <a:cubicBezTo>
                    <a:pt x="2435" y="5392"/>
                    <a:pt x="2533" y="5378"/>
                    <a:pt x="2637" y="5378"/>
                  </a:cubicBezTo>
                  <a:cubicBezTo>
                    <a:pt x="2846" y="5378"/>
                    <a:pt x="3069" y="5438"/>
                    <a:pt x="3265" y="5549"/>
                  </a:cubicBezTo>
                  <a:cubicBezTo>
                    <a:pt x="3351" y="5597"/>
                    <a:pt x="3435" y="5697"/>
                    <a:pt x="3531" y="5814"/>
                  </a:cubicBezTo>
                  <a:cubicBezTo>
                    <a:pt x="3588" y="5882"/>
                    <a:pt x="3682" y="5996"/>
                    <a:pt x="3720" y="6018"/>
                  </a:cubicBezTo>
                  <a:cubicBezTo>
                    <a:pt x="3754" y="5992"/>
                    <a:pt x="3855" y="5969"/>
                    <a:pt x="3956" y="5947"/>
                  </a:cubicBezTo>
                  <a:cubicBezTo>
                    <a:pt x="4185" y="5896"/>
                    <a:pt x="4412" y="5846"/>
                    <a:pt x="4647" y="5829"/>
                  </a:cubicBezTo>
                  <a:lnTo>
                    <a:pt x="5019" y="5838"/>
                  </a:lnTo>
                  <a:cubicBezTo>
                    <a:pt x="5136" y="5838"/>
                    <a:pt x="5215" y="5823"/>
                    <a:pt x="5254" y="5792"/>
                  </a:cubicBezTo>
                  <a:cubicBezTo>
                    <a:pt x="5422" y="5659"/>
                    <a:pt x="5305" y="5023"/>
                    <a:pt x="5144" y="4710"/>
                  </a:cubicBezTo>
                  <a:cubicBezTo>
                    <a:pt x="5106" y="4636"/>
                    <a:pt x="5063" y="4564"/>
                    <a:pt x="5019" y="4493"/>
                  </a:cubicBezTo>
                  <a:cubicBezTo>
                    <a:pt x="4839" y="4197"/>
                    <a:pt x="4615" y="3829"/>
                    <a:pt x="4774" y="3331"/>
                  </a:cubicBezTo>
                  <a:lnTo>
                    <a:pt x="4826" y="3168"/>
                  </a:lnTo>
                  <a:cubicBezTo>
                    <a:pt x="4826" y="3168"/>
                    <a:pt x="5224" y="3151"/>
                    <a:pt x="5297" y="3151"/>
                  </a:cubicBezTo>
                  <a:cubicBezTo>
                    <a:pt x="5500" y="3151"/>
                    <a:pt x="5762" y="3176"/>
                    <a:pt x="5985" y="3368"/>
                  </a:cubicBezTo>
                  <a:cubicBezTo>
                    <a:pt x="6120" y="3485"/>
                    <a:pt x="6200" y="3607"/>
                    <a:pt x="6271" y="3715"/>
                  </a:cubicBezTo>
                  <a:cubicBezTo>
                    <a:pt x="6357" y="3846"/>
                    <a:pt x="6414" y="3932"/>
                    <a:pt x="6556" y="3999"/>
                  </a:cubicBezTo>
                  <a:cubicBezTo>
                    <a:pt x="7017" y="4213"/>
                    <a:pt x="7467" y="4341"/>
                    <a:pt x="7761" y="4341"/>
                  </a:cubicBezTo>
                  <a:cubicBezTo>
                    <a:pt x="7987" y="4329"/>
                    <a:pt x="7988" y="4318"/>
                    <a:pt x="8012" y="4049"/>
                  </a:cubicBezTo>
                  <a:cubicBezTo>
                    <a:pt x="8023" y="3931"/>
                    <a:pt x="8036" y="3804"/>
                    <a:pt x="8069" y="3679"/>
                  </a:cubicBezTo>
                  <a:cubicBezTo>
                    <a:pt x="8197" y="3187"/>
                    <a:pt x="8813" y="2990"/>
                    <a:pt x="9220" y="2859"/>
                  </a:cubicBezTo>
                  <a:lnTo>
                    <a:pt x="9466" y="2781"/>
                  </a:lnTo>
                  <a:cubicBezTo>
                    <a:pt x="9738" y="2696"/>
                    <a:pt x="10110" y="2580"/>
                    <a:pt x="10264" y="2372"/>
                  </a:cubicBezTo>
                  <a:cubicBezTo>
                    <a:pt x="10373" y="2225"/>
                    <a:pt x="10374" y="1953"/>
                    <a:pt x="10375" y="1690"/>
                  </a:cubicBezTo>
                  <a:cubicBezTo>
                    <a:pt x="10376" y="1593"/>
                    <a:pt x="10376" y="1497"/>
                    <a:pt x="10381" y="1409"/>
                  </a:cubicBezTo>
                  <a:cubicBezTo>
                    <a:pt x="10408" y="944"/>
                    <a:pt x="10525" y="313"/>
                    <a:pt x="11239" y="214"/>
                  </a:cubicBezTo>
                  <a:cubicBezTo>
                    <a:pt x="11505" y="177"/>
                    <a:pt x="11768" y="125"/>
                    <a:pt x="12031" y="73"/>
                  </a:cubicBezTo>
                  <a:lnTo>
                    <a:pt x="12407" y="0"/>
                  </a:lnTo>
                  <a:lnTo>
                    <a:pt x="12490" y="108"/>
                  </a:lnTo>
                  <a:cubicBezTo>
                    <a:pt x="12570" y="214"/>
                    <a:pt x="12559" y="335"/>
                    <a:pt x="12534" y="601"/>
                  </a:cubicBezTo>
                  <a:cubicBezTo>
                    <a:pt x="12533" y="642"/>
                    <a:pt x="12538" y="653"/>
                    <a:pt x="12661" y="725"/>
                  </a:cubicBezTo>
                  <a:lnTo>
                    <a:pt x="12753" y="782"/>
                  </a:lnTo>
                  <a:cubicBezTo>
                    <a:pt x="13004" y="942"/>
                    <a:pt x="13264" y="1079"/>
                    <a:pt x="13523" y="1215"/>
                  </a:cubicBezTo>
                  <a:cubicBezTo>
                    <a:pt x="13783" y="1352"/>
                    <a:pt x="14042" y="1488"/>
                    <a:pt x="14294" y="1647"/>
                  </a:cubicBezTo>
                  <a:lnTo>
                    <a:pt x="14522" y="1803"/>
                  </a:lnTo>
                  <a:cubicBezTo>
                    <a:pt x="14736" y="1959"/>
                    <a:pt x="14927" y="2139"/>
                    <a:pt x="15120" y="2367"/>
                  </a:cubicBezTo>
                  <a:cubicBezTo>
                    <a:pt x="15302" y="2585"/>
                    <a:pt x="15509" y="2670"/>
                    <a:pt x="15750" y="2768"/>
                  </a:cubicBezTo>
                  <a:cubicBezTo>
                    <a:pt x="15876" y="2820"/>
                    <a:pt x="16003" y="2872"/>
                    <a:pt x="16130" y="2943"/>
                  </a:cubicBezTo>
                  <a:lnTo>
                    <a:pt x="16402" y="3134"/>
                  </a:lnTo>
                  <a:cubicBezTo>
                    <a:pt x="16500" y="3218"/>
                    <a:pt x="16575" y="3299"/>
                    <a:pt x="16650" y="3381"/>
                  </a:cubicBezTo>
                  <a:cubicBezTo>
                    <a:pt x="16742" y="3481"/>
                    <a:pt x="16829" y="3575"/>
                    <a:pt x="16922" y="3639"/>
                  </a:cubicBezTo>
                  <a:cubicBezTo>
                    <a:pt x="17094" y="3759"/>
                    <a:pt x="17276" y="3784"/>
                    <a:pt x="17532" y="3786"/>
                  </a:cubicBezTo>
                  <a:lnTo>
                    <a:pt x="17783" y="3785"/>
                  </a:lnTo>
                  <a:cubicBezTo>
                    <a:pt x="17953" y="3785"/>
                    <a:pt x="18138" y="3793"/>
                    <a:pt x="18325" y="3854"/>
                  </a:cubicBezTo>
                  <a:cubicBezTo>
                    <a:pt x="18581" y="3937"/>
                    <a:pt x="18778" y="4117"/>
                    <a:pt x="18969" y="4292"/>
                  </a:cubicBezTo>
                  <a:cubicBezTo>
                    <a:pt x="19136" y="4444"/>
                    <a:pt x="19294" y="4588"/>
                    <a:pt x="19472" y="4645"/>
                  </a:cubicBezTo>
                  <a:cubicBezTo>
                    <a:pt x="19663" y="4707"/>
                    <a:pt x="19858" y="4746"/>
                    <a:pt x="20127" y="4776"/>
                  </a:cubicBezTo>
                  <a:cubicBezTo>
                    <a:pt x="20161" y="4780"/>
                    <a:pt x="20212" y="4782"/>
                    <a:pt x="20276" y="4784"/>
                  </a:cubicBezTo>
                  <a:cubicBezTo>
                    <a:pt x="20725" y="4800"/>
                    <a:pt x="21478" y="4827"/>
                    <a:pt x="21514" y="5405"/>
                  </a:cubicBezTo>
                  <a:cubicBezTo>
                    <a:pt x="21534" y="5757"/>
                    <a:pt x="21249" y="5987"/>
                    <a:pt x="21060" y="6139"/>
                  </a:cubicBezTo>
                  <a:cubicBezTo>
                    <a:pt x="21019" y="6172"/>
                    <a:pt x="20982" y="6201"/>
                    <a:pt x="20955" y="6228"/>
                  </a:cubicBezTo>
                  <a:cubicBezTo>
                    <a:pt x="20833" y="6347"/>
                    <a:pt x="20826" y="6421"/>
                    <a:pt x="20808" y="6600"/>
                  </a:cubicBezTo>
                  <a:cubicBezTo>
                    <a:pt x="20797" y="6715"/>
                    <a:pt x="20784" y="6842"/>
                    <a:pt x="20744" y="6990"/>
                  </a:cubicBezTo>
                  <a:cubicBezTo>
                    <a:pt x="20696" y="7168"/>
                    <a:pt x="20631" y="7297"/>
                    <a:pt x="20579" y="7401"/>
                  </a:cubicBezTo>
                  <a:cubicBezTo>
                    <a:pt x="20503" y="7551"/>
                    <a:pt x="20461" y="7634"/>
                    <a:pt x="20472" y="7826"/>
                  </a:cubicBezTo>
                  <a:lnTo>
                    <a:pt x="20481" y="7941"/>
                  </a:lnTo>
                  <a:cubicBezTo>
                    <a:pt x="20508" y="8260"/>
                    <a:pt x="20545" y="8695"/>
                    <a:pt x="20274" y="8981"/>
                  </a:cubicBezTo>
                  <a:cubicBezTo>
                    <a:pt x="20127" y="9140"/>
                    <a:pt x="20031" y="9245"/>
                    <a:pt x="19812" y="9245"/>
                  </a:cubicBezTo>
                  <a:cubicBezTo>
                    <a:pt x="19674" y="9239"/>
                    <a:pt x="19590" y="9205"/>
                    <a:pt x="19516" y="9174"/>
                  </a:cubicBezTo>
                  <a:cubicBezTo>
                    <a:pt x="19469" y="9155"/>
                    <a:pt x="19416" y="9133"/>
                    <a:pt x="19388" y="9133"/>
                  </a:cubicBezTo>
                  <a:cubicBezTo>
                    <a:pt x="19351" y="9173"/>
                    <a:pt x="19349" y="9257"/>
                    <a:pt x="19348" y="9347"/>
                  </a:cubicBezTo>
                  <a:cubicBezTo>
                    <a:pt x="19344" y="9515"/>
                    <a:pt x="19339" y="9745"/>
                    <a:pt x="19181" y="9935"/>
                  </a:cubicBezTo>
                  <a:cubicBezTo>
                    <a:pt x="19071" y="10066"/>
                    <a:pt x="18937" y="10127"/>
                    <a:pt x="18818" y="10181"/>
                  </a:cubicBezTo>
                  <a:cubicBezTo>
                    <a:pt x="18736" y="10219"/>
                    <a:pt x="18659" y="10254"/>
                    <a:pt x="18611" y="10304"/>
                  </a:cubicBezTo>
                  <a:cubicBezTo>
                    <a:pt x="18504" y="10416"/>
                    <a:pt x="18452" y="10526"/>
                    <a:pt x="18452" y="10642"/>
                  </a:cubicBezTo>
                  <a:cubicBezTo>
                    <a:pt x="18452" y="10965"/>
                    <a:pt x="18833" y="11366"/>
                    <a:pt x="18977" y="11517"/>
                  </a:cubicBezTo>
                  <a:cubicBezTo>
                    <a:pt x="19146" y="11695"/>
                    <a:pt x="19498" y="12066"/>
                    <a:pt x="19482" y="12555"/>
                  </a:cubicBezTo>
                  <a:cubicBezTo>
                    <a:pt x="19471" y="12943"/>
                    <a:pt x="19247" y="13051"/>
                    <a:pt x="19123" y="13102"/>
                  </a:cubicBezTo>
                  <a:cubicBezTo>
                    <a:pt x="19148" y="13122"/>
                    <a:pt x="19167" y="13138"/>
                    <a:pt x="19184" y="13155"/>
                  </a:cubicBezTo>
                  <a:cubicBezTo>
                    <a:pt x="19387" y="13356"/>
                    <a:pt x="19568" y="13534"/>
                    <a:pt x="19643" y="13735"/>
                  </a:cubicBezTo>
                  <a:cubicBezTo>
                    <a:pt x="19842" y="14271"/>
                    <a:pt x="19438" y="14522"/>
                    <a:pt x="19221" y="14657"/>
                  </a:cubicBezTo>
                  <a:cubicBezTo>
                    <a:pt x="19119" y="14721"/>
                    <a:pt x="19038" y="14774"/>
                    <a:pt x="18986" y="14827"/>
                  </a:cubicBezTo>
                  <a:cubicBezTo>
                    <a:pt x="19001" y="14835"/>
                    <a:pt x="19015" y="14843"/>
                    <a:pt x="19030" y="14851"/>
                  </a:cubicBezTo>
                  <a:cubicBezTo>
                    <a:pt x="19249" y="14972"/>
                    <a:pt x="19475" y="15096"/>
                    <a:pt x="19535" y="15378"/>
                  </a:cubicBezTo>
                  <a:cubicBezTo>
                    <a:pt x="19576" y="15569"/>
                    <a:pt x="19523" y="15777"/>
                    <a:pt x="19374" y="16012"/>
                  </a:cubicBezTo>
                  <a:cubicBezTo>
                    <a:pt x="19299" y="16132"/>
                    <a:pt x="19264" y="16238"/>
                    <a:pt x="19278" y="16306"/>
                  </a:cubicBezTo>
                  <a:cubicBezTo>
                    <a:pt x="19294" y="16385"/>
                    <a:pt x="19389" y="16449"/>
                    <a:pt x="19445" y="16480"/>
                  </a:cubicBezTo>
                  <a:cubicBezTo>
                    <a:pt x="19627" y="16582"/>
                    <a:pt x="19834" y="16698"/>
                    <a:pt x="20009" y="16698"/>
                  </a:cubicBezTo>
                  <a:cubicBezTo>
                    <a:pt x="20089" y="16698"/>
                    <a:pt x="20153" y="16674"/>
                    <a:pt x="20211" y="16622"/>
                  </a:cubicBezTo>
                  <a:lnTo>
                    <a:pt x="20348" y="16829"/>
                  </a:lnTo>
                  <a:lnTo>
                    <a:pt x="20559" y="16848"/>
                  </a:lnTo>
                  <a:cubicBezTo>
                    <a:pt x="20560" y="16881"/>
                    <a:pt x="20571" y="16936"/>
                    <a:pt x="20581" y="16994"/>
                  </a:cubicBezTo>
                  <a:cubicBezTo>
                    <a:pt x="20613" y="17185"/>
                    <a:pt x="20628" y="17290"/>
                    <a:pt x="20602" y="17386"/>
                  </a:cubicBezTo>
                  <a:cubicBezTo>
                    <a:pt x="20537" y="17618"/>
                    <a:pt x="20323" y="17842"/>
                    <a:pt x="20071" y="18089"/>
                  </a:cubicBezTo>
                  <a:lnTo>
                    <a:pt x="19992" y="18167"/>
                  </a:lnTo>
                  <a:cubicBezTo>
                    <a:pt x="19847" y="18318"/>
                    <a:pt x="19686" y="18446"/>
                    <a:pt x="19525" y="18574"/>
                  </a:cubicBezTo>
                  <a:cubicBezTo>
                    <a:pt x="19419" y="18657"/>
                    <a:pt x="19315" y="18739"/>
                    <a:pt x="19215" y="18830"/>
                  </a:cubicBezTo>
                  <a:cubicBezTo>
                    <a:pt x="19106" y="18929"/>
                    <a:pt x="19005" y="19045"/>
                    <a:pt x="18902" y="19161"/>
                  </a:cubicBezTo>
                  <a:cubicBezTo>
                    <a:pt x="18705" y="19385"/>
                    <a:pt x="18501" y="19616"/>
                    <a:pt x="18237" y="19765"/>
                  </a:cubicBezTo>
                  <a:cubicBezTo>
                    <a:pt x="18051" y="19869"/>
                    <a:pt x="17860" y="19922"/>
                    <a:pt x="17668" y="19922"/>
                  </a:cubicBezTo>
                  <a:cubicBezTo>
                    <a:pt x="17259" y="19922"/>
                    <a:pt x="16908" y="19691"/>
                    <a:pt x="16567" y="19466"/>
                  </a:cubicBezTo>
                  <a:cubicBezTo>
                    <a:pt x="16306" y="19294"/>
                    <a:pt x="16059" y="19132"/>
                    <a:pt x="15798" y="19076"/>
                  </a:cubicBezTo>
                  <a:cubicBezTo>
                    <a:pt x="15756" y="19067"/>
                    <a:pt x="15714" y="19065"/>
                    <a:pt x="15671" y="19065"/>
                  </a:cubicBezTo>
                  <a:cubicBezTo>
                    <a:pt x="15621" y="19065"/>
                    <a:pt x="15403" y="19080"/>
                    <a:pt x="15344" y="19080"/>
                  </a:cubicBezTo>
                  <a:cubicBezTo>
                    <a:pt x="15241" y="19080"/>
                    <a:pt x="15154" y="19068"/>
                    <a:pt x="15072" y="19042"/>
                  </a:cubicBezTo>
                  <a:cubicBezTo>
                    <a:pt x="14983" y="19014"/>
                    <a:pt x="14887" y="18971"/>
                    <a:pt x="14788" y="18927"/>
                  </a:cubicBezTo>
                  <a:cubicBezTo>
                    <a:pt x="14628" y="18855"/>
                    <a:pt x="14463" y="18781"/>
                    <a:pt x="14332" y="18781"/>
                  </a:cubicBezTo>
                  <a:cubicBezTo>
                    <a:pt x="14113" y="18813"/>
                    <a:pt x="13816" y="18974"/>
                    <a:pt x="13628" y="19114"/>
                  </a:cubicBezTo>
                  <a:cubicBezTo>
                    <a:pt x="12909" y="19649"/>
                    <a:pt x="12653" y="19932"/>
                    <a:pt x="12820" y="20787"/>
                  </a:cubicBezTo>
                  <a:cubicBezTo>
                    <a:pt x="12871" y="21053"/>
                    <a:pt x="12893" y="21113"/>
                    <a:pt x="12896" y="21122"/>
                  </a:cubicBezTo>
                  <a:lnTo>
                    <a:pt x="12578" y="21464"/>
                  </a:lnTo>
                  <a:cubicBezTo>
                    <a:pt x="12508" y="21417"/>
                    <a:pt x="12484" y="21410"/>
                    <a:pt x="12456" y="21410"/>
                  </a:cubicBezTo>
                  <a:cubicBezTo>
                    <a:pt x="12395" y="21410"/>
                    <a:pt x="12316" y="21445"/>
                    <a:pt x="12232" y="21483"/>
                  </a:cubicBezTo>
                  <a:cubicBezTo>
                    <a:pt x="12164" y="21514"/>
                    <a:pt x="12095" y="21545"/>
                    <a:pt x="12025" y="21565"/>
                  </a:cubicBezTo>
                  <a:cubicBezTo>
                    <a:pt x="11944" y="21588"/>
                    <a:pt x="11860" y="21600"/>
                    <a:pt x="11775" y="21600"/>
                  </a:cubicBezTo>
                  <a:close/>
                </a:path>
              </a:pathLst>
            </a:custGeom>
            <a:solidFill>
              <a:srgbClr val="0A5D7A"/>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109" name="Shape 17089">
              <a:extLst>
                <a:ext uri="{FF2B5EF4-FFF2-40B4-BE49-F238E27FC236}">
                  <a16:creationId xmlns:a16="http://schemas.microsoft.com/office/drawing/2014/main" id="{91D99501-2377-2E11-234F-6B48BB17A15C}"/>
                </a:ext>
              </a:extLst>
            </p:cNvPr>
            <p:cNvSpPr/>
            <p:nvPr/>
          </p:nvSpPr>
          <p:spPr>
            <a:xfrm>
              <a:off x="5531266" y="2798894"/>
              <a:ext cx="15271" cy="14577"/>
            </a:xfrm>
            <a:custGeom>
              <a:avLst/>
              <a:gdLst/>
              <a:ahLst/>
              <a:cxnLst>
                <a:cxn ang="0">
                  <a:pos x="wd2" y="hd2"/>
                </a:cxn>
                <a:cxn ang="5400000">
                  <a:pos x="wd2" y="hd2"/>
                </a:cxn>
                <a:cxn ang="10800000">
                  <a:pos x="wd2" y="hd2"/>
                </a:cxn>
                <a:cxn ang="16200000">
                  <a:pos x="wd2" y="hd2"/>
                </a:cxn>
              </a:cxnLst>
              <a:rect l="0" t="0" r="r" b="b"/>
              <a:pathLst>
                <a:path w="19933" h="18988" extrusionOk="0">
                  <a:moveTo>
                    <a:pt x="19763" y="4159"/>
                  </a:moveTo>
                  <a:cubicBezTo>
                    <a:pt x="20770" y="8513"/>
                    <a:pt x="17195" y="14402"/>
                    <a:pt x="11776" y="17353"/>
                  </a:cubicBezTo>
                  <a:cubicBezTo>
                    <a:pt x="6376" y="20290"/>
                    <a:pt x="1174" y="19162"/>
                    <a:pt x="167" y="14836"/>
                  </a:cubicBezTo>
                  <a:cubicBezTo>
                    <a:pt x="-830" y="10495"/>
                    <a:pt x="2745" y="4607"/>
                    <a:pt x="8164" y="1641"/>
                  </a:cubicBezTo>
                  <a:cubicBezTo>
                    <a:pt x="13583" y="-1310"/>
                    <a:pt x="18776" y="-167"/>
                    <a:pt x="19763" y="4159"/>
                  </a:cubicBezTo>
                  <a:close/>
                </a:path>
              </a:pathLst>
            </a:custGeom>
            <a:solidFill>
              <a:schemeClr val="bg1">
                <a:lumMod val="8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110" name="Shape 17090">
              <a:extLst>
                <a:ext uri="{FF2B5EF4-FFF2-40B4-BE49-F238E27FC236}">
                  <a16:creationId xmlns:a16="http://schemas.microsoft.com/office/drawing/2014/main" id="{3269EEED-F589-EF4F-0D0B-E1EB180A060B}"/>
                </a:ext>
              </a:extLst>
            </p:cNvPr>
            <p:cNvSpPr/>
            <p:nvPr/>
          </p:nvSpPr>
          <p:spPr>
            <a:xfrm>
              <a:off x="5619825" y="2769743"/>
              <a:ext cx="15269" cy="14577"/>
            </a:xfrm>
            <a:custGeom>
              <a:avLst/>
              <a:gdLst/>
              <a:ahLst/>
              <a:cxnLst>
                <a:cxn ang="0">
                  <a:pos x="wd2" y="hd2"/>
                </a:cxn>
                <a:cxn ang="5400000">
                  <a:pos x="wd2" y="hd2"/>
                </a:cxn>
                <a:cxn ang="10800000">
                  <a:pos x="wd2" y="hd2"/>
                </a:cxn>
                <a:cxn ang="16200000">
                  <a:pos x="wd2" y="hd2"/>
                </a:cxn>
              </a:cxnLst>
              <a:rect l="0" t="0" r="r" b="b"/>
              <a:pathLst>
                <a:path w="19854" h="19136" extrusionOk="0">
                  <a:moveTo>
                    <a:pt x="19662" y="15405"/>
                  </a:moveTo>
                  <a:cubicBezTo>
                    <a:pt x="18603" y="19597"/>
                    <a:pt x="13364" y="20368"/>
                    <a:pt x="8004" y="17151"/>
                  </a:cubicBezTo>
                  <a:cubicBezTo>
                    <a:pt x="2625" y="13935"/>
                    <a:pt x="-870" y="7909"/>
                    <a:pt x="189" y="3731"/>
                  </a:cubicBezTo>
                  <a:cubicBezTo>
                    <a:pt x="1257" y="-461"/>
                    <a:pt x="6467" y="-1232"/>
                    <a:pt x="11856" y="1985"/>
                  </a:cubicBezTo>
                  <a:cubicBezTo>
                    <a:pt x="17225" y="5201"/>
                    <a:pt x="20730" y="11213"/>
                    <a:pt x="19662" y="15405"/>
                  </a:cubicBezTo>
                  <a:close/>
                </a:path>
              </a:pathLst>
            </a:custGeom>
            <a:solidFill>
              <a:schemeClr val="bg1">
                <a:lumMod val="8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111" name="Shape 17091">
              <a:extLst>
                <a:ext uri="{FF2B5EF4-FFF2-40B4-BE49-F238E27FC236}">
                  <a16:creationId xmlns:a16="http://schemas.microsoft.com/office/drawing/2014/main" id="{5F02E1EF-B19F-7313-AB76-9CF04A6AC002}"/>
                </a:ext>
              </a:extLst>
            </p:cNvPr>
            <p:cNvSpPr/>
            <p:nvPr/>
          </p:nvSpPr>
          <p:spPr>
            <a:xfrm>
              <a:off x="5560785" y="2769743"/>
              <a:ext cx="32877" cy="25331"/>
            </a:xfrm>
            <a:custGeom>
              <a:avLst/>
              <a:gdLst/>
              <a:ahLst/>
              <a:cxnLst>
                <a:cxn ang="0">
                  <a:pos x="wd2" y="hd2"/>
                </a:cxn>
                <a:cxn ang="5400000">
                  <a:pos x="wd2" y="hd2"/>
                </a:cxn>
                <a:cxn ang="10800000">
                  <a:pos x="wd2" y="hd2"/>
                </a:cxn>
                <a:cxn ang="16200000">
                  <a:pos x="wd2" y="hd2"/>
                </a:cxn>
              </a:cxnLst>
              <a:rect l="0" t="0" r="r" b="b"/>
              <a:pathLst>
                <a:path w="18030" h="15506" extrusionOk="0">
                  <a:moveTo>
                    <a:pt x="12697" y="3"/>
                  </a:moveTo>
                  <a:cubicBezTo>
                    <a:pt x="13029" y="-6"/>
                    <a:pt x="13357" y="7"/>
                    <a:pt x="13682" y="55"/>
                  </a:cubicBezTo>
                  <a:cubicBezTo>
                    <a:pt x="13488" y="4621"/>
                    <a:pt x="14468" y="4416"/>
                    <a:pt x="17460" y="7261"/>
                  </a:cubicBezTo>
                  <a:cubicBezTo>
                    <a:pt x="21203" y="10807"/>
                    <a:pt x="5279" y="21594"/>
                    <a:pt x="5362" y="10890"/>
                  </a:cubicBezTo>
                  <a:cubicBezTo>
                    <a:pt x="3634" y="10729"/>
                    <a:pt x="801" y="12550"/>
                    <a:pt x="58" y="9966"/>
                  </a:cubicBezTo>
                  <a:cubicBezTo>
                    <a:pt x="-397" y="8389"/>
                    <a:pt x="1978" y="5797"/>
                    <a:pt x="2860" y="4878"/>
                  </a:cubicBezTo>
                  <a:cubicBezTo>
                    <a:pt x="5287" y="2364"/>
                    <a:pt x="9306" y="116"/>
                    <a:pt x="12697" y="3"/>
                  </a:cubicBezTo>
                  <a:close/>
                </a:path>
              </a:pathLst>
            </a:custGeom>
            <a:solidFill>
              <a:schemeClr val="bg1"/>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112" name="Shape 17092">
              <a:extLst>
                <a:ext uri="{FF2B5EF4-FFF2-40B4-BE49-F238E27FC236}">
                  <a16:creationId xmlns:a16="http://schemas.microsoft.com/office/drawing/2014/main" id="{E0071D1E-E25A-2442-4E14-F4B8F24656DE}"/>
                </a:ext>
              </a:extLst>
            </p:cNvPr>
            <p:cNvSpPr/>
            <p:nvPr/>
          </p:nvSpPr>
          <p:spPr>
            <a:xfrm>
              <a:off x="5841225" y="2157549"/>
              <a:ext cx="43147" cy="56028"/>
            </a:xfrm>
            <a:custGeom>
              <a:avLst/>
              <a:gdLst/>
              <a:ahLst/>
              <a:cxnLst>
                <a:cxn ang="0">
                  <a:pos x="wd2" y="hd2"/>
                </a:cxn>
                <a:cxn ang="5400000">
                  <a:pos x="wd2" y="hd2"/>
                </a:cxn>
                <a:cxn ang="10800000">
                  <a:pos x="wd2" y="hd2"/>
                </a:cxn>
                <a:cxn ang="16200000">
                  <a:pos x="wd2" y="hd2"/>
                </a:cxn>
              </a:cxnLst>
              <a:rect l="0" t="0" r="r" b="b"/>
              <a:pathLst>
                <a:path w="19851" h="20853" extrusionOk="0">
                  <a:moveTo>
                    <a:pt x="17416" y="72"/>
                  </a:moveTo>
                  <a:cubicBezTo>
                    <a:pt x="17589" y="115"/>
                    <a:pt x="17761" y="176"/>
                    <a:pt x="17933" y="268"/>
                  </a:cubicBezTo>
                  <a:cubicBezTo>
                    <a:pt x="19906" y="1293"/>
                    <a:pt x="20427" y="4440"/>
                    <a:pt x="19167" y="5889"/>
                  </a:cubicBezTo>
                  <a:cubicBezTo>
                    <a:pt x="18258" y="6931"/>
                    <a:pt x="15811" y="7418"/>
                    <a:pt x="16090" y="8999"/>
                  </a:cubicBezTo>
                  <a:cubicBezTo>
                    <a:pt x="16236" y="9794"/>
                    <a:pt x="18139" y="9709"/>
                    <a:pt x="18301" y="10650"/>
                  </a:cubicBezTo>
                  <a:cubicBezTo>
                    <a:pt x="18593" y="12372"/>
                    <a:pt x="15954" y="11558"/>
                    <a:pt x="15254" y="12629"/>
                  </a:cubicBezTo>
                  <a:cubicBezTo>
                    <a:pt x="14564" y="13680"/>
                    <a:pt x="16043" y="15505"/>
                    <a:pt x="15745" y="16647"/>
                  </a:cubicBezTo>
                  <a:cubicBezTo>
                    <a:pt x="15427" y="17852"/>
                    <a:pt x="14210" y="18435"/>
                    <a:pt x="13069" y="19190"/>
                  </a:cubicBezTo>
                  <a:cubicBezTo>
                    <a:pt x="10134" y="21135"/>
                    <a:pt x="7694" y="21161"/>
                    <a:pt x="4033" y="20350"/>
                  </a:cubicBezTo>
                  <a:cubicBezTo>
                    <a:pt x="2717" y="20056"/>
                    <a:pt x="1218" y="19667"/>
                    <a:pt x="541" y="18626"/>
                  </a:cubicBezTo>
                  <a:cubicBezTo>
                    <a:pt x="80" y="17927"/>
                    <a:pt x="-62" y="15799"/>
                    <a:pt x="730" y="15206"/>
                  </a:cubicBezTo>
                  <a:cubicBezTo>
                    <a:pt x="1520" y="14610"/>
                    <a:pt x="3257" y="15770"/>
                    <a:pt x="4205" y="16083"/>
                  </a:cubicBezTo>
                  <a:cubicBezTo>
                    <a:pt x="5890" y="16642"/>
                    <a:pt x="7475" y="17063"/>
                    <a:pt x="8231" y="15301"/>
                  </a:cubicBezTo>
                  <a:cubicBezTo>
                    <a:pt x="9564" y="12191"/>
                    <a:pt x="5565" y="12300"/>
                    <a:pt x="3456" y="11572"/>
                  </a:cubicBezTo>
                  <a:cubicBezTo>
                    <a:pt x="2106" y="11105"/>
                    <a:pt x="1510" y="10104"/>
                    <a:pt x="890" y="9074"/>
                  </a:cubicBezTo>
                  <a:cubicBezTo>
                    <a:pt x="-1173" y="5664"/>
                    <a:pt x="574" y="5940"/>
                    <a:pt x="3831" y="4544"/>
                  </a:cubicBezTo>
                  <a:cubicBezTo>
                    <a:pt x="4965" y="4054"/>
                    <a:pt x="5741" y="3145"/>
                    <a:pt x="6898" y="2711"/>
                  </a:cubicBezTo>
                  <a:cubicBezTo>
                    <a:pt x="8271" y="2199"/>
                    <a:pt x="9783" y="2517"/>
                    <a:pt x="11205" y="2255"/>
                  </a:cubicBezTo>
                  <a:cubicBezTo>
                    <a:pt x="13086" y="1911"/>
                    <a:pt x="15370" y="-439"/>
                    <a:pt x="17416" y="72"/>
                  </a:cubicBez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113" name="Shape 17093">
              <a:extLst>
                <a:ext uri="{FF2B5EF4-FFF2-40B4-BE49-F238E27FC236}">
                  <a16:creationId xmlns:a16="http://schemas.microsoft.com/office/drawing/2014/main" id="{74454A39-C877-B709-0E78-691D6A40DA18}"/>
                </a:ext>
              </a:extLst>
            </p:cNvPr>
            <p:cNvSpPr/>
            <p:nvPr/>
          </p:nvSpPr>
          <p:spPr>
            <a:xfrm>
              <a:off x="5811704" y="2172126"/>
              <a:ext cx="27197" cy="31538"/>
            </a:xfrm>
            <a:custGeom>
              <a:avLst/>
              <a:gdLst/>
              <a:ahLst/>
              <a:cxnLst>
                <a:cxn ang="0">
                  <a:pos x="wd2" y="hd2"/>
                </a:cxn>
                <a:cxn ang="5400000">
                  <a:pos x="wd2" y="hd2"/>
                </a:cxn>
                <a:cxn ang="10800000">
                  <a:pos x="wd2" y="hd2"/>
                </a:cxn>
                <a:cxn ang="16200000">
                  <a:pos x="wd2" y="hd2"/>
                </a:cxn>
              </a:cxnLst>
              <a:rect l="0" t="0" r="r" b="b"/>
              <a:pathLst>
                <a:path w="19929" h="21241" extrusionOk="0">
                  <a:moveTo>
                    <a:pt x="6446" y="768"/>
                  </a:moveTo>
                  <a:cubicBezTo>
                    <a:pt x="9160" y="140"/>
                    <a:pt x="12181" y="-9"/>
                    <a:pt x="14331" y="1"/>
                  </a:cubicBezTo>
                  <a:cubicBezTo>
                    <a:pt x="18429" y="20"/>
                    <a:pt x="19459" y="6242"/>
                    <a:pt x="19765" y="8883"/>
                  </a:cubicBezTo>
                  <a:cubicBezTo>
                    <a:pt x="20087" y="11563"/>
                    <a:pt x="19897" y="14405"/>
                    <a:pt x="19511" y="17056"/>
                  </a:cubicBezTo>
                  <a:cubicBezTo>
                    <a:pt x="19406" y="17780"/>
                    <a:pt x="19374" y="20234"/>
                    <a:pt x="18756" y="20738"/>
                  </a:cubicBezTo>
                  <a:cubicBezTo>
                    <a:pt x="18170" y="21227"/>
                    <a:pt x="15556" y="21591"/>
                    <a:pt x="15102" y="20685"/>
                  </a:cubicBezTo>
                  <a:cubicBezTo>
                    <a:pt x="14130" y="18787"/>
                    <a:pt x="14156" y="15268"/>
                    <a:pt x="12292" y="13931"/>
                  </a:cubicBezTo>
                  <a:cubicBezTo>
                    <a:pt x="8632" y="11304"/>
                    <a:pt x="2844" y="14118"/>
                    <a:pt x="647" y="9065"/>
                  </a:cubicBezTo>
                  <a:cubicBezTo>
                    <a:pt x="-1513" y="4090"/>
                    <a:pt x="2068" y="1793"/>
                    <a:pt x="6446" y="768"/>
                  </a:cubicBezTo>
                  <a:close/>
                </a:path>
              </a:pathLst>
            </a:custGeom>
            <a:solidFill>
              <a:schemeClr val="bg1">
                <a:lumMod val="8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114" name="Shape 17094">
              <a:extLst>
                <a:ext uri="{FF2B5EF4-FFF2-40B4-BE49-F238E27FC236}">
                  <a16:creationId xmlns:a16="http://schemas.microsoft.com/office/drawing/2014/main" id="{DA7EEE22-D259-5D95-2968-C282D25F85A8}"/>
                </a:ext>
              </a:extLst>
            </p:cNvPr>
            <p:cNvSpPr/>
            <p:nvPr/>
          </p:nvSpPr>
          <p:spPr>
            <a:xfrm>
              <a:off x="5324627" y="2055518"/>
              <a:ext cx="235203" cy="322954"/>
            </a:xfrm>
            <a:custGeom>
              <a:avLst/>
              <a:gdLst/>
              <a:ahLst/>
              <a:cxnLst>
                <a:cxn ang="0">
                  <a:pos x="wd2" y="hd2"/>
                </a:cxn>
                <a:cxn ang="5400000">
                  <a:pos x="wd2" y="hd2"/>
                </a:cxn>
                <a:cxn ang="10800000">
                  <a:pos x="wd2" y="hd2"/>
                </a:cxn>
                <a:cxn ang="16200000">
                  <a:pos x="wd2" y="hd2"/>
                </a:cxn>
              </a:cxnLst>
              <a:rect l="0" t="0" r="r" b="b"/>
              <a:pathLst>
                <a:path w="21592" h="21379" extrusionOk="0">
                  <a:moveTo>
                    <a:pt x="21569" y="14879"/>
                  </a:moveTo>
                  <a:cubicBezTo>
                    <a:pt x="21594" y="14962"/>
                    <a:pt x="21600" y="15046"/>
                    <a:pt x="21578" y="15132"/>
                  </a:cubicBezTo>
                  <a:cubicBezTo>
                    <a:pt x="21439" y="15662"/>
                    <a:pt x="21230" y="15989"/>
                    <a:pt x="20656" y="16361"/>
                  </a:cubicBezTo>
                  <a:cubicBezTo>
                    <a:pt x="20181" y="16669"/>
                    <a:pt x="19634" y="16902"/>
                    <a:pt x="19206" y="17247"/>
                  </a:cubicBezTo>
                  <a:cubicBezTo>
                    <a:pt x="18892" y="17501"/>
                    <a:pt x="18674" y="17652"/>
                    <a:pt x="18184" y="17719"/>
                  </a:cubicBezTo>
                  <a:cubicBezTo>
                    <a:pt x="18694" y="17785"/>
                    <a:pt x="19201" y="17862"/>
                    <a:pt x="19710" y="17933"/>
                  </a:cubicBezTo>
                  <a:cubicBezTo>
                    <a:pt x="19939" y="17965"/>
                    <a:pt x="20735" y="17870"/>
                    <a:pt x="20749" y="18190"/>
                  </a:cubicBezTo>
                  <a:cubicBezTo>
                    <a:pt x="20754" y="18337"/>
                    <a:pt x="19723" y="18740"/>
                    <a:pt x="19531" y="18834"/>
                  </a:cubicBezTo>
                  <a:cubicBezTo>
                    <a:pt x="17955" y="19611"/>
                    <a:pt x="15503" y="19295"/>
                    <a:pt x="13663" y="19295"/>
                  </a:cubicBezTo>
                  <a:cubicBezTo>
                    <a:pt x="13158" y="19295"/>
                    <a:pt x="13605" y="19934"/>
                    <a:pt x="12832" y="19906"/>
                  </a:cubicBezTo>
                  <a:cubicBezTo>
                    <a:pt x="12306" y="19886"/>
                    <a:pt x="11828" y="19620"/>
                    <a:pt x="11303" y="19614"/>
                  </a:cubicBezTo>
                  <a:cubicBezTo>
                    <a:pt x="10805" y="19610"/>
                    <a:pt x="10595" y="19909"/>
                    <a:pt x="10144" y="19986"/>
                  </a:cubicBezTo>
                  <a:cubicBezTo>
                    <a:pt x="9622" y="20075"/>
                    <a:pt x="9346" y="19790"/>
                    <a:pt x="8917" y="19653"/>
                  </a:cubicBezTo>
                  <a:cubicBezTo>
                    <a:pt x="8125" y="19400"/>
                    <a:pt x="7086" y="19483"/>
                    <a:pt x="6611" y="20031"/>
                  </a:cubicBezTo>
                  <a:cubicBezTo>
                    <a:pt x="6376" y="20303"/>
                    <a:pt x="6257" y="20805"/>
                    <a:pt x="5737" y="20868"/>
                  </a:cubicBezTo>
                  <a:cubicBezTo>
                    <a:pt x="5443" y="20904"/>
                    <a:pt x="5097" y="20745"/>
                    <a:pt x="4824" y="20690"/>
                  </a:cubicBezTo>
                  <a:cubicBezTo>
                    <a:pt x="3995" y="20525"/>
                    <a:pt x="3469" y="20588"/>
                    <a:pt x="2796" y="20922"/>
                  </a:cubicBezTo>
                  <a:cubicBezTo>
                    <a:pt x="2326" y="21155"/>
                    <a:pt x="2163" y="21509"/>
                    <a:pt x="1544" y="21330"/>
                  </a:cubicBezTo>
                  <a:cubicBezTo>
                    <a:pt x="1039" y="21185"/>
                    <a:pt x="500" y="21329"/>
                    <a:pt x="0" y="21216"/>
                  </a:cubicBezTo>
                  <a:cubicBezTo>
                    <a:pt x="328" y="20937"/>
                    <a:pt x="632" y="20910"/>
                    <a:pt x="1082" y="20809"/>
                  </a:cubicBezTo>
                  <a:cubicBezTo>
                    <a:pt x="1579" y="20697"/>
                    <a:pt x="2014" y="20465"/>
                    <a:pt x="2398" y="20220"/>
                  </a:cubicBezTo>
                  <a:cubicBezTo>
                    <a:pt x="2748" y="19997"/>
                    <a:pt x="3413" y="19788"/>
                    <a:pt x="3621" y="19497"/>
                  </a:cubicBezTo>
                  <a:cubicBezTo>
                    <a:pt x="3769" y="19291"/>
                    <a:pt x="3652" y="19153"/>
                    <a:pt x="3944" y="19007"/>
                  </a:cubicBezTo>
                  <a:cubicBezTo>
                    <a:pt x="4224" y="18868"/>
                    <a:pt x="4402" y="18885"/>
                    <a:pt x="4633" y="18679"/>
                  </a:cubicBezTo>
                  <a:cubicBezTo>
                    <a:pt x="5072" y="18293"/>
                    <a:pt x="5637" y="18249"/>
                    <a:pt x="6288" y="18292"/>
                  </a:cubicBezTo>
                  <a:cubicBezTo>
                    <a:pt x="6570" y="18311"/>
                    <a:pt x="6886" y="18373"/>
                    <a:pt x="7165" y="18341"/>
                  </a:cubicBezTo>
                  <a:cubicBezTo>
                    <a:pt x="7929" y="18248"/>
                    <a:pt x="8476" y="17932"/>
                    <a:pt x="8864" y="17483"/>
                  </a:cubicBezTo>
                  <a:cubicBezTo>
                    <a:pt x="8054" y="17740"/>
                    <a:pt x="7577" y="18029"/>
                    <a:pt x="6676" y="17795"/>
                  </a:cubicBezTo>
                  <a:cubicBezTo>
                    <a:pt x="6465" y="17740"/>
                    <a:pt x="6361" y="17750"/>
                    <a:pt x="6249" y="17590"/>
                  </a:cubicBezTo>
                  <a:cubicBezTo>
                    <a:pt x="6214" y="17543"/>
                    <a:pt x="6109" y="17241"/>
                    <a:pt x="6283" y="17234"/>
                  </a:cubicBezTo>
                  <a:cubicBezTo>
                    <a:pt x="5838" y="17253"/>
                    <a:pt x="5376" y="17682"/>
                    <a:pt x="4908" y="17472"/>
                  </a:cubicBezTo>
                  <a:cubicBezTo>
                    <a:pt x="4481" y="17282"/>
                    <a:pt x="4508" y="17050"/>
                    <a:pt x="3874" y="17187"/>
                  </a:cubicBezTo>
                  <a:cubicBezTo>
                    <a:pt x="3499" y="17269"/>
                    <a:pt x="3129" y="17483"/>
                    <a:pt x="2735" y="17295"/>
                  </a:cubicBezTo>
                  <a:cubicBezTo>
                    <a:pt x="2386" y="17131"/>
                    <a:pt x="2403" y="16516"/>
                    <a:pt x="2700" y="16324"/>
                  </a:cubicBezTo>
                  <a:cubicBezTo>
                    <a:pt x="2885" y="16207"/>
                    <a:pt x="3252" y="16226"/>
                    <a:pt x="3481" y="16183"/>
                  </a:cubicBezTo>
                  <a:cubicBezTo>
                    <a:pt x="4289" y="16031"/>
                    <a:pt x="4781" y="15764"/>
                    <a:pt x="5239" y="15285"/>
                  </a:cubicBezTo>
                  <a:cubicBezTo>
                    <a:pt x="5468" y="15044"/>
                    <a:pt x="5888" y="14820"/>
                    <a:pt x="5782" y="14486"/>
                  </a:cubicBezTo>
                  <a:cubicBezTo>
                    <a:pt x="5621" y="13974"/>
                    <a:pt x="4277" y="13739"/>
                    <a:pt x="4589" y="13060"/>
                  </a:cubicBezTo>
                  <a:cubicBezTo>
                    <a:pt x="4735" y="12742"/>
                    <a:pt x="5166" y="12882"/>
                    <a:pt x="5529" y="12931"/>
                  </a:cubicBezTo>
                  <a:cubicBezTo>
                    <a:pt x="6296" y="13035"/>
                    <a:pt x="6971" y="12966"/>
                    <a:pt x="7736" y="12902"/>
                  </a:cubicBezTo>
                  <a:cubicBezTo>
                    <a:pt x="8253" y="12859"/>
                    <a:pt x="8531" y="12953"/>
                    <a:pt x="8619" y="12545"/>
                  </a:cubicBezTo>
                  <a:cubicBezTo>
                    <a:pt x="8678" y="12281"/>
                    <a:pt x="8632" y="11918"/>
                    <a:pt x="8781" y="11669"/>
                  </a:cubicBezTo>
                  <a:cubicBezTo>
                    <a:pt x="8976" y="11347"/>
                    <a:pt x="9544" y="11320"/>
                    <a:pt x="9391" y="10888"/>
                  </a:cubicBezTo>
                  <a:cubicBezTo>
                    <a:pt x="8880" y="10804"/>
                    <a:pt x="8406" y="11203"/>
                    <a:pt x="8028" y="10935"/>
                  </a:cubicBezTo>
                  <a:cubicBezTo>
                    <a:pt x="7077" y="10262"/>
                    <a:pt x="7934" y="9533"/>
                    <a:pt x="8544" y="8998"/>
                  </a:cubicBezTo>
                  <a:cubicBezTo>
                    <a:pt x="8373" y="9148"/>
                    <a:pt x="7505" y="9234"/>
                    <a:pt x="7238" y="9284"/>
                  </a:cubicBezTo>
                  <a:cubicBezTo>
                    <a:pt x="7045" y="9318"/>
                    <a:pt x="6862" y="9363"/>
                    <a:pt x="6660" y="9386"/>
                  </a:cubicBezTo>
                  <a:cubicBezTo>
                    <a:pt x="6298" y="9429"/>
                    <a:pt x="5923" y="9226"/>
                    <a:pt x="5595" y="9269"/>
                  </a:cubicBezTo>
                  <a:cubicBezTo>
                    <a:pt x="5342" y="9303"/>
                    <a:pt x="5417" y="9415"/>
                    <a:pt x="5243" y="9481"/>
                  </a:cubicBezTo>
                  <a:cubicBezTo>
                    <a:pt x="5005" y="9573"/>
                    <a:pt x="5080" y="9540"/>
                    <a:pt x="4762" y="9438"/>
                  </a:cubicBezTo>
                  <a:cubicBezTo>
                    <a:pt x="4703" y="9419"/>
                    <a:pt x="4006" y="9221"/>
                    <a:pt x="4001" y="9297"/>
                  </a:cubicBezTo>
                  <a:cubicBezTo>
                    <a:pt x="3990" y="9447"/>
                    <a:pt x="3999" y="9601"/>
                    <a:pt x="3988" y="9751"/>
                  </a:cubicBezTo>
                  <a:cubicBezTo>
                    <a:pt x="3555" y="9702"/>
                    <a:pt x="3226" y="9136"/>
                    <a:pt x="3369" y="8875"/>
                  </a:cubicBezTo>
                  <a:cubicBezTo>
                    <a:pt x="3622" y="8408"/>
                    <a:pt x="4520" y="8404"/>
                    <a:pt x="4862" y="8024"/>
                  </a:cubicBezTo>
                  <a:cubicBezTo>
                    <a:pt x="5178" y="7674"/>
                    <a:pt x="4521" y="6780"/>
                    <a:pt x="3972" y="6687"/>
                  </a:cubicBezTo>
                  <a:cubicBezTo>
                    <a:pt x="3547" y="6614"/>
                    <a:pt x="3121" y="6829"/>
                    <a:pt x="3190" y="7146"/>
                  </a:cubicBezTo>
                  <a:cubicBezTo>
                    <a:pt x="3547" y="7230"/>
                    <a:pt x="4052" y="7840"/>
                    <a:pt x="3410" y="7864"/>
                  </a:cubicBezTo>
                  <a:cubicBezTo>
                    <a:pt x="3170" y="7873"/>
                    <a:pt x="3094" y="7629"/>
                    <a:pt x="2842" y="7656"/>
                  </a:cubicBezTo>
                  <a:cubicBezTo>
                    <a:pt x="2609" y="7681"/>
                    <a:pt x="2464" y="7967"/>
                    <a:pt x="2403" y="8101"/>
                  </a:cubicBezTo>
                  <a:cubicBezTo>
                    <a:pt x="1352" y="8289"/>
                    <a:pt x="2537" y="7069"/>
                    <a:pt x="2259" y="6778"/>
                  </a:cubicBezTo>
                  <a:cubicBezTo>
                    <a:pt x="1919" y="6420"/>
                    <a:pt x="1155" y="7464"/>
                    <a:pt x="535" y="7288"/>
                  </a:cubicBezTo>
                  <a:cubicBezTo>
                    <a:pt x="278" y="7214"/>
                    <a:pt x="244" y="6963"/>
                    <a:pt x="344" y="6802"/>
                  </a:cubicBezTo>
                  <a:cubicBezTo>
                    <a:pt x="489" y="6571"/>
                    <a:pt x="767" y="6576"/>
                    <a:pt x="1060" y="6511"/>
                  </a:cubicBezTo>
                  <a:cubicBezTo>
                    <a:pt x="1684" y="6374"/>
                    <a:pt x="2741" y="6086"/>
                    <a:pt x="2616" y="5484"/>
                  </a:cubicBezTo>
                  <a:cubicBezTo>
                    <a:pt x="2556" y="5543"/>
                    <a:pt x="2490" y="5576"/>
                    <a:pt x="2444" y="5642"/>
                  </a:cubicBezTo>
                  <a:cubicBezTo>
                    <a:pt x="1950" y="5720"/>
                    <a:pt x="1506" y="5636"/>
                    <a:pt x="994" y="5642"/>
                  </a:cubicBezTo>
                  <a:cubicBezTo>
                    <a:pt x="828" y="5305"/>
                    <a:pt x="761" y="5223"/>
                    <a:pt x="1045" y="4884"/>
                  </a:cubicBezTo>
                  <a:cubicBezTo>
                    <a:pt x="1252" y="4639"/>
                    <a:pt x="1437" y="4678"/>
                    <a:pt x="1763" y="4556"/>
                  </a:cubicBezTo>
                  <a:cubicBezTo>
                    <a:pt x="2511" y="4276"/>
                    <a:pt x="2253" y="3663"/>
                    <a:pt x="2402" y="3173"/>
                  </a:cubicBezTo>
                  <a:cubicBezTo>
                    <a:pt x="2446" y="3029"/>
                    <a:pt x="2543" y="2947"/>
                    <a:pt x="2594" y="2836"/>
                  </a:cubicBezTo>
                  <a:cubicBezTo>
                    <a:pt x="2687" y="2635"/>
                    <a:pt x="2543" y="2441"/>
                    <a:pt x="2640" y="2239"/>
                  </a:cubicBezTo>
                  <a:cubicBezTo>
                    <a:pt x="2763" y="1978"/>
                    <a:pt x="3375" y="1869"/>
                    <a:pt x="3616" y="1665"/>
                  </a:cubicBezTo>
                  <a:cubicBezTo>
                    <a:pt x="3939" y="1392"/>
                    <a:pt x="4105" y="1025"/>
                    <a:pt x="4396" y="734"/>
                  </a:cubicBezTo>
                  <a:cubicBezTo>
                    <a:pt x="4665" y="462"/>
                    <a:pt x="4846" y="24"/>
                    <a:pt x="5398" y="89"/>
                  </a:cubicBezTo>
                  <a:cubicBezTo>
                    <a:pt x="5919" y="148"/>
                    <a:pt x="6398" y="202"/>
                    <a:pt x="6937" y="232"/>
                  </a:cubicBezTo>
                  <a:cubicBezTo>
                    <a:pt x="7448" y="261"/>
                    <a:pt x="7879" y="256"/>
                    <a:pt x="8363" y="133"/>
                  </a:cubicBezTo>
                  <a:cubicBezTo>
                    <a:pt x="8784" y="26"/>
                    <a:pt x="9370" y="-91"/>
                    <a:pt x="9772" y="107"/>
                  </a:cubicBezTo>
                  <a:cubicBezTo>
                    <a:pt x="10205" y="319"/>
                    <a:pt x="10069" y="668"/>
                    <a:pt x="9696" y="839"/>
                  </a:cubicBezTo>
                  <a:cubicBezTo>
                    <a:pt x="8895" y="1210"/>
                    <a:pt x="7702" y="1539"/>
                    <a:pt x="7395" y="2242"/>
                  </a:cubicBezTo>
                  <a:cubicBezTo>
                    <a:pt x="7251" y="2576"/>
                    <a:pt x="7479" y="2542"/>
                    <a:pt x="7890" y="2476"/>
                  </a:cubicBezTo>
                  <a:cubicBezTo>
                    <a:pt x="8465" y="2384"/>
                    <a:pt x="9022" y="2265"/>
                    <a:pt x="9618" y="2268"/>
                  </a:cubicBezTo>
                  <a:cubicBezTo>
                    <a:pt x="10215" y="2271"/>
                    <a:pt x="10811" y="2268"/>
                    <a:pt x="11409" y="2268"/>
                  </a:cubicBezTo>
                  <a:cubicBezTo>
                    <a:pt x="11767" y="2268"/>
                    <a:pt x="12687" y="2261"/>
                    <a:pt x="12918" y="2476"/>
                  </a:cubicBezTo>
                  <a:cubicBezTo>
                    <a:pt x="13217" y="2756"/>
                    <a:pt x="12772" y="3195"/>
                    <a:pt x="12528" y="3401"/>
                  </a:cubicBezTo>
                  <a:cubicBezTo>
                    <a:pt x="11963" y="3880"/>
                    <a:pt x="11771" y="4454"/>
                    <a:pt x="11083" y="4887"/>
                  </a:cubicBezTo>
                  <a:cubicBezTo>
                    <a:pt x="10739" y="5104"/>
                    <a:pt x="10319" y="5237"/>
                    <a:pt x="9959" y="5432"/>
                  </a:cubicBezTo>
                  <a:cubicBezTo>
                    <a:pt x="9861" y="5486"/>
                    <a:pt x="10316" y="6064"/>
                    <a:pt x="10381" y="6115"/>
                  </a:cubicBezTo>
                  <a:cubicBezTo>
                    <a:pt x="10570" y="6265"/>
                    <a:pt x="10865" y="6350"/>
                    <a:pt x="11100" y="6465"/>
                  </a:cubicBezTo>
                  <a:cubicBezTo>
                    <a:pt x="11624" y="6720"/>
                    <a:pt x="12147" y="6974"/>
                    <a:pt x="12670" y="7220"/>
                  </a:cubicBezTo>
                  <a:cubicBezTo>
                    <a:pt x="13283" y="7509"/>
                    <a:pt x="13116" y="8042"/>
                    <a:pt x="13293" y="8500"/>
                  </a:cubicBezTo>
                  <a:cubicBezTo>
                    <a:pt x="13452" y="8909"/>
                    <a:pt x="13641" y="9633"/>
                    <a:pt x="14190" y="9843"/>
                  </a:cubicBezTo>
                  <a:cubicBezTo>
                    <a:pt x="14844" y="10091"/>
                    <a:pt x="15520" y="10138"/>
                    <a:pt x="16054" y="10558"/>
                  </a:cubicBezTo>
                  <a:cubicBezTo>
                    <a:pt x="16979" y="11286"/>
                    <a:pt x="17462" y="12288"/>
                    <a:pt x="17752" y="13231"/>
                  </a:cubicBezTo>
                  <a:cubicBezTo>
                    <a:pt x="17832" y="13490"/>
                    <a:pt x="17360" y="13921"/>
                    <a:pt x="17663" y="14096"/>
                  </a:cubicBezTo>
                  <a:cubicBezTo>
                    <a:pt x="18013" y="14300"/>
                    <a:pt x="18399" y="13994"/>
                    <a:pt x="18730" y="13942"/>
                  </a:cubicBezTo>
                  <a:cubicBezTo>
                    <a:pt x="19837" y="13771"/>
                    <a:pt x="21282" y="13963"/>
                    <a:pt x="21569" y="14879"/>
                  </a:cubicBezTo>
                  <a:close/>
                </a:path>
              </a:pathLst>
            </a:custGeom>
            <a:solidFill>
              <a:srgbClr val="0A5D7A"/>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115" name="Shape 17095">
              <a:extLst>
                <a:ext uri="{FF2B5EF4-FFF2-40B4-BE49-F238E27FC236}">
                  <a16:creationId xmlns:a16="http://schemas.microsoft.com/office/drawing/2014/main" id="{0D1208C0-A01E-13F6-6F9A-99DB286ED1C3}"/>
                </a:ext>
              </a:extLst>
            </p:cNvPr>
            <p:cNvSpPr/>
            <p:nvPr/>
          </p:nvSpPr>
          <p:spPr>
            <a:xfrm>
              <a:off x="5752665" y="2726014"/>
              <a:ext cx="53040" cy="90599"/>
            </a:xfrm>
            <a:custGeom>
              <a:avLst/>
              <a:gdLst/>
              <a:ahLst/>
              <a:cxnLst>
                <a:cxn ang="0">
                  <a:pos x="wd2" y="hd2"/>
                </a:cxn>
                <a:cxn ang="5400000">
                  <a:pos x="wd2" y="hd2"/>
                </a:cxn>
                <a:cxn ang="10800000">
                  <a:pos x="wd2" y="hd2"/>
                </a:cxn>
                <a:cxn ang="16200000">
                  <a:pos x="wd2" y="hd2"/>
                </a:cxn>
              </a:cxnLst>
              <a:rect l="0" t="0" r="r" b="b"/>
              <a:pathLst>
                <a:path w="21312" h="20664" extrusionOk="0">
                  <a:moveTo>
                    <a:pt x="7306" y="2581"/>
                  </a:moveTo>
                  <a:cubicBezTo>
                    <a:pt x="9426" y="1581"/>
                    <a:pt x="12429" y="-690"/>
                    <a:pt x="15611" y="204"/>
                  </a:cubicBezTo>
                  <a:cubicBezTo>
                    <a:pt x="17945" y="864"/>
                    <a:pt x="19631" y="2764"/>
                    <a:pt x="20508" y="4055"/>
                  </a:cubicBezTo>
                  <a:cubicBezTo>
                    <a:pt x="20974" y="4732"/>
                    <a:pt x="21600" y="5719"/>
                    <a:pt x="21166" y="6446"/>
                  </a:cubicBezTo>
                  <a:cubicBezTo>
                    <a:pt x="20708" y="7207"/>
                    <a:pt x="18945" y="7696"/>
                    <a:pt x="18829" y="8586"/>
                  </a:cubicBezTo>
                  <a:cubicBezTo>
                    <a:pt x="18745" y="9235"/>
                    <a:pt x="19199" y="9154"/>
                    <a:pt x="19492" y="9621"/>
                  </a:cubicBezTo>
                  <a:cubicBezTo>
                    <a:pt x="20190" y="10746"/>
                    <a:pt x="19758" y="12261"/>
                    <a:pt x="19697" y="13563"/>
                  </a:cubicBezTo>
                  <a:cubicBezTo>
                    <a:pt x="19642" y="14698"/>
                    <a:pt x="19558" y="17574"/>
                    <a:pt x="17401" y="18232"/>
                  </a:cubicBezTo>
                  <a:cubicBezTo>
                    <a:pt x="15860" y="18704"/>
                    <a:pt x="14169" y="17348"/>
                    <a:pt x="12765" y="17293"/>
                  </a:cubicBezTo>
                  <a:cubicBezTo>
                    <a:pt x="10914" y="17220"/>
                    <a:pt x="11126" y="18128"/>
                    <a:pt x="11062" y="18866"/>
                  </a:cubicBezTo>
                  <a:cubicBezTo>
                    <a:pt x="10972" y="19918"/>
                    <a:pt x="10807" y="20316"/>
                    <a:pt x="8789" y="20616"/>
                  </a:cubicBezTo>
                  <a:cubicBezTo>
                    <a:pt x="6808" y="20910"/>
                    <a:pt x="5030" y="19803"/>
                    <a:pt x="4300" y="18917"/>
                  </a:cubicBezTo>
                  <a:cubicBezTo>
                    <a:pt x="2528" y="16756"/>
                    <a:pt x="3562" y="14058"/>
                    <a:pt x="3791" y="11785"/>
                  </a:cubicBezTo>
                  <a:cubicBezTo>
                    <a:pt x="3947" y="10177"/>
                    <a:pt x="3956" y="7737"/>
                    <a:pt x="2259" y="6357"/>
                  </a:cubicBezTo>
                  <a:cubicBezTo>
                    <a:pt x="1694" y="5899"/>
                    <a:pt x="776" y="5677"/>
                    <a:pt x="327" y="5157"/>
                  </a:cubicBezTo>
                  <a:cubicBezTo>
                    <a:pt x="32" y="4821"/>
                    <a:pt x="217" y="2560"/>
                    <a:pt x="0" y="2516"/>
                  </a:cubicBezTo>
                  <a:cubicBezTo>
                    <a:pt x="2360" y="3005"/>
                    <a:pt x="5114" y="3613"/>
                    <a:pt x="7306" y="2581"/>
                  </a:cubicBezTo>
                  <a:close/>
                </a:path>
              </a:pathLst>
            </a:custGeom>
            <a:solidFill>
              <a:schemeClr val="bg1">
                <a:lumMod val="95000"/>
              </a:schemeClr>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116" name="Shape 17096">
              <a:extLst>
                <a:ext uri="{FF2B5EF4-FFF2-40B4-BE49-F238E27FC236}">
                  <a16:creationId xmlns:a16="http://schemas.microsoft.com/office/drawing/2014/main" id="{206FB398-0CF7-259B-6811-6C2C10EE2532}"/>
                </a:ext>
              </a:extLst>
            </p:cNvPr>
            <p:cNvSpPr/>
            <p:nvPr/>
          </p:nvSpPr>
          <p:spPr>
            <a:xfrm>
              <a:off x="5767425" y="2653134"/>
              <a:ext cx="30445" cy="63290"/>
            </a:xfrm>
            <a:custGeom>
              <a:avLst/>
              <a:gdLst/>
              <a:ahLst/>
              <a:cxnLst>
                <a:cxn ang="0">
                  <a:pos x="wd2" y="hd2"/>
                </a:cxn>
                <a:cxn ang="5400000">
                  <a:pos x="wd2" y="hd2"/>
                </a:cxn>
                <a:cxn ang="10800000">
                  <a:pos x="wd2" y="hd2"/>
                </a:cxn>
                <a:cxn ang="16200000">
                  <a:pos x="wd2" y="hd2"/>
                </a:cxn>
              </a:cxnLst>
              <a:rect l="0" t="0" r="r" b="b"/>
              <a:pathLst>
                <a:path w="20182" h="19347" extrusionOk="0">
                  <a:moveTo>
                    <a:pt x="17753" y="486"/>
                  </a:moveTo>
                  <a:cubicBezTo>
                    <a:pt x="17142" y="3456"/>
                    <a:pt x="19564" y="5677"/>
                    <a:pt x="20137" y="8551"/>
                  </a:cubicBezTo>
                  <a:cubicBezTo>
                    <a:pt x="20486" y="10298"/>
                    <a:pt x="18742" y="10594"/>
                    <a:pt x="17185" y="11978"/>
                  </a:cubicBezTo>
                  <a:cubicBezTo>
                    <a:pt x="15823" y="13177"/>
                    <a:pt x="16788" y="14474"/>
                    <a:pt x="16086" y="15731"/>
                  </a:cubicBezTo>
                  <a:cubicBezTo>
                    <a:pt x="15398" y="16967"/>
                    <a:pt x="13253" y="18327"/>
                    <a:pt x="11590" y="19347"/>
                  </a:cubicBezTo>
                  <a:cubicBezTo>
                    <a:pt x="4935" y="16836"/>
                    <a:pt x="2116" y="14665"/>
                    <a:pt x="940" y="10760"/>
                  </a:cubicBezTo>
                  <a:cubicBezTo>
                    <a:pt x="463" y="9180"/>
                    <a:pt x="-1114" y="6815"/>
                    <a:pt x="1337" y="5425"/>
                  </a:cubicBezTo>
                  <a:cubicBezTo>
                    <a:pt x="3750" y="4056"/>
                    <a:pt x="8351" y="4389"/>
                    <a:pt x="11542" y="3708"/>
                  </a:cubicBezTo>
                  <a:cubicBezTo>
                    <a:pt x="13200" y="3352"/>
                    <a:pt x="17978" y="-2253"/>
                    <a:pt x="18346" y="1024"/>
                  </a:cubicBezTo>
                </a:path>
              </a:pathLst>
            </a:custGeom>
            <a:solidFill>
              <a:srgbClr val="0A5D7A"/>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117" name="Shape 17097">
              <a:extLst>
                <a:ext uri="{FF2B5EF4-FFF2-40B4-BE49-F238E27FC236}">
                  <a16:creationId xmlns:a16="http://schemas.microsoft.com/office/drawing/2014/main" id="{5B3DDC85-81EA-73FC-80AA-45FE05295D8D}"/>
                </a:ext>
              </a:extLst>
            </p:cNvPr>
            <p:cNvSpPr/>
            <p:nvPr/>
          </p:nvSpPr>
          <p:spPr>
            <a:xfrm>
              <a:off x="6151184" y="2055518"/>
              <a:ext cx="37755" cy="20743"/>
            </a:xfrm>
            <a:custGeom>
              <a:avLst/>
              <a:gdLst/>
              <a:ahLst/>
              <a:cxnLst>
                <a:cxn ang="0">
                  <a:pos x="wd2" y="hd2"/>
                </a:cxn>
                <a:cxn ang="5400000">
                  <a:pos x="wd2" y="hd2"/>
                </a:cxn>
                <a:cxn ang="10800000">
                  <a:pos x="wd2" y="hd2"/>
                </a:cxn>
                <a:cxn ang="16200000">
                  <a:pos x="wd2" y="hd2"/>
                </a:cxn>
              </a:cxnLst>
              <a:rect l="0" t="0" r="r" b="b"/>
              <a:pathLst>
                <a:path w="17510" h="20137" extrusionOk="0">
                  <a:moveTo>
                    <a:pt x="16912" y="716"/>
                  </a:moveTo>
                  <a:cubicBezTo>
                    <a:pt x="17086" y="930"/>
                    <a:pt x="17233" y="1193"/>
                    <a:pt x="17333" y="1524"/>
                  </a:cubicBezTo>
                  <a:cubicBezTo>
                    <a:pt x="18316" y="5048"/>
                    <a:pt x="14940" y="8524"/>
                    <a:pt x="13917" y="10162"/>
                  </a:cubicBezTo>
                  <a:cubicBezTo>
                    <a:pt x="12232" y="12863"/>
                    <a:pt x="10675" y="14052"/>
                    <a:pt x="8556" y="14266"/>
                  </a:cubicBezTo>
                  <a:cubicBezTo>
                    <a:pt x="6837" y="14453"/>
                    <a:pt x="6650" y="13734"/>
                    <a:pt x="5607" y="16235"/>
                  </a:cubicBezTo>
                  <a:cubicBezTo>
                    <a:pt x="4946" y="17811"/>
                    <a:pt x="5587" y="19932"/>
                    <a:pt x="4304" y="20132"/>
                  </a:cubicBezTo>
                  <a:cubicBezTo>
                    <a:pt x="3147" y="20312"/>
                    <a:pt x="1783" y="15143"/>
                    <a:pt x="1155" y="13686"/>
                  </a:cubicBezTo>
                  <a:cubicBezTo>
                    <a:pt x="-3284" y="3514"/>
                    <a:pt x="6316" y="2305"/>
                    <a:pt x="9044" y="1780"/>
                  </a:cubicBezTo>
                  <a:cubicBezTo>
                    <a:pt x="10407" y="1524"/>
                    <a:pt x="15274" y="-1288"/>
                    <a:pt x="16912" y="716"/>
                  </a:cubicBezTo>
                  <a:close/>
                </a:path>
              </a:pathLst>
            </a:custGeom>
            <a:solidFill>
              <a:srgbClr val="F2F2F2"/>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sp>
          <p:nvSpPr>
            <p:cNvPr id="118" name="Shape 17098">
              <a:extLst>
                <a:ext uri="{FF2B5EF4-FFF2-40B4-BE49-F238E27FC236}">
                  <a16:creationId xmlns:a16="http://schemas.microsoft.com/office/drawing/2014/main" id="{97C556C8-73CC-9835-C3C4-4418EDC618C3}"/>
                </a:ext>
              </a:extLst>
            </p:cNvPr>
            <p:cNvSpPr/>
            <p:nvPr/>
          </p:nvSpPr>
          <p:spPr>
            <a:xfrm>
              <a:off x="6269261" y="2944654"/>
              <a:ext cx="92277" cy="25428"/>
            </a:xfrm>
            <a:custGeom>
              <a:avLst/>
              <a:gdLst/>
              <a:ahLst/>
              <a:cxnLst>
                <a:cxn ang="0">
                  <a:pos x="wd2" y="hd2"/>
                </a:cxn>
                <a:cxn ang="5400000">
                  <a:pos x="wd2" y="hd2"/>
                </a:cxn>
                <a:cxn ang="10800000">
                  <a:pos x="wd2" y="hd2"/>
                </a:cxn>
                <a:cxn ang="16200000">
                  <a:pos x="wd2" y="hd2"/>
                </a:cxn>
              </a:cxnLst>
              <a:rect l="0" t="0" r="r" b="b"/>
              <a:pathLst>
                <a:path w="21412" h="16649" extrusionOk="0">
                  <a:moveTo>
                    <a:pt x="20170" y="15344"/>
                  </a:moveTo>
                  <a:cubicBezTo>
                    <a:pt x="18110" y="15059"/>
                    <a:pt x="16320" y="13391"/>
                    <a:pt x="14213" y="14561"/>
                  </a:cubicBezTo>
                  <a:cubicBezTo>
                    <a:pt x="12541" y="15488"/>
                    <a:pt x="9236" y="19617"/>
                    <a:pt x="9052" y="12808"/>
                  </a:cubicBezTo>
                  <a:cubicBezTo>
                    <a:pt x="6163" y="12487"/>
                    <a:pt x="3142" y="9998"/>
                    <a:pt x="172" y="9695"/>
                  </a:cubicBezTo>
                  <a:cubicBezTo>
                    <a:pt x="122" y="6867"/>
                    <a:pt x="-15" y="4168"/>
                    <a:pt x="2" y="1265"/>
                  </a:cubicBezTo>
                  <a:cubicBezTo>
                    <a:pt x="1624" y="207"/>
                    <a:pt x="4721" y="-1983"/>
                    <a:pt x="5256" y="4103"/>
                  </a:cubicBezTo>
                  <a:cubicBezTo>
                    <a:pt x="8621" y="8120"/>
                    <a:pt x="13414" y="3744"/>
                    <a:pt x="16912" y="6913"/>
                  </a:cubicBezTo>
                  <a:cubicBezTo>
                    <a:pt x="16842" y="7878"/>
                    <a:pt x="17026" y="9164"/>
                    <a:pt x="16963" y="10124"/>
                  </a:cubicBezTo>
                  <a:cubicBezTo>
                    <a:pt x="18719" y="11513"/>
                    <a:pt x="19739" y="8223"/>
                    <a:pt x="21351" y="8540"/>
                  </a:cubicBezTo>
                  <a:cubicBezTo>
                    <a:pt x="21585" y="10730"/>
                    <a:pt x="21120" y="12813"/>
                    <a:pt x="20481" y="14053"/>
                  </a:cubicBezTo>
                </a:path>
              </a:pathLst>
            </a:custGeom>
            <a:solidFill>
              <a:srgbClr val="F2F2F2"/>
            </a:solidFill>
            <a:ln w="3175" cap="flat">
              <a:solidFill>
                <a:schemeClr val="bg1"/>
              </a:solidFill>
              <a:miter lim="400000"/>
            </a:ln>
            <a:effectLst/>
          </p:spPr>
          <p:txBody>
            <a:bodyPr wrap="square" lIns="0" tIns="0" rIns="0" bIns="0" numCol="1" anchor="t">
              <a:noAutofit/>
            </a:bodyPr>
            <a:lstStyle/>
            <a:p>
              <a:pPr>
                <a:defRPr sz="1200">
                  <a:solidFill>
                    <a:srgbClr val="000000"/>
                  </a:solidFill>
                  <a:latin typeface="Helvetica"/>
                  <a:ea typeface="Helvetica"/>
                  <a:cs typeface="Helvetica"/>
                  <a:sym typeface="Helvetica"/>
                </a:defRPr>
              </a:pPr>
              <a:endParaRPr lang="en-GB" sz="844" noProof="0" dirty="0">
                <a:latin typeface="Arial" panose="020B0604020202020204" pitchFamily="34" charset="0"/>
                <a:ea typeface="Lato Light" panose="020F0502020204030203" pitchFamily="34" charset="0"/>
                <a:cs typeface="Arial" panose="020B0604020202020204" pitchFamily="34" charset="0"/>
              </a:endParaRPr>
            </a:p>
          </p:txBody>
        </p:sp>
      </p:grpSp>
      <p:graphicFrame>
        <p:nvGraphicFramePr>
          <p:cNvPr id="2" name="Table 1">
            <a:extLst>
              <a:ext uri="{FF2B5EF4-FFF2-40B4-BE49-F238E27FC236}">
                <a16:creationId xmlns:a16="http://schemas.microsoft.com/office/drawing/2014/main" id="{D41A3949-60ED-2E7A-698B-11A194FF5A12}"/>
              </a:ext>
            </a:extLst>
          </p:cNvPr>
          <p:cNvGraphicFramePr>
            <a:graphicFrameLocks noGrp="1"/>
          </p:cNvGraphicFramePr>
          <p:nvPr>
            <p:extLst>
              <p:ext uri="{D42A27DB-BD31-4B8C-83A1-F6EECF244321}">
                <p14:modId xmlns:p14="http://schemas.microsoft.com/office/powerpoint/2010/main" val="2795621488"/>
              </p:ext>
            </p:extLst>
          </p:nvPr>
        </p:nvGraphicFramePr>
        <p:xfrm>
          <a:off x="405114" y="1733063"/>
          <a:ext cx="3300612" cy="1253320"/>
        </p:xfrm>
        <a:graphic>
          <a:graphicData uri="http://schemas.openxmlformats.org/drawingml/2006/table">
            <a:tbl>
              <a:tblPr>
                <a:tableStyleId>{5C22544A-7EE6-4342-B048-85BDC9FD1C3A}</a:tableStyleId>
              </a:tblPr>
              <a:tblGrid>
                <a:gridCol w="1961663">
                  <a:extLst>
                    <a:ext uri="{9D8B030D-6E8A-4147-A177-3AD203B41FA5}">
                      <a16:colId xmlns:a16="http://schemas.microsoft.com/office/drawing/2014/main" val="2065754945"/>
                    </a:ext>
                  </a:extLst>
                </a:gridCol>
                <a:gridCol w="1338949">
                  <a:extLst>
                    <a:ext uri="{9D8B030D-6E8A-4147-A177-3AD203B41FA5}">
                      <a16:colId xmlns:a16="http://schemas.microsoft.com/office/drawing/2014/main" val="2328870465"/>
                    </a:ext>
                  </a:extLst>
                </a:gridCol>
              </a:tblGrid>
              <a:tr h="0">
                <a:tc gridSpan="2">
                  <a:txBody>
                    <a:bodyPr/>
                    <a:lstStyle/>
                    <a:p>
                      <a:pPr algn="ctr" fontAlgn="b">
                        <a:buNone/>
                      </a:pPr>
                      <a:r>
                        <a:rPr lang="en-GB" sz="1200" b="1" i="0" u="none" strike="noStrike" noProof="0" dirty="0">
                          <a:solidFill>
                            <a:schemeClr val="accent2"/>
                          </a:solidFill>
                          <a:effectLst/>
                          <a:latin typeface="Arial" panose="020B0604020202020204" pitchFamily="34" charset="0"/>
                          <a:cs typeface="Arial" panose="020B0604020202020204" pitchFamily="34" charset="0"/>
                        </a:rPr>
                        <a:t>UK</a:t>
                      </a:r>
                      <a:endParaRPr lang="en-GB" sz="1400" b="1" i="0" u="none" strike="noStrike" noProof="0" dirty="0">
                        <a:solidFill>
                          <a:schemeClr val="accent2"/>
                        </a:solidFill>
                        <a:effectLst/>
                        <a:latin typeface="Arial" panose="020B0604020202020204" pitchFamily="34" charset="0"/>
                        <a:cs typeface="Arial" panose="020B0604020202020204" pitchFamily="34" charset="0"/>
                      </a:endParaRPr>
                    </a:p>
                  </a:txBody>
                  <a:tcPr marL="6350" marR="6350" marT="6350" marB="72000" anchor="b">
                    <a:lnL w="12700" cmpd="sng">
                      <a:noFill/>
                    </a:lnL>
                    <a:lnR w="12700" cmpd="sng">
                      <a:noFill/>
                    </a:lnR>
                    <a:lnT w="12700" cmpd="sng">
                      <a:noFill/>
                    </a:lnT>
                    <a:lnB w="6350" cap="flat" cmpd="sng" algn="ctr">
                      <a:solidFill>
                        <a:srgbClr val="0A5D7A"/>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l" fontAlgn="b">
                        <a:buNone/>
                      </a:pPr>
                      <a:endParaRPr lang="en-GB" sz="1100" b="0" i="0" u="none" strike="noStrike">
                        <a:solidFill>
                          <a:srgbClr val="000000"/>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2462855329"/>
                  </a:ext>
                </a:extLst>
              </a:tr>
              <a:tr h="0">
                <a:tc>
                  <a:txBody>
                    <a:bodyPr/>
                    <a:lstStyle/>
                    <a:p>
                      <a:pPr algn="r"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Traditional vs. Personal: </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6350" marR="90000" marT="36000" marB="0" anchor="b">
                    <a:lnL w="12700" cmpd="sng">
                      <a:noFill/>
                    </a:lnL>
                    <a:lnR w="12700" cmpd="sng">
                      <a:noFill/>
                    </a:lnR>
                    <a:lnT w="6350" cap="flat" cmpd="sng" algn="ctr">
                      <a:solidFill>
                        <a:srgbClr val="0A5D7A"/>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l"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      </a:t>
                      </a:r>
                      <a:r>
                        <a:rPr lang="hr-HR" sz="1000" b="1" u="none" strike="noStrike" noProof="0" dirty="0">
                          <a:solidFill>
                            <a:srgbClr val="0A5D7A"/>
                          </a:solidFill>
                          <a:effectLst/>
                          <a:latin typeface="Arial" panose="020B0604020202020204" pitchFamily="34" charset="0"/>
                          <a:cs typeface="Arial" panose="020B0604020202020204" pitchFamily="34" charset="0"/>
                        </a:rPr>
                        <a:t>xx</a:t>
                      </a:r>
                      <a:r>
                        <a:rPr lang="en-GB" sz="1000" b="1" u="none" strike="noStrike" noProof="0" dirty="0">
                          <a:solidFill>
                            <a:srgbClr val="0A5D7A"/>
                          </a:solidFill>
                          <a:effectLst/>
                          <a:latin typeface="Arial" panose="020B0604020202020204" pitchFamily="34" charset="0"/>
                          <a:cs typeface="Arial" panose="020B0604020202020204" pitchFamily="34" charset="0"/>
                        </a:rPr>
                        <a:t>%</a:t>
                      </a:r>
                      <a:r>
                        <a:rPr lang="en-GB" sz="1000" b="1" u="none" strike="noStrike" noProof="0" dirty="0">
                          <a:solidFill>
                            <a:schemeClr val="bg1">
                              <a:lumMod val="65000"/>
                            </a:schemeClr>
                          </a:solidFill>
                          <a:effectLst/>
                          <a:latin typeface="Arial" panose="020B0604020202020204" pitchFamily="34" charset="0"/>
                          <a:cs typeface="Arial" panose="020B0604020202020204" pitchFamily="34" charset="0"/>
                        </a:rPr>
                        <a:t> </a:t>
                      </a: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      </a:t>
                      </a:r>
                      <a:r>
                        <a:rPr lang="hr-HR" sz="1000" u="none" strike="noStrike" noProof="0" dirty="0">
                          <a:solidFill>
                            <a:schemeClr val="bg1">
                              <a:lumMod val="65000"/>
                            </a:schemeClr>
                          </a:solidFill>
                          <a:effectLst/>
                          <a:latin typeface="Arial" panose="020B0604020202020204" pitchFamily="34" charset="0"/>
                          <a:cs typeface="Arial" panose="020B0604020202020204" pitchFamily="34" charset="0"/>
                        </a:rPr>
                        <a:t>xx</a:t>
                      </a: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 </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90000" marR="6350" marT="36000" marB="0" anchor="b">
                    <a:lnL w="12700" cmpd="sng">
                      <a:noFill/>
                    </a:lnL>
                    <a:lnR w="12700" cmpd="sng">
                      <a:noFill/>
                    </a:lnR>
                    <a:lnT w="6350" cap="flat" cmpd="sng" algn="ctr">
                      <a:solidFill>
                        <a:srgbClr val="0A5D7A"/>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18359099"/>
                  </a:ext>
                </a:extLst>
              </a:tr>
              <a:tr h="81860">
                <a:tc>
                  <a:txBody>
                    <a:bodyPr/>
                    <a:lstStyle/>
                    <a:p>
                      <a:pPr algn="r"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Digital vs. Social:</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6350" marR="90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      </a:t>
                      </a:r>
                      <a:r>
                        <a:rPr lang="hr-HR" sz="1000" u="none" strike="noStrike" noProof="0" dirty="0">
                          <a:solidFill>
                            <a:schemeClr val="bg1">
                              <a:lumMod val="65000"/>
                            </a:schemeClr>
                          </a:solidFill>
                          <a:effectLst/>
                          <a:latin typeface="Arial" panose="020B0604020202020204" pitchFamily="34" charset="0"/>
                          <a:cs typeface="Arial" panose="020B0604020202020204" pitchFamily="34" charset="0"/>
                        </a:rPr>
                        <a:t>xx</a:t>
                      </a: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 |      </a:t>
                      </a:r>
                      <a:r>
                        <a:rPr lang="hr-HR" sz="1000" b="1" u="none" strike="noStrike" noProof="0" dirty="0">
                          <a:solidFill>
                            <a:srgbClr val="0A5D7A"/>
                          </a:solidFill>
                          <a:effectLst/>
                          <a:latin typeface="Arial" panose="020B0604020202020204" pitchFamily="34" charset="0"/>
                          <a:cs typeface="Arial" panose="020B0604020202020204" pitchFamily="34" charset="0"/>
                        </a:rPr>
                        <a:t>xx</a:t>
                      </a:r>
                      <a:r>
                        <a:rPr lang="en-GB" sz="1000" b="1" u="none" strike="noStrike" noProof="0" dirty="0">
                          <a:solidFill>
                            <a:srgbClr val="0A5D7A"/>
                          </a:solidFill>
                          <a:effectLst/>
                          <a:latin typeface="Arial" panose="020B0604020202020204" pitchFamily="34" charset="0"/>
                          <a:cs typeface="Arial" panose="020B0604020202020204" pitchFamily="34" charset="0"/>
                        </a:rPr>
                        <a:t>% </a:t>
                      </a:r>
                      <a:endParaRPr lang="en-GB" sz="1000" b="1" i="0" u="none" strike="noStrike" noProof="0" dirty="0">
                        <a:solidFill>
                          <a:srgbClr val="0A5D7A"/>
                        </a:solidFill>
                        <a:effectLst/>
                        <a:latin typeface="Arial" panose="020B0604020202020204" pitchFamily="34" charset="0"/>
                        <a:cs typeface="Arial" panose="020B0604020202020204" pitchFamily="34" charset="0"/>
                      </a:endParaRP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34783434"/>
                  </a:ext>
                </a:extLst>
              </a:tr>
              <a:tr h="81860">
                <a:tc>
                  <a:txBody>
                    <a:bodyPr/>
                    <a:lstStyle/>
                    <a:p>
                      <a:pPr algn="r"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Manuf.website chatbot interest *:</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6350" marR="90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      </a:t>
                      </a:r>
                      <a:r>
                        <a:rPr lang="hr-HR" sz="1000" b="1" u="none" strike="noStrike" noProof="0" dirty="0">
                          <a:solidFill>
                            <a:schemeClr val="accent4"/>
                          </a:solidFill>
                          <a:effectLst/>
                          <a:latin typeface="Arial" panose="020B0604020202020204" pitchFamily="34" charset="0"/>
                          <a:cs typeface="Arial" panose="020B0604020202020204" pitchFamily="34" charset="0"/>
                        </a:rPr>
                        <a:t>xx</a:t>
                      </a:r>
                      <a:r>
                        <a:rPr lang="en-GB" sz="1000" b="1" u="none" strike="noStrike" noProof="0" dirty="0">
                          <a:solidFill>
                            <a:schemeClr val="accent4"/>
                          </a:solidFill>
                          <a:effectLst/>
                          <a:latin typeface="Arial" panose="020B0604020202020204" pitchFamily="34" charset="0"/>
                          <a:cs typeface="Arial" panose="020B0604020202020204" pitchFamily="34" charset="0"/>
                        </a:rPr>
                        <a:t>%</a:t>
                      </a:r>
                      <a:endParaRPr lang="en-GB" sz="1000" b="1" i="0" u="none" strike="noStrike" noProof="0" dirty="0">
                        <a:solidFill>
                          <a:schemeClr val="accent4"/>
                        </a:solidFill>
                        <a:effectLst/>
                        <a:latin typeface="Arial" panose="020B0604020202020204" pitchFamily="34" charset="0"/>
                        <a:cs typeface="Arial" panose="020B0604020202020204" pitchFamily="34" charset="0"/>
                      </a:endParaRP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35839473"/>
                  </a:ext>
                </a:extLst>
              </a:tr>
              <a:tr h="138835">
                <a:tc>
                  <a:txBody>
                    <a:bodyPr/>
                    <a:lstStyle/>
                    <a:p>
                      <a:pPr algn="r"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WhatsApp communication:</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6350" marR="90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     </a:t>
                      </a:r>
                      <a:r>
                        <a:rPr lang="hr-HR" sz="1000" b="1" u="none" strike="noStrike" noProof="0" dirty="0">
                          <a:solidFill>
                            <a:schemeClr val="accent2"/>
                          </a:solidFill>
                          <a:effectLst/>
                          <a:latin typeface="Arial" panose="020B0604020202020204" pitchFamily="34" charset="0"/>
                          <a:cs typeface="Arial" panose="020B0604020202020204" pitchFamily="34" charset="0"/>
                        </a:rPr>
                        <a:t>xx</a:t>
                      </a:r>
                      <a:r>
                        <a:rPr lang="en-GB" sz="1000" b="1" u="none" strike="noStrike" noProof="0" dirty="0">
                          <a:solidFill>
                            <a:schemeClr val="accent2"/>
                          </a:solidFill>
                          <a:effectLst/>
                          <a:latin typeface="Arial" panose="020B0604020202020204" pitchFamily="34" charset="0"/>
                          <a:cs typeface="Arial" panose="020B0604020202020204" pitchFamily="34" charset="0"/>
                        </a:rPr>
                        <a:t>%</a:t>
                      </a:r>
                      <a:endParaRPr lang="en-GB" sz="1000" b="1" i="0" u="none" strike="noStrike" noProof="0" dirty="0">
                        <a:solidFill>
                          <a:schemeClr val="accent2"/>
                        </a:solidFill>
                        <a:effectLst/>
                        <a:latin typeface="Arial" panose="020B0604020202020204" pitchFamily="34" charset="0"/>
                        <a:cs typeface="Arial" panose="020B0604020202020204" pitchFamily="34" charset="0"/>
                      </a:endParaRP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45684952"/>
                  </a:ext>
                </a:extLst>
              </a:tr>
              <a:tr h="163720">
                <a:tc>
                  <a:txBody>
                    <a:bodyPr/>
                    <a:lstStyle/>
                    <a:p>
                      <a:pPr algn="r"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Top 3 social media:</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6350" marR="90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580066467"/>
                  </a:ext>
                </a:extLst>
              </a:tr>
              <a:tr h="163720">
                <a:tc>
                  <a:txBody>
                    <a:bodyPr/>
                    <a:lstStyle/>
                    <a:p>
                      <a:pPr algn="r" fontAlgn="b">
                        <a:buNone/>
                      </a:pP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6350" marR="90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78563355"/>
                  </a:ext>
                </a:extLst>
              </a:tr>
            </a:tbl>
          </a:graphicData>
        </a:graphic>
      </p:graphicFrame>
      <p:pic>
        <p:nvPicPr>
          <p:cNvPr id="14" name="Picture 13">
            <a:extLst>
              <a:ext uri="{FF2B5EF4-FFF2-40B4-BE49-F238E27FC236}">
                <a16:creationId xmlns:a16="http://schemas.microsoft.com/office/drawing/2014/main" id="{C4E14AE7-7EF9-BF1F-F8CA-0C92597963E0}"/>
              </a:ext>
            </a:extLst>
          </p:cNvPr>
          <p:cNvPicPr>
            <a:picLocks noChangeAspect="1"/>
          </p:cNvPicPr>
          <p:nvPr/>
        </p:nvPicPr>
        <p:blipFill>
          <a:blip r:embed="rId2" cstate="screen">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2447153" y="2007934"/>
            <a:ext cx="185006" cy="185006"/>
          </a:xfrm>
          <a:prstGeom prst="rect">
            <a:avLst/>
          </a:prstGeom>
        </p:spPr>
      </p:pic>
      <p:pic>
        <p:nvPicPr>
          <p:cNvPr id="15" name="Picture 14">
            <a:extLst>
              <a:ext uri="{FF2B5EF4-FFF2-40B4-BE49-F238E27FC236}">
                <a16:creationId xmlns:a16="http://schemas.microsoft.com/office/drawing/2014/main" id="{A1B4F0E8-ECB1-885F-2040-75C01BF916A1}"/>
              </a:ext>
            </a:extLst>
          </p:cNvPr>
          <p:cNvPicPr>
            <a:picLocks noChangeAspect="1"/>
          </p:cNvPicPr>
          <p:nvPr/>
        </p:nvPicPr>
        <p:blipFill>
          <a:blip r:embed="rId3" cstate="screen">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3002522" y="2034286"/>
            <a:ext cx="158654" cy="158654"/>
          </a:xfrm>
          <a:prstGeom prst="rect">
            <a:avLst/>
          </a:prstGeom>
        </p:spPr>
      </p:pic>
      <p:pic>
        <p:nvPicPr>
          <p:cNvPr id="16" name="Picture 15">
            <a:extLst>
              <a:ext uri="{FF2B5EF4-FFF2-40B4-BE49-F238E27FC236}">
                <a16:creationId xmlns:a16="http://schemas.microsoft.com/office/drawing/2014/main" id="{C7D39E71-28A7-1AA9-57B3-E248BFBA44D9}"/>
              </a:ext>
            </a:extLst>
          </p:cNvPr>
          <p:cNvPicPr>
            <a:picLocks noChangeAspect="1"/>
          </p:cNvPicPr>
          <p:nvPr/>
        </p:nvPicPr>
        <p:blipFill>
          <a:blip r:embed="rId4" cstate="screen">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2462393" y="2213578"/>
            <a:ext cx="147925" cy="147925"/>
          </a:xfrm>
          <a:prstGeom prst="rect">
            <a:avLst/>
          </a:prstGeom>
        </p:spPr>
      </p:pic>
      <p:pic>
        <p:nvPicPr>
          <p:cNvPr id="17" name="Picture 16">
            <a:extLst>
              <a:ext uri="{FF2B5EF4-FFF2-40B4-BE49-F238E27FC236}">
                <a16:creationId xmlns:a16="http://schemas.microsoft.com/office/drawing/2014/main" id="{0CF87CE9-AB03-89AB-9912-A6392BAD3A39}"/>
              </a:ext>
            </a:extLst>
          </p:cNvPr>
          <p:cNvPicPr>
            <a:picLocks noChangeAspect="1"/>
          </p:cNvPicPr>
          <p:nvPr/>
        </p:nvPicPr>
        <p:blipFill>
          <a:blip r:embed="rId5" cstate="screen">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2989263" y="2225514"/>
            <a:ext cx="147925" cy="147925"/>
          </a:xfrm>
          <a:prstGeom prst="rect">
            <a:avLst/>
          </a:prstGeom>
        </p:spPr>
      </p:pic>
      <p:pic>
        <p:nvPicPr>
          <p:cNvPr id="18" name="Picture 17">
            <a:extLst>
              <a:ext uri="{FF2B5EF4-FFF2-40B4-BE49-F238E27FC236}">
                <a16:creationId xmlns:a16="http://schemas.microsoft.com/office/drawing/2014/main" id="{42ED14B7-1B23-961D-545E-196DA4B790C0}"/>
              </a:ext>
            </a:extLst>
          </p:cNvPr>
          <p:cNvPicPr>
            <a:picLocks noChangeAspect="1"/>
          </p:cNvPicPr>
          <p:nvPr/>
        </p:nvPicPr>
        <p:blipFill>
          <a:blip r:embed="rId6" cstate="screen">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2471578" y="2375097"/>
            <a:ext cx="129554" cy="129554"/>
          </a:xfrm>
          <a:prstGeom prst="rect">
            <a:avLst/>
          </a:prstGeom>
        </p:spPr>
      </p:pic>
      <p:pic>
        <p:nvPicPr>
          <p:cNvPr id="19" name="Picture 18">
            <a:extLst>
              <a:ext uri="{FF2B5EF4-FFF2-40B4-BE49-F238E27FC236}">
                <a16:creationId xmlns:a16="http://schemas.microsoft.com/office/drawing/2014/main" id="{34D31B80-2075-403B-EAF8-BA5D0C02A7A0}"/>
              </a:ext>
            </a:extLst>
          </p:cNvPr>
          <p:cNvPicPr>
            <a:picLocks noChangeAspect="1"/>
          </p:cNvPicPr>
          <p:nvPr/>
        </p:nvPicPr>
        <p:blipFill>
          <a:blip r:embed="rId7" cstate="screen">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2471817" y="2533452"/>
            <a:ext cx="112381" cy="112381"/>
          </a:xfrm>
          <a:prstGeom prst="rect">
            <a:avLst/>
          </a:prstGeom>
        </p:spPr>
      </p:pic>
      <p:pic>
        <p:nvPicPr>
          <p:cNvPr id="21" name="Picture 20">
            <a:extLst>
              <a:ext uri="{FF2B5EF4-FFF2-40B4-BE49-F238E27FC236}">
                <a16:creationId xmlns:a16="http://schemas.microsoft.com/office/drawing/2014/main" id="{4DBCB694-2C08-05E1-E63C-19BE26A39E62}"/>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2440501" y="2676743"/>
            <a:ext cx="293232" cy="293232"/>
          </a:xfrm>
          <a:prstGeom prst="rect">
            <a:avLst/>
          </a:prstGeom>
        </p:spPr>
      </p:pic>
      <p:graphicFrame>
        <p:nvGraphicFramePr>
          <p:cNvPr id="24" name="Table 23">
            <a:extLst>
              <a:ext uri="{FF2B5EF4-FFF2-40B4-BE49-F238E27FC236}">
                <a16:creationId xmlns:a16="http://schemas.microsoft.com/office/drawing/2014/main" id="{7FC18A94-854E-F08C-D15A-D0FF38215913}"/>
              </a:ext>
            </a:extLst>
          </p:cNvPr>
          <p:cNvGraphicFramePr>
            <a:graphicFrameLocks noGrp="1"/>
          </p:cNvGraphicFramePr>
          <p:nvPr>
            <p:extLst>
              <p:ext uri="{D42A27DB-BD31-4B8C-83A1-F6EECF244321}">
                <p14:modId xmlns:p14="http://schemas.microsoft.com/office/powerpoint/2010/main" val="3156796339"/>
              </p:ext>
            </p:extLst>
          </p:nvPr>
        </p:nvGraphicFramePr>
        <p:xfrm>
          <a:off x="423512" y="3282007"/>
          <a:ext cx="3305208" cy="1258290"/>
        </p:xfrm>
        <a:graphic>
          <a:graphicData uri="http://schemas.openxmlformats.org/drawingml/2006/table">
            <a:tbl>
              <a:tblPr>
                <a:tableStyleId>{5C22544A-7EE6-4342-B048-85BDC9FD1C3A}</a:tableStyleId>
              </a:tblPr>
              <a:tblGrid>
                <a:gridCol w="1961663">
                  <a:extLst>
                    <a:ext uri="{9D8B030D-6E8A-4147-A177-3AD203B41FA5}">
                      <a16:colId xmlns:a16="http://schemas.microsoft.com/office/drawing/2014/main" val="2065754945"/>
                    </a:ext>
                  </a:extLst>
                </a:gridCol>
                <a:gridCol w="1343545">
                  <a:extLst>
                    <a:ext uri="{9D8B030D-6E8A-4147-A177-3AD203B41FA5}">
                      <a16:colId xmlns:a16="http://schemas.microsoft.com/office/drawing/2014/main" val="2328870465"/>
                    </a:ext>
                  </a:extLst>
                </a:gridCol>
              </a:tblGrid>
              <a:tr h="0">
                <a:tc gridSpan="2">
                  <a:txBody>
                    <a:bodyPr/>
                    <a:lstStyle/>
                    <a:p>
                      <a:pPr algn="ctr" fontAlgn="b">
                        <a:buNone/>
                      </a:pPr>
                      <a:r>
                        <a:rPr lang="en-GB" sz="1200" b="1" i="0" u="none" strike="noStrike" noProof="0" dirty="0">
                          <a:solidFill>
                            <a:schemeClr val="accent2"/>
                          </a:solidFill>
                          <a:effectLst/>
                          <a:latin typeface="Arial" panose="020B0604020202020204" pitchFamily="34" charset="0"/>
                          <a:cs typeface="Arial" panose="020B0604020202020204" pitchFamily="34" charset="0"/>
                        </a:rPr>
                        <a:t>Belgium</a:t>
                      </a:r>
                      <a:endParaRPr lang="en-GB" sz="1400" b="1" i="0" u="none" strike="noStrike" noProof="0" dirty="0">
                        <a:solidFill>
                          <a:schemeClr val="accent2"/>
                        </a:solidFill>
                        <a:effectLst/>
                        <a:latin typeface="Arial" panose="020B0604020202020204" pitchFamily="34" charset="0"/>
                        <a:cs typeface="Arial" panose="020B0604020202020204" pitchFamily="34" charset="0"/>
                      </a:endParaRPr>
                    </a:p>
                  </a:txBody>
                  <a:tcPr marL="6350" marR="6350" marT="6350" marB="72000" anchor="b">
                    <a:lnL w="12700" cmpd="sng">
                      <a:noFill/>
                    </a:lnL>
                    <a:lnR w="12700" cmpd="sng">
                      <a:noFill/>
                    </a:lnR>
                    <a:lnT w="12700" cmpd="sng">
                      <a:noFill/>
                    </a:lnT>
                    <a:lnB w="6350" cap="flat" cmpd="sng" algn="ctr">
                      <a:solidFill>
                        <a:srgbClr val="0A5D7A"/>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l" fontAlgn="b">
                        <a:buNone/>
                      </a:pPr>
                      <a:endParaRPr lang="en-GB" sz="1100" b="0" i="0" u="none" strike="noStrike">
                        <a:solidFill>
                          <a:srgbClr val="000000"/>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2462855329"/>
                  </a:ext>
                </a:extLst>
              </a:tr>
              <a:tr h="0">
                <a:tc>
                  <a:txBody>
                    <a:bodyPr/>
                    <a:lstStyle/>
                    <a:p>
                      <a:pPr algn="r"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Traditional vs. Personal: </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6350" marR="90000" marT="36000" marB="0" anchor="b">
                    <a:lnL w="12700" cmpd="sng">
                      <a:noFill/>
                    </a:lnL>
                    <a:lnR w="12700" cmpd="sng">
                      <a:noFill/>
                    </a:lnR>
                    <a:lnT w="6350" cap="flat" cmpd="sng" algn="ctr">
                      <a:solidFill>
                        <a:srgbClr val="0A5D7A"/>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l"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      </a:t>
                      </a:r>
                      <a:r>
                        <a:rPr lang="hr-HR" sz="1000" b="1" u="none" strike="noStrike" noProof="0" dirty="0">
                          <a:solidFill>
                            <a:srgbClr val="0A5D7A"/>
                          </a:solidFill>
                          <a:effectLst/>
                          <a:latin typeface="Arial" panose="020B0604020202020204" pitchFamily="34" charset="0"/>
                          <a:cs typeface="Arial" panose="020B0604020202020204" pitchFamily="34" charset="0"/>
                        </a:rPr>
                        <a:t>xx</a:t>
                      </a:r>
                      <a:r>
                        <a:rPr lang="en-GB" sz="1000" b="1" u="none" strike="noStrike" noProof="0" dirty="0">
                          <a:solidFill>
                            <a:srgbClr val="0A5D7A"/>
                          </a:solidFill>
                          <a:effectLst/>
                          <a:latin typeface="Arial" panose="020B0604020202020204" pitchFamily="34" charset="0"/>
                          <a:cs typeface="Arial" panose="020B0604020202020204" pitchFamily="34" charset="0"/>
                        </a:rPr>
                        <a:t>%</a:t>
                      </a:r>
                      <a:r>
                        <a:rPr lang="en-GB" sz="1000" b="1" u="none" strike="noStrike" noProof="0" dirty="0">
                          <a:solidFill>
                            <a:schemeClr val="bg1">
                              <a:lumMod val="65000"/>
                            </a:schemeClr>
                          </a:solidFill>
                          <a:effectLst/>
                          <a:latin typeface="Arial" panose="020B0604020202020204" pitchFamily="34" charset="0"/>
                          <a:cs typeface="Arial" panose="020B0604020202020204" pitchFamily="34" charset="0"/>
                        </a:rPr>
                        <a:t> </a:t>
                      </a: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      </a:t>
                      </a:r>
                      <a:r>
                        <a:rPr lang="hr-HR" sz="1000" u="none" strike="noStrike" noProof="0" dirty="0">
                          <a:solidFill>
                            <a:schemeClr val="bg1">
                              <a:lumMod val="65000"/>
                            </a:schemeClr>
                          </a:solidFill>
                          <a:effectLst/>
                          <a:latin typeface="Arial" panose="020B0604020202020204" pitchFamily="34" charset="0"/>
                          <a:cs typeface="Arial" panose="020B0604020202020204" pitchFamily="34" charset="0"/>
                        </a:rPr>
                        <a:t>xx</a:t>
                      </a: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 </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90000" marR="6350" marT="36000" marB="0" anchor="b">
                    <a:lnL w="12700" cmpd="sng">
                      <a:noFill/>
                    </a:lnL>
                    <a:lnR w="12700" cmpd="sng">
                      <a:noFill/>
                    </a:lnR>
                    <a:lnT w="6350" cap="flat" cmpd="sng" algn="ctr">
                      <a:solidFill>
                        <a:srgbClr val="0A5D7A"/>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18359099"/>
                  </a:ext>
                </a:extLst>
              </a:tr>
              <a:tr h="81860">
                <a:tc>
                  <a:txBody>
                    <a:bodyPr/>
                    <a:lstStyle/>
                    <a:p>
                      <a:pPr algn="r"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Digital vs. Social:</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6350" marR="90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      </a:t>
                      </a:r>
                      <a:r>
                        <a:rPr lang="hr-HR" sz="1000" u="none" strike="noStrike" noProof="0" dirty="0">
                          <a:solidFill>
                            <a:schemeClr val="bg1">
                              <a:lumMod val="65000"/>
                            </a:schemeClr>
                          </a:solidFill>
                          <a:effectLst/>
                          <a:latin typeface="Arial" panose="020B0604020202020204" pitchFamily="34" charset="0"/>
                          <a:cs typeface="Arial" panose="020B0604020202020204" pitchFamily="34" charset="0"/>
                        </a:rPr>
                        <a:t>xx</a:t>
                      </a: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 |      </a:t>
                      </a:r>
                      <a:r>
                        <a:rPr lang="hr-HR" sz="1000" b="1" u="none" strike="noStrike" noProof="0" dirty="0">
                          <a:solidFill>
                            <a:srgbClr val="0A5D7A"/>
                          </a:solidFill>
                          <a:effectLst/>
                          <a:latin typeface="Arial" panose="020B0604020202020204" pitchFamily="34" charset="0"/>
                          <a:cs typeface="Arial" panose="020B0604020202020204" pitchFamily="34" charset="0"/>
                        </a:rPr>
                        <a:t>xx</a:t>
                      </a:r>
                      <a:r>
                        <a:rPr lang="en-GB" sz="1000" b="1" u="none" strike="noStrike" noProof="0" dirty="0">
                          <a:solidFill>
                            <a:srgbClr val="0A5D7A"/>
                          </a:solidFill>
                          <a:effectLst/>
                          <a:latin typeface="Arial" panose="020B0604020202020204" pitchFamily="34" charset="0"/>
                          <a:cs typeface="Arial" panose="020B0604020202020204" pitchFamily="34" charset="0"/>
                        </a:rPr>
                        <a:t>% </a:t>
                      </a:r>
                      <a:endParaRPr lang="en-GB" sz="1000" b="1" i="0" u="none" strike="noStrike" noProof="0" dirty="0">
                        <a:solidFill>
                          <a:srgbClr val="0A5D7A"/>
                        </a:solidFill>
                        <a:effectLst/>
                        <a:latin typeface="Arial" panose="020B0604020202020204" pitchFamily="34" charset="0"/>
                        <a:cs typeface="Arial" panose="020B0604020202020204" pitchFamily="34" charset="0"/>
                      </a:endParaRP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34783434"/>
                  </a:ext>
                </a:extLst>
              </a:tr>
              <a:tr h="81860">
                <a:tc>
                  <a:txBody>
                    <a:bodyPr/>
                    <a:lstStyle/>
                    <a:p>
                      <a:pPr algn="r"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Manuf.website chatbot interest *:</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6350" marR="90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      </a:t>
                      </a:r>
                      <a:r>
                        <a:rPr lang="hr-HR" sz="1000" b="1" u="none" strike="noStrike" noProof="0" dirty="0">
                          <a:solidFill>
                            <a:schemeClr val="accent4"/>
                          </a:solidFill>
                          <a:effectLst/>
                          <a:latin typeface="Arial" panose="020B0604020202020204" pitchFamily="34" charset="0"/>
                          <a:cs typeface="Arial" panose="020B0604020202020204" pitchFamily="34" charset="0"/>
                        </a:rPr>
                        <a:t>xx</a:t>
                      </a:r>
                      <a:r>
                        <a:rPr lang="en-GB" sz="1000" b="1" u="none" strike="noStrike" noProof="0" dirty="0">
                          <a:solidFill>
                            <a:schemeClr val="accent4"/>
                          </a:solidFill>
                          <a:effectLst/>
                          <a:latin typeface="Arial" panose="020B0604020202020204" pitchFamily="34" charset="0"/>
                          <a:cs typeface="Arial" panose="020B0604020202020204" pitchFamily="34" charset="0"/>
                        </a:rPr>
                        <a:t>%</a:t>
                      </a:r>
                      <a:endParaRPr lang="en-GB" sz="1000" b="1" i="0" u="none" strike="noStrike" noProof="0" dirty="0">
                        <a:solidFill>
                          <a:schemeClr val="accent4"/>
                        </a:solidFill>
                        <a:effectLst/>
                        <a:latin typeface="Arial" panose="020B0604020202020204" pitchFamily="34" charset="0"/>
                        <a:cs typeface="Arial" panose="020B0604020202020204" pitchFamily="34" charset="0"/>
                      </a:endParaRP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35839473"/>
                  </a:ext>
                </a:extLst>
              </a:tr>
              <a:tr h="163720">
                <a:tc>
                  <a:txBody>
                    <a:bodyPr/>
                    <a:lstStyle/>
                    <a:p>
                      <a:pPr algn="r"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WhatsApp communication:</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6350" marR="90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     </a:t>
                      </a:r>
                      <a:r>
                        <a:rPr lang="hr-HR" sz="1000" b="1" u="none" strike="noStrike" noProof="0" dirty="0">
                          <a:solidFill>
                            <a:schemeClr val="accent2"/>
                          </a:solidFill>
                          <a:effectLst/>
                          <a:latin typeface="Arial" panose="020B0604020202020204" pitchFamily="34" charset="0"/>
                          <a:cs typeface="Arial" panose="020B0604020202020204" pitchFamily="34" charset="0"/>
                        </a:rPr>
                        <a:t>xx</a:t>
                      </a:r>
                      <a:r>
                        <a:rPr lang="en-GB" sz="1000" b="1" u="none" strike="noStrike" noProof="0" dirty="0">
                          <a:solidFill>
                            <a:schemeClr val="accent2"/>
                          </a:solidFill>
                          <a:effectLst/>
                          <a:latin typeface="Arial" panose="020B0604020202020204" pitchFamily="34" charset="0"/>
                          <a:cs typeface="Arial" panose="020B0604020202020204" pitchFamily="34" charset="0"/>
                        </a:rPr>
                        <a:t>%</a:t>
                      </a:r>
                      <a:endParaRPr lang="en-GB" sz="1000" b="1" i="0" u="none" strike="noStrike" noProof="0" dirty="0">
                        <a:solidFill>
                          <a:schemeClr val="accent2"/>
                        </a:solidFill>
                        <a:effectLst/>
                        <a:latin typeface="Arial" panose="020B0604020202020204" pitchFamily="34" charset="0"/>
                        <a:cs typeface="Arial" panose="020B0604020202020204" pitchFamily="34" charset="0"/>
                      </a:endParaRP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45684952"/>
                  </a:ext>
                </a:extLst>
              </a:tr>
              <a:tr h="163720">
                <a:tc>
                  <a:txBody>
                    <a:bodyPr/>
                    <a:lstStyle/>
                    <a:p>
                      <a:pPr algn="r"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Top 3 social media:</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6350" marR="90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580066467"/>
                  </a:ext>
                </a:extLst>
              </a:tr>
              <a:tr h="163720">
                <a:tc>
                  <a:txBody>
                    <a:bodyPr/>
                    <a:lstStyle/>
                    <a:p>
                      <a:pPr algn="r" fontAlgn="b">
                        <a:buNone/>
                      </a:pP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6350" marR="90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78563355"/>
                  </a:ext>
                </a:extLst>
              </a:tr>
            </a:tbl>
          </a:graphicData>
        </a:graphic>
      </p:graphicFrame>
      <p:pic>
        <p:nvPicPr>
          <p:cNvPr id="25" name="Picture 24">
            <a:extLst>
              <a:ext uri="{FF2B5EF4-FFF2-40B4-BE49-F238E27FC236}">
                <a16:creationId xmlns:a16="http://schemas.microsoft.com/office/drawing/2014/main" id="{CE60E759-659B-9C53-6223-4B1DD1545C37}"/>
              </a:ext>
            </a:extLst>
          </p:cNvPr>
          <p:cNvPicPr>
            <a:picLocks noChangeAspect="1"/>
          </p:cNvPicPr>
          <p:nvPr/>
        </p:nvPicPr>
        <p:blipFill>
          <a:blip r:embed="rId2" cstate="screen">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2464565" y="3556878"/>
            <a:ext cx="185006" cy="185006"/>
          </a:xfrm>
          <a:prstGeom prst="rect">
            <a:avLst/>
          </a:prstGeom>
        </p:spPr>
      </p:pic>
      <p:pic>
        <p:nvPicPr>
          <p:cNvPr id="26" name="Picture 25">
            <a:extLst>
              <a:ext uri="{FF2B5EF4-FFF2-40B4-BE49-F238E27FC236}">
                <a16:creationId xmlns:a16="http://schemas.microsoft.com/office/drawing/2014/main" id="{CC25688F-684A-7689-5F8A-91A370A2981E}"/>
              </a:ext>
            </a:extLst>
          </p:cNvPr>
          <p:cNvPicPr>
            <a:picLocks noChangeAspect="1"/>
          </p:cNvPicPr>
          <p:nvPr/>
        </p:nvPicPr>
        <p:blipFill>
          <a:blip r:embed="rId3" cstate="screen">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3019934" y="3583230"/>
            <a:ext cx="158654" cy="158654"/>
          </a:xfrm>
          <a:prstGeom prst="rect">
            <a:avLst/>
          </a:prstGeom>
        </p:spPr>
      </p:pic>
      <p:pic>
        <p:nvPicPr>
          <p:cNvPr id="27" name="Picture 26">
            <a:extLst>
              <a:ext uri="{FF2B5EF4-FFF2-40B4-BE49-F238E27FC236}">
                <a16:creationId xmlns:a16="http://schemas.microsoft.com/office/drawing/2014/main" id="{6E352BC2-FF0D-A9E4-80F8-84CBF6B23DD8}"/>
              </a:ext>
            </a:extLst>
          </p:cNvPr>
          <p:cNvPicPr>
            <a:picLocks noChangeAspect="1"/>
          </p:cNvPicPr>
          <p:nvPr/>
        </p:nvPicPr>
        <p:blipFill>
          <a:blip r:embed="rId4" cstate="screen">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2479805" y="3762522"/>
            <a:ext cx="147925" cy="147925"/>
          </a:xfrm>
          <a:prstGeom prst="rect">
            <a:avLst/>
          </a:prstGeom>
        </p:spPr>
      </p:pic>
      <p:pic>
        <p:nvPicPr>
          <p:cNvPr id="28" name="Picture 27">
            <a:extLst>
              <a:ext uri="{FF2B5EF4-FFF2-40B4-BE49-F238E27FC236}">
                <a16:creationId xmlns:a16="http://schemas.microsoft.com/office/drawing/2014/main" id="{B5F07BCC-D3B9-2F4D-3494-1712A3013269}"/>
              </a:ext>
            </a:extLst>
          </p:cNvPr>
          <p:cNvPicPr>
            <a:picLocks noChangeAspect="1"/>
          </p:cNvPicPr>
          <p:nvPr/>
        </p:nvPicPr>
        <p:blipFill>
          <a:blip r:embed="rId5" cstate="screen">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3006675" y="3774458"/>
            <a:ext cx="147925" cy="147925"/>
          </a:xfrm>
          <a:prstGeom prst="rect">
            <a:avLst/>
          </a:prstGeom>
        </p:spPr>
      </p:pic>
      <p:pic>
        <p:nvPicPr>
          <p:cNvPr id="29" name="Picture 28">
            <a:extLst>
              <a:ext uri="{FF2B5EF4-FFF2-40B4-BE49-F238E27FC236}">
                <a16:creationId xmlns:a16="http://schemas.microsoft.com/office/drawing/2014/main" id="{46290D89-14D1-D75D-D975-76A6C6FA9479}"/>
              </a:ext>
            </a:extLst>
          </p:cNvPr>
          <p:cNvPicPr>
            <a:picLocks noChangeAspect="1"/>
          </p:cNvPicPr>
          <p:nvPr/>
        </p:nvPicPr>
        <p:blipFill>
          <a:blip r:embed="rId6" cstate="screen">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2488990" y="3924041"/>
            <a:ext cx="129554" cy="129554"/>
          </a:xfrm>
          <a:prstGeom prst="rect">
            <a:avLst/>
          </a:prstGeom>
        </p:spPr>
      </p:pic>
      <p:pic>
        <p:nvPicPr>
          <p:cNvPr id="30" name="Picture 29">
            <a:extLst>
              <a:ext uri="{FF2B5EF4-FFF2-40B4-BE49-F238E27FC236}">
                <a16:creationId xmlns:a16="http://schemas.microsoft.com/office/drawing/2014/main" id="{4AB8257C-CFDF-C7DE-F4DC-A79C59175C8C}"/>
              </a:ext>
            </a:extLst>
          </p:cNvPr>
          <p:cNvPicPr>
            <a:picLocks noChangeAspect="1"/>
          </p:cNvPicPr>
          <p:nvPr/>
        </p:nvPicPr>
        <p:blipFill>
          <a:blip r:embed="rId7" cstate="screen">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2489229" y="4082396"/>
            <a:ext cx="112381" cy="112381"/>
          </a:xfrm>
          <a:prstGeom prst="rect">
            <a:avLst/>
          </a:prstGeom>
        </p:spPr>
      </p:pic>
      <p:pic>
        <p:nvPicPr>
          <p:cNvPr id="31" name="Picture 30">
            <a:extLst>
              <a:ext uri="{FF2B5EF4-FFF2-40B4-BE49-F238E27FC236}">
                <a16:creationId xmlns:a16="http://schemas.microsoft.com/office/drawing/2014/main" id="{FE338A04-EE12-3BD0-A1D2-76E880139A76}"/>
              </a:ext>
            </a:extLst>
          </p:cNvPr>
          <p:cNvPicPr>
            <a:picLocks noChangeAspect="1"/>
          </p:cNvPicPr>
          <p:nvPr/>
        </p:nvPicPr>
        <p:blipFill>
          <a:blip r:embed="rId9" cstate="screen">
            <a:extLst>
              <a:ext uri="{28A0092B-C50C-407E-A947-70E740481C1C}">
                <a14:useLocalDpi xmlns:a14="http://schemas.microsoft.com/office/drawing/2010/main" val="0"/>
              </a:ext>
            </a:extLst>
          </a:blip>
          <a:stretch>
            <a:fillRect/>
          </a:stretch>
        </p:blipFill>
        <p:spPr>
          <a:xfrm>
            <a:off x="2681204" y="4237007"/>
            <a:ext cx="262552" cy="262552"/>
          </a:xfrm>
          <a:prstGeom prst="rect">
            <a:avLst/>
          </a:prstGeom>
        </p:spPr>
      </p:pic>
      <p:graphicFrame>
        <p:nvGraphicFramePr>
          <p:cNvPr id="35" name="Table 34">
            <a:extLst>
              <a:ext uri="{FF2B5EF4-FFF2-40B4-BE49-F238E27FC236}">
                <a16:creationId xmlns:a16="http://schemas.microsoft.com/office/drawing/2014/main" id="{3BD59A4B-201A-FC8E-BEA9-FFA9DFEC84B0}"/>
              </a:ext>
            </a:extLst>
          </p:cNvPr>
          <p:cNvGraphicFramePr>
            <a:graphicFrameLocks noGrp="1"/>
          </p:cNvGraphicFramePr>
          <p:nvPr>
            <p:extLst>
              <p:ext uri="{D42A27DB-BD31-4B8C-83A1-F6EECF244321}">
                <p14:modId xmlns:p14="http://schemas.microsoft.com/office/powerpoint/2010/main" val="3241938003"/>
              </p:ext>
            </p:extLst>
          </p:nvPr>
        </p:nvGraphicFramePr>
        <p:xfrm>
          <a:off x="442762" y="4898825"/>
          <a:ext cx="3326598" cy="1258290"/>
        </p:xfrm>
        <a:graphic>
          <a:graphicData uri="http://schemas.openxmlformats.org/drawingml/2006/table">
            <a:tbl>
              <a:tblPr>
                <a:tableStyleId>{5C22544A-7EE6-4342-B048-85BDC9FD1C3A}</a:tableStyleId>
              </a:tblPr>
              <a:tblGrid>
                <a:gridCol w="1961663">
                  <a:extLst>
                    <a:ext uri="{9D8B030D-6E8A-4147-A177-3AD203B41FA5}">
                      <a16:colId xmlns:a16="http://schemas.microsoft.com/office/drawing/2014/main" val="2065754945"/>
                    </a:ext>
                  </a:extLst>
                </a:gridCol>
                <a:gridCol w="1364935">
                  <a:extLst>
                    <a:ext uri="{9D8B030D-6E8A-4147-A177-3AD203B41FA5}">
                      <a16:colId xmlns:a16="http://schemas.microsoft.com/office/drawing/2014/main" val="2328870465"/>
                    </a:ext>
                  </a:extLst>
                </a:gridCol>
              </a:tblGrid>
              <a:tr h="0">
                <a:tc gridSpan="2">
                  <a:txBody>
                    <a:bodyPr/>
                    <a:lstStyle/>
                    <a:p>
                      <a:pPr algn="ctr" fontAlgn="b">
                        <a:buNone/>
                      </a:pPr>
                      <a:r>
                        <a:rPr lang="en-GB" sz="1200" b="1" i="0" u="none" strike="noStrike" noProof="0" dirty="0">
                          <a:solidFill>
                            <a:schemeClr val="accent2"/>
                          </a:solidFill>
                          <a:effectLst/>
                          <a:latin typeface="Arial" panose="020B0604020202020204" pitchFamily="34" charset="0"/>
                          <a:cs typeface="Arial" panose="020B0604020202020204" pitchFamily="34" charset="0"/>
                        </a:rPr>
                        <a:t>France</a:t>
                      </a:r>
                      <a:endParaRPr lang="en-GB" sz="1400" b="1" i="0" u="none" strike="noStrike" noProof="0" dirty="0">
                        <a:solidFill>
                          <a:schemeClr val="accent2"/>
                        </a:solidFill>
                        <a:effectLst/>
                        <a:latin typeface="Arial" panose="020B0604020202020204" pitchFamily="34" charset="0"/>
                        <a:cs typeface="Arial" panose="020B0604020202020204" pitchFamily="34" charset="0"/>
                      </a:endParaRPr>
                    </a:p>
                  </a:txBody>
                  <a:tcPr marL="6350" marR="6350" marT="6350" marB="72000" anchor="b">
                    <a:lnL w="12700" cmpd="sng">
                      <a:noFill/>
                    </a:lnL>
                    <a:lnR w="12700" cmpd="sng">
                      <a:noFill/>
                    </a:lnR>
                    <a:lnT w="12700" cmpd="sng">
                      <a:noFill/>
                    </a:lnT>
                    <a:lnB w="6350" cap="flat" cmpd="sng" algn="ctr">
                      <a:solidFill>
                        <a:srgbClr val="0A5D7A"/>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l" fontAlgn="b">
                        <a:buNone/>
                      </a:pPr>
                      <a:endParaRPr lang="en-GB" sz="1100" b="0" i="0" u="none" strike="noStrike">
                        <a:solidFill>
                          <a:srgbClr val="000000"/>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2462855329"/>
                  </a:ext>
                </a:extLst>
              </a:tr>
              <a:tr h="0">
                <a:tc>
                  <a:txBody>
                    <a:bodyPr/>
                    <a:lstStyle/>
                    <a:p>
                      <a:pPr algn="r"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Traditional vs. Personal: </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6350" marR="90000" marT="36000" marB="0" anchor="b">
                    <a:lnL w="12700" cmpd="sng">
                      <a:noFill/>
                    </a:lnL>
                    <a:lnR w="12700" cmpd="sng">
                      <a:noFill/>
                    </a:lnR>
                    <a:lnT w="6350" cap="flat" cmpd="sng" algn="ctr">
                      <a:solidFill>
                        <a:srgbClr val="0A5D7A"/>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l"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      </a:t>
                      </a:r>
                      <a:r>
                        <a:rPr lang="hr-HR" sz="1000" b="1" u="none" strike="noStrike" noProof="0" dirty="0">
                          <a:solidFill>
                            <a:srgbClr val="0A5D7A"/>
                          </a:solidFill>
                          <a:effectLst/>
                          <a:latin typeface="Arial" panose="020B0604020202020204" pitchFamily="34" charset="0"/>
                          <a:cs typeface="Arial" panose="020B0604020202020204" pitchFamily="34" charset="0"/>
                        </a:rPr>
                        <a:t>xx</a:t>
                      </a:r>
                      <a:r>
                        <a:rPr lang="en-GB" sz="1000" b="1" u="none" strike="noStrike" noProof="0" dirty="0">
                          <a:solidFill>
                            <a:srgbClr val="0A5D7A"/>
                          </a:solidFill>
                          <a:effectLst/>
                          <a:latin typeface="Arial" panose="020B0604020202020204" pitchFamily="34" charset="0"/>
                          <a:cs typeface="Arial" panose="020B0604020202020204" pitchFamily="34" charset="0"/>
                        </a:rPr>
                        <a:t>%</a:t>
                      </a:r>
                      <a:r>
                        <a:rPr lang="en-GB" sz="1000" b="1" u="none" strike="noStrike" noProof="0" dirty="0">
                          <a:solidFill>
                            <a:schemeClr val="bg1">
                              <a:lumMod val="65000"/>
                            </a:schemeClr>
                          </a:solidFill>
                          <a:effectLst/>
                          <a:latin typeface="Arial" panose="020B0604020202020204" pitchFamily="34" charset="0"/>
                          <a:cs typeface="Arial" panose="020B0604020202020204" pitchFamily="34" charset="0"/>
                        </a:rPr>
                        <a:t> </a:t>
                      </a: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      </a:t>
                      </a:r>
                      <a:r>
                        <a:rPr lang="hr-HR" sz="1000" u="none" strike="noStrike" noProof="0" dirty="0">
                          <a:solidFill>
                            <a:schemeClr val="bg1">
                              <a:lumMod val="65000"/>
                            </a:schemeClr>
                          </a:solidFill>
                          <a:effectLst/>
                          <a:latin typeface="Arial" panose="020B0604020202020204" pitchFamily="34" charset="0"/>
                          <a:cs typeface="Arial" panose="020B0604020202020204" pitchFamily="34" charset="0"/>
                        </a:rPr>
                        <a:t>xx</a:t>
                      </a: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 </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90000" marR="6350" marT="36000" marB="0" anchor="b">
                    <a:lnL w="12700" cmpd="sng">
                      <a:noFill/>
                    </a:lnL>
                    <a:lnR w="12700" cmpd="sng">
                      <a:noFill/>
                    </a:lnR>
                    <a:lnT w="6350" cap="flat" cmpd="sng" algn="ctr">
                      <a:solidFill>
                        <a:srgbClr val="0A5D7A"/>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18359099"/>
                  </a:ext>
                </a:extLst>
              </a:tr>
              <a:tr h="81860">
                <a:tc>
                  <a:txBody>
                    <a:bodyPr/>
                    <a:lstStyle/>
                    <a:p>
                      <a:pPr algn="r"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Digital vs. Social:</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6350" marR="90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      </a:t>
                      </a:r>
                      <a:r>
                        <a:rPr lang="hr-HR" sz="1000" u="none" strike="noStrike" noProof="0" dirty="0">
                          <a:solidFill>
                            <a:schemeClr val="bg1">
                              <a:lumMod val="65000"/>
                            </a:schemeClr>
                          </a:solidFill>
                          <a:effectLst/>
                          <a:latin typeface="Arial" panose="020B0604020202020204" pitchFamily="34" charset="0"/>
                          <a:cs typeface="Arial" panose="020B0604020202020204" pitchFamily="34" charset="0"/>
                        </a:rPr>
                        <a:t>xx</a:t>
                      </a: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 |      </a:t>
                      </a:r>
                      <a:r>
                        <a:rPr lang="hr-HR" sz="1000" b="1" u="none" strike="noStrike" noProof="0" dirty="0">
                          <a:solidFill>
                            <a:srgbClr val="0A5D7A"/>
                          </a:solidFill>
                          <a:effectLst/>
                          <a:latin typeface="Arial" panose="020B0604020202020204" pitchFamily="34" charset="0"/>
                          <a:cs typeface="Arial" panose="020B0604020202020204" pitchFamily="34" charset="0"/>
                        </a:rPr>
                        <a:t>xx</a:t>
                      </a:r>
                      <a:r>
                        <a:rPr lang="en-GB" sz="1000" b="1" u="none" strike="noStrike" noProof="0" dirty="0">
                          <a:solidFill>
                            <a:srgbClr val="0A5D7A"/>
                          </a:solidFill>
                          <a:effectLst/>
                          <a:latin typeface="Arial" panose="020B0604020202020204" pitchFamily="34" charset="0"/>
                          <a:cs typeface="Arial" panose="020B0604020202020204" pitchFamily="34" charset="0"/>
                        </a:rPr>
                        <a:t>% </a:t>
                      </a:r>
                      <a:endParaRPr lang="en-GB" sz="1000" b="1" i="0" u="none" strike="noStrike" noProof="0" dirty="0">
                        <a:solidFill>
                          <a:srgbClr val="0A5D7A"/>
                        </a:solidFill>
                        <a:effectLst/>
                        <a:latin typeface="Arial" panose="020B0604020202020204" pitchFamily="34" charset="0"/>
                        <a:cs typeface="Arial" panose="020B0604020202020204" pitchFamily="34" charset="0"/>
                      </a:endParaRP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34783434"/>
                  </a:ext>
                </a:extLst>
              </a:tr>
              <a:tr h="81860">
                <a:tc>
                  <a:txBody>
                    <a:bodyPr/>
                    <a:lstStyle/>
                    <a:p>
                      <a:pPr algn="r"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Manuf.website chatbot interest *:</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6350" marR="90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      </a:t>
                      </a:r>
                      <a:r>
                        <a:rPr lang="hr-HR" sz="1000" b="1" u="none" strike="noStrike" noProof="0" dirty="0">
                          <a:solidFill>
                            <a:schemeClr val="accent4"/>
                          </a:solidFill>
                          <a:effectLst/>
                          <a:latin typeface="Arial" panose="020B0604020202020204" pitchFamily="34" charset="0"/>
                          <a:cs typeface="Arial" panose="020B0604020202020204" pitchFamily="34" charset="0"/>
                        </a:rPr>
                        <a:t>xx</a:t>
                      </a:r>
                      <a:r>
                        <a:rPr lang="en-GB" sz="1000" b="1" u="none" strike="noStrike" noProof="0" dirty="0">
                          <a:solidFill>
                            <a:schemeClr val="accent4"/>
                          </a:solidFill>
                          <a:effectLst/>
                          <a:latin typeface="Arial" panose="020B0604020202020204" pitchFamily="34" charset="0"/>
                          <a:cs typeface="Arial" panose="020B0604020202020204" pitchFamily="34" charset="0"/>
                        </a:rPr>
                        <a:t>%</a:t>
                      </a:r>
                      <a:endParaRPr lang="en-GB" sz="1000" b="1" i="0" u="none" strike="noStrike" noProof="0" dirty="0">
                        <a:solidFill>
                          <a:schemeClr val="accent4"/>
                        </a:solidFill>
                        <a:effectLst/>
                        <a:latin typeface="Arial" panose="020B0604020202020204" pitchFamily="34" charset="0"/>
                        <a:cs typeface="Arial" panose="020B0604020202020204" pitchFamily="34" charset="0"/>
                      </a:endParaRP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35839473"/>
                  </a:ext>
                </a:extLst>
              </a:tr>
              <a:tr h="163720">
                <a:tc>
                  <a:txBody>
                    <a:bodyPr/>
                    <a:lstStyle/>
                    <a:p>
                      <a:pPr algn="r"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WhatsApp communication:</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6350" marR="90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     </a:t>
                      </a:r>
                      <a:r>
                        <a:rPr lang="hr-HR" sz="1000" b="1" u="none" strike="noStrike" noProof="0" dirty="0">
                          <a:solidFill>
                            <a:schemeClr val="accent2"/>
                          </a:solidFill>
                          <a:effectLst/>
                          <a:latin typeface="Arial" panose="020B0604020202020204" pitchFamily="34" charset="0"/>
                          <a:cs typeface="Arial" panose="020B0604020202020204" pitchFamily="34" charset="0"/>
                        </a:rPr>
                        <a:t>xx</a:t>
                      </a:r>
                      <a:r>
                        <a:rPr lang="en-GB" sz="1000" b="1" u="none" strike="noStrike" noProof="0" dirty="0">
                          <a:solidFill>
                            <a:schemeClr val="accent2"/>
                          </a:solidFill>
                          <a:effectLst/>
                          <a:latin typeface="Arial" panose="020B0604020202020204" pitchFamily="34" charset="0"/>
                          <a:cs typeface="Arial" panose="020B0604020202020204" pitchFamily="34" charset="0"/>
                        </a:rPr>
                        <a:t>%</a:t>
                      </a:r>
                      <a:endParaRPr lang="en-GB" sz="1000" b="1" i="0" u="none" strike="noStrike" noProof="0" dirty="0">
                        <a:solidFill>
                          <a:schemeClr val="accent2"/>
                        </a:solidFill>
                        <a:effectLst/>
                        <a:latin typeface="Arial" panose="020B0604020202020204" pitchFamily="34" charset="0"/>
                        <a:cs typeface="Arial" panose="020B0604020202020204" pitchFamily="34" charset="0"/>
                      </a:endParaRP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45684952"/>
                  </a:ext>
                </a:extLst>
              </a:tr>
              <a:tr h="163720">
                <a:tc>
                  <a:txBody>
                    <a:bodyPr/>
                    <a:lstStyle/>
                    <a:p>
                      <a:pPr algn="r"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Top 3 social media:</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6350" marR="90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580066467"/>
                  </a:ext>
                </a:extLst>
              </a:tr>
              <a:tr h="163720">
                <a:tc>
                  <a:txBody>
                    <a:bodyPr/>
                    <a:lstStyle/>
                    <a:p>
                      <a:pPr algn="r" fontAlgn="b">
                        <a:buNone/>
                      </a:pP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6350" marR="90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78563355"/>
                  </a:ext>
                </a:extLst>
              </a:tr>
            </a:tbl>
          </a:graphicData>
        </a:graphic>
      </p:graphicFrame>
      <p:pic>
        <p:nvPicPr>
          <p:cNvPr id="36" name="Picture 35">
            <a:extLst>
              <a:ext uri="{FF2B5EF4-FFF2-40B4-BE49-F238E27FC236}">
                <a16:creationId xmlns:a16="http://schemas.microsoft.com/office/drawing/2014/main" id="{34AD5D82-F5F8-F913-25D0-EEBF219BBD4A}"/>
              </a:ext>
            </a:extLst>
          </p:cNvPr>
          <p:cNvPicPr>
            <a:picLocks noChangeAspect="1"/>
          </p:cNvPicPr>
          <p:nvPr/>
        </p:nvPicPr>
        <p:blipFill>
          <a:blip r:embed="rId2" cstate="screen">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2496198" y="5173696"/>
            <a:ext cx="185006" cy="185006"/>
          </a:xfrm>
          <a:prstGeom prst="rect">
            <a:avLst/>
          </a:prstGeom>
        </p:spPr>
      </p:pic>
      <p:pic>
        <p:nvPicPr>
          <p:cNvPr id="37" name="Picture 36">
            <a:extLst>
              <a:ext uri="{FF2B5EF4-FFF2-40B4-BE49-F238E27FC236}">
                <a16:creationId xmlns:a16="http://schemas.microsoft.com/office/drawing/2014/main" id="{554076FD-F0EA-1D1B-7A60-63F1BA337DD3}"/>
              </a:ext>
            </a:extLst>
          </p:cNvPr>
          <p:cNvPicPr>
            <a:picLocks noChangeAspect="1"/>
          </p:cNvPicPr>
          <p:nvPr/>
        </p:nvPicPr>
        <p:blipFill>
          <a:blip r:embed="rId3" cstate="screen">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3051567" y="5200048"/>
            <a:ext cx="158654" cy="158654"/>
          </a:xfrm>
          <a:prstGeom prst="rect">
            <a:avLst/>
          </a:prstGeom>
        </p:spPr>
      </p:pic>
      <p:pic>
        <p:nvPicPr>
          <p:cNvPr id="38" name="Picture 37">
            <a:extLst>
              <a:ext uri="{FF2B5EF4-FFF2-40B4-BE49-F238E27FC236}">
                <a16:creationId xmlns:a16="http://schemas.microsoft.com/office/drawing/2014/main" id="{59DC84AE-60C7-7E36-8237-3D1DD46664C0}"/>
              </a:ext>
            </a:extLst>
          </p:cNvPr>
          <p:cNvPicPr>
            <a:picLocks noChangeAspect="1"/>
          </p:cNvPicPr>
          <p:nvPr/>
        </p:nvPicPr>
        <p:blipFill>
          <a:blip r:embed="rId4" cstate="screen">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2511438" y="5379340"/>
            <a:ext cx="147925" cy="147925"/>
          </a:xfrm>
          <a:prstGeom prst="rect">
            <a:avLst/>
          </a:prstGeom>
        </p:spPr>
      </p:pic>
      <p:pic>
        <p:nvPicPr>
          <p:cNvPr id="39" name="Picture 38">
            <a:extLst>
              <a:ext uri="{FF2B5EF4-FFF2-40B4-BE49-F238E27FC236}">
                <a16:creationId xmlns:a16="http://schemas.microsoft.com/office/drawing/2014/main" id="{400A58A3-65EA-799B-1B24-3955E7370F4A}"/>
              </a:ext>
            </a:extLst>
          </p:cNvPr>
          <p:cNvPicPr>
            <a:picLocks noChangeAspect="1"/>
          </p:cNvPicPr>
          <p:nvPr/>
        </p:nvPicPr>
        <p:blipFill>
          <a:blip r:embed="rId5" cstate="screen">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3038308" y="5391276"/>
            <a:ext cx="147925" cy="147925"/>
          </a:xfrm>
          <a:prstGeom prst="rect">
            <a:avLst/>
          </a:prstGeom>
        </p:spPr>
      </p:pic>
      <p:pic>
        <p:nvPicPr>
          <p:cNvPr id="40" name="Picture 39">
            <a:extLst>
              <a:ext uri="{FF2B5EF4-FFF2-40B4-BE49-F238E27FC236}">
                <a16:creationId xmlns:a16="http://schemas.microsoft.com/office/drawing/2014/main" id="{D0CFA470-CE5D-E409-DEB3-460A3CB57FFA}"/>
              </a:ext>
            </a:extLst>
          </p:cNvPr>
          <p:cNvPicPr>
            <a:picLocks noChangeAspect="1"/>
          </p:cNvPicPr>
          <p:nvPr/>
        </p:nvPicPr>
        <p:blipFill>
          <a:blip r:embed="rId6" cstate="screen">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2520623" y="5540859"/>
            <a:ext cx="129554" cy="129554"/>
          </a:xfrm>
          <a:prstGeom prst="rect">
            <a:avLst/>
          </a:prstGeom>
        </p:spPr>
      </p:pic>
      <p:pic>
        <p:nvPicPr>
          <p:cNvPr id="41" name="Picture 40">
            <a:extLst>
              <a:ext uri="{FF2B5EF4-FFF2-40B4-BE49-F238E27FC236}">
                <a16:creationId xmlns:a16="http://schemas.microsoft.com/office/drawing/2014/main" id="{3AA94C86-D416-52D2-6999-4F87411C13AF}"/>
              </a:ext>
            </a:extLst>
          </p:cNvPr>
          <p:cNvPicPr>
            <a:picLocks noChangeAspect="1"/>
          </p:cNvPicPr>
          <p:nvPr/>
        </p:nvPicPr>
        <p:blipFill>
          <a:blip r:embed="rId7" cstate="screen">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2520862" y="5699214"/>
            <a:ext cx="112381" cy="112381"/>
          </a:xfrm>
          <a:prstGeom prst="rect">
            <a:avLst/>
          </a:prstGeom>
        </p:spPr>
      </p:pic>
      <p:pic>
        <p:nvPicPr>
          <p:cNvPr id="47" name="Picture 46">
            <a:extLst>
              <a:ext uri="{FF2B5EF4-FFF2-40B4-BE49-F238E27FC236}">
                <a16:creationId xmlns:a16="http://schemas.microsoft.com/office/drawing/2014/main" id="{AA1939F9-745F-6F1D-D07D-DEC441D0900C}"/>
              </a:ext>
            </a:extLst>
          </p:cNvPr>
          <p:cNvPicPr>
            <a:picLocks noChangeAspect="1"/>
          </p:cNvPicPr>
          <p:nvPr/>
        </p:nvPicPr>
        <p:blipFill>
          <a:blip r:embed="rId2" cstate="screen">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0395330" y="2007229"/>
            <a:ext cx="185006" cy="185006"/>
          </a:xfrm>
          <a:prstGeom prst="rect">
            <a:avLst/>
          </a:prstGeom>
        </p:spPr>
      </p:pic>
      <p:pic>
        <p:nvPicPr>
          <p:cNvPr id="48" name="Picture 47">
            <a:extLst>
              <a:ext uri="{FF2B5EF4-FFF2-40B4-BE49-F238E27FC236}">
                <a16:creationId xmlns:a16="http://schemas.microsoft.com/office/drawing/2014/main" id="{B041E6E9-09EE-DAE4-A29A-6778937A98A3}"/>
              </a:ext>
            </a:extLst>
          </p:cNvPr>
          <p:cNvPicPr>
            <a:picLocks noChangeAspect="1"/>
          </p:cNvPicPr>
          <p:nvPr/>
        </p:nvPicPr>
        <p:blipFill>
          <a:blip r:embed="rId3" cstate="screen">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0950699" y="2033581"/>
            <a:ext cx="158654" cy="158654"/>
          </a:xfrm>
          <a:prstGeom prst="rect">
            <a:avLst/>
          </a:prstGeom>
        </p:spPr>
      </p:pic>
      <p:pic>
        <p:nvPicPr>
          <p:cNvPr id="49" name="Picture 48">
            <a:extLst>
              <a:ext uri="{FF2B5EF4-FFF2-40B4-BE49-F238E27FC236}">
                <a16:creationId xmlns:a16="http://schemas.microsoft.com/office/drawing/2014/main" id="{4E84DC71-F744-B52A-F5E9-D71D25909460}"/>
              </a:ext>
            </a:extLst>
          </p:cNvPr>
          <p:cNvPicPr>
            <a:picLocks noChangeAspect="1"/>
          </p:cNvPicPr>
          <p:nvPr/>
        </p:nvPicPr>
        <p:blipFill>
          <a:blip r:embed="rId4" cstate="screen">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0410570" y="2212873"/>
            <a:ext cx="147925" cy="147925"/>
          </a:xfrm>
          <a:prstGeom prst="rect">
            <a:avLst/>
          </a:prstGeom>
        </p:spPr>
      </p:pic>
      <p:pic>
        <p:nvPicPr>
          <p:cNvPr id="50" name="Picture 49">
            <a:extLst>
              <a:ext uri="{FF2B5EF4-FFF2-40B4-BE49-F238E27FC236}">
                <a16:creationId xmlns:a16="http://schemas.microsoft.com/office/drawing/2014/main" id="{6860E22B-33A0-C584-5D7D-52111F992470}"/>
              </a:ext>
            </a:extLst>
          </p:cNvPr>
          <p:cNvPicPr>
            <a:picLocks noChangeAspect="1"/>
          </p:cNvPicPr>
          <p:nvPr/>
        </p:nvPicPr>
        <p:blipFill>
          <a:blip r:embed="rId5" cstate="screen">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0937440" y="2224809"/>
            <a:ext cx="147925" cy="147925"/>
          </a:xfrm>
          <a:prstGeom prst="rect">
            <a:avLst/>
          </a:prstGeom>
        </p:spPr>
      </p:pic>
      <p:pic>
        <p:nvPicPr>
          <p:cNvPr id="51" name="Picture 50">
            <a:extLst>
              <a:ext uri="{FF2B5EF4-FFF2-40B4-BE49-F238E27FC236}">
                <a16:creationId xmlns:a16="http://schemas.microsoft.com/office/drawing/2014/main" id="{536955F0-4D5D-7BE5-969B-C5F7865E3200}"/>
              </a:ext>
            </a:extLst>
          </p:cNvPr>
          <p:cNvPicPr>
            <a:picLocks noChangeAspect="1"/>
          </p:cNvPicPr>
          <p:nvPr/>
        </p:nvPicPr>
        <p:blipFill>
          <a:blip r:embed="rId6" cstate="screen">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0419755" y="2374392"/>
            <a:ext cx="129554" cy="129554"/>
          </a:xfrm>
          <a:prstGeom prst="rect">
            <a:avLst/>
          </a:prstGeom>
        </p:spPr>
      </p:pic>
      <p:pic>
        <p:nvPicPr>
          <p:cNvPr id="52" name="Picture 51">
            <a:extLst>
              <a:ext uri="{FF2B5EF4-FFF2-40B4-BE49-F238E27FC236}">
                <a16:creationId xmlns:a16="http://schemas.microsoft.com/office/drawing/2014/main" id="{9E7EDE1F-31F6-4B89-075E-F65075803864}"/>
              </a:ext>
            </a:extLst>
          </p:cNvPr>
          <p:cNvPicPr>
            <a:picLocks noChangeAspect="1"/>
          </p:cNvPicPr>
          <p:nvPr/>
        </p:nvPicPr>
        <p:blipFill>
          <a:blip r:embed="rId7" cstate="screen">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0419994" y="2532747"/>
            <a:ext cx="112381" cy="112381"/>
          </a:xfrm>
          <a:prstGeom prst="rect">
            <a:avLst/>
          </a:prstGeom>
        </p:spPr>
      </p:pic>
      <p:graphicFrame>
        <p:nvGraphicFramePr>
          <p:cNvPr id="57" name="Table 56">
            <a:extLst>
              <a:ext uri="{FF2B5EF4-FFF2-40B4-BE49-F238E27FC236}">
                <a16:creationId xmlns:a16="http://schemas.microsoft.com/office/drawing/2014/main" id="{A83469E9-F96A-A389-17FC-2FB8646560C4}"/>
              </a:ext>
            </a:extLst>
          </p:cNvPr>
          <p:cNvGraphicFramePr>
            <a:graphicFrameLocks noGrp="1"/>
          </p:cNvGraphicFramePr>
          <p:nvPr>
            <p:extLst>
              <p:ext uri="{D42A27DB-BD31-4B8C-83A1-F6EECF244321}">
                <p14:modId xmlns:p14="http://schemas.microsoft.com/office/powerpoint/2010/main" val="3641466140"/>
              </p:ext>
            </p:extLst>
          </p:nvPr>
        </p:nvGraphicFramePr>
        <p:xfrm>
          <a:off x="8460427" y="3281302"/>
          <a:ext cx="3214838" cy="1258290"/>
        </p:xfrm>
        <a:graphic>
          <a:graphicData uri="http://schemas.openxmlformats.org/drawingml/2006/table">
            <a:tbl>
              <a:tblPr>
                <a:tableStyleId>{5C22544A-7EE6-4342-B048-85BDC9FD1C3A}</a:tableStyleId>
              </a:tblPr>
              <a:tblGrid>
                <a:gridCol w="1961663">
                  <a:extLst>
                    <a:ext uri="{9D8B030D-6E8A-4147-A177-3AD203B41FA5}">
                      <a16:colId xmlns:a16="http://schemas.microsoft.com/office/drawing/2014/main" val="2065754945"/>
                    </a:ext>
                  </a:extLst>
                </a:gridCol>
                <a:gridCol w="1253175">
                  <a:extLst>
                    <a:ext uri="{9D8B030D-6E8A-4147-A177-3AD203B41FA5}">
                      <a16:colId xmlns:a16="http://schemas.microsoft.com/office/drawing/2014/main" val="2328870465"/>
                    </a:ext>
                  </a:extLst>
                </a:gridCol>
              </a:tblGrid>
              <a:tr h="0">
                <a:tc gridSpan="2">
                  <a:txBody>
                    <a:bodyPr/>
                    <a:lstStyle/>
                    <a:p>
                      <a:pPr algn="ctr" fontAlgn="b">
                        <a:buNone/>
                      </a:pPr>
                      <a:r>
                        <a:rPr lang="en-GB" sz="1200" b="1" i="0" u="none" strike="noStrike" noProof="0" dirty="0">
                          <a:solidFill>
                            <a:schemeClr val="accent2"/>
                          </a:solidFill>
                          <a:effectLst/>
                          <a:latin typeface="Arial" panose="020B0604020202020204" pitchFamily="34" charset="0"/>
                          <a:cs typeface="Arial" panose="020B0604020202020204" pitchFamily="34" charset="0"/>
                        </a:rPr>
                        <a:t>Germany</a:t>
                      </a:r>
                      <a:endParaRPr lang="en-GB" sz="1400" b="1" i="0" u="none" strike="noStrike" noProof="0" dirty="0">
                        <a:solidFill>
                          <a:schemeClr val="accent2"/>
                        </a:solidFill>
                        <a:effectLst/>
                        <a:latin typeface="Arial" panose="020B0604020202020204" pitchFamily="34" charset="0"/>
                        <a:cs typeface="Arial" panose="020B0604020202020204" pitchFamily="34" charset="0"/>
                      </a:endParaRPr>
                    </a:p>
                  </a:txBody>
                  <a:tcPr marL="6350" marR="6350" marT="6350" marB="72000" anchor="b">
                    <a:lnL w="12700" cmpd="sng">
                      <a:noFill/>
                    </a:lnL>
                    <a:lnR w="12700" cmpd="sng">
                      <a:noFill/>
                    </a:lnR>
                    <a:lnT w="12700" cmpd="sng">
                      <a:noFill/>
                    </a:lnT>
                    <a:lnB w="6350" cap="flat" cmpd="sng" algn="ctr">
                      <a:solidFill>
                        <a:srgbClr val="0A5D7A"/>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l" fontAlgn="b">
                        <a:buNone/>
                      </a:pPr>
                      <a:endParaRPr lang="en-GB" sz="1100" b="0" i="0" u="none" strike="noStrike">
                        <a:solidFill>
                          <a:srgbClr val="000000"/>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2462855329"/>
                  </a:ext>
                </a:extLst>
              </a:tr>
              <a:tr h="0">
                <a:tc>
                  <a:txBody>
                    <a:bodyPr/>
                    <a:lstStyle/>
                    <a:p>
                      <a:pPr algn="r"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Traditional vs. Personal: </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6350" marR="90000" marT="36000" marB="0" anchor="b">
                    <a:lnL w="12700" cmpd="sng">
                      <a:noFill/>
                    </a:lnL>
                    <a:lnR w="12700" cmpd="sng">
                      <a:noFill/>
                    </a:lnR>
                    <a:lnT w="6350" cap="flat" cmpd="sng" algn="ctr">
                      <a:solidFill>
                        <a:srgbClr val="0A5D7A"/>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l"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      </a:t>
                      </a:r>
                      <a:r>
                        <a:rPr lang="hr-HR" sz="1000" b="1" u="none" strike="noStrike" noProof="0" dirty="0">
                          <a:solidFill>
                            <a:srgbClr val="0A5D7A"/>
                          </a:solidFill>
                          <a:effectLst/>
                          <a:latin typeface="Arial" panose="020B0604020202020204" pitchFamily="34" charset="0"/>
                          <a:cs typeface="Arial" panose="020B0604020202020204" pitchFamily="34" charset="0"/>
                        </a:rPr>
                        <a:t>xx</a:t>
                      </a:r>
                      <a:r>
                        <a:rPr lang="en-GB" sz="1000" b="1" u="none" strike="noStrike" noProof="0" dirty="0">
                          <a:solidFill>
                            <a:srgbClr val="0A5D7A"/>
                          </a:solidFill>
                          <a:effectLst/>
                          <a:latin typeface="Arial" panose="020B0604020202020204" pitchFamily="34" charset="0"/>
                          <a:cs typeface="Arial" panose="020B0604020202020204" pitchFamily="34" charset="0"/>
                        </a:rPr>
                        <a:t>%</a:t>
                      </a:r>
                      <a:r>
                        <a:rPr lang="en-GB" sz="1000" b="1" u="none" strike="noStrike" noProof="0" dirty="0">
                          <a:solidFill>
                            <a:schemeClr val="bg1">
                              <a:lumMod val="65000"/>
                            </a:schemeClr>
                          </a:solidFill>
                          <a:effectLst/>
                          <a:latin typeface="Arial" panose="020B0604020202020204" pitchFamily="34" charset="0"/>
                          <a:cs typeface="Arial" panose="020B0604020202020204" pitchFamily="34" charset="0"/>
                        </a:rPr>
                        <a:t> </a:t>
                      </a: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      </a:t>
                      </a:r>
                      <a:r>
                        <a:rPr lang="hr-HR" sz="1000" u="none" strike="noStrike" noProof="0" dirty="0">
                          <a:solidFill>
                            <a:schemeClr val="bg1">
                              <a:lumMod val="65000"/>
                            </a:schemeClr>
                          </a:solidFill>
                          <a:effectLst/>
                          <a:latin typeface="Arial" panose="020B0604020202020204" pitchFamily="34" charset="0"/>
                          <a:cs typeface="Arial" panose="020B0604020202020204" pitchFamily="34" charset="0"/>
                        </a:rPr>
                        <a:t>xx</a:t>
                      </a: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 </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90000" marR="6350" marT="36000" marB="0" anchor="b">
                    <a:lnL w="12700" cmpd="sng">
                      <a:noFill/>
                    </a:lnL>
                    <a:lnR w="12700" cmpd="sng">
                      <a:noFill/>
                    </a:lnR>
                    <a:lnT w="6350" cap="flat" cmpd="sng" algn="ctr">
                      <a:solidFill>
                        <a:srgbClr val="0A5D7A"/>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18359099"/>
                  </a:ext>
                </a:extLst>
              </a:tr>
              <a:tr h="81860">
                <a:tc>
                  <a:txBody>
                    <a:bodyPr/>
                    <a:lstStyle/>
                    <a:p>
                      <a:pPr algn="r"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Digital vs. Social:</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6350" marR="90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      </a:t>
                      </a:r>
                      <a:r>
                        <a:rPr lang="hr-HR" sz="1000" u="none" strike="noStrike" noProof="0" dirty="0">
                          <a:solidFill>
                            <a:schemeClr val="bg1">
                              <a:lumMod val="65000"/>
                            </a:schemeClr>
                          </a:solidFill>
                          <a:effectLst/>
                          <a:latin typeface="Arial" panose="020B0604020202020204" pitchFamily="34" charset="0"/>
                          <a:cs typeface="Arial" panose="020B0604020202020204" pitchFamily="34" charset="0"/>
                        </a:rPr>
                        <a:t>xx</a:t>
                      </a: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 |      </a:t>
                      </a:r>
                      <a:r>
                        <a:rPr lang="hr-HR" sz="1000" b="1" u="none" strike="noStrike" noProof="0" dirty="0">
                          <a:solidFill>
                            <a:srgbClr val="0A5D7A"/>
                          </a:solidFill>
                          <a:effectLst/>
                          <a:latin typeface="Arial" panose="020B0604020202020204" pitchFamily="34" charset="0"/>
                          <a:cs typeface="Arial" panose="020B0604020202020204" pitchFamily="34" charset="0"/>
                        </a:rPr>
                        <a:t>xx</a:t>
                      </a:r>
                      <a:r>
                        <a:rPr lang="en-GB" sz="1000" b="1" u="none" strike="noStrike" noProof="0" dirty="0">
                          <a:solidFill>
                            <a:srgbClr val="0A5D7A"/>
                          </a:solidFill>
                          <a:effectLst/>
                          <a:latin typeface="Arial" panose="020B0604020202020204" pitchFamily="34" charset="0"/>
                          <a:cs typeface="Arial" panose="020B0604020202020204" pitchFamily="34" charset="0"/>
                        </a:rPr>
                        <a:t>% </a:t>
                      </a:r>
                      <a:endParaRPr lang="en-GB" sz="1000" b="1" i="0" u="none" strike="noStrike" noProof="0" dirty="0">
                        <a:solidFill>
                          <a:srgbClr val="0A5D7A"/>
                        </a:solidFill>
                        <a:effectLst/>
                        <a:latin typeface="Arial" panose="020B0604020202020204" pitchFamily="34" charset="0"/>
                        <a:cs typeface="Arial" panose="020B0604020202020204" pitchFamily="34" charset="0"/>
                      </a:endParaRP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34783434"/>
                  </a:ext>
                </a:extLst>
              </a:tr>
              <a:tr h="81860">
                <a:tc>
                  <a:txBody>
                    <a:bodyPr/>
                    <a:lstStyle/>
                    <a:p>
                      <a:pPr algn="r"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Manuf.website chatbot interest *:</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6350" marR="90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      </a:t>
                      </a:r>
                      <a:r>
                        <a:rPr lang="hr-HR" sz="1000" b="1" u="none" strike="noStrike" noProof="0" dirty="0">
                          <a:solidFill>
                            <a:schemeClr val="accent4"/>
                          </a:solidFill>
                          <a:effectLst/>
                          <a:latin typeface="Arial" panose="020B0604020202020204" pitchFamily="34" charset="0"/>
                          <a:cs typeface="Arial" panose="020B0604020202020204" pitchFamily="34" charset="0"/>
                        </a:rPr>
                        <a:t>xx</a:t>
                      </a:r>
                      <a:r>
                        <a:rPr lang="en-GB" sz="1000" b="1" u="none" strike="noStrike" noProof="0" dirty="0">
                          <a:solidFill>
                            <a:schemeClr val="accent4"/>
                          </a:solidFill>
                          <a:effectLst/>
                          <a:latin typeface="Arial" panose="020B0604020202020204" pitchFamily="34" charset="0"/>
                          <a:cs typeface="Arial" panose="020B0604020202020204" pitchFamily="34" charset="0"/>
                        </a:rPr>
                        <a:t>%</a:t>
                      </a:r>
                      <a:endParaRPr lang="en-GB" sz="1000" b="1" i="0" u="none" strike="noStrike" noProof="0" dirty="0">
                        <a:solidFill>
                          <a:schemeClr val="accent4"/>
                        </a:solidFill>
                        <a:effectLst/>
                        <a:latin typeface="Arial" panose="020B0604020202020204" pitchFamily="34" charset="0"/>
                        <a:cs typeface="Arial" panose="020B0604020202020204" pitchFamily="34" charset="0"/>
                      </a:endParaRP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35839473"/>
                  </a:ext>
                </a:extLst>
              </a:tr>
              <a:tr h="163720">
                <a:tc>
                  <a:txBody>
                    <a:bodyPr/>
                    <a:lstStyle/>
                    <a:p>
                      <a:pPr algn="r"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WhatsApp communication:</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6350" marR="90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     </a:t>
                      </a:r>
                      <a:r>
                        <a:rPr lang="hr-HR" sz="1000" b="1" u="none" strike="noStrike" noProof="0" dirty="0">
                          <a:solidFill>
                            <a:schemeClr val="accent2"/>
                          </a:solidFill>
                          <a:effectLst/>
                          <a:latin typeface="Arial" panose="020B0604020202020204" pitchFamily="34" charset="0"/>
                          <a:cs typeface="Arial" panose="020B0604020202020204" pitchFamily="34" charset="0"/>
                        </a:rPr>
                        <a:t>xx</a:t>
                      </a:r>
                      <a:r>
                        <a:rPr lang="en-GB" sz="1000" b="1" u="none" strike="noStrike" noProof="0" dirty="0">
                          <a:solidFill>
                            <a:schemeClr val="accent2"/>
                          </a:solidFill>
                          <a:effectLst/>
                          <a:latin typeface="Arial" panose="020B0604020202020204" pitchFamily="34" charset="0"/>
                          <a:cs typeface="Arial" panose="020B0604020202020204" pitchFamily="34" charset="0"/>
                        </a:rPr>
                        <a:t>%</a:t>
                      </a:r>
                      <a:endParaRPr lang="en-GB" sz="1000" b="1" i="0" u="none" strike="noStrike" noProof="0" dirty="0">
                        <a:solidFill>
                          <a:schemeClr val="accent2"/>
                        </a:solidFill>
                        <a:effectLst/>
                        <a:latin typeface="Arial" panose="020B0604020202020204" pitchFamily="34" charset="0"/>
                        <a:cs typeface="Arial" panose="020B0604020202020204" pitchFamily="34" charset="0"/>
                      </a:endParaRP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45684952"/>
                  </a:ext>
                </a:extLst>
              </a:tr>
              <a:tr h="163720">
                <a:tc>
                  <a:txBody>
                    <a:bodyPr/>
                    <a:lstStyle/>
                    <a:p>
                      <a:pPr algn="r"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Top 3 social media:</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6350" marR="90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580066467"/>
                  </a:ext>
                </a:extLst>
              </a:tr>
              <a:tr h="163720">
                <a:tc>
                  <a:txBody>
                    <a:bodyPr/>
                    <a:lstStyle/>
                    <a:p>
                      <a:pPr algn="r" fontAlgn="b">
                        <a:buNone/>
                      </a:pP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6350" marR="90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78563355"/>
                  </a:ext>
                </a:extLst>
              </a:tr>
            </a:tbl>
          </a:graphicData>
        </a:graphic>
      </p:graphicFrame>
      <p:pic>
        <p:nvPicPr>
          <p:cNvPr id="58" name="Picture 57">
            <a:extLst>
              <a:ext uri="{FF2B5EF4-FFF2-40B4-BE49-F238E27FC236}">
                <a16:creationId xmlns:a16="http://schemas.microsoft.com/office/drawing/2014/main" id="{1F7A3C7A-07DF-5E84-4DB3-BD5B552A5A0E}"/>
              </a:ext>
            </a:extLst>
          </p:cNvPr>
          <p:cNvPicPr>
            <a:picLocks noChangeAspect="1"/>
          </p:cNvPicPr>
          <p:nvPr/>
        </p:nvPicPr>
        <p:blipFill>
          <a:blip r:embed="rId2" cstate="screen">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0511703" y="3556173"/>
            <a:ext cx="185006" cy="185006"/>
          </a:xfrm>
          <a:prstGeom prst="rect">
            <a:avLst/>
          </a:prstGeom>
        </p:spPr>
      </p:pic>
      <p:pic>
        <p:nvPicPr>
          <p:cNvPr id="59" name="Picture 58">
            <a:extLst>
              <a:ext uri="{FF2B5EF4-FFF2-40B4-BE49-F238E27FC236}">
                <a16:creationId xmlns:a16="http://schemas.microsoft.com/office/drawing/2014/main" id="{7A7B4356-9A11-FBE1-4DB7-46CB302219A6}"/>
              </a:ext>
            </a:extLst>
          </p:cNvPr>
          <p:cNvPicPr>
            <a:picLocks noChangeAspect="1"/>
          </p:cNvPicPr>
          <p:nvPr/>
        </p:nvPicPr>
        <p:blipFill>
          <a:blip r:embed="rId3" cstate="screen">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1067072" y="3582525"/>
            <a:ext cx="158654" cy="158654"/>
          </a:xfrm>
          <a:prstGeom prst="rect">
            <a:avLst/>
          </a:prstGeom>
        </p:spPr>
      </p:pic>
      <p:pic>
        <p:nvPicPr>
          <p:cNvPr id="60" name="Picture 59">
            <a:extLst>
              <a:ext uri="{FF2B5EF4-FFF2-40B4-BE49-F238E27FC236}">
                <a16:creationId xmlns:a16="http://schemas.microsoft.com/office/drawing/2014/main" id="{641135AE-79D7-C32D-ADB3-619F12B61EF8}"/>
              </a:ext>
            </a:extLst>
          </p:cNvPr>
          <p:cNvPicPr>
            <a:picLocks noChangeAspect="1"/>
          </p:cNvPicPr>
          <p:nvPr/>
        </p:nvPicPr>
        <p:blipFill>
          <a:blip r:embed="rId4" cstate="screen">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0526943" y="3761817"/>
            <a:ext cx="147925" cy="147925"/>
          </a:xfrm>
          <a:prstGeom prst="rect">
            <a:avLst/>
          </a:prstGeom>
        </p:spPr>
      </p:pic>
      <p:pic>
        <p:nvPicPr>
          <p:cNvPr id="61" name="Picture 60">
            <a:extLst>
              <a:ext uri="{FF2B5EF4-FFF2-40B4-BE49-F238E27FC236}">
                <a16:creationId xmlns:a16="http://schemas.microsoft.com/office/drawing/2014/main" id="{78A2955C-0370-9D4D-5C7E-23E905809CC1}"/>
              </a:ext>
            </a:extLst>
          </p:cNvPr>
          <p:cNvPicPr>
            <a:picLocks noChangeAspect="1"/>
          </p:cNvPicPr>
          <p:nvPr/>
        </p:nvPicPr>
        <p:blipFill>
          <a:blip r:embed="rId5" cstate="screen">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1053813" y="3773753"/>
            <a:ext cx="147925" cy="147925"/>
          </a:xfrm>
          <a:prstGeom prst="rect">
            <a:avLst/>
          </a:prstGeom>
        </p:spPr>
      </p:pic>
      <p:pic>
        <p:nvPicPr>
          <p:cNvPr id="63" name="Picture 62">
            <a:extLst>
              <a:ext uri="{FF2B5EF4-FFF2-40B4-BE49-F238E27FC236}">
                <a16:creationId xmlns:a16="http://schemas.microsoft.com/office/drawing/2014/main" id="{9FD5AE0B-DA66-EB57-89C7-4338052E586E}"/>
              </a:ext>
            </a:extLst>
          </p:cNvPr>
          <p:cNvPicPr>
            <a:picLocks noChangeAspect="1"/>
          </p:cNvPicPr>
          <p:nvPr/>
        </p:nvPicPr>
        <p:blipFill>
          <a:blip r:embed="rId6" cstate="screen">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0536128" y="3923336"/>
            <a:ext cx="129554" cy="129554"/>
          </a:xfrm>
          <a:prstGeom prst="rect">
            <a:avLst/>
          </a:prstGeom>
        </p:spPr>
      </p:pic>
      <p:pic>
        <p:nvPicPr>
          <p:cNvPr id="66" name="Picture 65">
            <a:extLst>
              <a:ext uri="{FF2B5EF4-FFF2-40B4-BE49-F238E27FC236}">
                <a16:creationId xmlns:a16="http://schemas.microsoft.com/office/drawing/2014/main" id="{483B8A30-5306-8609-1BB2-226853ED7065}"/>
              </a:ext>
            </a:extLst>
          </p:cNvPr>
          <p:cNvPicPr>
            <a:picLocks noChangeAspect="1"/>
          </p:cNvPicPr>
          <p:nvPr/>
        </p:nvPicPr>
        <p:blipFill>
          <a:blip r:embed="rId7" cstate="screen">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0536367" y="4081691"/>
            <a:ext cx="112381" cy="112381"/>
          </a:xfrm>
          <a:prstGeom prst="rect">
            <a:avLst/>
          </a:prstGeom>
        </p:spPr>
      </p:pic>
      <p:graphicFrame>
        <p:nvGraphicFramePr>
          <p:cNvPr id="124" name="Table 123">
            <a:extLst>
              <a:ext uri="{FF2B5EF4-FFF2-40B4-BE49-F238E27FC236}">
                <a16:creationId xmlns:a16="http://schemas.microsoft.com/office/drawing/2014/main" id="{B1C0CF89-422E-9D75-D5CE-FF91FD59C408}"/>
              </a:ext>
            </a:extLst>
          </p:cNvPr>
          <p:cNvGraphicFramePr>
            <a:graphicFrameLocks noGrp="1"/>
          </p:cNvGraphicFramePr>
          <p:nvPr>
            <p:extLst>
              <p:ext uri="{D42A27DB-BD31-4B8C-83A1-F6EECF244321}">
                <p14:modId xmlns:p14="http://schemas.microsoft.com/office/powerpoint/2010/main" val="810591818"/>
              </p:ext>
            </p:extLst>
          </p:nvPr>
        </p:nvGraphicFramePr>
        <p:xfrm>
          <a:off x="8478520" y="4898120"/>
          <a:ext cx="3188547" cy="1258290"/>
        </p:xfrm>
        <a:graphic>
          <a:graphicData uri="http://schemas.openxmlformats.org/drawingml/2006/table">
            <a:tbl>
              <a:tblPr>
                <a:tableStyleId>{5C22544A-7EE6-4342-B048-85BDC9FD1C3A}</a:tableStyleId>
              </a:tblPr>
              <a:tblGrid>
                <a:gridCol w="1961663">
                  <a:extLst>
                    <a:ext uri="{9D8B030D-6E8A-4147-A177-3AD203B41FA5}">
                      <a16:colId xmlns:a16="http://schemas.microsoft.com/office/drawing/2014/main" val="2065754945"/>
                    </a:ext>
                  </a:extLst>
                </a:gridCol>
                <a:gridCol w="1226884">
                  <a:extLst>
                    <a:ext uri="{9D8B030D-6E8A-4147-A177-3AD203B41FA5}">
                      <a16:colId xmlns:a16="http://schemas.microsoft.com/office/drawing/2014/main" val="2328870465"/>
                    </a:ext>
                  </a:extLst>
                </a:gridCol>
              </a:tblGrid>
              <a:tr h="0">
                <a:tc gridSpan="2">
                  <a:txBody>
                    <a:bodyPr/>
                    <a:lstStyle/>
                    <a:p>
                      <a:pPr algn="ctr" fontAlgn="b">
                        <a:buNone/>
                      </a:pPr>
                      <a:r>
                        <a:rPr lang="en-GB" sz="1200" b="1" i="0" u="none" strike="noStrike" noProof="0" dirty="0">
                          <a:solidFill>
                            <a:schemeClr val="accent2"/>
                          </a:solidFill>
                          <a:effectLst/>
                          <a:latin typeface="Arial" panose="020B0604020202020204" pitchFamily="34" charset="0"/>
                          <a:cs typeface="Arial" panose="020B0604020202020204" pitchFamily="34" charset="0"/>
                        </a:rPr>
                        <a:t>Poland</a:t>
                      </a:r>
                      <a:endParaRPr lang="en-GB" sz="1400" b="1" i="0" u="none" strike="noStrike" noProof="0" dirty="0">
                        <a:solidFill>
                          <a:schemeClr val="accent2"/>
                        </a:solidFill>
                        <a:effectLst/>
                        <a:latin typeface="Arial" panose="020B0604020202020204" pitchFamily="34" charset="0"/>
                        <a:cs typeface="Arial" panose="020B0604020202020204" pitchFamily="34" charset="0"/>
                      </a:endParaRPr>
                    </a:p>
                  </a:txBody>
                  <a:tcPr marL="6350" marR="6350" marT="6350" marB="72000" anchor="b">
                    <a:lnL w="12700" cmpd="sng">
                      <a:noFill/>
                    </a:lnL>
                    <a:lnR w="12700" cmpd="sng">
                      <a:noFill/>
                    </a:lnR>
                    <a:lnT w="12700" cmpd="sng">
                      <a:noFill/>
                    </a:lnT>
                    <a:lnB w="6350" cap="flat" cmpd="sng" algn="ctr">
                      <a:solidFill>
                        <a:srgbClr val="0A5D7A"/>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l" fontAlgn="b">
                        <a:buNone/>
                      </a:pPr>
                      <a:endParaRPr lang="en-GB" sz="1100" b="0" i="0" u="none" strike="noStrike">
                        <a:solidFill>
                          <a:srgbClr val="000000"/>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2462855329"/>
                  </a:ext>
                </a:extLst>
              </a:tr>
              <a:tr h="0">
                <a:tc>
                  <a:txBody>
                    <a:bodyPr/>
                    <a:lstStyle/>
                    <a:p>
                      <a:pPr algn="r"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Traditional vs. Personal: </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6350" marR="90000" marT="36000" marB="0" anchor="b">
                    <a:lnL w="12700" cmpd="sng">
                      <a:noFill/>
                    </a:lnL>
                    <a:lnR w="12700" cmpd="sng">
                      <a:noFill/>
                    </a:lnR>
                    <a:lnT w="6350" cap="flat" cmpd="sng" algn="ctr">
                      <a:solidFill>
                        <a:srgbClr val="0A5D7A"/>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l"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      </a:t>
                      </a:r>
                      <a:r>
                        <a:rPr lang="hr-HR" sz="1000" b="1" u="none" strike="noStrike" noProof="0" dirty="0">
                          <a:solidFill>
                            <a:srgbClr val="0A5D7A"/>
                          </a:solidFill>
                          <a:effectLst/>
                          <a:latin typeface="Arial" panose="020B0604020202020204" pitchFamily="34" charset="0"/>
                          <a:cs typeface="Arial" panose="020B0604020202020204" pitchFamily="34" charset="0"/>
                        </a:rPr>
                        <a:t>xx</a:t>
                      </a:r>
                      <a:r>
                        <a:rPr lang="en-GB" sz="1000" b="1" u="none" strike="noStrike" noProof="0" dirty="0">
                          <a:solidFill>
                            <a:srgbClr val="0A5D7A"/>
                          </a:solidFill>
                          <a:effectLst/>
                          <a:latin typeface="Arial" panose="020B0604020202020204" pitchFamily="34" charset="0"/>
                          <a:cs typeface="Arial" panose="020B0604020202020204" pitchFamily="34" charset="0"/>
                        </a:rPr>
                        <a:t>%</a:t>
                      </a:r>
                      <a:r>
                        <a:rPr lang="en-GB" sz="1000" b="1" u="none" strike="noStrike" noProof="0" dirty="0">
                          <a:solidFill>
                            <a:schemeClr val="bg1">
                              <a:lumMod val="65000"/>
                            </a:schemeClr>
                          </a:solidFill>
                          <a:effectLst/>
                          <a:latin typeface="Arial" panose="020B0604020202020204" pitchFamily="34" charset="0"/>
                          <a:cs typeface="Arial" panose="020B0604020202020204" pitchFamily="34" charset="0"/>
                        </a:rPr>
                        <a:t> </a:t>
                      </a: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      </a:t>
                      </a:r>
                      <a:r>
                        <a:rPr lang="hr-HR" sz="1000" u="none" strike="noStrike" noProof="0" dirty="0">
                          <a:solidFill>
                            <a:schemeClr val="bg1">
                              <a:lumMod val="65000"/>
                            </a:schemeClr>
                          </a:solidFill>
                          <a:effectLst/>
                          <a:latin typeface="Arial" panose="020B0604020202020204" pitchFamily="34" charset="0"/>
                          <a:cs typeface="Arial" panose="020B0604020202020204" pitchFamily="34" charset="0"/>
                        </a:rPr>
                        <a:t>xx</a:t>
                      </a: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 </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90000" marR="6350" marT="36000" marB="0" anchor="b">
                    <a:lnL w="12700" cmpd="sng">
                      <a:noFill/>
                    </a:lnL>
                    <a:lnR w="12700" cmpd="sng">
                      <a:noFill/>
                    </a:lnR>
                    <a:lnT w="6350" cap="flat" cmpd="sng" algn="ctr">
                      <a:solidFill>
                        <a:srgbClr val="0A5D7A"/>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18359099"/>
                  </a:ext>
                </a:extLst>
              </a:tr>
              <a:tr h="81860">
                <a:tc>
                  <a:txBody>
                    <a:bodyPr/>
                    <a:lstStyle/>
                    <a:p>
                      <a:pPr algn="r"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Digital vs. Social:</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6350" marR="90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      </a:t>
                      </a:r>
                      <a:r>
                        <a:rPr lang="hr-HR" sz="1000" u="none" strike="noStrike" noProof="0" dirty="0">
                          <a:solidFill>
                            <a:schemeClr val="bg1">
                              <a:lumMod val="65000"/>
                            </a:schemeClr>
                          </a:solidFill>
                          <a:effectLst/>
                          <a:latin typeface="Arial" panose="020B0604020202020204" pitchFamily="34" charset="0"/>
                          <a:cs typeface="Arial" panose="020B0604020202020204" pitchFamily="34" charset="0"/>
                        </a:rPr>
                        <a:t>xx</a:t>
                      </a: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 |      </a:t>
                      </a:r>
                      <a:r>
                        <a:rPr lang="hr-HR" sz="1000" b="1" u="none" strike="noStrike" noProof="0" dirty="0">
                          <a:solidFill>
                            <a:srgbClr val="0A5D7A"/>
                          </a:solidFill>
                          <a:effectLst/>
                          <a:latin typeface="Arial" panose="020B0604020202020204" pitchFamily="34" charset="0"/>
                          <a:cs typeface="Arial" panose="020B0604020202020204" pitchFamily="34" charset="0"/>
                        </a:rPr>
                        <a:t>xx</a:t>
                      </a:r>
                      <a:r>
                        <a:rPr lang="en-GB" sz="1000" b="1" u="none" strike="noStrike" noProof="0" dirty="0">
                          <a:solidFill>
                            <a:srgbClr val="0A5D7A"/>
                          </a:solidFill>
                          <a:effectLst/>
                          <a:latin typeface="Arial" panose="020B0604020202020204" pitchFamily="34" charset="0"/>
                          <a:cs typeface="Arial" panose="020B0604020202020204" pitchFamily="34" charset="0"/>
                        </a:rPr>
                        <a:t>% </a:t>
                      </a:r>
                      <a:endParaRPr lang="en-GB" sz="1000" b="1" i="0" u="none" strike="noStrike" noProof="0" dirty="0">
                        <a:solidFill>
                          <a:srgbClr val="0A5D7A"/>
                        </a:solidFill>
                        <a:effectLst/>
                        <a:latin typeface="Arial" panose="020B0604020202020204" pitchFamily="34" charset="0"/>
                        <a:cs typeface="Arial" panose="020B0604020202020204" pitchFamily="34" charset="0"/>
                      </a:endParaRP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34783434"/>
                  </a:ext>
                </a:extLst>
              </a:tr>
              <a:tr h="81860">
                <a:tc>
                  <a:txBody>
                    <a:bodyPr/>
                    <a:lstStyle/>
                    <a:p>
                      <a:pPr algn="r"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Manuf.website chatbot interest *:</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6350" marR="90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      </a:t>
                      </a:r>
                      <a:r>
                        <a:rPr lang="hr-HR" sz="1000" b="1" u="none" strike="noStrike" noProof="0" dirty="0">
                          <a:solidFill>
                            <a:schemeClr val="accent4"/>
                          </a:solidFill>
                          <a:effectLst/>
                          <a:latin typeface="Arial" panose="020B0604020202020204" pitchFamily="34" charset="0"/>
                          <a:cs typeface="Arial" panose="020B0604020202020204" pitchFamily="34" charset="0"/>
                        </a:rPr>
                        <a:t>xx</a:t>
                      </a:r>
                      <a:r>
                        <a:rPr lang="en-GB" sz="1000" b="1" u="none" strike="noStrike" noProof="0" dirty="0">
                          <a:solidFill>
                            <a:schemeClr val="accent4"/>
                          </a:solidFill>
                          <a:effectLst/>
                          <a:latin typeface="Arial" panose="020B0604020202020204" pitchFamily="34" charset="0"/>
                          <a:cs typeface="Arial" panose="020B0604020202020204" pitchFamily="34" charset="0"/>
                        </a:rPr>
                        <a:t>%</a:t>
                      </a:r>
                      <a:endParaRPr lang="en-GB" sz="1000" b="1" i="0" u="none" strike="noStrike" noProof="0" dirty="0">
                        <a:solidFill>
                          <a:schemeClr val="accent4"/>
                        </a:solidFill>
                        <a:effectLst/>
                        <a:latin typeface="Arial" panose="020B0604020202020204" pitchFamily="34" charset="0"/>
                        <a:cs typeface="Arial" panose="020B0604020202020204" pitchFamily="34" charset="0"/>
                      </a:endParaRP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35839473"/>
                  </a:ext>
                </a:extLst>
              </a:tr>
              <a:tr h="163720">
                <a:tc>
                  <a:txBody>
                    <a:bodyPr/>
                    <a:lstStyle/>
                    <a:p>
                      <a:pPr algn="r"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WhatsApp communication:</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6350" marR="90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     </a:t>
                      </a:r>
                      <a:r>
                        <a:rPr lang="hr-HR" sz="1000" b="1" u="none" strike="noStrike" noProof="0" dirty="0">
                          <a:solidFill>
                            <a:schemeClr val="accent2"/>
                          </a:solidFill>
                          <a:effectLst/>
                          <a:latin typeface="Arial" panose="020B0604020202020204" pitchFamily="34" charset="0"/>
                          <a:cs typeface="Arial" panose="020B0604020202020204" pitchFamily="34" charset="0"/>
                        </a:rPr>
                        <a:t>xx</a:t>
                      </a:r>
                      <a:r>
                        <a:rPr lang="en-GB" sz="1000" b="1" u="none" strike="noStrike" noProof="0" dirty="0">
                          <a:solidFill>
                            <a:schemeClr val="accent2"/>
                          </a:solidFill>
                          <a:effectLst/>
                          <a:latin typeface="Arial" panose="020B0604020202020204" pitchFamily="34" charset="0"/>
                          <a:cs typeface="Arial" panose="020B0604020202020204" pitchFamily="34" charset="0"/>
                        </a:rPr>
                        <a:t>%</a:t>
                      </a:r>
                      <a:endParaRPr lang="en-GB" sz="1000" b="1" i="0" u="none" strike="noStrike" noProof="0" dirty="0">
                        <a:solidFill>
                          <a:schemeClr val="accent2"/>
                        </a:solidFill>
                        <a:effectLst/>
                        <a:latin typeface="Arial" panose="020B0604020202020204" pitchFamily="34" charset="0"/>
                        <a:cs typeface="Arial" panose="020B0604020202020204" pitchFamily="34" charset="0"/>
                      </a:endParaRP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45684952"/>
                  </a:ext>
                </a:extLst>
              </a:tr>
              <a:tr h="163720">
                <a:tc>
                  <a:txBody>
                    <a:bodyPr/>
                    <a:lstStyle/>
                    <a:p>
                      <a:pPr algn="r" fontAlgn="b">
                        <a:buNone/>
                      </a:pPr>
                      <a:r>
                        <a:rPr lang="en-GB" sz="1000" u="none" strike="noStrike" noProof="0" dirty="0">
                          <a:solidFill>
                            <a:schemeClr val="bg1">
                              <a:lumMod val="65000"/>
                            </a:schemeClr>
                          </a:solidFill>
                          <a:effectLst/>
                          <a:latin typeface="Arial" panose="020B0604020202020204" pitchFamily="34" charset="0"/>
                          <a:cs typeface="Arial" panose="020B0604020202020204" pitchFamily="34" charset="0"/>
                        </a:rPr>
                        <a:t>Top 3 social media:</a:t>
                      </a: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6350" marR="90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580066467"/>
                  </a:ext>
                </a:extLst>
              </a:tr>
              <a:tr h="163720">
                <a:tc>
                  <a:txBody>
                    <a:bodyPr/>
                    <a:lstStyle/>
                    <a:p>
                      <a:pPr algn="r" fontAlgn="b">
                        <a:buNone/>
                      </a:pP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6350" marR="9000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endParaRPr lang="en-GB" sz="1000" b="0" i="0" u="none" strike="noStrike" noProof="0" dirty="0">
                        <a:solidFill>
                          <a:schemeClr val="bg1">
                            <a:lumMod val="65000"/>
                          </a:schemeClr>
                        </a:solidFill>
                        <a:effectLst/>
                        <a:latin typeface="Arial" panose="020B0604020202020204" pitchFamily="34" charset="0"/>
                        <a:cs typeface="Arial" panose="020B0604020202020204" pitchFamily="34" charset="0"/>
                      </a:endParaRPr>
                    </a:p>
                  </a:txBody>
                  <a:tcPr marL="9000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78563355"/>
                  </a:ext>
                </a:extLst>
              </a:tr>
            </a:tbl>
          </a:graphicData>
        </a:graphic>
      </p:graphicFrame>
      <p:pic>
        <p:nvPicPr>
          <p:cNvPr id="125" name="Picture 124">
            <a:extLst>
              <a:ext uri="{FF2B5EF4-FFF2-40B4-BE49-F238E27FC236}">
                <a16:creationId xmlns:a16="http://schemas.microsoft.com/office/drawing/2014/main" id="{C26ADDB4-50F2-58A4-4FB5-C586E14131C1}"/>
              </a:ext>
            </a:extLst>
          </p:cNvPr>
          <p:cNvPicPr>
            <a:picLocks noChangeAspect="1"/>
          </p:cNvPicPr>
          <p:nvPr/>
        </p:nvPicPr>
        <p:blipFill>
          <a:blip r:embed="rId2" cstate="screen">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0530197" y="5172991"/>
            <a:ext cx="185006" cy="185006"/>
          </a:xfrm>
          <a:prstGeom prst="rect">
            <a:avLst/>
          </a:prstGeom>
        </p:spPr>
      </p:pic>
      <p:pic>
        <p:nvPicPr>
          <p:cNvPr id="126" name="Picture 125">
            <a:extLst>
              <a:ext uri="{FF2B5EF4-FFF2-40B4-BE49-F238E27FC236}">
                <a16:creationId xmlns:a16="http://schemas.microsoft.com/office/drawing/2014/main" id="{D7240B9A-0F65-8190-A7B5-25AC329707FB}"/>
              </a:ext>
            </a:extLst>
          </p:cNvPr>
          <p:cNvPicPr>
            <a:picLocks noChangeAspect="1"/>
          </p:cNvPicPr>
          <p:nvPr/>
        </p:nvPicPr>
        <p:blipFill>
          <a:blip r:embed="rId3" cstate="screen">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1085566" y="5199343"/>
            <a:ext cx="158654" cy="158654"/>
          </a:xfrm>
          <a:prstGeom prst="rect">
            <a:avLst/>
          </a:prstGeom>
        </p:spPr>
      </p:pic>
      <p:pic>
        <p:nvPicPr>
          <p:cNvPr id="127" name="Picture 126">
            <a:extLst>
              <a:ext uri="{FF2B5EF4-FFF2-40B4-BE49-F238E27FC236}">
                <a16:creationId xmlns:a16="http://schemas.microsoft.com/office/drawing/2014/main" id="{48672D62-42DF-C2BC-6F64-1A7AD623F7BB}"/>
              </a:ext>
            </a:extLst>
          </p:cNvPr>
          <p:cNvPicPr>
            <a:picLocks noChangeAspect="1"/>
          </p:cNvPicPr>
          <p:nvPr/>
        </p:nvPicPr>
        <p:blipFill>
          <a:blip r:embed="rId4" cstate="screen">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0545437" y="5378635"/>
            <a:ext cx="147925" cy="147925"/>
          </a:xfrm>
          <a:prstGeom prst="rect">
            <a:avLst/>
          </a:prstGeom>
        </p:spPr>
      </p:pic>
      <p:pic>
        <p:nvPicPr>
          <p:cNvPr id="128" name="Picture 127">
            <a:extLst>
              <a:ext uri="{FF2B5EF4-FFF2-40B4-BE49-F238E27FC236}">
                <a16:creationId xmlns:a16="http://schemas.microsoft.com/office/drawing/2014/main" id="{A83D5A15-8106-A010-7B26-70240F6CF32E}"/>
              </a:ext>
            </a:extLst>
          </p:cNvPr>
          <p:cNvPicPr>
            <a:picLocks noChangeAspect="1"/>
          </p:cNvPicPr>
          <p:nvPr/>
        </p:nvPicPr>
        <p:blipFill>
          <a:blip r:embed="rId5" cstate="screen">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1072307" y="5390571"/>
            <a:ext cx="147925" cy="147925"/>
          </a:xfrm>
          <a:prstGeom prst="rect">
            <a:avLst/>
          </a:prstGeom>
        </p:spPr>
      </p:pic>
      <p:pic>
        <p:nvPicPr>
          <p:cNvPr id="129" name="Picture 128">
            <a:extLst>
              <a:ext uri="{FF2B5EF4-FFF2-40B4-BE49-F238E27FC236}">
                <a16:creationId xmlns:a16="http://schemas.microsoft.com/office/drawing/2014/main" id="{6F36660B-DED3-2549-4E35-40123BCA4E2B}"/>
              </a:ext>
            </a:extLst>
          </p:cNvPr>
          <p:cNvPicPr>
            <a:picLocks noChangeAspect="1"/>
          </p:cNvPicPr>
          <p:nvPr/>
        </p:nvPicPr>
        <p:blipFill>
          <a:blip r:embed="rId6" cstate="screen">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0554622" y="5540154"/>
            <a:ext cx="129554" cy="129554"/>
          </a:xfrm>
          <a:prstGeom prst="rect">
            <a:avLst/>
          </a:prstGeom>
        </p:spPr>
      </p:pic>
      <p:pic>
        <p:nvPicPr>
          <p:cNvPr id="130" name="Picture 129">
            <a:extLst>
              <a:ext uri="{FF2B5EF4-FFF2-40B4-BE49-F238E27FC236}">
                <a16:creationId xmlns:a16="http://schemas.microsoft.com/office/drawing/2014/main" id="{679BCB8D-9D5F-AE53-DD7D-A0CA21204775}"/>
              </a:ext>
            </a:extLst>
          </p:cNvPr>
          <p:cNvPicPr>
            <a:picLocks noChangeAspect="1"/>
          </p:cNvPicPr>
          <p:nvPr/>
        </p:nvPicPr>
        <p:blipFill>
          <a:blip r:embed="rId7" cstate="screen">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0554861" y="5698509"/>
            <a:ext cx="112381" cy="112381"/>
          </a:xfrm>
          <a:prstGeom prst="rect">
            <a:avLst/>
          </a:prstGeom>
        </p:spPr>
      </p:pic>
      <p:pic>
        <p:nvPicPr>
          <p:cNvPr id="9" name="Picture 8">
            <a:extLst>
              <a:ext uri="{FF2B5EF4-FFF2-40B4-BE49-F238E27FC236}">
                <a16:creationId xmlns:a16="http://schemas.microsoft.com/office/drawing/2014/main" id="{4F5A40BC-8A89-5657-0A8E-0DEC0AB1DDA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478435" y="5876687"/>
            <a:ext cx="262800" cy="262800"/>
          </a:xfrm>
          <a:prstGeom prst="rect">
            <a:avLst/>
          </a:prstGeom>
          <a:solidFill>
            <a:schemeClr val="bg1">
              <a:lumMod val="85000"/>
            </a:schemeClr>
          </a:solidFill>
          <a:effectLst>
            <a:softEdge rad="0"/>
          </a:effectLst>
        </p:spPr>
      </p:pic>
      <p:pic>
        <p:nvPicPr>
          <p:cNvPr id="119" name="Picture 118">
            <a:extLst>
              <a:ext uri="{FF2B5EF4-FFF2-40B4-BE49-F238E27FC236}">
                <a16:creationId xmlns:a16="http://schemas.microsoft.com/office/drawing/2014/main" id="{572864DB-49A0-7B32-9778-7AC49CD0B6B0}"/>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10715203" y="4251317"/>
            <a:ext cx="262800" cy="262800"/>
          </a:xfrm>
          <a:prstGeom prst="rect">
            <a:avLst/>
          </a:prstGeom>
        </p:spPr>
      </p:pic>
      <p:pic>
        <p:nvPicPr>
          <p:cNvPr id="123" name="Picture 122">
            <a:extLst>
              <a:ext uri="{FF2B5EF4-FFF2-40B4-BE49-F238E27FC236}">
                <a16:creationId xmlns:a16="http://schemas.microsoft.com/office/drawing/2014/main" id="{C1820ACA-FB52-00DD-2DC6-7E42D935291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359397" y="4243886"/>
            <a:ext cx="262800" cy="262800"/>
          </a:xfrm>
          <a:prstGeom prst="rect">
            <a:avLst/>
          </a:prstGeom>
          <a:solidFill>
            <a:schemeClr val="bg1">
              <a:lumMod val="85000"/>
            </a:schemeClr>
          </a:solidFill>
          <a:effectLst>
            <a:softEdge rad="0"/>
          </a:effectLst>
        </p:spPr>
      </p:pic>
      <p:pic>
        <p:nvPicPr>
          <p:cNvPr id="137" name="Picture 136" descr="Online live forum icon simple vector. Business chat 15156854 Vector Art ...">
            <a:extLst>
              <a:ext uri="{FF2B5EF4-FFF2-40B4-BE49-F238E27FC236}">
                <a16:creationId xmlns:a16="http://schemas.microsoft.com/office/drawing/2014/main" id="{AA1B1F80-7BE6-3EC6-D620-46D6FBC8FB7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079887" y="5875047"/>
            <a:ext cx="167408" cy="167408"/>
          </a:xfrm>
          <a:prstGeom prst="rect">
            <a:avLst/>
          </a:prstGeom>
        </p:spPr>
      </p:pic>
      <p:pic>
        <p:nvPicPr>
          <p:cNvPr id="141" name="Picture 140">
            <a:extLst>
              <a:ext uri="{FF2B5EF4-FFF2-40B4-BE49-F238E27FC236}">
                <a16:creationId xmlns:a16="http://schemas.microsoft.com/office/drawing/2014/main" id="{00830A06-8701-159C-8F98-AB5BD0607BDB}"/>
              </a:ext>
            </a:extLst>
          </p:cNvPr>
          <p:cNvPicPr>
            <a:picLocks noChangeAspect="1"/>
          </p:cNvPicPr>
          <p:nvPr/>
        </p:nvPicPr>
        <p:blipFill>
          <a:blip r:embed="rId12" cstate="screen">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388678" y="2704228"/>
            <a:ext cx="262800" cy="262800"/>
          </a:xfrm>
          <a:prstGeom prst="rect">
            <a:avLst/>
          </a:prstGeom>
        </p:spPr>
      </p:pic>
      <p:sp>
        <p:nvSpPr>
          <p:cNvPr id="10" name="TextBox 9">
            <a:extLst>
              <a:ext uri="{FF2B5EF4-FFF2-40B4-BE49-F238E27FC236}">
                <a16:creationId xmlns:a16="http://schemas.microsoft.com/office/drawing/2014/main" id="{FCAE0226-A12D-2E36-2FE6-F1590043B7A7}"/>
              </a:ext>
            </a:extLst>
          </p:cNvPr>
          <p:cNvSpPr txBox="1"/>
          <p:nvPr/>
        </p:nvSpPr>
        <p:spPr>
          <a:xfrm>
            <a:off x="479424" y="6538629"/>
            <a:ext cx="6766397" cy="319371"/>
          </a:xfrm>
          <a:prstGeom prst="rect">
            <a:avLst/>
          </a:prstGeom>
          <a:noFill/>
        </p:spPr>
        <p:txBody>
          <a:bodyPr wrap="none" lIns="0" tIns="0" rIns="0" bIns="0" rtlCol="0">
            <a:noAutofit/>
          </a:bodyPr>
          <a:lstStyle/>
          <a:p>
            <a:r>
              <a:rPr lang="en-GB" sz="800" noProof="0" dirty="0">
                <a:solidFill>
                  <a:schemeClr val="bg1">
                    <a:lumMod val="75000"/>
                  </a:schemeClr>
                </a:solidFill>
                <a:latin typeface="Arial" panose="020B0604020202020204" pitchFamily="34" charset="0"/>
              </a:rPr>
              <a:t>N (randomised sample split): UK/DE/FR/PL ≈ 80-90; BE/NL ≈ 50 | * Conditional indicator based on respective users. </a:t>
            </a:r>
            <a:r>
              <a:rPr lang="en-GB" sz="800" dirty="0">
                <a:solidFill>
                  <a:srgbClr val="A6A6A6"/>
                </a:solidFill>
                <a:latin typeface="Arial" panose="020B0604020202020204" pitchFamily="34" charset="0"/>
              </a:rPr>
              <a:t>| </a:t>
            </a:r>
            <a:r>
              <a:rPr lang="en-GB" sz="800" dirty="0">
                <a:solidFill>
                  <a:schemeClr val="accent2"/>
                </a:solidFill>
                <a:latin typeface="Arial" panose="020B0604020202020204" pitchFamily="34" charset="0"/>
              </a:rPr>
              <a:t>Above</a:t>
            </a:r>
            <a:r>
              <a:rPr lang="en-GB" sz="800" dirty="0">
                <a:solidFill>
                  <a:srgbClr val="A6A6A6"/>
                </a:solidFill>
                <a:latin typeface="Arial" panose="020B0604020202020204" pitchFamily="34" charset="0"/>
              </a:rPr>
              <a:t> the European average. </a:t>
            </a:r>
            <a:r>
              <a:rPr lang="en-GB" sz="800" dirty="0">
                <a:solidFill>
                  <a:schemeClr val="accent4"/>
                </a:solidFill>
                <a:latin typeface="Arial" panose="020B0604020202020204" pitchFamily="34" charset="0"/>
              </a:rPr>
              <a:t>Below</a:t>
            </a:r>
            <a:r>
              <a:rPr lang="en-GB" sz="800" dirty="0">
                <a:solidFill>
                  <a:srgbClr val="A6A6A6"/>
                </a:solidFill>
                <a:latin typeface="Arial" panose="020B0604020202020204" pitchFamily="34" charset="0"/>
              </a:rPr>
              <a:t> the European average.</a:t>
            </a:r>
            <a:endParaRPr lang="en-GB" sz="800" noProof="0" dirty="0">
              <a:solidFill>
                <a:srgbClr val="A6A6A6"/>
              </a:solidFill>
              <a:latin typeface="Arial" panose="020B0604020202020204" pitchFamily="34" charset="0"/>
            </a:endParaRPr>
          </a:p>
        </p:txBody>
      </p:sp>
      <p:pic>
        <p:nvPicPr>
          <p:cNvPr id="7" name="Picture 6" descr="Online live forum icon simple vector. Business chat 15156854 Vector Art ...">
            <a:extLst>
              <a:ext uri="{FF2B5EF4-FFF2-40B4-BE49-F238E27FC236}">
                <a16:creationId xmlns:a16="http://schemas.microsoft.com/office/drawing/2014/main" id="{1690023E-F8BD-765F-10D1-B689C6F7C2A4}"/>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537675" y="4285873"/>
            <a:ext cx="167408" cy="167408"/>
          </a:xfrm>
          <a:prstGeom prst="rect">
            <a:avLst/>
          </a:prstGeom>
        </p:spPr>
      </p:pic>
      <p:pic>
        <p:nvPicPr>
          <p:cNvPr id="22" name="Picture 21" descr="Online live forum icon simple vector. Business chat 15156854 Vector Art ...">
            <a:extLst>
              <a:ext uri="{FF2B5EF4-FFF2-40B4-BE49-F238E27FC236}">
                <a16:creationId xmlns:a16="http://schemas.microsoft.com/office/drawing/2014/main" id="{2FF2E675-78A3-78DB-149A-839C8638D1C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674868" y="2749776"/>
            <a:ext cx="167408" cy="167408"/>
          </a:xfrm>
          <a:prstGeom prst="rect">
            <a:avLst/>
          </a:prstGeom>
        </p:spPr>
      </p:pic>
      <p:pic>
        <p:nvPicPr>
          <p:cNvPr id="32" name="Picture 31">
            <a:extLst>
              <a:ext uri="{FF2B5EF4-FFF2-40B4-BE49-F238E27FC236}">
                <a16:creationId xmlns:a16="http://schemas.microsoft.com/office/drawing/2014/main" id="{2CBE7904-AB3D-9CE6-B097-C176DE3938FC}"/>
              </a:ext>
            </a:extLst>
          </p:cNvPr>
          <p:cNvPicPr>
            <a:picLocks noChangeAspect="1"/>
          </p:cNvPicPr>
          <p:nvPr/>
        </p:nvPicPr>
        <p:blipFill>
          <a:blip r:embed="rId9" cstate="screen">
            <a:extLst>
              <a:ext uri="{28A0092B-C50C-407E-A947-70E740481C1C}">
                <a14:useLocalDpi xmlns:a14="http://schemas.microsoft.com/office/drawing/2010/main" val="0"/>
              </a:ext>
            </a:extLst>
          </a:blip>
          <a:stretch>
            <a:fillRect/>
          </a:stretch>
        </p:blipFill>
        <p:spPr>
          <a:xfrm>
            <a:off x="10528839" y="5845383"/>
            <a:ext cx="262552" cy="262552"/>
          </a:xfrm>
          <a:prstGeom prst="rect">
            <a:avLst/>
          </a:prstGeom>
        </p:spPr>
      </p:pic>
      <p:pic>
        <p:nvPicPr>
          <p:cNvPr id="42" name="Picture 41">
            <a:extLst>
              <a:ext uri="{FF2B5EF4-FFF2-40B4-BE49-F238E27FC236}">
                <a16:creationId xmlns:a16="http://schemas.microsoft.com/office/drawing/2014/main" id="{8003A22D-7E5A-AA95-ACC4-3B1B863A2594}"/>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2984278" y="4243886"/>
            <a:ext cx="293232" cy="293232"/>
          </a:xfrm>
          <a:prstGeom prst="rect">
            <a:avLst/>
          </a:prstGeom>
        </p:spPr>
      </p:pic>
      <p:pic>
        <p:nvPicPr>
          <p:cNvPr id="45" name="Picture 44">
            <a:extLst>
              <a:ext uri="{FF2B5EF4-FFF2-40B4-BE49-F238E27FC236}">
                <a16:creationId xmlns:a16="http://schemas.microsoft.com/office/drawing/2014/main" id="{B062F2F3-6E6C-652C-8CC2-F777F19877C0}"/>
              </a:ext>
            </a:extLst>
          </p:cNvPr>
          <p:cNvPicPr>
            <a:picLocks noChangeAspect="1"/>
          </p:cNvPicPr>
          <p:nvPr/>
        </p:nvPicPr>
        <p:blipFill>
          <a:blip r:embed="rId9" cstate="screen">
            <a:extLst>
              <a:ext uri="{28A0092B-C50C-407E-A947-70E740481C1C}">
                <a14:useLocalDpi xmlns:a14="http://schemas.microsoft.com/office/drawing/2010/main" val="0"/>
              </a:ext>
            </a:extLst>
          </a:blip>
          <a:stretch>
            <a:fillRect/>
          </a:stretch>
        </p:blipFill>
        <p:spPr>
          <a:xfrm>
            <a:off x="3086868" y="2685391"/>
            <a:ext cx="262552" cy="262552"/>
          </a:xfrm>
          <a:prstGeom prst="rect">
            <a:avLst/>
          </a:prstGeom>
        </p:spPr>
      </p:pic>
      <p:pic>
        <p:nvPicPr>
          <p:cNvPr id="55" name="Picture 54">
            <a:extLst>
              <a:ext uri="{FF2B5EF4-FFF2-40B4-BE49-F238E27FC236}">
                <a16:creationId xmlns:a16="http://schemas.microsoft.com/office/drawing/2014/main" id="{060E597B-16D3-F537-D512-91A19DB1D52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765061" y="2692270"/>
            <a:ext cx="262800" cy="262800"/>
          </a:xfrm>
          <a:prstGeom prst="rect">
            <a:avLst/>
          </a:prstGeom>
          <a:solidFill>
            <a:schemeClr val="bg1">
              <a:lumMod val="85000"/>
            </a:schemeClr>
          </a:solidFill>
          <a:effectLst>
            <a:softEdge rad="0"/>
          </a:effectLst>
        </p:spPr>
      </p:pic>
    </p:spTree>
    <p:extLst>
      <p:ext uri="{BB962C8B-B14F-4D97-AF65-F5344CB8AC3E}">
        <p14:creationId xmlns:p14="http://schemas.microsoft.com/office/powerpoint/2010/main" val="243234505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190775-73E5-4C6D-A252-8167B47FA30F}"/>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66D438F6-07EE-7E2B-2ED1-E9C9403F7094}"/>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7961988" y="0"/>
            <a:ext cx="4230012" cy="6858000"/>
          </a:xfrm>
          <a:prstGeom prst="rect">
            <a:avLst/>
          </a:prstGeom>
        </p:spPr>
      </p:pic>
      <p:graphicFrame>
        <p:nvGraphicFramePr>
          <p:cNvPr id="7" name="Tabel 6">
            <a:extLst>
              <a:ext uri="{FF2B5EF4-FFF2-40B4-BE49-F238E27FC236}">
                <a16:creationId xmlns:a16="http://schemas.microsoft.com/office/drawing/2014/main" id="{38DD5F4C-D071-93BB-3D38-62D9F9730DEC}"/>
              </a:ext>
            </a:extLst>
          </p:cNvPr>
          <p:cNvGraphicFramePr>
            <a:graphicFrameLocks noGrp="1"/>
          </p:cNvGraphicFramePr>
          <p:nvPr>
            <p:extLst>
              <p:ext uri="{D42A27DB-BD31-4B8C-83A1-F6EECF244321}">
                <p14:modId xmlns:p14="http://schemas.microsoft.com/office/powerpoint/2010/main" val="797849802"/>
              </p:ext>
            </p:extLst>
          </p:nvPr>
        </p:nvGraphicFramePr>
        <p:xfrm>
          <a:off x="479426" y="1513960"/>
          <a:ext cx="4338688" cy="2908059"/>
        </p:xfrm>
        <a:graphic>
          <a:graphicData uri="http://schemas.openxmlformats.org/drawingml/2006/table">
            <a:tbl>
              <a:tblPr firstRow="1" bandRow="1"/>
              <a:tblGrid>
                <a:gridCol w="4338688">
                  <a:extLst>
                    <a:ext uri="{9D8B030D-6E8A-4147-A177-3AD203B41FA5}">
                      <a16:colId xmlns:a16="http://schemas.microsoft.com/office/drawing/2014/main" val="329270630"/>
                    </a:ext>
                  </a:extLst>
                </a:gridCol>
              </a:tblGrid>
              <a:tr h="415437">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a:r>
                        <a:rPr lang="en-GB" sz="1400" b="0" noProof="0" dirty="0">
                          <a:solidFill>
                            <a:schemeClr val="bg1"/>
                          </a:solidFill>
                          <a:latin typeface="Arial" panose="020B0604020202020204" pitchFamily="34" charset="0"/>
                          <a:cs typeface="Arial" panose="020B0604020202020204" pitchFamily="34" charset="0"/>
                        </a:rPr>
                        <a:t>Key market insights</a:t>
                      </a:r>
                    </a:p>
                  </a:txBody>
                  <a:tcPr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571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3225871963"/>
                  </a:ext>
                </a:extLst>
              </a:tr>
              <a:tr h="415437">
                <a:tc>
                  <a:txBody>
                    <a:bodyPr/>
                    <a:lstStyle/>
                    <a:p>
                      <a:pPr algn="l"/>
                      <a:r>
                        <a:rPr lang="en-GB" sz="1400" b="0" noProof="0" dirty="0">
                          <a:solidFill>
                            <a:schemeClr val="bg1"/>
                          </a:solidFill>
                          <a:latin typeface="Arial" panose="020B0604020202020204" pitchFamily="34" charset="0"/>
                          <a:cs typeface="Arial" panose="020B0604020202020204" pitchFamily="34" charset="0"/>
                        </a:rPr>
                        <a:t>Methodology and Installers’ profile</a:t>
                      </a:r>
                    </a:p>
                  </a:txBody>
                  <a:tcPr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3468833978"/>
                  </a:ext>
                </a:extLst>
              </a:tr>
              <a:tr h="415437">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a:r>
                        <a:rPr lang="en-GB" sz="1400" b="0" noProof="0" dirty="0">
                          <a:solidFill>
                            <a:schemeClr val="bg1"/>
                          </a:solidFill>
                          <a:latin typeface="Arial" panose="020B0604020202020204" pitchFamily="34" charset="0"/>
                          <a:cs typeface="Arial" panose="020B0604020202020204" pitchFamily="34" charset="0"/>
                        </a:rPr>
                        <a:t>European business overview and market outlook</a:t>
                      </a:r>
                    </a:p>
                  </a:txBody>
                  <a:tcPr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3991562291"/>
                  </a:ext>
                </a:extLst>
              </a:tr>
              <a:tr h="415437">
                <a:tc>
                  <a:txBody>
                    <a:bodyPr/>
                    <a:lstStyle/>
                    <a:p>
                      <a:pPr algn="l"/>
                      <a:r>
                        <a:rPr lang="en-GB" sz="1400" b="0" kern="1200" noProof="0" dirty="0">
                          <a:solidFill>
                            <a:schemeClr val="bg1"/>
                          </a:solidFill>
                          <a:latin typeface="Arial" panose="020B0604020202020204" pitchFamily="34" charset="0"/>
                          <a:ea typeface="+mn-ea"/>
                          <a:cs typeface="Arial" panose="020B0604020202020204" pitchFamily="34" charset="0"/>
                        </a:rPr>
                        <a:t>The key industry trends </a:t>
                      </a:r>
                    </a:p>
                  </a:txBody>
                  <a:tcPr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2430886278"/>
                  </a:ext>
                </a:extLst>
              </a:tr>
              <a:tr h="415437">
                <a:tc>
                  <a:txBody>
                    <a:bodyPr/>
                    <a:lstStyle/>
                    <a:p>
                      <a:pPr marL="0" algn="l" defTabSz="914400" rtl="0" eaLnBrk="1" latinLnBrk="0" hangingPunct="1"/>
                      <a:r>
                        <a:rPr lang="en-GB" sz="1400" b="0" kern="1200" noProof="0" dirty="0">
                          <a:solidFill>
                            <a:schemeClr val="bg1"/>
                          </a:solidFill>
                          <a:latin typeface="Arial" panose="020B0604020202020204" pitchFamily="34" charset="0"/>
                          <a:ea typeface="+mn-ea"/>
                          <a:cs typeface="Arial" panose="020B0604020202020204" pitchFamily="34" charset="0"/>
                        </a:rPr>
                        <a:t>Adoption of emerging trends </a:t>
                      </a:r>
                    </a:p>
                  </a:txBody>
                  <a:tcPr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2781111078"/>
                  </a:ext>
                </a:extLst>
              </a:tr>
              <a:tr h="415437">
                <a:tc>
                  <a:txBody>
                    <a:bodyPr/>
                    <a:lstStyle/>
                    <a:p>
                      <a:pPr marL="0" algn="l" defTabSz="914400" rtl="0" eaLnBrk="1" latinLnBrk="0" hangingPunct="1"/>
                      <a:r>
                        <a:rPr lang="en-GB" sz="1400" b="0" kern="1200" noProof="0" dirty="0">
                          <a:solidFill>
                            <a:schemeClr val="bg1"/>
                          </a:solidFill>
                          <a:latin typeface="Arial" panose="020B0604020202020204" pitchFamily="34" charset="0"/>
                          <a:ea typeface="+mn-ea"/>
                          <a:cs typeface="Arial" panose="020B0604020202020204" pitchFamily="34" charset="0"/>
                        </a:rPr>
                        <a:t>Media orientation </a:t>
                      </a:r>
                    </a:p>
                  </a:txBody>
                  <a:tcPr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1024118655"/>
                  </a:ext>
                </a:extLst>
              </a:tr>
              <a:tr h="4154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noProof="0" dirty="0">
                          <a:solidFill>
                            <a:schemeClr val="bg1"/>
                          </a:solidFill>
                          <a:latin typeface="Arial" panose="020B0604020202020204" pitchFamily="34" charset="0"/>
                          <a:ea typeface="+mn-ea"/>
                          <a:cs typeface="Arial" panose="020B0604020202020204" pitchFamily="34" charset="0"/>
                        </a:rPr>
                        <a:t>Country summaries</a:t>
                      </a:r>
                    </a:p>
                  </a:txBody>
                  <a:tcPr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A5D7A"/>
                    </a:solidFill>
                  </a:tcPr>
                </a:tc>
                <a:extLst>
                  <a:ext uri="{0D108BD9-81ED-4DB2-BD59-A6C34878D82A}">
                    <a16:rowId xmlns:a16="http://schemas.microsoft.com/office/drawing/2014/main" val="1984564485"/>
                  </a:ext>
                </a:extLst>
              </a:tr>
            </a:tbl>
          </a:graphicData>
        </a:graphic>
      </p:graphicFrame>
      <p:sp>
        <p:nvSpPr>
          <p:cNvPr id="6" name="Tijdelijke aanduiding voor tekst 4">
            <a:extLst>
              <a:ext uri="{FF2B5EF4-FFF2-40B4-BE49-F238E27FC236}">
                <a16:creationId xmlns:a16="http://schemas.microsoft.com/office/drawing/2014/main" id="{16C48975-E718-ED2B-A368-72AB8402ADFF}"/>
              </a:ext>
            </a:extLst>
          </p:cNvPr>
          <p:cNvSpPr>
            <a:spLocks noGrp="1"/>
          </p:cNvSpPr>
          <p:nvPr>
            <p:ph type="body" sz="quarter" idx="4294967295"/>
          </p:nvPr>
        </p:nvSpPr>
        <p:spPr>
          <a:xfrm>
            <a:off x="479426" y="368301"/>
            <a:ext cx="5616574" cy="539750"/>
          </a:xfrm>
          <a:prstGeom prst="rect">
            <a:avLst/>
          </a:prstGeom>
        </p:spPr>
        <p:txBody>
          <a:bodyPr wrap="square" lIns="0" tIns="0" rIns="0" bIns="0"/>
          <a:lstStyle/>
          <a:p>
            <a:pPr marL="0" indent="0">
              <a:buNone/>
            </a:pPr>
            <a:r>
              <a:rPr lang="en-GB" sz="2800" b="1" noProof="0" dirty="0">
                <a:solidFill>
                  <a:srgbClr val="0A5D7A"/>
                </a:solidFill>
              </a:rPr>
              <a:t>Index</a:t>
            </a:r>
            <a:endParaRPr lang="en-GB" b="1" noProof="0" dirty="0">
              <a:solidFill>
                <a:srgbClr val="0A5D7A"/>
              </a:solidFill>
            </a:endParaRPr>
          </a:p>
        </p:txBody>
      </p:sp>
      <p:sp>
        <p:nvSpPr>
          <p:cNvPr id="4" name="Tijdelijke aanduiding voor dianummer 2">
            <a:extLst>
              <a:ext uri="{FF2B5EF4-FFF2-40B4-BE49-F238E27FC236}">
                <a16:creationId xmlns:a16="http://schemas.microsoft.com/office/drawing/2014/main" id="{89EAA9A3-7753-9ED0-B5B9-02EF65822D9D}"/>
              </a:ext>
            </a:extLst>
          </p:cNvPr>
          <p:cNvSpPr txBox="1">
            <a:spLocks/>
          </p:cNvSpPr>
          <p:nvPr/>
        </p:nvSpPr>
        <p:spPr>
          <a:xfrm>
            <a:off x="11535384" y="6489700"/>
            <a:ext cx="371634" cy="179388"/>
          </a:xfrm>
          <a:prstGeom prst="rect">
            <a:avLst/>
          </a:prstGeom>
        </p:spPr>
        <p:txBody>
          <a:bodyPr vert="horz" lIns="0" tIns="0" rIns="0" bIns="0" rtlCol="0" anchor="ctr">
            <a:noAutofit/>
          </a:bodyPr>
          <a:lstStyle>
            <a:defPPr>
              <a:defRPr lang="nl-NL"/>
            </a:defPPr>
            <a:lvl1pPr marL="0" algn="ctr" defTabSz="914400" rtl="0" eaLnBrk="1" latinLnBrk="0" hangingPunct="1">
              <a:defRPr sz="800" b="1" kern="1200">
                <a:solidFill>
                  <a:srgbClr val="757F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7AD0FE45-509C-4BDF-9EDE-64426F8DF3D2}" type="slidenum">
              <a:rPr kumimoji="0" lang="en-GB" sz="800" b="1"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47</a:t>
            </a:fld>
            <a:endParaRPr kumimoji="0" lang="en-GB" sz="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nvGrpSpPr>
          <p:cNvPr id="5" name="Groep 4">
            <a:extLst>
              <a:ext uri="{FF2B5EF4-FFF2-40B4-BE49-F238E27FC236}">
                <a16:creationId xmlns:a16="http://schemas.microsoft.com/office/drawing/2014/main" id="{14B93BDA-CAA4-5071-7CAA-764C25A6ACF1}"/>
              </a:ext>
            </a:extLst>
          </p:cNvPr>
          <p:cNvGrpSpPr/>
          <p:nvPr/>
        </p:nvGrpSpPr>
        <p:grpSpPr>
          <a:xfrm>
            <a:off x="11535384" y="171612"/>
            <a:ext cx="371634" cy="196126"/>
            <a:chOff x="5687079" y="4352018"/>
            <a:chExt cx="2797541" cy="1476376"/>
          </a:xfrm>
        </p:grpSpPr>
        <p:sp>
          <p:nvSpPr>
            <p:cNvPr id="8" name="Freeform 5">
              <a:extLst>
                <a:ext uri="{FF2B5EF4-FFF2-40B4-BE49-F238E27FC236}">
                  <a16:creationId xmlns:a16="http://schemas.microsoft.com/office/drawing/2014/main" id="{3D5D0977-1C20-6634-3EA6-F8411932DC6B}"/>
                </a:ext>
              </a:extLst>
            </p:cNvPr>
            <p:cNvSpPr>
              <a:spLocks/>
            </p:cNvSpPr>
            <p:nvPr/>
          </p:nvSpPr>
          <p:spPr bwMode="auto">
            <a:xfrm>
              <a:off x="5687079" y="4352018"/>
              <a:ext cx="884238" cy="1476376"/>
            </a:xfrm>
            <a:custGeom>
              <a:avLst/>
              <a:gdLst>
                <a:gd name="T0" fmla="*/ 38 w 266"/>
                <a:gd name="T1" fmla="*/ 0 h 454"/>
                <a:gd name="T2" fmla="*/ 38 w 266"/>
                <a:gd name="T3" fmla="*/ 297 h 454"/>
                <a:gd name="T4" fmla="*/ 46 w 266"/>
                <a:gd name="T5" fmla="*/ 345 h 454"/>
                <a:gd name="T6" fmla="*/ 67 w 266"/>
                <a:gd name="T7" fmla="*/ 382 h 454"/>
                <a:gd name="T8" fmla="*/ 96 w 266"/>
                <a:gd name="T9" fmla="*/ 405 h 454"/>
                <a:gd name="T10" fmla="*/ 129 w 266"/>
                <a:gd name="T11" fmla="*/ 412 h 454"/>
                <a:gd name="T12" fmla="*/ 164 w 266"/>
                <a:gd name="T13" fmla="*/ 405 h 454"/>
                <a:gd name="T14" fmla="*/ 196 w 266"/>
                <a:gd name="T15" fmla="*/ 384 h 454"/>
                <a:gd name="T16" fmla="*/ 218 w 266"/>
                <a:gd name="T17" fmla="*/ 348 h 454"/>
                <a:gd name="T18" fmla="*/ 227 w 266"/>
                <a:gd name="T19" fmla="*/ 298 h 454"/>
                <a:gd name="T20" fmla="*/ 227 w 266"/>
                <a:gd name="T21" fmla="*/ 0 h 454"/>
                <a:gd name="T22" fmla="*/ 266 w 266"/>
                <a:gd name="T23" fmla="*/ 0 h 454"/>
                <a:gd name="T24" fmla="*/ 266 w 266"/>
                <a:gd name="T25" fmla="*/ 295 h 454"/>
                <a:gd name="T26" fmla="*/ 254 w 266"/>
                <a:gd name="T27" fmla="*/ 363 h 454"/>
                <a:gd name="T28" fmla="*/ 222 w 266"/>
                <a:gd name="T29" fmla="*/ 413 h 454"/>
                <a:gd name="T30" fmla="*/ 178 w 266"/>
                <a:gd name="T31" fmla="*/ 444 h 454"/>
                <a:gd name="T32" fmla="*/ 130 w 266"/>
                <a:gd name="T33" fmla="*/ 454 h 454"/>
                <a:gd name="T34" fmla="*/ 83 w 266"/>
                <a:gd name="T35" fmla="*/ 444 h 454"/>
                <a:gd name="T36" fmla="*/ 42 w 266"/>
                <a:gd name="T37" fmla="*/ 414 h 454"/>
                <a:gd name="T38" fmla="*/ 11 w 266"/>
                <a:gd name="T39" fmla="*/ 363 h 454"/>
                <a:gd name="T40" fmla="*/ 0 w 266"/>
                <a:gd name="T41" fmla="*/ 294 h 454"/>
                <a:gd name="T42" fmla="*/ 0 w 266"/>
                <a:gd name="T43" fmla="*/ 0 h 454"/>
                <a:gd name="T44" fmla="*/ 38 w 266"/>
                <a:gd name="T45" fmla="*/ 0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6" h="454">
                  <a:moveTo>
                    <a:pt x="38" y="0"/>
                  </a:moveTo>
                  <a:cubicBezTo>
                    <a:pt x="38" y="297"/>
                    <a:pt x="38" y="297"/>
                    <a:pt x="38" y="297"/>
                  </a:cubicBezTo>
                  <a:cubicBezTo>
                    <a:pt x="38" y="315"/>
                    <a:pt x="41" y="331"/>
                    <a:pt x="46" y="345"/>
                  </a:cubicBezTo>
                  <a:cubicBezTo>
                    <a:pt x="51" y="360"/>
                    <a:pt x="58" y="372"/>
                    <a:pt x="67" y="382"/>
                  </a:cubicBezTo>
                  <a:cubicBezTo>
                    <a:pt x="76" y="392"/>
                    <a:pt x="85" y="399"/>
                    <a:pt x="96" y="405"/>
                  </a:cubicBezTo>
                  <a:cubicBezTo>
                    <a:pt x="107" y="410"/>
                    <a:pt x="118" y="412"/>
                    <a:pt x="129" y="412"/>
                  </a:cubicBezTo>
                  <a:cubicBezTo>
                    <a:pt x="141" y="412"/>
                    <a:pt x="153" y="410"/>
                    <a:pt x="164" y="405"/>
                  </a:cubicBezTo>
                  <a:cubicBezTo>
                    <a:pt x="176" y="400"/>
                    <a:pt x="187" y="393"/>
                    <a:pt x="196" y="384"/>
                  </a:cubicBezTo>
                  <a:cubicBezTo>
                    <a:pt x="205" y="374"/>
                    <a:pt x="213" y="362"/>
                    <a:pt x="218" y="348"/>
                  </a:cubicBezTo>
                  <a:cubicBezTo>
                    <a:pt x="224" y="334"/>
                    <a:pt x="227" y="317"/>
                    <a:pt x="227" y="298"/>
                  </a:cubicBezTo>
                  <a:cubicBezTo>
                    <a:pt x="227" y="0"/>
                    <a:pt x="227" y="0"/>
                    <a:pt x="227" y="0"/>
                  </a:cubicBezTo>
                  <a:cubicBezTo>
                    <a:pt x="266" y="0"/>
                    <a:pt x="266" y="0"/>
                    <a:pt x="266" y="0"/>
                  </a:cubicBezTo>
                  <a:cubicBezTo>
                    <a:pt x="266" y="295"/>
                    <a:pt x="266" y="295"/>
                    <a:pt x="266" y="295"/>
                  </a:cubicBezTo>
                  <a:cubicBezTo>
                    <a:pt x="266" y="321"/>
                    <a:pt x="262" y="344"/>
                    <a:pt x="254" y="363"/>
                  </a:cubicBezTo>
                  <a:cubicBezTo>
                    <a:pt x="245" y="383"/>
                    <a:pt x="235" y="400"/>
                    <a:pt x="222" y="413"/>
                  </a:cubicBezTo>
                  <a:cubicBezTo>
                    <a:pt x="209" y="427"/>
                    <a:pt x="194" y="437"/>
                    <a:pt x="178" y="444"/>
                  </a:cubicBezTo>
                  <a:cubicBezTo>
                    <a:pt x="162" y="451"/>
                    <a:pt x="146" y="454"/>
                    <a:pt x="130" y="454"/>
                  </a:cubicBezTo>
                  <a:cubicBezTo>
                    <a:pt x="114" y="454"/>
                    <a:pt x="99" y="451"/>
                    <a:pt x="83" y="444"/>
                  </a:cubicBezTo>
                  <a:cubicBezTo>
                    <a:pt x="68" y="437"/>
                    <a:pt x="54" y="427"/>
                    <a:pt x="42" y="414"/>
                  </a:cubicBezTo>
                  <a:cubicBezTo>
                    <a:pt x="29" y="400"/>
                    <a:pt x="19" y="383"/>
                    <a:pt x="11" y="363"/>
                  </a:cubicBezTo>
                  <a:cubicBezTo>
                    <a:pt x="3" y="343"/>
                    <a:pt x="0" y="320"/>
                    <a:pt x="0" y="294"/>
                  </a:cubicBezTo>
                  <a:cubicBezTo>
                    <a:pt x="0" y="0"/>
                    <a:pt x="0" y="0"/>
                    <a:pt x="0" y="0"/>
                  </a:cubicBezTo>
                  <a:lnTo>
                    <a:pt x="3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9" name="Freeform 6">
              <a:extLst>
                <a:ext uri="{FF2B5EF4-FFF2-40B4-BE49-F238E27FC236}">
                  <a16:creationId xmlns:a16="http://schemas.microsoft.com/office/drawing/2014/main" id="{3B325DA7-1E1D-6A53-0864-073248CF19A3}"/>
                </a:ext>
              </a:extLst>
            </p:cNvPr>
            <p:cNvSpPr>
              <a:spLocks/>
            </p:cNvSpPr>
            <p:nvPr/>
          </p:nvSpPr>
          <p:spPr bwMode="auto">
            <a:xfrm>
              <a:off x="6674286" y="4352018"/>
              <a:ext cx="876300" cy="1476375"/>
            </a:xfrm>
            <a:custGeom>
              <a:avLst/>
              <a:gdLst>
                <a:gd name="T0" fmla="*/ 40 w 264"/>
                <a:gd name="T1" fmla="*/ 315 h 466"/>
                <a:gd name="T2" fmla="*/ 49 w 264"/>
                <a:gd name="T3" fmla="*/ 359 h 466"/>
                <a:gd name="T4" fmla="*/ 68 w 264"/>
                <a:gd name="T5" fmla="*/ 393 h 466"/>
                <a:gd name="T6" fmla="*/ 98 w 264"/>
                <a:gd name="T7" fmla="*/ 416 h 466"/>
                <a:gd name="T8" fmla="*/ 135 w 264"/>
                <a:gd name="T9" fmla="*/ 424 h 466"/>
                <a:gd name="T10" fmla="*/ 169 w 264"/>
                <a:gd name="T11" fmla="*/ 419 h 466"/>
                <a:gd name="T12" fmla="*/ 198 w 264"/>
                <a:gd name="T13" fmla="*/ 404 h 466"/>
                <a:gd name="T14" fmla="*/ 218 w 264"/>
                <a:gd name="T15" fmla="*/ 376 h 466"/>
                <a:gd name="T16" fmla="*/ 225 w 264"/>
                <a:gd name="T17" fmla="*/ 335 h 466"/>
                <a:gd name="T18" fmla="*/ 217 w 264"/>
                <a:gd name="T19" fmla="*/ 302 h 466"/>
                <a:gd name="T20" fmla="*/ 196 w 264"/>
                <a:gd name="T21" fmla="*/ 278 h 466"/>
                <a:gd name="T22" fmla="*/ 166 w 264"/>
                <a:gd name="T23" fmla="*/ 261 h 466"/>
                <a:gd name="T24" fmla="*/ 132 w 264"/>
                <a:gd name="T25" fmla="*/ 247 h 466"/>
                <a:gd name="T26" fmla="*/ 89 w 264"/>
                <a:gd name="T27" fmla="*/ 230 h 466"/>
                <a:gd name="T28" fmla="*/ 50 w 264"/>
                <a:gd name="T29" fmla="*/ 205 h 466"/>
                <a:gd name="T30" fmla="*/ 22 w 264"/>
                <a:gd name="T31" fmla="*/ 168 h 466"/>
                <a:gd name="T32" fmla="*/ 11 w 264"/>
                <a:gd name="T33" fmla="*/ 113 h 466"/>
                <a:gd name="T34" fmla="*/ 20 w 264"/>
                <a:gd name="T35" fmla="*/ 64 h 466"/>
                <a:gd name="T36" fmla="*/ 44 w 264"/>
                <a:gd name="T37" fmla="*/ 29 h 466"/>
                <a:gd name="T38" fmla="*/ 82 w 264"/>
                <a:gd name="T39" fmla="*/ 7 h 466"/>
                <a:gd name="T40" fmla="*/ 130 w 264"/>
                <a:gd name="T41" fmla="*/ 0 h 466"/>
                <a:gd name="T42" fmla="*/ 188 w 264"/>
                <a:gd name="T43" fmla="*/ 12 h 466"/>
                <a:gd name="T44" fmla="*/ 226 w 264"/>
                <a:gd name="T45" fmla="*/ 44 h 466"/>
                <a:gd name="T46" fmla="*/ 246 w 264"/>
                <a:gd name="T47" fmla="*/ 86 h 466"/>
                <a:gd name="T48" fmla="*/ 253 w 264"/>
                <a:gd name="T49" fmla="*/ 131 h 466"/>
                <a:gd name="T50" fmla="*/ 214 w 264"/>
                <a:gd name="T51" fmla="*/ 131 h 466"/>
                <a:gd name="T52" fmla="*/ 206 w 264"/>
                <a:gd name="T53" fmla="*/ 92 h 466"/>
                <a:gd name="T54" fmla="*/ 187 w 264"/>
                <a:gd name="T55" fmla="*/ 64 h 466"/>
                <a:gd name="T56" fmla="*/ 161 w 264"/>
                <a:gd name="T57" fmla="*/ 47 h 466"/>
                <a:gd name="T58" fmla="*/ 130 w 264"/>
                <a:gd name="T59" fmla="*/ 41 h 466"/>
                <a:gd name="T60" fmla="*/ 100 w 264"/>
                <a:gd name="T61" fmla="*/ 45 h 466"/>
                <a:gd name="T62" fmla="*/ 74 w 264"/>
                <a:gd name="T63" fmla="*/ 57 h 466"/>
                <a:gd name="T64" fmla="*/ 56 w 264"/>
                <a:gd name="T65" fmla="*/ 79 h 466"/>
                <a:gd name="T66" fmla="*/ 49 w 264"/>
                <a:gd name="T67" fmla="*/ 113 h 466"/>
                <a:gd name="T68" fmla="*/ 57 w 264"/>
                <a:gd name="T69" fmla="*/ 147 h 466"/>
                <a:gd name="T70" fmla="*/ 78 w 264"/>
                <a:gd name="T71" fmla="*/ 171 h 466"/>
                <a:gd name="T72" fmla="*/ 109 w 264"/>
                <a:gd name="T73" fmla="*/ 189 h 466"/>
                <a:gd name="T74" fmla="*/ 144 w 264"/>
                <a:gd name="T75" fmla="*/ 203 h 466"/>
                <a:gd name="T76" fmla="*/ 187 w 264"/>
                <a:gd name="T77" fmla="*/ 221 h 466"/>
                <a:gd name="T78" fmla="*/ 226 w 264"/>
                <a:gd name="T79" fmla="*/ 245 h 466"/>
                <a:gd name="T80" fmla="*/ 253 w 264"/>
                <a:gd name="T81" fmla="*/ 281 h 466"/>
                <a:gd name="T82" fmla="*/ 264 w 264"/>
                <a:gd name="T83" fmla="*/ 335 h 466"/>
                <a:gd name="T84" fmla="*/ 254 w 264"/>
                <a:gd name="T85" fmla="*/ 392 h 466"/>
                <a:gd name="T86" fmla="*/ 227 w 264"/>
                <a:gd name="T87" fmla="*/ 433 h 466"/>
                <a:gd name="T88" fmla="*/ 186 w 264"/>
                <a:gd name="T89" fmla="*/ 458 h 466"/>
                <a:gd name="T90" fmla="*/ 135 w 264"/>
                <a:gd name="T91" fmla="*/ 466 h 466"/>
                <a:gd name="T92" fmla="*/ 85 w 264"/>
                <a:gd name="T93" fmla="*/ 456 h 466"/>
                <a:gd name="T94" fmla="*/ 43 w 264"/>
                <a:gd name="T95" fmla="*/ 426 h 466"/>
                <a:gd name="T96" fmla="*/ 13 w 264"/>
                <a:gd name="T97" fmla="*/ 378 h 466"/>
                <a:gd name="T98" fmla="*/ 0 w 264"/>
                <a:gd name="T99" fmla="*/ 315 h 466"/>
                <a:gd name="T100" fmla="*/ 40 w 264"/>
                <a:gd name="T101" fmla="*/ 315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4" h="466">
                  <a:moveTo>
                    <a:pt x="40" y="315"/>
                  </a:moveTo>
                  <a:cubicBezTo>
                    <a:pt x="41" y="331"/>
                    <a:pt x="44" y="346"/>
                    <a:pt x="49" y="359"/>
                  </a:cubicBezTo>
                  <a:cubicBezTo>
                    <a:pt x="54" y="372"/>
                    <a:pt x="60" y="384"/>
                    <a:pt x="68" y="393"/>
                  </a:cubicBezTo>
                  <a:cubicBezTo>
                    <a:pt x="77" y="403"/>
                    <a:pt x="86" y="410"/>
                    <a:pt x="98" y="416"/>
                  </a:cubicBezTo>
                  <a:cubicBezTo>
                    <a:pt x="109" y="421"/>
                    <a:pt x="121" y="424"/>
                    <a:pt x="135" y="424"/>
                  </a:cubicBezTo>
                  <a:cubicBezTo>
                    <a:pt x="147" y="424"/>
                    <a:pt x="158" y="422"/>
                    <a:pt x="169" y="419"/>
                  </a:cubicBezTo>
                  <a:cubicBezTo>
                    <a:pt x="180" y="416"/>
                    <a:pt x="189" y="411"/>
                    <a:pt x="198" y="404"/>
                  </a:cubicBezTo>
                  <a:cubicBezTo>
                    <a:pt x="206" y="397"/>
                    <a:pt x="213" y="388"/>
                    <a:pt x="218" y="376"/>
                  </a:cubicBezTo>
                  <a:cubicBezTo>
                    <a:pt x="223" y="365"/>
                    <a:pt x="225" y="351"/>
                    <a:pt x="225" y="335"/>
                  </a:cubicBezTo>
                  <a:cubicBezTo>
                    <a:pt x="225" y="322"/>
                    <a:pt x="223" y="311"/>
                    <a:pt x="217" y="302"/>
                  </a:cubicBezTo>
                  <a:cubicBezTo>
                    <a:pt x="212" y="292"/>
                    <a:pt x="205" y="284"/>
                    <a:pt x="196" y="278"/>
                  </a:cubicBezTo>
                  <a:cubicBezTo>
                    <a:pt x="187" y="271"/>
                    <a:pt x="177" y="266"/>
                    <a:pt x="166" y="261"/>
                  </a:cubicBezTo>
                  <a:cubicBezTo>
                    <a:pt x="155" y="256"/>
                    <a:pt x="144" y="251"/>
                    <a:pt x="132" y="247"/>
                  </a:cubicBezTo>
                  <a:cubicBezTo>
                    <a:pt x="118" y="242"/>
                    <a:pt x="103" y="236"/>
                    <a:pt x="89" y="230"/>
                  </a:cubicBezTo>
                  <a:cubicBezTo>
                    <a:pt x="74" y="223"/>
                    <a:pt x="61" y="215"/>
                    <a:pt x="50" y="205"/>
                  </a:cubicBezTo>
                  <a:cubicBezTo>
                    <a:pt x="38" y="195"/>
                    <a:pt x="29" y="183"/>
                    <a:pt x="22" y="168"/>
                  </a:cubicBezTo>
                  <a:cubicBezTo>
                    <a:pt x="14" y="153"/>
                    <a:pt x="11" y="135"/>
                    <a:pt x="11" y="113"/>
                  </a:cubicBezTo>
                  <a:cubicBezTo>
                    <a:pt x="11" y="94"/>
                    <a:pt x="14" y="78"/>
                    <a:pt x="20" y="64"/>
                  </a:cubicBezTo>
                  <a:cubicBezTo>
                    <a:pt x="25" y="50"/>
                    <a:pt x="34" y="38"/>
                    <a:pt x="44" y="29"/>
                  </a:cubicBezTo>
                  <a:cubicBezTo>
                    <a:pt x="55" y="19"/>
                    <a:pt x="67" y="12"/>
                    <a:pt x="82" y="7"/>
                  </a:cubicBezTo>
                  <a:cubicBezTo>
                    <a:pt x="97" y="2"/>
                    <a:pt x="113" y="0"/>
                    <a:pt x="130" y="0"/>
                  </a:cubicBezTo>
                  <a:cubicBezTo>
                    <a:pt x="154" y="0"/>
                    <a:pt x="173" y="4"/>
                    <a:pt x="188" y="12"/>
                  </a:cubicBezTo>
                  <a:cubicBezTo>
                    <a:pt x="204" y="20"/>
                    <a:pt x="216" y="31"/>
                    <a:pt x="226" y="44"/>
                  </a:cubicBezTo>
                  <a:cubicBezTo>
                    <a:pt x="235" y="57"/>
                    <a:pt x="242" y="71"/>
                    <a:pt x="246" y="86"/>
                  </a:cubicBezTo>
                  <a:cubicBezTo>
                    <a:pt x="250" y="102"/>
                    <a:pt x="253" y="117"/>
                    <a:pt x="253" y="131"/>
                  </a:cubicBezTo>
                  <a:cubicBezTo>
                    <a:pt x="214" y="131"/>
                    <a:pt x="214" y="131"/>
                    <a:pt x="214" y="131"/>
                  </a:cubicBezTo>
                  <a:cubicBezTo>
                    <a:pt x="213" y="116"/>
                    <a:pt x="210" y="103"/>
                    <a:pt x="206" y="92"/>
                  </a:cubicBezTo>
                  <a:cubicBezTo>
                    <a:pt x="201" y="81"/>
                    <a:pt x="195" y="72"/>
                    <a:pt x="187" y="64"/>
                  </a:cubicBezTo>
                  <a:cubicBezTo>
                    <a:pt x="180" y="57"/>
                    <a:pt x="171" y="51"/>
                    <a:pt x="161" y="47"/>
                  </a:cubicBezTo>
                  <a:cubicBezTo>
                    <a:pt x="152" y="43"/>
                    <a:pt x="141" y="41"/>
                    <a:pt x="130" y="41"/>
                  </a:cubicBezTo>
                  <a:cubicBezTo>
                    <a:pt x="120" y="41"/>
                    <a:pt x="110" y="43"/>
                    <a:pt x="100" y="45"/>
                  </a:cubicBezTo>
                  <a:cubicBezTo>
                    <a:pt x="91" y="47"/>
                    <a:pt x="82" y="52"/>
                    <a:pt x="74" y="57"/>
                  </a:cubicBezTo>
                  <a:cubicBezTo>
                    <a:pt x="67" y="63"/>
                    <a:pt x="61" y="70"/>
                    <a:pt x="56" y="79"/>
                  </a:cubicBezTo>
                  <a:cubicBezTo>
                    <a:pt x="51" y="88"/>
                    <a:pt x="49" y="99"/>
                    <a:pt x="49" y="113"/>
                  </a:cubicBezTo>
                  <a:cubicBezTo>
                    <a:pt x="49" y="126"/>
                    <a:pt x="52" y="137"/>
                    <a:pt x="57" y="147"/>
                  </a:cubicBezTo>
                  <a:cubicBezTo>
                    <a:pt x="62" y="156"/>
                    <a:pt x="69" y="164"/>
                    <a:pt x="78" y="171"/>
                  </a:cubicBezTo>
                  <a:cubicBezTo>
                    <a:pt x="87" y="178"/>
                    <a:pt x="97" y="184"/>
                    <a:pt x="109" y="189"/>
                  </a:cubicBezTo>
                  <a:cubicBezTo>
                    <a:pt x="120" y="194"/>
                    <a:pt x="132" y="199"/>
                    <a:pt x="144" y="203"/>
                  </a:cubicBezTo>
                  <a:cubicBezTo>
                    <a:pt x="159" y="209"/>
                    <a:pt x="173" y="215"/>
                    <a:pt x="187" y="221"/>
                  </a:cubicBezTo>
                  <a:cubicBezTo>
                    <a:pt x="202" y="227"/>
                    <a:pt x="214" y="235"/>
                    <a:pt x="226" y="245"/>
                  </a:cubicBezTo>
                  <a:cubicBezTo>
                    <a:pt x="237" y="255"/>
                    <a:pt x="246" y="267"/>
                    <a:pt x="253" y="281"/>
                  </a:cubicBezTo>
                  <a:cubicBezTo>
                    <a:pt x="260" y="296"/>
                    <a:pt x="264" y="314"/>
                    <a:pt x="264" y="335"/>
                  </a:cubicBezTo>
                  <a:cubicBezTo>
                    <a:pt x="264" y="357"/>
                    <a:pt x="261" y="376"/>
                    <a:pt x="254" y="392"/>
                  </a:cubicBezTo>
                  <a:cubicBezTo>
                    <a:pt x="248" y="408"/>
                    <a:pt x="239" y="422"/>
                    <a:pt x="227" y="433"/>
                  </a:cubicBezTo>
                  <a:cubicBezTo>
                    <a:pt x="216" y="444"/>
                    <a:pt x="202" y="452"/>
                    <a:pt x="186" y="458"/>
                  </a:cubicBezTo>
                  <a:cubicBezTo>
                    <a:pt x="170" y="463"/>
                    <a:pt x="153" y="466"/>
                    <a:pt x="135" y="466"/>
                  </a:cubicBezTo>
                  <a:cubicBezTo>
                    <a:pt x="118" y="466"/>
                    <a:pt x="101" y="463"/>
                    <a:pt x="85" y="456"/>
                  </a:cubicBezTo>
                  <a:cubicBezTo>
                    <a:pt x="69" y="449"/>
                    <a:pt x="55" y="439"/>
                    <a:pt x="43" y="426"/>
                  </a:cubicBezTo>
                  <a:cubicBezTo>
                    <a:pt x="30" y="413"/>
                    <a:pt x="20" y="397"/>
                    <a:pt x="13" y="378"/>
                  </a:cubicBezTo>
                  <a:cubicBezTo>
                    <a:pt x="5" y="359"/>
                    <a:pt x="1" y="339"/>
                    <a:pt x="0" y="315"/>
                  </a:cubicBezTo>
                  <a:lnTo>
                    <a:pt x="40" y="31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0" name="Freeform 7">
              <a:extLst>
                <a:ext uri="{FF2B5EF4-FFF2-40B4-BE49-F238E27FC236}">
                  <a16:creationId xmlns:a16="http://schemas.microsoft.com/office/drawing/2014/main" id="{8C90BB6C-658F-BB8B-F67C-9BBB6B118348}"/>
                </a:ext>
              </a:extLst>
            </p:cNvPr>
            <p:cNvSpPr>
              <a:spLocks noEditPoints="1"/>
            </p:cNvSpPr>
            <p:nvPr/>
          </p:nvSpPr>
          <p:spPr bwMode="auto">
            <a:xfrm>
              <a:off x="7673407" y="4352018"/>
              <a:ext cx="811213" cy="1476375"/>
            </a:xfrm>
            <a:custGeom>
              <a:avLst/>
              <a:gdLst>
                <a:gd name="T0" fmla="*/ 38 w 244"/>
                <a:gd name="T1" fmla="*/ 210 h 441"/>
                <a:gd name="T2" fmla="*/ 136 w 244"/>
                <a:gd name="T3" fmla="*/ 210 h 441"/>
                <a:gd name="T4" fmla="*/ 162 w 244"/>
                <a:gd name="T5" fmla="*/ 204 h 441"/>
                <a:gd name="T6" fmla="*/ 185 w 244"/>
                <a:gd name="T7" fmla="*/ 185 h 441"/>
                <a:gd name="T8" fmla="*/ 200 w 244"/>
                <a:gd name="T9" fmla="*/ 158 h 441"/>
                <a:gd name="T10" fmla="*/ 205 w 244"/>
                <a:gd name="T11" fmla="*/ 125 h 441"/>
                <a:gd name="T12" fmla="*/ 200 w 244"/>
                <a:gd name="T13" fmla="*/ 92 h 441"/>
                <a:gd name="T14" fmla="*/ 185 w 244"/>
                <a:gd name="T15" fmla="*/ 66 h 441"/>
                <a:gd name="T16" fmla="*/ 163 w 244"/>
                <a:gd name="T17" fmla="*/ 49 h 441"/>
                <a:gd name="T18" fmla="*/ 136 w 244"/>
                <a:gd name="T19" fmla="*/ 43 h 441"/>
                <a:gd name="T20" fmla="*/ 38 w 244"/>
                <a:gd name="T21" fmla="*/ 43 h 441"/>
                <a:gd name="T22" fmla="*/ 38 w 244"/>
                <a:gd name="T23" fmla="*/ 210 h 441"/>
                <a:gd name="T24" fmla="*/ 0 w 244"/>
                <a:gd name="T25" fmla="*/ 0 h 441"/>
                <a:gd name="T26" fmla="*/ 136 w 244"/>
                <a:gd name="T27" fmla="*/ 0 h 441"/>
                <a:gd name="T28" fmla="*/ 182 w 244"/>
                <a:gd name="T29" fmla="*/ 11 h 441"/>
                <a:gd name="T30" fmla="*/ 216 w 244"/>
                <a:gd name="T31" fmla="*/ 40 h 441"/>
                <a:gd name="T32" fmla="*/ 237 w 244"/>
                <a:gd name="T33" fmla="*/ 80 h 441"/>
                <a:gd name="T34" fmla="*/ 244 w 244"/>
                <a:gd name="T35" fmla="*/ 125 h 441"/>
                <a:gd name="T36" fmla="*/ 237 w 244"/>
                <a:gd name="T37" fmla="*/ 172 h 441"/>
                <a:gd name="T38" fmla="*/ 216 w 244"/>
                <a:gd name="T39" fmla="*/ 213 h 441"/>
                <a:gd name="T40" fmla="*/ 182 w 244"/>
                <a:gd name="T41" fmla="*/ 241 h 441"/>
                <a:gd name="T42" fmla="*/ 136 w 244"/>
                <a:gd name="T43" fmla="*/ 252 h 441"/>
                <a:gd name="T44" fmla="*/ 38 w 244"/>
                <a:gd name="T45" fmla="*/ 252 h 441"/>
                <a:gd name="T46" fmla="*/ 38 w 244"/>
                <a:gd name="T47" fmla="*/ 441 h 441"/>
                <a:gd name="T48" fmla="*/ 0 w 244"/>
                <a:gd name="T49" fmla="*/ 441 h 441"/>
                <a:gd name="T50" fmla="*/ 0 w 244"/>
                <a:gd name="T51"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4" h="441">
                  <a:moveTo>
                    <a:pt x="38" y="210"/>
                  </a:moveTo>
                  <a:cubicBezTo>
                    <a:pt x="136" y="210"/>
                    <a:pt x="136" y="210"/>
                    <a:pt x="136" y="210"/>
                  </a:cubicBezTo>
                  <a:cubicBezTo>
                    <a:pt x="145" y="210"/>
                    <a:pt x="154" y="208"/>
                    <a:pt x="162" y="204"/>
                  </a:cubicBezTo>
                  <a:cubicBezTo>
                    <a:pt x="171" y="199"/>
                    <a:pt x="178" y="193"/>
                    <a:pt x="185" y="185"/>
                  </a:cubicBezTo>
                  <a:cubicBezTo>
                    <a:pt x="191" y="178"/>
                    <a:pt x="196" y="169"/>
                    <a:pt x="200" y="158"/>
                  </a:cubicBezTo>
                  <a:cubicBezTo>
                    <a:pt x="204" y="148"/>
                    <a:pt x="205" y="137"/>
                    <a:pt x="205" y="125"/>
                  </a:cubicBezTo>
                  <a:cubicBezTo>
                    <a:pt x="205" y="113"/>
                    <a:pt x="204" y="102"/>
                    <a:pt x="200" y="92"/>
                  </a:cubicBezTo>
                  <a:cubicBezTo>
                    <a:pt x="196" y="82"/>
                    <a:pt x="192" y="73"/>
                    <a:pt x="185" y="66"/>
                  </a:cubicBezTo>
                  <a:cubicBezTo>
                    <a:pt x="179" y="59"/>
                    <a:pt x="172" y="53"/>
                    <a:pt x="163" y="49"/>
                  </a:cubicBezTo>
                  <a:cubicBezTo>
                    <a:pt x="155" y="45"/>
                    <a:pt x="146" y="43"/>
                    <a:pt x="136" y="43"/>
                  </a:cubicBezTo>
                  <a:cubicBezTo>
                    <a:pt x="38" y="43"/>
                    <a:pt x="38" y="43"/>
                    <a:pt x="38" y="43"/>
                  </a:cubicBezTo>
                  <a:lnTo>
                    <a:pt x="38" y="210"/>
                  </a:lnTo>
                  <a:close/>
                  <a:moveTo>
                    <a:pt x="0" y="0"/>
                  </a:moveTo>
                  <a:cubicBezTo>
                    <a:pt x="136" y="0"/>
                    <a:pt x="136" y="0"/>
                    <a:pt x="136" y="0"/>
                  </a:cubicBezTo>
                  <a:cubicBezTo>
                    <a:pt x="153" y="0"/>
                    <a:pt x="168" y="3"/>
                    <a:pt x="182" y="11"/>
                  </a:cubicBezTo>
                  <a:cubicBezTo>
                    <a:pt x="195" y="19"/>
                    <a:pt x="207" y="28"/>
                    <a:pt x="216" y="40"/>
                  </a:cubicBezTo>
                  <a:cubicBezTo>
                    <a:pt x="225" y="52"/>
                    <a:pt x="232" y="66"/>
                    <a:pt x="237" y="80"/>
                  </a:cubicBezTo>
                  <a:cubicBezTo>
                    <a:pt x="242" y="95"/>
                    <a:pt x="244" y="110"/>
                    <a:pt x="244" y="125"/>
                  </a:cubicBezTo>
                  <a:cubicBezTo>
                    <a:pt x="244" y="142"/>
                    <a:pt x="242" y="157"/>
                    <a:pt x="237" y="172"/>
                  </a:cubicBezTo>
                  <a:cubicBezTo>
                    <a:pt x="232" y="188"/>
                    <a:pt x="225" y="201"/>
                    <a:pt x="216" y="213"/>
                  </a:cubicBezTo>
                  <a:cubicBezTo>
                    <a:pt x="207" y="225"/>
                    <a:pt x="195" y="234"/>
                    <a:pt x="182" y="241"/>
                  </a:cubicBezTo>
                  <a:cubicBezTo>
                    <a:pt x="168" y="248"/>
                    <a:pt x="153" y="252"/>
                    <a:pt x="136" y="252"/>
                  </a:cubicBezTo>
                  <a:cubicBezTo>
                    <a:pt x="38" y="252"/>
                    <a:pt x="38" y="252"/>
                    <a:pt x="38" y="252"/>
                  </a:cubicBezTo>
                  <a:cubicBezTo>
                    <a:pt x="38" y="441"/>
                    <a:pt x="38" y="441"/>
                    <a:pt x="38" y="441"/>
                  </a:cubicBezTo>
                  <a:cubicBezTo>
                    <a:pt x="0" y="441"/>
                    <a:pt x="0" y="441"/>
                    <a:pt x="0" y="441"/>
                  </a:cubicBez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 name="Oval 8">
              <a:extLst>
                <a:ext uri="{FF2B5EF4-FFF2-40B4-BE49-F238E27FC236}">
                  <a16:creationId xmlns:a16="http://schemas.microsoft.com/office/drawing/2014/main" id="{F27AE9E7-3DD0-4CC6-DAEE-9B3FDE02E526}"/>
                </a:ext>
              </a:extLst>
            </p:cNvPr>
            <p:cNvSpPr>
              <a:spLocks noChangeArrowheads="1"/>
            </p:cNvSpPr>
            <p:nvPr/>
          </p:nvSpPr>
          <p:spPr bwMode="auto">
            <a:xfrm>
              <a:off x="6970464" y="5261423"/>
              <a:ext cx="328613" cy="330200"/>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A5D7A"/>
                </a:solidFill>
                <a:effectLst/>
                <a:uLnTx/>
                <a:uFillTx/>
                <a:latin typeface="Arial" panose="020B0604020202020204" pitchFamily="34" charset="0"/>
                <a:ea typeface="+mn-ea"/>
                <a:cs typeface="+mn-cs"/>
              </a:endParaRPr>
            </a:p>
          </p:txBody>
        </p:sp>
      </p:grpSp>
      <p:graphicFrame>
        <p:nvGraphicFramePr>
          <p:cNvPr id="2" name="Table 1">
            <a:extLst>
              <a:ext uri="{FF2B5EF4-FFF2-40B4-BE49-F238E27FC236}">
                <a16:creationId xmlns:a16="http://schemas.microsoft.com/office/drawing/2014/main" id="{3863741E-83D5-9523-ECCD-2BF23667C6C9}"/>
              </a:ext>
            </a:extLst>
          </p:cNvPr>
          <p:cNvGraphicFramePr>
            <a:graphicFrameLocks noGrp="1"/>
          </p:cNvGraphicFramePr>
          <p:nvPr>
            <p:extLst>
              <p:ext uri="{D42A27DB-BD31-4B8C-83A1-F6EECF244321}">
                <p14:modId xmlns:p14="http://schemas.microsoft.com/office/powerpoint/2010/main" val="4242787324"/>
              </p:ext>
            </p:extLst>
          </p:nvPr>
        </p:nvGraphicFramePr>
        <p:xfrm>
          <a:off x="1200150" y="4422019"/>
          <a:ext cx="3617964" cy="1959732"/>
        </p:xfrm>
        <a:graphic>
          <a:graphicData uri="http://schemas.openxmlformats.org/drawingml/2006/table">
            <a:tbl>
              <a:tblPr firstRow="1" bandRow="1"/>
              <a:tblGrid>
                <a:gridCol w="3617964">
                  <a:extLst>
                    <a:ext uri="{9D8B030D-6E8A-4147-A177-3AD203B41FA5}">
                      <a16:colId xmlns:a16="http://schemas.microsoft.com/office/drawing/2014/main" val="4208656064"/>
                    </a:ext>
                  </a:extLst>
                </a:gridCol>
              </a:tblGrid>
              <a:tr h="32662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noProof="0" dirty="0">
                          <a:solidFill>
                            <a:schemeClr val="bg1"/>
                          </a:solidFill>
                          <a:latin typeface="Arial" panose="020B0604020202020204" pitchFamily="34" charset="0"/>
                          <a:ea typeface="+mn-ea"/>
                          <a:cs typeface="Arial" panose="020B0604020202020204" pitchFamily="34" charset="0"/>
                        </a:rPr>
                        <a:t>The UK</a:t>
                      </a:r>
                    </a:p>
                  </a:txBody>
                  <a:tcPr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A3C7E5"/>
                    </a:solidFill>
                  </a:tcPr>
                </a:tc>
                <a:extLst>
                  <a:ext uri="{0D108BD9-81ED-4DB2-BD59-A6C34878D82A}">
                    <a16:rowId xmlns:a16="http://schemas.microsoft.com/office/drawing/2014/main" val="469797642"/>
                  </a:ext>
                </a:extLst>
              </a:tr>
              <a:tr h="32662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noProof="0" dirty="0">
                          <a:solidFill>
                            <a:schemeClr val="bg1"/>
                          </a:solidFill>
                          <a:latin typeface="Arial" panose="020B0604020202020204" pitchFamily="34" charset="0"/>
                          <a:ea typeface="+mn-ea"/>
                          <a:cs typeface="Arial" panose="020B0604020202020204" pitchFamily="34" charset="0"/>
                        </a:rPr>
                        <a:t>Germany</a:t>
                      </a:r>
                    </a:p>
                  </a:txBody>
                  <a:tcPr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3399725466"/>
                  </a:ext>
                </a:extLst>
              </a:tr>
              <a:tr h="32662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noProof="0" dirty="0">
                          <a:solidFill>
                            <a:schemeClr val="bg1"/>
                          </a:solidFill>
                          <a:latin typeface="Arial" panose="020B0604020202020204" pitchFamily="34" charset="0"/>
                          <a:ea typeface="+mn-ea"/>
                          <a:cs typeface="Arial" panose="020B0604020202020204" pitchFamily="34" charset="0"/>
                        </a:rPr>
                        <a:t>France</a:t>
                      </a:r>
                    </a:p>
                  </a:txBody>
                  <a:tcPr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77885672"/>
                  </a:ext>
                </a:extLst>
              </a:tr>
              <a:tr h="32662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noProof="0" dirty="0">
                          <a:solidFill>
                            <a:schemeClr val="bg1"/>
                          </a:solidFill>
                          <a:latin typeface="Arial" panose="020B0604020202020204" pitchFamily="34" charset="0"/>
                          <a:ea typeface="+mn-ea"/>
                          <a:cs typeface="Arial" panose="020B0604020202020204" pitchFamily="34" charset="0"/>
                        </a:rPr>
                        <a:t>Poland</a:t>
                      </a:r>
                    </a:p>
                  </a:txBody>
                  <a:tcPr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3027244098"/>
                  </a:ext>
                </a:extLst>
              </a:tr>
              <a:tr h="32662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noProof="0" dirty="0">
                          <a:solidFill>
                            <a:schemeClr val="bg1"/>
                          </a:solidFill>
                          <a:latin typeface="Arial" panose="020B0604020202020204" pitchFamily="34" charset="0"/>
                          <a:ea typeface="+mn-ea"/>
                          <a:cs typeface="Arial" panose="020B0604020202020204" pitchFamily="34" charset="0"/>
                        </a:rPr>
                        <a:t>The Netherlands</a:t>
                      </a:r>
                    </a:p>
                  </a:txBody>
                  <a:tcPr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2872524495"/>
                  </a:ext>
                </a:extLst>
              </a:tr>
              <a:tr h="32662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noProof="0" dirty="0">
                          <a:solidFill>
                            <a:schemeClr val="bg1"/>
                          </a:solidFill>
                          <a:latin typeface="Arial" panose="020B0604020202020204" pitchFamily="34" charset="0"/>
                          <a:ea typeface="+mn-ea"/>
                          <a:cs typeface="Arial" panose="020B0604020202020204" pitchFamily="34" charset="0"/>
                        </a:rPr>
                        <a:t>Belgium</a:t>
                      </a:r>
                    </a:p>
                  </a:txBody>
                  <a:tcPr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2214252487"/>
                  </a:ext>
                </a:extLst>
              </a:tr>
            </a:tbl>
          </a:graphicData>
        </a:graphic>
      </p:graphicFrame>
      <p:sp>
        <p:nvSpPr>
          <p:cNvPr id="12" name="TextBox 11">
            <a:extLst>
              <a:ext uri="{FF2B5EF4-FFF2-40B4-BE49-F238E27FC236}">
                <a16:creationId xmlns:a16="http://schemas.microsoft.com/office/drawing/2014/main" id="{B001E8C3-1002-2F5C-BD40-0E09DB0BD31E}"/>
              </a:ext>
            </a:extLst>
          </p:cNvPr>
          <p:cNvSpPr txBox="1">
            <a:spLocks/>
          </p:cNvSpPr>
          <p:nvPr/>
        </p:nvSpPr>
        <p:spPr>
          <a:xfrm>
            <a:off x="480365" y="6524625"/>
            <a:ext cx="7097725" cy="226413"/>
          </a:xfrm>
          <a:prstGeom prst="rect">
            <a:avLst/>
          </a:prstGeom>
          <a:noFill/>
        </p:spPr>
        <p:txBody>
          <a:bodyPr wrap="square" lIns="0" tIns="0" rIns="0" bIns="0" rtlCol="0">
            <a:noAutofit/>
          </a:bodyPr>
          <a:lstStyle/>
          <a:p>
            <a:pPr algn="l"/>
            <a:r>
              <a:rPr lang="en-GB" sz="800" noProof="0" dirty="0">
                <a:solidFill>
                  <a:schemeClr val="bg1">
                    <a:lumMod val="75000"/>
                  </a:schemeClr>
                </a:solidFill>
                <a:latin typeface="Arial" panose="020B0604020202020204" pitchFamily="34" charset="0"/>
              </a:rPr>
              <a:t>Further in this chapter: EU avrg. = the average of the six investigated markets</a:t>
            </a:r>
          </a:p>
        </p:txBody>
      </p:sp>
    </p:spTree>
    <p:extLst>
      <p:ext uri="{BB962C8B-B14F-4D97-AF65-F5344CB8AC3E}">
        <p14:creationId xmlns:p14="http://schemas.microsoft.com/office/powerpoint/2010/main" val="262619262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FD45C0-6C77-C751-5608-0DFE544681F6}"/>
            </a:ext>
          </a:extLst>
        </p:cNvPr>
        <p:cNvGrpSpPr/>
        <p:nvPr/>
      </p:nvGrpSpPr>
      <p:grpSpPr>
        <a:xfrm>
          <a:off x="0" y="0"/>
          <a:ext cx="0" cy="0"/>
          <a:chOff x="0" y="0"/>
          <a:chExt cx="0" cy="0"/>
        </a:xfrm>
      </p:grpSpPr>
      <p:pic>
        <p:nvPicPr>
          <p:cNvPr id="36" name="Picture 35" descr="Silhouette of a construction site">
            <a:extLst>
              <a:ext uri="{FF2B5EF4-FFF2-40B4-BE49-F238E27FC236}">
                <a16:creationId xmlns:a16="http://schemas.microsoft.com/office/drawing/2014/main" id="{B576B050-9564-48D2-D625-D5DE72CF1C79}"/>
              </a:ext>
            </a:extLst>
          </p:cNvPr>
          <p:cNvPicPr>
            <a:picLocks noChangeAspect="1"/>
          </p:cNvPicPr>
          <p:nvPr/>
        </p:nvPicPr>
        <p:blipFill rotWithShape="1">
          <a:blip r:embed="rId3" cstate="screen">
            <a:alphaModFix amt="10000"/>
            <a:extLst>
              <a:ext uri="{28A0092B-C50C-407E-A947-70E740481C1C}">
                <a14:useLocalDpi xmlns:a14="http://schemas.microsoft.com/office/drawing/2010/main" val="0"/>
              </a:ext>
            </a:extLst>
          </a:blip>
          <a:srcRect/>
          <a:stretch>
            <a:fillRect/>
          </a:stretch>
        </p:blipFill>
        <p:spPr>
          <a:xfrm>
            <a:off x="0" y="0"/>
            <a:ext cx="4500350" cy="6858000"/>
          </a:xfrm>
          <a:prstGeom prst="rect">
            <a:avLst/>
          </a:prstGeom>
        </p:spPr>
      </p:pic>
      <p:sp>
        <p:nvSpPr>
          <p:cNvPr id="5" name="Text Placeholder 4">
            <a:extLst>
              <a:ext uri="{FF2B5EF4-FFF2-40B4-BE49-F238E27FC236}">
                <a16:creationId xmlns:a16="http://schemas.microsoft.com/office/drawing/2014/main" id="{C1AA3A11-6170-8527-BED3-0A3FA683A82F}"/>
              </a:ext>
            </a:extLst>
          </p:cNvPr>
          <p:cNvSpPr>
            <a:spLocks noGrp="1"/>
          </p:cNvSpPr>
          <p:nvPr>
            <p:ph type="body" sz="quarter" idx="15"/>
          </p:nvPr>
        </p:nvSpPr>
        <p:spPr>
          <a:xfrm>
            <a:off x="480595" y="408782"/>
            <a:ext cx="3279874" cy="537367"/>
          </a:xfrm>
        </p:spPr>
        <p:txBody>
          <a:bodyPr anchor="t"/>
          <a:lstStyle/>
          <a:p>
            <a:r>
              <a:rPr lang="en-GB" sz="2400" noProof="0" dirty="0"/>
              <a:t>THE UK: </a:t>
            </a:r>
          </a:p>
          <a:p>
            <a:r>
              <a:rPr lang="en-GB" sz="1400" b="0" noProof="0" dirty="0"/>
              <a:t>THE BUSINESS OVERVIEW AND MARKET OUTLOOK</a:t>
            </a:r>
          </a:p>
        </p:txBody>
      </p:sp>
      <p:sp>
        <p:nvSpPr>
          <p:cNvPr id="9" name="Tijdelijke aanduiding voor tekst 20">
            <a:extLst>
              <a:ext uri="{FF2B5EF4-FFF2-40B4-BE49-F238E27FC236}">
                <a16:creationId xmlns:a16="http://schemas.microsoft.com/office/drawing/2014/main" id="{211014F5-5E11-B326-54DE-9F15CD74044B}"/>
              </a:ext>
            </a:extLst>
          </p:cNvPr>
          <p:cNvSpPr>
            <a:spLocks noGrp="1"/>
          </p:cNvSpPr>
          <p:nvPr>
            <p:ph type="body" sz="quarter" idx="16"/>
          </p:nvPr>
        </p:nvSpPr>
        <p:spPr>
          <a:xfrm>
            <a:off x="479425" y="2214561"/>
            <a:ext cx="3817084" cy="4167190"/>
          </a:xfrm>
        </p:spPr>
        <p:txBody>
          <a:bodyPr anchor="ctr"/>
          <a:lstStyle/>
          <a:p>
            <a:pPr lvl="0" eaLnBrk="0" fontAlgn="base" hangingPunct="0">
              <a:spcBef>
                <a:spcPct val="0"/>
              </a:spcBef>
              <a:spcAft>
                <a:spcPct val="0"/>
              </a:spcAft>
            </a:pPr>
            <a:r>
              <a:rPr lang="en-US" altLang="en-NL" b="1" dirty="0"/>
              <a:t>Lorem ipsum dolor sit </a:t>
            </a:r>
            <a:r>
              <a:rPr lang="en-US" altLang="en-NL" b="1" dirty="0" err="1"/>
              <a:t>amet</a:t>
            </a:r>
            <a:r>
              <a:rPr lang="en-US" altLang="en-NL" b="1" dirty="0"/>
              <a:t>, </a:t>
            </a:r>
            <a:r>
              <a:rPr lang="en-US" altLang="en-NL" b="1" dirty="0" err="1"/>
              <a:t>consectetuer</a:t>
            </a:r>
            <a:r>
              <a:rPr lang="en-US" altLang="en-NL" b="1" dirty="0"/>
              <a:t> </a:t>
            </a:r>
            <a:r>
              <a:rPr lang="en-US" altLang="en-NL" b="1" dirty="0" err="1"/>
              <a:t>adipiscing</a:t>
            </a:r>
            <a:r>
              <a:rPr lang="en-US" altLang="en-NL" b="1" dirty="0"/>
              <a:t> </a:t>
            </a:r>
            <a:r>
              <a:rPr lang="en-US" altLang="en-NL" b="1" dirty="0" err="1"/>
              <a:t>elit</a:t>
            </a:r>
            <a:r>
              <a:rPr lang="en-US" altLang="en-NL" b="1" dirty="0"/>
              <a:t>. </a:t>
            </a:r>
          </a:p>
          <a:p>
            <a:pPr lvl="0" eaLnBrk="0" fontAlgn="base" hangingPunct="0">
              <a:spcBef>
                <a:spcPct val="0"/>
              </a:spcBef>
              <a:spcAft>
                <a:spcPct val="0"/>
              </a:spcAft>
            </a:pPr>
            <a:endParaRPr lang="hr-HR" altLang="en-NL" b="1" dirty="0"/>
          </a:p>
          <a:p>
            <a:pPr lvl="0" eaLnBrk="0" fontAlgn="base" hangingPunct="0">
              <a:spcBef>
                <a:spcPct val="0"/>
              </a:spcBef>
              <a:spcAft>
                <a:spcPct val="0"/>
              </a:spcAft>
            </a:pPr>
            <a:r>
              <a:rPr lang="en-US" altLang="en-NL" dirty="0"/>
              <a:t>Lorem ipsum dolor sit </a:t>
            </a:r>
            <a:r>
              <a:rPr lang="en-US" altLang="en-NL" dirty="0" err="1"/>
              <a:t>amet</a:t>
            </a:r>
            <a:r>
              <a:rPr lang="en-US" altLang="en-NL" dirty="0"/>
              <a:t>, </a:t>
            </a:r>
            <a:r>
              <a:rPr lang="en-US" altLang="en-NL" dirty="0" err="1"/>
              <a:t>consectetuer</a:t>
            </a:r>
            <a:r>
              <a:rPr lang="en-US" altLang="en-NL" dirty="0"/>
              <a:t> </a:t>
            </a:r>
            <a:r>
              <a:rPr lang="en-US" altLang="en-NL" dirty="0" err="1"/>
              <a:t>adipiscing</a:t>
            </a:r>
            <a:r>
              <a:rPr lang="en-US" altLang="en-NL" dirty="0"/>
              <a:t> </a:t>
            </a:r>
            <a:r>
              <a:rPr lang="en-US" altLang="en-NL" dirty="0" err="1"/>
              <a:t>elit</a:t>
            </a:r>
            <a:r>
              <a:rPr lang="en-US" altLang="en-NL" dirty="0"/>
              <a:t>.</a:t>
            </a:r>
          </a:p>
          <a:p>
            <a:pPr lvl="0" eaLnBrk="0" fontAlgn="base" hangingPunct="0">
              <a:spcBef>
                <a:spcPct val="0"/>
              </a:spcBef>
              <a:spcAft>
                <a:spcPct val="0"/>
              </a:spcAft>
            </a:pPr>
            <a:endParaRPr lang="en-US" altLang="en-NL" dirty="0"/>
          </a:p>
          <a:p>
            <a:pPr eaLnBrk="0" fontAlgn="base" hangingPunct="0">
              <a:spcBef>
                <a:spcPct val="0"/>
              </a:spcBef>
              <a:spcAft>
                <a:spcPct val="0"/>
              </a:spcAft>
            </a:pPr>
            <a:r>
              <a:rPr lang="en-US" altLang="en-NL" dirty="0"/>
              <a:t>Lorem ipsum dolor sit </a:t>
            </a:r>
            <a:r>
              <a:rPr lang="en-US" altLang="en-NL" dirty="0" err="1"/>
              <a:t>amet</a:t>
            </a:r>
            <a:r>
              <a:rPr lang="en-US" altLang="en-NL" dirty="0"/>
              <a:t>, </a:t>
            </a:r>
            <a:r>
              <a:rPr lang="en-US" altLang="en-NL" dirty="0" err="1"/>
              <a:t>consectetuer</a:t>
            </a:r>
            <a:r>
              <a:rPr lang="en-US" altLang="en-NL" dirty="0"/>
              <a:t> </a:t>
            </a:r>
            <a:r>
              <a:rPr lang="en-US" altLang="en-NL" dirty="0" err="1"/>
              <a:t>adipiscing</a:t>
            </a:r>
            <a:r>
              <a:rPr lang="en-US" altLang="en-NL" dirty="0"/>
              <a:t> </a:t>
            </a:r>
            <a:r>
              <a:rPr lang="en-US" altLang="en-NL" dirty="0" err="1"/>
              <a:t>elit</a:t>
            </a:r>
            <a:r>
              <a:rPr lang="en-US" altLang="en-NL" dirty="0"/>
              <a:t>. </a:t>
            </a:r>
          </a:p>
          <a:p>
            <a:pPr eaLnBrk="0" fontAlgn="base" hangingPunct="0">
              <a:spcBef>
                <a:spcPct val="0"/>
              </a:spcBef>
              <a:spcAft>
                <a:spcPct val="0"/>
              </a:spcAft>
            </a:pPr>
            <a:endParaRPr lang="hr-HR" altLang="en-NL" dirty="0"/>
          </a:p>
          <a:p>
            <a:pPr eaLnBrk="0" fontAlgn="base" hangingPunct="0">
              <a:spcBef>
                <a:spcPct val="0"/>
              </a:spcBef>
              <a:spcAft>
                <a:spcPct val="0"/>
              </a:spcAft>
            </a:pPr>
            <a:r>
              <a:rPr lang="en-US" altLang="en-NL" dirty="0"/>
              <a:t>Lorem ipsum dolor sit </a:t>
            </a:r>
            <a:r>
              <a:rPr lang="en-US" altLang="en-NL" dirty="0" err="1"/>
              <a:t>amet</a:t>
            </a:r>
            <a:r>
              <a:rPr lang="en-US" altLang="en-NL" dirty="0"/>
              <a:t>, </a:t>
            </a:r>
            <a:r>
              <a:rPr lang="en-US" altLang="en-NL" dirty="0" err="1"/>
              <a:t>consectetuer</a:t>
            </a:r>
            <a:r>
              <a:rPr lang="en-US" altLang="en-NL" dirty="0"/>
              <a:t> </a:t>
            </a:r>
            <a:r>
              <a:rPr lang="en-US" altLang="en-NL" dirty="0" err="1"/>
              <a:t>adipiscing</a:t>
            </a:r>
            <a:r>
              <a:rPr lang="en-US" altLang="en-NL" dirty="0"/>
              <a:t> </a:t>
            </a:r>
            <a:r>
              <a:rPr lang="en-US" altLang="en-NL" dirty="0" err="1"/>
              <a:t>elit</a:t>
            </a:r>
            <a:r>
              <a:rPr lang="en-US" altLang="en-NL" dirty="0"/>
              <a:t>. </a:t>
            </a:r>
            <a:endParaRPr lang="en-GB" dirty="0"/>
          </a:p>
        </p:txBody>
      </p:sp>
      <p:sp>
        <p:nvSpPr>
          <p:cNvPr id="10" name="Tijdelijke aanduiding voor tekst 5">
            <a:extLst>
              <a:ext uri="{FF2B5EF4-FFF2-40B4-BE49-F238E27FC236}">
                <a16:creationId xmlns:a16="http://schemas.microsoft.com/office/drawing/2014/main" id="{0AFA3FC5-F980-EE6B-AF21-7A76DD7F35FF}"/>
              </a:ext>
            </a:extLst>
          </p:cNvPr>
          <p:cNvSpPr txBox="1">
            <a:spLocks/>
          </p:cNvSpPr>
          <p:nvPr/>
        </p:nvSpPr>
        <p:spPr>
          <a:xfrm>
            <a:off x="479425" y="1196975"/>
            <a:ext cx="3817084" cy="768710"/>
          </a:xfrm>
          <a:prstGeom prst="rect">
            <a:avLst/>
          </a:prstGeom>
          <a:noFill/>
          <a:ln>
            <a:noFill/>
          </a:ln>
        </p:spPr>
        <p:txBody>
          <a:bodyPr vert="horz" lIns="0" tIns="0" rIns="0" bIns="0" rtlCol="0" anchor="b" anchorCtr="0">
            <a:noAutofit/>
          </a:bodyPr>
          <a:lstStyle>
            <a:lvl1pPr marL="0" indent="0" algn="l" defTabSz="914400" rtl="0" eaLnBrk="1" latinLnBrk="0" hangingPunct="1">
              <a:lnSpc>
                <a:spcPct val="100000"/>
              </a:lnSpc>
              <a:spcBef>
                <a:spcPts val="0"/>
              </a:spcBef>
              <a:buFont typeface="Arial" panose="020B0604020202020204" pitchFamily="34" charset="0"/>
              <a:buNone/>
              <a:defRPr sz="1400" b="0" kern="1200" baseline="0">
                <a:ln>
                  <a:noFill/>
                </a:ln>
                <a:solidFill>
                  <a:srgbClr val="0A5D7A"/>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eaLnBrk="0" fontAlgn="base" hangingPunct="0">
              <a:spcBef>
                <a:spcPct val="0"/>
              </a:spcBef>
              <a:spcAft>
                <a:spcPct val="0"/>
              </a:spcAft>
            </a:pPr>
            <a:r>
              <a:rPr lang="en-US" altLang="en-NL" b="1" dirty="0"/>
              <a:t>Lorem ipsum dolor sit </a:t>
            </a:r>
            <a:r>
              <a:rPr lang="en-US" altLang="en-NL" b="1" dirty="0" err="1"/>
              <a:t>amet</a:t>
            </a:r>
            <a:r>
              <a:rPr lang="en-US" altLang="en-NL" b="1" dirty="0"/>
              <a:t>, </a:t>
            </a:r>
            <a:r>
              <a:rPr lang="en-US" altLang="en-NL" b="1" dirty="0" err="1"/>
              <a:t>consectetuer</a:t>
            </a:r>
            <a:r>
              <a:rPr lang="en-US" altLang="en-NL" b="1" dirty="0"/>
              <a:t> </a:t>
            </a:r>
            <a:r>
              <a:rPr lang="en-US" altLang="en-NL" b="1" dirty="0" err="1"/>
              <a:t>adipiscing</a:t>
            </a:r>
            <a:r>
              <a:rPr lang="en-US" altLang="en-NL" b="1" dirty="0"/>
              <a:t> </a:t>
            </a:r>
            <a:r>
              <a:rPr lang="en-US" altLang="en-NL" b="1" dirty="0" err="1"/>
              <a:t>elit</a:t>
            </a:r>
            <a:r>
              <a:rPr lang="en-US" altLang="en-NL" b="1" dirty="0"/>
              <a:t>. </a:t>
            </a:r>
          </a:p>
        </p:txBody>
      </p:sp>
      <p:sp>
        <p:nvSpPr>
          <p:cNvPr id="11" name="TextBox 10">
            <a:extLst>
              <a:ext uri="{FF2B5EF4-FFF2-40B4-BE49-F238E27FC236}">
                <a16:creationId xmlns:a16="http://schemas.microsoft.com/office/drawing/2014/main" id="{29777BA7-2F24-C2D1-6BCE-60DECCD5D1B8}"/>
              </a:ext>
            </a:extLst>
          </p:cNvPr>
          <p:cNvSpPr txBox="1"/>
          <p:nvPr/>
        </p:nvSpPr>
        <p:spPr>
          <a:xfrm>
            <a:off x="5276117" y="3649587"/>
            <a:ext cx="4598326" cy="282363"/>
          </a:xfrm>
          <a:prstGeom prst="rect">
            <a:avLst/>
          </a:prstGeom>
          <a:noFill/>
        </p:spPr>
        <p:txBody>
          <a:bodyPr wrap="square" lIns="0" tIns="0" rIns="0" bIns="0" rtlCol="0" anchor="ctr">
            <a:noAutofit/>
          </a:bodyPr>
          <a:lstStyle/>
          <a:p>
            <a:pPr algn="l"/>
            <a:r>
              <a:rPr lang="en-GB" sz="1050" b="1" noProof="0" dirty="0">
                <a:solidFill>
                  <a:srgbClr val="0A5D7A"/>
                </a:solidFill>
              </a:rPr>
              <a:t>TURNOVER DEVELOPMENT</a:t>
            </a:r>
          </a:p>
          <a:p>
            <a:pPr algn="l"/>
            <a:r>
              <a:rPr lang="en-GB" sz="800" noProof="0" dirty="0">
                <a:solidFill>
                  <a:srgbClr val="A6A6A6"/>
                </a:solidFill>
              </a:rPr>
              <a:t>Balance: share of installers reporting </a:t>
            </a:r>
            <a:r>
              <a:rPr lang="en-GB" sz="800" noProof="0" dirty="0">
                <a:solidFill>
                  <a:srgbClr val="0A5D7A"/>
                </a:solidFill>
              </a:rPr>
              <a:t>INCREASE</a:t>
            </a:r>
            <a:r>
              <a:rPr lang="en-GB" sz="800" noProof="0" dirty="0">
                <a:solidFill>
                  <a:srgbClr val="A6A6A6"/>
                </a:solidFill>
              </a:rPr>
              <a:t> minus share of installers reporting </a:t>
            </a:r>
            <a:r>
              <a:rPr lang="en-GB" sz="800" noProof="0" dirty="0">
                <a:solidFill>
                  <a:schemeClr val="accent4"/>
                </a:solidFill>
              </a:rPr>
              <a:t>DECREASE</a:t>
            </a:r>
          </a:p>
        </p:txBody>
      </p:sp>
      <p:sp>
        <p:nvSpPr>
          <p:cNvPr id="12" name="TextBox 11">
            <a:extLst>
              <a:ext uri="{FF2B5EF4-FFF2-40B4-BE49-F238E27FC236}">
                <a16:creationId xmlns:a16="http://schemas.microsoft.com/office/drawing/2014/main" id="{E55A6265-76DF-E30D-1392-CEC9AB5D9377}"/>
              </a:ext>
            </a:extLst>
          </p:cNvPr>
          <p:cNvSpPr txBox="1"/>
          <p:nvPr/>
        </p:nvSpPr>
        <p:spPr>
          <a:xfrm>
            <a:off x="5227937" y="1505236"/>
            <a:ext cx="3319670" cy="269878"/>
          </a:xfrm>
          <a:prstGeom prst="rect">
            <a:avLst/>
          </a:prstGeom>
          <a:noFill/>
        </p:spPr>
        <p:txBody>
          <a:bodyPr wrap="square" lIns="0" tIns="0" rIns="0" bIns="0" rtlCol="0" anchor="ctr">
            <a:noAutofit/>
          </a:bodyPr>
          <a:lstStyle/>
          <a:p>
            <a:pPr algn="l"/>
            <a:r>
              <a:rPr lang="en-GB" sz="1050" b="1" noProof="0" dirty="0">
                <a:solidFill>
                  <a:srgbClr val="0A5D7A"/>
                </a:solidFill>
              </a:rPr>
              <a:t>GLOBAL ECONOMIC OUTLOOK (2027)</a:t>
            </a:r>
          </a:p>
        </p:txBody>
      </p:sp>
      <p:sp>
        <p:nvSpPr>
          <p:cNvPr id="13" name="TextBox 12">
            <a:extLst>
              <a:ext uri="{FF2B5EF4-FFF2-40B4-BE49-F238E27FC236}">
                <a16:creationId xmlns:a16="http://schemas.microsoft.com/office/drawing/2014/main" id="{4E0D3AEB-65C6-E920-D5CF-85C6F16C48A0}"/>
              </a:ext>
            </a:extLst>
          </p:cNvPr>
          <p:cNvSpPr txBox="1"/>
          <p:nvPr/>
        </p:nvSpPr>
        <p:spPr>
          <a:xfrm>
            <a:off x="5230329" y="5062787"/>
            <a:ext cx="3319670" cy="269878"/>
          </a:xfrm>
          <a:prstGeom prst="rect">
            <a:avLst/>
          </a:prstGeom>
          <a:noFill/>
        </p:spPr>
        <p:txBody>
          <a:bodyPr wrap="square" lIns="0" tIns="0" rIns="0" bIns="0" rtlCol="0" anchor="ctr">
            <a:noAutofit/>
          </a:bodyPr>
          <a:lstStyle/>
          <a:p>
            <a:pPr algn="l"/>
            <a:r>
              <a:rPr lang="en-GB" sz="1050" b="1" noProof="0" dirty="0">
                <a:solidFill>
                  <a:srgbClr val="0A5D7A"/>
                </a:solidFill>
              </a:rPr>
              <a:t>ORDERBOOK DEVELOPMENT </a:t>
            </a:r>
            <a:r>
              <a:rPr lang="en-GB" sz="900" b="1" noProof="0" dirty="0">
                <a:solidFill>
                  <a:srgbClr val="A6A6A6"/>
                </a:solidFill>
              </a:rPr>
              <a:t>(in months)</a:t>
            </a:r>
            <a:endParaRPr lang="en-GB" sz="1050" b="1" noProof="0" dirty="0">
              <a:solidFill>
                <a:srgbClr val="A6A6A6"/>
              </a:solidFill>
            </a:endParaRPr>
          </a:p>
        </p:txBody>
      </p:sp>
      <p:sp>
        <p:nvSpPr>
          <p:cNvPr id="14" name="TextBox 13">
            <a:extLst>
              <a:ext uri="{FF2B5EF4-FFF2-40B4-BE49-F238E27FC236}">
                <a16:creationId xmlns:a16="http://schemas.microsoft.com/office/drawing/2014/main" id="{49C9E6DA-17D8-DBBE-3041-7601335CEBC5}"/>
              </a:ext>
            </a:extLst>
          </p:cNvPr>
          <p:cNvSpPr txBox="1"/>
          <p:nvPr/>
        </p:nvSpPr>
        <p:spPr>
          <a:xfrm>
            <a:off x="5282393" y="2650819"/>
            <a:ext cx="3319670" cy="269878"/>
          </a:xfrm>
          <a:prstGeom prst="rect">
            <a:avLst/>
          </a:prstGeom>
          <a:noFill/>
        </p:spPr>
        <p:txBody>
          <a:bodyPr wrap="square" lIns="0" tIns="0" rIns="0" bIns="0" rtlCol="0" anchor="ctr">
            <a:noAutofit/>
          </a:bodyPr>
          <a:lstStyle/>
          <a:p>
            <a:pPr algn="l"/>
            <a:r>
              <a:rPr lang="en-GB" sz="1050" b="1" noProof="0" dirty="0">
                <a:solidFill>
                  <a:srgbClr val="0A5D7A"/>
                </a:solidFill>
              </a:rPr>
              <a:t>GROWING SEGMENTS</a:t>
            </a:r>
          </a:p>
        </p:txBody>
      </p:sp>
      <p:pic>
        <p:nvPicPr>
          <p:cNvPr id="16" name="Graphic 15" descr="City with solid fill">
            <a:extLst>
              <a:ext uri="{FF2B5EF4-FFF2-40B4-BE49-F238E27FC236}">
                <a16:creationId xmlns:a16="http://schemas.microsoft.com/office/drawing/2014/main" id="{ED369237-0413-3B39-E3EF-7DB3C8176C3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496259" y="2936946"/>
            <a:ext cx="391513" cy="391513"/>
          </a:xfrm>
          <a:prstGeom prst="rect">
            <a:avLst/>
          </a:prstGeom>
        </p:spPr>
      </p:pic>
      <p:pic>
        <p:nvPicPr>
          <p:cNvPr id="20" name="Graphic 19" descr="House with solid fill">
            <a:extLst>
              <a:ext uri="{FF2B5EF4-FFF2-40B4-BE49-F238E27FC236}">
                <a16:creationId xmlns:a16="http://schemas.microsoft.com/office/drawing/2014/main" id="{6C424B48-86A3-C1A8-6222-F314E475A75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313015" y="2936947"/>
            <a:ext cx="391513" cy="391513"/>
          </a:xfrm>
          <a:prstGeom prst="rect">
            <a:avLst/>
          </a:prstGeom>
        </p:spPr>
      </p:pic>
      <p:sp>
        <p:nvSpPr>
          <p:cNvPr id="23" name="TextBox 22">
            <a:extLst>
              <a:ext uri="{FF2B5EF4-FFF2-40B4-BE49-F238E27FC236}">
                <a16:creationId xmlns:a16="http://schemas.microsoft.com/office/drawing/2014/main" id="{684F888A-5FC4-9A88-7D42-4233FED89DED}"/>
              </a:ext>
            </a:extLst>
          </p:cNvPr>
          <p:cNvSpPr txBox="1"/>
          <p:nvPr/>
        </p:nvSpPr>
        <p:spPr>
          <a:xfrm>
            <a:off x="5786265" y="2997762"/>
            <a:ext cx="425049" cy="269878"/>
          </a:xfrm>
          <a:prstGeom prst="rect">
            <a:avLst/>
          </a:prstGeom>
          <a:noFill/>
        </p:spPr>
        <p:txBody>
          <a:bodyPr wrap="square" lIns="0" tIns="0" rIns="0" bIns="0" rtlCol="0" anchor="b">
            <a:noAutofit/>
          </a:bodyPr>
          <a:lstStyle/>
          <a:p>
            <a:pPr algn="l"/>
            <a:r>
              <a:rPr lang="hr-HR" sz="1050" b="1" noProof="0" dirty="0">
                <a:solidFill>
                  <a:srgbClr val="0A5D7A"/>
                </a:solidFill>
              </a:rPr>
              <a:t>XX</a:t>
            </a:r>
            <a:r>
              <a:rPr lang="en-GB" sz="1050" b="1" noProof="0" dirty="0">
                <a:solidFill>
                  <a:srgbClr val="0A5D7A"/>
                </a:solidFill>
              </a:rPr>
              <a:t>%</a:t>
            </a:r>
          </a:p>
        </p:txBody>
      </p:sp>
      <p:sp>
        <p:nvSpPr>
          <p:cNvPr id="24" name="TextBox 23">
            <a:extLst>
              <a:ext uri="{FF2B5EF4-FFF2-40B4-BE49-F238E27FC236}">
                <a16:creationId xmlns:a16="http://schemas.microsoft.com/office/drawing/2014/main" id="{6E63F7E1-01C3-72DB-A1D2-64F0799A9386}"/>
              </a:ext>
            </a:extLst>
          </p:cNvPr>
          <p:cNvSpPr txBox="1"/>
          <p:nvPr/>
        </p:nvSpPr>
        <p:spPr>
          <a:xfrm>
            <a:off x="6969509" y="2997762"/>
            <a:ext cx="425049" cy="269878"/>
          </a:xfrm>
          <a:prstGeom prst="rect">
            <a:avLst/>
          </a:prstGeom>
          <a:noFill/>
        </p:spPr>
        <p:txBody>
          <a:bodyPr wrap="square" lIns="0" tIns="0" rIns="0" bIns="0" rtlCol="0" anchor="b">
            <a:noAutofit/>
          </a:bodyPr>
          <a:lstStyle/>
          <a:p>
            <a:pPr algn="l"/>
            <a:r>
              <a:rPr lang="hr-HR" sz="1050" b="1" noProof="0" dirty="0">
                <a:solidFill>
                  <a:srgbClr val="0A5D7A"/>
                </a:solidFill>
              </a:rPr>
              <a:t>XX</a:t>
            </a:r>
            <a:r>
              <a:rPr lang="en-GB" sz="1050" b="1" noProof="0" dirty="0">
                <a:solidFill>
                  <a:srgbClr val="0A5D7A"/>
                </a:solidFill>
              </a:rPr>
              <a:t> %</a:t>
            </a:r>
          </a:p>
        </p:txBody>
      </p:sp>
      <p:pic>
        <p:nvPicPr>
          <p:cNvPr id="26" name="Graphic 25" descr="Bar graph with downward trend with solid fill">
            <a:extLst>
              <a:ext uri="{FF2B5EF4-FFF2-40B4-BE49-F238E27FC236}">
                <a16:creationId xmlns:a16="http://schemas.microsoft.com/office/drawing/2014/main" id="{93093F6E-F5DF-4BAE-0E2A-14EAF04ADC3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236800" y="1965685"/>
            <a:ext cx="391250" cy="391250"/>
          </a:xfrm>
          <a:prstGeom prst="rect">
            <a:avLst/>
          </a:prstGeom>
        </p:spPr>
      </p:pic>
      <p:pic>
        <p:nvPicPr>
          <p:cNvPr id="28" name="Graphic 27" descr="Bar graph with upward trend with solid fill">
            <a:extLst>
              <a:ext uri="{FF2B5EF4-FFF2-40B4-BE49-F238E27FC236}">
                <a16:creationId xmlns:a16="http://schemas.microsoft.com/office/drawing/2014/main" id="{42BEC708-EBCB-66FE-045B-1F4BBC40700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547564" y="1988817"/>
            <a:ext cx="391250" cy="391250"/>
          </a:xfrm>
          <a:prstGeom prst="rect">
            <a:avLst/>
          </a:prstGeom>
        </p:spPr>
      </p:pic>
      <p:sp>
        <p:nvSpPr>
          <p:cNvPr id="29" name="TextBox 28">
            <a:extLst>
              <a:ext uri="{FF2B5EF4-FFF2-40B4-BE49-F238E27FC236}">
                <a16:creationId xmlns:a16="http://schemas.microsoft.com/office/drawing/2014/main" id="{BC9134C7-792E-62CA-56CA-9AAAE9B5BA2A}"/>
              </a:ext>
            </a:extLst>
          </p:cNvPr>
          <p:cNvSpPr txBox="1"/>
          <p:nvPr/>
        </p:nvSpPr>
        <p:spPr>
          <a:xfrm>
            <a:off x="5706566" y="2008103"/>
            <a:ext cx="425049" cy="269878"/>
          </a:xfrm>
          <a:prstGeom prst="rect">
            <a:avLst/>
          </a:prstGeom>
          <a:noFill/>
        </p:spPr>
        <p:txBody>
          <a:bodyPr wrap="square" lIns="0" tIns="0" rIns="0" bIns="0" rtlCol="0" anchor="b">
            <a:noAutofit/>
          </a:bodyPr>
          <a:lstStyle/>
          <a:p>
            <a:pPr algn="l"/>
            <a:r>
              <a:rPr lang="hr-HR" sz="1050" b="1" noProof="0" dirty="0">
                <a:solidFill>
                  <a:srgbClr val="EF7D00"/>
                </a:solidFill>
              </a:rPr>
              <a:t>XX</a:t>
            </a:r>
            <a:r>
              <a:rPr lang="en-GB" sz="1050" b="1" noProof="0" dirty="0">
                <a:solidFill>
                  <a:srgbClr val="EF7D00"/>
                </a:solidFill>
              </a:rPr>
              <a:t>%</a:t>
            </a:r>
          </a:p>
        </p:txBody>
      </p:sp>
      <p:sp>
        <p:nvSpPr>
          <p:cNvPr id="30" name="TextBox 29">
            <a:extLst>
              <a:ext uri="{FF2B5EF4-FFF2-40B4-BE49-F238E27FC236}">
                <a16:creationId xmlns:a16="http://schemas.microsoft.com/office/drawing/2014/main" id="{540E3CB6-CC04-0D82-BD7D-A46160EC8A82}"/>
              </a:ext>
            </a:extLst>
          </p:cNvPr>
          <p:cNvSpPr txBox="1"/>
          <p:nvPr/>
        </p:nvSpPr>
        <p:spPr>
          <a:xfrm>
            <a:off x="8079496" y="2008103"/>
            <a:ext cx="425049" cy="269878"/>
          </a:xfrm>
          <a:prstGeom prst="rect">
            <a:avLst/>
          </a:prstGeom>
          <a:noFill/>
        </p:spPr>
        <p:txBody>
          <a:bodyPr wrap="square" lIns="0" tIns="0" rIns="0" bIns="0" rtlCol="0" anchor="b">
            <a:noAutofit/>
          </a:bodyPr>
          <a:lstStyle/>
          <a:p>
            <a:pPr algn="l"/>
            <a:r>
              <a:rPr lang="hr-HR" sz="1050" b="1" noProof="0" dirty="0">
                <a:solidFill>
                  <a:srgbClr val="0A5D7A"/>
                </a:solidFill>
              </a:rPr>
              <a:t>XX</a:t>
            </a:r>
            <a:r>
              <a:rPr lang="en-GB" sz="1050" b="1" noProof="0" dirty="0">
                <a:solidFill>
                  <a:srgbClr val="0A5D7A"/>
                </a:solidFill>
              </a:rPr>
              <a:t> %</a:t>
            </a:r>
          </a:p>
        </p:txBody>
      </p:sp>
      <p:grpSp>
        <p:nvGrpSpPr>
          <p:cNvPr id="40" name="Graphic 39" descr="Bar graph with flat trend"/>
          <p:cNvGrpSpPr/>
          <p:nvPr/>
        </p:nvGrpSpPr>
        <p:grpSpPr>
          <a:xfrm>
            <a:off x="6419781" y="2008187"/>
            <a:ext cx="332000" cy="280000"/>
            <a:chOff x="28000" y="55000"/>
            <a:chExt cx="332000" cy="280000"/>
          </a:xfrm>
          <a:solidFill>
            <a:srgbClr val="595959"/>
          </a:solidFill>
        </p:grpSpPr>
        <p:sp>
          <p:nvSpPr>
            <p:cNvPr id="41" name="Axis Y"/>
            <p:cNvSpPr/>
            <p:nvPr/>
          </p:nvSpPr>
          <p:spPr>
            <a:xfrm>
              <a:off x="28000" y="55000"/>
              <a:ext cx="30000" cy="280000"/>
            </a:xfrm>
            <a:prstGeom prst="rect">
              <a:avLst/>
            </a:prstGeom>
            <a:grpFill/>
            <a:ln>
              <a:noFill/>
            </a:ln>
          </p:spPr>
          <p:txBody>
            <a:bodyPr/>
            <a:lstStyle/>
            <a:p>
              <a:endParaRPr lang="en-GB" noProof="0" dirty="0"/>
            </a:p>
          </p:txBody>
        </p:sp>
        <p:sp>
          <p:nvSpPr>
            <p:cNvPr id="45" name="Axis X"/>
            <p:cNvSpPr/>
            <p:nvPr/>
          </p:nvSpPr>
          <p:spPr>
            <a:xfrm>
              <a:off x="28000" y="305000"/>
              <a:ext cx="332000" cy="30000"/>
            </a:xfrm>
            <a:prstGeom prst="rect">
              <a:avLst/>
            </a:prstGeom>
            <a:grpFill/>
            <a:ln>
              <a:noFill/>
            </a:ln>
          </p:spPr>
          <p:txBody>
            <a:bodyPr/>
            <a:lstStyle/>
            <a:p>
              <a:endParaRPr lang="en-GB" noProof="0" dirty="0"/>
            </a:p>
          </p:txBody>
        </p:sp>
        <p:sp>
          <p:nvSpPr>
            <p:cNvPr id="47" name="Flat arrow"/>
            <p:cNvSpPr/>
            <p:nvPr/>
          </p:nvSpPr>
          <p:spPr>
            <a:xfrm>
              <a:off x="88000" y="118000"/>
              <a:ext cx="262000" cy="50000"/>
            </a:xfrm>
            <a:prstGeom prst="rightArrow">
              <a:avLst>
                <a:gd name="adj1" fmla="val 18000"/>
                <a:gd name="adj2" fmla="val 45000"/>
              </a:avLst>
            </a:prstGeom>
            <a:grpFill/>
            <a:ln>
              <a:noFill/>
            </a:ln>
          </p:spPr>
          <p:txBody>
            <a:bodyPr/>
            <a:lstStyle/>
            <a:p>
              <a:endParaRPr lang="en-GB" noProof="0" dirty="0"/>
            </a:p>
          </p:txBody>
        </p:sp>
        <p:sp>
          <p:nvSpPr>
            <p:cNvPr id="42" name="Stable bar 1"/>
            <p:cNvSpPr/>
            <p:nvPr/>
          </p:nvSpPr>
          <p:spPr>
            <a:xfrm>
              <a:off x="88000" y="195000"/>
              <a:ext cx="62000" cy="110000"/>
            </a:xfrm>
            <a:prstGeom prst="rect">
              <a:avLst/>
            </a:prstGeom>
            <a:grpFill/>
            <a:ln>
              <a:noFill/>
            </a:ln>
          </p:spPr>
          <p:txBody>
            <a:bodyPr/>
            <a:lstStyle/>
            <a:p>
              <a:endParaRPr lang="en-GB" noProof="0" dirty="0"/>
            </a:p>
          </p:txBody>
        </p:sp>
        <p:sp>
          <p:nvSpPr>
            <p:cNvPr id="43" name="Stable bar 2"/>
            <p:cNvSpPr/>
            <p:nvPr/>
          </p:nvSpPr>
          <p:spPr>
            <a:xfrm>
              <a:off x="178000" y="195000"/>
              <a:ext cx="62000" cy="110000"/>
            </a:xfrm>
            <a:prstGeom prst="rect">
              <a:avLst/>
            </a:prstGeom>
            <a:grpFill/>
            <a:ln>
              <a:noFill/>
            </a:ln>
          </p:spPr>
          <p:txBody>
            <a:bodyPr/>
            <a:lstStyle/>
            <a:p>
              <a:endParaRPr lang="en-GB" noProof="0" dirty="0"/>
            </a:p>
          </p:txBody>
        </p:sp>
        <p:sp>
          <p:nvSpPr>
            <p:cNvPr id="44" name="Stable bar 3"/>
            <p:cNvSpPr/>
            <p:nvPr/>
          </p:nvSpPr>
          <p:spPr>
            <a:xfrm>
              <a:off x="268000" y="195000"/>
              <a:ext cx="62000" cy="110000"/>
            </a:xfrm>
            <a:prstGeom prst="rect">
              <a:avLst/>
            </a:prstGeom>
            <a:grpFill/>
            <a:ln>
              <a:noFill/>
            </a:ln>
          </p:spPr>
          <p:txBody>
            <a:bodyPr/>
            <a:lstStyle/>
            <a:p>
              <a:endParaRPr lang="en-GB" noProof="0" dirty="0"/>
            </a:p>
          </p:txBody>
        </p:sp>
      </p:grpSp>
      <p:sp>
        <p:nvSpPr>
          <p:cNvPr id="46" name="TextBox 45"/>
          <p:cNvSpPr txBox="1"/>
          <p:nvPr/>
        </p:nvSpPr>
        <p:spPr>
          <a:xfrm>
            <a:off x="6893031" y="2008103"/>
            <a:ext cx="425049" cy="269878"/>
          </a:xfrm>
          <a:prstGeom prst="rect">
            <a:avLst/>
          </a:prstGeom>
          <a:noFill/>
        </p:spPr>
        <p:txBody>
          <a:bodyPr wrap="square" lIns="0" tIns="0" rIns="0" bIns="0" rtlCol="0" anchor="b">
            <a:noAutofit/>
          </a:bodyPr>
          <a:lstStyle/>
          <a:p>
            <a:pPr algn="l"/>
            <a:r>
              <a:rPr lang="hr-HR" sz="1050" b="1" noProof="0" dirty="0">
                <a:solidFill>
                  <a:srgbClr val="595959"/>
                </a:solidFill>
              </a:rPr>
              <a:t>XX</a:t>
            </a:r>
            <a:r>
              <a:rPr lang="en-GB" sz="1050" b="1" noProof="0" dirty="0">
                <a:solidFill>
                  <a:srgbClr val="595959"/>
                </a:solidFill>
              </a:rPr>
              <a:t>%</a:t>
            </a:r>
          </a:p>
        </p:txBody>
      </p:sp>
      <p:cxnSp>
        <p:nvCxnSpPr>
          <p:cNvPr id="19" name="Straight Connector 18">
            <a:extLst>
              <a:ext uri="{FF2B5EF4-FFF2-40B4-BE49-F238E27FC236}">
                <a16:creationId xmlns:a16="http://schemas.microsoft.com/office/drawing/2014/main" id="{374A4564-B9C7-CBF4-9551-B243182B2E6F}"/>
              </a:ext>
            </a:extLst>
          </p:cNvPr>
          <p:cNvCxnSpPr/>
          <p:nvPr/>
        </p:nvCxnSpPr>
        <p:spPr>
          <a:xfrm>
            <a:off x="5230329" y="3573332"/>
            <a:ext cx="5227000" cy="0"/>
          </a:xfrm>
          <a:prstGeom prst="line">
            <a:avLst/>
          </a:prstGeom>
          <a:ln w="3175">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8AC8E3D-2776-CD78-759A-836F327230DF}"/>
              </a:ext>
            </a:extLst>
          </p:cNvPr>
          <p:cNvCxnSpPr/>
          <p:nvPr/>
        </p:nvCxnSpPr>
        <p:spPr>
          <a:xfrm>
            <a:off x="5230329" y="5021356"/>
            <a:ext cx="5227000" cy="0"/>
          </a:xfrm>
          <a:prstGeom prst="line">
            <a:avLst/>
          </a:prstGeom>
          <a:ln w="3175">
            <a:solidFill>
              <a:srgbClr val="D9D9D9"/>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9A39AC59-6D72-6A92-29B4-F0175DA51224}"/>
              </a:ext>
            </a:extLst>
          </p:cNvPr>
          <p:cNvSpPr txBox="1"/>
          <p:nvPr/>
        </p:nvSpPr>
        <p:spPr>
          <a:xfrm>
            <a:off x="5231315" y="1748553"/>
            <a:ext cx="5308260" cy="184376"/>
          </a:xfrm>
          <a:prstGeom prst="rect">
            <a:avLst/>
          </a:prstGeom>
          <a:noFill/>
        </p:spPr>
        <p:txBody>
          <a:bodyPr wrap="none" lIns="0" tIns="0" rIns="0" bIns="0" rtlCol="0">
            <a:noAutofit/>
          </a:bodyPr>
          <a:lstStyle/>
          <a:p>
            <a:pPr algn="l"/>
            <a:r>
              <a:rPr lang="en-GB" sz="800" noProof="0" dirty="0">
                <a:solidFill>
                  <a:srgbClr val="A6A6A6"/>
                </a:solidFill>
                <a:latin typeface="Arial" panose="020B0604020202020204" pitchFamily="34" charset="0"/>
              </a:rPr>
              <a:t>The share of installers expecting… during the next year</a:t>
            </a:r>
          </a:p>
        </p:txBody>
      </p:sp>
      <p:sp>
        <p:nvSpPr>
          <p:cNvPr id="15" name="Rectangle 14">
            <a:extLst>
              <a:ext uri="{FF2B5EF4-FFF2-40B4-BE49-F238E27FC236}">
                <a16:creationId xmlns:a16="http://schemas.microsoft.com/office/drawing/2014/main" id="{E711A599-ADD3-365D-5B11-FD1F7699E4CD}"/>
              </a:ext>
            </a:extLst>
          </p:cNvPr>
          <p:cNvSpPr/>
          <p:nvPr/>
        </p:nvSpPr>
        <p:spPr>
          <a:xfrm>
            <a:off x="5175546" y="2257337"/>
            <a:ext cx="648791" cy="2108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800" noProof="0" dirty="0">
                <a:solidFill>
                  <a:schemeClr val="accent4"/>
                </a:solidFill>
              </a:rPr>
              <a:t>decrease</a:t>
            </a:r>
          </a:p>
        </p:txBody>
      </p:sp>
      <p:sp>
        <p:nvSpPr>
          <p:cNvPr id="22" name="Rectangle 21">
            <a:extLst>
              <a:ext uri="{FF2B5EF4-FFF2-40B4-BE49-F238E27FC236}">
                <a16:creationId xmlns:a16="http://schemas.microsoft.com/office/drawing/2014/main" id="{1D3DED31-11CE-9F27-9159-17A88FD0F1A6}"/>
              </a:ext>
            </a:extLst>
          </p:cNvPr>
          <p:cNvSpPr/>
          <p:nvPr/>
        </p:nvSpPr>
        <p:spPr>
          <a:xfrm>
            <a:off x="6361555" y="2238610"/>
            <a:ext cx="648791" cy="2108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800" noProof="0" dirty="0">
                <a:solidFill>
                  <a:schemeClr val="tx2"/>
                </a:solidFill>
              </a:rPr>
              <a:t>stable</a:t>
            </a:r>
          </a:p>
        </p:txBody>
      </p:sp>
      <p:sp>
        <p:nvSpPr>
          <p:cNvPr id="27" name="Rectangle 26">
            <a:extLst>
              <a:ext uri="{FF2B5EF4-FFF2-40B4-BE49-F238E27FC236}">
                <a16:creationId xmlns:a16="http://schemas.microsoft.com/office/drawing/2014/main" id="{7DA23E4C-713E-17C7-D408-DF6A87551CCC}"/>
              </a:ext>
            </a:extLst>
          </p:cNvPr>
          <p:cNvSpPr/>
          <p:nvPr/>
        </p:nvSpPr>
        <p:spPr>
          <a:xfrm>
            <a:off x="7513197" y="2262444"/>
            <a:ext cx="648791" cy="2108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800" noProof="0" dirty="0">
                <a:solidFill>
                  <a:schemeClr val="accent1"/>
                </a:solidFill>
              </a:rPr>
              <a:t>increase</a:t>
            </a:r>
          </a:p>
        </p:txBody>
      </p:sp>
      <p:sp>
        <p:nvSpPr>
          <p:cNvPr id="32" name="Rectangle 31">
            <a:extLst>
              <a:ext uri="{FF2B5EF4-FFF2-40B4-BE49-F238E27FC236}">
                <a16:creationId xmlns:a16="http://schemas.microsoft.com/office/drawing/2014/main" id="{69DA64CF-B0E2-45CD-F5D9-9F820E1F266B}"/>
              </a:ext>
            </a:extLst>
          </p:cNvPr>
          <p:cNvSpPr/>
          <p:nvPr/>
        </p:nvSpPr>
        <p:spPr>
          <a:xfrm>
            <a:off x="5269364" y="3247109"/>
            <a:ext cx="648791" cy="2108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800" noProof="0" dirty="0">
                <a:solidFill>
                  <a:schemeClr val="accent1"/>
                </a:solidFill>
              </a:rPr>
              <a:t>residential</a:t>
            </a:r>
          </a:p>
        </p:txBody>
      </p:sp>
      <p:sp>
        <p:nvSpPr>
          <p:cNvPr id="34" name="Rectangle 33">
            <a:extLst>
              <a:ext uri="{FF2B5EF4-FFF2-40B4-BE49-F238E27FC236}">
                <a16:creationId xmlns:a16="http://schemas.microsoft.com/office/drawing/2014/main" id="{E3877D82-5D09-C750-51D1-8FF8BF931131}"/>
              </a:ext>
            </a:extLst>
          </p:cNvPr>
          <p:cNvSpPr/>
          <p:nvPr/>
        </p:nvSpPr>
        <p:spPr>
          <a:xfrm>
            <a:off x="6417385" y="3227299"/>
            <a:ext cx="900695" cy="16728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800" noProof="0" dirty="0">
                <a:solidFill>
                  <a:schemeClr val="accent1"/>
                </a:solidFill>
              </a:rPr>
              <a:t>non-residential</a:t>
            </a:r>
          </a:p>
        </p:txBody>
      </p:sp>
      <p:sp>
        <p:nvSpPr>
          <p:cNvPr id="38" name="TextBox 37">
            <a:extLst>
              <a:ext uri="{FF2B5EF4-FFF2-40B4-BE49-F238E27FC236}">
                <a16:creationId xmlns:a16="http://schemas.microsoft.com/office/drawing/2014/main" id="{92F6265F-54E6-0DA7-BA2B-91453C19B030}"/>
              </a:ext>
            </a:extLst>
          </p:cNvPr>
          <p:cNvSpPr txBox="1"/>
          <p:nvPr/>
        </p:nvSpPr>
        <p:spPr>
          <a:xfrm>
            <a:off x="5204091" y="6536055"/>
            <a:ext cx="3955976" cy="169971"/>
          </a:xfrm>
          <a:prstGeom prst="rect">
            <a:avLst/>
          </a:prstGeom>
          <a:noFill/>
        </p:spPr>
        <p:txBody>
          <a:bodyPr wrap="none" lIns="0" tIns="0" rIns="0" bIns="0" rtlCol="0">
            <a:noAutofit/>
          </a:bodyPr>
          <a:lstStyle/>
          <a:p>
            <a:pPr algn="l"/>
            <a:r>
              <a:rPr lang="en-GB" sz="800" noProof="0" dirty="0">
                <a:solidFill>
                  <a:schemeClr val="bg1">
                    <a:lumMod val="75000"/>
                  </a:schemeClr>
                </a:solidFill>
                <a:latin typeface="Arial" panose="020B0604020202020204" pitchFamily="34" charset="0"/>
              </a:rPr>
              <a:t>N (UK Installers)=170</a:t>
            </a:r>
          </a:p>
        </p:txBody>
      </p:sp>
      <p:graphicFrame>
        <p:nvGraphicFramePr>
          <p:cNvPr id="31" name="Chart 30">
            <a:extLst>
              <a:ext uri="{FF2B5EF4-FFF2-40B4-BE49-F238E27FC236}">
                <a16:creationId xmlns:a16="http://schemas.microsoft.com/office/drawing/2014/main" id="{25810D3C-B9E9-F0D0-61A1-6EE3B3B7F35A}"/>
              </a:ext>
            </a:extLst>
          </p:cNvPr>
          <p:cNvGraphicFramePr/>
          <p:nvPr>
            <p:extLst>
              <p:ext uri="{D42A27DB-BD31-4B8C-83A1-F6EECF244321}">
                <p14:modId xmlns:p14="http://schemas.microsoft.com/office/powerpoint/2010/main" val="4021644239"/>
              </p:ext>
            </p:extLst>
          </p:nvPr>
        </p:nvGraphicFramePr>
        <p:xfrm>
          <a:off x="4952999" y="4091971"/>
          <a:ext cx="5615405" cy="879094"/>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52" name="Chart 51">
            <a:extLst>
              <a:ext uri="{FF2B5EF4-FFF2-40B4-BE49-F238E27FC236}">
                <a16:creationId xmlns:a16="http://schemas.microsoft.com/office/drawing/2014/main" id="{273DED46-E6F1-4D7E-BAE8-71B039D61C20}"/>
              </a:ext>
            </a:extLst>
          </p:cNvPr>
          <p:cNvGraphicFramePr>
            <a:graphicFrameLocks/>
          </p:cNvGraphicFramePr>
          <p:nvPr>
            <p:extLst>
              <p:ext uri="{D42A27DB-BD31-4B8C-83A1-F6EECF244321}">
                <p14:modId xmlns:p14="http://schemas.microsoft.com/office/powerpoint/2010/main" val="3029784393"/>
              </p:ext>
            </p:extLst>
          </p:nvPr>
        </p:nvGraphicFramePr>
        <p:xfrm>
          <a:off x="5439325" y="5291073"/>
          <a:ext cx="3955976" cy="1122389"/>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55" name="Table 54">
            <a:extLst>
              <a:ext uri="{FF2B5EF4-FFF2-40B4-BE49-F238E27FC236}">
                <a16:creationId xmlns:a16="http://schemas.microsoft.com/office/drawing/2014/main" id="{C2D7FE4B-D5CC-EEB0-E4AB-DCFEEE54528F}"/>
              </a:ext>
            </a:extLst>
          </p:cNvPr>
          <p:cNvGraphicFramePr>
            <a:graphicFrameLocks noGrp="1"/>
          </p:cNvGraphicFramePr>
          <p:nvPr>
            <p:extLst>
              <p:ext uri="{D42A27DB-BD31-4B8C-83A1-F6EECF244321}">
                <p14:modId xmlns:p14="http://schemas.microsoft.com/office/powerpoint/2010/main" val="1336959542"/>
              </p:ext>
            </p:extLst>
          </p:nvPr>
        </p:nvGraphicFramePr>
        <p:xfrm>
          <a:off x="9197975" y="5379978"/>
          <a:ext cx="676468" cy="785570"/>
        </p:xfrm>
        <a:graphic>
          <a:graphicData uri="http://schemas.openxmlformats.org/drawingml/2006/table">
            <a:tbl>
              <a:tblPr firstRow="1" bandRow="1">
                <a:tableStyleId>{5C22544A-7EE6-4342-B048-85BDC9FD1C3A}</a:tableStyleId>
              </a:tblPr>
              <a:tblGrid>
                <a:gridCol w="676468">
                  <a:extLst>
                    <a:ext uri="{9D8B030D-6E8A-4147-A177-3AD203B41FA5}">
                      <a16:colId xmlns:a16="http://schemas.microsoft.com/office/drawing/2014/main" val="2767928993"/>
                    </a:ext>
                  </a:extLst>
                </a:gridCol>
              </a:tblGrid>
              <a:tr h="392785">
                <a:tc>
                  <a:txBody>
                    <a:bodyPr/>
                    <a:lstStyle/>
                    <a:p>
                      <a:r>
                        <a:rPr lang="en-GB" sz="1000" b="0" dirty="0">
                          <a:solidFill>
                            <a:srgbClr val="A6A6A6"/>
                          </a:solidFill>
                        </a:rPr>
                        <a:t>EU avg.</a:t>
                      </a:r>
                    </a:p>
                  </a:txBody>
                  <a:tcPr>
                    <a:noFill/>
                  </a:tcPr>
                </a:tc>
                <a:extLst>
                  <a:ext uri="{0D108BD9-81ED-4DB2-BD59-A6C34878D82A}">
                    <a16:rowId xmlns:a16="http://schemas.microsoft.com/office/drawing/2014/main" val="1871915232"/>
                  </a:ext>
                </a:extLst>
              </a:tr>
              <a:tr h="392785">
                <a:tc>
                  <a:txBody>
                    <a:bodyPr/>
                    <a:lstStyle/>
                    <a:p>
                      <a:r>
                        <a:rPr lang="en-GB" sz="1000" dirty="0">
                          <a:solidFill>
                            <a:srgbClr val="0A5D7A"/>
                          </a:solidFill>
                        </a:rPr>
                        <a:t>UK</a:t>
                      </a:r>
                    </a:p>
                  </a:txBody>
                  <a:tcPr>
                    <a:noFill/>
                  </a:tcPr>
                </a:tc>
                <a:extLst>
                  <a:ext uri="{0D108BD9-81ED-4DB2-BD59-A6C34878D82A}">
                    <a16:rowId xmlns:a16="http://schemas.microsoft.com/office/drawing/2014/main" val="2381228749"/>
                  </a:ext>
                </a:extLst>
              </a:tr>
            </a:tbl>
          </a:graphicData>
        </a:graphic>
      </p:graphicFrame>
      <p:pic>
        <p:nvPicPr>
          <p:cNvPr id="8" name="Graphic 7" descr="Question Mark with solid fill">
            <a:extLst>
              <a:ext uri="{FF2B5EF4-FFF2-40B4-BE49-F238E27FC236}">
                <a16:creationId xmlns:a16="http://schemas.microsoft.com/office/drawing/2014/main" id="{A9FB232D-78FB-FB36-480B-27771DDB7253}"/>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631605" y="2085780"/>
            <a:ext cx="216000" cy="216000"/>
          </a:xfrm>
          <a:prstGeom prst="rect">
            <a:avLst/>
          </a:prstGeom>
        </p:spPr>
      </p:pic>
      <p:sp>
        <p:nvSpPr>
          <p:cNvPr id="17" name="Rectangle 16">
            <a:extLst>
              <a:ext uri="{FF2B5EF4-FFF2-40B4-BE49-F238E27FC236}">
                <a16:creationId xmlns:a16="http://schemas.microsoft.com/office/drawing/2014/main" id="{487465D4-2034-8DB9-0101-9933739EA295}"/>
              </a:ext>
            </a:extLst>
          </p:cNvPr>
          <p:cNvSpPr/>
          <p:nvPr/>
        </p:nvSpPr>
        <p:spPr>
          <a:xfrm>
            <a:off x="8516727" y="2262443"/>
            <a:ext cx="758783" cy="23009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800" noProof="0" dirty="0">
                <a:solidFill>
                  <a:schemeClr val="bg1">
                    <a:lumMod val="85000"/>
                  </a:schemeClr>
                </a:solidFill>
              </a:rPr>
              <a:t>Don’t know</a:t>
            </a:r>
          </a:p>
        </p:txBody>
      </p:sp>
      <p:sp>
        <p:nvSpPr>
          <p:cNvPr id="25" name="TextBox 24">
            <a:extLst>
              <a:ext uri="{FF2B5EF4-FFF2-40B4-BE49-F238E27FC236}">
                <a16:creationId xmlns:a16="http://schemas.microsoft.com/office/drawing/2014/main" id="{39E3D4C5-2941-1DA5-D22B-09AC863AEA02}"/>
              </a:ext>
            </a:extLst>
          </p:cNvPr>
          <p:cNvSpPr txBox="1"/>
          <p:nvPr/>
        </p:nvSpPr>
        <p:spPr>
          <a:xfrm>
            <a:off x="8932918" y="2018309"/>
            <a:ext cx="425049" cy="269878"/>
          </a:xfrm>
          <a:prstGeom prst="rect">
            <a:avLst/>
          </a:prstGeom>
          <a:noFill/>
        </p:spPr>
        <p:txBody>
          <a:bodyPr wrap="square" lIns="0" tIns="0" rIns="0" bIns="0" rtlCol="0" anchor="b">
            <a:noAutofit/>
          </a:bodyPr>
          <a:lstStyle/>
          <a:p>
            <a:pPr algn="l"/>
            <a:r>
              <a:rPr lang="hr-HR" sz="1050" b="1" noProof="0" dirty="0">
                <a:solidFill>
                  <a:schemeClr val="bg1">
                    <a:lumMod val="85000"/>
                  </a:schemeClr>
                </a:solidFill>
              </a:rPr>
              <a:t>XX</a:t>
            </a:r>
            <a:r>
              <a:rPr lang="en-GB" sz="1050" b="1" noProof="0" dirty="0">
                <a:solidFill>
                  <a:schemeClr val="bg1">
                    <a:lumMod val="85000"/>
                  </a:schemeClr>
                </a:solidFill>
              </a:rPr>
              <a:t>%</a:t>
            </a:r>
          </a:p>
        </p:txBody>
      </p:sp>
      <p:pic>
        <p:nvPicPr>
          <p:cNvPr id="35" name="Graphic 34" descr="Question Mark with solid fill">
            <a:extLst>
              <a:ext uri="{FF2B5EF4-FFF2-40B4-BE49-F238E27FC236}">
                <a16:creationId xmlns:a16="http://schemas.microsoft.com/office/drawing/2014/main" id="{9FF3B53D-DAEC-49D6-647D-B828C3FEEEF5}"/>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666015" y="3041608"/>
            <a:ext cx="216000" cy="216000"/>
          </a:xfrm>
          <a:prstGeom prst="rect">
            <a:avLst/>
          </a:prstGeom>
        </p:spPr>
      </p:pic>
      <p:sp>
        <p:nvSpPr>
          <p:cNvPr id="39" name="Rectangle 38">
            <a:extLst>
              <a:ext uri="{FF2B5EF4-FFF2-40B4-BE49-F238E27FC236}">
                <a16:creationId xmlns:a16="http://schemas.microsoft.com/office/drawing/2014/main" id="{4F024EB0-31CB-017F-EB46-7B802E356C27}"/>
              </a:ext>
            </a:extLst>
          </p:cNvPr>
          <p:cNvSpPr/>
          <p:nvPr/>
        </p:nvSpPr>
        <p:spPr>
          <a:xfrm>
            <a:off x="8551137" y="3218271"/>
            <a:ext cx="758783" cy="23009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800" noProof="0" dirty="0">
                <a:solidFill>
                  <a:schemeClr val="bg1">
                    <a:lumMod val="85000"/>
                  </a:schemeClr>
                </a:solidFill>
              </a:rPr>
              <a:t>Don’t know</a:t>
            </a:r>
          </a:p>
        </p:txBody>
      </p:sp>
      <p:sp>
        <p:nvSpPr>
          <p:cNvPr id="49" name="TextBox 48">
            <a:extLst>
              <a:ext uri="{FF2B5EF4-FFF2-40B4-BE49-F238E27FC236}">
                <a16:creationId xmlns:a16="http://schemas.microsoft.com/office/drawing/2014/main" id="{6A3CEDBD-7AB5-3A37-5A0B-2726F4BB86FC}"/>
              </a:ext>
            </a:extLst>
          </p:cNvPr>
          <p:cNvSpPr txBox="1"/>
          <p:nvPr/>
        </p:nvSpPr>
        <p:spPr>
          <a:xfrm>
            <a:off x="8967328" y="2974137"/>
            <a:ext cx="425049" cy="269878"/>
          </a:xfrm>
          <a:prstGeom prst="rect">
            <a:avLst/>
          </a:prstGeom>
          <a:noFill/>
        </p:spPr>
        <p:txBody>
          <a:bodyPr wrap="square" lIns="0" tIns="0" rIns="0" bIns="0" rtlCol="0" anchor="b">
            <a:noAutofit/>
          </a:bodyPr>
          <a:lstStyle/>
          <a:p>
            <a:pPr algn="l"/>
            <a:r>
              <a:rPr lang="hr-HR" sz="1050" b="1" noProof="0" dirty="0">
                <a:solidFill>
                  <a:schemeClr val="bg1">
                    <a:lumMod val="85000"/>
                  </a:schemeClr>
                </a:solidFill>
              </a:rPr>
              <a:t>XX</a:t>
            </a:r>
            <a:r>
              <a:rPr lang="en-GB" sz="1050" b="1" noProof="0" dirty="0">
                <a:solidFill>
                  <a:schemeClr val="bg1">
                    <a:lumMod val="85000"/>
                  </a:schemeClr>
                </a:solidFill>
              </a:rPr>
              <a:t> %</a:t>
            </a:r>
          </a:p>
        </p:txBody>
      </p:sp>
      <p:pic>
        <p:nvPicPr>
          <p:cNvPr id="48" name="Picture 3" descr="A blue and black map&#10;&#10;Description automatically generated">
            <a:extLst>
              <a:ext uri="{FF2B5EF4-FFF2-40B4-BE49-F238E27FC236}">
                <a16:creationId xmlns:a16="http://schemas.microsoft.com/office/drawing/2014/main" id="{B94C9619-6A0B-35A8-1A36-700AAB4AE11E}"/>
              </a:ext>
            </a:extLst>
          </p:cNvPr>
          <p:cNvPicPr>
            <a:picLocks noChangeAspect="1"/>
          </p:cNvPicPr>
          <p:nvPr/>
        </p:nvPicPr>
        <p:blipFill rotWithShape="1">
          <a:blip r:embed="rId11">
            <a:extLst>
              <a:ext uri="{28A0092B-C50C-407E-A947-70E740481C1C}">
                <a14:useLocalDpi xmlns:a14="http://schemas.microsoft.com/office/drawing/2010/main" val="0"/>
              </a:ext>
            </a:extLst>
          </a:blip>
          <a:srcRect/>
          <a:stretch/>
        </p:blipFill>
        <p:spPr>
          <a:xfrm>
            <a:off x="3760470" y="42598"/>
            <a:ext cx="617201" cy="1111780"/>
          </a:xfrm>
          <a:prstGeom prst="rect">
            <a:avLst/>
          </a:prstGeom>
        </p:spPr>
      </p:pic>
    </p:spTree>
    <p:extLst>
      <p:ext uri="{BB962C8B-B14F-4D97-AF65-F5344CB8AC3E}">
        <p14:creationId xmlns:p14="http://schemas.microsoft.com/office/powerpoint/2010/main" val="31371230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895DF-986C-F7CC-A795-3E8F776DC07C}"/>
            </a:ext>
          </a:extLst>
        </p:cNvPr>
        <p:cNvGrpSpPr/>
        <p:nvPr/>
      </p:nvGrpSpPr>
      <p:grpSpPr>
        <a:xfrm>
          <a:off x="0" y="0"/>
          <a:ext cx="0" cy="0"/>
          <a:chOff x="0" y="0"/>
          <a:chExt cx="0" cy="0"/>
        </a:xfrm>
      </p:grpSpPr>
      <p:graphicFrame>
        <p:nvGraphicFramePr>
          <p:cNvPr id="18" name="Table 17">
            <a:extLst>
              <a:ext uri="{FF2B5EF4-FFF2-40B4-BE49-F238E27FC236}">
                <a16:creationId xmlns:a16="http://schemas.microsoft.com/office/drawing/2014/main" id="{E631EE2D-94B7-95D6-7C3A-D27FFC3951F6}"/>
              </a:ext>
            </a:extLst>
          </p:cNvPr>
          <p:cNvGraphicFramePr>
            <a:graphicFrameLocks noGrp="1"/>
          </p:cNvGraphicFramePr>
          <p:nvPr>
            <p:extLst>
              <p:ext uri="{D42A27DB-BD31-4B8C-83A1-F6EECF244321}">
                <p14:modId xmlns:p14="http://schemas.microsoft.com/office/powerpoint/2010/main" val="1679713301"/>
              </p:ext>
            </p:extLst>
          </p:nvPr>
        </p:nvGraphicFramePr>
        <p:xfrm>
          <a:off x="8625943" y="4466494"/>
          <a:ext cx="2615462" cy="263711"/>
        </p:xfrm>
        <a:graphic>
          <a:graphicData uri="http://schemas.openxmlformats.org/drawingml/2006/table">
            <a:tbl>
              <a:tblPr firstRow="1" bandRow="1">
                <a:tableStyleId>{5C22544A-7EE6-4342-B048-85BDC9FD1C3A}</a:tableStyleId>
              </a:tblPr>
              <a:tblGrid>
                <a:gridCol w="1307731">
                  <a:extLst>
                    <a:ext uri="{9D8B030D-6E8A-4147-A177-3AD203B41FA5}">
                      <a16:colId xmlns:a16="http://schemas.microsoft.com/office/drawing/2014/main" val="794631458"/>
                    </a:ext>
                  </a:extLst>
                </a:gridCol>
                <a:gridCol w="1307731">
                  <a:extLst>
                    <a:ext uri="{9D8B030D-6E8A-4147-A177-3AD203B41FA5}">
                      <a16:colId xmlns:a16="http://schemas.microsoft.com/office/drawing/2014/main" val="1922068767"/>
                    </a:ext>
                  </a:extLst>
                </a:gridCol>
              </a:tblGrid>
              <a:tr h="263711">
                <a:tc>
                  <a:txBody>
                    <a:bodyPr/>
                    <a:lstStyle/>
                    <a:p>
                      <a:r>
                        <a:rPr lang="en-GB" sz="1000" b="0" dirty="0">
                          <a:solidFill>
                            <a:srgbClr val="0A5D7A"/>
                          </a:solidFill>
                        </a:rPr>
                        <a:t>   Residential</a:t>
                      </a:r>
                    </a:p>
                  </a:txBody>
                  <a:tcPr>
                    <a:solidFill>
                      <a:schemeClr val="bg1"/>
                    </a:solidFill>
                  </a:tcPr>
                </a:tc>
                <a:tc>
                  <a:txBody>
                    <a:bodyPr/>
                    <a:lstStyle/>
                    <a:p>
                      <a:r>
                        <a:rPr lang="en-GB" sz="1000" b="0" dirty="0">
                          <a:solidFill>
                            <a:srgbClr val="5497BE"/>
                          </a:solidFill>
                        </a:rPr>
                        <a:t>    Non-residential</a:t>
                      </a:r>
                    </a:p>
                  </a:txBody>
                  <a:tcPr>
                    <a:solidFill>
                      <a:schemeClr val="bg1"/>
                    </a:solidFill>
                  </a:tcPr>
                </a:tc>
                <a:extLst>
                  <a:ext uri="{0D108BD9-81ED-4DB2-BD59-A6C34878D82A}">
                    <a16:rowId xmlns:a16="http://schemas.microsoft.com/office/drawing/2014/main" val="3500449076"/>
                  </a:ext>
                </a:extLst>
              </a:tr>
            </a:tbl>
          </a:graphicData>
        </a:graphic>
      </p:graphicFrame>
      <p:pic>
        <p:nvPicPr>
          <p:cNvPr id="36" name="Picture 35" descr="Silhouette of a construction site">
            <a:extLst>
              <a:ext uri="{FF2B5EF4-FFF2-40B4-BE49-F238E27FC236}">
                <a16:creationId xmlns:a16="http://schemas.microsoft.com/office/drawing/2014/main" id="{2B2A5E83-D0A1-6AA9-72A8-FB06B64D5899}"/>
              </a:ext>
            </a:extLst>
          </p:cNvPr>
          <p:cNvPicPr>
            <a:picLocks noChangeAspect="1"/>
          </p:cNvPicPr>
          <p:nvPr/>
        </p:nvPicPr>
        <p:blipFill rotWithShape="1">
          <a:blip r:embed="rId2" cstate="screen">
            <a:alphaModFix amt="10000"/>
            <a:extLst>
              <a:ext uri="{28A0092B-C50C-407E-A947-70E740481C1C}">
                <a14:useLocalDpi xmlns:a14="http://schemas.microsoft.com/office/drawing/2010/main" val="0"/>
              </a:ext>
            </a:extLst>
          </a:blip>
          <a:srcRect/>
          <a:stretch>
            <a:fillRect/>
          </a:stretch>
        </p:blipFill>
        <p:spPr>
          <a:xfrm>
            <a:off x="0" y="0"/>
            <a:ext cx="4499578" cy="6858000"/>
          </a:xfrm>
          <a:prstGeom prst="rect">
            <a:avLst/>
          </a:prstGeom>
        </p:spPr>
      </p:pic>
      <p:pic>
        <p:nvPicPr>
          <p:cNvPr id="4" name="Icon 1">
            <a:extLst>
              <a:ext uri="{FF2B5EF4-FFF2-40B4-BE49-F238E27FC236}">
                <a16:creationId xmlns:a16="http://schemas.microsoft.com/office/drawing/2014/main" id="{B6C847DF-58C2-DA05-9751-8317D5DB31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60300" y="1548314"/>
            <a:ext cx="435427" cy="435427"/>
          </a:xfrm>
          <a:prstGeom prst="rect">
            <a:avLst/>
          </a:prstGeom>
          <a:solidFill>
            <a:srgbClr val="FFFFFF"/>
          </a:solidFill>
        </p:spPr>
      </p:pic>
      <p:pic>
        <p:nvPicPr>
          <p:cNvPr id="17" name="Icon 2">
            <a:extLst>
              <a:ext uri="{FF2B5EF4-FFF2-40B4-BE49-F238E27FC236}">
                <a16:creationId xmlns:a16="http://schemas.microsoft.com/office/drawing/2014/main" id="{0B841D0B-1A77-0500-A15B-6A70ED838C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65588" y="4841495"/>
            <a:ext cx="435427" cy="435427"/>
          </a:xfrm>
          <a:prstGeom prst="rect">
            <a:avLst/>
          </a:prstGeom>
          <a:solidFill>
            <a:srgbClr val="FFFFFF"/>
          </a:solidFill>
        </p:spPr>
      </p:pic>
      <p:pic>
        <p:nvPicPr>
          <p:cNvPr id="25" name="Icon 3">
            <a:extLst>
              <a:ext uri="{FF2B5EF4-FFF2-40B4-BE49-F238E27FC236}">
                <a16:creationId xmlns:a16="http://schemas.microsoft.com/office/drawing/2014/main" id="{5003AFBF-349F-BDC8-6FE3-E9C72933FA1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60300" y="3194905"/>
            <a:ext cx="435427" cy="435427"/>
          </a:xfrm>
          <a:prstGeom prst="rect">
            <a:avLst/>
          </a:prstGeom>
          <a:solidFill>
            <a:srgbClr val="FFFFFF"/>
          </a:solidFill>
        </p:spPr>
      </p:pic>
      <p:pic>
        <p:nvPicPr>
          <p:cNvPr id="31" name="Icon 4">
            <a:extLst>
              <a:ext uri="{FF2B5EF4-FFF2-40B4-BE49-F238E27FC236}">
                <a16:creationId xmlns:a16="http://schemas.microsoft.com/office/drawing/2014/main" id="{3BC77FA6-4FF6-71D8-A015-8426B25CA19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07298" y="3194906"/>
            <a:ext cx="435427" cy="435427"/>
          </a:xfrm>
          <a:prstGeom prst="rect">
            <a:avLst/>
          </a:prstGeom>
          <a:solidFill>
            <a:srgbClr val="FFFFFF"/>
          </a:solidFill>
        </p:spPr>
      </p:pic>
      <p:pic>
        <p:nvPicPr>
          <p:cNvPr id="33" name="Icon 5">
            <a:extLst>
              <a:ext uri="{FF2B5EF4-FFF2-40B4-BE49-F238E27FC236}">
                <a16:creationId xmlns:a16="http://schemas.microsoft.com/office/drawing/2014/main" id="{735C6F46-DB7E-64A2-37AE-122692C847B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707298" y="1548316"/>
            <a:ext cx="435427" cy="435427"/>
          </a:xfrm>
          <a:prstGeom prst="rect">
            <a:avLst/>
          </a:prstGeom>
          <a:solidFill>
            <a:srgbClr val="FFFFFF"/>
          </a:solidFill>
        </p:spPr>
      </p:pic>
      <p:pic>
        <p:nvPicPr>
          <p:cNvPr id="35" name="Icon 6">
            <a:extLst>
              <a:ext uri="{FF2B5EF4-FFF2-40B4-BE49-F238E27FC236}">
                <a16:creationId xmlns:a16="http://schemas.microsoft.com/office/drawing/2014/main" id="{C01E721A-206E-A881-BBC8-EB12D67A39A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707298" y="4771922"/>
            <a:ext cx="435427" cy="435427"/>
          </a:xfrm>
          <a:prstGeom prst="rect">
            <a:avLst/>
          </a:prstGeom>
          <a:solidFill>
            <a:srgbClr val="FFFFFF"/>
          </a:solidFill>
        </p:spPr>
      </p:pic>
      <p:graphicFrame>
        <p:nvGraphicFramePr>
          <p:cNvPr id="37" name="Grafiek 16">
            <a:extLst>
              <a:ext uri="{FF2B5EF4-FFF2-40B4-BE49-F238E27FC236}">
                <a16:creationId xmlns:a16="http://schemas.microsoft.com/office/drawing/2014/main" id="{A79F57C9-7771-29E7-0B06-AC9EA629F2B6}"/>
              </a:ext>
            </a:extLst>
          </p:cNvPr>
          <p:cNvGraphicFramePr/>
          <p:nvPr>
            <p:extLst>
              <p:ext uri="{D42A27DB-BD31-4B8C-83A1-F6EECF244321}">
                <p14:modId xmlns:p14="http://schemas.microsoft.com/office/powerpoint/2010/main" val="2005993452"/>
              </p:ext>
            </p:extLst>
          </p:nvPr>
        </p:nvGraphicFramePr>
        <p:xfrm>
          <a:off x="5915313" y="5216684"/>
          <a:ext cx="2119908" cy="1131716"/>
        </p:xfrm>
        <a:graphic>
          <a:graphicData uri="http://schemas.openxmlformats.org/drawingml/2006/chart">
            <c:chart xmlns:c="http://schemas.openxmlformats.org/drawingml/2006/chart" xmlns:r="http://schemas.openxmlformats.org/officeDocument/2006/relationships" r:id="rId9"/>
          </a:graphicData>
        </a:graphic>
      </p:graphicFrame>
      <p:sp>
        <p:nvSpPr>
          <p:cNvPr id="38" name="TextBox 37">
            <a:extLst>
              <a:ext uri="{FF2B5EF4-FFF2-40B4-BE49-F238E27FC236}">
                <a16:creationId xmlns:a16="http://schemas.microsoft.com/office/drawing/2014/main" id="{1069CFAF-9B0A-FDF7-9B03-F48CF2FE67A7}"/>
              </a:ext>
            </a:extLst>
          </p:cNvPr>
          <p:cNvSpPr txBox="1"/>
          <p:nvPr/>
        </p:nvSpPr>
        <p:spPr>
          <a:xfrm>
            <a:off x="5809854" y="5005235"/>
            <a:ext cx="1549025" cy="157015"/>
          </a:xfrm>
          <a:prstGeom prst="rect">
            <a:avLst/>
          </a:prstGeom>
          <a:noFill/>
        </p:spPr>
        <p:txBody>
          <a:bodyPr wrap="square" lIns="0" tIns="0" rIns="0" bIns="0" rtlCol="0">
            <a:noAutofit/>
          </a:bodyPr>
          <a:lstStyle/>
          <a:p>
            <a:pPr algn="l"/>
            <a:r>
              <a:rPr lang="en-GB" sz="800" b="1" noProof="0" dirty="0">
                <a:solidFill>
                  <a:srgbClr val="0A5D7A"/>
                </a:solidFill>
              </a:rPr>
              <a:t>Awareness </a:t>
            </a:r>
            <a:r>
              <a:rPr lang="en-GB" sz="800" b="1" noProof="0" dirty="0">
                <a:solidFill>
                  <a:srgbClr val="D9D9D9"/>
                </a:solidFill>
              </a:rPr>
              <a:t>|</a:t>
            </a:r>
            <a:r>
              <a:rPr lang="en-GB" sz="800" b="1" noProof="0" dirty="0">
                <a:solidFill>
                  <a:srgbClr val="0A5D7A"/>
                </a:solidFill>
              </a:rPr>
              <a:t> </a:t>
            </a:r>
            <a:r>
              <a:rPr lang="en-GB" sz="800" b="1" noProof="0" dirty="0">
                <a:solidFill>
                  <a:srgbClr val="8EB7CE"/>
                </a:solidFill>
              </a:rPr>
              <a:t>Usage</a:t>
            </a:r>
          </a:p>
        </p:txBody>
      </p:sp>
      <p:sp>
        <p:nvSpPr>
          <p:cNvPr id="48" name="TextBox 47">
            <a:extLst>
              <a:ext uri="{FF2B5EF4-FFF2-40B4-BE49-F238E27FC236}">
                <a16:creationId xmlns:a16="http://schemas.microsoft.com/office/drawing/2014/main" id="{D3DBFFB0-CF6C-76DD-67B7-B55692597CAA}"/>
              </a:ext>
            </a:extLst>
          </p:cNvPr>
          <p:cNvSpPr txBox="1"/>
          <p:nvPr/>
        </p:nvSpPr>
        <p:spPr>
          <a:xfrm>
            <a:off x="5260299" y="3975134"/>
            <a:ext cx="656961" cy="435427"/>
          </a:xfrm>
          <a:prstGeom prst="rect">
            <a:avLst/>
          </a:prstGeom>
          <a:noFill/>
        </p:spPr>
        <p:txBody>
          <a:bodyPr wrap="square" lIns="0" tIns="0" rIns="0" bIns="0" rtlCol="0">
            <a:noAutofit/>
          </a:bodyPr>
          <a:lstStyle/>
          <a:p>
            <a:pPr algn="l"/>
            <a:r>
              <a:rPr lang="en-GB" sz="800" b="1" noProof="0" dirty="0">
                <a:solidFill>
                  <a:srgbClr val="0A5D7A"/>
                </a:solidFill>
              </a:rPr>
              <a:t>% Prefab usage</a:t>
            </a:r>
          </a:p>
        </p:txBody>
      </p:sp>
      <p:graphicFrame>
        <p:nvGraphicFramePr>
          <p:cNvPr id="49" name="Grafiek 34">
            <a:extLst>
              <a:ext uri="{FF2B5EF4-FFF2-40B4-BE49-F238E27FC236}">
                <a16:creationId xmlns:a16="http://schemas.microsoft.com/office/drawing/2014/main" id="{A41F2C3F-C10F-C990-A3DA-1417741AF1A0}"/>
              </a:ext>
            </a:extLst>
          </p:cNvPr>
          <p:cNvGraphicFramePr/>
          <p:nvPr>
            <p:extLst>
              <p:ext uri="{D42A27DB-BD31-4B8C-83A1-F6EECF244321}">
                <p14:modId xmlns:p14="http://schemas.microsoft.com/office/powerpoint/2010/main" val="4133110781"/>
              </p:ext>
            </p:extLst>
          </p:nvPr>
        </p:nvGraphicFramePr>
        <p:xfrm>
          <a:off x="5199280" y="2024337"/>
          <a:ext cx="2616356" cy="821190"/>
        </p:xfrm>
        <a:graphic>
          <a:graphicData uri="http://schemas.openxmlformats.org/drawingml/2006/chart">
            <c:chart xmlns:c="http://schemas.openxmlformats.org/drawingml/2006/chart" xmlns:r="http://schemas.openxmlformats.org/officeDocument/2006/relationships" r:id="rId10"/>
          </a:graphicData>
        </a:graphic>
      </p:graphicFrame>
      <p:cxnSp>
        <p:nvCxnSpPr>
          <p:cNvPr id="51" name="Straight Connector 50">
            <a:extLst>
              <a:ext uri="{FF2B5EF4-FFF2-40B4-BE49-F238E27FC236}">
                <a16:creationId xmlns:a16="http://schemas.microsoft.com/office/drawing/2014/main" id="{37B250F5-179A-F792-05CE-966EB24853F2}"/>
              </a:ext>
            </a:extLst>
          </p:cNvPr>
          <p:cNvCxnSpPr>
            <a:cxnSpLocks/>
          </p:cNvCxnSpPr>
          <p:nvPr/>
        </p:nvCxnSpPr>
        <p:spPr>
          <a:xfrm>
            <a:off x="5199280" y="3105428"/>
            <a:ext cx="6513295" cy="0"/>
          </a:xfrm>
          <a:prstGeom prst="line">
            <a:avLst/>
          </a:prstGeom>
          <a:ln w="3175">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B28BBEDB-284C-FC87-7CEA-1FFDD9A78AE2}"/>
              </a:ext>
            </a:extLst>
          </p:cNvPr>
          <p:cNvCxnSpPr>
            <a:cxnSpLocks/>
          </p:cNvCxnSpPr>
          <p:nvPr/>
        </p:nvCxnSpPr>
        <p:spPr>
          <a:xfrm>
            <a:off x="5199280" y="4693307"/>
            <a:ext cx="6513295" cy="0"/>
          </a:xfrm>
          <a:prstGeom prst="line">
            <a:avLst/>
          </a:prstGeom>
          <a:ln w="3175">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EA7BBBC0-0F01-DB7F-73E8-877AB6058D23}"/>
              </a:ext>
            </a:extLst>
          </p:cNvPr>
          <p:cNvCxnSpPr>
            <a:cxnSpLocks/>
          </p:cNvCxnSpPr>
          <p:nvPr/>
        </p:nvCxnSpPr>
        <p:spPr>
          <a:xfrm>
            <a:off x="8248950" y="1586671"/>
            <a:ext cx="0" cy="4795080"/>
          </a:xfrm>
          <a:prstGeom prst="line">
            <a:avLst/>
          </a:prstGeom>
          <a:ln w="3175">
            <a:solidFill>
              <a:srgbClr val="D9D9D9"/>
            </a:solidFill>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FBD3188F-A47C-F44D-31DD-5FE8925308EF}"/>
              </a:ext>
            </a:extLst>
          </p:cNvPr>
          <p:cNvSpPr txBox="1"/>
          <p:nvPr/>
        </p:nvSpPr>
        <p:spPr>
          <a:xfrm>
            <a:off x="5788375" y="1493806"/>
            <a:ext cx="2164665" cy="185729"/>
          </a:xfrm>
          <a:prstGeom prst="rect">
            <a:avLst/>
          </a:prstGeom>
          <a:noFill/>
        </p:spPr>
        <p:txBody>
          <a:bodyPr wrap="square" lIns="0" tIns="0" rIns="0" bIns="0" rtlCol="0" anchor="ctr">
            <a:noAutofit/>
          </a:bodyPr>
          <a:lstStyle/>
          <a:p>
            <a:pPr algn="l"/>
            <a:r>
              <a:rPr lang="en-GB" sz="1050" b="1" noProof="0" dirty="0">
                <a:solidFill>
                  <a:srgbClr val="0A5D7A"/>
                </a:solidFill>
              </a:rPr>
              <a:t>LABOUR SHORTAGE</a:t>
            </a:r>
          </a:p>
        </p:txBody>
      </p:sp>
      <p:sp>
        <p:nvSpPr>
          <p:cNvPr id="57" name="TextBox 56">
            <a:extLst>
              <a:ext uri="{FF2B5EF4-FFF2-40B4-BE49-F238E27FC236}">
                <a16:creationId xmlns:a16="http://schemas.microsoft.com/office/drawing/2014/main" id="{A1C21EA3-6582-F782-D80B-2F592DB182E6}"/>
              </a:ext>
            </a:extLst>
          </p:cNvPr>
          <p:cNvSpPr txBox="1"/>
          <p:nvPr/>
        </p:nvSpPr>
        <p:spPr>
          <a:xfrm>
            <a:off x="5788376" y="3189912"/>
            <a:ext cx="2257314" cy="171314"/>
          </a:xfrm>
          <a:prstGeom prst="rect">
            <a:avLst/>
          </a:prstGeom>
          <a:noFill/>
        </p:spPr>
        <p:txBody>
          <a:bodyPr wrap="square" lIns="0" tIns="0" rIns="0" bIns="0" rtlCol="0" anchor="ctr">
            <a:noAutofit/>
          </a:bodyPr>
          <a:lstStyle/>
          <a:p>
            <a:pPr algn="l"/>
            <a:r>
              <a:rPr lang="en-GB" sz="1050" b="1" noProof="0" dirty="0">
                <a:solidFill>
                  <a:srgbClr val="0A5D7A"/>
                </a:solidFill>
              </a:rPr>
              <a:t>PREFAB</a:t>
            </a:r>
          </a:p>
        </p:txBody>
      </p:sp>
      <p:sp>
        <p:nvSpPr>
          <p:cNvPr id="59" name="TextBox 58">
            <a:extLst>
              <a:ext uri="{FF2B5EF4-FFF2-40B4-BE49-F238E27FC236}">
                <a16:creationId xmlns:a16="http://schemas.microsoft.com/office/drawing/2014/main" id="{3E138962-1479-0EAF-89BA-3E4D4FFE6200}"/>
              </a:ext>
            </a:extLst>
          </p:cNvPr>
          <p:cNvSpPr txBox="1"/>
          <p:nvPr/>
        </p:nvSpPr>
        <p:spPr>
          <a:xfrm>
            <a:off x="5788376" y="4771623"/>
            <a:ext cx="2257314" cy="171314"/>
          </a:xfrm>
          <a:prstGeom prst="rect">
            <a:avLst/>
          </a:prstGeom>
          <a:noFill/>
        </p:spPr>
        <p:txBody>
          <a:bodyPr wrap="square" lIns="0" tIns="0" rIns="0" bIns="0" rtlCol="0" anchor="ctr">
            <a:noAutofit/>
          </a:bodyPr>
          <a:lstStyle/>
          <a:p>
            <a:pPr algn="l"/>
            <a:r>
              <a:rPr lang="en-GB" sz="1050" b="1" noProof="0" dirty="0">
                <a:solidFill>
                  <a:srgbClr val="0A5D7A"/>
                </a:solidFill>
              </a:rPr>
              <a:t>BIM</a:t>
            </a:r>
          </a:p>
        </p:txBody>
      </p:sp>
      <p:sp>
        <p:nvSpPr>
          <p:cNvPr id="63" name="TextBox 62">
            <a:extLst>
              <a:ext uri="{FF2B5EF4-FFF2-40B4-BE49-F238E27FC236}">
                <a16:creationId xmlns:a16="http://schemas.microsoft.com/office/drawing/2014/main" id="{B1DF1963-173A-E8D1-6480-D6AD5368B7D2}"/>
              </a:ext>
            </a:extLst>
          </p:cNvPr>
          <p:cNvSpPr txBox="1"/>
          <p:nvPr/>
        </p:nvSpPr>
        <p:spPr>
          <a:xfrm>
            <a:off x="5207318" y="6532166"/>
            <a:ext cx="3955976" cy="169971"/>
          </a:xfrm>
          <a:prstGeom prst="rect">
            <a:avLst/>
          </a:prstGeom>
          <a:noFill/>
        </p:spPr>
        <p:txBody>
          <a:bodyPr wrap="none" lIns="0" tIns="0" rIns="0" bIns="0" rtlCol="0">
            <a:noAutofit/>
          </a:bodyPr>
          <a:lstStyle/>
          <a:p>
            <a:r>
              <a:rPr lang="en-GB" sz="800" noProof="0" dirty="0">
                <a:solidFill>
                  <a:schemeClr val="bg1">
                    <a:lumMod val="75000"/>
                  </a:schemeClr>
                </a:solidFill>
                <a:latin typeface="Arial" panose="020B0604020202020204" pitchFamily="34" charset="0"/>
              </a:rPr>
              <a:t>N (UK Installers)=170 | N (UK Installers, random split sample)=75 </a:t>
            </a:r>
            <a:endParaRPr lang="en-GB" sz="800" noProof="0" dirty="0">
              <a:solidFill>
                <a:schemeClr val="bg1">
                  <a:lumMod val="75000"/>
                </a:schemeClr>
              </a:solidFill>
              <a:highlight>
                <a:srgbClr val="00FFFF"/>
              </a:highlight>
              <a:latin typeface="Arial" panose="020B0604020202020204" pitchFamily="34" charset="0"/>
            </a:endParaRPr>
          </a:p>
        </p:txBody>
      </p:sp>
      <p:sp>
        <p:nvSpPr>
          <p:cNvPr id="65" name="TextBox 64">
            <a:extLst>
              <a:ext uri="{FF2B5EF4-FFF2-40B4-BE49-F238E27FC236}">
                <a16:creationId xmlns:a16="http://schemas.microsoft.com/office/drawing/2014/main" id="{54F66EDF-BD18-D1F6-9E0B-4A4FBA646ADD}"/>
              </a:ext>
            </a:extLst>
          </p:cNvPr>
          <p:cNvSpPr txBox="1"/>
          <p:nvPr/>
        </p:nvSpPr>
        <p:spPr>
          <a:xfrm>
            <a:off x="9252935" y="1497616"/>
            <a:ext cx="2164665" cy="185729"/>
          </a:xfrm>
          <a:prstGeom prst="rect">
            <a:avLst/>
          </a:prstGeom>
          <a:noFill/>
        </p:spPr>
        <p:txBody>
          <a:bodyPr wrap="square" lIns="0" tIns="0" rIns="0" bIns="0" rtlCol="0" anchor="ctr">
            <a:noAutofit/>
          </a:bodyPr>
          <a:lstStyle/>
          <a:p>
            <a:pPr algn="l"/>
            <a:r>
              <a:rPr lang="en-GB" sz="1050" b="1" noProof="0" dirty="0">
                <a:solidFill>
                  <a:srgbClr val="0A5D7A"/>
                </a:solidFill>
              </a:rPr>
              <a:t>AI ADOPTION</a:t>
            </a:r>
          </a:p>
        </p:txBody>
      </p:sp>
      <p:sp>
        <p:nvSpPr>
          <p:cNvPr id="67" name="TextBox 66">
            <a:extLst>
              <a:ext uri="{FF2B5EF4-FFF2-40B4-BE49-F238E27FC236}">
                <a16:creationId xmlns:a16="http://schemas.microsoft.com/office/drawing/2014/main" id="{0A0CBAF5-D045-1145-558C-C071619BE1A8}"/>
              </a:ext>
            </a:extLst>
          </p:cNvPr>
          <p:cNvSpPr txBox="1"/>
          <p:nvPr/>
        </p:nvSpPr>
        <p:spPr>
          <a:xfrm>
            <a:off x="9252936" y="3203346"/>
            <a:ext cx="2257314" cy="380778"/>
          </a:xfrm>
          <a:prstGeom prst="rect">
            <a:avLst/>
          </a:prstGeom>
          <a:noFill/>
        </p:spPr>
        <p:txBody>
          <a:bodyPr wrap="square" lIns="0" tIns="0" rIns="0" bIns="0" rtlCol="0" anchor="ctr">
            <a:noAutofit/>
          </a:bodyPr>
          <a:lstStyle/>
          <a:p>
            <a:pPr algn="l"/>
            <a:r>
              <a:rPr lang="en-GB" sz="1050" b="1" noProof="0" dirty="0">
                <a:solidFill>
                  <a:srgbClr val="0A5D7A"/>
                </a:solidFill>
              </a:rPr>
              <a:t>SUSTAINABILITY</a:t>
            </a:r>
          </a:p>
          <a:p>
            <a:pPr algn="l"/>
            <a:r>
              <a:rPr lang="en-GB" sz="900" noProof="0" dirty="0">
                <a:solidFill>
                  <a:srgbClr val="0A5D7A"/>
                </a:solidFill>
              </a:rPr>
              <a:t>%projects that considered sustainability</a:t>
            </a:r>
          </a:p>
        </p:txBody>
      </p:sp>
      <p:sp>
        <p:nvSpPr>
          <p:cNvPr id="69" name="TextBox 68">
            <a:extLst>
              <a:ext uri="{FF2B5EF4-FFF2-40B4-BE49-F238E27FC236}">
                <a16:creationId xmlns:a16="http://schemas.microsoft.com/office/drawing/2014/main" id="{055A7435-0106-A885-B5AE-264B7554D5E8}"/>
              </a:ext>
            </a:extLst>
          </p:cNvPr>
          <p:cNvSpPr txBox="1"/>
          <p:nvPr/>
        </p:nvSpPr>
        <p:spPr>
          <a:xfrm>
            <a:off x="9252936" y="4815189"/>
            <a:ext cx="2257314" cy="263710"/>
          </a:xfrm>
          <a:prstGeom prst="rect">
            <a:avLst/>
          </a:prstGeom>
          <a:noFill/>
        </p:spPr>
        <p:txBody>
          <a:bodyPr wrap="square" lIns="0" tIns="0" rIns="0" bIns="0" rtlCol="0" anchor="ctr">
            <a:noAutofit/>
          </a:bodyPr>
          <a:lstStyle/>
          <a:p>
            <a:pPr algn="l"/>
            <a:r>
              <a:rPr lang="en-GB" sz="1050" b="1" noProof="0" dirty="0">
                <a:solidFill>
                  <a:srgbClr val="0A5D7A"/>
                </a:solidFill>
              </a:rPr>
              <a:t>PURCHASE CHANNELS *</a:t>
            </a:r>
          </a:p>
          <a:p>
            <a:pPr algn="l"/>
            <a:r>
              <a:rPr lang="en-GB" sz="900" noProof="0" dirty="0">
                <a:solidFill>
                  <a:srgbClr val="0A5D7A"/>
                </a:solidFill>
              </a:rPr>
              <a:t>Top 3 by the share of wallet</a:t>
            </a:r>
          </a:p>
        </p:txBody>
      </p:sp>
      <p:graphicFrame>
        <p:nvGraphicFramePr>
          <p:cNvPr id="7" name="Grafiek 34">
            <a:extLst>
              <a:ext uri="{FF2B5EF4-FFF2-40B4-BE49-F238E27FC236}">
                <a16:creationId xmlns:a16="http://schemas.microsoft.com/office/drawing/2014/main" id="{6CEA2958-6F9B-A9D2-E690-38BF61543957}"/>
              </a:ext>
            </a:extLst>
          </p:cNvPr>
          <p:cNvGraphicFramePr/>
          <p:nvPr>
            <p:extLst>
              <p:ext uri="{D42A27DB-BD31-4B8C-83A1-F6EECF244321}">
                <p14:modId xmlns:p14="http://schemas.microsoft.com/office/powerpoint/2010/main" val="2510476981"/>
              </p:ext>
            </p:extLst>
          </p:nvPr>
        </p:nvGraphicFramePr>
        <p:xfrm>
          <a:off x="5915313" y="3621530"/>
          <a:ext cx="2066725" cy="82119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1" name="Grafiek 34">
            <a:extLst>
              <a:ext uri="{FF2B5EF4-FFF2-40B4-BE49-F238E27FC236}">
                <a16:creationId xmlns:a16="http://schemas.microsoft.com/office/drawing/2014/main" id="{94207280-6335-2591-5FB2-3B934292CA39}"/>
              </a:ext>
            </a:extLst>
          </p:cNvPr>
          <p:cNvGraphicFramePr/>
          <p:nvPr>
            <p:extLst>
              <p:ext uri="{D42A27DB-BD31-4B8C-83A1-F6EECF244321}">
                <p14:modId xmlns:p14="http://schemas.microsoft.com/office/powerpoint/2010/main" val="762801695"/>
              </p:ext>
            </p:extLst>
          </p:nvPr>
        </p:nvGraphicFramePr>
        <p:xfrm>
          <a:off x="8659405" y="1979243"/>
          <a:ext cx="2342737" cy="872409"/>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6" name="Grafiek 34">
            <a:extLst>
              <a:ext uri="{FF2B5EF4-FFF2-40B4-BE49-F238E27FC236}">
                <a16:creationId xmlns:a16="http://schemas.microsoft.com/office/drawing/2014/main" id="{7B83AD7C-0225-4D82-E467-B8A028232810}"/>
              </a:ext>
            </a:extLst>
          </p:cNvPr>
          <p:cNvGraphicFramePr/>
          <p:nvPr>
            <p:extLst>
              <p:ext uri="{D42A27DB-BD31-4B8C-83A1-F6EECF244321}">
                <p14:modId xmlns:p14="http://schemas.microsoft.com/office/powerpoint/2010/main" val="2443516356"/>
              </p:ext>
            </p:extLst>
          </p:nvPr>
        </p:nvGraphicFramePr>
        <p:xfrm>
          <a:off x="8659405" y="3606261"/>
          <a:ext cx="2342737" cy="872409"/>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21" name="Table 20">
            <a:extLst>
              <a:ext uri="{FF2B5EF4-FFF2-40B4-BE49-F238E27FC236}">
                <a16:creationId xmlns:a16="http://schemas.microsoft.com/office/drawing/2014/main" id="{910E77F0-3554-A6FB-9923-4551EF1480F3}"/>
              </a:ext>
            </a:extLst>
          </p:cNvPr>
          <p:cNvGraphicFramePr>
            <a:graphicFrameLocks noGrp="1"/>
          </p:cNvGraphicFramePr>
          <p:nvPr>
            <p:extLst>
              <p:ext uri="{D42A27DB-BD31-4B8C-83A1-F6EECF244321}">
                <p14:modId xmlns:p14="http://schemas.microsoft.com/office/powerpoint/2010/main" val="3028223638"/>
              </p:ext>
            </p:extLst>
          </p:nvPr>
        </p:nvGraphicFramePr>
        <p:xfrm>
          <a:off x="8647974" y="5270585"/>
          <a:ext cx="2900893" cy="1085734"/>
        </p:xfrm>
        <a:graphic>
          <a:graphicData uri="http://schemas.openxmlformats.org/drawingml/2006/table">
            <a:tbl>
              <a:tblPr firstRow="1" bandRow="1"/>
              <a:tblGrid>
                <a:gridCol w="1742835">
                  <a:extLst>
                    <a:ext uri="{9D8B030D-6E8A-4147-A177-3AD203B41FA5}">
                      <a16:colId xmlns:a16="http://schemas.microsoft.com/office/drawing/2014/main" val="1887772422"/>
                    </a:ext>
                  </a:extLst>
                </a:gridCol>
                <a:gridCol w="579029">
                  <a:extLst>
                    <a:ext uri="{9D8B030D-6E8A-4147-A177-3AD203B41FA5}">
                      <a16:colId xmlns:a16="http://schemas.microsoft.com/office/drawing/2014/main" val="3506742298"/>
                    </a:ext>
                  </a:extLst>
                </a:gridCol>
                <a:gridCol w="579029">
                  <a:extLst>
                    <a:ext uri="{9D8B030D-6E8A-4147-A177-3AD203B41FA5}">
                      <a16:colId xmlns:a16="http://schemas.microsoft.com/office/drawing/2014/main" val="4291775281"/>
                    </a:ext>
                  </a:extLst>
                </a:gridCol>
              </a:tblGrid>
              <a:tr h="196417">
                <a:tc>
                  <a:txBody>
                    <a:bodyPr/>
                    <a:lstStyle>
                      <a:lvl1pPr marL="0" algn="l" defTabSz="914400" rtl="0" eaLnBrk="1" latinLnBrk="0" hangingPunct="1">
                        <a:defRPr sz="1800" b="1" kern="1200">
                          <a:solidFill>
                            <a:schemeClr val="bg1"/>
                          </a:solidFill>
                          <a:latin typeface="Arial" panose="020B0604020202020204"/>
                        </a:defRPr>
                      </a:lvl1pPr>
                      <a:lvl2pPr marL="457200" algn="l" defTabSz="914400" rtl="0" eaLnBrk="1" latinLnBrk="0" hangingPunct="1">
                        <a:defRPr sz="1800" b="1" kern="1200">
                          <a:solidFill>
                            <a:schemeClr val="bg1"/>
                          </a:solidFill>
                          <a:latin typeface="Arial" panose="020B0604020202020204"/>
                        </a:defRPr>
                      </a:lvl2pPr>
                      <a:lvl3pPr marL="914400" algn="l" defTabSz="914400" rtl="0" eaLnBrk="1" latinLnBrk="0" hangingPunct="1">
                        <a:defRPr sz="1800" b="1" kern="1200">
                          <a:solidFill>
                            <a:schemeClr val="bg1"/>
                          </a:solidFill>
                          <a:latin typeface="Arial" panose="020B0604020202020204"/>
                        </a:defRPr>
                      </a:lvl3pPr>
                      <a:lvl4pPr marL="1371600" algn="l" defTabSz="914400" rtl="0" eaLnBrk="1" latinLnBrk="0" hangingPunct="1">
                        <a:defRPr sz="1800" b="1" kern="1200">
                          <a:solidFill>
                            <a:schemeClr val="bg1"/>
                          </a:solidFill>
                          <a:latin typeface="Arial" panose="020B0604020202020204"/>
                        </a:defRPr>
                      </a:lvl4pPr>
                      <a:lvl5pPr marL="1828800" algn="l" defTabSz="914400" rtl="0" eaLnBrk="1" latinLnBrk="0" hangingPunct="1">
                        <a:defRPr sz="1800" b="1" kern="1200">
                          <a:solidFill>
                            <a:schemeClr val="bg1"/>
                          </a:solidFill>
                          <a:latin typeface="Arial" panose="020B0604020202020204"/>
                        </a:defRPr>
                      </a:lvl5pPr>
                      <a:lvl6pPr marL="2286000" algn="l" defTabSz="914400" rtl="0" eaLnBrk="1" latinLnBrk="0" hangingPunct="1">
                        <a:defRPr sz="1800" b="1" kern="1200">
                          <a:solidFill>
                            <a:schemeClr val="bg1"/>
                          </a:solidFill>
                          <a:latin typeface="Arial" panose="020B0604020202020204"/>
                        </a:defRPr>
                      </a:lvl6pPr>
                      <a:lvl7pPr marL="2743200" algn="l" defTabSz="914400" rtl="0" eaLnBrk="1" latinLnBrk="0" hangingPunct="1">
                        <a:defRPr sz="1800" b="1" kern="1200">
                          <a:solidFill>
                            <a:schemeClr val="bg1"/>
                          </a:solidFill>
                          <a:latin typeface="Arial" panose="020B0604020202020204"/>
                        </a:defRPr>
                      </a:lvl7pPr>
                      <a:lvl8pPr marL="3200400" algn="l" defTabSz="914400" rtl="0" eaLnBrk="1" latinLnBrk="0" hangingPunct="1">
                        <a:defRPr sz="1800" b="1" kern="1200">
                          <a:solidFill>
                            <a:schemeClr val="bg1"/>
                          </a:solidFill>
                          <a:latin typeface="Arial" panose="020B0604020202020204"/>
                        </a:defRPr>
                      </a:lvl8pPr>
                      <a:lvl9pPr marL="3657600" algn="l" defTabSz="914400" rtl="0" eaLnBrk="1" latinLnBrk="0" hangingPunct="1">
                        <a:defRPr sz="1800" b="1" kern="1200">
                          <a:solidFill>
                            <a:schemeClr val="bg1"/>
                          </a:solidFill>
                          <a:latin typeface="Arial" panose="020B0604020202020204"/>
                        </a:defRPr>
                      </a:lvl9pPr>
                    </a:lstStyle>
                    <a:p>
                      <a:r>
                        <a:rPr lang="en-GB" sz="900" dirty="0"/>
                        <a:t>Channel</a:t>
                      </a:r>
                    </a:p>
                  </a:txBody>
                  <a:tcPr anchor="ctr">
                    <a:lnL w="6350" cap="flat" cmpd="sng" algn="ctr">
                      <a:solidFill>
                        <a:srgbClr val="0A5D7A"/>
                      </a:solidFill>
                      <a:prstDash val="solid"/>
                      <a:miter lim="800000"/>
                    </a:lnL>
                    <a:lnR>
                      <a:noFill/>
                    </a:lnR>
                    <a:lnT w="6350" cap="flat" cmpd="sng" algn="ctr">
                      <a:solidFill>
                        <a:srgbClr val="0A5D7A"/>
                      </a:solidFill>
                      <a:prstDash val="solid"/>
                      <a:miter lim="800000"/>
                    </a:lnT>
                    <a:lnB w="6350" cap="flat" cmpd="sng" algn="ctr">
                      <a:noFill/>
                      <a:prstDash val="solid"/>
                      <a:miter lim="800000"/>
                    </a:lnB>
                    <a:lnTlToBr w="12700" cmpd="sng">
                      <a:noFill/>
                      <a:prstDash val="solid"/>
                    </a:lnTlToBr>
                    <a:lnBlToTr w="12700" cmpd="sng">
                      <a:noFill/>
                      <a:prstDash val="solid"/>
                    </a:lnBlToTr>
                    <a:solidFill>
                      <a:srgbClr val="0A5D7A"/>
                    </a:solidFill>
                  </a:tcPr>
                </a:tc>
                <a:tc>
                  <a:txBody>
                    <a:bodyPr/>
                    <a:lstStyle>
                      <a:lvl1pPr marL="0" algn="l" defTabSz="914400" rtl="0" eaLnBrk="1" latinLnBrk="0" hangingPunct="1">
                        <a:defRPr sz="1800" b="1" kern="1200">
                          <a:solidFill>
                            <a:schemeClr val="bg1"/>
                          </a:solidFill>
                          <a:latin typeface="Arial" panose="020B0604020202020204"/>
                        </a:defRPr>
                      </a:lvl1pPr>
                      <a:lvl2pPr marL="457200" algn="l" defTabSz="914400" rtl="0" eaLnBrk="1" latinLnBrk="0" hangingPunct="1">
                        <a:defRPr sz="1800" b="1" kern="1200">
                          <a:solidFill>
                            <a:schemeClr val="bg1"/>
                          </a:solidFill>
                          <a:latin typeface="Arial" panose="020B0604020202020204"/>
                        </a:defRPr>
                      </a:lvl2pPr>
                      <a:lvl3pPr marL="914400" algn="l" defTabSz="914400" rtl="0" eaLnBrk="1" latinLnBrk="0" hangingPunct="1">
                        <a:defRPr sz="1800" b="1" kern="1200">
                          <a:solidFill>
                            <a:schemeClr val="bg1"/>
                          </a:solidFill>
                          <a:latin typeface="Arial" panose="020B0604020202020204"/>
                        </a:defRPr>
                      </a:lvl3pPr>
                      <a:lvl4pPr marL="1371600" algn="l" defTabSz="914400" rtl="0" eaLnBrk="1" latinLnBrk="0" hangingPunct="1">
                        <a:defRPr sz="1800" b="1" kern="1200">
                          <a:solidFill>
                            <a:schemeClr val="bg1"/>
                          </a:solidFill>
                          <a:latin typeface="Arial" panose="020B0604020202020204"/>
                        </a:defRPr>
                      </a:lvl4pPr>
                      <a:lvl5pPr marL="1828800" algn="l" defTabSz="914400" rtl="0" eaLnBrk="1" latinLnBrk="0" hangingPunct="1">
                        <a:defRPr sz="1800" b="1" kern="1200">
                          <a:solidFill>
                            <a:schemeClr val="bg1"/>
                          </a:solidFill>
                          <a:latin typeface="Arial" panose="020B0604020202020204"/>
                        </a:defRPr>
                      </a:lvl5pPr>
                      <a:lvl6pPr marL="2286000" algn="l" defTabSz="914400" rtl="0" eaLnBrk="1" latinLnBrk="0" hangingPunct="1">
                        <a:defRPr sz="1800" b="1" kern="1200">
                          <a:solidFill>
                            <a:schemeClr val="bg1"/>
                          </a:solidFill>
                          <a:latin typeface="Arial" panose="020B0604020202020204"/>
                        </a:defRPr>
                      </a:lvl6pPr>
                      <a:lvl7pPr marL="2743200" algn="l" defTabSz="914400" rtl="0" eaLnBrk="1" latinLnBrk="0" hangingPunct="1">
                        <a:defRPr sz="1800" b="1" kern="1200">
                          <a:solidFill>
                            <a:schemeClr val="bg1"/>
                          </a:solidFill>
                          <a:latin typeface="Arial" panose="020B0604020202020204"/>
                        </a:defRPr>
                      </a:lvl7pPr>
                      <a:lvl8pPr marL="3200400" algn="l" defTabSz="914400" rtl="0" eaLnBrk="1" latinLnBrk="0" hangingPunct="1">
                        <a:defRPr sz="1800" b="1" kern="1200">
                          <a:solidFill>
                            <a:schemeClr val="bg1"/>
                          </a:solidFill>
                          <a:latin typeface="Arial" panose="020B0604020202020204"/>
                        </a:defRPr>
                      </a:lvl8pPr>
                      <a:lvl9pPr marL="3657600" algn="l" defTabSz="914400" rtl="0" eaLnBrk="1" latinLnBrk="0" hangingPunct="1">
                        <a:defRPr sz="1800" b="1" kern="1200">
                          <a:solidFill>
                            <a:schemeClr val="bg1"/>
                          </a:solidFill>
                          <a:latin typeface="Arial" panose="020B0604020202020204"/>
                        </a:defRPr>
                      </a:lvl9pPr>
                    </a:lstStyle>
                    <a:p>
                      <a:pPr algn="ctr"/>
                      <a:r>
                        <a:rPr lang="en-GB" sz="900" dirty="0"/>
                        <a:t>UK</a:t>
                      </a:r>
                    </a:p>
                  </a:txBody>
                  <a:tcPr anchor="ctr">
                    <a:lnL>
                      <a:noFill/>
                    </a:lnL>
                    <a:lnR>
                      <a:noFill/>
                    </a:lnR>
                    <a:lnT w="6350" cap="flat" cmpd="sng" algn="ctr">
                      <a:solidFill>
                        <a:srgbClr val="0A5D7A"/>
                      </a:solidFill>
                      <a:prstDash val="solid"/>
                      <a:miter lim="800000"/>
                    </a:lnT>
                    <a:lnB w="6350" cap="flat" cmpd="sng" algn="ctr">
                      <a:noFill/>
                      <a:prstDash val="solid"/>
                      <a:miter lim="800000"/>
                    </a:lnB>
                    <a:lnTlToBr w="12700" cmpd="sng">
                      <a:noFill/>
                      <a:prstDash val="solid"/>
                    </a:lnTlToBr>
                    <a:lnBlToTr w="12700" cmpd="sng">
                      <a:noFill/>
                      <a:prstDash val="solid"/>
                    </a:lnBlToTr>
                    <a:solidFill>
                      <a:srgbClr val="0A5D7A"/>
                    </a:solidFill>
                  </a:tcPr>
                </a:tc>
                <a:tc>
                  <a:txBody>
                    <a:bodyPr/>
                    <a:lstStyle>
                      <a:lvl1pPr marL="0" algn="l" defTabSz="914400" rtl="0" eaLnBrk="1" latinLnBrk="0" hangingPunct="1">
                        <a:defRPr sz="1800" b="1" kern="1200">
                          <a:solidFill>
                            <a:schemeClr val="bg1"/>
                          </a:solidFill>
                          <a:latin typeface="Arial" panose="020B0604020202020204"/>
                        </a:defRPr>
                      </a:lvl1pPr>
                      <a:lvl2pPr marL="457200" algn="l" defTabSz="914400" rtl="0" eaLnBrk="1" latinLnBrk="0" hangingPunct="1">
                        <a:defRPr sz="1800" b="1" kern="1200">
                          <a:solidFill>
                            <a:schemeClr val="bg1"/>
                          </a:solidFill>
                          <a:latin typeface="Arial" panose="020B0604020202020204"/>
                        </a:defRPr>
                      </a:lvl2pPr>
                      <a:lvl3pPr marL="914400" algn="l" defTabSz="914400" rtl="0" eaLnBrk="1" latinLnBrk="0" hangingPunct="1">
                        <a:defRPr sz="1800" b="1" kern="1200">
                          <a:solidFill>
                            <a:schemeClr val="bg1"/>
                          </a:solidFill>
                          <a:latin typeface="Arial" panose="020B0604020202020204"/>
                        </a:defRPr>
                      </a:lvl3pPr>
                      <a:lvl4pPr marL="1371600" algn="l" defTabSz="914400" rtl="0" eaLnBrk="1" latinLnBrk="0" hangingPunct="1">
                        <a:defRPr sz="1800" b="1" kern="1200">
                          <a:solidFill>
                            <a:schemeClr val="bg1"/>
                          </a:solidFill>
                          <a:latin typeface="Arial" panose="020B0604020202020204"/>
                        </a:defRPr>
                      </a:lvl4pPr>
                      <a:lvl5pPr marL="1828800" algn="l" defTabSz="914400" rtl="0" eaLnBrk="1" latinLnBrk="0" hangingPunct="1">
                        <a:defRPr sz="1800" b="1" kern="1200">
                          <a:solidFill>
                            <a:schemeClr val="bg1"/>
                          </a:solidFill>
                          <a:latin typeface="Arial" panose="020B0604020202020204"/>
                        </a:defRPr>
                      </a:lvl5pPr>
                      <a:lvl6pPr marL="2286000" algn="l" defTabSz="914400" rtl="0" eaLnBrk="1" latinLnBrk="0" hangingPunct="1">
                        <a:defRPr sz="1800" b="1" kern="1200">
                          <a:solidFill>
                            <a:schemeClr val="bg1"/>
                          </a:solidFill>
                          <a:latin typeface="Arial" panose="020B0604020202020204"/>
                        </a:defRPr>
                      </a:lvl6pPr>
                      <a:lvl7pPr marL="2743200" algn="l" defTabSz="914400" rtl="0" eaLnBrk="1" latinLnBrk="0" hangingPunct="1">
                        <a:defRPr sz="1800" b="1" kern="1200">
                          <a:solidFill>
                            <a:schemeClr val="bg1"/>
                          </a:solidFill>
                          <a:latin typeface="Arial" panose="020B0604020202020204"/>
                        </a:defRPr>
                      </a:lvl7pPr>
                      <a:lvl8pPr marL="3200400" algn="l" defTabSz="914400" rtl="0" eaLnBrk="1" latinLnBrk="0" hangingPunct="1">
                        <a:defRPr sz="1800" b="1" kern="1200">
                          <a:solidFill>
                            <a:schemeClr val="bg1"/>
                          </a:solidFill>
                          <a:latin typeface="Arial" panose="020B0604020202020204"/>
                        </a:defRPr>
                      </a:lvl8pPr>
                      <a:lvl9pPr marL="3657600" algn="l" defTabSz="914400" rtl="0" eaLnBrk="1" latinLnBrk="0" hangingPunct="1">
                        <a:defRPr sz="1800" b="1" kern="1200">
                          <a:solidFill>
                            <a:schemeClr val="bg1"/>
                          </a:solidFill>
                          <a:latin typeface="Arial" panose="020B0604020202020204"/>
                        </a:defRPr>
                      </a:lvl9pPr>
                    </a:lstStyle>
                    <a:p>
                      <a:pPr algn="ctr"/>
                      <a:r>
                        <a:rPr lang="en-GB" sz="900" dirty="0"/>
                        <a:t>EU</a:t>
                      </a:r>
                    </a:p>
                  </a:txBody>
                  <a:tcPr anchor="ctr">
                    <a:lnL>
                      <a:noFill/>
                    </a:lnL>
                    <a:lnR w="6350" cap="flat" cmpd="sng" algn="ctr">
                      <a:solidFill>
                        <a:srgbClr val="0A5D7A"/>
                      </a:solidFill>
                      <a:prstDash val="solid"/>
                      <a:miter lim="800000"/>
                    </a:lnR>
                    <a:lnT w="6350" cap="flat" cmpd="sng" algn="ctr">
                      <a:solidFill>
                        <a:srgbClr val="0A5D7A"/>
                      </a:solidFill>
                      <a:prstDash val="solid"/>
                      <a:miter lim="800000"/>
                    </a:lnT>
                    <a:lnB w="6350" cap="flat" cmpd="sng" algn="ctr">
                      <a:noFill/>
                      <a:prstDash val="solid"/>
                      <a:miter lim="800000"/>
                    </a:lnB>
                    <a:lnTlToBr w="12700" cmpd="sng">
                      <a:noFill/>
                      <a:prstDash val="solid"/>
                    </a:lnTlToBr>
                    <a:lnBlToTr w="12700" cmpd="sng">
                      <a:noFill/>
                      <a:prstDash val="solid"/>
                    </a:lnBlToTr>
                    <a:solidFill>
                      <a:srgbClr val="0A5D7A"/>
                    </a:solidFill>
                  </a:tcPr>
                </a:tc>
                <a:extLst>
                  <a:ext uri="{0D108BD9-81ED-4DB2-BD59-A6C34878D82A}">
                    <a16:rowId xmlns:a16="http://schemas.microsoft.com/office/drawing/2014/main" val="3609166987"/>
                  </a:ext>
                </a:extLst>
              </a:tr>
              <a:tr h="314267">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lvl="0" indent="0" algn="l"/>
                      <a:r>
                        <a:rPr lang="en-GB" sz="900">
                          <a:solidFill>
                            <a:schemeClr val="accent1"/>
                          </a:solidFill>
                        </a:rPr>
                        <a:t>Lorem ipsum </a:t>
                      </a:r>
                      <a:endParaRPr lang="en-GB" sz="900" dirty="0">
                        <a:solidFill>
                          <a:schemeClr val="accent1"/>
                        </a:solidFill>
                      </a:endParaRPr>
                    </a:p>
                  </a:txBody>
                  <a:tcPr marL="0" marR="45720" anchor="ctr">
                    <a:lnL w="6350" cap="flat" cmpd="sng" algn="ctr">
                      <a:noFill/>
                      <a:prstDash val="solid"/>
                      <a:miter lim="800000"/>
                    </a:lnL>
                    <a:lnR>
                      <a:noFill/>
                    </a:lnR>
                    <a:lnT w="6350" cap="flat" cmpd="sng" algn="ctr">
                      <a:noFill/>
                      <a:prstDash val="solid"/>
                      <a:miter lim="800000"/>
                    </a:lnT>
                    <a:lnB w="12700" cap="flat" cmpd="sng" algn="ctr">
                      <a:solidFill>
                        <a:srgbClr val="5497BE">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r"/>
                      <a:r>
                        <a:rPr lang="hr-HR" sz="900" b="1" dirty="0">
                          <a:solidFill>
                            <a:schemeClr val="accent1"/>
                          </a:solidFill>
                        </a:rPr>
                        <a:t>XX</a:t>
                      </a:r>
                      <a:r>
                        <a:rPr lang="en-GB" sz="900" b="1" dirty="0">
                          <a:solidFill>
                            <a:schemeClr val="accent1"/>
                          </a:solidFill>
                        </a:rPr>
                        <a:t>%</a:t>
                      </a:r>
                    </a:p>
                  </a:txBody>
                  <a:tcPr anchor="ctr">
                    <a:lnL>
                      <a:noFill/>
                    </a:lnL>
                    <a:lnR>
                      <a:noFill/>
                    </a:lnR>
                    <a:lnT w="6350" cap="flat" cmpd="sng" algn="ctr">
                      <a:noFill/>
                      <a:prstDash val="solid"/>
                      <a:miter lim="800000"/>
                    </a:lnT>
                    <a:lnB w="12700" cap="flat" cmpd="sng" algn="ctr">
                      <a:solidFill>
                        <a:srgbClr val="5497BE">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r"/>
                      <a:r>
                        <a:rPr lang="hr-HR" sz="900" b="0" dirty="0">
                          <a:solidFill>
                            <a:srgbClr val="5497BE"/>
                          </a:solidFill>
                        </a:rPr>
                        <a:t>XX</a:t>
                      </a:r>
                      <a:r>
                        <a:rPr lang="en-GB" sz="900" b="0" dirty="0">
                          <a:solidFill>
                            <a:srgbClr val="5497BE"/>
                          </a:solidFill>
                        </a:rPr>
                        <a:t>%</a:t>
                      </a:r>
                    </a:p>
                  </a:txBody>
                  <a:tcPr anchor="ctr">
                    <a:lnL>
                      <a:noFill/>
                    </a:lnL>
                    <a:lnR w="6350" cap="flat" cmpd="sng" algn="ctr">
                      <a:noFill/>
                      <a:prstDash val="solid"/>
                      <a:miter lim="800000"/>
                    </a:lnR>
                    <a:lnT w="6350" cap="flat" cmpd="sng" algn="ctr">
                      <a:noFill/>
                      <a:prstDash val="solid"/>
                      <a:miter lim="800000"/>
                    </a:lnT>
                    <a:lnB w="12700" cap="flat" cmpd="sng" algn="ctr">
                      <a:solidFill>
                        <a:srgbClr val="5497BE">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57350978"/>
                  </a:ext>
                </a:extLst>
              </a:tr>
              <a:tr h="196417">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538163" indent="-538163" algn="l"/>
                      <a:r>
                        <a:rPr lang="en-GB" sz="900">
                          <a:solidFill>
                            <a:schemeClr val="accent1"/>
                          </a:solidFill>
                        </a:rPr>
                        <a:t>Lorem ipsum </a:t>
                      </a:r>
                      <a:endParaRPr lang="en-GB" sz="900" dirty="0">
                        <a:solidFill>
                          <a:schemeClr val="accent1"/>
                        </a:solidFill>
                      </a:endParaRPr>
                    </a:p>
                  </a:txBody>
                  <a:tcPr marL="0" marR="45720" anchor="ctr">
                    <a:lnL w="6350" cap="flat" cmpd="sng" algn="ctr">
                      <a:noFill/>
                      <a:prstDash val="solid"/>
                      <a:miter lim="800000"/>
                    </a:lnL>
                    <a:lnR>
                      <a:noFill/>
                    </a:lnR>
                    <a:lnT w="12700" cap="flat" cmpd="sng" algn="ctr">
                      <a:solidFill>
                        <a:srgbClr val="5497BE">
                          <a:lumMod val="20000"/>
                          <a:lumOff val="80000"/>
                        </a:srgbClr>
                      </a:solidFill>
                      <a:prstDash val="solid"/>
                      <a:round/>
                      <a:headEnd type="none" w="med" len="med"/>
                      <a:tailEnd type="none" w="med" len="med"/>
                    </a:lnT>
                    <a:lnB w="12700" cap="flat" cmpd="sng" algn="ctr">
                      <a:solidFill>
                        <a:srgbClr val="5497BE">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r"/>
                      <a:r>
                        <a:rPr lang="hr-HR" sz="900" b="1" dirty="0">
                          <a:solidFill>
                            <a:schemeClr val="accent1"/>
                          </a:solidFill>
                        </a:rPr>
                        <a:t>XX</a:t>
                      </a:r>
                      <a:r>
                        <a:rPr lang="en-GB" sz="900" b="1" dirty="0">
                          <a:solidFill>
                            <a:schemeClr val="accent1"/>
                          </a:solidFill>
                        </a:rPr>
                        <a:t>%</a:t>
                      </a:r>
                    </a:p>
                  </a:txBody>
                  <a:tcPr anchor="ctr">
                    <a:lnL>
                      <a:noFill/>
                    </a:lnL>
                    <a:lnR>
                      <a:noFill/>
                    </a:lnR>
                    <a:lnT w="12700" cap="flat" cmpd="sng" algn="ctr">
                      <a:solidFill>
                        <a:srgbClr val="5497BE">
                          <a:lumMod val="20000"/>
                          <a:lumOff val="80000"/>
                        </a:srgbClr>
                      </a:solidFill>
                      <a:prstDash val="solid"/>
                      <a:round/>
                      <a:headEnd type="none" w="med" len="med"/>
                      <a:tailEnd type="none" w="med" len="med"/>
                    </a:lnT>
                    <a:lnB w="12700" cap="flat" cmpd="sng" algn="ctr">
                      <a:solidFill>
                        <a:srgbClr val="5497BE">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r"/>
                      <a:r>
                        <a:rPr lang="hr-HR" sz="900" b="0" dirty="0">
                          <a:solidFill>
                            <a:srgbClr val="5497BE"/>
                          </a:solidFill>
                        </a:rPr>
                        <a:t>XX</a:t>
                      </a:r>
                      <a:r>
                        <a:rPr lang="en-GB" sz="900" b="0" dirty="0">
                          <a:solidFill>
                            <a:srgbClr val="5497BE"/>
                          </a:solidFill>
                        </a:rPr>
                        <a:t>%</a:t>
                      </a:r>
                    </a:p>
                  </a:txBody>
                  <a:tcPr anchor="ctr">
                    <a:lnL>
                      <a:noFill/>
                    </a:lnL>
                    <a:lnR w="6350" cap="flat" cmpd="sng" algn="ctr">
                      <a:noFill/>
                      <a:prstDash val="solid"/>
                      <a:miter lim="800000"/>
                    </a:lnR>
                    <a:lnT w="12700" cap="flat" cmpd="sng" algn="ctr">
                      <a:solidFill>
                        <a:srgbClr val="5497BE">
                          <a:lumMod val="20000"/>
                          <a:lumOff val="80000"/>
                        </a:srgbClr>
                      </a:solidFill>
                      <a:prstDash val="solid"/>
                      <a:round/>
                      <a:headEnd type="none" w="med" len="med"/>
                      <a:tailEnd type="none" w="med" len="med"/>
                    </a:lnT>
                    <a:lnB w="12700" cap="flat" cmpd="sng" algn="ctr">
                      <a:solidFill>
                        <a:srgbClr val="5497BE">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92082730"/>
                  </a:ext>
                </a:extLst>
              </a:tr>
              <a:tr h="314267">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1588" indent="-1588" algn="l"/>
                      <a:r>
                        <a:rPr lang="en-GB" sz="900" dirty="0">
                          <a:solidFill>
                            <a:schemeClr val="accent1"/>
                          </a:solidFill>
                        </a:rPr>
                        <a:t>Lorem ipsum </a:t>
                      </a:r>
                    </a:p>
                  </a:txBody>
                  <a:tcPr marL="0" marR="45720" anchor="ctr">
                    <a:lnL w="6350" cap="flat" cmpd="sng" algn="ctr">
                      <a:noFill/>
                      <a:prstDash val="solid"/>
                      <a:miter lim="800000"/>
                    </a:lnL>
                    <a:lnR>
                      <a:noFill/>
                    </a:lnR>
                    <a:lnT w="12700" cap="flat" cmpd="sng" algn="ctr">
                      <a:solidFill>
                        <a:srgbClr val="5497BE">
                          <a:lumMod val="20000"/>
                          <a:lumOff val="80000"/>
                        </a:srgbClr>
                      </a:solidFill>
                      <a:prstDash val="solid"/>
                      <a:round/>
                      <a:headEnd type="none" w="med" len="med"/>
                      <a:tailEnd type="none" w="med" len="med"/>
                    </a:lnT>
                    <a:lnB w="12700" cap="flat" cmpd="sng" algn="ctr">
                      <a:solidFill>
                        <a:srgbClr val="5497BE">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r"/>
                      <a:r>
                        <a:rPr lang="hr-HR" sz="900" b="1" dirty="0">
                          <a:solidFill>
                            <a:schemeClr val="accent1"/>
                          </a:solidFill>
                        </a:rPr>
                        <a:t>XX</a:t>
                      </a:r>
                      <a:r>
                        <a:rPr lang="en-GB" sz="900" b="1" dirty="0">
                          <a:solidFill>
                            <a:schemeClr val="accent1"/>
                          </a:solidFill>
                        </a:rPr>
                        <a:t>%</a:t>
                      </a:r>
                    </a:p>
                  </a:txBody>
                  <a:tcPr anchor="ctr">
                    <a:lnL>
                      <a:noFill/>
                    </a:lnL>
                    <a:lnR>
                      <a:noFill/>
                    </a:lnR>
                    <a:lnT w="12700" cap="flat" cmpd="sng" algn="ctr">
                      <a:solidFill>
                        <a:srgbClr val="5497BE">
                          <a:lumMod val="20000"/>
                          <a:lumOff val="80000"/>
                        </a:srgbClr>
                      </a:solidFill>
                      <a:prstDash val="solid"/>
                      <a:round/>
                      <a:headEnd type="none" w="med" len="med"/>
                      <a:tailEnd type="none" w="med" len="med"/>
                    </a:lnT>
                    <a:lnB w="12700" cap="flat" cmpd="sng" algn="ctr">
                      <a:solidFill>
                        <a:srgbClr val="5497BE">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r"/>
                      <a:r>
                        <a:rPr lang="hr-HR" sz="900" b="0" dirty="0">
                          <a:solidFill>
                            <a:srgbClr val="5497BE"/>
                          </a:solidFill>
                        </a:rPr>
                        <a:t>XX</a:t>
                      </a:r>
                      <a:r>
                        <a:rPr lang="en-GB" sz="900" b="0" dirty="0">
                          <a:solidFill>
                            <a:srgbClr val="5497BE"/>
                          </a:solidFill>
                        </a:rPr>
                        <a:t>%</a:t>
                      </a:r>
                    </a:p>
                  </a:txBody>
                  <a:tcPr anchor="ctr">
                    <a:lnL>
                      <a:noFill/>
                    </a:lnL>
                    <a:lnR w="6350" cap="flat" cmpd="sng" algn="ctr">
                      <a:noFill/>
                      <a:prstDash val="solid"/>
                      <a:miter lim="800000"/>
                    </a:lnR>
                    <a:lnT w="12700" cap="flat" cmpd="sng" algn="ctr">
                      <a:solidFill>
                        <a:srgbClr val="5497BE">
                          <a:lumMod val="20000"/>
                          <a:lumOff val="80000"/>
                        </a:srgbClr>
                      </a:solidFill>
                      <a:prstDash val="solid"/>
                      <a:round/>
                      <a:headEnd type="none" w="med" len="med"/>
                      <a:tailEnd type="none" w="med" len="med"/>
                    </a:lnT>
                    <a:lnB w="12700" cap="flat" cmpd="sng" algn="ctr">
                      <a:solidFill>
                        <a:srgbClr val="5497BE">
                          <a:lumMod val="20000"/>
                          <a:lumOff val="80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52696668"/>
                  </a:ext>
                </a:extLst>
              </a:tr>
            </a:tbl>
          </a:graphicData>
        </a:graphic>
      </p:graphicFrame>
      <p:sp>
        <p:nvSpPr>
          <p:cNvPr id="30" name="Rectangle 29">
            <a:extLst>
              <a:ext uri="{FF2B5EF4-FFF2-40B4-BE49-F238E27FC236}">
                <a16:creationId xmlns:a16="http://schemas.microsoft.com/office/drawing/2014/main" id="{315F7CBE-0152-62AD-8FC8-E8EAD5AE9317}"/>
              </a:ext>
            </a:extLst>
          </p:cNvPr>
          <p:cNvSpPr/>
          <p:nvPr/>
        </p:nvSpPr>
        <p:spPr>
          <a:xfrm>
            <a:off x="9655810" y="2519506"/>
            <a:ext cx="1585595" cy="23512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46" name="Text Placeholder 4">
            <a:extLst>
              <a:ext uri="{FF2B5EF4-FFF2-40B4-BE49-F238E27FC236}">
                <a16:creationId xmlns:a16="http://schemas.microsoft.com/office/drawing/2014/main" id="{48CBDC3D-CBDC-25C0-3E89-FAF5202E21F0}"/>
              </a:ext>
            </a:extLst>
          </p:cNvPr>
          <p:cNvSpPr txBox="1">
            <a:spLocks/>
          </p:cNvSpPr>
          <p:nvPr/>
        </p:nvSpPr>
        <p:spPr>
          <a:xfrm>
            <a:off x="480596" y="408782"/>
            <a:ext cx="3279874" cy="537367"/>
          </a:xfrm>
          <a:prstGeom prst="rect">
            <a:avLst/>
          </a:prstGeom>
          <a:noFill/>
          <a:ln>
            <a:noFill/>
          </a:ln>
        </p:spPr>
        <p:txBody>
          <a:bodyPr vert="horz" lIns="0" tIns="0" rIns="0" bIns="0" rtlCol="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2400" b="1" kern="1200" baseline="0">
                <a:ln>
                  <a:noFill/>
                </a:ln>
                <a:solidFill>
                  <a:srgbClr val="0A5D7A"/>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59595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59595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59595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59595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noProof="0" dirty="0"/>
              <a:t>THE UK: </a:t>
            </a:r>
          </a:p>
          <a:p>
            <a:r>
              <a:rPr lang="en-GB" sz="1400" b="0" noProof="0" dirty="0"/>
              <a:t>THE KEY INDUSTRY TRENDS</a:t>
            </a:r>
          </a:p>
        </p:txBody>
      </p:sp>
      <p:sp>
        <p:nvSpPr>
          <p:cNvPr id="47" name="Tijdelijke aanduiding voor tekst 20">
            <a:extLst>
              <a:ext uri="{FF2B5EF4-FFF2-40B4-BE49-F238E27FC236}">
                <a16:creationId xmlns:a16="http://schemas.microsoft.com/office/drawing/2014/main" id="{C841E0D7-E128-659D-386A-E7AD5120A8CF}"/>
              </a:ext>
            </a:extLst>
          </p:cNvPr>
          <p:cNvSpPr>
            <a:spLocks noGrp="1"/>
          </p:cNvSpPr>
          <p:nvPr>
            <p:ph type="body" sz="quarter" idx="16"/>
          </p:nvPr>
        </p:nvSpPr>
        <p:spPr>
          <a:xfrm>
            <a:off x="479425" y="2214561"/>
            <a:ext cx="3817084" cy="4167190"/>
          </a:xfrm>
        </p:spPr>
        <p:txBody>
          <a:bodyPr anchor="ctr"/>
          <a:lstStyle/>
          <a:p>
            <a:pPr lvl="0" eaLnBrk="0" fontAlgn="base" hangingPunct="0">
              <a:spcBef>
                <a:spcPct val="0"/>
              </a:spcBef>
              <a:spcAft>
                <a:spcPct val="0"/>
              </a:spcAft>
            </a:pPr>
            <a:r>
              <a:rPr lang="en-US" altLang="en-NL" b="1" dirty="0"/>
              <a:t>Lorem ipsum dolor sit </a:t>
            </a:r>
            <a:r>
              <a:rPr lang="en-US" altLang="en-NL" b="1" dirty="0" err="1"/>
              <a:t>amet</a:t>
            </a:r>
            <a:r>
              <a:rPr lang="en-US" altLang="en-NL" b="1" dirty="0"/>
              <a:t>, </a:t>
            </a:r>
            <a:r>
              <a:rPr lang="en-US" altLang="en-NL" b="1" dirty="0" err="1"/>
              <a:t>consectetuer</a:t>
            </a:r>
            <a:r>
              <a:rPr lang="en-US" altLang="en-NL" b="1" dirty="0"/>
              <a:t> </a:t>
            </a:r>
            <a:r>
              <a:rPr lang="en-US" altLang="en-NL" b="1" dirty="0" err="1"/>
              <a:t>adipiscing</a:t>
            </a:r>
            <a:r>
              <a:rPr lang="en-US" altLang="en-NL" b="1" dirty="0"/>
              <a:t> </a:t>
            </a:r>
            <a:r>
              <a:rPr lang="en-US" altLang="en-NL" b="1" dirty="0" err="1"/>
              <a:t>elit</a:t>
            </a:r>
            <a:r>
              <a:rPr lang="en-US" altLang="en-NL" b="1" dirty="0"/>
              <a:t>. </a:t>
            </a:r>
          </a:p>
          <a:p>
            <a:pPr lvl="0" eaLnBrk="0" fontAlgn="base" hangingPunct="0">
              <a:spcBef>
                <a:spcPct val="0"/>
              </a:spcBef>
              <a:spcAft>
                <a:spcPct val="0"/>
              </a:spcAft>
            </a:pPr>
            <a:endParaRPr lang="hr-HR" altLang="en-NL" b="1" dirty="0"/>
          </a:p>
          <a:p>
            <a:pPr lvl="0" eaLnBrk="0" fontAlgn="base" hangingPunct="0">
              <a:spcBef>
                <a:spcPct val="0"/>
              </a:spcBef>
              <a:spcAft>
                <a:spcPct val="0"/>
              </a:spcAft>
            </a:pPr>
            <a:r>
              <a:rPr lang="en-US" altLang="en-NL" dirty="0"/>
              <a:t>Lorem ipsum dolor sit </a:t>
            </a:r>
            <a:r>
              <a:rPr lang="en-US" altLang="en-NL" dirty="0" err="1"/>
              <a:t>amet</a:t>
            </a:r>
            <a:r>
              <a:rPr lang="en-US" altLang="en-NL" dirty="0"/>
              <a:t>, </a:t>
            </a:r>
            <a:r>
              <a:rPr lang="en-US" altLang="en-NL" dirty="0" err="1"/>
              <a:t>consectetuer</a:t>
            </a:r>
            <a:r>
              <a:rPr lang="en-US" altLang="en-NL" dirty="0"/>
              <a:t> </a:t>
            </a:r>
            <a:r>
              <a:rPr lang="en-US" altLang="en-NL" dirty="0" err="1"/>
              <a:t>adipiscing</a:t>
            </a:r>
            <a:r>
              <a:rPr lang="en-US" altLang="en-NL" dirty="0"/>
              <a:t> </a:t>
            </a:r>
            <a:r>
              <a:rPr lang="en-US" altLang="en-NL" dirty="0" err="1"/>
              <a:t>elit</a:t>
            </a:r>
            <a:r>
              <a:rPr lang="en-US" altLang="en-NL" dirty="0"/>
              <a:t>.</a:t>
            </a:r>
          </a:p>
          <a:p>
            <a:pPr lvl="0" eaLnBrk="0" fontAlgn="base" hangingPunct="0">
              <a:spcBef>
                <a:spcPct val="0"/>
              </a:spcBef>
              <a:spcAft>
                <a:spcPct val="0"/>
              </a:spcAft>
            </a:pPr>
            <a:endParaRPr lang="en-US" altLang="en-NL" dirty="0"/>
          </a:p>
          <a:p>
            <a:pPr eaLnBrk="0" fontAlgn="base" hangingPunct="0">
              <a:spcBef>
                <a:spcPct val="0"/>
              </a:spcBef>
              <a:spcAft>
                <a:spcPct val="0"/>
              </a:spcAft>
            </a:pPr>
            <a:r>
              <a:rPr lang="en-US" altLang="en-NL" dirty="0"/>
              <a:t>Lorem ipsum dolor sit </a:t>
            </a:r>
            <a:r>
              <a:rPr lang="en-US" altLang="en-NL" dirty="0" err="1"/>
              <a:t>amet</a:t>
            </a:r>
            <a:r>
              <a:rPr lang="en-US" altLang="en-NL" dirty="0"/>
              <a:t>, </a:t>
            </a:r>
            <a:r>
              <a:rPr lang="en-US" altLang="en-NL" dirty="0" err="1"/>
              <a:t>consectetuer</a:t>
            </a:r>
            <a:r>
              <a:rPr lang="en-US" altLang="en-NL" dirty="0"/>
              <a:t> </a:t>
            </a:r>
            <a:r>
              <a:rPr lang="en-US" altLang="en-NL" dirty="0" err="1"/>
              <a:t>adipiscing</a:t>
            </a:r>
            <a:r>
              <a:rPr lang="en-US" altLang="en-NL" dirty="0"/>
              <a:t> </a:t>
            </a:r>
            <a:r>
              <a:rPr lang="en-US" altLang="en-NL" dirty="0" err="1"/>
              <a:t>elit</a:t>
            </a:r>
            <a:r>
              <a:rPr lang="en-US" altLang="en-NL" dirty="0"/>
              <a:t>. </a:t>
            </a:r>
          </a:p>
          <a:p>
            <a:pPr eaLnBrk="0" fontAlgn="base" hangingPunct="0">
              <a:spcBef>
                <a:spcPct val="0"/>
              </a:spcBef>
              <a:spcAft>
                <a:spcPct val="0"/>
              </a:spcAft>
            </a:pPr>
            <a:endParaRPr lang="hr-HR" altLang="en-NL" dirty="0"/>
          </a:p>
          <a:p>
            <a:pPr eaLnBrk="0" fontAlgn="base" hangingPunct="0">
              <a:spcBef>
                <a:spcPct val="0"/>
              </a:spcBef>
              <a:spcAft>
                <a:spcPct val="0"/>
              </a:spcAft>
            </a:pPr>
            <a:r>
              <a:rPr lang="en-US" altLang="en-NL" dirty="0"/>
              <a:t>Lorem ipsum dolor sit </a:t>
            </a:r>
            <a:r>
              <a:rPr lang="en-US" altLang="en-NL" dirty="0" err="1"/>
              <a:t>amet</a:t>
            </a:r>
            <a:r>
              <a:rPr lang="en-US" altLang="en-NL" dirty="0"/>
              <a:t>, </a:t>
            </a:r>
            <a:r>
              <a:rPr lang="en-US" altLang="en-NL" dirty="0" err="1"/>
              <a:t>consectetuer</a:t>
            </a:r>
            <a:r>
              <a:rPr lang="en-US" altLang="en-NL" dirty="0"/>
              <a:t> </a:t>
            </a:r>
            <a:r>
              <a:rPr lang="en-US" altLang="en-NL" dirty="0" err="1"/>
              <a:t>adipiscing</a:t>
            </a:r>
            <a:r>
              <a:rPr lang="en-US" altLang="en-NL" dirty="0"/>
              <a:t> </a:t>
            </a:r>
            <a:r>
              <a:rPr lang="en-US" altLang="en-NL" dirty="0" err="1"/>
              <a:t>elit</a:t>
            </a:r>
            <a:r>
              <a:rPr lang="en-US" altLang="en-NL" dirty="0"/>
              <a:t>. </a:t>
            </a:r>
            <a:endParaRPr lang="en-GB" dirty="0"/>
          </a:p>
        </p:txBody>
      </p:sp>
      <p:sp>
        <p:nvSpPr>
          <p:cNvPr id="50" name="Tijdelijke aanduiding voor tekst 5">
            <a:extLst>
              <a:ext uri="{FF2B5EF4-FFF2-40B4-BE49-F238E27FC236}">
                <a16:creationId xmlns:a16="http://schemas.microsoft.com/office/drawing/2014/main" id="{ABD1B50D-833C-1EE8-8883-A7FE721AD1DF}"/>
              </a:ext>
            </a:extLst>
          </p:cNvPr>
          <p:cNvSpPr txBox="1">
            <a:spLocks/>
          </p:cNvSpPr>
          <p:nvPr/>
        </p:nvSpPr>
        <p:spPr>
          <a:xfrm>
            <a:off x="479426" y="1196975"/>
            <a:ext cx="3817084" cy="768710"/>
          </a:xfrm>
          <a:prstGeom prst="rect">
            <a:avLst/>
          </a:prstGeom>
          <a:noFill/>
          <a:ln>
            <a:noFill/>
          </a:ln>
        </p:spPr>
        <p:txBody>
          <a:bodyPr vert="horz" lIns="0" tIns="0" rIns="0" bIns="0" rtlCol="0" anchor="b" anchorCtr="0">
            <a:noAutofit/>
          </a:bodyPr>
          <a:lstStyle>
            <a:lvl1pPr marL="0" indent="0" algn="l" defTabSz="914400" rtl="0" eaLnBrk="1" latinLnBrk="0" hangingPunct="1">
              <a:lnSpc>
                <a:spcPct val="100000"/>
              </a:lnSpc>
              <a:spcBef>
                <a:spcPts val="0"/>
              </a:spcBef>
              <a:buFont typeface="Arial" panose="020B0604020202020204" pitchFamily="34" charset="0"/>
              <a:buNone/>
              <a:defRPr sz="1400" b="0" kern="1200" baseline="0">
                <a:ln>
                  <a:noFill/>
                </a:ln>
                <a:solidFill>
                  <a:srgbClr val="0A5D7A"/>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eaLnBrk="0" fontAlgn="base" hangingPunct="0">
              <a:spcBef>
                <a:spcPct val="0"/>
              </a:spcBef>
              <a:spcAft>
                <a:spcPct val="0"/>
              </a:spcAft>
            </a:pPr>
            <a:r>
              <a:rPr lang="en-US" altLang="en-NL" b="1" dirty="0"/>
              <a:t>Lorem ipsum dolor sit </a:t>
            </a:r>
            <a:r>
              <a:rPr lang="en-US" altLang="en-NL" b="1" dirty="0" err="1"/>
              <a:t>amet</a:t>
            </a:r>
            <a:r>
              <a:rPr lang="en-US" altLang="en-NL" b="1" dirty="0"/>
              <a:t>, </a:t>
            </a:r>
            <a:r>
              <a:rPr lang="en-US" altLang="en-NL" b="1" dirty="0" err="1"/>
              <a:t>consectetuer</a:t>
            </a:r>
            <a:r>
              <a:rPr lang="en-US" altLang="en-NL" b="1" dirty="0"/>
              <a:t> </a:t>
            </a:r>
            <a:r>
              <a:rPr lang="en-US" altLang="en-NL" b="1" dirty="0" err="1"/>
              <a:t>adipiscing</a:t>
            </a:r>
            <a:r>
              <a:rPr lang="en-US" altLang="en-NL" b="1" dirty="0"/>
              <a:t> </a:t>
            </a:r>
            <a:r>
              <a:rPr lang="en-US" altLang="en-NL" b="1" dirty="0" err="1"/>
              <a:t>elit</a:t>
            </a:r>
            <a:r>
              <a:rPr lang="en-US" altLang="en-NL" b="1" dirty="0"/>
              <a:t>. </a:t>
            </a:r>
          </a:p>
        </p:txBody>
      </p:sp>
      <p:pic>
        <p:nvPicPr>
          <p:cNvPr id="62" name="Picture 3" descr="A blue and black map&#10;&#10;Description automatically generated">
            <a:extLst>
              <a:ext uri="{FF2B5EF4-FFF2-40B4-BE49-F238E27FC236}">
                <a16:creationId xmlns:a16="http://schemas.microsoft.com/office/drawing/2014/main" id="{C749F2BC-901D-A7F1-140F-71B27173EB54}"/>
              </a:ext>
            </a:extLst>
          </p:cNvPr>
          <p:cNvPicPr>
            <a:picLocks noChangeAspect="1"/>
          </p:cNvPicPr>
          <p:nvPr/>
        </p:nvPicPr>
        <p:blipFill rotWithShape="1">
          <a:blip r:embed="rId14">
            <a:extLst>
              <a:ext uri="{28A0092B-C50C-407E-A947-70E740481C1C}">
                <a14:useLocalDpi xmlns:a14="http://schemas.microsoft.com/office/drawing/2010/main" val="0"/>
              </a:ext>
            </a:extLst>
          </a:blip>
          <a:srcRect/>
          <a:stretch/>
        </p:blipFill>
        <p:spPr>
          <a:xfrm>
            <a:off x="3760470" y="42598"/>
            <a:ext cx="617201" cy="1111780"/>
          </a:xfrm>
          <a:prstGeom prst="rect">
            <a:avLst/>
          </a:prstGeom>
        </p:spPr>
      </p:pic>
    </p:spTree>
    <p:extLst>
      <p:ext uri="{BB962C8B-B14F-4D97-AF65-F5344CB8AC3E}">
        <p14:creationId xmlns:p14="http://schemas.microsoft.com/office/powerpoint/2010/main" val="5218592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22F11D-5DFF-192C-ABB7-EDD7F71A9AAB}"/>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D9E3F6E2-415A-1F5C-45BB-2B7C09594CFA}"/>
              </a:ext>
            </a:extLst>
          </p:cNvPr>
          <p:cNvPicPr>
            <a:picLocks noChangeAspect="1"/>
          </p:cNvPicPr>
          <p:nvPr/>
        </p:nvPicPr>
        <p:blipFill>
          <a:blip r:embed="rId2" cstate="screen">
            <a:alphaModFix amt="37000"/>
            <a:extLst>
              <a:ext uri="{28A0092B-C50C-407E-A947-70E740481C1C}">
                <a14:useLocalDpi xmlns:a14="http://schemas.microsoft.com/office/drawing/2010/main" val="0"/>
              </a:ext>
            </a:extLst>
          </a:blip>
          <a:srcRect/>
          <a:stretch>
            <a:fillRect/>
          </a:stretch>
        </p:blipFill>
        <p:spPr>
          <a:xfrm>
            <a:off x="-1" y="0"/>
            <a:ext cx="4466641" cy="6858000"/>
          </a:xfrm>
          <a:prstGeom prst="rect">
            <a:avLst/>
          </a:prstGeom>
        </p:spPr>
      </p:pic>
      <p:sp>
        <p:nvSpPr>
          <p:cNvPr id="63" name="TextBox 62">
            <a:extLst>
              <a:ext uri="{FF2B5EF4-FFF2-40B4-BE49-F238E27FC236}">
                <a16:creationId xmlns:a16="http://schemas.microsoft.com/office/drawing/2014/main" id="{6745B070-2FB9-2A05-E276-845244E7CD26}"/>
              </a:ext>
            </a:extLst>
          </p:cNvPr>
          <p:cNvSpPr txBox="1"/>
          <p:nvPr/>
        </p:nvSpPr>
        <p:spPr>
          <a:xfrm>
            <a:off x="5201266" y="6529348"/>
            <a:ext cx="3955976" cy="169971"/>
          </a:xfrm>
          <a:prstGeom prst="rect">
            <a:avLst/>
          </a:prstGeom>
          <a:noFill/>
        </p:spPr>
        <p:txBody>
          <a:bodyPr wrap="none" lIns="0" tIns="0" rIns="0" bIns="0" rtlCol="0">
            <a:noAutofit/>
          </a:bodyPr>
          <a:lstStyle/>
          <a:p>
            <a:r>
              <a:rPr lang="en-GB" sz="800" noProof="0" dirty="0">
                <a:solidFill>
                  <a:schemeClr val="bg1">
                    <a:lumMod val="75000"/>
                  </a:schemeClr>
                </a:solidFill>
                <a:latin typeface="Arial" panose="020B0604020202020204" pitchFamily="34" charset="0"/>
              </a:rPr>
              <a:t>N (UK Installers, random split sample)=84 | * N (UK Installers, random split sample)=56 </a:t>
            </a:r>
            <a:endParaRPr lang="en-GB" sz="800" noProof="0" dirty="0">
              <a:solidFill>
                <a:schemeClr val="bg1">
                  <a:lumMod val="75000"/>
                </a:schemeClr>
              </a:solidFill>
              <a:highlight>
                <a:srgbClr val="FFFF00"/>
              </a:highlight>
              <a:latin typeface="Arial" panose="020B0604020202020204" pitchFamily="34" charset="0"/>
            </a:endParaRPr>
          </a:p>
        </p:txBody>
      </p:sp>
      <p:sp>
        <p:nvSpPr>
          <p:cNvPr id="20" name="TextBox 19">
            <a:extLst>
              <a:ext uri="{FF2B5EF4-FFF2-40B4-BE49-F238E27FC236}">
                <a16:creationId xmlns:a16="http://schemas.microsoft.com/office/drawing/2014/main" id="{452C87BA-88B8-1F29-06BB-1D36A7F90B9C}"/>
              </a:ext>
            </a:extLst>
          </p:cNvPr>
          <p:cNvSpPr txBox="1"/>
          <p:nvPr/>
        </p:nvSpPr>
        <p:spPr>
          <a:xfrm>
            <a:off x="5216507" y="1505236"/>
            <a:ext cx="3319670" cy="269878"/>
          </a:xfrm>
          <a:prstGeom prst="rect">
            <a:avLst/>
          </a:prstGeom>
          <a:noFill/>
        </p:spPr>
        <p:txBody>
          <a:bodyPr wrap="square" lIns="0" tIns="0" rIns="0" bIns="0" rtlCol="0" anchor="ctr">
            <a:noAutofit/>
          </a:bodyPr>
          <a:lstStyle/>
          <a:p>
            <a:pPr algn="l"/>
            <a:r>
              <a:rPr lang="en-GB" sz="1050" b="1" noProof="0" dirty="0">
                <a:solidFill>
                  <a:srgbClr val="0A5D7A"/>
                </a:solidFill>
              </a:rPr>
              <a:t>KEY BUSINESS CHALLENGES (NEXT 2–3 YEARS)</a:t>
            </a:r>
          </a:p>
        </p:txBody>
      </p:sp>
      <p:sp>
        <p:nvSpPr>
          <p:cNvPr id="22" name="TextBox 21">
            <a:extLst>
              <a:ext uri="{FF2B5EF4-FFF2-40B4-BE49-F238E27FC236}">
                <a16:creationId xmlns:a16="http://schemas.microsoft.com/office/drawing/2014/main" id="{90362D14-D1A9-06A8-45C8-ACBEEE5177D4}"/>
              </a:ext>
            </a:extLst>
          </p:cNvPr>
          <p:cNvSpPr txBox="1"/>
          <p:nvPr/>
        </p:nvSpPr>
        <p:spPr>
          <a:xfrm>
            <a:off x="5216507" y="3650075"/>
            <a:ext cx="2373013" cy="269868"/>
          </a:xfrm>
          <a:prstGeom prst="rect">
            <a:avLst/>
          </a:prstGeom>
          <a:noFill/>
        </p:spPr>
        <p:txBody>
          <a:bodyPr wrap="square" lIns="0" tIns="0" rIns="0" bIns="0" rtlCol="0" anchor="t">
            <a:noAutofit/>
          </a:bodyPr>
          <a:lstStyle/>
          <a:p>
            <a:pPr algn="l">
              <a:tabLst>
                <a:tab pos="0" algn="l"/>
              </a:tabLst>
            </a:pPr>
            <a:r>
              <a:rPr lang="en-GB" sz="1050" b="1" noProof="0" dirty="0">
                <a:solidFill>
                  <a:srgbClr val="0A5D7A"/>
                </a:solidFill>
              </a:rPr>
              <a:t>PRICE-SENSITIVE CUSTOMERS</a:t>
            </a:r>
          </a:p>
        </p:txBody>
      </p:sp>
      <p:sp>
        <p:nvSpPr>
          <p:cNvPr id="29" name="TextBox 28">
            <a:extLst>
              <a:ext uri="{FF2B5EF4-FFF2-40B4-BE49-F238E27FC236}">
                <a16:creationId xmlns:a16="http://schemas.microsoft.com/office/drawing/2014/main" id="{DF6C877F-457F-F8A1-7108-CFA99E07AD64}"/>
              </a:ext>
            </a:extLst>
          </p:cNvPr>
          <p:cNvSpPr txBox="1"/>
          <p:nvPr/>
        </p:nvSpPr>
        <p:spPr>
          <a:xfrm>
            <a:off x="9087009" y="3650075"/>
            <a:ext cx="1851924" cy="254856"/>
          </a:xfrm>
          <a:prstGeom prst="rect">
            <a:avLst/>
          </a:prstGeom>
          <a:noFill/>
        </p:spPr>
        <p:txBody>
          <a:bodyPr wrap="square" lIns="0" tIns="0" rIns="0" bIns="0" rtlCol="0" anchor="t">
            <a:noAutofit/>
          </a:bodyPr>
          <a:lstStyle/>
          <a:p>
            <a:pPr algn="l">
              <a:tabLst>
                <a:tab pos="0" algn="l"/>
              </a:tabLst>
            </a:pPr>
            <a:r>
              <a:rPr lang="en-GB" sz="1050" b="1" noProof="0" dirty="0">
                <a:solidFill>
                  <a:srgbClr val="0A5D7A"/>
                </a:solidFill>
              </a:rPr>
              <a:t>BRAND-PRICE TRADE-OFF </a:t>
            </a:r>
          </a:p>
        </p:txBody>
      </p:sp>
      <p:sp>
        <p:nvSpPr>
          <p:cNvPr id="32" name="TextBox 31">
            <a:extLst>
              <a:ext uri="{FF2B5EF4-FFF2-40B4-BE49-F238E27FC236}">
                <a16:creationId xmlns:a16="http://schemas.microsoft.com/office/drawing/2014/main" id="{D36CD6BB-9C27-BB44-A011-51B67E3F3D36}"/>
              </a:ext>
            </a:extLst>
          </p:cNvPr>
          <p:cNvSpPr txBox="1"/>
          <p:nvPr/>
        </p:nvSpPr>
        <p:spPr>
          <a:xfrm>
            <a:off x="5216506" y="5049309"/>
            <a:ext cx="1946294" cy="155211"/>
          </a:xfrm>
          <a:prstGeom prst="rect">
            <a:avLst/>
          </a:prstGeom>
          <a:noFill/>
        </p:spPr>
        <p:txBody>
          <a:bodyPr wrap="square" lIns="0" tIns="0" rIns="0" bIns="0" rtlCol="0" anchor="t">
            <a:noAutofit/>
          </a:bodyPr>
          <a:lstStyle/>
          <a:p>
            <a:pPr algn="l">
              <a:tabLst>
                <a:tab pos="0" algn="l"/>
              </a:tabLst>
            </a:pPr>
            <a:r>
              <a:rPr lang="en-GB" sz="1050" b="1" noProof="0" dirty="0">
                <a:solidFill>
                  <a:srgbClr val="0A5D7A"/>
                </a:solidFill>
              </a:rPr>
              <a:t>PROJECT SELECTIVENESS</a:t>
            </a:r>
          </a:p>
        </p:txBody>
      </p:sp>
      <p:cxnSp>
        <p:nvCxnSpPr>
          <p:cNvPr id="34" name="Straight Connector 33">
            <a:extLst>
              <a:ext uri="{FF2B5EF4-FFF2-40B4-BE49-F238E27FC236}">
                <a16:creationId xmlns:a16="http://schemas.microsoft.com/office/drawing/2014/main" id="{E90FE3A4-34AE-11CB-3A02-97640BC40B3D}"/>
              </a:ext>
            </a:extLst>
          </p:cNvPr>
          <p:cNvCxnSpPr/>
          <p:nvPr/>
        </p:nvCxnSpPr>
        <p:spPr>
          <a:xfrm>
            <a:off x="5218899" y="3573332"/>
            <a:ext cx="5227000" cy="0"/>
          </a:xfrm>
          <a:prstGeom prst="line">
            <a:avLst/>
          </a:prstGeom>
          <a:ln w="3175">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1FA5F4DF-8511-8703-A0B2-1186272D9E7B}"/>
              </a:ext>
            </a:extLst>
          </p:cNvPr>
          <p:cNvCxnSpPr/>
          <p:nvPr/>
        </p:nvCxnSpPr>
        <p:spPr>
          <a:xfrm>
            <a:off x="5216506" y="4960172"/>
            <a:ext cx="5227000" cy="0"/>
          </a:xfrm>
          <a:prstGeom prst="line">
            <a:avLst/>
          </a:prstGeom>
          <a:ln w="3175">
            <a:solidFill>
              <a:srgbClr val="D9D9D9"/>
            </a:solidFill>
          </a:ln>
        </p:spPr>
        <p:style>
          <a:lnRef idx="1">
            <a:schemeClr val="accent1"/>
          </a:lnRef>
          <a:fillRef idx="0">
            <a:schemeClr val="accent1"/>
          </a:fillRef>
          <a:effectRef idx="0">
            <a:schemeClr val="accent1"/>
          </a:effectRef>
          <a:fontRef idx="minor">
            <a:schemeClr val="tx1"/>
          </a:fontRef>
        </p:style>
      </p:cxnSp>
      <p:graphicFrame>
        <p:nvGraphicFramePr>
          <p:cNvPr id="6" name="Table 22">
            <a:extLst>
              <a:ext uri="{FF2B5EF4-FFF2-40B4-BE49-F238E27FC236}">
                <a16:creationId xmlns:a16="http://schemas.microsoft.com/office/drawing/2014/main" id="{83AC38B1-4A00-6BE4-E08C-401EE9067091}"/>
              </a:ext>
            </a:extLst>
          </p:cNvPr>
          <p:cNvGraphicFramePr>
            <a:graphicFrameLocks noGrp="1"/>
          </p:cNvGraphicFramePr>
          <p:nvPr>
            <p:extLst>
              <p:ext uri="{D42A27DB-BD31-4B8C-83A1-F6EECF244321}">
                <p14:modId xmlns:p14="http://schemas.microsoft.com/office/powerpoint/2010/main" val="2184654470"/>
              </p:ext>
            </p:extLst>
          </p:nvPr>
        </p:nvGraphicFramePr>
        <p:xfrm>
          <a:off x="5719372" y="1892266"/>
          <a:ext cx="3063623" cy="1540605"/>
        </p:xfrm>
        <a:graphic>
          <a:graphicData uri="http://schemas.openxmlformats.org/drawingml/2006/table">
            <a:tbl>
              <a:tblPr firstRow="1" bandRow="1"/>
              <a:tblGrid>
                <a:gridCol w="3063623">
                  <a:extLst>
                    <a:ext uri="{9D8B030D-6E8A-4147-A177-3AD203B41FA5}">
                      <a16:colId xmlns:a16="http://schemas.microsoft.com/office/drawing/2014/main" val="1648097903"/>
                    </a:ext>
                  </a:extLst>
                </a:gridCol>
              </a:tblGrid>
              <a:tr h="308121">
                <a:tc>
                  <a:txBody>
                    <a:bodyPr/>
                    <a:lstStyle/>
                    <a:p>
                      <a:pPr algn="r" fontAlgn="t">
                        <a:buNone/>
                      </a:pPr>
                      <a:r>
                        <a:rPr lang="en-GB" sz="1200" b="0" i="0" u="none" strike="noStrike" dirty="0">
                          <a:solidFill>
                            <a:srgbClr val="A6A6A6"/>
                          </a:solidFill>
                          <a:effectLst/>
                          <a:latin typeface="Arial" panose="020B0604020202020204" pitchFamily="34" charset="0"/>
                        </a:rPr>
                        <a:t>Lorem ipsum </a:t>
                      </a:r>
                    </a:p>
                  </a:txBody>
                  <a:tcPr marL="9525" marR="9525" marT="9525"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16561624"/>
                  </a:ext>
                </a:extLst>
              </a:tr>
              <a:tr h="308121">
                <a:tc>
                  <a:txBody>
                    <a:bodyPr/>
                    <a:lstStyle/>
                    <a:p>
                      <a:pPr algn="r" fontAlgn="t">
                        <a:buNone/>
                      </a:pPr>
                      <a:r>
                        <a:rPr lang="en-GB" sz="1200" b="0" i="0" u="none" strike="noStrike">
                          <a:solidFill>
                            <a:srgbClr val="A6A6A6"/>
                          </a:solidFill>
                          <a:effectLst/>
                          <a:latin typeface="Arial" panose="020B0604020202020204" pitchFamily="34" charset="0"/>
                        </a:rPr>
                        <a:t>Lorem ipsum </a:t>
                      </a:r>
                      <a:endParaRPr lang="en-GB" sz="1200" b="0" i="0" u="none" strike="noStrike" dirty="0">
                        <a:solidFill>
                          <a:srgbClr val="A6A6A6"/>
                        </a:solidFill>
                        <a:effectLst/>
                        <a:latin typeface="Arial" panose="020B0604020202020204" pitchFamily="34" charset="0"/>
                      </a:endParaRPr>
                    </a:p>
                  </a:txBody>
                  <a:tcPr marL="9525" marR="9525" marT="9525"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853896313"/>
                  </a:ext>
                </a:extLst>
              </a:tr>
              <a:tr h="308121">
                <a:tc>
                  <a:txBody>
                    <a:bodyPr/>
                    <a:lstStyle/>
                    <a:p>
                      <a:pPr algn="r" fontAlgn="t">
                        <a:buNone/>
                      </a:pPr>
                      <a:r>
                        <a:rPr lang="en-GB" sz="1200" b="0" i="0" u="none" strike="noStrike">
                          <a:solidFill>
                            <a:srgbClr val="A6A6A6"/>
                          </a:solidFill>
                          <a:effectLst/>
                          <a:latin typeface="Arial" panose="020B0604020202020204" pitchFamily="34" charset="0"/>
                        </a:rPr>
                        <a:t>Lorem ipsum </a:t>
                      </a:r>
                      <a:endParaRPr lang="en-GB" sz="1200" b="0" i="0" u="none" strike="noStrike" dirty="0">
                        <a:solidFill>
                          <a:srgbClr val="A6A6A6"/>
                        </a:solidFill>
                        <a:effectLst/>
                        <a:latin typeface="Arial" panose="020B0604020202020204"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69292967"/>
                  </a:ext>
                </a:extLst>
              </a:tr>
              <a:tr h="308121">
                <a:tc>
                  <a:txBody>
                    <a:bodyPr/>
                    <a:lstStyle/>
                    <a:p>
                      <a:pPr algn="r" fontAlgn="t">
                        <a:buNone/>
                      </a:pPr>
                      <a:r>
                        <a:rPr lang="en-GB" sz="1200" b="0" i="0" u="none" strike="noStrike">
                          <a:solidFill>
                            <a:srgbClr val="A6A6A6"/>
                          </a:solidFill>
                          <a:effectLst/>
                          <a:latin typeface="Arial" panose="020B0604020202020204" pitchFamily="34" charset="0"/>
                        </a:rPr>
                        <a:t>Lorem ipsum </a:t>
                      </a:r>
                      <a:endParaRPr lang="en-GB" sz="1200" b="0" i="0" u="none" strike="noStrike" dirty="0">
                        <a:solidFill>
                          <a:srgbClr val="A6A6A6"/>
                        </a:solidFill>
                        <a:effectLst/>
                        <a:latin typeface="Arial" panose="020B0604020202020204"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23503816"/>
                  </a:ext>
                </a:extLst>
              </a:tr>
              <a:tr h="308121">
                <a:tc>
                  <a:txBody>
                    <a:bodyPr/>
                    <a:lstStyle/>
                    <a:p>
                      <a:pPr algn="r" fontAlgn="t">
                        <a:buNone/>
                      </a:pPr>
                      <a:r>
                        <a:rPr lang="en-GB" sz="1200" b="0" i="0" u="none" strike="noStrike" dirty="0">
                          <a:solidFill>
                            <a:srgbClr val="A6A6A6"/>
                          </a:solidFill>
                          <a:effectLst/>
                          <a:latin typeface="Arial" panose="020B0604020202020204" pitchFamily="34" charset="0"/>
                        </a:rPr>
                        <a:t>Lorem ipsum </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31567197"/>
                  </a:ext>
                </a:extLst>
              </a:tr>
            </a:tbl>
          </a:graphicData>
        </a:graphic>
      </p:graphicFrame>
      <p:graphicFrame>
        <p:nvGraphicFramePr>
          <p:cNvPr id="11" name="Chart 8">
            <a:extLst>
              <a:ext uri="{FF2B5EF4-FFF2-40B4-BE49-F238E27FC236}">
                <a16:creationId xmlns:a16="http://schemas.microsoft.com/office/drawing/2014/main" id="{F81FB0AE-2FD6-5D0C-851C-90F1125F51A4}"/>
              </a:ext>
            </a:extLst>
          </p:cNvPr>
          <p:cNvGraphicFramePr/>
          <p:nvPr>
            <p:extLst>
              <p:ext uri="{D42A27DB-BD31-4B8C-83A1-F6EECF244321}">
                <p14:modId xmlns:p14="http://schemas.microsoft.com/office/powerpoint/2010/main" val="118477840"/>
              </p:ext>
            </p:extLst>
          </p:nvPr>
        </p:nvGraphicFramePr>
        <p:xfrm>
          <a:off x="8782996" y="1866725"/>
          <a:ext cx="1775150" cy="156614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5" name="Grafiek 34">
            <a:extLst>
              <a:ext uri="{FF2B5EF4-FFF2-40B4-BE49-F238E27FC236}">
                <a16:creationId xmlns:a16="http://schemas.microsoft.com/office/drawing/2014/main" id="{C3C5C79F-F23B-2D2A-091F-7F321ABC647B}"/>
              </a:ext>
            </a:extLst>
          </p:cNvPr>
          <p:cNvGraphicFramePr/>
          <p:nvPr>
            <p:extLst>
              <p:ext uri="{D42A27DB-BD31-4B8C-83A1-F6EECF244321}">
                <p14:modId xmlns:p14="http://schemas.microsoft.com/office/powerpoint/2010/main" val="3125399964"/>
              </p:ext>
            </p:extLst>
          </p:nvPr>
        </p:nvGraphicFramePr>
        <p:xfrm>
          <a:off x="5992568" y="3993131"/>
          <a:ext cx="2066725" cy="82119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7" name="Grafiek 34">
            <a:extLst>
              <a:ext uri="{FF2B5EF4-FFF2-40B4-BE49-F238E27FC236}">
                <a16:creationId xmlns:a16="http://schemas.microsoft.com/office/drawing/2014/main" id="{EAEDED54-7A23-34BC-34F3-C04B39D8263E}"/>
              </a:ext>
            </a:extLst>
          </p:cNvPr>
          <p:cNvGraphicFramePr/>
          <p:nvPr>
            <p:extLst>
              <p:ext uri="{D42A27DB-BD31-4B8C-83A1-F6EECF244321}">
                <p14:modId xmlns:p14="http://schemas.microsoft.com/office/powerpoint/2010/main" val="1362996685"/>
              </p:ext>
            </p:extLst>
          </p:nvPr>
        </p:nvGraphicFramePr>
        <p:xfrm>
          <a:off x="8621070" y="3998520"/>
          <a:ext cx="2066725" cy="82119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41" name="Table 40">
            <a:extLst>
              <a:ext uri="{FF2B5EF4-FFF2-40B4-BE49-F238E27FC236}">
                <a16:creationId xmlns:a16="http://schemas.microsoft.com/office/drawing/2014/main" id="{9017E329-0DAD-8AD6-90D5-6F1C5E862490}"/>
              </a:ext>
            </a:extLst>
          </p:cNvPr>
          <p:cNvGraphicFramePr>
            <a:graphicFrameLocks noGrp="1"/>
          </p:cNvGraphicFramePr>
          <p:nvPr>
            <p:extLst>
              <p:ext uri="{D42A27DB-BD31-4B8C-83A1-F6EECF244321}">
                <p14:modId xmlns:p14="http://schemas.microsoft.com/office/powerpoint/2010/main" val="3292686000"/>
              </p:ext>
            </p:extLst>
          </p:nvPr>
        </p:nvGraphicFramePr>
        <p:xfrm>
          <a:off x="6456362" y="5236917"/>
          <a:ext cx="5026577" cy="237196"/>
        </p:xfrm>
        <a:graphic>
          <a:graphicData uri="http://schemas.openxmlformats.org/drawingml/2006/table">
            <a:tbl>
              <a:tblPr firstRow="1" bandRow="1">
                <a:tableStyleId>{5C22544A-7EE6-4342-B048-85BDC9FD1C3A}</a:tableStyleId>
              </a:tblPr>
              <a:tblGrid>
                <a:gridCol w="2622021">
                  <a:extLst>
                    <a:ext uri="{9D8B030D-6E8A-4147-A177-3AD203B41FA5}">
                      <a16:colId xmlns:a16="http://schemas.microsoft.com/office/drawing/2014/main" val="545232368"/>
                    </a:ext>
                  </a:extLst>
                </a:gridCol>
                <a:gridCol w="2404556">
                  <a:extLst>
                    <a:ext uri="{9D8B030D-6E8A-4147-A177-3AD203B41FA5}">
                      <a16:colId xmlns:a16="http://schemas.microsoft.com/office/drawing/2014/main" val="1290898053"/>
                    </a:ext>
                  </a:extLst>
                </a:gridCol>
              </a:tblGrid>
              <a:tr h="237196">
                <a:tc>
                  <a:txBody>
                    <a:bodyPr/>
                    <a:lstStyle/>
                    <a:p>
                      <a:pPr algn="l"/>
                      <a:r>
                        <a:rPr lang="en-GB" sz="900" b="0" noProof="0" dirty="0">
                          <a:solidFill>
                            <a:schemeClr val="accent1"/>
                          </a:solidFill>
                        </a:rPr>
                        <a:t>PRIORITISE projects at least sometimes</a:t>
                      </a:r>
                      <a:r>
                        <a:rPr lang="hr-HR" sz="900" b="0" noProof="0" dirty="0">
                          <a:solidFill>
                            <a:schemeClr val="accent1"/>
                          </a:solidFill>
                        </a:rPr>
                        <a:t> *</a:t>
                      </a:r>
                      <a:endParaRPr lang="en-GB" sz="900" b="0" noProof="0" dirty="0">
                        <a:solidFill>
                          <a:schemeClr val="accent1"/>
                        </a:solidFill>
                      </a:endParaRPr>
                    </a:p>
                  </a:txBody>
                  <a:tcPr marL="0" marR="0">
                    <a:solidFill>
                      <a:schemeClr val="bg1"/>
                    </a:solidFill>
                  </a:tcPr>
                </a:tc>
                <a:tc>
                  <a:txBody>
                    <a:bodyPr/>
                    <a:lstStyle/>
                    <a:p>
                      <a:pPr marL="0" indent="0" algn="l"/>
                      <a:r>
                        <a:rPr lang="en-GB" sz="900" b="0" noProof="0" dirty="0">
                          <a:solidFill>
                            <a:schemeClr val="accent1"/>
                          </a:solidFill>
                        </a:rPr>
                        <a:t>More SELECTIVE than 2-3 years ago</a:t>
                      </a:r>
                    </a:p>
                  </a:txBody>
                  <a:tcPr marL="0" marR="0">
                    <a:solidFill>
                      <a:schemeClr val="bg1"/>
                    </a:solidFill>
                  </a:tcPr>
                </a:tc>
                <a:extLst>
                  <a:ext uri="{0D108BD9-81ED-4DB2-BD59-A6C34878D82A}">
                    <a16:rowId xmlns:a16="http://schemas.microsoft.com/office/drawing/2014/main" val="60757630"/>
                  </a:ext>
                </a:extLst>
              </a:tr>
            </a:tbl>
          </a:graphicData>
        </a:graphic>
      </p:graphicFrame>
      <p:sp>
        <p:nvSpPr>
          <p:cNvPr id="14" name="Text Placeholder 4">
            <a:extLst>
              <a:ext uri="{FF2B5EF4-FFF2-40B4-BE49-F238E27FC236}">
                <a16:creationId xmlns:a16="http://schemas.microsoft.com/office/drawing/2014/main" id="{E7C2008A-EEB4-911A-C7FC-BDA28E6B26D2}"/>
              </a:ext>
            </a:extLst>
          </p:cNvPr>
          <p:cNvSpPr txBox="1">
            <a:spLocks/>
          </p:cNvSpPr>
          <p:nvPr/>
        </p:nvSpPr>
        <p:spPr>
          <a:xfrm>
            <a:off x="480596" y="408782"/>
            <a:ext cx="3279874" cy="537367"/>
          </a:xfrm>
          <a:prstGeom prst="rect">
            <a:avLst/>
          </a:prstGeom>
          <a:noFill/>
          <a:ln>
            <a:noFill/>
          </a:ln>
        </p:spPr>
        <p:txBody>
          <a:bodyPr vert="horz" lIns="0" tIns="0" rIns="0" bIns="0" rtlCol="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2400" b="1" kern="1200" baseline="0">
                <a:ln>
                  <a:noFill/>
                </a:ln>
                <a:solidFill>
                  <a:srgbClr val="0A5D7A"/>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59595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59595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59595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59595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noProof="0" dirty="0"/>
              <a:t>THE UK: </a:t>
            </a:r>
          </a:p>
          <a:p>
            <a:r>
              <a:rPr lang="en-GB" sz="1400" b="0" noProof="0" dirty="0"/>
              <a:t>ADOPTION OF EMERGING TRENDS </a:t>
            </a:r>
          </a:p>
        </p:txBody>
      </p:sp>
      <p:sp>
        <p:nvSpPr>
          <p:cNvPr id="16" name="Tijdelijke aanduiding voor tekst 20">
            <a:extLst>
              <a:ext uri="{FF2B5EF4-FFF2-40B4-BE49-F238E27FC236}">
                <a16:creationId xmlns:a16="http://schemas.microsoft.com/office/drawing/2014/main" id="{3E64E071-C7E2-DDD8-CD03-C2CBD0CC7BC9}"/>
              </a:ext>
            </a:extLst>
          </p:cNvPr>
          <p:cNvSpPr txBox="1">
            <a:spLocks/>
          </p:cNvSpPr>
          <p:nvPr/>
        </p:nvSpPr>
        <p:spPr>
          <a:xfrm>
            <a:off x="479425" y="2214561"/>
            <a:ext cx="3817084" cy="4167190"/>
          </a:xfrm>
          <a:prstGeom prst="rect">
            <a:avLst/>
          </a:prstGeom>
          <a:noFill/>
          <a:ln>
            <a:noFill/>
          </a:ln>
        </p:spPr>
        <p:txBody>
          <a:bodyPr vert="horz" lIns="0" tIns="0" rIns="0" bIns="0" rtlCol="0" anchor="ctr" anchorCtr="0">
            <a:noAutofit/>
          </a:bodyPr>
          <a:lstStyle>
            <a:lvl1pPr marL="0" indent="0" algn="l" defTabSz="914400" rtl="0" eaLnBrk="1" latinLnBrk="0" hangingPunct="1">
              <a:lnSpc>
                <a:spcPct val="100000"/>
              </a:lnSpc>
              <a:spcBef>
                <a:spcPts val="0"/>
              </a:spcBef>
              <a:buFont typeface="Arial" panose="020B0604020202020204" pitchFamily="34" charset="0"/>
              <a:buNone/>
              <a:defRPr sz="1400" b="0" kern="1200" baseline="0">
                <a:ln>
                  <a:noFill/>
                </a:ln>
                <a:solidFill>
                  <a:srgbClr val="0A5D7A"/>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59595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59595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59595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59595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eaLnBrk="0" fontAlgn="base" hangingPunct="0">
              <a:spcBef>
                <a:spcPct val="0"/>
              </a:spcBef>
              <a:spcAft>
                <a:spcPct val="0"/>
              </a:spcAft>
            </a:pPr>
            <a:r>
              <a:rPr lang="en-US" altLang="en-NL" b="1" dirty="0"/>
              <a:t>Lorem ipsum dolor sit </a:t>
            </a:r>
            <a:r>
              <a:rPr lang="en-US" altLang="en-NL" b="1" dirty="0" err="1"/>
              <a:t>amet</a:t>
            </a:r>
            <a:r>
              <a:rPr lang="en-US" altLang="en-NL" b="1" dirty="0"/>
              <a:t>, </a:t>
            </a:r>
            <a:r>
              <a:rPr lang="en-US" altLang="en-NL" b="1" dirty="0" err="1"/>
              <a:t>consectetuer</a:t>
            </a:r>
            <a:r>
              <a:rPr lang="en-US" altLang="en-NL" b="1" dirty="0"/>
              <a:t> </a:t>
            </a:r>
            <a:r>
              <a:rPr lang="en-US" altLang="en-NL" b="1" dirty="0" err="1"/>
              <a:t>adipiscing</a:t>
            </a:r>
            <a:r>
              <a:rPr lang="en-US" altLang="en-NL" b="1" dirty="0"/>
              <a:t> </a:t>
            </a:r>
            <a:r>
              <a:rPr lang="en-US" altLang="en-NL" b="1" dirty="0" err="1"/>
              <a:t>elit</a:t>
            </a:r>
            <a:r>
              <a:rPr lang="en-US" altLang="en-NL" b="1" dirty="0"/>
              <a:t>. </a:t>
            </a:r>
          </a:p>
          <a:p>
            <a:pPr lvl="0" eaLnBrk="0" fontAlgn="base" hangingPunct="0">
              <a:spcBef>
                <a:spcPct val="0"/>
              </a:spcBef>
              <a:spcAft>
                <a:spcPct val="0"/>
              </a:spcAft>
            </a:pPr>
            <a:endParaRPr lang="hr-HR" altLang="en-NL" b="1" dirty="0"/>
          </a:p>
          <a:p>
            <a:pPr lvl="0" eaLnBrk="0" fontAlgn="base" hangingPunct="0">
              <a:spcBef>
                <a:spcPct val="0"/>
              </a:spcBef>
              <a:spcAft>
                <a:spcPct val="0"/>
              </a:spcAft>
            </a:pPr>
            <a:r>
              <a:rPr lang="en-US" altLang="en-NL" dirty="0"/>
              <a:t>Lorem ipsum dolor sit </a:t>
            </a:r>
            <a:r>
              <a:rPr lang="en-US" altLang="en-NL" dirty="0" err="1"/>
              <a:t>amet</a:t>
            </a:r>
            <a:r>
              <a:rPr lang="en-US" altLang="en-NL" dirty="0"/>
              <a:t>, </a:t>
            </a:r>
            <a:r>
              <a:rPr lang="en-US" altLang="en-NL" dirty="0" err="1"/>
              <a:t>consectetuer</a:t>
            </a:r>
            <a:r>
              <a:rPr lang="en-US" altLang="en-NL" dirty="0"/>
              <a:t> </a:t>
            </a:r>
            <a:r>
              <a:rPr lang="en-US" altLang="en-NL" dirty="0" err="1"/>
              <a:t>adipiscing</a:t>
            </a:r>
            <a:r>
              <a:rPr lang="en-US" altLang="en-NL" dirty="0"/>
              <a:t> </a:t>
            </a:r>
            <a:r>
              <a:rPr lang="en-US" altLang="en-NL" dirty="0" err="1"/>
              <a:t>elit</a:t>
            </a:r>
            <a:r>
              <a:rPr lang="en-US" altLang="en-NL" dirty="0"/>
              <a:t>.</a:t>
            </a:r>
          </a:p>
          <a:p>
            <a:pPr lvl="0" eaLnBrk="0" fontAlgn="base" hangingPunct="0">
              <a:spcBef>
                <a:spcPct val="0"/>
              </a:spcBef>
              <a:spcAft>
                <a:spcPct val="0"/>
              </a:spcAft>
            </a:pPr>
            <a:endParaRPr lang="en-US" altLang="en-NL" dirty="0"/>
          </a:p>
          <a:p>
            <a:pPr eaLnBrk="0" fontAlgn="base" hangingPunct="0">
              <a:spcBef>
                <a:spcPct val="0"/>
              </a:spcBef>
              <a:spcAft>
                <a:spcPct val="0"/>
              </a:spcAft>
            </a:pPr>
            <a:r>
              <a:rPr lang="en-US" altLang="en-NL" dirty="0"/>
              <a:t>Lorem ipsum dolor sit </a:t>
            </a:r>
            <a:r>
              <a:rPr lang="en-US" altLang="en-NL" dirty="0" err="1"/>
              <a:t>amet</a:t>
            </a:r>
            <a:r>
              <a:rPr lang="en-US" altLang="en-NL" dirty="0"/>
              <a:t>, </a:t>
            </a:r>
            <a:r>
              <a:rPr lang="en-US" altLang="en-NL" dirty="0" err="1"/>
              <a:t>consectetuer</a:t>
            </a:r>
            <a:r>
              <a:rPr lang="en-US" altLang="en-NL" dirty="0"/>
              <a:t> </a:t>
            </a:r>
            <a:r>
              <a:rPr lang="en-US" altLang="en-NL" dirty="0" err="1"/>
              <a:t>adipiscing</a:t>
            </a:r>
            <a:r>
              <a:rPr lang="en-US" altLang="en-NL" dirty="0"/>
              <a:t> </a:t>
            </a:r>
            <a:r>
              <a:rPr lang="en-US" altLang="en-NL" dirty="0" err="1"/>
              <a:t>elit</a:t>
            </a:r>
            <a:r>
              <a:rPr lang="en-US" altLang="en-NL" dirty="0"/>
              <a:t>. </a:t>
            </a:r>
          </a:p>
          <a:p>
            <a:pPr eaLnBrk="0" fontAlgn="base" hangingPunct="0">
              <a:spcBef>
                <a:spcPct val="0"/>
              </a:spcBef>
              <a:spcAft>
                <a:spcPct val="0"/>
              </a:spcAft>
            </a:pPr>
            <a:endParaRPr lang="hr-HR" altLang="en-NL" dirty="0"/>
          </a:p>
          <a:p>
            <a:pPr eaLnBrk="0" fontAlgn="base" hangingPunct="0">
              <a:spcBef>
                <a:spcPct val="0"/>
              </a:spcBef>
              <a:spcAft>
                <a:spcPct val="0"/>
              </a:spcAft>
            </a:pPr>
            <a:r>
              <a:rPr lang="en-US" altLang="en-NL" dirty="0"/>
              <a:t>Lorem ipsum dolor sit </a:t>
            </a:r>
            <a:r>
              <a:rPr lang="en-US" altLang="en-NL" dirty="0" err="1"/>
              <a:t>amet</a:t>
            </a:r>
            <a:r>
              <a:rPr lang="en-US" altLang="en-NL" dirty="0"/>
              <a:t>, </a:t>
            </a:r>
            <a:r>
              <a:rPr lang="en-US" altLang="en-NL" dirty="0" err="1"/>
              <a:t>consectetuer</a:t>
            </a:r>
            <a:r>
              <a:rPr lang="en-US" altLang="en-NL" dirty="0"/>
              <a:t> </a:t>
            </a:r>
            <a:r>
              <a:rPr lang="en-US" altLang="en-NL" dirty="0" err="1"/>
              <a:t>adipiscing</a:t>
            </a:r>
            <a:r>
              <a:rPr lang="en-US" altLang="en-NL" dirty="0"/>
              <a:t> </a:t>
            </a:r>
            <a:r>
              <a:rPr lang="en-US" altLang="en-NL" dirty="0" err="1"/>
              <a:t>elit</a:t>
            </a:r>
            <a:r>
              <a:rPr lang="en-US" altLang="en-NL" dirty="0"/>
              <a:t>. </a:t>
            </a:r>
            <a:endParaRPr lang="en-GB" dirty="0"/>
          </a:p>
        </p:txBody>
      </p:sp>
      <p:sp>
        <p:nvSpPr>
          <p:cNvPr id="18" name="Tijdelijke aanduiding voor tekst 5">
            <a:extLst>
              <a:ext uri="{FF2B5EF4-FFF2-40B4-BE49-F238E27FC236}">
                <a16:creationId xmlns:a16="http://schemas.microsoft.com/office/drawing/2014/main" id="{2340C794-DB71-D8C7-B054-DEF50EDCFC97}"/>
              </a:ext>
            </a:extLst>
          </p:cNvPr>
          <p:cNvSpPr txBox="1">
            <a:spLocks/>
          </p:cNvSpPr>
          <p:nvPr/>
        </p:nvSpPr>
        <p:spPr>
          <a:xfrm>
            <a:off x="479426" y="1196975"/>
            <a:ext cx="3817084" cy="768710"/>
          </a:xfrm>
          <a:prstGeom prst="rect">
            <a:avLst/>
          </a:prstGeom>
          <a:noFill/>
          <a:ln>
            <a:noFill/>
          </a:ln>
        </p:spPr>
        <p:txBody>
          <a:bodyPr vert="horz" lIns="0" tIns="0" rIns="0" bIns="0" rtlCol="0" anchor="b" anchorCtr="0">
            <a:noAutofit/>
          </a:bodyPr>
          <a:lstStyle>
            <a:lvl1pPr marL="0" indent="0" algn="l" defTabSz="914400" rtl="0" eaLnBrk="1" latinLnBrk="0" hangingPunct="1">
              <a:lnSpc>
                <a:spcPct val="100000"/>
              </a:lnSpc>
              <a:spcBef>
                <a:spcPts val="0"/>
              </a:spcBef>
              <a:buFont typeface="Arial" panose="020B0604020202020204" pitchFamily="34" charset="0"/>
              <a:buNone/>
              <a:defRPr sz="1400" b="0" kern="1200" baseline="0">
                <a:ln>
                  <a:noFill/>
                </a:ln>
                <a:solidFill>
                  <a:srgbClr val="0A5D7A"/>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eaLnBrk="0" fontAlgn="base" hangingPunct="0">
              <a:spcBef>
                <a:spcPct val="0"/>
              </a:spcBef>
              <a:spcAft>
                <a:spcPct val="0"/>
              </a:spcAft>
            </a:pPr>
            <a:r>
              <a:rPr lang="en-US" altLang="en-NL" b="1" dirty="0"/>
              <a:t>Lorem ipsum dolor sit </a:t>
            </a:r>
            <a:r>
              <a:rPr lang="en-US" altLang="en-NL" b="1" dirty="0" err="1"/>
              <a:t>amet</a:t>
            </a:r>
            <a:r>
              <a:rPr lang="en-US" altLang="en-NL" b="1" dirty="0"/>
              <a:t>, </a:t>
            </a:r>
            <a:r>
              <a:rPr lang="en-US" altLang="en-NL" b="1" dirty="0" err="1"/>
              <a:t>consectetuer</a:t>
            </a:r>
            <a:r>
              <a:rPr lang="en-US" altLang="en-NL" b="1" dirty="0"/>
              <a:t> </a:t>
            </a:r>
            <a:r>
              <a:rPr lang="en-US" altLang="en-NL" b="1" dirty="0" err="1"/>
              <a:t>adipiscing</a:t>
            </a:r>
            <a:r>
              <a:rPr lang="en-US" altLang="en-NL" b="1" dirty="0"/>
              <a:t> </a:t>
            </a:r>
            <a:r>
              <a:rPr lang="en-US" altLang="en-NL" b="1" dirty="0" err="1"/>
              <a:t>elit</a:t>
            </a:r>
            <a:r>
              <a:rPr lang="en-US" altLang="en-NL" b="1" dirty="0"/>
              <a:t>. </a:t>
            </a:r>
          </a:p>
        </p:txBody>
      </p:sp>
      <p:pic>
        <p:nvPicPr>
          <p:cNvPr id="36" name="Picture 3" descr="A blue and black map&#10;&#10;Description automatically generated">
            <a:extLst>
              <a:ext uri="{FF2B5EF4-FFF2-40B4-BE49-F238E27FC236}">
                <a16:creationId xmlns:a16="http://schemas.microsoft.com/office/drawing/2014/main" id="{F8A07308-D5B2-8178-7B70-745F321086D8}"/>
              </a:ext>
            </a:extLst>
          </p:cNvPr>
          <p:cNvPicPr>
            <a:picLocks noChangeAspect="1"/>
          </p:cNvPicPr>
          <p:nvPr/>
        </p:nvPicPr>
        <p:blipFill rotWithShape="1">
          <a:blip r:embed="rId6">
            <a:extLst>
              <a:ext uri="{28A0092B-C50C-407E-A947-70E740481C1C}">
                <a14:useLocalDpi xmlns:a14="http://schemas.microsoft.com/office/drawing/2010/main" val="0"/>
              </a:ext>
            </a:extLst>
          </a:blip>
          <a:srcRect/>
          <a:stretch/>
        </p:blipFill>
        <p:spPr>
          <a:xfrm>
            <a:off x="3760470" y="42598"/>
            <a:ext cx="617201" cy="1111780"/>
          </a:xfrm>
          <a:prstGeom prst="rect">
            <a:avLst/>
          </a:prstGeom>
        </p:spPr>
      </p:pic>
      <p:graphicFrame>
        <p:nvGraphicFramePr>
          <p:cNvPr id="42" name="Grafiek 34">
            <a:extLst>
              <a:ext uri="{FF2B5EF4-FFF2-40B4-BE49-F238E27FC236}">
                <a16:creationId xmlns:a16="http://schemas.microsoft.com/office/drawing/2014/main" id="{7105D39D-87E9-6205-A8D9-2170124DE6E8}"/>
              </a:ext>
            </a:extLst>
          </p:cNvPr>
          <p:cNvGraphicFramePr/>
          <p:nvPr>
            <p:extLst>
              <p:ext uri="{D42A27DB-BD31-4B8C-83A1-F6EECF244321}">
                <p14:modId xmlns:p14="http://schemas.microsoft.com/office/powerpoint/2010/main" val="675221586"/>
              </p:ext>
            </p:extLst>
          </p:nvPr>
        </p:nvGraphicFramePr>
        <p:xfrm>
          <a:off x="5992568" y="5545952"/>
          <a:ext cx="2066725" cy="82119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46" name="Grafiek 34">
            <a:extLst>
              <a:ext uri="{FF2B5EF4-FFF2-40B4-BE49-F238E27FC236}">
                <a16:creationId xmlns:a16="http://schemas.microsoft.com/office/drawing/2014/main" id="{CEC60D32-88CB-FC64-E1B5-1CE397EF4392}"/>
              </a:ext>
            </a:extLst>
          </p:cNvPr>
          <p:cNvGraphicFramePr/>
          <p:nvPr>
            <p:extLst>
              <p:ext uri="{D42A27DB-BD31-4B8C-83A1-F6EECF244321}">
                <p14:modId xmlns:p14="http://schemas.microsoft.com/office/powerpoint/2010/main" val="1311689159"/>
              </p:ext>
            </p:extLst>
          </p:nvPr>
        </p:nvGraphicFramePr>
        <p:xfrm>
          <a:off x="8621070" y="5551341"/>
          <a:ext cx="2066725" cy="82119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59015329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DE76BA-15B8-6839-386F-0B355BDB9FE7}"/>
            </a:ext>
          </a:extLst>
        </p:cNvPr>
        <p:cNvGrpSpPr/>
        <p:nvPr/>
      </p:nvGrpSpPr>
      <p:grpSpPr>
        <a:xfrm>
          <a:off x="0" y="0"/>
          <a:ext cx="0" cy="0"/>
          <a:chOff x="0" y="0"/>
          <a:chExt cx="0" cy="0"/>
        </a:xfrm>
      </p:grpSpPr>
      <p:pic>
        <p:nvPicPr>
          <p:cNvPr id="34" name="Picture 33">
            <a:extLst>
              <a:ext uri="{FF2B5EF4-FFF2-40B4-BE49-F238E27FC236}">
                <a16:creationId xmlns:a16="http://schemas.microsoft.com/office/drawing/2014/main" id="{66AE4AD2-9F0F-2DC4-FDDD-866EC4B075BE}"/>
              </a:ext>
            </a:extLst>
          </p:cNvPr>
          <p:cNvPicPr>
            <a:picLocks noChangeAspect="1"/>
          </p:cNvPicPr>
          <p:nvPr/>
        </p:nvPicPr>
        <p:blipFill>
          <a:blip r:embed="rId2" cstate="screen">
            <a:alphaModFix amt="37000"/>
            <a:extLst>
              <a:ext uri="{28A0092B-C50C-407E-A947-70E740481C1C}">
                <a14:useLocalDpi xmlns:a14="http://schemas.microsoft.com/office/drawing/2010/main" val="0"/>
              </a:ext>
            </a:extLst>
          </a:blip>
          <a:srcRect/>
          <a:stretch>
            <a:fillRect/>
          </a:stretch>
        </p:blipFill>
        <p:spPr>
          <a:xfrm>
            <a:off x="-1" y="0"/>
            <a:ext cx="4466641" cy="6858000"/>
          </a:xfrm>
          <a:prstGeom prst="rect">
            <a:avLst/>
          </a:prstGeom>
        </p:spPr>
      </p:pic>
      <p:sp>
        <p:nvSpPr>
          <p:cNvPr id="63" name="TextBox 62">
            <a:extLst>
              <a:ext uri="{FF2B5EF4-FFF2-40B4-BE49-F238E27FC236}">
                <a16:creationId xmlns:a16="http://schemas.microsoft.com/office/drawing/2014/main" id="{1B1B6964-6D6F-D05E-8FE8-2AEF38C31768}"/>
              </a:ext>
            </a:extLst>
          </p:cNvPr>
          <p:cNvSpPr txBox="1"/>
          <p:nvPr/>
        </p:nvSpPr>
        <p:spPr>
          <a:xfrm>
            <a:off x="5201718" y="6527345"/>
            <a:ext cx="6204220" cy="152141"/>
          </a:xfrm>
          <a:prstGeom prst="rect">
            <a:avLst/>
          </a:prstGeom>
          <a:noFill/>
        </p:spPr>
        <p:txBody>
          <a:bodyPr wrap="none" lIns="0" tIns="0" rIns="0" bIns="0" rtlCol="0">
            <a:noAutofit/>
          </a:bodyPr>
          <a:lstStyle/>
          <a:p>
            <a:pPr>
              <a:tabLst>
                <a:tab pos="3590925" algn="l"/>
              </a:tabLst>
            </a:pPr>
            <a:r>
              <a:rPr lang="en-GB" sz="800" noProof="0" dirty="0">
                <a:solidFill>
                  <a:schemeClr val="bg1">
                    <a:lumMod val="75000"/>
                  </a:schemeClr>
                </a:solidFill>
                <a:latin typeface="Arial" panose="020B0604020202020204" pitchFamily="34" charset="0"/>
              </a:rPr>
              <a:t>N (UK Installers, random split sample)=72 |	N (UK Installers, manufacturer-website users)=57 </a:t>
            </a:r>
          </a:p>
        </p:txBody>
      </p:sp>
      <p:sp>
        <p:nvSpPr>
          <p:cNvPr id="21" name="TextBox 20">
            <a:extLst>
              <a:ext uri="{FF2B5EF4-FFF2-40B4-BE49-F238E27FC236}">
                <a16:creationId xmlns:a16="http://schemas.microsoft.com/office/drawing/2014/main" id="{F27F647B-F36C-994B-3097-4C1BC40B5721}"/>
              </a:ext>
            </a:extLst>
          </p:cNvPr>
          <p:cNvSpPr txBox="1"/>
          <p:nvPr/>
        </p:nvSpPr>
        <p:spPr>
          <a:xfrm>
            <a:off x="5222038" y="5219475"/>
            <a:ext cx="2389218" cy="269878"/>
          </a:xfrm>
          <a:prstGeom prst="rect">
            <a:avLst/>
          </a:prstGeom>
          <a:noFill/>
        </p:spPr>
        <p:txBody>
          <a:bodyPr wrap="square" lIns="0" tIns="0" rIns="0" bIns="0" rtlCol="0" anchor="t">
            <a:noAutofit/>
          </a:bodyPr>
          <a:lstStyle/>
          <a:p>
            <a:pPr algn="l">
              <a:tabLst>
                <a:tab pos="0" algn="l"/>
              </a:tabLst>
            </a:pPr>
            <a:r>
              <a:rPr lang="en-GB" sz="1050" b="1" noProof="0" dirty="0">
                <a:solidFill>
                  <a:srgbClr val="0A5D7A"/>
                </a:solidFill>
              </a:rPr>
              <a:t>WHATSAPP IN BUSINESS</a:t>
            </a:r>
          </a:p>
          <a:p>
            <a:pPr>
              <a:tabLst>
                <a:tab pos="0" algn="l"/>
              </a:tabLst>
            </a:pPr>
            <a:r>
              <a:rPr lang="en-GB" sz="900" noProof="0" dirty="0">
                <a:solidFill>
                  <a:srgbClr val="A6A6A6"/>
                </a:solidFill>
              </a:rPr>
              <a:t>% installers, WA users</a:t>
            </a:r>
            <a:endParaRPr lang="en-GB" sz="800" noProof="0" dirty="0">
              <a:solidFill>
                <a:srgbClr val="A6A6A6"/>
              </a:solidFill>
            </a:endParaRPr>
          </a:p>
        </p:txBody>
      </p:sp>
      <p:sp>
        <p:nvSpPr>
          <p:cNvPr id="23" name="TextBox 22">
            <a:extLst>
              <a:ext uri="{FF2B5EF4-FFF2-40B4-BE49-F238E27FC236}">
                <a16:creationId xmlns:a16="http://schemas.microsoft.com/office/drawing/2014/main" id="{FF24D177-D219-26A0-4F37-2CE715780D8E}"/>
              </a:ext>
            </a:extLst>
          </p:cNvPr>
          <p:cNvSpPr txBox="1"/>
          <p:nvPr/>
        </p:nvSpPr>
        <p:spPr>
          <a:xfrm>
            <a:off x="8781701" y="5219476"/>
            <a:ext cx="2099281" cy="269877"/>
          </a:xfrm>
          <a:prstGeom prst="rect">
            <a:avLst/>
          </a:prstGeom>
          <a:noFill/>
        </p:spPr>
        <p:txBody>
          <a:bodyPr wrap="square" lIns="0" tIns="0" rIns="0" bIns="0" rtlCol="0" anchor="t">
            <a:noAutofit/>
          </a:bodyPr>
          <a:lstStyle/>
          <a:p>
            <a:pPr marL="628650" indent="-628650" algn="l">
              <a:tabLst>
                <a:tab pos="628650" algn="l"/>
              </a:tabLst>
            </a:pPr>
            <a:r>
              <a:rPr lang="en-GB" sz="1050" b="1" noProof="0" dirty="0">
                <a:solidFill>
                  <a:srgbClr val="0A5D7A"/>
                </a:solidFill>
              </a:rPr>
              <a:t>CHATBOTS</a:t>
            </a:r>
          </a:p>
          <a:p>
            <a:pPr marL="628650" indent="-628650" algn="l">
              <a:tabLst>
                <a:tab pos="628650" algn="l"/>
              </a:tabLst>
            </a:pPr>
            <a:r>
              <a:rPr lang="en-GB" sz="900" noProof="0" dirty="0">
                <a:solidFill>
                  <a:srgbClr val="A6A6A6"/>
                </a:solidFill>
              </a:rPr>
              <a:t>%installers would like them on websites*</a:t>
            </a:r>
          </a:p>
        </p:txBody>
      </p:sp>
      <p:graphicFrame>
        <p:nvGraphicFramePr>
          <p:cNvPr id="13" name="Grafiek 34">
            <a:extLst>
              <a:ext uri="{FF2B5EF4-FFF2-40B4-BE49-F238E27FC236}">
                <a16:creationId xmlns:a16="http://schemas.microsoft.com/office/drawing/2014/main" id="{5B73A4B4-5690-7B07-1DDE-5E5A138A3AD3}"/>
              </a:ext>
            </a:extLst>
          </p:cNvPr>
          <p:cNvGraphicFramePr/>
          <p:nvPr>
            <p:extLst>
              <p:ext uri="{D42A27DB-BD31-4B8C-83A1-F6EECF244321}">
                <p14:modId xmlns:p14="http://schemas.microsoft.com/office/powerpoint/2010/main" val="426594407"/>
              </p:ext>
            </p:extLst>
          </p:nvPr>
        </p:nvGraphicFramePr>
        <p:xfrm>
          <a:off x="8720020" y="5547549"/>
          <a:ext cx="2066725" cy="821190"/>
        </p:xfrm>
        <a:graphic>
          <a:graphicData uri="http://schemas.openxmlformats.org/drawingml/2006/chart">
            <c:chart xmlns:c="http://schemas.openxmlformats.org/drawingml/2006/chart" xmlns:r="http://schemas.openxmlformats.org/officeDocument/2006/relationships" r:id="rId3"/>
          </a:graphicData>
        </a:graphic>
      </p:graphicFrame>
      <p:pic>
        <p:nvPicPr>
          <p:cNvPr id="16" name="Picture 15">
            <a:extLst>
              <a:ext uri="{FF2B5EF4-FFF2-40B4-BE49-F238E27FC236}">
                <a16:creationId xmlns:a16="http://schemas.microsoft.com/office/drawing/2014/main" id="{DF44D9D5-AFF6-8344-426A-DABB51BBBAEB}"/>
              </a:ext>
            </a:extLst>
          </p:cNvPr>
          <p:cNvPicPr>
            <a:picLocks noChangeAspect="1"/>
          </p:cNvPicPr>
          <p:nvPr/>
        </p:nvPicPr>
        <p:blipFill>
          <a:blip r:embed="rId4" cstate="screen">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9688808" y="5020502"/>
            <a:ext cx="337542" cy="337542"/>
          </a:xfrm>
          <a:prstGeom prst="rect">
            <a:avLst/>
          </a:prstGeom>
        </p:spPr>
      </p:pic>
      <p:pic>
        <p:nvPicPr>
          <p:cNvPr id="18" name="Picture 17">
            <a:extLst>
              <a:ext uri="{FF2B5EF4-FFF2-40B4-BE49-F238E27FC236}">
                <a16:creationId xmlns:a16="http://schemas.microsoft.com/office/drawing/2014/main" id="{EA857AC3-AC1D-52F8-4AA9-44722F52C13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63313" y="5020502"/>
            <a:ext cx="407584" cy="407584"/>
          </a:xfrm>
          <a:prstGeom prst="rect">
            <a:avLst/>
          </a:prstGeom>
        </p:spPr>
      </p:pic>
      <p:graphicFrame>
        <p:nvGraphicFramePr>
          <p:cNvPr id="26" name="Table 25">
            <a:extLst>
              <a:ext uri="{FF2B5EF4-FFF2-40B4-BE49-F238E27FC236}">
                <a16:creationId xmlns:a16="http://schemas.microsoft.com/office/drawing/2014/main" id="{F51067C9-CA24-E178-BEE6-88E3880DA213}"/>
              </a:ext>
            </a:extLst>
          </p:cNvPr>
          <p:cNvGraphicFramePr>
            <a:graphicFrameLocks noGrp="1"/>
          </p:cNvGraphicFramePr>
          <p:nvPr>
            <p:extLst>
              <p:ext uri="{D42A27DB-BD31-4B8C-83A1-F6EECF244321}">
                <p14:modId xmlns:p14="http://schemas.microsoft.com/office/powerpoint/2010/main" val="874446845"/>
              </p:ext>
            </p:extLst>
          </p:nvPr>
        </p:nvGraphicFramePr>
        <p:xfrm>
          <a:off x="5191718" y="1974087"/>
          <a:ext cx="5305418" cy="2806425"/>
        </p:xfrm>
        <a:graphic>
          <a:graphicData uri="http://schemas.openxmlformats.org/drawingml/2006/table">
            <a:tbl>
              <a:tblPr firstRow="1" bandRow="1">
                <a:tableStyleId>{5C22544A-7EE6-4342-B048-85BDC9FD1C3A}</a:tableStyleId>
              </a:tblPr>
              <a:tblGrid>
                <a:gridCol w="1949269">
                  <a:extLst>
                    <a:ext uri="{9D8B030D-6E8A-4147-A177-3AD203B41FA5}">
                      <a16:colId xmlns:a16="http://schemas.microsoft.com/office/drawing/2014/main" val="377521479"/>
                    </a:ext>
                  </a:extLst>
                </a:gridCol>
                <a:gridCol w="3356149">
                  <a:extLst>
                    <a:ext uri="{9D8B030D-6E8A-4147-A177-3AD203B41FA5}">
                      <a16:colId xmlns:a16="http://schemas.microsoft.com/office/drawing/2014/main" val="2083650859"/>
                    </a:ext>
                  </a:extLst>
                </a:gridCol>
              </a:tblGrid>
              <a:tr h="561285">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Lorem ipsum </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45720" marR="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000" noProof="0" dirty="0">
                        <a:solidFill>
                          <a:srgbClr val="A6A6A6"/>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92530398"/>
                  </a:ext>
                </a:extLst>
              </a:tr>
              <a:tr h="561285">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Lorem ipsum </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45720" marR="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000" noProof="0" dirty="0">
                        <a:solidFill>
                          <a:srgbClr val="A6A6A6"/>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60389668"/>
                  </a:ext>
                </a:extLst>
              </a:tr>
              <a:tr h="561285">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Lorem ipsum </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45720" marR="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000" noProof="0" dirty="0">
                        <a:solidFill>
                          <a:srgbClr val="A6A6A6"/>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80609965"/>
                  </a:ext>
                </a:extLst>
              </a:tr>
              <a:tr h="561285">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A6A6A6"/>
                          </a:solidFill>
                          <a:effectLst/>
                          <a:uLnTx/>
                          <a:uFillTx/>
                          <a:latin typeface="Arial" panose="020B0604020202020204" pitchFamily="34" charset="0"/>
                          <a:ea typeface="+mn-ea"/>
                          <a:cs typeface="+mn-cs"/>
                        </a:rPr>
                        <a:t>Lorem ipsum </a:t>
                      </a:r>
                      <a:endPar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endParaRPr>
                    </a:p>
                  </a:txBody>
                  <a:tcPr marL="45720" marR="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000" noProof="0" dirty="0">
                        <a:solidFill>
                          <a:srgbClr val="A6A6A6"/>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8958868"/>
                  </a:ext>
                </a:extLst>
              </a:tr>
              <a:tr h="561285">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A6A6A6"/>
                          </a:solidFill>
                          <a:effectLst/>
                          <a:uLnTx/>
                          <a:uFillTx/>
                          <a:latin typeface="Arial" panose="020B0604020202020204" pitchFamily="34" charset="0"/>
                          <a:ea typeface="+mn-ea"/>
                          <a:cs typeface="+mn-cs"/>
                        </a:rPr>
                        <a:t>Lorem ipsum </a:t>
                      </a:r>
                    </a:p>
                  </a:txBody>
                  <a:tcPr marL="45720" marR="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000" noProof="0" dirty="0">
                        <a:solidFill>
                          <a:srgbClr val="A6A6A6"/>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65325752"/>
                  </a:ext>
                </a:extLst>
              </a:tr>
            </a:tbl>
          </a:graphicData>
        </a:graphic>
      </p:graphicFrame>
      <p:graphicFrame>
        <p:nvGraphicFramePr>
          <p:cNvPr id="28" name="Chart 27">
            <a:extLst>
              <a:ext uri="{FF2B5EF4-FFF2-40B4-BE49-F238E27FC236}">
                <a16:creationId xmlns:a16="http://schemas.microsoft.com/office/drawing/2014/main" id="{AABC617F-3E23-0C5D-FDC7-EFD86DF51E09}"/>
              </a:ext>
            </a:extLst>
          </p:cNvPr>
          <p:cNvGraphicFramePr/>
          <p:nvPr>
            <p:extLst>
              <p:ext uri="{D42A27DB-BD31-4B8C-83A1-F6EECF244321}">
                <p14:modId xmlns:p14="http://schemas.microsoft.com/office/powerpoint/2010/main" val="2545277603"/>
              </p:ext>
            </p:extLst>
          </p:nvPr>
        </p:nvGraphicFramePr>
        <p:xfrm>
          <a:off x="7151035" y="1976045"/>
          <a:ext cx="3647552" cy="2845482"/>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30" name="Tabel 7">
            <a:extLst>
              <a:ext uri="{FF2B5EF4-FFF2-40B4-BE49-F238E27FC236}">
                <a16:creationId xmlns:a16="http://schemas.microsoft.com/office/drawing/2014/main" id="{0F34FDFF-FFF1-3D0E-C9A4-A427D613179F}"/>
              </a:ext>
            </a:extLst>
          </p:cNvPr>
          <p:cNvGraphicFramePr>
            <a:graphicFrameLocks noGrp="1"/>
          </p:cNvGraphicFramePr>
          <p:nvPr>
            <p:extLst>
              <p:ext uri="{D42A27DB-BD31-4B8C-83A1-F6EECF244321}">
                <p14:modId xmlns:p14="http://schemas.microsoft.com/office/powerpoint/2010/main" val="3755907939"/>
              </p:ext>
            </p:extLst>
          </p:nvPr>
        </p:nvGraphicFramePr>
        <p:xfrm>
          <a:off x="7137289" y="1808735"/>
          <a:ext cx="1369707" cy="250319"/>
        </p:xfrm>
        <a:graphic>
          <a:graphicData uri="http://schemas.openxmlformats.org/drawingml/2006/table">
            <a:tbl>
              <a:tblPr firstRow="1" bandRow="1">
                <a:tableStyleId>{5C22544A-7EE6-4342-B048-85BDC9FD1C3A}</a:tableStyleId>
              </a:tblPr>
              <a:tblGrid>
                <a:gridCol w="424821">
                  <a:extLst>
                    <a:ext uri="{9D8B030D-6E8A-4147-A177-3AD203B41FA5}">
                      <a16:colId xmlns:a16="http://schemas.microsoft.com/office/drawing/2014/main" val="3748720793"/>
                    </a:ext>
                  </a:extLst>
                </a:gridCol>
                <a:gridCol w="944886">
                  <a:extLst>
                    <a:ext uri="{9D8B030D-6E8A-4147-A177-3AD203B41FA5}">
                      <a16:colId xmlns:a16="http://schemas.microsoft.com/office/drawing/2014/main" val="1381779879"/>
                    </a:ext>
                  </a:extLst>
                </a:gridCol>
              </a:tblGrid>
              <a:tr h="250319">
                <a:tc>
                  <a:txBody>
                    <a:bodyPr/>
                    <a:lstStyle/>
                    <a:p>
                      <a:pPr algn="l"/>
                      <a:r>
                        <a:rPr lang="en-GB" sz="1000" b="1" noProof="0" dirty="0">
                          <a:solidFill>
                            <a:srgbClr val="0A5D7A"/>
                          </a:solidFill>
                        </a:rPr>
                        <a:t>UK</a:t>
                      </a:r>
                    </a:p>
                  </a:txBody>
                  <a:tcPr anchor="ctr">
                    <a:lnL w="12700" cmpd="sng">
                      <a:noFill/>
                    </a:lnL>
                    <a:lnR w="12700" cap="flat" cmpd="sng" algn="ctr">
                      <a:solidFill>
                        <a:schemeClr val="bg1">
                          <a:lumMod val="95000"/>
                        </a:schemeClr>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l"/>
                      <a:r>
                        <a:rPr lang="en-GB" sz="1000" b="1" noProof="0" dirty="0">
                          <a:solidFill>
                            <a:srgbClr val="3B7D95"/>
                          </a:solidFill>
                        </a:rPr>
                        <a:t>EU avg.</a:t>
                      </a:r>
                    </a:p>
                  </a:txBody>
                  <a:tcPr anchor="ctr">
                    <a:lnL w="12700"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55904303"/>
                  </a:ext>
                </a:extLst>
              </a:tr>
            </a:tbl>
          </a:graphicData>
        </a:graphic>
      </p:graphicFrame>
      <p:sp>
        <p:nvSpPr>
          <p:cNvPr id="15" name="Text Placeholder 4">
            <a:extLst>
              <a:ext uri="{FF2B5EF4-FFF2-40B4-BE49-F238E27FC236}">
                <a16:creationId xmlns:a16="http://schemas.microsoft.com/office/drawing/2014/main" id="{6C99AD31-A46C-6F30-69B3-E323B6475B7C}"/>
              </a:ext>
            </a:extLst>
          </p:cNvPr>
          <p:cNvSpPr txBox="1">
            <a:spLocks/>
          </p:cNvSpPr>
          <p:nvPr/>
        </p:nvSpPr>
        <p:spPr>
          <a:xfrm>
            <a:off x="480596" y="408782"/>
            <a:ext cx="3279874" cy="537367"/>
          </a:xfrm>
          <a:prstGeom prst="rect">
            <a:avLst/>
          </a:prstGeom>
          <a:noFill/>
          <a:ln>
            <a:noFill/>
          </a:ln>
        </p:spPr>
        <p:txBody>
          <a:bodyPr vert="horz" lIns="0" tIns="0" rIns="0" bIns="0" rtlCol="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2400" b="1" kern="1200" baseline="0">
                <a:ln>
                  <a:noFill/>
                </a:ln>
                <a:solidFill>
                  <a:srgbClr val="0A5D7A"/>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59595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59595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59595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59595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noProof="0" dirty="0"/>
              <a:t>THE UK: </a:t>
            </a:r>
          </a:p>
          <a:p>
            <a:r>
              <a:rPr lang="en-GB" sz="1400" b="0" noProof="0" dirty="0"/>
              <a:t>MEDIA ORIENTATION </a:t>
            </a:r>
          </a:p>
        </p:txBody>
      </p:sp>
      <p:sp>
        <p:nvSpPr>
          <p:cNvPr id="20" name="Tijdelijke aanduiding voor tekst 20">
            <a:extLst>
              <a:ext uri="{FF2B5EF4-FFF2-40B4-BE49-F238E27FC236}">
                <a16:creationId xmlns:a16="http://schemas.microsoft.com/office/drawing/2014/main" id="{8166B772-703D-CA2E-72D9-03D11964E838}"/>
              </a:ext>
            </a:extLst>
          </p:cNvPr>
          <p:cNvSpPr txBox="1">
            <a:spLocks/>
          </p:cNvSpPr>
          <p:nvPr/>
        </p:nvSpPr>
        <p:spPr>
          <a:xfrm>
            <a:off x="479425" y="2214561"/>
            <a:ext cx="3817084" cy="4167190"/>
          </a:xfrm>
          <a:prstGeom prst="rect">
            <a:avLst/>
          </a:prstGeom>
          <a:noFill/>
          <a:ln>
            <a:noFill/>
          </a:ln>
        </p:spPr>
        <p:txBody>
          <a:bodyPr vert="horz" lIns="0" tIns="0" rIns="0" bIns="0" rtlCol="0" anchor="ctr" anchorCtr="0">
            <a:noAutofit/>
          </a:bodyPr>
          <a:lstStyle>
            <a:lvl1pPr marL="0" indent="0" algn="l" defTabSz="914400" rtl="0" eaLnBrk="1" latinLnBrk="0" hangingPunct="1">
              <a:lnSpc>
                <a:spcPct val="100000"/>
              </a:lnSpc>
              <a:spcBef>
                <a:spcPts val="0"/>
              </a:spcBef>
              <a:buFont typeface="Arial" panose="020B0604020202020204" pitchFamily="34" charset="0"/>
              <a:buNone/>
              <a:defRPr sz="1400" b="0" kern="1200" baseline="0">
                <a:ln>
                  <a:noFill/>
                </a:ln>
                <a:solidFill>
                  <a:srgbClr val="0A5D7A"/>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59595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59595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59595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59595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eaLnBrk="0" fontAlgn="base" hangingPunct="0">
              <a:spcBef>
                <a:spcPct val="0"/>
              </a:spcBef>
              <a:spcAft>
                <a:spcPct val="0"/>
              </a:spcAft>
            </a:pPr>
            <a:r>
              <a:rPr lang="en-US" altLang="en-NL" b="1" dirty="0"/>
              <a:t>Lorem ipsum dolor sit </a:t>
            </a:r>
            <a:r>
              <a:rPr lang="en-US" altLang="en-NL" b="1" dirty="0" err="1"/>
              <a:t>amet</a:t>
            </a:r>
            <a:r>
              <a:rPr lang="en-US" altLang="en-NL" b="1" dirty="0"/>
              <a:t>, </a:t>
            </a:r>
            <a:r>
              <a:rPr lang="en-US" altLang="en-NL" b="1" dirty="0" err="1"/>
              <a:t>consectetuer</a:t>
            </a:r>
            <a:r>
              <a:rPr lang="en-US" altLang="en-NL" b="1" dirty="0"/>
              <a:t> </a:t>
            </a:r>
            <a:r>
              <a:rPr lang="en-US" altLang="en-NL" b="1" dirty="0" err="1"/>
              <a:t>adipiscing</a:t>
            </a:r>
            <a:r>
              <a:rPr lang="en-US" altLang="en-NL" b="1" dirty="0"/>
              <a:t> </a:t>
            </a:r>
            <a:r>
              <a:rPr lang="en-US" altLang="en-NL" b="1" dirty="0" err="1"/>
              <a:t>elit</a:t>
            </a:r>
            <a:r>
              <a:rPr lang="en-US" altLang="en-NL" b="1" dirty="0"/>
              <a:t>. </a:t>
            </a:r>
          </a:p>
          <a:p>
            <a:pPr lvl="0" eaLnBrk="0" fontAlgn="base" hangingPunct="0">
              <a:spcBef>
                <a:spcPct val="0"/>
              </a:spcBef>
              <a:spcAft>
                <a:spcPct val="0"/>
              </a:spcAft>
            </a:pPr>
            <a:endParaRPr lang="hr-HR" altLang="en-NL" b="1" dirty="0"/>
          </a:p>
          <a:p>
            <a:pPr lvl="0" eaLnBrk="0" fontAlgn="base" hangingPunct="0">
              <a:spcBef>
                <a:spcPct val="0"/>
              </a:spcBef>
              <a:spcAft>
                <a:spcPct val="0"/>
              </a:spcAft>
            </a:pPr>
            <a:r>
              <a:rPr lang="en-US" altLang="en-NL" dirty="0"/>
              <a:t>Lorem ipsum dolor sit </a:t>
            </a:r>
            <a:r>
              <a:rPr lang="en-US" altLang="en-NL" dirty="0" err="1"/>
              <a:t>amet</a:t>
            </a:r>
            <a:r>
              <a:rPr lang="en-US" altLang="en-NL" dirty="0"/>
              <a:t>, </a:t>
            </a:r>
            <a:r>
              <a:rPr lang="en-US" altLang="en-NL" dirty="0" err="1"/>
              <a:t>consectetuer</a:t>
            </a:r>
            <a:r>
              <a:rPr lang="en-US" altLang="en-NL" dirty="0"/>
              <a:t> </a:t>
            </a:r>
            <a:r>
              <a:rPr lang="en-US" altLang="en-NL" dirty="0" err="1"/>
              <a:t>adipiscing</a:t>
            </a:r>
            <a:r>
              <a:rPr lang="en-US" altLang="en-NL" dirty="0"/>
              <a:t> </a:t>
            </a:r>
            <a:r>
              <a:rPr lang="en-US" altLang="en-NL" dirty="0" err="1"/>
              <a:t>elit</a:t>
            </a:r>
            <a:r>
              <a:rPr lang="en-US" altLang="en-NL" dirty="0"/>
              <a:t>.</a:t>
            </a:r>
          </a:p>
          <a:p>
            <a:pPr lvl="0" eaLnBrk="0" fontAlgn="base" hangingPunct="0">
              <a:spcBef>
                <a:spcPct val="0"/>
              </a:spcBef>
              <a:spcAft>
                <a:spcPct val="0"/>
              </a:spcAft>
            </a:pPr>
            <a:endParaRPr lang="en-US" altLang="en-NL" dirty="0"/>
          </a:p>
          <a:p>
            <a:pPr eaLnBrk="0" fontAlgn="base" hangingPunct="0">
              <a:spcBef>
                <a:spcPct val="0"/>
              </a:spcBef>
              <a:spcAft>
                <a:spcPct val="0"/>
              </a:spcAft>
            </a:pPr>
            <a:r>
              <a:rPr lang="en-US" altLang="en-NL" dirty="0"/>
              <a:t>Lorem ipsum dolor sit </a:t>
            </a:r>
            <a:r>
              <a:rPr lang="en-US" altLang="en-NL" dirty="0" err="1"/>
              <a:t>amet</a:t>
            </a:r>
            <a:r>
              <a:rPr lang="en-US" altLang="en-NL" dirty="0"/>
              <a:t>, </a:t>
            </a:r>
            <a:r>
              <a:rPr lang="en-US" altLang="en-NL" dirty="0" err="1"/>
              <a:t>consectetuer</a:t>
            </a:r>
            <a:r>
              <a:rPr lang="en-US" altLang="en-NL" dirty="0"/>
              <a:t> </a:t>
            </a:r>
            <a:r>
              <a:rPr lang="en-US" altLang="en-NL" dirty="0" err="1"/>
              <a:t>adipiscing</a:t>
            </a:r>
            <a:r>
              <a:rPr lang="en-US" altLang="en-NL" dirty="0"/>
              <a:t> </a:t>
            </a:r>
            <a:r>
              <a:rPr lang="en-US" altLang="en-NL" dirty="0" err="1"/>
              <a:t>elit</a:t>
            </a:r>
            <a:r>
              <a:rPr lang="en-US" altLang="en-NL" dirty="0"/>
              <a:t>. </a:t>
            </a:r>
          </a:p>
          <a:p>
            <a:pPr eaLnBrk="0" fontAlgn="base" hangingPunct="0">
              <a:spcBef>
                <a:spcPct val="0"/>
              </a:spcBef>
              <a:spcAft>
                <a:spcPct val="0"/>
              </a:spcAft>
            </a:pPr>
            <a:endParaRPr lang="hr-HR" altLang="en-NL" dirty="0"/>
          </a:p>
          <a:p>
            <a:pPr eaLnBrk="0" fontAlgn="base" hangingPunct="0">
              <a:spcBef>
                <a:spcPct val="0"/>
              </a:spcBef>
              <a:spcAft>
                <a:spcPct val="0"/>
              </a:spcAft>
            </a:pPr>
            <a:r>
              <a:rPr lang="en-US" altLang="en-NL" dirty="0"/>
              <a:t>Lorem ipsum dolor sit </a:t>
            </a:r>
            <a:r>
              <a:rPr lang="en-US" altLang="en-NL" dirty="0" err="1"/>
              <a:t>amet</a:t>
            </a:r>
            <a:r>
              <a:rPr lang="en-US" altLang="en-NL" dirty="0"/>
              <a:t>, </a:t>
            </a:r>
            <a:r>
              <a:rPr lang="en-US" altLang="en-NL" dirty="0" err="1"/>
              <a:t>consectetuer</a:t>
            </a:r>
            <a:r>
              <a:rPr lang="en-US" altLang="en-NL" dirty="0"/>
              <a:t> </a:t>
            </a:r>
            <a:r>
              <a:rPr lang="en-US" altLang="en-NL" dirty="0" err="1"/>
              <a:t>adipiscing</a:t>
            </a:r>
            <a:r>
              <a:rPr lang="en-US" altLang="en-NL" dirty="0"/>
              <a:t> </a:t>
            </a:r>
            <a:r>
              <a:rPr lang="en-US" altLang="en-NL" dirty="0" err="1"/>
              <a:t>elit</a:t>
            </a:r>
            <a:r>
              <a:rPr lang="en-US" altLang="en-NL" dirty="0"/>
              <a:t>. </a:t>
            </a:r>
            <a:endParaRPr lang="en-GB" dirty="0"/>
          </a:p>
        </p:txBody>
      </p:sp>
      <p:sp>
        <p:nvSpPr>
          <p:cNvPr id="25" name="Tijdelijke aanduiding voor tekst 5">
            <a:extLst>
              <a:ext uri="{FF2B5EF4-FFF2-40B4-BE49-F238E27FC236}">
                <a16:creationId xmlns:a16="http://schemas.microsoft.com/office/drawing/2014/main" id="{D7CF5C8F-6D70-95DE-9CAA-37B72CBDE309}"/>
              </a:ext>
            </a:extLst>
          </p:cNvPr>
          <p:cNvSpPr txBox="1">
            <a:spLocks/>
          </p:cNvSpPr>
          <p:nvPr/>
        </p:nvSpPr>
        <p:spPr>
          <a:xfrm>
            <a:off x="479426" y="1196975"/>
            <a:ext cx="3817084" cy="768710"/>
          </a:xfrm>
          <a:prstGeom prst="rect">
            <a:avLst/>
          </a:prstGeom>
          <a:noFill/>
          <a:ln>
            <a:noFill/>
          </a:ln>
        </p:spPr>
        <p:txBody>
          <a:bodyPr vert="horz" lIns="0" tIns="0" rIns="0" bIns="0" rtlCol="0" anchor="b" anchorCtr="0">
            <a:noAutofit/>
          </a:bodyPr>
          <a:lstStyle>
            <a:lvl1pPr marL="0" indent="0" algn="l" defTabSz="914400" rtl="0" eaLnBrk="1" latinLnBrk="0" hangingPunct="1">
              <a:lnSpc>
                <a:spcPct val="100000"/>
              </a:lnSpc>
              <a:spcBef>
                <a:spcPts val="0"/>
              </a:spcBef>
              <a:buFont typeface="Arial" panose="020B0604020202020204" pitchFamily="34" charset="0"/>
              <a:buNone/>
              <a:defRPr sz="1400" b="0" kern="1200" baseline="0">
                <a:ln>
                  <a:noFill/>
                </a:ln>
                <a:solidFill>
                  <a:srgbClr val="0A5D7A"/>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baseline="0">
                <a:solidFill>
                  <a:srgbClr val="0A5D7A"/>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eaLnBrk="0" fontAlgn="base" hangingPunct="0">
              <a:spcBef>
                <a:spcPct val="0"/>
              </a:spcBef>
              <a:spcAft>
                <a:spcPct val="0"/>
              </a:spcAft>
            </a:pPr>
            <a:r>
              <a:rPr lang="en-US" altLang="en-NL" b="1" dirty="0"/>
              <a:t>Lorem ipsum dolor sit </a:t>
            </a:r>
            <a:r>
              <a:rPr lang="en-US" altLang="en-NL" b="1" dirty="0" err="1"/>
              <a:t>amet</a:t>
            </a:r>
            <a:r>
              <a:rPr lang="en-US" altLang="en-NL" b="1" dirty="0"/>
              <a:t>, </a:t>
            </a:r>
            <a:r>
              <a:rPr lang="en-US" altLang="en-NL" b="1" dirty="0" err="1"/>
              <a:t>consectetuer</a:t>
            </a:r>
            <a:r>
              <a:rPr lang="en-US" altLang="en-NL" b="1" dirty="0"/>
              <a:t> </a:t>
            </a:r>
            <a:r>
              <a:rPr lang="en-US" altLang="en-NL" b="1" dirty="0" err="1"/>
              <a:t>adipiscing</a:t>
            </a:r>
            <a:r>
              <a:rPr lang="en-US" altLang="en-NL" b="1" dirty="0"/>
              <a:t> </a:t>
            </a:r>
            <a:r>
              <a:rPr lang="en-US" altLang="en-NL" b="1" dirty="0" err="1"/>
              <a:t>elit</a:t>
            </a:r>
            <a:r>
              <a:rPr lang="en-US" altLang="en-NL" b="1" dirty="0"/>
              <a:t>. </a:t>
            </a:r>
          </a:p>
        </p:txBody>
      </p:sp>
      <p:pic>
        <p:nvPicPr>
          <p:cNvPr id="32" name="Picture 3" descr="A blue and black map&#10;&#10;Description automatically generated">
            <a:extLst>
              <a:ext uri="{FF2B5EF4-FFF2-40B4-BE49-F238E27FC236}">
                <a16:creationId xmlns:a16="http://schemas.microsoft.com/office/drawing/2014/main" id="{0173F041-B17F-295A-204E-74372C1EEE5F}"/>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3760470" y="42598"/>
            <a:ext cx="617201" cy="1111780"/>
          </a:xfrm>
          <a:prstGeom prst="rect">
            <a:avLst/>
          </a:prstGeom>
        </p:spPr>
      </p:pic>
      <p:graphicFrame>
        <p:nvGraphicFramePr>
          <p:cNvPr id="36" name="Grafiek 34">
            <a:extLst>
              <a:ext uri="{FF2B5EF4-FFF2-40B4-BE49-F238E27FC236}">
                <a16:creationId xmlns:a16="http://schemas.microsoft.com/office/drawing/2014/main" id="{279D6628-D160-5401-C318-D63E8982867A}"/>
              </a:ext>
            </a:extLst>
          </p:cNvPr>
          <p:cNvGraphicFramePr/>
          <p:nvPr>
            <p:extLst>
              <p:ext uri="{D42A27DB-BD31-4B8C-83A1-F6EECF244321}">
                <p14:modId xmlns:p14="http://schemas.microsoft.com/office/powerpoint/2010/main" val="4069992717"/>
              </p:ext>
            </p:extLst>
          </p:nvPr>
        </p:nvGraphicFramePr>
        <p:xfrm>
          <a:off x="5628157" y="5536487"/>
          <a:ext cx="2066725" cy="821190"/>
        </p:xfrm>
        <a:graphic>
          <a:graphicData uri="http://schemas.openxmlformats.org/drawingml/2006/chart">
            <c:chart xmlns:c="http://schemas.openxmlformats.org/drawingml/2006/chart" xmlns:r="http://schemas.openxmlformats.org/officeDocument/2006/relationships" r:id="rId8"/>
          </a:graphicData>
        </a:graphic>
      </p:graphicFrame>
      <p:sp>
        <p:nvSpPr>
          <p:cNvPr id="38" name="TextBox 37">
            <a:extLst>
              <a:ext uri="{FF2B5EF4-FFF2-40B4-BE49-F238E27FC236}">
                <a16:creationId xmlns:a16="http://schemas.microsoft.com/office/drawing/2014/main" id="{35B83B08-8B37-9588-326B-F42C60E67B0C}"/>
              </a:ext>
            </a:extLst>
          </p:cNvPr>
          <p:cNvSpPr txBox="1"/>
          <p:nvPr/>
        </p:nvSpPr>
        <p:spPr>
          <a:xfrm>
            <a:off x="5222038" y="1505236"/>
            <a:ext cx="3319670" cy="269878"/>
          </a:xfrm>
          <a:prstGeom prst="rect">
            <a:avLst/>
          </a:prstGeom>
          <a:noFill/>
        </p:spPr>
        <p:txBody>
          <a:bodyPr wrap="square" lIns="0" tIns="0" rIns="0" bIns="0" rtlCol="0" anchor="ctr">
            <a:noAutofit/>
          </a:bodyPr>
          <a:lstStyle/>
          <a:p>
            <a:pPr algn="l"/>
            <a:r>
              <a:rPr lang="en-GB" sz="1050" b="1" noProof="0" dirty="0">
                <a:solidFill>
                  <a:srgbClr val="0A5D7A"/>
                </a:solidFill>
              </a:rPr>
              <a:t>MEDIA CONSUMPTION</a:t>
            </a:r>
          </a:p>
          <a:p>
            <a:pPr algn="l"/>
            <a:r>
              <a:rPr lang="en-GB" sz="900" noProof="0" dirty="0">
                <a:solidFill>
                  <a:srgbClr val="A6A6A6"/>
                </a:solidFill>
              </a:rPr>
              <a:t>Top 5 information sources used</a:t>
            </a:r>
          </a:p>
        </p:txBody>
      </p:sp>
      <p:sp>
        <p:nvSpPr>
          <p:cNvPr id="3" name="TextBox 2">
            <a:extLst>
              <a:ext uri="{FF2B5EF4-FFF2-40B4-BE49-F238E27FC236}">
                <a16:creationId xmlns:a16="http://schemas.microsoft.com/office/drawing/2014/main" id="{72DA05EE-6356-4C8C-4369-C5C9CCCF43F3}"/>
              </a:ext>
            </a:extLst>
          </p:cNvPr>
          <p:cNvSpPr txBox="1"/>
          <p:nvPr/>
        </p:nvSpPr>
        <p:spPr>
          <a:xfrm>
            <a:off x="9884665" y="1661042"/>
            <a:ext cx="1784878" cy="152141"/>
          </a:xfrm>
          <a:prstGeom prst="rect">
            <a:avLst/>
          </a:prstGeom>
          <a:noFill/>
        </p:spPr>
        <p:txBody>
          <a:bodyPr wrap="none" lIns="0" tIns="0" rIns="0" bIns="0" rtlCol="0">
            <a:noAutofit/>
          </a:bodyPr>
          <a:lstStyle/>
          <a:p>
            <a:pPr algn="r"/>
            <a:r>
              <a:rPr lang="en-GB" sz="800" noProof="0" dirty="0">
                <a:solidFill>
                  <a:schemeClr val="bg1">
                    <a:lumMod val="75000"/>
                  </a:schemeClr>
                </a:solidFill>
                <a:latin typeface="Arial" panose="020B0604020202020204" pitchFamily="34" charset="0"/>
              </a:rPr>
              <a:t>N (UK Installers, random split sample)=86</a:t>
            </a:r>
          </a:p>
        </p:txBody>
      </p:sp>
    </p:spTree>
    <p:extLst>
      <p:ext uri="{BB962C8B-B14F-4D97-AF65-F5344CB8AC3E}">
        <p14:creationId xmlns:p14="http://schemas.microsoft.com/office/powerpoint/2010/main" val="396599201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1717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USP Template">
  <a:themeElements>
    <a:clrScheme name="Huisstijl">
      <a:dk1>
        <a:sysClr val="windowText" lastClr="000000"/>
      </a:dk1>
      <a:lt1>
        <a:sysClr val="window" lastClr="FFFFFF"/>
      </a:lt1>
      <a:dk2>
        <a:srgbClr val="595959"/>
      </a:dk2>
      <a:lt2>
        <a:srgbClr val="A6A6A6"/>
      </a:lt2>
      <a:accent1>
        <a:srgbClr val="0A5D7A"/>
      </a:accent1>
      <a:accent2>
        <a:srgbClr val="3B7D95"/>
      </a:accent2>
      <a:accent3>
        <a:srgbClr val="F1F0F0"/>
      </a:accent3>
      <a:accent4>
        <a:srgbClr val="EF7D00"/>
      </a:accent4>
      <a:accent5>
        <a:srgbClr val="921A1A"/>
      </a:accent5>
      <a:accent6>
        <a:srgbClr val="009970"/>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oAutofit/>
      </a:bodyPr>
      <a:lstStyle>
        <a:defPPr algn="l">
          <a:defRPr sz="1200" dirty="0" err="1" smtClean="0">
            <a:solidFill>
              <a:srgbClr val="595959"/>
            </a:solidFill>
          </a:defRPr>
        </a:defPPr>
      </a:lstStyle>
    </a:txDef>
  </a:objectDefaults>
  <a:extraClrSchemeLst/>
  <a:extLst>
    <a:ext uri="{05A4C25C-085E-4340-85A3-A5531E510DB2}">
      <thm15:themeFamily xmlns:thm15="http://schemas.microsoft.com/office/thememl/2012/main" name="Report ENG" id="{8BA3DBCB-34D4-4119-8CCA-65BB77337829}" vid="{C5B49E22-BA5B-4F0F-98CC-79565CA2B158}"/>
    </a:ext>
  </a:extLst>
</a:theme>
</file>

<file path=ppt/theme/theme3.xml><?xml version="1.0" encoding="utf-8"?>
<a:theme xmlns:a="http://schemas.openxmlformats.org/drawingml/2006/main" name="1_USP Template">
  <a:themeElements>
    <a:clrScheme name="USP Template">
      <a:dk1>
        <a:sysClr val="windowText" lastClr="000000"/>
      </a:dk1>
      <a:lt1>
        <a:sysClr val="window" lastClr="FFFFFF"/>
      </a:lt1>
      <a:dk2>
        <a:srgbClr val="0E2841"/>
      </a:dk2>
      <a:lt2>
        <a:srgbClr val="E8E8E8"/>
      </a:lt2>
      <a:accent1>
        <a:srgbClr val="595959"/>
      </a:accent1>
      <a:accent2>
        <a:srgbClr val="0A5D7A"/>
      </a:accent2>
      <a:accent3>
        <a:srgbClr val="5497BE"/>
      </a:accent3>
      <a:accent4>
        <a:srgbClr val="EF7D00"/>
      </a:accent4>
      <a:accent5>
        <a:srgbClr val="921A1A"/>
      </a:accent5>
      <a:accent6>
        <a:srgbClr val="009970"/>
      </a:accent6>
      <a:hlink>
        <a:srgbClr val="595959"/>
      </a:hlink>
      <a:folHlink>
        <a:srgbClr val="0A5D7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oAutofit/>
      </a:bodyPr>
      <a:lstStyle>
        <a:defPPr algn="l">
          <a:defRPr sz="1200" dirty="0" err="1" smtClean="0">
            <a:solidFill>
              <a:srgbClr val="595959"/>
            </a:solidFill>
          </a:defRPr>
        </a:defPPr>
      </a:lstStyle>
    </a:txDef>
  </a:objectDefaults>
  <a:extraClrSchemeLst/>
  <a:extLst>
    <a:ext uri="{05A4C25C-085E-4340-85A3-A5531E510DB2}">
      <thm15:themeFamily xmlns:thm15="http://schemas.microsoft.com/office/thememl/2012/main" name="English Proposal Template" id="{8D6B2363-F4C4-4C78-B521-AEFBC636F5F8}" vid="{4DAA392F-96B5-4E84-B42F-9E80C647309C}"/>
    </a:ext>
  </a:extLst>
</a:theme>
</file>

<file path=ppt/theme/theme4.xml><?xml version="1.0" encoding="utf-8"?>
<a:theme xmlns:a="http://schemas.openxmlformats.org/drawingml/2006/main" name="2_USP Template">
  <a:themeElements>
    <a:clrScheme name="Huisstijl">
      <a:dk1>
        <a:sysClr val="windowText" lastClr="000000"/>
      </a:dk1>
      <a:lt1>
        <a:sysClr val="window" lastClr="FFFFFF"/>
      </a:lt1>
      <a:dk2>
        <a:srgbClr val="595959"/>
      </a:dk2>
      <a:lt2>
        <a:srgbClr val="A6A6A6"/>
      </a:lt2>
      <a:accent1>
        <a:srgbClr val="0A5D7A"/>
      </a:accent1>
      <a:accent2>
        <a:srgbClr val="3B7D95"/>
      </a:accent2>
      <a:accent3>
        <a:srgbClr val="F1F0F0"/>
      </a:accent3>
      <a:accent4>
        <a:srgbClr val="EF7D00"/>
      </a:accent4>
      <a:accent5>
        <a:srgbClr val="921A1A"/>
      </a:accent5>
      <a:accent6>
        <a:srgbClr val="009970"/>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oAutofit/>
      </a:bodyPr>
      <a:lstStyle>
        <a:defPPr algn="l">
          <a:defRPr sz="1200" dirty="0" err="1" smtClean="0">
            <a:solidFill>
              <a:srgbClr val="595959"/>
            </a:solidFill>
          </a:defRPr>
        </a:defPPr>
      </a:lstStyle>
    </a:txDef>
  </a:objectDefaults>
  <a:extraClrSchemeLst/>
  <a:extLst>
    <a:ext uri="{05A4C25C-085E-4340-85A3-A5531E510DB2}">
      <thm15:themeFamily xmlns:thm15="http://schemas.microsoft.com/office/thememl/2012/main" name="Report ENG" id="{8BA3DBCB-34D4-4119-8CCA-65BB77337829}" vid="{C5B49E22-BA5B-4F0F-98CC-79565CA2B158}"/>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USP 1">
    <a:dk1>
      <a:srgbClr val="4A4A49"/>
    </a:dk1>
    <a:lt1>
      <a:srgbClr val="FFFFFF"/>
    </a:lt1>
    <a:dk2>
      <a:srgbClr val="4A4A49"/>
    </a:dk2>
    <a:lt2>
      <a:srgbClr val="B9C6CF"/>
    </a:lt2>
    <a:accent1>
      <a:srgbClr val="0A5D7A"/>
    </a:accent1>
    <a:accent2>
      <a:srgbClr val="5497BE"/>
    </a:accent2>
    <a:accent3>
      <a:srgbClr val="8DBDCB"/>
    </a:accent3>
    <a:accent4>
      <a:srgbClr val="0A5D7A"/>
    </a:accent4>
    <a:accent5>
      <a:srgbClr val="5497BE"/>
    </a:accent5>
    <a:accent6>
      <a:srgbClr val="8DBDCB"/>
    </a:accent6>
    <a:hlink>
      <a:srgbClr val="FFD002"/>
    </a:hlink>
    <a:folHlink>
      <a:srgbClr val="0A5D7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Huisstijl">
    <a:dk1>
      <a:sysClr val="windowText" lastClr="000000"/>
    </a:dk1>
    <a:lt1>
      <a:sysClr val="window" lastClr="FFFFFF"/>
    </a:lt1>
    <a:dk2>
      <a:srgbClr val="595959"/>
    </a:dk2>
    <a:lt2>
      <a:srgbClr val="A6A6A6"/>
    </a:lt2>
    <a:accent1>
      <a:srgbClr val="0A5D7A"/>
    </a:accent1>
    <a:accent2>
      <a:srgbClr val="3B7D95"/>
    </a:accent2>
    <a:accent3>
      <a:srgbClr val="F1F0F0"/>
    </a:accent3>
    <a:accent4>
      <a:srgbClr val="EF7D00"/>
    </a:accent4>
    <a:accent5>
      <a:srgbClr val="921A1A"/>
    </a:accent5>
    <a:accent6>
      <a:srgbClr val="009970"/>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Huisstijl">
    <a:dk1>
      <a:sysClr val="windowText" lastClr="000000"/>
    </a:dk1>
    <a:lt1>
      <a:sysClr val="window" lastClr="FFFFFF"/>
    </a:lt1>
    <a:dk2>
      <a:srgbClr val="595959"/>
    </a:dk2>
    <a:lt2>
      <a:srgbClr val="A6A6A6"/>
    </a:lt2>
    <a:accent1>
      <a:srgbClr val="0A5D7A"/>
    </a:accent1>
    <a:accent2>
      <a:srgbClr val="3B7D95"/>
    </a:accent2>
    <a:accent3>
      <a:srgbClr val="F1F0F0"/>
    </a:accent3>
    <a:accent4>
      <a:srgbClr val="EF7D00"/>
    </a:accent4>
    <a:accent5>
      <a:srgbClr val="921A1A"/>
    </a:accent5>
    <a:accent6>
      <a:srgbClr val="009970"/>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Huisstijl">
    <a:dk1>
      <a:sysClr val="windowText" lastClr="000000"/>
    </a:dk1>
    <a:lt1>
      <a:sysClr val="window" lastClr="FFFFFF"/>
    </a:lt1>
    <a:dk2>
      <a:srgbClr val="595959"/>
    </a:dk2>
    <a:lt2>
      <a:srgbClr val="A6A6A6"/>
    </a:lt2>
    <a:accent1>
      <a:srgbClr val="0A5D7A"/>
    </a:accent1>
    <a:accent2>
      <a:srgbClr val="3B7D95"/>
    </a:accent2>
    <a:accent3>
      <a:srgbClr val="F1F0F0"/>
    </a:accent3>
    <a:accent4>
      <a:srgbClr val="EF7D00"/>
    </a:accent4>
    <a:accent5>
      <a:srgbClr val="921A1A"/>
    </a:accent5>
    <a:accent6>
      <a:srgbClr val="009970"/>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Huisstijl">
    <a:dk1>
      <a:sysClr val="windowText" lastClr="000000"/>
    </a:dk1>
    <a:lt1>
      <a:sysClr val="window" lastClr="FFFFFF"/>
    </a:lt1>
    <a:dk2>
      <a:srgbClr val="595959"/>
    </a:dk2>
    <a:lt2>
      <a:srgbClr val="A6A6A6"/>
    </a:lt2>
    <a:accent1>
      <a:srgbClr val="0A5D7A"/>
    </a:accent1>
    <a:accent2>
      <a:srgbClr val="3B7D95"/>
    </a:accent2>
    <a:accent3>
      <a:srgbClr val="F1F0F0"/>
    </a:accent3>
    <a:accent4>
      <a:srgbClr val="EF7D00"/>
    </a:accent4>
    <a:accent5>
      <a:srgbClr val="921A1A"/>
    </a:accent5>
    <a:accent6>
      <a:srgbClr val="009970"/>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Huisstijl">
    <a:dk1>
      <a:sysClr val="windowText" lastClr="000000"/>
    </a:dk1>
    <a:lt1>
      <a:sysClr val="window" lastClr="FFFFFF"/>
    </a:lt1>
    <a:dk2>
      <a:srgbClr val="595959"/>
    </a:dk2>
    <a:lt2>
      <a:srgbClr val="A6A6A6"/>
    </a:lt2>
    <a:accent1>
      <a:srgbClr val="0A5D7A"/>
    </a:accent1>
    <a:accent2>
      <a:srgbClr val="3B7D95"/>
    </a:accent2>
    <a:accent3>
      <a:srgbClr val="F1F0F0"/>
    </a:accent3>
    <a:accent4>
      <a:srgbClr val="EF7D00"/>
    </a:accent4>
    <a:accent5>
      <a:srgbClr val="921A1A"/>
    </a:accent5>
    <a:accent6>
      <a:srgbClr val="009970"/>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Huisstijl">
    <a:dk1>
      <a:sysClr val="windowText" lastClr="000000"/>
    </a:dk1>
    <a:lt1>
      <a:sysClr val="window" lastClr="FFFFFF"/>
    </a:lt1>
    <a:dk2>
      <a:srgbClr val="595959"/>
    </a:dk2>
    <a:lt2>
      <a:srgbClr val="A6A6A6"/>
    </a:lt2>
    <a:accent1>
      <a:srgbClr val="0A5D7A"/>
    </a:accent1>
    <a:accent2>
      <a:srgbClr val="3B7D95"/>
    </a:accent2>
    <a:accent3>
      <a:srgbClr val="F1F0F0"/>
    </a:accent3>
    <a:accent4>
      <a:srgbClr val="EF7D00"/>
    </a:accent4>
    <a:accent5>
      <a:srgbClr val="921A1A"/>
    </a:accent5>
    <a:accent6>
      <a:srgbClr val="009970"/>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Huisstijl">
    <a:dk1>
      <a:sysClr val="windowText" lastClr="000000"/>
    </a:dk1>
    <a:lt1>
      <a:sysClr val="window" lastClr="FFFFFF"/>
    </a:lt1>
    <a:dk2>
      <a:srgbClr val="595959"/>
    </a:dk2>
    <a:lt2>
      <a:srgbClr val="A6A6A6"/>
    </a:lt2>
    <a:accent1>
      <a:srgbClr val="0A5D7A"/>
    </a:accent1>
    <a:accent2>
      <a:srgbClr val="3B7D95"/>
    </a:accent2>
    <a:accent3>
      <a:srgbClr val="F1F0F0"/>
    </a:accent3>
    <a:accent4>
      <a:srgbClr val="EF7D00"/>
    </a:accent4>
    <a:accent5>
      <a:srgbClr val="921A1A"/>
    </a:accent5>
    <a:accent6>
      <a:srgbClr val="009970"/>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Huisstijl">
    <a:dk1>
      <a:sysClr val="windowText" lastClr="000000"/>
    </a:dk1>
    <a:lt1>
      <a:sysClr val="window" lastClr="FFFFFF"/>
    </a:lt1>
    <a:dk2>
      <a:srgbClr val="595959"/>
    </a:dk2>
    <a:lt2>
      <a:srgbClr val="A6A6A6"/>
    </a:lt2>
    <a:accent1>
      <a:srgbClr val="0A5D7A"/>
    </a:accent1>
    <a:accent2>
      <a:srgbClr val="3B7D95"/>
    </a:accent2>
    <a:accent3>
      <a:srgbClr val="F1F0F0"/>
    </a:accent3>
    <a:accent4>
      <a:srgbClr val="EF7D00"/>
    </a:accent4>
    <a:accent5>
      <a:srgbClr val="921A1A"/>
    </a:accent5>
    <a:accent6>
      <a:srgbClr val="009970"/>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xml><?xml version="1.0" encoding="utf-8"?>
<a:themeOverride xmlns:a="http://schemas.openxmlformats.org/drawingml/2006/main">
  <a:clrScheme name="Huisstijl">
    <a:dk1>
      <a:sysClr val="windowText" lastClr="000000"/>
    </a:dk1>
    <a:lt1>
      <a:sysClr val="window" lastClr="FFFFFF"/>
    </a:lt1>
    <a:dk2>
      <a:srgbClr val="595959"/>
    </a:dk2>
    <a:lt2>
      <a:srgbClr val="A6A6A6"/>
    </a:lt2>
    <a:accent1>
      <a:srgbClr val="0A5D7A"/>
    </a:accent1>
    <a:accent2>
      <a:srgbClr val="3B7D95"/>
    </a:accent2>
    <a:accent3>
      <a:srgbClr val="F1F0F0"/>
    </a:accent3>
    <a:accent4>
      <a:srgbClr val="EF7D00"/>
    </a:accent4>
    <a:accent5>
      <a:srgbClr val="921A1A"/>
    </a:accent5>
    <a:accent6>
      <a:srgbClr val="009970"/>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4.xml><?xml version="1.0" encoding="utf-8"?>
<a:themeOverride xmlns:a="http://schemas.openxmlformats.org/drawingml/2006/main">
  <a:clrScheme name="Huisstijl">
    <a:dk1>
      <a:sysClr val="windowText" lastClr="000000"/>
    </a:dk1>
    <a:lt1>
      <a:sysClr val="window" lastClr="FFFFFF"/>
    </a:lt1>
    <a:dk2>
      <a:srgbClr val="595959"/>
    </a:dk2>
    <a:lt2>
      <a:srgbClr val="A6A6A6"/>
    </a:lt2>
    <a:accent1>
      <a:srgbClr val="0A5D7A"/>
    </a:accent1>
    <a:accent2>
      <a:srgbClr val="3B7D95"/>
    </a:accent2>
    <a:accent3>
      <a:srgbClr val="F1F0F0"/>
    </a:accent3>
    <a:accent4>
      <a:srgbClr val="EF7D00"/>
    </a:accent4>
    <a:accent5>
      <a:srgbClr val="921A1A"/>
    </a:accent5>
    <a:accent6>
      <a:srgbClr val="009970"/>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rojectnummer xmlns="31bc9de7-e6fb-4c61-942f-dacb1e06dc12" xsi:nil="true"/>
    <lcf76f155ced4ddcb4097134ff3c332f xmlns="31bc9de7-e6fb-4c61-942f-dacb1e06dc12">
      <Terms xmlns="http://schemas.microsoft.com/office/infopath/2007/PartnerControls"/>
    </lcf76f155ced4ddcb4097134ff3c332f>
    <datum xmlns="31bc9de7-e6fb-4c61-942f-dacb1e06dc12" xsi:nil="true"/>
    <TaxCatchAll xmlns="2d6fef5e-086b-45f4-bb33-adabada9a21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D8D447AFB69F54287FF1361C8D45988" ma:contentTypeVersion="19" ma:contentTypeDescription="Create a new document." ma:contentTypeScope="" ma:versionID="476016bd3b480f8dbc8ae11617c5b2b1">
  <xsd:schema xmlns:xsd="http://www.w3.org/2001/XMLSchema" xmlns:xs="http://www.w3.org/2001/XMLSchema" xmlns:p="http://schemas.microsoft.com/office/2006/metadata/properties" xmlns:ns2="31bc9de7-e6fb-4c61-942f-dacb1e06dc12" xmlns:ns3="2d6fef5e-086b-45f4-bb33-adabada9a214" targetNamespace="http://schemas.microsoft.com/office/2006/metadata/properties" ma:root="true" ma:fieldsID="6a0291531d8bd3ec2a09542817c88013" ns2:_="" ns3:_="">
    <xsd:import namespace="31bc9de7-e6fb-4c61-942f-dacb1e06dc12"/>
    <xsd:import namespace="2d6fef5e-086b-45f4-bb33-adabada9a21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2:datum" minOccurs="0"/>
                <xsd:element ref="ns3:SharedWithUsers" minOccurs="0"/>
                <xsd:element ref="ns3:SharedWithDetails" minOccurs="0"/>
                <xsd:element ref="ns2:MediaServiceObjectDetectorVersions" minOccurs="0"/>
                <xsd:element ref="ns2:MediaServiceSearchProperties" minOccurs="0"/>
                <xsd:element ref="ns2:Projectnumme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1bc9de7-e6fb-4c61-942f-dacb1e06dc1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e1da941-0a93-4b94-922e-be0c15f0a7c4"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datum" ma:index="19" nillable="true" ma:displayName="datum" ma:format="DateOnly" ma:internalName="datum">
      <xsd:simpleType>
        <xsd:restriction base="dms:DateTime"/>
      </xsd:simple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Projectnummer" ma:index="24" nillable="true" ma:displayName="Projectnumber" ma:format="Dropdown" ma:internalName="Projectnummer">
      <xsd:simpleType>
        <xsd:restriction base="dms:Text">
          <xsd:maxLength value="20"/>
        </xsd:restriction>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d6fef5e-086b-45f4-bb33-adabada9a214"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a103f32e-124c-4f92-ad51-b96406d95830}" ma:internalName="TaxCatchAll" ma:showField="CatchAllData" ma:web="2d6fef5e-086b-45f4-bb33-adabada9a214">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2D58EB2-59C6-4A99-A278-6803AA34653E}">
  <ds:schemaRefs>
    <ds:schemaRef ds:uri="http://schemas.microsoft.com/office/2006/documentManagement/types"/>
    <ds:schemaRef ds:uri="http://schemas.openxmlformats.org/package/2006/metadata/core-properties"/>
    <ds:schemaRef ds:uri="http://purl.org/dc/elements/1.1/"/>
    <ds:schemaRef ds:uri="2d6fef5e-086b-45f4-bb33-adabada9a214"/>
    <ds:schemaRef ds:uri="http://schemas.microsoft.com/office/infopath/2007/PartnerControls"/>
    <ds:schemaRef ds:uri="http://purl.org/dc/terms/"/>
    <ds:schemaRef ds:uri="31bc9de7-e6fb-4c61-942f-dacb1e06dc12"/>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2DC625DE-6F7C-4E6C-A6F1-A798386AEB74}">
  <ds:schemaRefs>
    <ds:schemaRef ds:uri="2d6fef5e-086b-45f4-bb33-adabada9a214"/>
    <ds:schemaRef ds:uri="31bc9de7-e6fb-4c61-942f-dacb1e06dc1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0AAC45F-8BA5-4D34-BAEE-0B292AD958A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168</TotalTime>
  <Words>7528</Words>
  <Application>Microsoft Office PowerPoint</Application>
  <PresentationFormat>Widescreen</PresentationFormat>
  <Paragraphs>1487</Paragraphs>
  <Slides>52</Slides>
  <Notes>39</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52</vt:i4>
      </vt:variant>
    </vt:vector>
  </HeadingPairs>
  <TitlesOfParts>
    <vt:vector size="60" baseType="lpstr">
      <vt:lpstr>Arial</vt:lpstr>
      <vt:lpstr>Calibri</vt:lpstr>
      <vt:lpstr>Gill Sans</vt:lpstr>
      <vt:lpstr>Helvetica</vt:lpstr>
      <vt:lpstr>Office Theme</vt:lpstr>
      <vt:lpstr>USP Template</vt:lpstr>
      <vt:lpstr>1_USP Template</vt:lpstr>
      <vt:lpstr>2_USP Template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Kristina Chrep</dc:creator>
  <cp:lastModifiedBy>Renate Kunovic</cp:lastModifiedBy>
  <cp:revision>1</cp:revision>
  <dcterms:created xsi:type="dcterms:W3CDTF">2026-09-16T21:07:36Z</dcterms:created>
  <dcterms:modified xsi:type="dcterms:W3CDTF">2026-09-21T09:24:11Z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0x0101002D8D447AFB69F54287FF1361C8D45988</vt:lpwstr>
  </property>
  <property fmtid="{D5CDD505-2E9C-101B-9397-08002B2CF9AE}" pid="3" name="MediaServiceImageTags">
    <vt:lpwstr/>
  </property>
</Properties>
</file>